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0" r:id="rId3"/>
    <p:sldId id="328" r:id="rId4"/>
    <p:sldId id="335" r:id="rId5"/>
    <p:sldId id="337" r:id="rId6"/>
    <p:sldId id="342" r:id="rId7"/>
    <p:sldId id="344" r:id="rId8"/>
    <p:sldId id="330" r:id="rId9"/>
    <p:sldId id="345" r:id="rId10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6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368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pos="1656" userDrawn="1">
          <p15:clr>
            <a:srgbClr val="A4A3A4"/>
          </p15:clr>
        </p15:guide>
        <p15:guide id="8" pos="5952" userDrawn="1">
          <p15:clr>
            <a:srgbClr val="A4A3A4"/>
          </p15:clr>
        </p15:guide>
        <p15:guide id="10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BB9A61"/>
    <a:srgbClr val="694822"/>
    <a:srgbClr val="7D5B30"/>
    <a:srgbClr val="B46835"/>
    <a:srgbClr val="101413"/>
    <a:srgbClr val="24919C"/>
    <a:srgbClr val="CD6451"/>
    <a:srgbClr val="43AFC0"/>
    <a:srgbClr val="E7F7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765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64"/>
      </p:cViewPr>
      <p:guideLst>
        <p:guide orient="horz" pos="1464"/>
        <p:guide pos="3840"/>
        <p:guide orient="horz" pos="1368"/>
        <p:guide orient="horz" pos="720"/>
        <p:guide pos="1656"/>
        <p:guide pos="5952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EEF10A-695D-4CB3-9D31-E7C39F7B748A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D659CB-4C20-40E2-8C58-A911B99A641F}">
      <dgm:prSet phldrT="[Text]" custT="1"/>
      <dgm:spPr>
        <a:noFill/>
        <a:ln>
          <a:noFill/>
        </a:ln>
      </dgm:spPr>
      <dgm:t>
        <a:bodyPr/>
        <a:lstStyle/>
        <a:p>
          <a:r>
            <a:rPr lang="fa-IR" sz="2800" b="1" u="none" dirty="0" smtClean="0">
              <a:solidFill>
                <a:srgbClr val="117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توجه</a:t>
          </a:r>
          <a:r>
            <a:rPr lang="fa-IR" sz="2800" b="1" u="non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به </a:t>
          </a:r>
          <a:r>
            <a:rPr lang="fa-IR" sz="2800" b="1" u="none" dirty="0" smtClean="0">
              <a:solidFill>
                <a:srgbClr val="3867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عاقبت</a:t>
          </a:r>
          <a:r>
            <a:rPr lang="fa-IR" sz="28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a-IR" sz="2800" b="1" u="none" dirty="0" smtClean="0">
              <a:solidFill>
                <a:srgbClr val="0EA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موضوعی</a:t>
          </a:r>
          <a:endParaRPr lang="en-US" sz="2800" b="1" u="none" dirty="0">
            <a:solidFill>
              <a:srgbClr val="0EA9A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DD3E81-6FB7-4275-B900-B83A51A5F8E5}" type="parTrans" cxnId="{9AF6BD90-8C12-4C41-A940-5684FB3D0EA4}">
      <dgm:prSet/>
      <dgm:spPr/>
      <dgm:t>
        <a:bodyPr/>
        <a:lstStyle/>
        <a:p>
          <a:endParaRPr lang="en-US"/>
        </a:p>
      </dgm:t>
    </dgm:pt>
    <dgm:pt modelId="{4E633C00-BF5D-405D-8E0C-08A636FF4756}" type="sibTrans" cxnId="{9AF6BD90-8C12-4C41-A940-5684FB3D0EA4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84F65C43-AE7A-4915-BACA-57C6BED59DE2}">
      <dgm:prSet phldrT="[Text]" custT="1"/>
      <dgm:spPr>
        <a:solidFill>
          <a:srgbClr val="117F76"/>
        </a:solidFill>
      </dgm:spPr>
      <dgm:t>
        <a:bodyPr/>
        <a:lstStyle/>
        <a:p>
          <a:pPr algn="ctr"/>
          <a:r>
            <a:rPr lang="fa-IR" sz="32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توجه</a:t>
          </a:r>
          <a:endParaRPr lang="en-US" sz="32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DC9A1F-4DFB-4B4C-98DB-F69B83C22DDD}" type="parTrans" cxnId="{A1D7D9EA-A9A1-43D1-A998-1CD0FE2DF70F}">
      <dgm:prSet/>
      <dgm:spPr>
        <a:ln w="38100">
          <a:solidFill>
            <a:srgbClr val="007E75"/>
          </a:solidFill>
        </a:ln>
      </dgm:spPr>
      <dgm:t>
        <a:bodyPr/>
        <a:lstStyle/>
        <a:p>
          <a:endParaRPr lang="en-US"/>
        </a:p>
      </dgm:t>
    </dgm:pt>
    <dgm:pt modelId="{E5E19E9E-8DC7-409E-9702-65006857B84A}" type="sibTrans" cxnId="{A1D7D9EA-A9A1-43D1-A998-1CD0FE2DF70F}">
      <dgm:prSet/>
      <dgm:spPr>
        <a:noFill/>
        <a:ln>
          <a:noFill/>
        </a:ln>
      </dgm:spPr>
      <dgm:t>
        <a:bodyPr/>
        <a:lstStyle/>
        <a:p>
          <a:endParaRPr lang="en-US" b="1">
            <a:effectLst/>
          </a:endParaRPr>
        </a:p>
      </dgm:t>
    </dgm:pt>
    <dgm:pt modelId="{487587D7-1CF1-454B-B7AA-F234B66385FB}">
      <dgm:prSet phldrT="[Text]" custT="1"/>
      <dgm:spPr>
        <a:solidFill>
          <a:srgbClr val="386716"/>
        </a:solidFill>
      </dgm:spPr>
      <dgm:t>
        <a:bodyPr/>
        <a:lstStyle/>
        <a:p>
          <a:pPr algn="ctr"/>
          <a:r>
            <a:rPr lang="fa-IR" sz="32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عاقبت</a:t>
          </a:r>
          <a:endParaRPr lang="en-US" sz="32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94ED6A-E94A-4F29-9F49-A6E71D8063E0}" type="parTrans" cxnId="{8D141EFC-E4BC-4AB7-AE3C-7AA332DC2F5D}">
      <dgm:prSet/>
      <dgm:spPr>
        <a:ln w="38100">
          <a:solidFill>
            <a:srgbClr val="007E75"/>
          </a:solidFill>
        </a:ln>
      </dgm:spPr>
      <dgm:t>
        <a:bodyPr/>
        <a:lstStyle/>
        <a:p>
          <a:endParaRPr lang="en-US"/>
        </a:p>
      </dgm:t>
    </dgm:pt>
    <dgm:pt modelId="{B3289237-D9A6-4F9D-897C-40AFE52ADE8F}" type="sibTrans" cxnId="{8D141EFC-E4BC-4AB7-AE3C-7AA332DC2F5D}">
      <dgm:prSet/>
      <dgm:spPr>
        <a:noFill/>
        <a:ln>
          <a:noFill/>
        </a:ln>
      </dgm:spPr>
      <dgm:t>
        <a:bodyPr/>
        <a:lstStyle/>
        <a:p>
          <a:endParaRPr lang="en-US" b="1">
            <a:effectLst/>
          </a:endParaRPr>
        </a:p>
      </dgm:t>
    </dgm:pt>
    <dgm:pt modelId="{3986ED11-2562-42EB-8D34-BBC73F0FA77C}">
      <dgm:prSet phldrT="[Text]" custT="1"/>
      <dgm:spPr>
        <a:solidFill>
          <a:srgbClr val="0EA9A2"/>
        </a:solidFill>
      </dgm:spPr>
      <dgm:t>
        <a:bodyPr/>
        <a:lstStyle/>
        <a:p>
          <a:pPr algn="ctr"/>
          <a:r>
            <a:rPr lang="fa-IR" sz="3200" b="1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موضوعی</a:t>
          </a:r>
          <a:endParaRPr lang="en-US" sz="32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717ED6-425B-481D-BB08-C73087A25DFF}" type="parTrans" cxnId="{7DE16285-0632-4539-95DF-BF1390D134D4}">
      <dgm:prSet/>
      <dgm:spPr>
        <a:ln w="38100">
          <a:solidFill>
            <a:srgbClr val="007E75"/>
          </a:solidFill>
        </a:ln>
      </dgm:spPr>
      <dgm:t>
        <a:bodyPr/>
        <a:lstStyle/>
        <a:p>
          <a:endParaRPr lang="en-US"/>
        </a:p>
      </dgm:t>
    </dgm:pt>
    <dgm:pt modelId="{3E4BD36E-7035-46EE-BD13-72BCA551E8C6}" type="sibTrans" cxnId="{7DE16285-0632-4539-95DF-BF1390D134D4}">
      <dgm:prSet/>
      <dgm:spPr>
        <a:noFill/>
        <a:ln>
          <a:noFill/>
        </a:ln>
      </dgm:spPr>
      <dgm:t>
        <a:bodyPr/>
        <a:lstStyle/>
        <a:p>
          <a:endParaRPr lang="en-US" b="1">
            <a:effectLst/>
          </a:endParaRPr>
        </a:p>
      </dgm:t>
    </dgm:pt>
    <dgm:pt modelId="{D857C375-17E2-4F85-9EA7-53E30A1A8A5D}">
      <dgm:prSet custT="1"/>
      <dgm:spPr>
        <a:solidFill>
          <a:srgbClr val="117F76"/>
        </a:solidFill>
      </dgm:spPr>
      <dgm:t>
        <a:bodyPr/>
        <a:lstStyle/>
        <a:p>
          <a:pPr algn="ctr"/>
          <a:endParaRPr lang="en-US" sz="1600" b="1">
            <a:effectLst/>
          </a:endParaRPr>
        </a:p>
      </dgm:t>
    </dgm:pt>
    <dgm:pt modelId="{FC4CD580-FC34-438A-AB2F-F765861F85F8}" type="parTrans" cxnId="{DF1F4DAE-8299-4C09-83D7-6298FFD6C66F}">
      <dgm:prSet/>
      <dgm:spPr>
        <a:ln>
          <a:solidFill>
            <a:srgbClr val="117F7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23422778-FE6F-4811-8181-F77CDDE656A8}" type="sibTrans" cxnId="{DF1F4DAE-8299-4C09-83D7-6298FFD6C66F}">
      <dgm:prSet custT="1"/>
      <dgm:spPr>
        <a:ln>
          <a:solidFill>
            <a:srgbClr val="117F7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تفکر و کشف ارتباط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E51E550D-D31D-4022-8DD7-37832BE2E567}">
      <dgm:prSet custT="1"/>
      <dgm:spPr>
        <a:solidFill>
          <a:srgbClr val="117F76"/>
        </a:solidFill>
      </dgm:spPr>
      <dgm:t>
        <a:bodyPr/>
        <a:lstStyle/>
        <a:p>
          <a:pPr algn="ctr"/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907445D3-8594-4F13-91BB-55B930204756}" type="parTrans" cxnId="{2F7504D9-E89D-45E3-8484-4DF4227DBCD9}">
      <dgm:prSet/>
      <dgm:spPr>
        <a:ln>
          <a:solidFill>
            <a:srgbClr val="117F7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FE0D9A58-0BC4-4D21-A8FE-202FCFB986B3}" type="sibTrans" cxnId="{2F7504D9-E89D-45E3-8484-4DF4227DBCD9}">
      <dgm:prSet custT="1"/>
      <dgm:spPr>
        <a:ln>
          <a:solidFill>
            <a:srgbClr val="117F7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تعقل و سنجش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ED6D5AA1-DE20-466A-BBE8-38C80E26498B}">
      <dgm:prSet custT="1"/>
      <dgm:spPr>
        <a:solidFill>
          <a:srgbClr val="0EA9A2"/>
        </a:solidFill>
      </dgm:spPr>
      <dgm:t>
        <a:bodyPr/>
        <a:lstStyle/>
        <a:p>
          <a:endParaRPr lang="en-US" sz="1600" b="1">
            <a:effectLst/>
          </a:endParaRPr>
        </a:p>
      </dgm:t>
    </dgm:pt>
    <dgm:pt modelId="{D3869E28-0ECB-45C7-AEFE-9BDA83D77A8D}" type="parTrans" cxnId="{B25AAC40-0F61-4278-8529-C671F65B2C94}">
      <dgm:prSet/>
      <dgm:spPr>
        <a:ln>
          <a:solidFill>
            <a:srgbClr val="0EA9A2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0B65AAA3-D132-4274-BC30-2FDDEE7D7B1B}" type="sibTrans" cxnId="{B25AAC40-0F61-4278-8529-C671F65B2C94}">
      <dgm:prSet custT="1"/>
      <dgm:spPr>
        <a:solidFill>
          <a:srgbClr val="E7F7F6"/>
        </a:solidFill>
        <a:ln>
          <a:noFill/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مخلوق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3C4E8C4E-5920-49E7-8638-748A97B14FBC}">
      <dgm:prSet custT="1"/>
      <dgm:spPr>
        <a:solidFill>
          <a:srgbClr val="0EA9A2"/>
        </a:solidFill>
      </dgm:spPr>
      <dgm:t>
        <a:bodyPr/>
        <a:lstStyle/>
        <a:p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A32DE570-E4CB-4C56-BDAF-6FBC4DB7965C}" type="parTrans" cxnId="{E291C5F6-8170-40F9-B5C7-A2F53A7E725B}">
      <dgm:prSet/>
      <dgm:spPr>
        <a:ln>
          <a:solidFill>
            <a:srgbClr val="0EA9A2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B7338BE8-E0D7-4E64-BF63-E8887C8E2449}" type="sibTrans" cxnId="{E291C5F6-8170-40F9-B5C7-A2F53A7E725B}">
      <dgm:prSet custT="1"/>
      <dgm:spPr>
        <a:ln>
          <a:noFill/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در مورد انسان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6F89FF38-AD45-48CF-9C54-9E6D6BD542AF}">
      <dgm:prSet custT="1"/>
      <dgm:spPr>
        <a:solidFill>
          <a:srgbClr val="386716"/>
        </a:solidFill>
      </dgm:spPr>
      <dgm:t>
        <a:bodyPr/>
        <a:lstStyle/>
        <a:p>
          <a:endParaRPr lang="en-US" sz="1600" b="1">
            <a:effectLst/>
          </a:endParaRPr>
        </a:p>
      </dgm:t>
    </dgm:pt>
    <dgm:pt modelId="{5E31D391-345B-4D19-B9FE-A2E4476CF4BB}" type="parTrans" cxnId="{317589D8-F2BF-4711-838E-17B01F97D0DF}">
      <dgm:prSet/>
      <dgm:spPr>
        <a:ln>
          <a:solidFill>
            <a:srgbClr val="38671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3013F353-7084-4EE3-B666-4BFC279C7E0A}" type="sibTrans" cxnId="{317589D8-F2BF-4711-838E-17B01F97D0DF}">
      <dgm:prSet custT="1"/>
      <dgm:spPr>
        <a:ln>
          <a:solidFill>
            <a:srgbClr val="38671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غرض و دلیل وقوع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3A5FB6BC-C5B6-4743-8737-B1A57A848B14}">
      <dgm:prSet custT="1"/>
      <dgm:spPr>
        <a:solidFill>
          <a:srgbClr val="386716"/>
        </a:solidFill>
      </dgm:spPr>
      <dgm:t>
        <a:bodyPr/>
        <a:lstStyle/>
        <a:p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B73C94DC-F3AE-4971-AD14-AF16E64D2D2C}" type="parTrans" cxnId="{7CD1DFB0-5E4A-4A0E-A50D-8F7DD2B8F246}">
      <dgm:prSet/>
      <dgm:spPr>
        <a:ln>
          <a:solidFill>
            <a:srgbClr val="38671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B7A9BD15-6017-4BE2-B39A-47EE346A443E}" type="sibTrans" cxnId="{7CD1DFB0-5E4A-4A0E-A50D-8F7DD2B8F246}">
      <dgm:prSet custT="1"/>
      <dgm:spPr>
        <a:ln>
          <a:solidFill>
            <a:srgbClr val="38671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جهت و سمت حرکت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E8909DC3-DC46-48B1-9330-6E5B5DF571A7}">
      <dgm:prSet custT="1"/>
      <dgm:spPr>
        <a:solidFill>
          <a:srgbClr val="386716"/>
        </a:solidFill>
      </dgm:spPr>
      <dgm:t>
        <a:bodyPr/>
        <a:lstStyle/>
        <a:p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B9AA8651-B5B3-4D48-BFEA-D9FF1009E73B}" type="parTrans" cxnId="{58F01A28-79A1-4E0B-9066-191ED8568CF5}">
      <dgm:prSet/>
      <dgm:spPr>
        <a:ln>
          <a:solidFill>
            <a:srgbClr val="38671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DAF406F2-42B3-459E-A822-134366DC065B}" type="sibTrans" cxnId="{58F01A28-79A1-4E0B-9066-191ED8568CF5}">
      <dgm:prSet custT="1"/>
      <dgm:spPr>
        <a:ln>
          <a:solidFill>
            <a:srgbClr val="38671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عکس العمل بروزات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D136C018-E662-47AE-B6AC-AF0BCC71E4D3}">
      <dgm:prSet custT="1"/>
      <dgm:spPr>
        <a:solidFill>
          <a:srgbClr val="117F76"/>
        </a:solidFill>
      </dgm:spPr>
      <dgm:t>
        <a:bodyPr/>
        <a:lstStyle/>
        <a:p>
          <a:pPr algn="ctr"/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3FB34E78-27F3-475A-8EBA-3BF9819787C5}" type="parTrans" cxnId="{1F9C0F1D-3C71-45C2-A57B-99115E05E375}">
      <dgm:prSet/>
      <dgm:spPr>
        <a:ln>
          <a:solidFill>
            <a:srgbClr val="117F7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22BED1B9-1E25-4FA2-BE92-DE8276F39C5C}" type="sibTrans" cxnId="{1F9C0F1D-3C71-45C2-A57B-99115E05E375}">
      <dgm:prSet custT="1"/>
      <dgm:spPr>
        <a:ln>
          <a:solidFill>
            <a:srgbClr val="117F7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علم و معرفت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9270C58F-5D10-42A2-A390-0BF6FF2CA763}">
      <dgm:prSet custT="1"/>
      <dgm:spPr>
        <a:solidFill>
          <a:srgbClr val="117F76"/>
        </a:solidFill>
      </dgm:spPr>
      <dgm:t>
        <a:bodyPr/>
        <a:lstStyle/>
        <a:p>
          <a:pPr algn="ctr"/>
          <a:endParaRPr lang="en-US" sz="1600" b="1">
            <a:effectLst/>
          </a:endParaRPr>
        </a:p>
      </dgm:t>
    </dgm:pt>
    <dgm:pt modelId="{C8399032-D16A-448C-965C-DDCD9D6EB47E}" type="parTrans" cxnId="{7A5A9A87-E070-4A70-BD1F-CADA658E66EF}">
      <dgm:prSet/>
      <dgm:spPr>
        <a:ln>
          <a:solidFill>
            <a:srgbClr val="117F7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A868C36D-CDF4-4128-8D72-7A858FA4F74A}" type="sibTrans" cxnId="{7A5A9A87-E070-4A70-BD1F-CADA658E66EF}">
      <dgm:prSet custT="1"/>
      <dgm:spPr>
        <a:ln>
          <a:solidFill>
            <a:srgbClr val="117F7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اطمینان و تدارک درعمل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26A86A2C-5AFD-428A-8DCC-E6FF19572CF2}">
      <dgm:prSet custT="1"/>
      <dgm:spPr>
        <a:solidFill>
          <a:srgbClr val="117F76"/>
        </a:solidFill>
      </dgm:spPr>
      <dgm:t>
        <a:bodyPr/>
        <a:lstStyle/>
        <a:p>
          <a:pPr algn="ctr"/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B0302225-BDD9-4803-B8FC-F076349E9754}" type="parTrans" cxnId="{34F6E5A3-2E08-404D-AE0F-4EB397308101}">
      <dgm:prSet/>
      <dgm:spPr>
        <a:ln>
          <a:solidFill>
            <a:srgbClr val="117F7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40A9151A-B129-4886-A925-EF6C4ABC36C9}" type="sibTrans" cxnId="{34F6E5A3-2E08-404D-AE0F-4EB397308101}">
      <dgm:prSet custT="1"/>
      <dgm:spPr>
        <a:ln>
          <a:solidFill>
            <a:srgbClr val="117F7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توجه و ذکر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96B08800-C5EA-4A82-A21F-35465180D10B}">
      <dgm:prSet custT="1"/>
      <dgm:spPr>
        <a:solidFill>
          <a:srgbClr val="386716"/>
        </a:solidFill>
      </dgm:spPr>
      <dgm:t>
        <a:bodyPr/>
        <a:lstStyle/>
        <a:p>
          <a:endParaRPr lang="en-US" sz="1600" b="1">
            <a:effectLst/>
            <a:latin typeface="+mj-lt"/>
            <a:cs typeface="B Nazanin" panose="00000400000000000000" pitchFamily="2" charset="-78"/>
          </a:endParaRPr>
        </a:p>
      </dgm:t>
    </dgm:pt>
    <dgm:pt modelId="{9EB0B74D-C3D1-4641-A8BC-6C5ECA7D187A}" type="parTrans" cxnId="{187BFF92-F4A1-4C9B-959A-A8D69EABFFF0}">
      <dgm:prSet/>
      <dgm:spPr>
        <a:ln>
          <a:solidFill>
            <a:srgbClr val="38671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A469808C-5393-47E1-97AE-4EFD13DDAB1F}" type="sibTrans" cxnId="{187BFF92-F4A1-4C9B-959A-A8D69EABFFF0}">
      <dgm:prSet custT="1"/>
      <dgm:spPr>
        <a:ln>
          <a:solidFill>
            <a:srgbClr val="38671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آثار و نتایج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15C29E96-4A47-44D4-8407-94EFF4398AC6}">
      <dgm:prSet custT="1"/>
      <dgm:spPr>
        <a:solidFill>
          <a:srgbClr val="386716"/>
        </a:solidFill>
      </dgm:spPr>
      <dgm:t>
        <a:bodyPr/>
        <a:lstStyle/>
        <a:p>
          <a:endParaRPr lang="en-US" sz="1600" b="1">
            <a:effectLst/>
          </a:endParaRPr>
        </a:p>
      </dgm:t>
    </dgm:pt>
    <dgm:pt modelId="{F24DCCE8-17C0-4C2F-B38B-B11DE92153F7}" type="parTrans" cxnId="{216801B2-054C-4FE1-A1F3-65FDC850F7CF}">
      <dgm:prSet/>
      <dgm:spPr>
        <a:ln>
          <a:solidFill>
            <a:srgbClr val="386716"/>
          </a:solidFill>
        </a:ln>
      </dgm:spPr>
      <dgm:t>
        <a:bodyPr/>
        <a:lstStyle/>
        <a:p>
          <a:endParaRPr lang="en-US" b="1">
            <a:effectLst/>
          </a:endParaRPr>
        </a:p>
      </dgm:t>
    </dgm:pt>
    <dgm:pt modelId="{01A29365-F077-4EFF-A107-CDF698C67171}" type="sibTrans" cxnId="{216801B2-054C-4FE1-A1F3-65FDC850F7CF}">
      <dgm:prSet custT="1"/>
      <dgm:spPr>
        <a:ln>
          <a:solidFill>
            <a:srgbClr val="386716"/>
          </a:solidFill>
        </a:ln>
      </dgm:spPr>
      <dgm:t>
        <a:bodyPr/>
        <a:lstStyle/>
        <a:p>
          <a:pPr algn="ctr"/>
          <a:r>
            <a:rPr lang="fa-IR" sz="1600" b="1" dirty="0" smtClean="0">
              <a:effectLst/>
              <a:latin typeface="+mj-lt"/>
              <a:cs typeface="B Nazanin" panose="00000400000000000000" pitchFamily="2" charset="-78"/>
            </a:rPr>
            <a:t>تبعات</a:t>
          </a:r>
          <a:endParaRPr lang="en-US" sz="1600" b="1" dirty="0">
            <a:effectLst/>
            <a:latin typeface="+mj-lt"/>
            <a:cs typeface="B Nazanin" panose="00000400000000000000" pitchFamily="2" charset="-78"/>
          </a:endParaRPr>
        </a:p>
      </dgm:t>
    </dgm:pt>
    <dgm:pt modelId="{D4F4ABD9-82B5-419C-A435-D3FF676D483F}" type="pres">
      <dgm:prSet presAssocID="{F8EEF10A-695D-4CB3-9D31-E7C39F7B748A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AB21C75-A017-450F-8033-730A9A1F7AF6}" type="pres">
      <dgm:prSet presAssocID="{D3D659CB-4C20-40E2-8C58-A911B99A641F}" presName="hierRoot1" presStyleCnt="0">
        <dgm:presLayoutVars>
          <dgm:hierBranch/>
        </dgm:presLayoutVars>
      </dgm:prSet>
      <dgm:spPr/>
    </dgm:pt>
    <dgm:pt modelId="{E333B5DB-B970-4C84-95D6-5BF21F9C84FD}" type="pres">
      <dgm:prSet presAssocID="{D3D659CB-4C20-40E2-8C58-A911B99A641F}" presName="rootComposite1" presStyleCnt="0"/>
      <dgm:spPr/>
    </dgm:pt>
    <dgm:pt modelId="{6E9EB19D-4BFC-445C-B262-546F5297B1C9}" type="pres">
      <dgm:prSet presAssocID="{D3D659CB-4C20-40E2-8C58-A911B99A641F}" presName="rootText1" presStyleLbl="node0" presStyleIdx="0" presStyleCnt="1" custScaleX="903480" custScaleY="177999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1D3A50C8-5C07-4388-9985-AE2F7CA315CB}" type="pres">
      <dgm:prSet presAssocID="{D3D659CB-4C20-40E2-8C58-A911B99A641F}" presName="titleText1" presStyleLbl="fgAcc0" presStyleIdx="0" presStyleCnt="1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C9CF1F1-EE40-4051-BA3E-FF52417DD06E}" type="pres">
      <dgm:prSet presAssocID="{D3D659CB-4C20-40E2-8C58-A911B99A641F}" presName="rootConnector1" presStyleLbl="node1" presStyleIdx="0" presStyleCnt="15"/>
      <dgm:spPr/>
      <dgm:t>
        <a:bodyPr/>
        <a:lstStyle/>
        <a:p>
          <a:endParaRPr lang="en-US"/>
        </a:p>
      </dgm:t>
    </dgm:pt>
    <dgm:pt modelId="{AF1CA34B-8DC9-438A-A6FE-B00BB36F377E}" type="pres">
      <dgm:prSet presAssocID="{D3D659CB-4C20-40E2-8C58-A911B99A641F}" presName="hierChild2" presStyleCnt="0"/>
      <dgm:spPr/>
    </dgm:pt>
    <dgm:pt modelId="{5F1F6759-9925-46D7-B86E-E00A146763DB}" type="pres">
      <dgm:prSet presAssocID="{4EDC9A1F-4DFB-4B4C-98DB-F69B83C22DDD}" presName="Name35" presStyleLbl="parChTrans1D2" presStyleIdx="0" presStyleCnt="3"/>
      <dgm:spPr/>
      <dgm:t>
        <a:bodyPr/>
        <a:lstStyle/>
        <a:p>
          <a:endParaRPr lang="en-US"/>
        </a:p>
      </dgm:t>
    </dgm:pt>
    <dgm:pt modelId="{2020717B-B9DA-4A07-A9A1-8CA5B8F0332C}" type="pres">
      <dgm:prSet presAssocID="{84F65C43-AE7A-4915-BACA-57C6BED59DE2}" presName="hierRoot2" presStyleCnt="0">
        <dgm:presLayoutVars>
          <dgm:hierBranch val="l"/>
        </dgm:presLayoutVars>
      </dgm:prSet>
      <dgm:spPr/>
    </dgm:pt>
    <dgm:pt modelId="{8C900797-A97C-4C67-8AF9-E4DC9BB8E6DC}" type="pres">
      <dgm:prSet presAssocID="{84F65C43-AE7A-4915-BACA-57C6BED59DE2}" presName="rootComposite" presStyleCnt="0"/>
      <dgm:spPr/>
    </dgm:pt>
    <dgm:pt modelId="{B6B5FB08-2E0D-48CC-A37C-2AC0472BBF44}" type="pres">
      <dgm:prSet presAssocID="{84F65C43-AE7A-4915-BACA-57C6BED59DE2}" presName="rootText" presStyleLbl="node1" presStyleIdx="0" presStyleCnt="15" custScaleX="252065" custScaleY="140702" custLinFactNeighborX="93155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9AEE2708-C979-4B23-B91D-A14F05640A5F}" type="pres">
      <dgm:prSet presAssocID="{84F65C43-AE7A-4915-BACA-57C6BED59DE2}" presName="titleText2" presStyleLbl="fgAcc1" presStyleIdx="0" presStyleCnt="15" custScaleX="110408" custLinFactX="3506" custLinFactNeighborX="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EDABEFF-3B8A-495D-8005-A630911CD56F}" type="pres">
      <dgm:prSet presAssocID="{84F65C43-AE7A-4915-BACA-57C6BED59DE2}" presName="rootConnector" presStyleLbl="node2" presStyleIdx="0" presStyleCnt="0"/>
      <dgm:spPr/>
      <dgm:t>
        <a:bodyPr/>
        <a:lstStyle/>
        <a:p>
          <a:endParaRPr lang="en-US"/>
        </a:p>
      </dgm:t>
    </dgm:pt>
    <dgm:pt modelId="{9AA20226-B52B-4EC0-B2AA-569B0F7FD4D5}" type="pres">
      <dgm:prSet presAssocID="{84F65C43-AE7A-4915-BACA-57C6BED59DE2}" presName="hierChild4" presStyleCnt="0"/>
      <dgm:spPr/>
    </dgm:pt>
    <dgm:pt modelId="{DBE4D838-A44F-4440-A03D-A6A38FF07628}" type="pres">
      <dgm:prSet presAssocID="{FC4CD580-FC34-438A-AB2F-F765861F85F8}" presName="Name44" presStyleLbl="parChTrans1D3" presStyleIdx="0" presStyleCnt="12" custSzX="16505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88B7A80-63C9-4584-A2BF-E054FE0F95DE}" type="pres">
      <dgm:prSet presAssocID="{D857C375-17E2-4F85-9EA7-53E30A1A8A5D}" presName="hierRoot2" presStyleCnt="0">
        <dgm:presLayoutVars>
          <dgm:hierBranch val="l"/>
        </dgm:presLayoutVars>
      </dgm:prSet>
      <dgm:spPr/>
    </dgm:pt>
    <dgm:pt modelId="{788AE7F2-15B7-4256-A556-BF54620B7771}" type="pres">
      <dgm:prSet presAssocID="{D857C375-17E2-4F85-9EA7-53E30A1A8A5D}" presName="rootComposite" presStyleCnt="0"/>
      <dgm:spPr/>
    </dgm:pt>
    <dgm:pt modelId="{5249D059-49CE-4D15-AF42-41095CC21958}" type="pres">
      <dgm:prSet presAssocID="{D857C375-17E2-4F85-9EA7-53E30A1A8A5D}" presName="rootText" presStyleLbl="node1" presStyleIdx="1" presStyleCnt="15" custScaleX="307826" custScaleY="161051" custLinFactNeighborX="93155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33E9C11-140D-4674-8F2C-2AEB079F7BA7}" type="pres">
      <dgm:prSet presAssocID="{D857C375-17E2-4F85-9EA7-53E30A1A8A5D}" presName="titleText2" presStyleLbl="fgAcc1" presStyleIdx="1" presStyleCnt="15" custScaleX="318126" custScaleY="341875" custLinFactY="-39770" custLinFactNeighborX="88190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66A87A14-48C4-4707-8DA7-AEE50FD18307}" type="pres">
      <dgm:prSet presAssocID="{D857C375-17E2-4F85-9EA7-53E30A1A8A5D}" presName="rootConnector" presStyleLbl="node3" presStyleIdx="0" presStyleCnt="0"/>
      <dgm:spPr/>
      <dgm:t>
        <a:bodyPr/>
        <a:lstStyle/>
        <a:p>
          <a:endParaRPr lang="en-US"/>
        </a:p>
      </dgm:t>
    </dgm:pt>
    <dgm:pt modelId="{89E82F4A-F265-4979-BA5D-2A0A2E6C60F2}" type="pres">
      <dgm:prSet presAssocID="{D857C375-17E2-4F85-9EA7-53E30A1A8A5D}" presName="hierChild4" presStyleCnt="0"/>
      <dgm:spPr/>
    </dgm:pt>
    <dgm:pt modelId="{A7E2342B-C90C-462D-91E5-D8A3356630C9}" type="pres">
      <dgm:prSet presAssocID="{D857C375-17E2-4F85-9EA7-53E30A1A8A5D}" presName="hierChild5" presStyleCnt="0"/>
      <dgm:spPr/>
    </dgm:pt>
    <dgm:pt modelId="{C6160C76-AED9-4BF5-85F6-A23DD8C0F1BC}" type="pres">
      <dgm:prSet presAssocID="{907445D3-8594-4F13-91BB-55B930204756}" presName="Name44" presStyleLbl="parChTrans1D3" presStyleIdx="1" presStyleCnt="12" custSzX="16505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752A0782-3CF6-4080-BE2A-F622342397FE}" type="pres">
      <dgm:prSet presAssocID="{E51E550D-D31D-4022-8DD7-37832BE2E567}" presName="hierRoot2" presStyleCnt="0">
        <dgm:presLayoutVars>
          <dgm:hierBranch val="l"/>
        </dgm:presLayoutVars>
      </dgm:prSet>
      <dgm:spPr/>
    </dgm:pt>
    <dgm:pt modelId="{16BAA30E-AE80-4C53-B653-05D272ED7D44}" type="pres">
      <dgm:prSet presAssocID="{E51E550D-D31D-4022-8DD7-37832BE2E567}" presName="rootComposite" presStyleCnt="0"/>
      <dgm:spPr/>
    </dgm:pt>
    <dgm:pt modelId="{5755212A-BBD6-47C7-8222-A4A414E78649}" type="pres">
      <dgm:prSet presAssocID="{E51E550D-D31D-4022-8DD7-37832BE2E567}" presName="rootText" presStyleLbl="node1" presStyleIdx="2" presStyleCnt="15" custScaleX="307826" custScaleY="161051" custLinFactNeighborX="93155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DF4E328-6381-4201-BDCF-58590412AA9B}" type="pres">
      <dgm:prSet presAssocID="{E51E550D-D31D-4022-8DD7-37832BE2E567}" presName="titleText2" presStyleLbl="fgAcc1" presStyleIdx="2" presStyleCnt="15" custScaleX="318126" custScaleY="341875" custLinFactY="-39770" custLinFactNeighborX="88190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16C2718C-5537-41EA-B4C2-2C9E263C0FAD}" type="pres">
      <dgm:prSet presAssocID="{E51E550D-D31D-4022-8DD7-37832BE2E567}" presName="rootConnector" presStyleLbl="node3" presStyleIdx="0" presStyleCnt="0"/>
      <dgm:spPr/>
      <dgm:t>
        <a:bodyPr/>
        <a:lstStyle/>
        <a:p>
          <a:endParaRPr lang="en-US"/>
        </a:p>
      </dgm:t>
    </dgm:pt>
    <dgm:pt modelId="{A7F59F5F-B5C1-402A-A01C-FFBE7EF42AD7}" type="pres">
      <dgm:prSet presAssocID="{E51E550D-D31D-4022-8DD7-37832BE2E567}" presName="hierChild4" presStyleCnt="0"/>
      <dgm:spPr/>
    </dgm:pt>
    <dgm:pt modelId="{6AB11629-7691-4624-AFBA-827F2A8FA39C}" type="pres">
      <dgm:prSet presAssocID="{E51E550D-D31D-4022-8DD7-37832BE2E567}" presName="hierChild5" presStyleCnt="0"/>
      <dgm:spPr/>
    </dgm:pt>
    <dgm:pt modelId="{AD4A0B1D-76C6-4E70-85B5-79468F48588A}" type="pres">
      <dgm:prSet presAssocID="{3FB34E78-27F3-475A-8EBA-3BF9819787C5}" presName="Name44" presStyleLbl="parChTrans1D3" presStyleIdx="2" presStyleCnt="12" custSzX="16505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460142B4-B995-4334-BA4E-AA501B101DE5}" type="pres">
      <dgm:prSet presAssocID="{D136C018-E662-47AE-B6AC-AF0BCC71E4D3}" presName="hierRoot2" presStyleCnt="0">
        <dgm:presLayoutVars>
          <dgm:hierBranch val="l"/>
        </dgm:presLayoutVars>
      </dgm:prSet>
      <dgm:spPr/>
    </dgm:pt>
    <dgm:pt modelId="{CE9ADC83-E458-4AC2-84D9-217A3846BD0C}" type="pres">
      <dgm:prSet presAssocID="{D136C018-E662-47AE-B6AC-AF0BCC71E4D3}" presName="rootComposite" presStyleCnt="0"/>
      <dgm:spPr/>
    </dgm:pt>
    <dgm:pt modelId="{4708EC6F-61D2-4BD3-A3D3-BB2B2326F324}" type="pres">
      <dgm:prSet presAssocID="{D136C018-E662-47AE-B6AC-AF0BCC71E4D3}" presName="rootText" presStyleLbl="node1" presStyleIdx="3" presStyleCnt="15" custScaleX="307826" custScaleY="161051" custLinFactNeighborX="93155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56FC6697-C6B6-4FD8-97F4-16354370ED48}" type="pres">
      <dgm:prSet presAssocID="{D136C018-E662-47AE-B6AC-AF0BCC71E4D3}" presName="titleText2" presStyleLbl="fgAcc1" presStyleIdx="3" presStyleCnt="15" custScaleX="318126" custScaleY="341875" custLinFactY="-39770" custLinFactNeighborX="88190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EC2E53CE-A6BE-48BF-84FC-E48E6CFEBB50}" type="pres">
      <dgm:prSet presAssocID="{D136C018-E662-47AE-B6AC-AF0BCC71E4D3}" presName="rootConnector" presStyleLbl="node3" presStyleIdx="0" presStyleCnt="0"/>
      <dgm:spPr/>
      <dgm:t>
        <a:bodyPr/>
        <a:lstStyle/>
        <a:p>
          <a:endParaRPr lang="en-US"/>
        </a:p>
      </dgm:t>
    </dgm:pt>
    <dgm:pt modelId="{140241E9-BA1A-47EF-B3F5-75D75A75BD42}" type="pres">
      <dgm:prSet presAssocID="{D136C018-E662-47AE-B6AC-AF0BCC71E4D3}" presName="hierChild4" presStyleCnt="0"/>
      <dgm:spPr/>
    </dgm:pt>
    <dgm:pt modelId="{BE91624B-25C4-4BD6-A492-58F4ED1F0623}" type="pres">
      <dgm:prSet presAssocID="{D136C018-E662-47AE-B6AC-AF0BCC71E4D3}" presName="hierChild5" presStyleCnt="0"/>
      <dgm:spPr/>
    </dgm:pt>
    <dgm:pt modelId="{75137221-2B2C-46A9-BB7C-B767D9E1262D}" type="pres">
      <dgm:prSet presAssocID="{B0302225-BDD9-4803-B8FC-F076349E9754}" presName="Name44" presStyleLbl="parChTrans1D3" presStyleIdx="3" presStyleCnt="12" custSzX="165052"/>
      <dgm:spPr/>
      <dgm:t>
        <a:bodyPr/>
        <a:lstStyle/>
        <a:p>
          <a:endParaRPr lang="en-US"/>
        </a:p>
      </dgm:t>
    </dgm:pt>
    <dgm:pt modelId="{56C33B49-48C5-4091-9F4C-43980BF0DE5D}" type="pres">
      <dgm:prSet presAssocID="{26A86A2C-5AFD-428A-8DCC-E6FF19572CF2}" presName="hierRoot2" presStyleCnt="0">
        <dgm:presLayoutVars>
          <dgm:hierBranch val="l"/>
        </dgm:presLayoutVars>
      </dgm:prSet>
      <dgm:spPr/>
    </dgm:pt>
    <dgm:pt modelId="{13707D63-3BB6-4D57-9E52-B19D2C92D778}" type="pres">
      <dgm:prSet presAssocID="{26A86A2C-5AFD-428A-8DCC-E6FF19572CF2}" presName="rootComposite" presStyleCnt="0"/>
      <dgm:spPr/>
    </dgm:pt>
    <dgm:pt modelId="{C4D2FFC9-EDFF-40CA-989B-688C11590ADF}" type="pres">
      <dgm:prSet presAssocID="{26A86A2C-5AFD-428A-8DCC-E6FF19572CF2}" presName="rootText" presStyleLbl="node1" presStyleIdx="4" presStyleCnt="15" custScaleX="307826" custScaleY="161051" custLinFactNeighborX="93155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4EEB1590-F20C-48AD-8DD7-C86681AB8554}" type="pres">
      <dgm:prSet presAssocID="{26A86A2C-5AFD-428A-8DCC-E6FF19572CF2}" presName="titleText2" presStyleLbl="fgAcc1" presStyleIdx="4" presStyleCnt="15" custScaleX="318126" custScaleY="341875" custLinFactY="-39770" custLinFactNeighborX="88190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AC4DB72-8352-459F-9F3B-551F6161EE09}" type="pres">
      <dgm:prSet presAssocID="{26A86A2C-5AFD-428A-8DCC-E6FF19572CF2}" presName="rootConnector" presStyleLbl="node3" presStyleIdx="0" presStyleCnt="0"/>
      <dgm:spPr/>
      <dgm:t>
        <a:bodyPr/>
        <a:lstStyle/>
        <a:p>
          <a:endParaRPr lang="en-US"/>
        </a:p>
      </dgm:t>
    </dgm:pt>
    <dgm:pt modelId="{91DE1014-E246-4953-B6EF-5256A4A478B1}" type="pres">
      <dgm:prSet presAssocID="{26A86A2C-5AFD-428A-8DCC-E6FF19572CF2}" presName="hierChild4" presStyleCnt="0"/>
      <dgm:spPr/>
    </dgm:pt>
    <dgm:pt modelId="{63AE28BA-7E4F-4FC0-BB11-F0447453C262}" type="pres">
      <dgm:prSet presAssocID="{26A86A2C-5AFD-428A-8DCC-E6FF19572CF2}" presName="hierChild5" presStyleCnt="0"/>
      <dgm:spPr/>
    </dgm:pt>
    <dgm:pt modelId="{FA4CD178-8A38-498A-AD51-4B06CBE37E8C}" type="pres">
      <dgm:prSet presAssocID="{C8399032-D16A-448C-965C-DDCD9D6EB47E}" presName="Name44" presStyleLbl="parChTrans1D3" presStyleIdx="4" presStyleCnt="12" custSzX="16505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3F00CA8-C290-47F8-88B1-7AF5281A86D0}" type="pres">
      <dgm:prSet presAssocID="{9270C58F-5D10-42A2-A390-0BF6FF2CA763}" presName="hierRoot2" presStyleCnt="0">
        <dgm:presLayoutVars>
          <dgm:hierBranch val="l"/>
        </dgm:presLayoutVars>
      </dgm:prSet>
      <dgm:spPr/>
    </dgm:pt>
    <dgm:pt modelId="{894B3CC4-EE8A-43E6-B844-9B37DEF05536}" type="pres">
      <dgm:prSet presAssocID="{9270C58F-5D10-42A2-A390-0BF6FF2CA763}" presName="rootComposite" presStyleCnt="0"/>
      <dgm:spPr/>
    </dgm:pt>
    <dgm:pt modelId="{EECD1170-9C37-432C-B33D-333926596D6D}" type="pres">
      <dgm:prSet presAssocID="{9270C58F-5D10-42A2-A390-0BF6FF2CA763}" presName="rootText" presStyleLbl="node1" presStyleIdx="5" presStyleCnt="15" custScaleX="307826" custScaleY="161051" custLinFactNeighborX="93155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1DFF8622-EB45-4932-B5EB-154744E8588D}" type="pres">
      <dgm:prSet presAssocID="{9270C58F-5D10-42A2-A390-0BF6FF2CA763}" presName="titleText2" presStyleLbl="fgAcc1" presStyleIdx="5" presStyleCnt="15" custScaleX="318126" custScaleY="341875" custLinFactY="-39770" custLinFactNeighborX="88190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76031B2B-79DD-4513-96FD-28CCB01E6A0D}" type="pres">
      <dgm:prSet presAssocID="{9270C58F-5D10-42A2-A390-0BF6FF2CA763}" presName="rootConnector" presStyleLbl="node3" presStyleIdx="0" presStyleCnt="0"/>
      <dgm:spPr/>
      <dgm:t>
        <a:bodyPr/>
        <a:lstStyle/>
        <a:p>
          <a:endParaRPr lang="en-US"/>
        </a:p>
      </dgm:t>
    </dgm:pt>
    <dgm:pt modelId="{1D16D09A-F03A-47E5-B34D-F052E93EE912}" type="pres">
      <dgm:prSet presAssocID="{9270C58F-5D10-42A2-A390-0BF6FF2CA763}" presName="hierChild4" presStyleCnt="0"/>
      <dgm:spPr/>
    </dgm:pt>
    <dgm:pt modelId="{B06BE391-D8E0-49C6-B08B-6C33588F010D}" type="pres">
      <dgm:prSet presAssocID="{9270C58F-5D10-42A2-A390-0BF6FF2CA763}" presName="hierChild5" presStyleCnt="0"/>
      <dgm:spPr/>
    </dgm:pt>
    <dgm:pt modelId="{03341741-B7F7-4734-84B4-6F65A6F2F995}" type="pres">
      <dgm:prSet presAssocID="{84F65C43-AE7A-4915-BACA-57C6BED59DE2}" presName="hierChild5" presStyleCnt="0"/>
      <dgm:spPr/>
    </dgm:pt>
    <dgm:pt modelId="{446015F6-C75F-4309-8D29-AC41775E2752}" type="pres">
      <dgm:prSet presAssocID="{5C94ED6A-E94A-4F29-9F49-A6E71D8063E0}" presName="Name35" presStyleLbl="parChTrans1D2" presStyleIdx="1" presStyleCnt="3"/>
      <dgm:spPr/>
      <dgm:t>
        <a:bodyPr/>
        <a:lstStyle/>
        <a:p>
          <a:endParaRPr lang="en-US"/>
        </a:p>
      </dgm:t>
    </dgm:pt>
    <dgm:pt modelId="{78009606-149E-4158-BFBC-C8B63E76F72B}" type="pres">
      <dgm:prSet presAssocID="{487587D7-1CF1-454B-B7AA-F234B66385FB}" presName="hierRoot2" presStyleCnt="0">
        <dgm:presLayoutVars>
          <dgm:hierBranch val="l"/>
        </dgm:presLayoutVars>
      </dgm:prSet>
      <dgm:spPr/>
    </dgm:pt>
    <dgm:pt modelId="{0DE56AE3-1FB7-4041-81DA-EFCB77199EFA}" type="pres">
      <dgm:prSet presAssocID="{487587D7-1CF1-454B-B7AA-F234B66385FB}" presName="rootComposite" presStyleCnt="0"/>
      <dgm:spPr/>
    </dgm:pt>
    <dgm:pt modelId="{280A36E7-0320-459B-A9FC-8D82B1C3D944}" type="pres">
      <dgm:prSet presAssocID="{487587D7-1CF1-454B-B7AA-F234B66385FB}" presName="rootText" presStyleLbl="node1" presStyleIdx="6" presStyleCnt="15" custScaleX="262805" custScaleY="140702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CFAD952-5E32-4E53-927B-1124779725BE}" type="pres">
      <dgm:prSet presAssocID="{487587D7-1CF1-454B-B7AA-F234B66385FB}" presName="titleText2" presStyleLbl="fgAcc1" presStyleIdx="6" presStyleCnt="15" custScaleX="146195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43694EE-544F-41AC-8955-64995313A56D}" type="pres">
      <dgm:prSet presAssocID="{487587D7-1CF1-454B-B7AA-F234B66385FB}" presName="rootConnector" presStyleLbl="node2" presStyleIdx="0" presStyleCnt="0"/>
      <dgm:spPr/>
      <dgm:t>
        <a:bodyPr/>
        <a:lstStyle/>
        <a:p>
          <a:endParaRPr lang="en-US"/>
        </a:p>
      </dgm:t>
    </dgm:pt>
    <dgm:pt modelId="{3D3C84CA-81E8-4CCB-9670-B26B6E3E666B}" type="pres">
      <dgm:prSet presAssocID="{487587D7-1CF1-454B-B7AA-F234B66385FB}" presName="hierChild4" presStyleCnt="0"/>
      <dgm:spPr/>
    </dgm:pt>
    <dgm:pt modelId="{BEE2CAB8-6B9E-4AAA-8526-5A6C1A01EC6E}" type="pres">
      <dgm:prSet presAssocID="{5E31D391-345B-4D19-B9FE-A2E4476CF4BB}" presName="Name44" presStyleLbl="parChTrans1D3" presStyleIdx="5" presStyleCnt="12" custSzX="25775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B2C5AB54-40B8-41CA-A9DB-7BE1BB900469}" type="pres">
      <dgm:prSet presAssocID="{6F89FF38-AD45-48CF-9C54-9E6D6BD542AF}" presName="hierRoot2" presStyleCnt="0">
        <dgm:presLayoutVars>
          <dgm:hierBranch val="l"/>
        </dgm:presLayoutVars>
      </dgm:prSet>
      <dgm:spPr/>
    </dgm:pt>
    <dgm:pt modelId="{79C5A39D-8E62-4B15-AE71-EA1D0056F3CD}" type="pres">
      <dgm:prSet presAssocID="{6F89FF38-AD45-48CF-9C54-9E6D6BD542AF}" presName="rootComposite" presStyleCnt="0"/>
      <dgm:spPr/>
    </dgm:pt>
    <dgm:pt modelId="{79A6EE53-9CF9-4120-BB03-B75C12191961}" type="pres">
      <dgm:prSet presAssocID="{6F89FF38-AD45-48CF-9C54-9E6D6BD542AF}" presName="rootText" presStyleLbl="node1" presStyleIdx="7" presStyleCnt="15" custScaleX="320147" custScaleY="161051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BEDEF60-F5B4-4ABA-8F70-35C508719F8E}" type="pres">
      <dgm:prSet presAssocID="{6F89FF38-AD45-48CF-9C54-9E6D6BD542AF}" presName="titleText2" presStyleLbl="fgAcc1" presStyleIdx="7" presStyleCnt="15" custScaleX="322701" custScaleY="346269" custLinFactY="-37374" custLinFactNeighborX="-16219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508E2DC-136B-4730-95D7-DB2C0ED2B0E8}" type="pres">
      <dgm:prSet presAssocID="{6F89FF38-AD45-48CF-9C54-9E6D6BD542AF}" presName="rootConnector" presStyleLbl="node3" presStyleIdx="0" presStyleCnt="0"/>
      <dgm:spPr/>
      <dgm:t>
        <a:bodyPr/>
        <a:lstStyle/>
        <a:p>
          <a:endParaRPr lang="en-US"/>
        </a:p>
      </dgm:t>
    </dgm:pt>
    <dgm:pt modelId="{838860B7-BC37-40DC-84FC-0F9DFCFEC8E5}" type="pres">
      <dgm:prSet presAssocID="{6F89FF38-AD45-48CF-9C54-9E6D6BD542AF}" presName="hierChild4" presStyleCnt="0"/>
      <dgm:spPr/>
    </dgm:pt>
    <dgm:pt modelId="{5A9CECEF-DA0F-426A-927B-6382FA0BB76F}" type="pres">
      <dgm:prSet presAssocID="{6F89FF38-AD45-48CF-9C54-9E6D6BD542AF}" presName="hierChild5" presStyleCnt="0"/>
      <dgm:spPr/>
    </dgm:pt>
    <dgm:pt modelId="{1BBFFC26-D1CC-4748-9BB3-3832BEFB29B7}" type="pres">
      <dgm:prSet presAssocID="{B73C94DC-F3AE-4971-AD14-AF16E64D2D2C}" presName="Name44" presStyleLbl="parChTrans1D3" presStyleIdx="6" presStyleCnt="12" custSzX="25775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92DD1DBE-D630-42A4-9987-29EA2741B2A3}" type="pres">
      <dgm:prSet presAssocID="{3A5FB6BC-C5B6-4743-8737-B1A57A848B14}" presName="hierRoot2" presStyleCnt="0">
        <dgm:presLayoutVars>
          <dgm:hierBranch val="l"/>
        </dgm:presLayoutVars>
      </dgm:prSet>
      <dgm:spPr/>
    </dgm:pt>
    <dgm:pt modelId="{8590ED6F-FC06-4A9C-84B4-1CFB29FBA6A7}" type="pres">
      <dgm:prSet presAssocID="{3A5FB6BC-C5B6-4743-8737-B1A57A848B14}" presName="rootComposite" presStyleCnt="0"/>
      <dgm:spPr/>
    </dgm:pt>
    <dgm:pt modelId="{E427EC9B-4F80-4175-886E-E002E4AD05C6}" type="pres">
      <dgm:prSet presAssocID="{3A5FB6BC-C5B6-4743-8737-B1A57A848B14}" presName="rootText" presStyleLbl="node1" presStyleIdx="8" presStyleCnt="15" custScaleX="320147" custScaleY="161051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554DDF63-7A4F-4D30-BB56-ECAA2A5B1861}" type="pres">
      <dgm:prSet presAssocID="{3A5FB6BC-C5B6-4743-8737-B1A57A848B14}" presName="titleText2" presStyleLbl="fgAcc1" presStyleIdx="8" presStyleCnt="15" custScaleX="322701" custScaleY="346269" custLinFactY="-37374" custLinFactNeighborX="-16219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3F5E5FB-5595-4732-867F-4720F18CD2A4}" type="pres">
      <dgm:prSet presAssocID="{3A5FB6BC-C5B6-4743-8737-B1A57A848B14}" presName="rootConnector" presStyleLbl="node3" presStyleIdx="0" presStyleCnt="0"/>
      <dgm:spPr/>
      <dgm:t>
        <a:bodyPr/>
        <a:lstStyle/>
        <a:p>
          <a:endParaRPr lang="en-US"/>
        </a:p>
      </dgm:t>
    </dgm:pt>
    <dgm:pt modelId="{9F11E711-EB4D-4F8B-B7A7-E5CD86A7AE6C}" type="pres">
      <dgm:prSet presAssocID="{3A5FB6BC-C5B6-4743-8737-B1A57A848B14}" presName="hierChild4" presStyleCnt="0"/>
      <dgm:spPr/>
    </dgm:pt>
    <dgm:pt modelId="{D3D52EA1-2A32-4C5D-ACB7-DBEA6F6D4D4E}" type="pres">
      <dgm:prSet presAssocID="{3A5FB6BC-C5B6-4743-8737-B1A57A848B14}" presName="hierChild5" presStyleCnt="0"/>
      <dgm:spPr/>
    </dgm:pt>
    <dgm:pt modelId="{D87B8BAC-8410-443E-A66B-C058D7685209}" type="pres">
      <dgm:prSet presAssocID="{B9AA8651-B5B3-4D48-BFEA-D9FF1009E73B}" presName="Name44" presStyleLbl="parChTrans1D3" presStyleIdx="7" presStyleCnt="12" custSzX="25775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F597844B-DC6F-45FB-B4B5-2BEDEB2B0583}" type="pres">
      <dgm:prSet presAssocID="{E8909DC3-DC46-48B1-9330-6E5B5DF571A7}" presName="hierRoot2" presStyleCnt="0">
        <dgm:presLayoutVars>
          <dgm:hierBranch val="l"/>
        </dgm:presLayoutVars>
      </dgm:prSet>
      <dgm:spPr/>
    </dgm:pt>
    <dgm:pt modelId="{C1EDBCA8-64AA-4193-804C-5D9A16C5B349}" type="pres">
      <dgm:prSet presAssocID="{E8909DC3-DC46-48B1-9330-6E5B5DF571A7}" presName="rootComposite" presStyleCnt="0"/>
      <dgm:spPr/>
    </dgm:pt>
    <dgm:pt modelId="{2D061D9F-9B1C-4B7B-ACE9-E2EA2D4F12A5}" type="pres">
      <dgm:prSet presAssocID="{E8909DC3-DC46-48B1-9330-6E5B5DF571A7}" presName="rootText" presStyleLbl="node1" presStyleIdx="9" presStyleCnt="15" custScaleX="320147" custScaleY="161051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CAD95D06-5762-4E7B-BC9B-114EB7B5AE62}" type="pres">
      <dgm:prSet presAssocID="{E8909DC3-DC46-48B1-9330-6E5B5DF571A7}" presName="titleText2" presStyleLbl="fgAcc1" presStyleIdx="9" presStyleCnt="15" custScaleX="322701" custScaleY="346269" custLinFactY="-37374" custLinFactNeighborX="-16219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3CA15BF1-1349-4908-8253-1C7D6D0E4C6D}" type="pres">
      <dgm:prSet presAssocID="{E8909DC3-DC46-48B1-9330-6E5B5DF571A7}" presName="rootConnector" presStyleLbl="node3" presStyleIdx="0" presStyleCnt="0"/>
      <dgm:spPr/>
      <dgm:t>
        <a:bodyPr/>
        <a:lstStyle/>
        <a:p>
          <a:endParaRPr lang="en-US"/>
        </a:p>
      </dgm:t>
    </dgm:pt>
    <dgm:pt modelId="{574A952B-EF92-4CF6-9E77-42CA107B9756}" type="pres">
      <dgm:prSet presAssocID="{E8909DC3-DC46-48B1-9330-6E5B5DF571A7}" presName="hierChild4" presStyleCnt="0"/>
      <dgm:spPr/>
    </dgm:pt>
    <dgm:pt modelId="{6A7646F0-2C7D-4303-8E7C-6EBFA4E0493E}" type="pres">
      <dgm:prSet presAssocID="{E8909DC3-DC46-48B1-9330-6E5B5DF571A7}" presName="hierChild5" presStyleCnt="0"/>
      <dgm:spPr/>
    </dgm:pt>
    <dgm:pt modelId="{71ACF28F-4865-4219-B732-7D4BC74622C4}" type="pres">
      <dgm:prSet presAssocID="{9EB0B74D-C3D1-4641-A8BC-6C5ECA7D187A}" presName="Name44" presStyleLbl="parChTrans1D3" presStyleIdx="8" presStyleCnt="12" custSzX="25775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58803F96-C5B7-459D-9CD5-E0973827D932}" type="pres">
      <dgm:prSet presAssocID="{96B08800-C5EA-4A82-A21F-35465180D10B}" presName="hierRoot2" presStyleCnt="0">
        <dgm:presLayoutVars>
          <dgm:hierBranch val="l"/>
        </dgm:presLayoutVars>
      </dgm:prSet>
      <dgm:spPr/>
    </dgm:pt>
    <dgm:pt modelId="{4C18CD1B-1630-4560-ACAD-2A163CF93884}" type="pres">
      <dgm:prSet presAssocID="{96B08800-C5EA-4A82-A21F-35465180D10B}" presName="rootComposite" presStyleCnt="0"/>
      <dgm:spPr/>
    </dgm:pt>
    <dgm:pt modelId="{E71F85E3-E878-48EB-A8E2-B56BA50EF063}" type="pres">
      <dgm:prSet presAssocID="{96B08800-C5EA-4A82-A21F-35465180D10B}" presName="rootText" presStyleLbl="node1" presStyleIdx="10" presStyleCnt="15" custScaleX="320147" custScaleY="161051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5D6302BE-C59F-436A-90FA-BA9BEBFC556F}" type="pres">
      <dgm:prSet presAssocID="{96B08800-C5EA-4A82-A21F-35465180D10B}" presName="titleText2" presStyleLbl="fgAcc1" presStyleIdx="10" presStyleCnt="15" custScaleX="322701" custScaleY="346269" custLinFactY="-37374" custLinFactNeighborX="-16219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1FCFEF4-C990-4E45-9BB9-EA553315466B}" type="pres">
      <dgm:prSet presAssocID="{96B08800-C5EA-4A82-A21F-35465180D10B}" presName="rootConnector" presStyleLbl="node3" presStyleIdx="0" presStyleCnt="0"/>
      <dgm:spPr/>
      <dgm:t>
        <a:bodyPr/>
        <a:lstStyle/>
        <a:p>
          <a:endParaRPr lang="en-US"/>
        </a:p>
      </dgm:t>
    </dgm:pt>
    <dgm:pt modelId="{DCDC0B32-8C35-49FA-90B9-F0B6AA191C48}" type="pres">
      <dgm:prSet presAssocID="{96B08800-C5EA-4A82-A21F-35465180D10B}" presName="hierChild4" presStyleCnt="0"/>
      <dgm:spPr/>
    </dgm:pt>
    <dgm:pt modelId="{F68274E5-7C49-4C59-A2E1-F222E0536303}" type="pres">
      <dgm:prSet presAssocID="{96B08800-C5EA-4A82-A21F-35465180D10B}" presName="hierChild5" presStyleCnt="0"/>
      <dgm:spPr/>
    </dgm:pt>
    <dgm:pt modelId="{86678899-83D9-40E5-BD83-A70388067626}" type="pres">
      <dgm:prSet presAssocID="{F24DCCE8-17C0-4C2F-B38B-B11DE92153F7}" presName="Name44" presStyleLbl="parChTrans1D3" presStyleIdx="9" presStyleCnt="12" custSzX="257756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6078A5D9-5550-4272-A47C-F189C0F02166}" type="pres">
      <dgm:prSet presAssocID="{15C29E96-4A47-44D4-8407-94EFF4398AC6}" presName="hierRoot2" presStyleCnt="0">
        <dgm:presLayoutVars>
          <dgm:hierBranch val="l"/>
        </dgm:presLayoutVars>
      </dgm:prSet>
      <dgm:spPr/>
    </dgm:pt>
    <dgm:pt modelId="{5A780F9E-243A-4F20-AE37-BAF7A9353B86}" type="pres">
      <dgm:prSet presAssocID="{15C29E96-4A47-44D4-8407-94EFF4398AC6}" presName="rootComposite" presStyleCnt="0"/>
      <dgm:spPr/>
    </dgm:pt>
    <dgm:pt modelId="{6A6F1158-FF31-42CF-8AF2-C22EF16CD264}" type="pres">
      <dgm:prSet presAssocID="{15C29E96-4A47-44D4-8407-94EFF4398AC6}" presName="rootText" presStyleLbl="node1" presStyleIdx="11" presStyleCnt="15" custScaleX="320147" custScaleY="161051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D1D55A69-6EE3-44FE-9F02-484E7AF9584E}" type="pres">
      <dgm:prSet presAssocID="{15C29E96-4A47-44D4-8407-94EFF4398AC6}" presName="titleText2" presStyleLbl="fgAcc1" presStyleIdx="11" presStyleCnt="15" custScaleX="322701" custScaleY="346269" custLinFactY="-50406" custLinFactNeighborX="-17468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A9E437BC-1F16-4C8C-97D3-F3F51BDD6EEE}" type="pres">
      <dgm:prSet presAssocID="{15C29E96-4A47-44D4-8407-94EFF4398AC6}" presName="rootConnector" presStyleLbl="node3" presStyleIdx="0" presStyleCnt="0"/>
      <dgm:spPr/>
      <dgm:t>
        <a:bodyPr/>
        <a:lstStyle/>
        <a:p>
          <a:endParaRPr lang="en-US"/>
        </a:p>
      </dgm:t>
    </dgm:pt>
    <dgm:pt modelId="{D28478F1-DF33-4831-81FA-6A825E447E09}" type="pres">
      <dgm:prSet presAssocID="{15C29E96-4A47-44D4-8407-94EFF4398AC6}" presName="hierChild4" presStyleCnt="0"/>
      <dgm:spPr/>
    </dgm:pt>
    <dgm:pt modelId="{6AEBF5CC-7585-4F0F-BE94-1EA184DF2E5A}" type="pres">
      <dgm:prSet presAssocID="{15C29E96-4A47-44D4-8407-94EFF4398AC6}" presName="hierChild5" presStyleCnt="0"/>
      <dgm:spPr/>
    </dgm:pt>
    <dgm:pt modelId="{DBE2251E-0EDF-495E-B113-6E4FA5405CE5}" type="pres">
      <dgm:prSet presAssocID="{487587D7-1CF1-454B-B7AA-F234B66385FB}" presName="hierChild5" presStyleCnt="0"/>
      <dgm:spPr/>
    </dgm:pt>
    <dgm:pt modelId="{7A7D708D-36E7-4174-8904-52587A4CC5B5}" type="pres">
      <dgm:prSet presAssocID="{56717ED6-425B-481D-BB08-C73087A25DFF}" presName="Name35" presStyleLbl="parChTrans1D2" presStyleIdx="2" presStyleCnt="3"/>
      <dgm:spPr/>
      <dgm:t>
        <a:bodyPr/>
        <a:lstStyle/>
        <a:p>
          <a:endParaRPr lang="en-US"/>
        </a:p>
      </dgm:t>
    </dgm:pt>
    <dgm:pt modelId="{8D85EDF6-D97B-4605-80AE-56D69068333A}" type="pres">
      <dgm:prSet presAssocID="{3986ED11-2562-42EB-8D34-BBC73F0FA77C}" presName="hierRoot2" presStyleCnt="0">
        <dgm:presLayoutVars>
          <dgm:hierBranch val="l"/>
        </dgm:presLayoutVars>
      </dgm:prSet>
      <dgm:spPr/>
    </dgm:pt>
    <dgm:pt modelId="{344D47D8-E75A-462F-84EB-8E1807732A05}" type="pres">
      <dgm:prSet presAssocID="{3986ED11-2562-42EB-8D34-BBC73F0FA77C}" presName="rootComposite" presStyleCnt="0"/>
      <dgm:spPr/>
    </dgm:pt>
    <dgm:pt modelId="{2BF7D1DC-8038-4A48-BA31-25E0B6DC5A5D}" type="pres">
      <dgm:prSet presAssocID="{3986ED11-2562-42EB-8D34-BBC73F0FA77C}" presName="rootText" presStyleLbl="node1" presStyleIdx="12" presStyleCnt="15" custScaleX="264600" custScaleY="143987" custLinFactX="-15662" custLinFactNeighborX="-100000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508DCE7A-141C-4A25-9020-F95B1D6304E4}" type="pres">
      <dgm:prSet presAssocID="{3986ED11-2562-42EB-8D34-BBC73F0FA77C}" presName="titleText2" presStyleLbl="fgAcc1" presStyleIdx="12" presStyleCnt="15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A564F05-187E-4DCC-BF91-B29A70A179C4}" type="pres">
      <dgm:prSet presAssocID="{3986ED11-2562-42EB-8D34-BBC73F0FA77C}" presName="rootConnector" presStyleLbl="node2" presStyleIdx="0" presStyleCnt="0"/>
      <dgm:spPr/>
      <dgm:t>
        <a:bodyPr/>
        <a:lstStyle/>
        <a:p>
          <a:endParaRPr lang="en-US"/>
        </a:p>
      </dgm:t>
    </dgm:pt>
    <dgm:pt modelId="{1A4A5A93-0C89-4CEA-A7E5-BD518FE33187}" type="pres">
      <dgm:prSet presAssocID="{3986ED11-2562-42EB-8D34-BBC73F0FA77C}" presName="hierChild4" presStyleCnt="0"/>
      <dgm:spPr/>
    </dgm:pt>
    <dgm:pt modelId="{0F14959C-8895-4A5B-B111-2793370FCD72}" type="pres">
      <dgm:prSet presAssocID="{D3869E28-0ECB-45C7-AEFE-9BDA83D77A8D}" presName="Name44" presStyleLbl="parChTrans1D3" presStyleIdx="10" presStyleCnt="1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817AC42-8041-4163-8B8C-C31EF71C4FA0}" type="pres">
      <dgm:prSet presAssocID="{ED6D5AA1-DE20-466A-BBE8-38C80E26498B}" presName="hierRoot2" presStyleCnt="0">
        <dgm:presLayoutVars>
          <dgm:hierBranch val="l"/>
        </dgm:presLayoutVars>
      </dgm:prSet>
      <dgm:spPr/>
    </dgm:pt>
    <dgm:pt modelId="{C51FA095-EB14-49E2-8E6D-1227451D50B3}" type="pres">
      <dgm:prSet presAssocID="{ED6D5AA1-DE20-466A-BBE8-38C80E26498B}" presName="rootComposite" presStyleCnt="0"/>
      <dgm:spPr/>
    </dgm:pt>
    <dgm:pt modelId="{69B305EB-950D-4AE2-9ECE-113D924E7787}" type="pres">
      <dgm:prSet presAssocID="{ED6D5AA1-DE20-466A-BBE8-38C80E26498B}" presName="rootText" presStyleLbl="node1" presStyleIdx="13" presStyleCnt="15" custScaleX="255744" custScaleY="161051" custLinFactX="-14202" custLinFactNeighborX="-100000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825EBCBB-1E7F-4AFF-A665-1D4A8E0445F4}" type="pres">
      <dgm:prSet presAssocID="{ED6D5AA1-DE20-466A-BBE8-38C80E26498B}" presName="titleText2" presStyleLbl="fgAcc1" presStyleIdx="13" presStyleCnt="15" custScaleX="258460" custScaleY="371253" custLinFactX="-43818" custLinFactY="-33330" custLinFactNeighborX="-100000" custLinFactNeighborY="-100000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4095DB66-F6DD-4B47-A994-4D6E22780957}" type="pres">
      <dgm:prSet presAssocID="{ED6D5AA1-DE20-466A-BBE8-38C80E26498B}" presName="rootConnector" presStyleLbl="node3" presStyleIdx="0" presStyleCnt="0"/>
      <dgm:spPr/>
      <dgm:t>
        <a:bodyPr/>
        <a:lstStyle/>
        <a:p>
          <a:endParaRPr lang="en-US"/>
        </a:p>
      </dgm:t>
    </dgm:pt>
    <dgm:pt modelId="{7F659283-1FA7-4D60-987B-CE9130CD638F}" type="pres">
      <dgm:prSet presAssocID="{ED6D5AA1-DE20-466A-BBE8-38C80E26498B}" presName="hierChild4" presStyleCnt="0"/>
      <dgm:spPr/>
    </dgm:pt>
    <dgm:pt modelId="{4E3504F6-1A5D-45EE-ADE1-52FF1BA856EF}" type="pres">
      <dgm:prSet presAssocID="{ED6D5AA1-DE20-466A-BBE8-38C80E26498B}" presName="hierChild5" presStyleCnt="0"/>
      <dgm:spPr/>
    </dgm:pt>
    <dgm:pt modelId="{F22C9A7D-EA83-46EA-9A3A-1E3314042ACC}" type="pres">
      <dgm:prSet presAssocID="{A32DE570-E4CB-4C56-BDAF-6FBC4DB7965C}" presName="Name44" presStyleLbl="parChTrans1D3" presStyleIdx="11" presStyleCnt="12"/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1B573AD0-5635-47D4-9F42-394B172D718E}" type="pres">
      <dgm:prSet presAssocID="{3C4E8C4E-5920-49E7-8638-748A97B14FBC}" presName="hierRoot2" presStyleCnt="0">
        <dgm:presLayoutVars>
          <dgm:hierBranch val="l"/>
        </dgm:presLayoutVars>
      </dgm:prSet>
      <dgm:spPr/>
    </dgm:pt>
    <dgm:pt modelId="{8F20305A-47DE-4D5C-A8BA-A70FE6B1DB29}" type="pres">
      <dgm:prSet presAssocID="{3C4E8C4E-5920-49E7-8638-748A97B14FBC}" presName="rootComposite" presStyleCnt="0"/>
      <dgm:spPr/>
    </dgm:pt>
    <dgm:pt modelId="{4685FEDF-CE78-4DDF-B6BC-A07E6DA52DB1}" type="pres">
      <dgm:prSet presAssocID="{3C4E8C4E-5920-49E7-8638-748A97B14FBC}" presName="rootText" presStyleLbl="node1" presStyleIdx="14" presStyleCnt="15" custScaleX="255744" custScaleY="161051" custLinFactX="-17315" custLinFactNeighborX="-100000" custLinFactNeighborY="-24051">
        <dgm:presLayoutVars>
          <dgm:chMax/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0203A21E-BC36-45ED-9E07-3EF623E459A6}" type="pres">
      <dgm:prSet presAssocID="{3C4E8C4E-5920-49E7-8638-748A97B14FBC}" presName="titleText2" presStyleLbl="fgAcc1" presStyleIdx="14" presStyleCnt="15" custScaleX="258651" custScaleY="352363" custLinFactX="-49417" custLinFactY="-100000" custLinFactNeighborX="-100000" custLinFactNeighborY="-107466">
        <dgm:presLayoutVars>
          <dgm:chMax val="0"/>
          <dgm:chPref val="0"/>
        </dgm:presLayoutVars>
      </dgm:prSet>
      <dgm:spPr>
        <a:prstGeom prst="round2DiagRect">
          <a:avLst/>
        </a:prstGeom>
      </dgm:spPr>
      <dgm:t>
        <a:bodyPr/>
        <a:lstStyle/>
        <a:p>
          <a:endParaRPr lang="en-US"/>
        </a:p>
      </dgm:t>
    </dgm:pt>
    <dgm:pt modelId="{2ADA0FF7-3755-4C1E-8121-A4FB2C72FB38}" type="pres">
      <dgm:prSet presAssocID="{3C4E8C4E-5920-49E7-8638-748A97B14FBC}" presName="rootConnector" presStyleLbl="node3" presStyleIdx="0" presStyleCnt="0"/>
      <dgm:spPr/>
      <dgm:t>
        <a:bodyPr/>
        <a:lstStyle/>
        <a:p>
          <a:endParaRPr lang="en-US"/>
        </a:p>
      </dgm:t>
    </dgm:pt>
    <dgm:pt modelId="{C76A5866-4E25-4F8D-92A1-66460BA1DA96}" type="pres">
      <dgm:prSet presAssocID="{3C4E8C4E-5920-49E7-8638-748A97B14FBC}" presName="hierChild4" presStyleCnt="0"/>
      <dgm:spPr/>
    </dgm:pt>
    <dgm:pt modelId="{46BE53BD-AB87-4E4E-AB5F-42A58F9C5322}" type="pres">
      <dgm:prSet presAssocID="{3C4E8C4E-5920-49E7-8638-748A97B14FBC}" presName="hierChild5" presStyleCnt="0"/>
      <dgm:spPr/>
    </dgm:pt>
    <dgm:pt modelId="{FC7DF02D-4D88-4D87-8F6B-62725D1212E5}" type="pres">
      <dgm:prSet presAssocID="{3986ED11-2562-42EB-8D34-BBC73F0FA77C}" presName="hierChild5" presStyleCnt="0"/>
      <dgm:spPr/>
    </dgm:pt>
    <dgm:pt modelId="{D65C81A0-6FDB-47BC-B6F5-D794082F9370}" type="pres">
      <dgm:prSet presAssocID="{D3D659CB-4C20-40E2-8C58-A911B99A641F}" presName="hierChild3" presStyleCnt="0"/>
      <dgm:spPr/>
    </dgm:pt>
  </dgm:ptLst>
  <dgm:cxnLst>
    <dgm:cxn modelId="{077C18AF-916F-44A6-998A-585B66BCE34B}" type="presOf" srcId="{3A5FB6BC-C5B6-4743-8737-B1A57A848B14}" destId="{E427EC9B-4F80-4175-886E-E002E4AD05C6}" srcOrd="0" destOrd="0" presId="urn:microsoft.com/office/officeart/2008/layout/NameandTitleOrganizationalChart"/>
    <dgm:cxn modelId="{1F9C0F1D-3C71-45C2-A57B-99115E05E375}" srcId="{84F65C43-AE7A-4915-BACA-57C6BED59DE2}" destId="{D136C018-E662-47AE-B6AC-AF0BCC71E4D3}" srcOrd="2" destOrd="0" parTransId="{3FB34E78-27F3-475A-8EBA-3BF9819787C5}" sibTransId="{22BED1B9-1E25-4FA2-BE92-DE8276F39C5C}"/>
    <dgm:cxn modelId="{302C1220-367B-438A-B071-B59EA5BDA22B}" type="presOf" srcId="{3C4E8C4E-5920-49E7-8638-748A97B14FBC}" destId="{2ADA0FF7-3755-4C1E-8121-A4FB2C72FB38}" srcOrd="1" destOrd="0" presId="urn:microsoft.com/office/officeart/2008/layout/NameandTitleOrganizationalChart"/>
    <dgm:cxn modelId="{58F01A28-79A1-4E0B-9066-191ED8568CF5}" srcId="{487587D7-1CF1-454B-B7AA-F234B66385FB}" destId="{E8909DC3-DC46-48B1-9330-6E5B5DF571A7}" srcOrd="2" destOrd="0" parTransId="{B9AA8651-B5B3-4D48-BFEA-D9FF1009E73B}" sibTransId="{DAF406F2-42B3-459E-A822-134366DC065B}"/>
    <dgm:cxn modelId="{7BA35420-DB58-4969-96BD-5374C43E58E7}" type="presOf" srcId="{F24DCCE8-17C0-4C2F-B38B-B11DE92153F7}" destId="{86678899-83D9-40E5-BD83-A70388067626}" srcOrd="0" destOrd="0" presId="urn:microsoft.com/office/officeart/2008/layout/NameandTitleOrganizationalChart"/>
    <dgm:cxn modelId="{E291C5F6-8170-40F9-B5C7-A2F53A7E725B}" srcId="{3986ED11-2562-42EB-8D34-BBC73F0FA77C}" destId="{3C4E8C4E-5920-49E7-8638-748A97B14FBC}" srcOrd="1" destOrd="0" parTransId="{A32DE570-E4CB-4C56-BDAF-6FBC4DB7965C}" sibTransId="{B7338BE8-E0D7-4E64-BF63-E8887C8E2449}"/>
    <dgm:cxn modelId="{BCFB432B-2F46-4B5C-8934-08C22F75FF1E}" type="presOf" srcId="{A32DE570-E4CB-4C56-BDAF-6FBC4DB7965C}" destId="{F22C9A7D-EA83-46EA-9A3A-1E3314042ACC}" srcOrd="0" destOrd="0" presId="urn:microsoft.com/office/officeart/2008/layout/NameandTitleOrganizationalChart"/>
    <dgm:cxn modelId="{187BFF92-F4A1-4C9B-959A-A8D69EABFFF0}" srcId="{487587D7-1CF1-454B-B7AA-F234B66385FB}" destId="{96B08800-C5EA-4A82-A21F-35465180D10B}" srcOrd="3" destOrd="0" parTransId="{9EB0B74D-C3D1-4641-A8BC-6C5ECA7D187A}" sibTransId="{A469808C-5393-47E1-97AE-4EFD13DDAB1F}"/>
    <dgm:cxn modelId="{D372297D-092F-4FF2-A22F-7AE91CCBE153}" type="presOf" srcId="{9270C58F-5D10-42A2-A390-0BF6FF2CA763}" destId="{76031B2B-79DD-4513-96FD-28CCB01E6A0D}" srcOrd="1" destOrd="0" presId="urn:microsoft.com/office/officeart/2008/layout/NameandTitleOrganizationalChart"/>
    <dgm:cxn modelId="{160AC6EC-A48A-4761-8194-011522558DAF}" type="presOf" srcId="{6F89FF38-AD45-48CF-9C54-9E6D6BD542AF}" destId="{79A6EE53-9CF9-4120-BB03-B75C12191961}" srcOrd="0" destOrd="0" presId="urn:microsoft.com/office/officeart/2008/layout/NameandTitleOrganizationalChart"/>
    <dgm:cxn modelId="{65FFCC2A-822B-451B-A900-8760DB0BEFAD}" type="presOf" srcId="{FC4CD580-FC34-438A-AB2F-F765861F85F8}" destId="{DBE4D838-A44F-4440-A03D-A6A38FF07628}" srcOrd="0" destOrd="0" presId="urn:microsoft.com/office/officeart/2008/layout/NameandTitleOrganizationalChart"/>
    <dgm:cxn modelId="{68B2704A-D10F-4152-917F-F2F8B44C46E8}" type="presOf" srcId="{D857C375-17E2-4F85-9EA7-53E30A1A8A5D}" destId="{66A87A14-48C4-4707-8DA7-AEE50FD18307}" srcOrd="1" destOrd="0" presId="urn:microsoft.com/office/officeart/2008/layout/NameandTitleOrganizationalChart"/>
    <dgm:cxn modelId="{0D49A970-8F9F-4558-8331-21B956C04022}" type="presOf" srcId="{26A86A2C-5AFD-428A-8DCC-E6FF19572CF2}" destId="{2AC4DB72-8352-459F-9F3B-551F6161EE09}" srcOrd="1" destOrd="0" presId="urn:microsoft.com/office/officeart/2008/layout/NameandTitleOrganizationalChart"/>
    <dgm:cxn modelId="{317589D8-F2BF-4711-838E-17B01F97D0DF}" srcId="{487587D7-1CF1-454B-B7AA-F234B66385FB}" destId="{6F89FF38-AD45-48CF-9C54-9E6D6BD542AF}" srcOrd="0" destOrd="0" parTransId="{5E31D391-345B-4D19-B9FE-A2E4476CF4BB}" sibTransId="{3013F353-7084-4EE3-B666-4BFC279C7E0A}"/>
    <dgm:cxn modelId="{BBD1028E-11C0-470B-8B66-B68280203EBF}" type="presOf" srcId="{D136C018-E662-47AE-B6AC-AF0BCC71E4D3}" destId="{EC2E53CE-A6BE-48BF-84FC-E48E6CFEBB50}" srcOrd="1" destOrd="0" presId="urn:microsoft.com/office/officeart/2008/layout/NameandTitleOrganizationalChart"/>
    <dgm:cxn modelId="{61459F6B-8108-4127-91B4-E4EA7D8135ED}" type="presOf" srcId="{40A9151A-B129-4886-A925-EF6C4ABC36C9}" destId="{4EEB1590-F20C-48AD-8DD7-C86681AB8554}" srcOrd="0" destOrd="0" presId="urn:microsoft.com/office/officeart/2008/layout/NameandTitleOrganizationalChart"/>
    <dgm:cxn modelId="{28008D78-BB4C-4769-948C-BDBC4C82B78F}" type="presOf" srcId="{96B08800-C5EA-4A82-A21F-35465180D10B}" destId="{E71F85E3-E878-48EB-A8E2-B56BA50EF063}" srcOrd="0" destOrd="0" presId="urn:microsoft.com/office/officeart/2008/layout/NameandTitleOrganizationalChart"/>
    <dgm:cxn modelId="{B1094410-9E07-46F0-823E-38F97298ADC8}" type="presOf" srcId="{ED6D5AA1-DE20-466A-BBE8-38C80E26498B}" destId="{4095DB66-F6DD-4B47-A994-4D6E22780957}" srcOrd="1" destOrd="0" presId="urn:microsoft.com/office/officeart/2008/layout/NameandTitleOrganizationalChart"/>
    <dgm:cxn modelId="{32A691FB-8EA5-446A-8DFA-D130D3ACEF3D}" type="presOf" srcId="{487587D7-1CF1-454B-B7AA-F234B66385FB}" destId="{043694EE-544F-41AC-8955-64995313A56D}" srcOrd="1" destOrd="0" presId="urn:microsoft.com/office/officeart/2008/layout/NameandTitleOrganizationalChart"/>
    <dgm:cxn modelId="{2DBB8BA6-4267-46B6-84EA-8FAAEB7C4BF7}" type="presOf" srcId="{B7A9BD15-6017-4BE2-B39A-47EE346A443E}" destId="{554DDF63-7A4F-4D30-BB56-ECAA2A5B1861}" srcOrd="0" destOrd="0" presId="urn:microsoft.com/office/officeart/2008/layout/NameandTitleOrganizationalChart"/>
    <dgm:cxn modelId="{67D8F934-8077-4E02-8627-EB580DF5C4CA}" type="presOf" srcId="{3986ED11-2562-42EB-8D34-BBC73F0FA77C}" destId="{2BF7D1DC-8038-4A48-BA31-25E0B6DC5A5D}" srcOrd="0" destOrd="0" presId="urn:microsoft.com/office/officeart/2008/layout/NameandTitleOrganizationalChart"/>
    <dgm:cxn modelId="{6C9D3726-1E6B-466C-9F04-42C652E140E5}" type="presOf" srcId="{56717ED6-425B-481D-BB08-C73087A25DFF}" destId="{7A7D708D-36E7-4174-8904-52587A4CC5B5}" srcOrd="0" destOrd="0" presId="urn:microsoft.com/office/officeart/2008/layout/NameandTitleOrganizationalChart"/>
    <dgm:cxn modelId="{3F43D95F-3712-4A6E-A5C5-849B73D9BF45}" type="presOf" srcId="{5E31D391-345B-4D19-B9FE-A2E4476CF4BB}" destId="{BEE2CAB8-6B9E-4AAA-8526-5A6C1A01EC6E}" srcOrd="0" destOrd="0" presId="urn:microsoft.com/office/officeart/2008/layout/NameandTitleOrganizationalChart"/>
    <dgm:cxn modelId="{DBEACAF7-57CE-462F-9C21-F734F13F79F5}" type="presOf" srcId="{E51E550D-D31D-4022-8DD7-37832BE2E567}" destId="{5755212A-BBD6-47C7-8222-A4A414E78649}" srcOrd="0" destOrd="0" presId="urn:microsoft.com/office/officeart/2008/layout/NameandTitleOrganizationalChart"/>
    <dgm:cxn modelId="{A1D7D9EA-A9A1-43D1-A998-1CD0FE2DF70F}" srcId="{D3D659CB-4C20-40E2-8C58-A911B99A641F}" destId="{84F65C43-AE7A-4915-BACA-57C6BED59DE2}" srcOrd="0" destOrd="0" parTransId="{4EDC9A1F-4DFB-4B4C-98DB-F69B83C22DDD}" sibTransId="{E5E19E9E-8DC7-409E-9702-65006857B84A}"/>
    <dgm:cxn modelId="{34F6E5A3-2E08-404D-AE0F-4EB397308101}" srcId="{84F65C43-AE7A-4915-BACA-57C6BED59DE2}" destId="{26A86A2C-5AFD-428A-8DCC-E6FF19572CF2}" srcOrd="3" destOrd="0" parTransId="{B0302225-BDD9-4803-B8FC-F076349E9754}" sibTransId="{40A9151A-B129-4886-A925-EF6C4ABC36C9}"/>
    <dgm:cxn modelId="{5C34FD5A-FAA3-4D3B-9D32-47CD9DA64D46}" type="presOf" srcId="{96B08800-C5EA-4A82-A21F-35465180D10B}" destId="{21FCFEF4-C990-4E45-9BB9-EA553315466B}" srcOrd="1" destOrd="0" presId="urn:microsoft.com/office/officeart/2008/layout/NameandTitleOrganizationalChart"/>
    <dgm:cxn modelId="{19963BFA-E220-4803-9F4E-27247A79C0AD}" type="presOf" srcId="{01A29365-F077-4EFF-A107-CDF698C67171}" destId="{D1D55A69-6EE3-44FE-9F02-484E7AF9584E}" srcOrd="0" destOrd="0" presId="urn:microsoft.com/office/officeart/2008/layout/NameandTitleOrganizationalChart"/>
    <dgm:cxn modelId="{E0EB78C7-579C-404C-9E93-DBDF21FF4849}" type="presOf" srcId="{3E4BD36E-7035-46EE-BD13-72BCA551E8C6}" destId="{508DCE7A-141C-4A25-9020-F95B1D6304E4}" srcOrd="0" destOrd="0" presId="urn:microsoft.com/office/officeart/2008/layout/NameandTitleOrganizationalChart"/>
    <dgm:cxn modelId="{1AD01333-92CD-41EE-9305-08664CBDD9CF}" type="presOf" srcId="{15C29E96-4A47-44D4-8407-94EFF4398AC6}" destId="{A9E437BC-1F16-4C8C-97D3-F3F51BDD6EEE}" srcOrd="1" destOrd="0" presId="urn:microsoft.com/office/officeart/2008/layout/NameandTitleOrganizationalChart"/>
    <dgm:cxn modelId="{36A2959F-7241-42CE-ABF8-31CF9F4A03E6}" type="presOf" srcId="{4EDC9A1F-4DFB-4B4C-98DB-F69B83C22DDD}" destId="{5F1F6759-9925-46D7-B86E-E00A146763DB}" srcOrd="0" destOrd="0" presId="urn:microsoft.com/office/officeart/2008/layout/NameandTitleOrganizationalChart"/>
    <dgm:cxn modelId="{7ADA9DAC-7022-4835-B9C0-E353AD4B9F43}" type="presOf" srcId="{84F65C43-AE7A-4915-BACA-57C6BED59DE2}" destId="{B6B5FB08-2E0D-48CC-A37C-2AC0472BBF44}" srcOrd="0" destOrd="0" presId="urn:microsoft.com/office/officeart/2008/layout/NameandTitleOrganizationalChart"/>
    <dgm:cxn modelId="{216801B2-054C-4FE1-A1F3-65FDC850F7CF}" srcId="{487587D7-1CF1-454B-B7AA-F234B66385FB}" destId="{15C29E96-4A47-44D4-8407-94EFF4398AC6}" srcOrd="4" destOrd="0" parTransId="{F24DCCE8-17C0-4C2F-B38B-B11DE92153F7}" sibTransId="{01A29365-F077-4EFF-A107-CDF698C67171}"/>
    <dgm:cxn modelId="{7A5A9A87-E070-4A70-BD1F-CADA658E66EF}" srcId="{84F65C43-AE7A-4915-BACA-57C6BED59DE2}" destId="{9270C58F-5D10-42A2-A390-0BF6FF2CA763}" srcOrd="4" destOrd="0" parTransId="{C8399032-D16A-448C-965C-DDCD9D6EB47E}" sibTransId="{A868C36D-CDF4-4128-8D72-7A858FA4F74A}"/>
    <dgm:cxn modelId="{7DE16285-0632-4539-95DF-BF1390D134D4}" srcId="{D3D659CB-4C20-40E2-8C58-A911B99A641F}" destId="{3986ED11-2562-42EB-8D34-BBC73F0FA77C}" srcOrd="2" destOrd="0" parTransId="{56717ED6-425B-481D-BB08-C73087A25DFF}" sibTransId="{3E4BD36E-7035-46EE-BD13-72BCA551E8C6}"/>
    <dgm:cxn modelId="{D79F5749-E41D-425A-B4DE-02B570D188D8}" type="presOf" srcId="{B3289237-D9A6-4F9D-897C-40AFE52ADE8F}" destId="{2CFAD952-5E32-4E53-927B-1124779725BE}" srcOrd="0" destOrd="0" presId="urn:microsoft.com/office/officeart/2008/layout/NameandTitleOrganizationalChart"/>
    <dgm:cxn modelId="{7CD1DFB0-5E4A-4A0E-A50D-8F7DD2B8F246}" srcId="{487587D7-1CF1-454B-B7AA-F234B66385FB}" destId="{3A5FB6BC-C5B6-4743-8737-B1A57A848B14}" srcOrd="1" destOrd="0" parTransId="{B73C94DC-F3AE-4971-AD14-AF16E64D2D2C}" sibTransId="{B7A9BD15-6017-4BE2-B39A-47EE346A443E}"/>
    <dgm:cxn modelId="{36D7620C-09EF-4189-A111-6738D70DECEC}" type="presOf" srcId="{A868C36D-CDF4-4128-8D72-7A858FA4F74A}" destId="{1DFF8622-EB45-4932-B5EB-154744E8588D}" srcOrd="0" destOrd="0" presId="urn:microsoft.com/office/officeart/2008/layout/NameandTitleOrganizationalChart"/>
    <dgm:cxn modelId="{81BB1C14-E5B8-462E-A569-E8EB365F254C}" type="presOf" srcId="{3986ED11-2562-42EB-8D34-BBC73F0FA77C}" destId="{2A564F05-187E-4DCC-BF91-B29A70A179C4}" srcOrd="1" destOrd="0" presId="urn:microsoft.com/office/officeart/2008/layout/NameandTitleOrganizationalChart"/>
    <dgm:cxn modelId="{58AC25B9-060F-402A-8627-A0A55F50B41E}" type="presOf" srcId="{D136C018-E662-47AE-B6AC-AF0BCC71E4D3}" destId="{4708EC6F-61D2-4BD3-A3D3-BB2B2326F324}" srcOrd="0" destOrd="0" presId="urn:microsoft.com/office/officeart/2008/layout/NameandTitleOrganizationalChart"/>
    <dgm:cxn modelId="{AFAE524E-8F36-478B-8407-C52F5336A506}" type="presOf" srcId="{3FB34E78-27F3-475A-8EBA-3BF9819787C5}" destId="{AD4A0B1D-76C6-4E70-85B5-79468F48588A}" srcOrd="0" destOrd="0" presId="urn:microsoft.com/office/officeart/2008/layout/NameandTitleOrganizationalChart"/>
    <dgm:cxn modelId="{B25AAC40-0F61-4278-8529-C671F65B2C94}" srcId="{3986ED11-2562-42EB-8D34-BBC73F0FA77C}" destId="{ED6D5AA1-DE20-466A-BBE8-38C80E26498B}" srcOrd="0" destOrd="0" parTransId="{D3869E28-0ECB-45C7-AEFE-9BDA83D77A8D}" sibTransId="{0B65AAA3-D132-4274-BC30-2FDDEE7D7B1B}"/>
    <dgm:cxn modelId="{8D141EFC-E4BC-4AB7-AE3C-7AA332DC2F5D}" srcId="{D3D659CB-4C20-40E2-8C58-A911B99A641F}" destId="{487587D7-1CF1-454B-B7AA-F234B66385FB}" srcOrd="1" destOrd="0" parTransId="{5C94ED6A-E94A-4F29-9F49-A6E71D8063E0}" sibTransId="{B3289237-D9A6-4F9D-897C-40AFE52ADE8F}"/>
    <dgm:cxn modelId="{F00AC7B4-EBED-4ABC-9316-D0A27AAB23CE}" type="presOf" srcId="{DAF406F2-42B3-459E-A822-134366DC065B}" destId="{CAD95D06-5762-4E7B-BC9B-114EB7B5AE62}" srcOrd="0" destOrd="0" presId="urn:microsoft.com/office/officeart/2008/layout/NameandTitleOrganizationalChart"/>
    <dgm:cxn modelId="{D8C4B03C-FDDD-457E-B1E1-70719282D861}" type="presOf" srcId="{ED6D5AA1-DE20-466A-BBE8-38C80E26498B}" destId="{69B305EB-950D-4AE2-9ECE-113D924E7787}" srcOrd="0" destOrd="0" presId="urn:microsoft.com/office/officeart/2008/layout/NameandTitleOrganizationalChart"/>
    <dgm:cxn modelId="{2F7504D9-E89D-45E3-8484-4DF4227DBCD9}" srcId="{84F65C43-AE7A-4915-BACA-57C6BED59DE2}" destId="{E51E550D-D31D-4022-8DD7-37832BE2E567}" srcOrd="1" destOrd="0" parTransId="{907445D3-8594-4F13-91BB-55B930204756}" sibTransId="{FE0D9A58-0BC4-4D21-A8FE-202FCFB986B3}"/>
    <dgm:cxn modelId="{9AF6BD90-8C12-4C41-A940-5684FB3D0EA4}" srcId="{F8EEF10A-695D-4CB3-9D31-E7C39F7B748A}" destId="{D3D659CB-4C20-40E2-8C58-A911B99A641F}" srcOrd="0" destOrd="0" parTransId="{0FDD3E81-6FB7-4275-B900-B83A51A5F8E5}" sibTransId="{4E633C00-BF5D-405D-8E0C-08A636FF4756}"/>
    <dgm:cxn modelId="{85612797-E599-4E2A-A88F-877447026998}" type="presOf" srcId="{D3D659CB-4C20-40E2-8C58-A911B99A641F}" destId="{6E9EB19D-4BFC-445C-B262-546F5297B1C9}" srcOrd="0" destOrd="0" presId="urn:microsoft.com/office/officeart/2008/layout/NameandTitleOrganizationalChart"/>
    <dgm:cxn modelId="{BF40EE09-CC8D-4C16-AC9C-F2809A4B6CFD}" type="presOf" srcId="{A469808C-5393-47E1-97AE-4EFD13DDAB1F}" destId="{5D6302BE-C59F-436A-90FA-BA9BEBFC556F}" srcOrd="0" destOrd="0" presId="urn:microsoft.com/office/officeart/2008/layout/NameandTitleOrganizationalChart"/>
    <dgm:cxn modelId="{6EB0A6FC-B91B-484B-8774-0D385FFCDB8C}" type="presOf" srcId="{9EB0B74D-C3D1-4641-A8BC-6C5ECA7D187A}" destId="{71ACF28F-4865-4219-B732-7D4BC74622C4}" srcOrd="0" destOrd="0" presId="urn:microsoft.com/office/officeart/2008/layout/NameandTitleOrganizationalChart"/>
    <dgm:cxn modelId="{80BCF9E3-D673-41BA-9F57-95AC5B10DF03}" type="presOf" srcId="{9270C58F-5D10-42A2-A390-0BF6FF2CA763}" destId="{EECD1170-9C37-432C-B33D-333926596D6D}" srcOrd="0" destOrd="0" presId="urn:microsoft.com/office/officeart/2008/layout/NameandTitleOrganizationalChart"/>
    <dgm:cxn modelId="{EBBA7EE6-295E-41BD-BA32-7CB8C08829EB}" type="presOf" srcId="{B0302225-BDD9-4803-B8FC-F076349E9754}" destId="{75137221-2B2C-46A9-BB7C-B767D9E1262D}" srcOrd="0" destOrd="0" presId="urn:microsoft.com/office/officeart/2008/layout/NameandTitleOrganizationalChart"/>
    <dgm:cxn modelId="{4BD0F705-BAFA-47D8-A616-EB189591CF3B}" type="presOf" srcId="{E8909DC3-DC46-48B1-9330-6E5B5DF571A7}" destId="{2D061D9F-9B1C-4B7B-ACE9-E2EA2D4F12A5}" srcOrd="0" destOrd="0" presId="urn:microsoft.com/office/officeart/2008/layout/NameandTitleOrganizationalChart"/>
    <dgm:cxn modelId="{C1DEFAB6-1CEC-4F62-BBD1-D415005064BD}" type="presOf" srcId="{22BED1B9-1E25-4FA2-BE92-DE8276F39C5C}" destId="{56FC6697-C6B6-4FD8-97F4-16354370ED48}" srcOrd="0" destOrd="0" presId="urn:microsoft.com/office/officeart/2008/layout/NameandTitleOrganizationalChart"/>
    <dgm:cxn modelId="{75ACDCC4-7838-4D27-8D5D-CCBD0E8A933C}" type="presOf" srcId="{D3D659CB-4C20-40E2-8C58-A911B99A641F}" destId="{CC9CF1F1-EE40-4051-BA3E-FF52417DD06E}" srcOrd="1" destOrd="0" presId="urn:microsoft.com/office/officeart/2008/layout/NameandTitleOrganizationalChart"/>
    <dgm:cxn modelId="{249512EA-811C-4AD4-94CF-26A81875313D}" type="presOf" srcId="{E51E550D-D31D-4022-8DD7-37832BE2E567}" destId="{16C2718C-5537-41EA-B4C2-2C9E263C0FAD}" srcOrd="1" destOrd="0" presId="urn:microsoft.com/office/officeart/2008/layout/NameandTitleOrganizationalChart"/>
    <dgm:cxn modelId="{CE2E9F6A-F4FA-49CC-869F-5531225A259F}" type="presOf" srcId="{907445D3-8594-4F13-91BB-55B930204756}" destId="{C6160C76-AED9-4BF5-85F6-A23DD8C0F1BC}" srcOrd="0" destOrd="0" presId="urn:microsoft.com/office/officeart/2008/layout/NameandTitleOrganizationalChart"/>
    <dgm:cxn modelId="{7F95D8F4-760C-4391-A1D2-0B137D46DC65}" type="presOf" srcId="{E5E19E9E-8DC7-409E-9702-65006857B84A}" destId="{9AEE2708-C979-4B23-B91D-A14F05640A5F}" srcOrd="0" destOrd="0" presId="urn:microsoft.com/office/officeart/2008/layout/NameandTitleOrganizationalChart"/>
    <dgm:cxn modelId="{1E219F5C-0E6D-44D9-A1BC-0C2A66644EEC}" type="presOf" srcId="{3A5FB6BC-C5B6-4743-8737-B1A57A848B14}" destId="{03F5E5FB-5595-4732-867F-4720F18CD2A4}" srcOrd="1" destOrd="0" presId="urn:microsoft.com/office/officeart/2008/layout/NameandTitleOrganizationalChart"/>
    <dgm:cxn modelId="{C24A1507-6465-4C15-A084-693BF723F97D}" type="presOf" srcId="{B9AA8651-B5B3-4D48-BFEA-D9FF1009E73B}" destId="{D87B8BAC-8410-443E-A66B-C058D7685209}" srcOrd="0" destOrd="0" presId="urn:microsoft.com/office/officeart/2008/layout/NameandTitleOrganizationalChart"/>
    <dgm:cxn modelId="{EDEC2492-E71F-4386-973D-531859F0AE8D}" type="presOf" srcId="{3C4E8C4E-5920-49E7-8638-748A97B14FBC}" destId="{4685FEDF-CE78-4DDF-B6BC-A07E6DA52DB1}" srcOrd="0" destOrd="0" presId="urn:microsoft.com/office/officeart/2008/layout/NameandTitleOrganizationalChart"/>
    <dgm:cxn modelId="{CF9A7E91-6A5F-43D4-BC1A-91119A296D29}" type="presOf" srcId="{84F65C43-AE7A-4915-BACA-57C6BED59DE2}" destId="{CEDABEFF-3B8A-495D-8005-A630911CD56F}" srcOrd="1" destOrd="0" presId="urn:microsoft.com/office/officeart/2008/layout/NameandTitleOrganizationalChart"/>
    <dgm:cxn modelId="{DF1F4DAE-8299-4C09-83D7-6298FFD6C66F}" srcId="{84F65C43-AE7A-4915-BACA-57C6BED59DE2}" destId="{D857C375-17E2-4F85-9EA7-53E30A1A8A5D}" srcOrd="0" destOrd="0" parTransId="{FC4CD580-FC34-438A-AB2F-F765861F85F8}" sibTransId="{23422778-FE6F-4811-8181-F77CDDE656A8}"/>
    <dgm:cxn modelId="{9DF46AFE-9802-4E13-B42F-FB844A0B5569}" type="presOf" srcId="{E8909DC3-DC46-48B1-9330-6E5B5DF571A7}" destId="{3CA15BF1-1349-4908-8253-1C7D6D0E4C6D}" srcOrd="1" destOrd="0" presId="urn:microsoft.com/office/officeart/2008/layout/NameandTitleOrganizationalChart"/>
    <dgm:cxn modelId="{2B85C622-BB5C-4467-9C58-BE65FAD4F0C0}" type="presOf" srcId="{487587D7-1CF1-454B-B7AA-F234B66385FB}" destId="{280A36E7-0320-459B-A9FC-8D82B1C3D944}" srcOrd="0" destOrd="0" presId="urn:microsoft.com/office/officeart/2008/layout/NameandTitleOrganizationalChart"/>
    <dgm:cxn modelId="{83F3EE6F-A563-4F2E-8F43-81B9EB0E99B0}" type="presOf" srcId="{C8399032-D16A-448C-965C-DDCD9D6EB47E}" destId="{FA4CD178-8A38-498A-AD51-4B06CBE37E8C}" srcOrd="0" destOrd="0" presId="urn:microsoft.com/office/officeart/2008/layout/NameandTitleOrganizationalChart"/>
    <dgm:cxn modelId="{AA6711FB-E530-4EB5-B3E8-E66564922EF9}" type="presOf" srcId="{5C94ED6A-E94A-4F29-9F49-A6E71D8063E0}" destId="{446015F6-C75F-4309-8D29-AC41775E2752}" srcOrd="0" destOrd="0" presId="urn:microsoft.com/office/officeart/2008/layout/NameandTitleOrganizationalChart"/>
    <dgm:cxn modelId="{FA8FD9ED-4655-420D-B16A-67146E4C271F}" type="presOf" srcId="{23422778-FE6F-4811-8181-F77CDDE656A8}" destId="{A33E9C11-140D-4674-8F2C-2AEB079F7BA7}" srcOrd="0" destOrd="0" presId="urn:microsoft.com/office/officeart/2008/layout/NameandTitleOrganizationalChart"/>
    <dgm:cxn modelId="{C3AEF1CF-3F51-4309-B9FC-F55DFB149E4C}" type="presOf" srcId="{F8EEF10A-695D-4CB3-9D31-E7C39F7B748A}" destId="{D4F4ABD9-82B5-419C-A435-D3FF676D483F}" srcOrd="0" destOrd="0" presId="urn:microsoft.com/office/officeart/2008/layout/NameandTitleOrganizationalChart"/>
    <dgm:cxn modelId="{1B4723E8-D86D-474F-B9B9-9EC42B0F5F2B}" type="presOf" srcId="{D3869E28-0ECB-45C7-AEFE-9BDA83D77A8D}" destId="{0F14959C-8895-4A5B-B111-2793370FCD72}" srcOrd="0" destOrd="0" presId="urn:microsoft.com/office/officeart/2008/layout/NameandTitleOrganizationalChart"/>
    <dgm:cxn modelId="{E98D2F9E-EA54-4A12-896E-76E1983B240F}" type="presOf" srcId="{15C29E96-4A47-44D4-8407-94EFF4398AC6}" destId="{6A6F1158-FF31-42CF-8AF2-C22EF16CD264}" srcOrd="0" destOrd="0" presId="urn:microsoft.com/office/officeart/2008/layout/NameandTitleOrganizationalChart"/>
    <dgm:cxn modelId="{0A516118-0179-4A67-8DC8-5FE0EF555751}" type="presOf" srcId="{FE0D9A58-0BC4-4D21-A8FE-202FCFB986B3}" destId="{0DF4E328-6381-4201-BDCF-58590412AA9B}" srcOrd="0" destOrd="0" presId="urn:microsoft.com/office/officeart/2008/layout/NameandTitleOrganizationalChart"/>
    <dgm:cxn modelId="{A21D6D7D-53F9-47AC-86A3-2EB27DBDB29B}" type="presOf" srcId="{3013F353-7084-4EE3-B666-4BFC279C7E0A}" destId="{0BEDEF60-F5B4-4ABA-8F70-35C508719F8E}" srcOrd="0" destOrd="0" presId="urn:microsoft.com/office/officeart/2008/layout/NameandTitleOrganizationalChart"/>
    <dgm:cxn modelId="{E4C8A04E-2E00-49EB-B38A-8539803B0D45}" type="presOf" srcId="{B73C94DC-F3AE-4971-AD14-AF16E64D2D2C}" destId="{1BBFFC26-D1CC-4748-9BB3-3832BEFB29B7}" srcOrd="0" destOrd="0" presId="urn:microsoft.com/office/officeart/2008/layout/NameandTitleOrganizationalChart"/>
    <dgm:cxn modelId="{3CDA7426-3751-4874-8729-5ECB66E926C7}" type="presOf" srcId="{4E633C00-BF5D-405D-8E0C-08A636FF4756}" destId="{1D3A50C8-5C07-4388-9985-AE2F7CA315CB}" srcOrd="0" destOrd="0" presId="urn:microsoft.com/office/officeart/2008/layout/NameandTitleOrganizationalChart"/>
    <dgm:cxn modelId="{3D8D1910-B9F2-4612-A80C-8D419E2246A4}" type="presOf" srcId="{26A86A2C-5AFD-428A-8DCC-E6FF19572CF2}" destId="{C4D2FFC9-EDFF-40CA-989B-688C11590ADF}" srcOrd="0" destOrd="0" presId="urn:microsoft.com/office/officeart/2008/layout/NameandTitleOrganizationalChart"/>
    <dgm:cxn modelId="{4BEB9B29-32A5-4622-B382-21FD17BE3D7B}" type="presOf" srcId="{D857C375-17E2-4F85-9EA7-53E30A1A8A5D}" destId="{5249D059-49CE-4D15-AF42-41095CC21958}" srcOrd="0" destOrd="0" presId="urn:microsoft.com/office/officeart/2008/layout/NameandTitleOrganizationalChart"/>
    <dgm:cxn modelId="{9BD1FD3B-1AB7-4A62-A0B7-2A62C8BEDD2C}" type="presOf" srcId="{B7338BE8-E0D7-4E64-BF63-E8887C8E2449}" destId="{0203A21E-BC36-45ED-9E07-3EF623E459A6}" srcOrd="0" destOrd="0" presId="urn:microsoft.com/office/officeart/2008/layout/NameandTitleOrganizationalChart"/>
    <dgm:cxn modelId="{49C61E91-6983-4E74-BA45-F19B51E7DC8B}" type="presOf" srcId="{0B65AAA3-D132-4274-BC30-2FDDEE7D7B1B}" destId="{825EBCBB-1E7F-4AFF-A665-1D4A8E0445F4}" srcOrd="0" destOrd="0" presId="urn:microsoft.com/office/officeart/2008/layout/NameandTitleOrganizationalChart"/>
    <dgm:cxn modelId="{67FF6621-E075-49BC-96B0-42DC479D39E4}" type="presOf" srcId="{6F89FF38-AD45-48CF-9C54-9E6D6BD542AF}" destId="{0508E2DC-136B-4730-95D7-DB2C0ED2B0E8}" srcOrd="1" destOrd="0" presId="urn:microsoft.com/office/officeart/2008/layout/NameandTitleOrganizationalChart"/>
    <dgm:cxn modelId="{4AE5D34B-AA0F-486E-9532-9BB1C36C9903}" type="presParOf" srcId="{D4F4ABD9-82B5-419C-A435-D3FF676D483F}" destId="{7AB21C75-A017-450F-8033-730A9A1F7AF6}" srcOrd="0" destOrd="0" presId="urn:microsoft.com/office/officeart/2008/layout/NameandTitleOrganizationalChart"/>
    <dgm:cxn modelId="{A71F44E9-5B57-4000-9CB8-2E602799FAC2}" type="presParOf" srcId="{7AB21C75-A017-450F-8033-730A9A1F7AF6}" destId="{E333B5DB-B970-4C84-95D6-5BF21F9C84FD}" srcOrd="0" destOrd="0" presId="urn:microsoft.com/office/officeart/2008/layout/NameandTitleOrganizationalChart"/>
    <dgm:cxn modelId="{4C5CE659-B9B3-42BD-9529-A8764C2EE38E}" type="presParOf" srcId="{E333B5DB-B970-4C84-95D6-5BF21F9C84FD}" destId="{6E9EB19D-4BFC-445C-B262-546F5297B1C9}" srcOrd="0" destOrd="0" presId="urn:microsoft.com/office/officeart/2008/layout/NameandTitleOrganizationalChart"/>
    <dgm:cxn modelId="{6EF6F824-55B8-4434-BE74-268793F248B9}" type="presParOf" srcId="{E333B5DB-B970-4C84-95D6-5BF21F9C84FD}" destId="{1D3A50C8-5C07-4388-9985-AE2F7CA315CB}" srcOrd="1" destOrd="0" presId="urn:microsoft.com/office/officeart/2008/layout/NameandTitleOrganizationalChart"/>
    <dgm:cxn modelId="{FFDBFEA6-04D9-461F-8348-CC54EB137DEF}" type="presParOf" srcId="{E333B5DB-B970-4C84-95D6-5BF21F9C84FD}" destId="{CC9CF1F1-EE40-4051-BA3E-FF52417DD06E}" srcOrd="2" destOrd="0" presId="urn:microsoft.com/office/officeart/2008/layout/NameandTitleOrganizationalChart"/>
    <dgm:cxn modelId="{9229564E-5C8B-447D-8949-17DFC7EE8531}" type="presParOf" srcId="{7AB21C75-A017-450F-8033-730A9A1F7AF6}" destId="{AF1CA34B-8DC9-438A-A6FE-B00BB36F377E}" srcOrd="1" destOrd="0" presId="urn:microsoft.com/office/officeart/2008/layout/NameandTitleOrganizationalChart"/>
    <dgm:cxn modelId="{C5470066-2626-4061-8E44-096B9D8E1B1C}" type="presParOf" srcId="{AF1CA34B-8DC9-438A-A6FE-B00BB36F377E}" destId="{5F1F6759-9925-46D7-B86E-E00A146763DB}" srcOrd="0" destOrd="0" presId="urn:microsoft.com/office/officeart/2008/layout/NameandTitleOrganizationalChart"/>
    <dgm:cxn modelId="{7C484B32-75AB-41D8-B59F-91079BD01171}" type="presParOf" srcId="{AF1CA34B-8DC9-438A-A6FE-B00BB36F377E}" destId="{2020717B-B9DA-4A07-A9A1-8CA5B8F0332C}" srcOrd="1" destOrd="0" presId="urn:microsoft.com/office/officeart/2008/layout/NameandTitleOrganizationalChart"/>
    <dgm:cxn modelId="{4F6290B6-1F73-45D5-9F38-1CC9872CCD0C}" type="presParOf" srcId="{2020717B-B9DA-4A07-A9A1-8CA5B8F0332C}" destId="{8C900797-A97C-4C67-8AF9-E4DC9BB8E6DC}" srcOrd="0" destOrd="0" presId="urn:microsoft.com/office/officeart/2008/layout/NameandTitleOrganizationalChart"/>
    <dgm:cxn modelId="{07EBB41E-019C-4B0B-8F24-EB6E3E26D972}" type="presParOf" srcId="{8C900797-A97C-4C67-8AF9-E4DC9BB8E6DC}" destId="{B6B5FB08-2E0D-48CC-A37C-2AC0472BBF44}" srcOrd="0" destOrd="0" presId="urn:microsoft.com/office/officeart/2008/layout/NameandTitleOrganizationalChart"/>
    <dgm:cxn modelId="{EA0023DA-213A-4FE3-8EC5-5C9C543F2E62}" type="presParOf" srcId="{8C900797-A97C-4C67-8AF9-E4DC9BB8E6DC}" destId="{9AEE2708-C979-4B23-B91D-A14F05640A5F}" srcOrd="1" destOrd="0" presId="urn:microsoft.com/office/officeart/2008/layout/NameandTitleOrganizationalChart"/>
    <dgm:cxn modelId="{D9F60274-8790-4CA9-9BBE-76FDBDFC84B9}" type="presParOf" srcId="{8C900797-A97C-4C67-8AF9-E4DC9BB8E6DC}" destId="{CEDABEFF-3B8A-495D-8005-A630911CD56F}" srcOrd="2" destOrd="0" presId="urn:microsoft.com/office/officeart/2008/layout/NameandTitleOrganizationalChart"/>
    <dgm:cxn modelId="{17FEAD7B-333E-4307-9383-CD167D13356B}" type="presParOf" srcId="{2020717B-B9DA-4A07-A9A1-8CA5B8F0332C}" destId="{9AA20226-B52B-4EC0-B2AA-569B0F7FD4D5}" srcOrd="1" destOrd="0" presId="urn:microsoft.com/office/officeart/2008/layout/NameandTitleOrganizationalChart"/>
    <dgm:cxn modelId="{D59DFB44-4FDD-4880-9F61-DDC38F6DF15E}" type="presParOf" srcId="{9AA20226-B52B-4EC0-B2AA-569B0F7FD4D5}" destId="{DBE4D838-A44F-4440-A03D-A6A38FF07628}" srcOrd="0" destOrd="0" presId="urn:microsoft.com/office/officeart/2008/layout/NameandTitleOrganizationalChart"/>
    <dgm:cxn modelId="{27ABC0DF-1960-4BD5-B785-9FADF5FBA7BF}" type="presParOf" srcId="{9AA20226-B52B-4EC0-B2AA-569B0F7FD4D5}" destId="{C88B7A80-63C9-4584-A2BF-E054FE0F95DE}" srcOrd="1" destOrd="0" presId="urn:microsoft.com/office/officeart/2008/layout/NameandTitleOrganizationalChart"/>
    <dgm:cxn modelId="{9557BC21-9884-41B6-8F08-9460B8F09B2F}" type="presParOf" srcId="{C88B7A80-63C9-4584-A2BF-E054FE0F95DE}" destId="{788AE7F2-15B7-4256-A556-BF54620B7771}" srcOrd="0" destOrd="0" presId="urn:microsoft.com/office/officeart/2008/layout/NameandTitleOrganizationalChart"/>
    <dgm:cxn modelId="{2B448B1D-12D7-4785-A978-05CFF264B4A1}" type="presParOf" srcId="{788AE7F2-15B7-4256-A556-BF54620B7771}" destId="{5249D059-49CE-4D15-AF42-41095CC21958}" srcOrd="0" destOrd="0" presId="urn:microsoft.com/office/officeart/2008/layout/NameandTitleOrganizationalChart"/>
    <dgm:cxn modelId="{8367CE98-A712-43DE-8D91-721406ADCE3A}" type="presParOf" srcId="{788AE7F2-15B7-4256-A556-BF54620B7771}" destId="{A33E9C11-140D-4674-8F2C-2AEB079F7BA7}" srcOrd="1" destOrd="0" presId="urn:microsoft.com/office/officeart/2008/layout/NameandTitleOrganizationalChart"/>
    <dgm:cxn modelId="{F4B733C8-8531-478D-BEDB-6F19B61B5904}" type="presParOf" srcId="{788AE7F2-15B7-4256-A556-BF54620B7771}" destId="{66A87A14-48C4-4707-8DA7-AEE50FD18307}" srcOrd="2" destOrd="0" presId="urn:microsoft.com/office/officeart/2008/layout/NameandTitleOrganizationalChart"/>
    <dgm:cxn modelId="{2C28E531-5C45-47E4-A91C-75DA515FB0D3}" type="presParOf" srcId="{C88B7A80-63C9-4584-A2BF-E054FE0F95DE}" destId="{89E82F4A-F265-4979-BA5D-2A0A2E6C60F2}" srcOrd="1" destOrd="0" presId="urn:microsoft.com/office/officeart/2008/layout/NameandTitleOrganizationalChart"/>
    <dgm:cxn modelId="{20170F1B-BF33-4009-B611-01EC49F32C14}" type="presParOf" srcId="{C88B7A80-63C9-4584-A2BF-E054FE0F95DE}" destId="{A7E2342B-C90C-462D-91E5-D8A3356630C9}" srcOrd="2" destOrd="0" presId="urn:microsoft.com/office/officeart/2008/layout/NameandTitleOrganizationalChart"/>
    <dgm:cxn modelId="{8400D5B8-65BC-46A5-8FF2-CD3EC618B8CF}" type="presParOf" srcId="{9AA20226-B52B-4EC0-B2AA-569B0F7FD4D5}" destId="{C6160C76-AED9-4BF5-85F6-A23DD8C0F1BC}" srcOrd="2" destOrd="0" presId="urn:microsoft.com/office/officeart/2008/layout/NameandTitleOrganizationalChart"/>
    <dgm:cxn modelId="{0784B1CB-6E51-4DCF-BE5F-866F578978A8}" type="presParOf" srcId="{9AA20226-B52B-4EC0-B2AA-569B0F7FD4D5}" destId="{752A0782-3CF6-4080-BE2A-F622342397FE}" srcOrd="3" destOrd="0" presId="urn:microsoft.com/office/officeart/2008/layout/NameandTitleOrganizationalChart"/>
    <dgm:cxn modelId="{6C7E1D8B-4AEF-4E21-9E34-15AF599AF737}" type="presParOf" srcId="{752A0782-3CF6-4080-BE2A-F622342397FE}" destId="{16BAA30E-AE80-4C53-B653-05D272ED7D44}" srcOrd="0" destOrd="0" presId="urn:microsoft.com/office/officeart/2008/layout/NameandTitleOrganizationalChart"/>
    <dgm:cxn modelId="{55EB8D1B-F9B4-4E93-9DB9-E7426BF27608}" type="presParOf" srcId="{16BAA30E-AE80-4C53-B653-05D272ED7D44}" destId="{5755212A-BBD6-47C7-8222-A4A414E78649}" srcOrd="0" destOrd="0" presId="urn:microsoft.com/office/officeart/2008/layout/NameandTitleOrganizationalChart"/>
    <dgm:cxn modelId="{E55C1FC0-D030-4FC8-AB8B-9599478E97DC}" type="presParOf" srcId="{16BAA30E-AE80-4C53-B653-05D272ED7D44}" destId="{0DF4E328-6381-4201-BDCF-58590412AA9B}" srcOrd="1" destOrd="0" presId="urn:microsoft.com/office/officeart/2008/layout/NameandTitleOrganizationalChart"/>
    <dgm:cxn modelId="{5C447DBB-9735-4CDD-BB9F-A6A56C063763}" type="presParOf" srcId="{16BAA30E-AE80-4C53-B653-05D272ED7D44}" destId="{16C2718C-5537-41EA-B4C2-2C9E263C0FAD}" srcOrd="2" destOrd="0" presId="urn:microsoft.com/office/officeart/2008/layout/NameandTitleOrganizationalChart"/>
    <dgm:cxn modelId="{D4F15448-1D4A-497E-8610-530A0B468C2B}" type="presParOf" srcId="{752A0782-3CF6-4080-BE2A-F622342397FE}" destId="{A7F59F5F-B5C1-402A-A01C-FFBE7EF42AD7}" srcOrd="1" destOrd="0" presId="urn:microsoft.com/office/officeart/2008/layout/NameandTitleOrganizationalChart"/>
    <dgm:cxn modelId="{9DAFD1B1-6430-4105-B7F5-976F91E8F3A9}" type="presParOf" srcId="{752A0782-3CF6-4080-BE2A-F622342397FE}" destId="{6AB11629-7691-4624-AFBA-827F2A8FA39C}" srcOrd="2" destOrd="0" presId="urn:microsoft.com/office/officeart/2008/layout/NameandTitleOrganizationalChart"/>
    <dgm:cxn modelId="{ADB05729-2368-4C20-83EC-1DE3AE104E10}" type="presParOf" srcId="{9AA20226-B52B-4EC0-B2AA-569B0F7FD4D5}" destId="{AD4A0B1D-76C6-4E70-85B5-79468F48588A}" srcOrd="4" destOrd="0" presId="urn:microsoft.com/office/officeart/2008/layout/NameandTitleOrganizationalChart"/>
    <dgm:cxn modelId="{2E199FAA-D5D8-401C-A9C3-2D11094921EA}" type="presParOf" srcId="{9AA20226-B52B-4EC0-B2AA-569B0F7FD4D5}" destId="{460142B4-B995-4334-BA4E-AA501B101DE5}" srcOrd="5" destOrd="0" presId="urn:microsoft.com/office/officeart/2008/layout/NameandTitleOrganizationalChart"/>
    <dgm:cxn modelId="{263F090A-D545-4B25-B50F-93CB331BC133}" type="presParOf" srcId="{460142B4-B995-4334-BA4E-AA501B101DE5}" destId="{CE9ADC83-E458-4AC2-84D9-217A3846BD0C}" srcOrd="0" destOrd="0" presId="urn:microsoft.com/office/officeart/2008/layout/NameandTitleOrganizationalChart"/>
    <dgm:cxn modelId="{769B730E-F1E7-4554-9EA6-971E541FD5DC}" type="presParOf" srcId="{CE9ADC83-E458-4AC2-84D9-217A3846BD0C}" destId="{4708EC6F-61D2-4BD3-A3D3-BB2B2326F324}" srcOrd="0" destOrd="0" presId="urn:microsoft.com/office/officeart/2008/layout/NameandTitleOrganizationalChart"/>
    <dgm:cxn modelId="{C7489124-922B-4353-9761-C00D73240DAA}" type="presParOf" srcId="{CE9ADC83-E458-4AC2-84D9-217A3846BD0C}" destId="{56FC6697-C6B6-4FD8-97F4-16354370ED48}" srcOrd="1" destOrd="0" presId="urn:microsoft.com/office/officeart/2008/layout/NameandTitleOrganizationalChart"/>
    <dgm:cxn modelId="{45CEEF02-F87B-45E4-94F1-875EAD7560F6}" type="presParOf" srcId="{CE9ADC83-E458-4AC2-84D9-217A3846BD0C}" destId="{EC2E53CE-A6BE-48BF-84FC-E48E6CFEBB50}" srcOrd="2" destOrd="0" presId="urn:microsoft.com/office/officeart/2008/layout/NameandTitleOrganizationalChart"/>
    <dgm:cxn modelId="{4920D8E0-3886-4F5E-9CF3-6FD070B98C64}" type="presParOf" srcId="{460142B4-B995-4334-BA4E-AA501B101DE5}" destId="{140241E9-BA1A-47EF-B3F5-75D75A75BD42}" srcOrd="1" destOrd="0" presId="urn:microsoft.com/office/officeart/2008/layout/NameandTitleOrganizationalChart"/>
    <dgm:cxn modelId="{2A21341C-0367-455C-BB5E-0427816F14D9}" type="presParOf" srcId="{460142B4-B995-4334-BA4E-AA501B101DE5}" destId="{BE91624B-25C4-4BD6-A492-58F4ED1F0623}" srcOrd="2" destOrd="0" presId="urn:microsoft.com/office/officeart/2008/layout/NameandTitleOrganizationalChart"/>
    <dgm:cxn modelId="{0E0BDB2E-0717-4D58-A836-164AE05F18FB}" type="presParOf" srcId="{9AA20226-B52B-4EC0-B2AA-569B0F7FD4D5}" destId="{75137221-2B2C-46A9-BB7C-B767D9E1262D}" srcOrd="6" destOrd="0" presId="urn:microsoft.com/office/officeart/2008/layout/NameandTitleOrganizationalChart"/>
    <dgm:cxn modelId="{12F8F8B5-B55C-4A66-8381-97CB609A3715}" type="presParOf" srcId="{9AA20226-B52B-4EC0-B2AA-569B0F7FD4D5}" destId="{56C33B49-48C5-4091-9F4C-43980BF0DE5D}" srcOrd="7" destOrd="0" presId="urn:microsoft.com/office/officeart/2008/layout/NameandTitleOrganizationalChart"/>
    <dgm:cxn modelId="{146A7617-E375-4C8B-A080-042B58A88358}" type="presParOf" srcId="{56C33B49-48C5-4091-9F4C-43980BF0DE5D}" destId="{13707D63-3BB6-4D57-9E52-B19D2C92D778}" srcOrd="0" destOrd="0" presId="urn:microsoft.com/office/officeart/2008/layout/NameandTitleOrganizationalChart"/>
    <dgm:cxn modelId="{B1F9BC88-C974-4040-87FC-7E92B9B8DF19}" type="presParOf" srcId="{13707D63-3BB6-4D57-9E52-B19D2C92D778}" destId="{C4D2FFC9-EDFF-40CA-989B-688C11590ADF}" srcOrd="0" destOrd="0" presId="urn:microsoft.com/office/officeart/2008/layout/NameandTitleOrganizationalChart"/>
    <dgm:cxn modelId="{2350F391-B984-4418-95E3-96D2E00043EB}" type="presParOf" srcId="{13707D63-3BB6-4D57-9E52-B19D2C92D778}" destId="{4EEB1590-F20C-48AD-8DD7-C86681AB8554}" srcOrd="1" destOrd="0" presId="urn:microsoft.com/office/officeart/2008/layout/NameandTitleOrganizationalChart"/>
    <dgm:cxn modelId="{39C57936-1857-4598-B8DF-72E0B0944C3B}" type="presParOf" srcId="{13707D63-3BB6-4D57-9E52-B19D2C92D778}" destId="{2AC4DB72-8352-459F-9F3B-551F6161EE09}" srcOrd="2" destOrd="0" presId="urn:microsoft.com/office/officeart/2008/layout/NameandTitleOrganizationalChart"/>
    <dgm:cxn modelId="{B261D85A-2858-4038-BB9C-1987918184CD}" type="presParOf" srcId="{56C33B49-48C5-4091-9F4C-43980BF0DE5D}" destId="{91DE1014-E246-4953-B6EF-5256A4A478B1}" srcOrd="1" destOrd="0" presId="urn:microsoft.com/office/officeart/2008/layout/NameandTitleOrganizationalChart"/>
    <dgm:cxn modelId="{28887A03-B543-4A7A-B902-375169AC1072}" type="presParOf" srcId="{56C33B49-48C5-4091-9F4C-43980BF0DE5D}" destId="{63AE28BA-7E4F-4FC0-BB11-F0447453C262}" srcOrd="2" destOrd="0" presId="urn:microsoft.com/office/officeart/2008/layout/NameandTitleOrganizationalChart"/>
    <dgm:cxn modelId="{F41FA7AB-0F34-421E-BA1C-1EF9A130F1D4}" type="presParOf" srcId="{9AA20226-B52B-4EC0-B2AA-569B0F7FD4D5}" destId="{FA4CD178-8A38-498A-AD51-4B06CBE37E8C}" srcOrd="8" destOrd="0" presId="urn:microsoft.com/office/officeart/2008/layout/NameandTitleOrganizationalChart"/>
    <dgm:cxn modelId="{DD0744EB-1669-4C29-B823-EE8749AB6A31}" type="presParOf" srcId="{9AA20226-B52B-4EC0-B2AA-569B0F7FD4D5}" destId="{33F00CA8-C290-47F8-88B1-7AF5281A86D0}" srcOrd="9" destOrd="0" presId="urn:microsoft.com/office/officeart/2008/layout/NameandTitleOrganizationalChart"/>
    <dgm:cxn modelId="{EFAD0171-E1BA-4940-94E0-578203315264}" type="presParOf" srcId="{33F00CA8-C290-47F8-88B1-7AF5281A86D0}" destId="{894B3CC4-EE8A-43E6-B844-9B37DEF05536}" srcOrd="0" destOrd="0" presId="urn:microsoft.com/office/officeart/2008/layout/NameandTitleOrganizationalChart"/>
    <dgm:cxn modelId="{FEE31117-93B4-4242-AA6D-366855AA9962}" type="presParOf" srcId="{894B3CC4-EE8A-43E6-B844-9B37DEF05536}" destId="{EECD1170-9C37-432C-B33D-333926596D6D}" srcOrd="0" destOrd="0" presId="urn:microsoft.com/office/officeart/2008/layout/NameandTitleOrganizationalChart"/>
    <dgm:cxn modelId="{9DA3B4A7-68BF-4860-959E-C73110EFCDC2}" type="presParOf" srcId="{894B3CC4-EE8A-43E6-B844-9B37DEF05536}" destId="{1DFF8622-EB45-4932-B5EB-154744E8588D}" srcOrd="1" destOrd="0" presId="urn:microsoft.com/office/officeart/2008/layout/NameandTitleOrganizationalChart"/>
    <dgm:cxn modelId="{02CA6FAA-D477-427F-B1A4-DDA522FA6BD4}" type="presParOf" srcId="{894B3CC4-EE8A-43E6-B844-9B37DEF05536}" destId="{76031B2B-79DD-4513-96FD-28CCB01E6A0D}" srcOrd="2" destOrd="0" presId="urn:microsoft.com/office/officeart/2008/layout/NameandTitleOrganizationalChart"/>
    <dgm:cxn modelId="{61E108FF-1AD6-423B-ADA2-0C7D077BADDE}" type="presParOf" srcId="{33F00CA8-C290-47F8-88B1-7AF5281A86D0}" destId="{1D16D09A-F03A-47E5-B34D-F052E93EE912}" srcOrd="1" destOrd="0" presId="urn:microsoft.com/office/officeart/2008/layout/NameandTitleOrganizationalChart"/>
    <dgm:cxn modelId="{0CE6ED81-7C57-4499-A959-4216F695B837}" type="presParOf" srcId="{33F00CA8-C290-47F8-88B1-7AF5281A86D0}" destId="{B06BE391-D8E0-49C6-B08B-6C33588F010D}" srcOrd="2" destOrd="0" presId="urn:microsoft.com/office/officeart/2008/layout/NameandTitleOrganizationalChart"/>
    <dgm:cxn modelId="{1E0192C3-A32E-4A1C-8620-33FF4191929D}" type="presParOf" srcId="{2020717B-B9DA-4A07-A9A1-8CA5B8F0332C}" destId="{03341741-B7F7-4734-84B4-6F65A6F2F995}" srcOrd="2" destOrd="0" presId="urn:microsoft.com/office/officeart/2008/layout/NameandTitleOrganizationalChart"/>
    <dgm:cxn modelId="{FF029506-74C5-4A6E-AD07-8EF2D6E4A4CF}" type="presParOf" srcId="{AF1CA34B-8DC9-438A-A6FE-B00BB36F377E}" destId="{446015F6-C75F-4309-8D29-AC41775E2752}" srcOrd="2" destOrd="0" presId="urn:microsoft.com/office/officeart/2008/layout/NameandTitleOrganizationalChart"/>
    <dgm:cxn modelId="{D5736D76-76B8-40C2-BEBF-6809DCF035DF}" type="presParOf" srcId="{AF1CA34B-8DC9-438A-A6FE-B00BB36F377E}" destId="{78009606-149E-4158-BFBC-C8B63E76F72B}" srcOrd="3" destOrd="0" presId="urn:microsoft.com/office/officeart/2008/layout/NameandTitleOrganizationalChart"/>
    <dgm:cxn modelId="{5D70C11C-B722-4A3D-9638-A8CE5186136D}" type="presParOf" srcId="{78009606-149E-4158-BFBC-C8B63E76F72B}" destId="{0DE56AE3-1FB7-4041-81DA-EFCB77199EFA}" srcOrd="0" destOrd="0" presId="urn:microsoft.com/office/officeart/2008/layout/NameandTitleOrganizationalChart"/>
    <dgm:cxn modelId="{B440BABA-CA82-4960-9439-7D02F5D2FE28}" type="presParOf" srcId="{0DE56AE3-1FB7-4041-81DA-EFCB77199EFA}" destId="{280A36E7-0320-459B-A9FC-8D82B1C3D944}" srcOrd="0" destOrd="0" presId="urn:microsoft.com/office/officeart/2008/layout/NameandTitleOrganizationalChart"/>
    <dgm:cxn modelId="{C31DED2C-4FC4-4DEA-8FB2-5C115803DB8E}" type="presParOf" srcId="{0DE56AE3-1FB7-4041-81DA-EFCB77199EFA}" destId="{2CFAD952-5E32-4E53-927B-1124779725BE}" srcOrd="1" destOrd="0" presId="urn:microsoft.com/office/officeart/2008/layout/NameandTitleOrganizationalChart"/>
    <dgm:cxn modelId="{C36C13CA-E711-4660-83A2-7464ED6A9329}" type="presParOf" srcId="{0DE56AE3-1FB7-4041-81DA-EFCB77199EFA}" destId="{043694EE-544F-41AC-8955-64995313A56D}" srcOrd="2" destOrd="0" presId="urn:microsoft.com/office/officeart/2008/layout/NameandTitleOrganizationalChart"/>
    <dgm:cxn modelId="{A028FCCE-A41F-406B-ACB3-FAA0B15B257F}" type="presParOf" srcId="{78009606-149E-4158-BFBC-C8B63E76F72B}" destId="{3D3C84CA-81E8-4CCB-9670-B26B6E3E666B}" srcOrd="1" destOrd="0" presId="urn:microsoft.com/office/officeart/2008/layout/NameandTitleOrganizationalChart"/>
    <dgm:cxn modelId="{34606DE1-185F-43C7-938B-BBB2A221F10E}" type="presParOf" srcId="{3D3C84CA-81E8-4CCB-9670-B26B6E3E666B}" destId="{BEE2CAB8-6B9E-4AAA-8526-5A6C1A01EC6E}" srcOrd="0" destOrd="0" presId="urn:microsoft.com/office/officeart/2008/layout/NameandTitleOrganizationalChart"/>
    <dgm:cxn modelId="{5476CD9E-9EF4-49A1-9419-772E8713768B}" type="presParOf" srcId="{3D3C84CA-81E8-4CCB-9670-B26B6E3E666B}" destId="{B2C5AB54-40B8-41CA-A9DB-7BE1BB900469}" srcOrd="1" destOrd="0" presId="urn:microsoft.com/office/officeart/2008/layout/NameandTitleOrganizationalChart"/>
    <dgm:cxn modelId="{BA90FCAA-406B-4AFB-BB77-81A8241A3CE9}" type="presParOf" srcId="{B2C5AB54-40B8-41CA-A9DB-7BE1BB900469}" destId="{79C5A39D-8E62-4B15-AE71-EA1D0056F3CD}" srcOrd="0" destOrd="0" presId="urn:microsoft.com/office/officeart/2008/layout/NameandTitleOrganizationalChart"/>
    <dgm:cxn modelId="{13BBAABD-FD8B-4C32-84BB-F39743230FFD}" type="presParOf" srcId="{79C5A39D-8E62-4B15-AE71-EA1D0056F3CD}" destId="{79A6EE53-9CF9-4120-BB03-B75C12191961}" srcOrd="0" destOrd="0" presId="urn:microsoft.com/office/officeart/2008/layout/NameandTitleOrganizationalChart"/>
    <dgm:cxn modelId="{6F2E47E2-2C72-42C9-8A98-C5B29D34704E}" type="presParOf" srcId="{79C5A39D-8E62-4B15-AE71-EA1D0056F3CD}" destId="{0BEDEF60-F5B4-4ABA-8F70-35C508719F8E}" srcOrd="1" destOrd="0" presId="urn:microsoft.com/office/officeart/2008/layout/NameandTitleOrganizationalChart"/>
    <dgm:cxn modelId="{CBFB72A1-F59B-4698-A2C1-2AC6635C7A69}" type="presParOf" srcId="{79C5A39D-8E62-4B15-AE71-EA1D0056F3CD}" destId="{0508E2DC-136B-4730-95D7-DB2C0ED2B0E8}" srcOrd="2" destOrd="0" presId="urn:microsoft.com/office/officeart/2008/layout/NameandTitleOrganizationalChart"/>
    <dgm:cxn modelId="{91C6854F-AF6D-44B6-AB77-6C9A3AE90F1F}" type="presParOf" srcId="{B2C5AB54-40B8-41CA-A9DB-7BE1BB900469}" destId="{838860B7-BC37-40DC-84FC-0F9DFCFEC8E5}" srcOrd="1" destOrd="0" presId="urn:microsoft.com/office/officeart/2008/layout/NameandTitleOrganizationalChart"/>
    <dgm:cxn modelId="{C41A6759-99CC-40BA-93EC-F42193712F19}" type="presParOf" srcId="{B2C5AB54-40B8-41CA-A9DB-7BE1BB900469}" destId="{5A9CECEF-DA0F-426A-927B-6382FA0BB76F}" srcOrd="2" destOrd="0" presId="urn:microsoft.com/office/officeart/2008/layout/NameandTitleOrganizationalChart"/>
    <dgm:cxn modelId="{9E66F4C7-C926-4E9D-8554-498A19AD4584}" type="presParOf" srcId="{3D3C84CA-81E8-4CCB-9670-B26B6E3E666B}" destId="{1BBFFC26-D1CC-4748-9BB3-3832BEFB29B7}" srcOrd="2" destOrd="0" presId="urn:microsoft.com/office/officeart/2008/layout/NameandTitleOrganizationalChart"/>
    <dgm:cxn modelId="{F4AD1B9C-F2F9-4794-9DA3-6405D48B50B9}" type="presParOf" srcId="{3D3C84CA-81E8-4CCB-9670-B26B6E3E666B}" destId="{92DD1DBE-D630-42A4-9987-29EA2741B2A3}" srcOrd="3" destOrd="0" presId="urn:microsoft.com/office/officeart/2008/layout/NameandTitleOrganizationalChart"/>
    <dgm:cxn modelId="{F1C32BC0-DD2B-4615-825F-78076B53C75E}" type="presParOf" srcId="{92DD1DBE-D630-42A4-9987-29EA2741B2A3}" destId="{8590ED6F-FC06-4A9C-84B4-1CFB29FBA6A7}" srcOrd="0" destOrd="0" presId="urn:microsoft.com/office/officeart/2008/layout/NameandTitleOrganizationalChart"/>
    <dgm:cxn modelId="{4A6A15BB-DB32-4C3F-B410-97B78FD7292B}" type="presParOf" srcId="{8590ED6F-FC06-4A9C-84B4-1CFB29FBA6A7}" destId="{E427EC9B-4F80-4175-886E-E002E4AD05C6}" srcOrd="0" destOrd="0" presId="urn:microsoft.com/office/officeart/2008/layout/NameandTitleOrganizationalChart"/>
    <dgm:cxn modelId="{E164E93C-C8BA-4591-A948-244BC974FA9A}" type="presParOf" srcId="{8590ED6F-FC06-4A9C-84B4-1CFB29FBA6A7}" destId="{554DDF63-7A4F-4D30-BB56-ECAA2A5B1861}" srcOrd="1" destOrd="0" presId="urn:microsoft.com/office/officeart/2008/layout/NameandTitleOrganizationalChart"/>
    <dgm:cxn modelId="{0CC2BAA0-60D8-4B58-85D6-756F4BB7C040}" type="presParOf" srcId="{8590ED6F-FC06-4A9C-84B4-1CFB29FBA6A7}" destId="{03F5E5FB-5595-4732-867F-4720F18CD2A4}" srcOrd="2" destOrd="0" presId="urn:microsoft.com/office/officeart/2008/layout/NameandTitleOrganizationalChart"/>
    <dgm:cxn modelId="{2F0ED910-1BA1-4CDA-A96A-C52114B782B9}" type="presParOf" srcId="{92DD1DBE-D630-42A4-9987-29EA2741B2A3}" destId="{9F11E711-EB4D-4F8B-B7A7-E5CD86A7AE6C}" srcOrd="1" destOrd="0" presId="urn:microsoft.com/office/officeart/2008/layout/NameandTitleOrganizationalChart"/>
    <dgm:cxn modelId="{C06DC95B-BDE6-4CA4-A81C-CEA49E4457D2}" type="presParOf" srcId="{92DD1DBE-D630-42A4-9987-29EA2741B2A3}" destId="{D3D52EA1-2A32-4C5D-ACB7-DBEA6F6D4D4E}" srcOrd="2" destOrd="0" presId="urn:microsoft.com/office/officeart/2008/layout/NameandTitleOrganizationalChart"/>
    <dgm:cxn modelId="{4905C920-53F0-419C-9499-96DE8E48171A}" type="presParOf" srcId="{3D3C84CA-81E8-4CCB-9670-B26B6E3E666B}" destId="{D87B8BAC-8410-443E-A66B-C058D7685209}" srcOrd="4" destOrd="0" presId="urn:microsoft.com/office/officeart/2008/layout/NameandTitleOrganizationalChart"/>
    <dgm:cxn modelId="{7EB5442D-5BD5-4DE7-9FFC-B04DCDBC3F6A}" type="presParOf" srcId="{3D3C84CA-81E8-4CCB-9670-B26B6E3E666B}" destId="{F597844B-DC6F-45FB-B4B5-2BEDEB2B0583}" srcOrd="5" destOrd="0" presId="urn:microsoft.com/office/officeart/2008/layout/NameandTitleOrganizationalChart"/>
    <dgm:cxn modelId="{B18C4422-34C9-4247-A80C-0C535293C2B4}" type="presParOf" srcId="{F597844B-DC6F-45FB-B4B5-2BEDEB2B0583}" destId="{C1EDBCA8-64AA-4193-804C-5D9A16C5B349}" srcOrd="0" destOrd="0" presId="urn:microsoft.com/office/officeart/2008/layout/NameandTitleOrganizationalChart"/>
    <dgm:cxn modelId="{E90ADC1A-6629-4951-B250-2EB4E02DF799}" type="presParOf" srcId="{C1EDBCA8-64AA-4193-804C-5D9A16C5B349}" destId="{2D061D9F-9B1C-4B7B-ACE9-E2EA2D4F12A5}" srcOrd="0" destOrd="0" presId="urn:microsoft.com/office/officeart/2008/layout/NameandTitleOrganizationalChart"/>
    <dgm:cxn modelId="{9D17A199-4EE3-4A2B-BB50-BC431D318C0B}" type="presParOf" srcId="{C1EDBCA8-64AA-4193-804C-5D9A16C5B349}" destId="{CAD95D06-5762-4E7B-BC9B-114EB7B5AE62}" srcOrd="1" destOrd="0" presId="urn:microsoft.com/office/officeart/2008/layout/NameandTitleOrganizationalChart"/>
    <dgm:cxn modelId="{6412244E-952E-4D3D-BD1A-D4DC987CE21C}" type="presParOf" srcId="{C1EDBCA8-64AA-4193-804C-5D9A16C5B349}" destId="{3CA15BF1-1349-4908-8253-1C7D6D0E4C6D}" srcOrd="2" destOrd="0" presId="urn:microsoft.com/office/officeart/2008/layout/NameandTitleOrganizationalChart"/>
    <dgm:cxn modelId="{389B75F9-101B-4684-B870-01B47EBD70B5}" type="presParOf" srcId="{F597844B-DC6F-45FB-B4B5-2BEDEB2B0583}" destId="{574A952B-EF92-4CF6-9E77-42CA107B9756}" srcOrd="1" destOrd="0" presId="urn:microsoft.com/office/officeart/2008/layout/NameandTitleOrganizationalChart"/>
    <dgm:cxn modelId="{B8734F73-F42D-4068-98C9-711619E0AB54}" type="presParOf" srcId="{F597844B-DC6F-45FB-B4B5-2BEDEB2B0583}" destId="{6A7646F0-2C7D-4303-8E7C-6EBFA4E0493E}" srcOrd="2" destOrd="0" presId="urn:microsoft.com/office/officeart/2008/layout/NameandTitleOrganizationalChart"/>
    <dgm:cxn modelId="{71191BB0-5B4D-4A31-90E2-4AD5EDD0BAC8}" type="presParOf" srcId="{3D3C84CA-81E8-4CCB-9670-B26B6E3E666B}" destId="{71ACF28F-4865-4219-B732-7D4BC74622C4}" srcOrd="6" destOrd="0" presId="urn:microsoft.com/office/officeart/2008/layout/NameandTitleOrganizationalChart"/>
    <dgm:cxn modelId="{20EFFB55-D60A-43C4-9A5F-18AD97558870}" type="presParOf" srcId="{3D3C84CA-81E8-4CCB-9670-B26B6E3E666B}" destId="{58803F96-C5B7-459D-9CD5-E0973827D932}" srcOrd="7" destOrd="0" presId="urn:microsoft.com/office/officeart/2008/layout/NameandTitleOrganizationalChart"/>
    <dgm:cxn modelId="{591A778A-82F0-467B-BAFA-E66894F772CB}" type="presParOf" srcId="{58803F96-C5B7-459D-9CD5-E0973827D932}" destId="{4C18CD1B-1630-4560-ACAD-2A163CF93884}" srcOrd="0" destOrd="0" presId="urn:microsoft.com/office/officeart/2008/layout/NameandTitleOrganizationalChart"/>
    <dgm:cxn modelId="{3612767B-BB7A-42B7-B49B-D7B1B22FAD59}" type="presParOf" srcId="{4C18CD1B-1630-4560-ACAD-2A163CF93884}" destId="{E71F85E3-E878-48EB-A8E2-B56BA50EF063}" srcOrd="0" destOrd="0" presId="urn:microsoft.com/office/officeart/2008/layout/NameandTitleOrganizationalChart"/>
    <dgm:cxn modelId="{B0DC28C0-B3FF-4AF5-A357-777ECE341E97}" type="presParOf" srcId="{4C18CD1B-1630-4560-ACAD-2A163CF93884}" destId="{5D6302BE-C59F-436A-90FA-BA9BEBFC556F}" srcOrd="1" destOrd="0" presId="urn:microsoft.com/office/officeart/2008/layout/NameandTitleOrganizationalChart"/>
    <dgm:cxn modelId="{1A7A4796-FEE2-49EF-86E7-72FA27FD701F}" type="presParOf" srcId="{4C18CD1B-1630-4560-ACAD-2A163CF93884}" destId="{21FCFEF4-C990-4E45-9BB9-EA553315466B}" srcOrd="2" destOrd="0" presId="urn:microsoft.com/office/officeart/2008/layout/NameandTitleOrganizationalChart"/>
    <dgm:cxn modelId="{11DC8C56-C700-454D-8AA4-366AEAB427A3}" type="presParOf" srcId="{58803F96-C5B7-459D-9CD5-E0973827D932}" destId="{DCDC0B32-8C35-49FA-90B9-F0B6AA191C48}" srcOrd="1" destOrd="0" presId="urn:microsoft.com/office/officeart/2008/layout/NameandTitleOrganizationalChart"/>
    <dgm:cxn modelId="{E5652033-7BA9-4D30-A35A-DDE907E24A84}" type="presParOf" srcId="{58803F96-C5B7-459D-9CD5-E0973827D932}" destId="{F68274E5-7C49-4C59-A2E1-F222E0536303}" srcOrd="2" destOrd="0" presId="urn:microsoft.com/office/officeart/2008/layout/NameandTitleOrganizationalChart"/>
    <dgm:cxn modelId="{C9A3F6DE-E25E-4CA2-8FCB-CAA14059FA80}" type="presParOf" srcId="{3D3C84CA-81E8-4CCB-9670-B26B6E3E666B}" destId="{86678899-83D9-40E5-BD83-A70388067626}" srcOrd="8" destOrd="0" presId="urn:microsoft.com/office/officeart/2008/layout/NameandTitleOrganizationalChart"/>
    <dgm:cxn modelId="{A4781AE1-EA00-4575-81F1-793781EFF6A3}" type="presParOf" srcId="{3D3C84CA-81E8-4CCB-9670-B26B6E3E666B}" destId="{6078A5D9-5550-4272-A47C-F189C0F02166}" srcOrd="9" destOrd="0" presId="urn:microsoft.com/office/officeart/2008/layout/NameandTitleOrganizationalChart"/>
    <dgm:cxn modelId="{AA8AAF53-3BF0-4F10-8283-E37117E85F1A}" type="presParOf" srcId="{6078A5D9-5550-4272-A47C-F189C0F02166}" destId="{5A780F9E-243A-4F20-AE37-BAF7A9353B86}" srcOrd="0" destOrd="0" presId="urn:microsoft.com/office/officeart/2008/layout/NameandTitleOrganizationalChart"/>
    <dgm:cxn modelId="{3597E866-108C-43F7-933B-C6CDD67AB22B}" type="presParOf" srcId="{5A780F9E-243A-4F20-AE37-BAF7A9353B86}" destId="{6A6F1158-FF31-42CF-8AF2-C22EF16CD264}" srcOrd="0" destOrd="0" presId="urn:microsoft.com/office/officeart/2008/layout/NameandTitleOrganizationalChart"/>
    <dgm:cxn modelId="{AE1911B9-4F5B-4614-B392-29E784CD9509}" type="presParOf" srcId="{5A780F9E-243A-4F20-AE37-BAF7A9353B86}" destId="{D1D55A69-6EE3-44FE-9F02-484E7AF9584E}" srcOrd="1" destOrd="0" presId="urn:microsoft.com/office/officeart/2008/layout/NameandTitleOrganizationalChart"/>
    <dgm:cxn modelId="{B677BA0F-A957-4685-B5A3-4E599B12F5B4}" type="presParOf" srcId="{5A780F9E-243A-4F20-AE37-BAF7A9353B86}" destId="{A9E437BC-1F16-4C8C-97D3-F3F51BDD6EEE}" srcOrd="2" destOrd="0" presId="urn:microsoft.com/office/officeart/2008/layout/NameandTitleOrganizationalChart"/>
    <dgm:cxn modelId="{C2EDE84D-DCF0-490D-957D-F87189607A18}" type="presParOf" srcId="{6078A5D9-5550-4272-A47C-F189C0F02166}" destId="{D28478F1-DF33-4831-81FA-6A825E447E09}" srcOrd="1" destOrd="0" presId="urn:microsoft.com/office/officeart/2008/layout/NameandTitleOrganizationalChart"/>
    <dgm:cxn modelId="{203ED767-DD86-4967-A2B7-144265766A62}" type="presParOf" srcId="{6078A5D9-5550-4272-A47C-F189C0F02166}" destId="{6AEBF5CC-7585-4F0F-BE94-1EA184DF2E5A}" srcOrd="2" destOrd="0" presId="urn:microsoft.com/office/officeart/2008/layout/NameandTitleOrganizationalChart"/>
    <dgm:cxn modelId="{4ACAE4B0-971D-41BC-8CCA-A456A313A8BC}" type="presParOf" srcId="{78009606-149E-4158-BFBC-C8B63E76F72B}" destId="{DBE2251E-0EDF-495E-B113-6E4FA5405CE5}" srcOrd="2" destOrd="0" presId="urn:microsoft.com/office/officeart/2008/layout/NameandTitleOrganizationalChart"/>
    <dgm:cxn modelId="{68B956EC-37F9-4003-AEF4-58C638483BC1}" type="presParOf" srcId="{AF1CA34B-8DC9-438A-A6FE-B00BB36F377E}" destId="{7A7D708D-36E7-4174-8904-52587A4CC5B5}" srcOrd="4" destOrd="0" presId="urn:microsoft.com/office/officeart/2008/layout/NameandTitleOrganizationalChart"/>
    <dgm:cxn modelId="{2924B933-2911-4E69-A266-749E621909ED}" type="presParOf" srcId="{AF1CA34B-8DC9-438A-A6FE-B00BB36F377E}" destId="{8D85EDF6-D97B-4605-80AE-56D69068333A}" srcOrd="5" destOrd="0" presId="urn:microsoft.com/office/officeart/2008/layout/NameandTitleOrganizationalChart"/>
    <dgm:cxn modelId="{50B06ED9-5CE8-4669-A9C1-C4335D1C6F46}" type="presParOf" srcId="{8D85EDF6-D97B-4605-80AE-56D69068333A}" destId="{344D47D8-E75A-462F-84EB-8E1807732A05}" srcOrd="0" destOrd="0" presId="urn:microsoft.com/office/officeart/2008/layout/NameandTitleOrganizationalChart"/>
    <dgm:cxn modelId="{DD85E1FC-41D0-4743-B993-15872720FD57}" type="presParOf" srcId="{344D47D8-E75A-462F-84EB-8E1807732A05}" destId="{2BF7D1DC-8038-4A48-BA31-25E0B6DC5A5D}" srcOrd="0" destOrd="0" presId="urn:microsoft.com/office/officeart/2008/layout/NameandTitleOrganizationalChart"/>
    <dgm:cxn modelId="{76DE2DDA-327D-476B-93FC-C5B3BC180711}" type="presParOf" srcId="{344D47D8-E75A-462F-84EB-8E1807732A05}" destId="{508DCE7A-141C-4A25-9020-F95B1D6304E4}" srcOrd="1" destOrd="0" presId="urn:microsoft.com/office/officeart/2008/layout/NameandTitleOrganizationalChart"/>
    <dgm:cxn modelId="{EE6B195A-35BF-442F-82D4-E42C0A1A86D7}" type="presParOf" srcId="{344D47D8-E75A-462F-84EB-8E1807732A05}" destId="{2A564F05-187E-4DCC-BF91-B29A70A179C4}" srcOrd="2" destOrd="0" presId="urn:microsoft.com/office/officeart/2008/layout/NameandTitleOrganizationalChart"/>
    <dgm:cxn modelId="{719803E1-5A5E-4372-BFFD-4273169720A8}" type="presParOf" srcId="{8D85EDF6-D97B-4605-80AE-56D69068333A}" destId="{1A4A5A93-0C89-4CEA-A7E5-BD518FE33187}" srcOrd="1" destOrd="0" presId="urn:microsoft.com/office/officeart/2008/layout/NameandTitleOrganizationalChart"/>
    <dgm:cxn modelId="{4E1C7739-6762-4574-9467-899AB5D81FD1}" type="presParOf" srcId="{1A4A5A93-0C89-4CEA-A7E5-BD518FE33187}" destId="{0F14959C-8895-4A5B-B111-2793370FCD72}" srcOrd="0" destOrd="0" presId="urn:microsoft.com/office/officeart/2008/layout/NameandTitleOrganizationalChart"/>
    <dgm:cxn modelId="{069B6B70-939B-4316-B64C-77925395BCEB}" type="presParOf" srcId="{1A4A5A93-0C89-4CEA-A7E5-BD518FE33187}" destId="{8817AC42-8041-4163-8B8C-C31EF71C4FA0}" srcOrd="1" destOrd="0" presId="urn:microsoft.com/office/officeart/2008/layout/NameandTitleOrganizationalChart"/>
    <dgm:cxn modelId="{7C7FB206-0D2F-4047-B5D9-4E108395757D}" type="presParOf" srcId="{8817AC42-8041-4163-8B8C-C31EF71C4FA0}" destId="{C51FA095-EB14-49E2-8E6D-1227451D50B3}" srcOrd="0" destOrd="0" presId="urn:microsoft.com/office/officeart/2008/layout/NameandTitleOrganizationalChart"/>
    <dgm:cxn modelId="{87B5AF4A-5520-40B5-AF80-D72C6852B2B5}" type="presParOf" srcId="{C51FA095-EB14-49E2-8E6D-1227451D50B3}" destId="{69B305EB-950D-4AE2-9ECE-113D924E7787}" srcOrd="0" destOrd="0" presId="urn:microsoft.com/office/officeart/2008/layout/NameandTitleOrganizationalChart"/>
    <dgm:cxn modelId="{557C80E1-472B-4DF4-BDA2-2EB7EC4A0638}" type="presParOf" srcId="{C51FA095-EB14-49E2-8E6D-1227451D50B3}" destId="{825EBCBB-1E7F-4AFF-A665-1D4A8E0445F4}" srcOrd="1" destOrd="0" presId="urn:microsoft.com/office/officeart/2008/layout/NameandTitleOrganizationalChart"/>
    <dgm:cxn modelId="{99F67772-A7B3-41C7-B13E-37C6EBB3A359}" type="presParOf" srcId="{C51FA095-EB14-49E2-8E6D-1227451D50B3}" destId="{4095DB66-F6DD-4B47-A994-4D6E22780957}" srcOrd="2" destOrd="0" presId="urn:microsoft.com/office/officeart/2008/layout/NameandTitleOrganizationalChart"/>
    <dgm:cxn modelId="{3ED1DF1A-CCA5-408B-8899-4649F59F9094}" type="presParOf" srcId="{8817AC42-8041-4163-8B8C-C31EF71C4FA0}" destId="{7F659283-1FA7-4D60-987B-CE9130CD638F}" srcOrd="1" destOrd="0" presId="urn:microsoft.com/office/officeart/2008/layout/NameandTitleOrganizationalChart"/>
    <dgm:cxn modelId="{B4A1D1EF-388A-4A99-85D7-AA729AF40946}" type="presParOf" srcId="{8817AC42-8041-4163-8B8C-C31EF71C4FA0}" destId="{4E3504F6-1A5D-45EE-ADE1-52FF1BA856EF}" srcOrd="2" destOrd="0" presId="urn:microsoft.com/office/officeart/2008/layout/NameandTitleOrganizationalChart"/>
    <dgm:cxn modelId="{C62FC94C-F55D-48E4-BBEA-42230F05F647}" type="presParOf" srcId="{1A4A5A93-0C89-4CEA-A7E5-BD518FE33187}" destId="{F22C9A7D-EA83-46EA-9A3A-1E3314042ACC}" srcOrd="2" destOrd="0" presId="urn:microsoft.com/office/officeart/2008/layout/NameandTitleOrganizationalChart"/>
    <dgm:cxn modelId="{EC512E40-FC56-4064-919D-CB67B7E44125}" type="presParOf" srcId="{1A4A5A93-0C89-4CEA-A7E5-BD518FE33187}" destId="{1B573AD0-5635-47D4-9F42-394B172D718E}" srcOrd="3" destOrd="0" presId="urn:microsoft.com/office/officeart/2008/layout/NameandTitleOrganizationalChart"/>
    <dgm:cxn modelId="{518CB603-0A0D-4407-82A4-E19796C5AD62}" type="presParOf" srcId="{1B573AD0-5635-47D4-9F42-394B172D718E}" destId="{8F20305A-47DE-4D5C-A8BA-A70FE6B1DB29}" srcOrd="0" destOrd="0" presId="urn:microsoft.com/office/officeart/2008/layout/NameandTitleOrganizationalChart"/>
    <dgm:cxn modelId="{25BD6FC8-935D-49BC-A206-72E18D9184BC}" type="presParOf" srcId="{8F20305A-47DE-4D5C-A8BA-A70FE6B1DB29}" destId="{4685FEDF-CE78-4DDF-B6BC-A07E6DA52DB1}" srcOrd="0" destOrd="0" presId="urn:microsoft.com/office/officeart/2008/layout/NameandTitleOrganizationalChart"/>
    <dgm:cxn modelId="{6363BBBC-38AA-40C4-AA9E-75426D5646CD}" type="presParOf" srcId="{8F20305A-47DE-4D5C-A8BA-A70FE6B1DB29}" destId="{0203A21E-BC36-45ED-9E07-3EF623E459A6}" srcOrd="1" destOrd="0" presId="urn:microsoft.com/office/officeart/2008/layout/NameandTitleOrganizationalChart"/>
    <dgm:cxn modelId="{DCDAD1D9-356A-4D5D-BC69-4F59C76817B2}" type="presParOf" srcId="{8F20305A-47DE-4D5C-A8BA-A70FE6B1DB29}" destId="{2ADA0FF7-3755-4C1E-8121-A4FB2C72FB38}" srcOrd="2" destOrd="0" presId="urn:microsoft.com/office/officeart/2008/layout/NameandTitleOrganizationalChart"/>
    <dgm:cxn modelId="{3F0346EC-87A5-4AB4-88F7-382E84BB7F40}" type="presParOf" srcId="{1B573AD0-5635-47D4-9F42-394B172D718E}" destId="{C76A5866-4E25-4F8D-92A1-66460BA1DA96}" srcOrd="1" destOrd="0" presId="urn:microsoft.com/office/officeart/2008/layout/NameandTitleOrganizationalChart"/>
    <dgm:cxn modelId="{EBCFCA88-93F9-42D9-94B5-4F3108CA7C20}" type="presParOf" srcId="{1B573AD0-5635-47D4-9F42-394B172D718E}" destId="{46BE53BD-AB87-4E4E-AB5F-42A58F9C5322}" srcOrd="2" destOrd="0" presId="urn:microsoft.com/office/officeart/2008/layout/NameandTitleOrganizationalChart"/>
    <dgm:cxn modelId="{C4F62430-00C1-4907-A427-F11D4DCED89C}" type="presParOf" srcId="{8D85EDF6-D97B-4605-80AE-56D69068333A}" destId="{FC7DF02D-4D88-4D87-8F6B-62725D1212E5}" srcOrd="2" destOrd="0" presId="urn:microsoft.com/office/officeart/2008/layout/NameandTitleOrganizationalChart"/>
    <dgm:cxn modelId="{2AC596DA-5498-4E9F-B352-752F8D7617D0}" type="presParOf" srcId="{7AB21C75-A017-450F-8033-730A9A1F7AF6}" destId="{D65C81A0-6FDB-47BC-B6F5-D794082F9370}" srcOrd="2" destOrd="0" presId="urn:microsoft.com/office/officeart/2008/layout/NameandTitleOrganizationalChar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95D7D3-8546-4B41-AB30-6C519CDA5989}" type="doc">
      <dgm:prSet loTypeId="urn:microsoft.com/office/officeart/2005/8/layout/process4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54E766-3341-4C5F-A861-3FD296ADAFE7}">
      <dgm:prSet phldrT="[Text]" custT="1"/>
      <dgm:spPr/>
      <dgm:t>
        <a:bodyPr/>
        <a:lstStyle/>
        <a:p>
          <a:r>
            <a:rPr lang="fa-IR" sz="3200" dirty="0" smtClean="0">
              <a:solidFill>
                <a:schemeClr val="tx1"/>
              </a:solidFill>
            </a:rPr>
            <a:t>شرایط زمانی و مکانی و عناصر نزول آیات</a:t>
          </a:r>
          <a:endParaRPr lang="en-US" sz="3200" dirty="0">
            <a:solidFill>
              <a:schemeClr val="tx1"/>
            </a:solidFill>
          </a:endParaRPr>
        </a:p>
      </dgm:t>
    </dgm:pt>
    <dgm:pt modelId="{56DD98D6-1C18-40A9-B6A9-09017EBBF66E}" type="parTrans" cxnId="{FBDA583E-6841-4683-95BD-5F87F429580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4D97025-7CDC-4DC6-AECD-8A16F35A2E99}" type="sibTrans" cxnId="{FBDA583E-6841-4683-95BD-5F87F4295803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D1D19242-B331-4DBE-9F7E-ADCE679978C9}">
      <dgm:prSet phldrT="[Text]" custT="1"/>
      <dgm:spPr/>
      <dgm:t>
        <a:bodyPr/>
        <a:lstStyle/>
        <a:p>
          <a:r>
            <a:rPr lang="fa-IR" sz="3200" dirty="0" smtClean="0">
              <a:solidFill>
                <a:schemeClr val="tx1"/>
              </a:solidFill>
            </a:rPr>
            <a:t>جهان بینی برخاسته از کلام پروردگار</a:t>
          </a:r>
          <a:endParaRPr lang="en-US" sz="3200" dirty="0">
            <a:solidFill>
              <a:schemeClr val="tx1"/>
            </a:solidFill>
          </a:endParaRPr>
        </a:p>
      </dgm:t>
    </dgm:pt>
    <dgm:pt modelId="{BB045367-FA8F-4A04-A9A8-4558649254F9}" type="parTrans" cxnId="{A3BB2FA0-8BF3-43E7-B8D2-3EAB4245F51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E5B30459-8FB4-4C0D-9123-3D511B657CEA}" type="sibTrans" cxnId="{A3BB2FA0-8BF3-43E7-B8D2-3EAB4245F51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C734A77-B9AB-44A3-AFEB-CF0C666DBBBB}">
      <dgm:prSet phldrT="[Text]" custT="1"/>
      <dgm:spPr/>
      <dgm:t>
        <a:bodyPr/>
        <a:lstStyle/>
        <a:p>
          <a:r>
            <a:rPr lang="fa-IR" sz="3200" dirty="0" smtClean="0">
              <a:solidFill>
                <a:schemeClr val="tx1"/>
              </a:solidFill>
            </a:rPr>
            <a:t>غرض</a:t>
          </a:r>
          <a:endParaRPr lang="en-US" sz="3200" dirty="0">
            <a:solidFill>
              <a:schemeClr val="tx1"/>
            </a:solidFill>
          </a:endParaRPr>
        </a:p>
      </dgm:t>
    </dgm:pt>
    <dgm:pt modelId="{5B355F7C-3FA6-438A-A9E2-0C0BF234C197}" type="parTrans" cxnId="{F24FE5FA-5455-4507-A775-040AB1C4E05C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C44F104-9478-4A43-9D74-CE1DF3D5CE8F}" type="sibTrans" cxnId="{F24FE5FA-5455-4507-A775-040AB1C4E05C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A3B4FF8-EC6B-4E7D-930A-3CC1E3C76E1A}">
      <dgm:prSet custT="1"/>
      <dgm:spPr/>
      <dgm:t>
        <a:bodyPr/>
        <a:lstStyle/>
        <a:p>
          <a:r>
            <a:rPr lang="fa-IR" sz="4400" b="1" dirty="0" smtClean="0">
              <a:cs typeface="B Nazanin" panose="00000400000000000000" pitchFamily="2" charset="-78"/>
            </a:rPr>
            <a:t>ویژگی های قرآن برای تدبر</a:t>
          </a:r>
          <a:endParaRPr lang="en-US" sz="4400" b="1" dirty="0">
            <a:cs typeface="B Nazanin" panose="00000400000000000000" pitchFamily="2" charset="-78"/>
          </a:endParaRPr>
        </a:p>
      </dgm:t>
    </dgm:pt>
    <dgm:pt modelId="{45DC65A0-D75D-4D58-99C4-9E256C67C87C}" type="parTrans" cxnId="{E48C6BAA-8865-4CD3-94B5-017A100350E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F5214ED-6676-43F5-85DA-9FADFBBF1174}" type="sibTrans" cxnId="{E48C6BAA-8865-4CD3-94B5-017A100350E8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646C790E-1158-47AA-AE38-4C74EA729287}">
      <dgm:prSet custT="1"/>
      <dgm:spPr/>
      <dgm:t>
        <a:bodyPr/>
        <a:lstStyle/>
        <a:p>
          <a:r>
            <a:rPr lang="fa-IR" sz="3200" dirty="0" smtClean="0">
              <a:solidFill>
                <a:schemeClr val="tx1"/>
              </a:solidFill>
            </a:rPr>
            <a:t>ساختار قرآن</a:t>
          </a:r>
          <a:endParaRPr lang="en-US" sz="3200" dirty="0">
            <a:solidFill>
              <a:schemeClr val="tx1"/>
            </a:solidFill>
          </a:endParaRPr>
        </a:p>
      </dgm:t>
    </dgm:pt>
    <dgm:pt modelId="{5965E801-684E-44AA-9C39-E7A2FF16F809}" type="parTrans" cxnId="{0D3F7EB7-8E34-412B-904E-899C59F2F00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AE39E92B-5BE1-4BC1-B3AA-8349625D58ED}" type="sibTrans" cxnId="{0D3F7EB7-8E34-412B-904E-899C59F2F00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17EC989-5873-451D-971B-B129C8698E3E}" type="pres">
      <dgm:prSet presAssocID="{CD95D7D3-8546-4B41-AB30-6C519CDA598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1B7B193-A02D-4C20-A7A4-77BCA3398361}" type="pres">
      <dgm:prSet presAssocID="{9C734A77-B9AB-44A3-AFEB-CF0C666DBBBB}" presName="boxAndChildren" presStyleCnt="0"/>
      <dgm:spPr/>
    </dgm:pt>
    <dgm:pt modelId="{EFCCB517-7A91-455C-BC21-9DD4A9701940}" type="pres">
      <dgm:prSet presAssocID="{9C734A77-B9AB-44A3-AFEB-CF0C666DBBBB}" presName="parentTextBox" presStyleLbl="node1" presStyleIdx="0" presStyleCnt="5"/>
      <dgm:spPr/>
      <dgm:t>
        <a:bodyPr/>
        <a:lstStyle/>
        <a:p>
          <a:endParaRPr lang="en-US"/>
        </a:p>
      </dgm:t>
    </dgm:pt>
    <dgm:pt modelId="{C5E3EAE6-24DA-42B9-9957-C9A624DF2FD2}" type="pres">
      <dgm:prSet presAssocID="{E5B30459-8FB4-4C0D-9123-3D511B657CEA}" presName="sp" presStyleCnt="0"/>
      <dgm:spPr/>
    </dgm:pt>
    <dgm:pt modelId="{4F7AEBF1-4BC2-4785-B1E0-709186B72B61}" type="pres">
      <dgm:prSet presAssocID="{D1D19242-B331-4DBE-9F7E-ADCE679978C9}" presName="arrowAndChildren" presStyleCnt="0"/>
      <dgm:spPr/>
    </dgm:pt>
    <dgm:pt modelId="{89CBE9D8-681C-4BE5-BCCB-683DDAB7882A}" type="pres">
      <dgm:prSet presAssocID="{D1D19242-B331-4DBE-9F7E-ADCE679978C9}" presName="parentTextArrow" presStyleLbl="node1" presStyleIdx="1" presStyleCnt="5"/>
      <dgm:spPr/>
      <dgm:t>
        <a:bodyPr/>
        <a:lstStyle/>
        <a:p>
          <a:endParaRPr lang="en-US"/>
        </a:p>
      </dgm:t>
    </dgm:pt>
    <dgm:pt modelId="{9E7C52CC-3D12-4A90-8534-E2FB0DB51B06}" type="pres">
      <dgm:prSet presAssocID="{B4D97025-7CDC-4DC6-AECD-8A16F35A2E99}" presName="sp" presStyleCnt="0"/>
      <dgm:spPr/>
    </dgm:pt>
    <dgm:pt modelId="{1E9DCF29-E4E6-4D29-B5AD-DE7559491BCD}" type="pres">
      <dgm:prSet presAssocID="{1E54E766-3341-4C5F-A861-3FD296ADAFE7}" presName="arrowAndChildren" presStyleCnt="0"/>
      <dgm:spPr/>
    </dgm:pt>
    <dgm:pt modelId="{2052B591-BB6B-477F-B861-E70F7FA5C416}" type="pres">
      <dgm:prSet presAssocID="{1E54E766-3341-4C5F-A861-3FD296ADAFE7}" presName="parentTextArrow" presStyleLbl="node1" presStyleIdx="2" presStyleCnt="5"/>
      <dgm:spPr/>
      <dgm:t>
        <a:bodyPr/>
        <a:lstStyle/>
        <a:p>
          <a:endParaRPr lang="en-US"/>
        </a:p>
      </dgm:t>
    </dgm:pt>
    <dgm:pt modelId="{DDDC4F4E-BDC8-4976-82CD-572A46FF986F}" type="pres">
      <dgm:prSet presAssocID="{AE39E92B-5BE1-4BC1-B3AA-8349625D58ED}" presName="sp" presStyleCnt="0"/>
      <dgm:spPr/>
    </dgm:pt>
    <dgm:pt modelId="{601F37C4-34D4-4A18-A407-05D32C43C92C}" type="pres">
      <dgm:prSet presAssocID="{646C790E-1158-47AA-AE38-4C74EA729287}" presName="arrowAndChildren" presStyleCnt="0"/>
      <dgm:spPr/>
    </dgm:pt>
    <dgm:pt modelId="{C89315D0-7866-4ACD-833F-418AEBF4CB59}" type="pres">
      <dgm:prSet presAssocID="{646C790E-1158-47AA-AE38-4C74EA729287}" presName="parentTextArrow" presStyleLbl="node1" presStyleIdx="3" presStyleCnt="5"/>
      <dgm:spPr/>
      <dgm:t>
        <a:bodyPr/>
        <a:lstStyle/>
        <a:p>
          <a:endParaRPr lang="en-US"/>
        </a:p>
      </dgm:t>
    </dgm:pt>
    <dgm:pt modelId="{9E867A78-4C88-405E-A341-19A2E9DF6F42}" type="pres">
      <dgm:prSet presAssocID="{BF5214ED-6676-43F5-85DA-9FADFBBF1174}" presName="sp" presStyleCnt="0"/>
      <dgm:spPr/>
    </dgm:pt>
    <dgm:pt modelId="{F8C8866A-D703-4328-9FFB-FB0B034CB9DF}" type="pres">
      <dgm:prSet presAssocID="{1A3B4FF8-EC6B-4E7D-930A-3CC1E3C76E1A}" presName="arrowAndChildren" presStyleCnt="0"/>
      <dgm:spPr/>
    </dgm:pt>
    <dgm:pt modelId="{DA355555-0422-4B49-9F0B-49169D4FC54C}" type="pres">
      <dgm:prSet presAssocID="{1A3B4FF8-EC6B-4E7D-930A-3CC1E3C76E1A}" presName="parentTextArrow" presStyleLbl="node1" presStyleIdx="4" presStyleCnt="5" custLinFactNeighborY="-6425"/>
      <dgm:spPr/>
      <dgm:t>
        <a:bodyPr/>
        <a:lstStyle/>
        <a:p>
          <a:endParaRPr lang="en-US"/>
        </a:p>
      </dgm:t>
    </dgm:pt>
  </dgm:ptLst>
  <dgm:cxnLst>
    <dgm:cxn modelId="{22DB3618-9E93-4294-A5C2-533E104A3F38}" type="presOf" srcId="{9C734A77-B9AB-44A3-AFEB-CF0C666DBBBB}" destId="{EFCCB517-7A91-455C-BC21-9DD4A9701940}" srcOrd="0" destOrd="0" presId="urn:microsoft.com/office/officeart/2005/8/layout/process4"/>
    <dgm:cxn modelId="{F425FACA-2D33-4FBF-8213-A592A40C0447}" type="presOf" srcId="{CD95D7D3-8546-4B41-AB30-6C519CDA5989}" destId="{217EC989-5873-451D-971B-B129C8698E3E}" srcOrd="0" destOrd="0" presId="urn:microsoft.com/office/officeart/2005/8/layout/process4"/>
    <dgm:cxn modelId="{7674AF6F-8794-4DEA-B9C8-5FEB65B05AFF}" type="presOf" srcId="{646C790E-1158-47AA-AE38-4C74EA729287}" destId="{C89315D0-7866-4ACD-833F-418AEBF4CB59}" srcOrd="0" destOrd="0" presId="urn:microsoft.com/office/officeart/2005/8/layout/process4"/>
    <dgm:cxn modelId="{B5618660-2EB5-4B3A-9427-BB0DACE28651}" type="presOf" srcId="{1E54E766-3341-4C5F-A861-3FD296ADAFE7}" destId="{2052B591-BB6B-477F-B861-E70F7FA5C416}" srcOrd="0" destOrd="0" presId="urn:microsoft.com/office/officeart/2005/8/layout/process4"/>
    <dgm:cxn modelId="{F24FE5FA-5455-4507-A775-040AB1C4E05C}" srcId="{CD95D7D3-8546-4B41-AB30-6C519CDA5989}" destId="{9C734A77-B9AB-44A3-AFEB-CF0C666DBBBB}" srcOrd="4" destOrd="0" parTransId="{5B355F7C-3FA6-438A-A9E2-0C0BF234C197}" sibTransId="{8C44F104-9478-4A43-9D74-CE1DF3D5CE8F}"/>
    <dgm:cxn modelId="{E48C6BAA-8865-4CD3-94B5-017A100350E8}" srcId="{CD95D7D3-8546-4B41-AB30-6C519CDA5989}" destId="{1A3B4FF8-EC6B-4E7D-930A-3CC1E3C76E1A}" srcOrd="0" destOrd="0" parTransId="{45DC65A0-D75D-4D58-99C4-9E256C67C87C}" sibTransId="{BF5214ED-6676-43F5-85DA-9FADFBBF1174}"/>
    <dgm:cxn modelId="{A3BB2FA0-8BF3-43E7-B8D2-3EAB4245F519}" srcId="{CD95D7D3-8546-4B41-AB30-6C519CDA5989}" destId="{D1D19242-B331-4DBE-9F7E-ADCE679978C9}" srcOrd="3" destOrd="0" parTransId="{BB045367-FA8F-4A04-A9A8-4558649254F9}" sibTransId="{E5B30459-8FB4-4C0D-9123-3D511B657CEA}"/>
    <dgm:cxn modelId="{8525D72D-85C0-4382-8804-69D558145038}" type="presOf" srcId="{1A3B4FF8-EC6B-4E7D-930A-3CC1E3C76E1A}" destId="{DA355555-0422-4B49-9F0B-49169D4FC54C}" srcOrd="0" destOrd="0" presId="urn:microsoft.com/office/officeart/2005/8/layout/process4"/>
    <dgm:cxn modelId="{39BA81B0-A244-40D0-8B90-B041960F3CD6}" type="presOf" srcId="{D1D19242-B331-4DBE-9F7E-ADCE679978C9}" destId="{89CBE9D8-681C-4BE5-BCCB-683DDAB7882A}" srcOrd="0" destOrd="0" presId="urn:microsoft.com/office/officeart/2005/8/layout/process4"/>
    <dgm:cxn modelId="{0D3F7EB7-8E34-412B-904E-899C59F2F00E}" srcId="{CD95D7D3-8546-4B41-AB30-6C519CDA5989}" destId="{646C790E-1158-47AA-AE38-4C74EA729287}" srcOrd="1" destOrd="0" parTransId="{5965E801-684E-44AA-9C39-E7A2FF16F809}" sibTransId="{AE39E92B-5BE1-4BC1-B3AA-8349625D58ED}"/>
    <dgm:cxn modelId="{FBDA583E-6841-4683-95BD-5F87F4295803}" srcId="{CD95D7D3-8546-4B41-AB30-6C519CDA5989}" destId="{1E54E766-3341-4C5F-A861-3FD296ADAFE7}" srcOrd="2" destOrd="0" parTransId="{56DD98D6-1C18-40A9-B6A9-09017EBBF66E}" sibTransId="{B4D97025-7CDC-4DC6-AECD-8A16F35A2E99}"/>
    <dgm:cxn modelId="{C6A5F487-238D-4B85-852A-520C4EE02360}" type="presParOf" srcId="{217EC989-5873-451D-971B-B129C8698E3E}" destId="{B1B7B193-A02D-4C20-A7A4-77BCA3398361}" srcOrd="0" destOrd="0" presId="urn:microsoft.com/office/officeart/2005/8/layout/process4"/>
    <dgm:cxn modelId="{E694D513-364E-4E0E-9C13-9C35E2E36110}" type="presParOf" srcId="{B1B7B193-A02D-4C20-A7A4-77BCA3398361}" destId="{EFCCB517-7A91-455C-BC21-9DD4A9701940}" srcOrd="0" destOrd="0" presId="urn:microsoft.com/office/officeart/2005/8/layout/process4"/>
    <dgm:cxn modelId="{618765FF-B771-4780-9551-18C64C3F5781}" type="presParOf" srcId="{217EC989-5873-451D-971B-B129C8698E3E}" destId="{C5E3EAE6-24DA-42B9-9957-C9A624DF2FD2}" srcOrd="1" destOrd="0" presId="urn:microsoft.com/office/officeart/2005/8/layout/process4"/>
    <dgm:cxn modelId="{905FE04D-1650-47E3-B0B9-3E02B162C32A}" type="presParOf" srcId="{217EC989-5873-451D-971B-B129C8698E3E}" destId="{4F7AEBF1-4BC2-4785-B1E0-709186B72B61}" srcOrd="2" destOrd="0" presId="urn:microsoft.com/office/officeart/2005/8/layout/process4"/>
    <dgm:cxn modelId="{0CF36E39-7BEF-4EED-A562-3830E6CDF647}" type="presParOf" srcId="{4F7AEBF1-4BC2-4785-B1E0-709186B72B61}" destId="{89CBE9D8-681C-4BE5-BCCB-683DDAB7882A}" srcOrd="0" destOrd="0" presId="urn:microsoft.com/office/officeart/2005/8/layout/process4"/>
    <dgm:cxn modelId="{A794E607-9F1D-4A0B-949C-C92BB032DD0F}" type="presParOf" srcId="{217EC989-5873-451D-971B-B129C8698E3E}" destId="{9E7C52CC-3D12-4A90-8534-E2FB0DB51B06}" srcOrd="3" destOrd="0" presId="urn:microsoft.com/office/officeart/2005/8/layout/process4"/>
    <dgm:cxn modelId="{6154B876-910E-4F97-984E-5B887F874C4E}" type="presParOf" srcId="{217EC989-5873-451D-971B-B129C8698E3E}" destId="{1E9DCF29-E4E6-4D29-B5AD-DE7559491BCD}" srcOrd="4" destOrd="0" presId="urn:microsoft.com/office/officeart/2005/8/layout/process4"/>
    <dgm:cxn modelId="{35410825-C2C5-4839-8536-493522D0BEAA}" type="presParOf" srcId="{1E9DCF29-E4E6-4D29-B5AD-DE7559491BCD}" destId="{2052B591-BB6B-477F-B861-E70F7FA5C416}" srcOrd="0" destOrd="0" presId="urn:microsoft.com/office/officeart/2005/8/layout/process4"/>
    <dgm:cxn modelId="{4A1FE359-E581-4481-B4CD-3D9E8D3831C0}" type="presParOf" srcId="{217EC989-5873-451D-971B-B129C8698E3E}" destId="{DDDC4F4E-BDC8-4976-82CD-572A46FF986F}" srcOrd="5" destOrd="0" presId="urn:microsoft.com/office/officeart/2005/8/layout/process4"/>
    <dgm:cxn modelId="{EDD4E483-EFC8-4290-ACE5-76D1B2CFD311}" type="presParOf" srcId="{217EC989-5873-451D-971B-B129C8698E3E}" destId="{601F37C4-34D4-4A18-A407-05D32C43C92C}" srcOrd="6" destOrd="0" presId="urn:microsoft.com/office/officeart/2005/8/layout/process4"/>
    <dgm:cxn modelId="{ECBE1F5D-8D90-4229-9BB4-FBDD7C2BEAEF}" type="presParOf" srcId="{601F37C4-34D4-4A18-A407-05D32C43C92C}" destId="{C89315D0-7866-4ACD-833F-418AEBF4CB59}" srcOrd="0" destOrd="0" presId="urn:microsoft.com/office/officeart/2005/8/layout/process4"/>
    <dgm:cxn modelId="{2AA33EBA-3FE7-47AA-8BAE-7A61B6C5D04D}" type="presParOf" srcId="{217EC989-5873-451D-971B-B129C8698E3E}" destId="{9E867A78-4C88-405E-A341-19A2E9DF6F42}" srcOrd="7" destOrd="0" presId="urn:microsoft.com/office/officeart/2005/8/layout/process4"/>
    <dgm:cxn modelId="{92FBB69B-51F6-4C78-B53B-4BBB4DEB45B7}" type="presParOf" srcId="{217EC989-5873-451D-971B-B129C8698E3E}" destId="{F8C8866A-D703-4328-9FFB-FB0B034CB9DF}" srcOrd="8" destOrd="0" presId="urn:microsoft.com/office/officeart/2005/8/layout/process4"/>
    <dgm:cxn modelId="{93DC10E2-BE7D-4A14-B5B8-6A4187CFD7AF}" type="presParOf" srcId="{F8C8866A-D703-4328-9FFB-FB0B034CB9DF}" destId="{DA355555-0422-4B49-9F0B-49169D4FC54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98BE27-61D1-4247-925F-724603090160}" type="doc">
      <dgm:prSet loTypeId="urn:microsoft.com/office/officeart/2009/layout/CircleArrowProcess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C501C7-F010-4F0E-88CE-F8A12D74F3B3}">
      <dgm:prSet phldrT="[Text]" custT="1"/>
      <dgm:spPr/>
      <dgm:t>
        <a:bodyPr/>
        <a:lstStyle/>
        <a:p>
          <a:r>
            <a:rPr lang="fa-IR" sz="2400" dirty="0" smtClean="0"/>
            <a:t>تفکر در غرض</a:t>
          </a:r>
          <a:endParaRPr lang="en-US" sz="2400" dirty="0"/>
        </a:p>
      </dgm:t>
    </dgm:pt>
    <dgm:pt modelId="{9CC970CA-3F97-4BC8-B476-8C8C9F6EB9DD}" type="parTrans" cxnId="{D9CBAEA3-064D-42A4-A146-546374CF800A}">
      <dgm:prSet/>
      <dgm:spPr/>
      <dgm:t>
        <a:bodyPr/>
        <a:lstStyle/>
        <a:p>
          <a:endParaRPr lang="en-US"/>
        </a:p>
      </dgm:t>
    </dgm:pt>
    <dgm:pt modelId="{008AED28-1BF6-4F71-819B-A13CD4459E6C}" type="sibTrans" cxnId="{D9CBAEA3-064D-42A4-A146-546374CF800A}">
      <dgm:prSet/>
      <dgm:spPr/>
      <dgm:t>
        <a:bodyPr/>
        <a:lstStyle/>
        <a:p>
          <a:endParaRPr lang="en-US"/>
        </a:p>
      </dgm:t>
    </dgm:pt>
    <dgm:pt modelId="{AC84414B-1E39-48C4-B8AF-F57261CA037D}">
      <dgm:prSet phldrT="[Text]" custT="1"/>
      <dgm:spPr/>
      <dgm:t>
        <a:bodyPr/>
        <a:lstStyle/>
        <a:p>
          <a:r>
            <a:rPr lang="fa-IR" sz="2400" dirty="0" smtClean="0"/>
            <a:t>تعقل در غرض</a:t>
          </a:r>
          <a:endParaRPr lang="en-US" sz="2400" dirty="0"/>
        </a:p>
      </dgm:t>
    </dgm:pt>
    <dgm:pt modelId="{A6D1C133-68E0-4158-9566-949A87B455AE}" type="parTrans" cxnId="{F3D2C292-624C-488F-865E-4D4BE7072367}">
      <dgm:prSet/>
      <dgm:spPr/>
      <dgm:t>
        <a:bodyPr/>
        <a:lstStyle/>
        <a:p>
          <a:endParaRPr lang="en-US"/>
        </a:p>
      </dgm:t>
    </dgm:pt>
    <dgm:pt modelId="{5BDC65C2-0BFA-49A3-81AF-1B3C09B10C28}" type="sibTrans" cxnId="{F3D2C292-624C-488F-865E-4D4BE7072367}">
      <dgm:prSet/>
      <dgm:spPr/>
      <dgm:t>
        <a:bodyPr/>
        <a:lstStyle/>
        <a:p>
          <a:endParaRPr lang="en-US"/>
        </a:p>
      </dgm:t>
    </dgm:pt>
    <dgm:pt modelId="{8488859C-F3D3-410B-A222-953F550E8441}">
      <dgm:prSet phldrT="[Text]" custT="1"/>
      <dgm:spPr/>
      <dgm:t>
        <a:bodyPr/>
        <a:lstStyle/>
        <a:p>
          <a:r>
            <a:rPr lang="fa-IR" sz="2400" dirty="0" smtClean="0"/>
            <a:t>علم و شناخت غرض</a:t>
          </a:r>
          <a:endParaRPr lang="en-US" sz="2400" dirty="0"/>
        </a:p>
      </dgm:t>
    </dgm:pt>
    <dgm:pt modelId="{33DB573C-9A5D-47ED-842C-FBA652C44EDA}" type="parTrans" cxnId="{CFBEC571-015C-4D18-968A-3D7B03020179}">
      <dgm:prSet/>
      <dgm:spPr/>
      <dgm:t>
        <a:bodyPr/>
        <a:lstStyle/>
        <a:p>
          <a:endParaRPr lang="en-US"/>
        </a:p>
      </dgm:t>
    </dgm:pt>
    <dgm:pt modelId="{2C15EF25-3458-4826-A4DB-772170659EBE}" type="sibTrans" cxnId="{CFBEC571-015C-4D18-968A-3D7B03020179}">
      <dgm:prSet/>
      <dgm:spPr/>
      <dgm:t>
        <a:bodyPr/>
        <a:lstStyle/>
        <a:p>
          <a:endParaRPr lang="en-US"/>
        </a:p>
      </dgm:t>
    </dgm:pt>
    <dgm:pt modelId="{1EB7F7E5-1498-4D84-B383-D100CBE440B3}">
      <dgm:prSet/>
      <dgm:spPr/>
      <dgm:t>
        <a:bodyPr/>
        <a:lstStyle/>
        <a:p>
          <a:endParaRPr lang="en-US"/>
        </a:p>
      </dgm:t>
    </dgm:pt>
    <dgm:pt modelId="{3FD047BE-7D8C-4C73-9176-2E2374FF0954}" type="parTrans" cxnId="{E4367A2A-7712-44FD-98BA-53426F1E487A}">
      <dgm:prSet/>
      <dgm:spPr/>
      <dgm:t>
        <a:bodyPr/>
        <a:lstStyle/>
        <a:p>
          <a:endParaRPr lang="en-US"/>
        </a:p>
      </dgm:t>
    </dgm:pt>
    <dgm:pt modelId="{4D40374F-0850-419B-AF35-362715DFF580}" type="sibTrans" cxnId="{E4367A2A-7712-44FD-98BA-53426F1E487A}">
      <dgm:prSet/>
      <dgm:spPr/>
      <dgm:t>
        <a:bodyPr/>
        <a:lstStyle/>
        <a:p>
          <a:endParaRPr lang="en-US"/>
        </a:p>
      </dgm:t>
    </dgm:pt>
    <dgm:pt modelId="{2FC85247-75D4-48D2-BB27-3BD7CECE31EA}">
      <dgm:prSet/>
      <dgm:spPr/>
      <dgm:t>
        <a:bodyPr/>
        <a:lstStyle/>
        <a:p>
          <a:endParaRPr lang="en-US"/>
        </a:p>
      </dgm:t>
    </dgm:pt>
    <dgm:pt modelId="{10F87649-3AC6-42B9-8756-632EDBBD60BB}" type="parTrans" cxnId="{EDF85381-457A-4C80-8B41-382F533C9F8F}">
      <dgm:prSet/>
      <dgm:spPr/>
      <dgm:t>
        <a:bodyPr/>
        <a:lstStyle/>
        <a:p>
          <a:endParaRPr lang="en-US"/>
        </a:p>
      </dgm:t>
    </dgm:pt>
    <dgm:pt modelId="{58EFED7B-4599-4174-A2E3-A0A26D2977C1}" type="sibTrans" cxnId="{EDF85381-457A-4C80-8B41-382F533C9F8F}">
      <dgm:prSet/>
      <dgm:spPr/>
      <dgm:t>
        <a:bodyPr/>
        <a:lstStyle/>
        <a:p>
          <a:endParaRPr lang="en-US"/>
        </a:p>
      </dgm:t>
    </dgm:pt>
    <dgm:pt modelId="{2B85987A-85A1-41B8-9676-C576C8C20A87}" type="pres">
      <dgm:prSet presAssocID="{F898BE27-61D1-4247-925F-72460309016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6680F11-5490-48DA-9279-1B27FCC6B7FD}" type="pres">
      <dgm:prSet presAssocID="{66C501C7-F010-4F0E-88CE-F8A12D74F3B3}" presName="Accent1" presStyleCnt="0"/>
      <dgm:spPr/>
    </dgm:pt>
    <dgm:pt modelId="{DADABC7B-AC80-4AFB-9735-B4CF290E586A}" type="pres">
      <dgm:prSet presAssocID="{66C501C7-F010-4F0E-88CE-F8A12D74F3B3}" presName="Accent" presStyleLbl="node1" presStyleIdx="0" presStyleCnt="5" custScaleX="289783" custLinFactNeighborX="-1801"/>
      <dgm:spPr/>
    </dgm:pt>
    <dgm:pt modelId="{A6E29213-07AC-4C2D-9E04-813D90E8F295}" type="pres">
      <dgm:prSet presAssocID="{66C501C7-F010-4F0E-88CE-F8A12D74F3B3}" presName="Parent1" presStyleLbl="revTx" presStyleIdx="0" presStyleCnt="5" custScaleX="287447" custLinFactNeighborX="22946" custLinFactNeighborY="-2056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90316-BD65-4460-A73A-EF23FD303FB7}" type="pres">
      <dgm:prSet presAssocID="{AC84414B-1E39-48C4-B8AF-F57261CA037D}" presName="Accent2" presStyleCnt="0"/>
      <dgm:spPr/>
    </dgm:pt>
    <dgm:pt modelId="{C602D609-D940-4F3C-95F6-B6DB68222028}" type="pres">
      <dgm:prSet presAssocID="{AC84414B-1E39-48C4-B8AF-F57261CA037D}" presName="Accent" presStyleLbl="node1" presStyleIdx="1" presStyleCnt="5" custScaleX="289783" custLinFactNeighborX="-1801"/>
      <dgm:spPr/>
    </dgm:pt>
    <dgm:pt modelId="{3C2D0AC9-74F5-40F4-8076-1F1261AD2110}" type="pres">
      <dgm:prSet presAssocID="{AC84414B-1E39-48C4-B8AF-F57261CA037D}" presName="Parent2" presStyleLbl="revTx" presStyleIdx="1" presStyleCnt="5" custScaleX="239115" custLinFactNeighborX="-98515" custLinFactNeighborY="-953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28CA3F-F6F2-4FC9-81F6-5C0804831E2F}" type="pres">
      <dgm:prSet presAssocID="{8488859C-F3D3-410B-A222-953F550E8441}" presName="Accent3" presStyleCnt="0"/>
      <dgm:spPr/>
    </dgm:pt>
    <dgm:pt modelId="{D48A2798-0951-4F12-A18B-B83A79194BF7}" type="pres">
      <dgm:prSet presAssocID="{8488859C-F3D3-410B-A222-953F550E8441}" presName="Accent" presStyleLbl="node1" presStyleIdx="2" presStyleCnt="5" custScaleX="289783" custLinFactNeighborX="-1801"/>
      <dgm:spPr/>
    </dgm:pt>
    <dgm:pt modelId="{CCA9D6F8-E12C-47D3-AAED-AF81996C4137}" type="pres">
      <dgm:prSet presAssocID="{8488859C-F3D3-410B-A222-953F550E8441}" presName="Parent3" presStyleLbl="revTx" presStyleIdx="2" presStyleCnt="5" custScaleX="343384" custScaleY="107614" custLinFactNeighborX="73899" custLinFactNeighborY="-53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0ECF7-D749-42E6-BD57-4B5FDFD1BC56}" type="pres">
      <dgm:prSet presAssocID="{1EB7F7E5-1498-4D84-B383-D100CBE440B3}" presName="Accent4" presStyleCnt="0"/>
      <dgm:spPr/>
    </dgm:pt>
    <dgm:pt modelId="{D759B918-4290-47D7-84B7-407482E04573}" type="pres">
      <dgm:prSet presAssocID="{1EB7F7E5-1498-4D84-B383-D100CBE440B3}" presName="Accent" presStyleLbl="node1" presStyleIdx="3" presStyleCnt="5" custScaleX="289783"/>
      <dgm:spPr/>
    </dgm:pt>
    <dgm:pt modelId="{CA3A7BA7-0C9E-49AB-9F13-376054F4C2EA}" type="pres">
      <dgm:prSet presAssocID="{1EB7F7E5-1498-4D84-B383-D100CBE440B3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BC5A09-6A38-433D-A2A5-4F9889DC3C69}" type="pres">
      <dgm:prSet presAssocID="{2FC85247-75D4-48D2-BB27-3BD7CECE31EA}" presName="Accent5" presStyleCnt="0"/>
      <dgm:spPr/>
    </dgm:pt>
    <dgm:pt modelId="{B9B5446B-447A-42D9-868B-6E5BC5AF3087}" type="pres">
      <dgm:prSet presAssocID="{2FC85247-75D4-48D2-BB27-3BD7CECE31EA}" presName="Accent" presStyleLbl="node1" presStyleIdx="4" presStyleCnt="5" custScaleX="289783"/>
      <dgm:spPr/>
    </dgm:pt>
    <dgm:pt modelId="{4A85612A-19D9-44C2-A966-76D754AE11D7}" type="pres">
      <dgm:prSet presAssocID="{2FC85247-75D4-48D2-BB27-3BD7CECE31EA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39FAB6-5E90-4A47-AB99-6A16177B9969}" type="presOf" srcId="{F898BE27-61D1-4247-925F-724603090160}" destId="{2B85987A-85A1-41B8-9676-C576C8C20A87}" srcOrd="0" destOrd="0" presId="urn:microsoft.com/office/officeart/2009/layout/CircleArrowProcess"/>
    <dgm:cxn modelId="{EDF85381-457A-4C80-8B41-382F533C9F8F}" srcId="{F898BE27-61D1-4247-925F-724603090160}" destId="{2FC85247-75D4-48D2-BB27-3BD7CECE31EA}" srcOrd="4" destOrd="0" parTransId="{10F87649-3AC6-42B9-8756-632EDBBD60BB}" sibTransId="{58EFED7B-4599-4174-A2E3-A0A26D2977C1}"/>
    <dgm:cxn modelId="{63AA6237-9159-4BA8-AB6A-67A7B715D18B}" type="presOf" srcId="{66C501C7-F010-4F0E-88CE-F8A12D74F3B3}" destId="{A6E29213-07AC-4C2D-9E04-813D90E8F295}" srcOrd="0" destOrd="0" presId="urn:microsoft.com/office/officeart/2009/layout/CircleArrowProcess"/>
    <dgm:cxn modelId="{D9CBAEA3-064D-42A4-A146-546374CF800A}" srcId="{F898BE27-61D1-4247-925F-724603090160}" destId="{66C501C7-F010-4F0E-88CE-F8A12D74F3B3}" srcOrd="0" destOrd="0" parTransId="{9CC970CA-3F97-4BC8-B476-8C8C9F6EB9DD}" sibTransId="{008AED28-1BF6-4F71-819B-A13CD4459E6C}"/>
    <dgm:cxn modelId="{2866FCD9-6C3B-4689-A500-75A3879E2124}" type="presOf" srcId="{8488859C-F3D3-410B-A222-953F550E8441}" destId="{CCA9D6F8-E12C-47D3-AAED-AF81996C4137}" srcOrd="0" destOrd="0" presId="urn:microsoft.com/office/officeart/2009/layout/CircleArrowProcess"/>
    <dgm:cxn modelId="{FBCB6BB7-CDA9-421B-9A89-DC228F753825}" type="presOf" srcId="{AC84414B-1E39-48C4-B8AF-F57261CA037D}" destId="{3C2D0AC9-74F5-40F4-8076-1F1261AD2110}" srcOrd="0" destOrd="0" presId="urn:microsoft.com/office/officeart/2009/layout/CircleArrowProcess"/>
    <dgm:cxn modelId="{B71EBABF-EAAD-4F0B-BCA2-12110873938B}" type="presOf" srcId="{2FC85247-75D4-48D2-BB27-3BD7CECE31EA}" destId="{4A85612A-19D9-44C2-A966-76D754AE11D7}" srcOrd="0" destOrd="0" presId="urn:microsoft.com/office/officeart/2009/layout/CircleArrowProcess"/>
    <dgm:cxn modelId="{CFBEC571-015C-4D18-968A-3D7B03020179}" srcId="{F898BE27-61D1-4247-925F-724603090160}" destId="{8488859C-F3D3-410B-A222-953F550E8441}" srcOrd="2" destOrd="0" parTransId="{33DB573C-9A5D-47ED-842C-FBA652C44EDA}" sibTransId="{2C15EF25-3458-4826-A4DB-772170659EBE}"/>
    <dgm:cxn modelId="{D6E87F79-FA20-4872-9189-5D4F0E6EE335}" type="presOf" srcId="{1EB7F7E5-1498-4D84-B383-D100CBE440B3}" destId="{CA3A7BA7-0C9E-49AB-9F13-376054F4C2EA}" srcOrd="0" destOrd="0" presId="urn:microsoft.com/office/officeart/2009/layout/CircleArrowProcess"/>
    <dgm:cxn modelId="{F3D2C292-624C-488F-865E-4D4BE7072367}" srcId="{F898BE27-61D1-4247-925F-724603090160}" destId="{AC84414B-1E39-48C4-B8AF-F57261CA037D}" srcOrd="1" destOrd="0" parTransId="{A6D1C133-68E0-4158-9566-949A87B455AE}" sibTransId="{5BDC65C2-0BFA-49A3-81AF-1B3C09B10C28}"/>
    <dgm:cxn modelId="{E4367A2A-7712-44FD-98BA-53426F1E487A}" srcId="{F898BE27-61D1-4247-925F-724603090160}" destId="{1EB7F7E5-1498-4D84-B383-D100CBE440B3}" srcOrd="3" destOrd="0" parTransId="{3FD047BE-7D8C-4C73-9176-2E2374FF0954}" sibTransId="{4D40374F-0850-419B-AF35-362715DFF580}"/>
    <dgm:cxn modelId="{5646ADBF-20E6-4C5A-BDB4-ECC4DE2C5007}" type="presParOf" srcId="{2B85987A-85A1-41B8-9676-C576C8C20A87}" destId="{56680F11-5490-48DA-9279-1B27FCC6B7FD}" srcOrd="0" destOrd="0" presId="urn:microsoft.com/office/officeart/2009/layout/CircleArrowProcess"/>
    <dgm:cxn modelId="{6D78371B-2358-4289-94BE-4EFE7FF0C1E5}" type="presParOf" srcId="{56680F11-5490-48DA-9279-1B27FCC6B7FD}" destId="{DADABC7B-AC80-4AFB-9735-B4CF290E586A}" srcOrd="0" destOrd="0" presId="urn:microsoft.com/office/officeart/2009/layout/CircleArrowProcess"/>
    <dgm:cxn modelId="{75FADDA6-9839-4355-9D06-54F7E1CEE012}" type="presParOf" srcId="{2B85987A-85A1-41B8-9676-C576C8C20A87}" destId="{A6E29213-07AC-4C2D-9E04-813D90E8F295}" srcOrd="1" destOrd="0" presId="urn:microsoft.com/office/officeart/2009/layout/CircleArrowProcess"/>
    <dgm:cxn modelId="{78D9D77A-6A9F-467C-B315-D3338A7D5CE4}" type="presParOf" srcId="{2B85987A-85A1-41B8-9676-C576C8C20A87}" destId="{5ED90316-BD65-4460-A73A-EF23FD303FB7}" srcOrd="2" destOrd="0" presId="urn:microsoft.com/office/officeart/2009/layout/CircleArrowProcess"/>
    <dgm:cxn modelId="{E0BB7E4A-892B-4EFC-9878-FCBE20E992C7}" type="presParOf" srcId="{5ED90316-BD65-4460-A73A-EF23FD303FB7}" destId="{C602D609-D940-4F3C-95F6-B6DB68222028}" srcOrd="0" destOrd="0" presId="urn:microsoft.com/office/officeart/2009/layout/CircleArrowProcess"/>
    <dgm:cxn modelId="{9FBDCB9A-C103-4075-8FC9-B3159915850A}" type="presParOf" srcId="{2B85987A-85A1-41B8-9676-C576C8C20A87}" destId="{3C2D0AC9-74F5-40F4-8076-1F1261AD2110}" srcOrd="3" destOrd="0" presId="urn:microsoft.com/office/officeart/2009/layout/CircleArrowProcess"/>
    <dgm:cxn modelId="{E111E0A2-206F-4DF7-B37B-E6CA347939EE}" type="presParOf" srcId="{2B85987A-85A1-41B8-9676-C576C8C20A87}" destId="{1A28CA3F-F6F2-4FC9-81F6-5C0804831E2F}" srcOrd="4" destOrd="0" presId="urn:microsoft.com/office/officeart/2009/layout/CircleArrowProcess"/>
    <dgm:cxn modelId="{0CC68274-8F91-488C-B683-9B861FCA787A}" type="presParOf" srcId="{1A28CA3F-F6F2-4FC9-81F6-5C0804831E2F}" destId="{D48A2798-0951-4F12-A18B-B83A79194BF7}" srcOrd="0" destOrd="0" presId="urn:microsoft.com/office/officeart/2009/layout/CircleArrowProcess"/>
    <dgm:cxn modelId="{00C79189-0A5F-4C25-BA23-E19DC1E4E5CC}" type="presParOf" srcId="{2B85987A-85A1-41B8-9676-C576C8C20A87}" destId="{CCA9D6F8-E12C-47D3-AAED-AF81996C4137}" srcOrd="5" destOrd="0" presId="urn:microsoft.com/office/officeart/2009/layout/CircleArrowProcess"/>
    <dgm:cxn modelId="{4638BAEA-2953-4420-8FB7-48F21064E20F}" type="presParOf" srcId="{2B85987A-85A1-41B8-9676-C576C8C20A87}" destId="{C650ECF7-D749-42E6-BD57-4B5FDFD1BC56}" srcOrd="6" destOrd="0" presId="urn:microsoft.com/office/officeart/2009/layout/CircleArrowProcess"/>
    <dgm:cxn modelId="{A74CD2D7-6BB9-4A2D-AF33-6DA29D6F0BC2}" type="presParOf" srcId="{C650ECF7-D749-42E6-BD57-4B5FDFD1BC56}" destId="{D759B918-4290-47D7-84B7-407482E04573}" srcOrd="0" destOrd="0" presId="urn:microsoft.com/office/officeart/2009/layout/CircleArrowProcess"/>
    <dgm:cxn modelId="{81A5FF6B-5397-42BF-89B1-A2F0E1F61C11}" type="presParOf" srcId="{2B85987A-85A1-41B8-9676-C576C8C20A87}" destId="{CA3A7BA7-0C9E-49AB-9F13-376054F4C2EA}" srcOrd="7" destOrd="0" presId="urn:microsoft.com/office/officeart/2009/layout/CircleArrowProcess"/>
    <dgm:cxn modelId="{49ADE560-FFF4-4F41-BC69-48DE1C8C1359}" type="presParOf" srcId="{2B85987A-85A1-41B8-9676-C576C8C20A87}" destId="{ACBC5A09-6A38-433D-A2A5-4F9889DC3C69}" srcOrd="8" destOrd="0" presId="urn:microsoft.com/office/officeart/2009/layout/CircleArrowProcess"/>
    <dgm:cxn modelId="{BA7522DC-5456-44A5-B50E-59825D03C94F}" type="presParOf" srcId="{ACBC5A09-6A38-433D-A2A5-4F9889DC3C69}" destId="{B9B5446B-447A-42D9-868B-6E5BC5AF3087}" srcOrd="0" destOrd="0" presId="urn:microsoft.com/office/officeart/2009/layout/CircleArrowProcess"/>
    <dgm:cxn modelId="{74D617F7-A5AC-4CE3-B506-3136EEFC9B4C}" type="presParOf" srcId="{2B85987A-85A1-41B8-9676-C576C8C20A87}" destId="{4A85612A-19D9-44C2-A966-76D754AE11D7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C9A7D-EA83-46EA-9A3A-1E3314042ACC}">
      <dsp:nvSpPr>
        <dsp:cNvPr id="0" name=""/>
        <dsp:cNvSpPr/>
      </dsp:nvSpPr>
      <dsp:spPr>
        <a:xfrm>
          <a:off x="3281073" y="1321551"/>
          <a:ext cx="310051" cy="1204116"/>
        </a:xfrm>
        <a:prstGeom prst="round2DiagRect">
          <a:avLst/>
        </a:prstGeom>
        <a:noFill/>
        <a:ln w="12700" cap="flat" cmpd="sng" algn="ctr">
          <a:solidFill>
            <a:srgbClr val="0EA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4959C-8895-4A5B-B111-2793370FCD72}">
      <dsp:nvSpPr>
        <dsp:cNvPr id="0" name=""/>
        <dsp:cNvSpPr/>
      </dsp:nvSpPr>
      <dsp:spPr>
        <a:xfrm>
          <a:off x="3303181" y="1321551"/>
          <a:ext cx="287944" cy="454627"/>
        </a:xfrm>
        <a:prstGeom prst="round2DiagRect">
          <a:avLst/>
        </a:prstGeom>
        <a:noFill/>
        <a:ln w="12700" cap="flat" cmpd="sng" algn="ctr">
          <a:solidFill>
            <a:srgbClr val="0EA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D708D-36E7-4174-8904-52587A4CC5B5}">
      <dsp:nvSpPr>
        <dsp:cNvPr id="0" name=""/>
        <dsp:cNvSpPr/>
      </dsp:nvSpPr>
      <dsp:spPr>
        <a:xfrm>
          <a:off x="2859671" y="639847"/>
          <a:ext cx="3140581" cy="166492"/>
        </a:xfrm>
        <a:custGeom>
          <a:avLst/>
          <a:gdLst/>
          <a:ahLst/>
          <a:cxnLst/>
          <a:rect l="0" t="0" r="0" b="0"/>
          <a:pathLst>
            <a:path>
              <a:moveTo>
                <a:pt x="3140581" y="0"/>
              </a:moveTo>
              <a:lnTo>
                <a:pt x="3140581" y="83002"/>
              </a:lnTo>
              <a:lnTo>
                <a:pt x="0" y="83002"/>
              </a:lnTo>
              <a:lnTo>
                <a:pt x="0" y="166492"/>
              </a:lnTo>
            </a:path>
          </a:pathLst>
        </a:custGeom>
        <a:noFill/>
        <a:ln w="38100" cap="flat" cmpd="sng" algn="ctr">
          <a:solidFill>
            <a:srgbClr val="007E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78899-83D9-40E5-BD83-A70388067626}">
      <dsp:nvSpPr>
        <dsp:cNvPr id="0" name=""/>
        <dsp:cNvSpPr/>
      </dsp:nvSpPr>
      <dsp:spPr>
        <a:xfrm>
          <a:off x="6495683" y="1309797"/>
          <a:ext cx="273392" cy="3735662"/>
        </a:xfrm>
        <a:prstGeom prst="round2DiagRect">
          <a:avLst/>
        </a:prstGeom>
        <a:noFill/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ACF28F-4865-4219-B732-7D4BC74622C4}">
      <dsp:nvSpPr>
        <dsp:cNvPr id="0" name=""/>
        <dsp:cNvSpPr/>
      </dsp:nvSpPr>
      <dsp:spPr>
        <a:xfrm>
          <a:off x="6495683" y="1309797"/>
          <a:ext cx="273392" cy="2915652"/>
        </a:xfrm>
        <a:prstGeom prst="round2DiagRect">
          <a:avLst/>
        </a:prstGeom>
        <a:noFill/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B8BAC-8410-443E-A66B-C058D7685209}">
      <dsp:nvSpPr>
        <dsp:cNvPr id="0" name=""/>
        <dsp:cNvSpPr/>
      </dsp:nvSpPr>
      <dsp:spPr>
        <a:xfrm>
          <a:off x="6495661" y="1309797"/>
          <a:ext cx="273415" cy="2095285"/>
        </a:xfrm>
        <a:prstGeom prst="round2DiagRect">
          <a:avLst/>
        </a:prstGeom>
        <a:noFill/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BFFC26-D1CC-4748-9BB3-3832BEFB29B7}">
      <dsp:nvSpPr>
        <dsp:cNvPr id="0" name=""/>
        <dsp:cNvSpPr/>
      </dsp:nvSpPr>
      <dsp:spPr>
        <a:xfrm>
          <a:off x="6495683" y="1309797"/>
          <a:ext cx="273392" cy="1274994"/>
        </a:xfrm>
        <a:prstGeom prst="round2DiagRect">
          <a:avLst/>
        </a:prstGeom>
        <a:noFill/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E2CAB8-6B9E-4AAA-8526-5A6C1A01EC6E}">
      <dsp:nvSpPr>
        <dsp:cNvPr id="0" name=""/>
        <dsp:cNvSpPr/>
      </dsp:nvSpPr>
      <dsp:spPr>
        <a:xfrm>
          <a:off x="6495661" y="1309797"/>
          <a:ext cx="273415" cy="454627"/>
        </a:xfrm>
        <a:prstGeom prst="round2DiagRect">
          <a:avLst/>
        </a:prstGeom>
        <a:noFill/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015F6-C75F-4309-8D29-AC41775E2752}">
      <dsp:nvSpPr>
        <dsp:cNvPr id="0" name=""/>
        <dsp:cNvSpPr/>
      </dsp:nvSpPr>
      <dsp:spPr>
        <a:xfrm>
          <a:off x="5954533" y="639847"/>
          <a:ext cx="91440" cy="1664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3002"/>
              </a:lnTo>
              <a:lnTo>
                <a:pt x="88051" y="83002"/>
              </a:lnTo>
              <a:lnTo>
                <a:pt x="88051" y="166492"/>
              </a:lnTo>
            </a:path>
          </a:pathLst>
        </a:custGeom>
        <a:noFill/>
        <a:ln w="38100" cap="flat" cmpd="sng" algn="ctr">
          <a:solidFill>
            <a:srgbClr val="007E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4CD178-8A38-498A-AD51-4B06CBE37E8C}">
      <dsp:nvSpPr>
        <dsp:cNvPr id="0" name=""/>
        <dsp:cNvSpPr/>
      </dsp:nvSpPr>
      <dsp:spPr>
        <a:xfrm>
          <a:off x="9434778" y="1309797"/>
          <a:ext cx="290628" cy="3726738"/>
        </a:xfrm>
        <a:prstGeom prst="round2DiagRect">
          <a:avLst/>
        </a:prstGeom>
        <a:noFill/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137221-2B2C-46A9-BB7C-B767D9E1262D}">
      <dsp:nvSpPr>
        <dsp:cNvPr id="0" name=""/>
        <dsp:cNvSpPr/>
      </dsp:nvSpPr>
      <dsp:spPr>
        <a:xfrm>
          <a:off x="9434778" y="1309797"/>
          <a:ext cx="290628" cy="2908710"/>
        </a:xfrm>
        <a:custGeom>
          <a:avLst/>
          <a:gdLst/>
          <a:ahLst/>
          <a:cxnLst/>
          <a:rect l="0" t="0" r="0" b="0"/>
          <a:pathLst>
            <a:path>
              <a:moveTo>
                <a:pt x="290628" y="0"/>
              </a:moveTo>
              <a:lnTo>
                <a:pt x="290628" y="2908710"/>
              </a:lnTo>
              <a:lnTo>
                <a:pt x="0" y="2908710"/>
              </a:lnTo>
            </a:path>
          </a:pathLst>
        </a:custGeom>
        <a:noFill/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A0B1D-76C6-4E70-85B5-79468F48588A}">
      <dsp:nvSpPr>
        <dsp:cNvPr id="0" name=""/>
        <dsp:cNvSpPr/>
      </dsp:nvSpPr>
      <dsp:spPr>
        <a:xfrm>
          <a:off x="9434778" y="1309797"/>
          <a:ext cx="290628" cy="2090683"/>
        </a:xfrm>
        <a:prstGeom prst="round2DiagRect">
          <a:avLst/>
        </a:prstGeom>
        <a:noFill/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160C76-AED9-4BF5-85F6-A23DD8C0F1BC}">
      <dsp:nvSpPr>
        <dsp:cNvPr id="0" name=""/>
        <dsp:cNvSpPr/>
      </dsp:nvSpPr>
      <dsp:spPr>
        <a:xfrm>
          <a:off x="9434778" y="1309797"/>
          <a:ext cx="290628" cy="1272655"/>
        </a:xfrm>
        <a:prstGeom prst="round2DiagRect">
          <a:avLst/>
        </a:prstGeom>
        <a:noFill/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E4D838-A44F-4440-A03D-A6A38FF07628}">
      <dsp:nvSpPr>
        <dsp:cNvPr id="0" name=""/>
        <dsp:cNvSpPr/>
      </dsp:nvSpPr>
      <dsp:spPr>
        <a:xfrm>
          <a:off x="9434778" y="1309797"/>
          <a:ext cx="290628" cy="454627"/>
        </a:xfrm>
        <a:prstGeom prst="round2DiagRect">
          <a:avLst/>
        </a:prstGeom>
        <a:noFill/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F6759-9925-46D7-B86E-E00A146763DB}">
      <dsp:nvSpPr>
        <dsp:cNvPr id="0" name=""/>
        <dsp:cNvSpPr/>
      </dsp:nvSpPr>
      <dsp:spPr>
        <a:xfrm>
          <a:off x="6000253" y="639847"/>
          <a:ext cx="3028351" cy="166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002"/>
              </a:lnTo>
              <a:lnTo>
                <a:pt x="3028351" y="83002"/>
              </a:lnTo>
              <a:lnTo>
                <a:pt x="3028351" y="166492"/>
              </a:lnTo>
            </a:path>
          </a:pathLst>
        </a:custGeom>
        <a:noFill/>
        <a:ln w="38100" cap="flat" cmpd="sng" algn="ctr">
          <a:solidFill>
            <a:srgbClr val="007E7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9EB19D-4BFC-445C-B262-546F5297B1C9}">
      <dsp:nvSpPr>
        <dsp:cNvPr id="0" name=""/>
        <dsp:cNvSpPr/>
      </dsp:nvSpPr>
      <dsp:spPr>
        <a:xfrm>
          <a:off x="2878306" y="2935"/>
          <a:ext cx="6243894" cy="636912"/>
        </a:xfrm>
        <a:prstGeom prst="round2Diag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504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u="none" kern="1200" dirty="0" smtClean="0">
              <a:solidFill>
                <a:srgbClr val="117F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توجه</a:t>
          </a:r>
          <a:r>
            <a:rPr lang="fa-IR" sz="2800" b="1" u="none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به </a:t>
          </a:r>
          <a:r>
            <a:rPr lang="fa-IR" sz="2800" b="1" u="none" kern="1200" dirty="0" smtClean="0">
              <a:solidFill>
                <a:srgbClr val="3867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عاقبت</a:t>
          </a:r>
          <a:r>
            <a:rPr lang="fa-IR" sz="28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a-IR" sz="2800" b="1" u="none" kern="1200" dirty="0" smtClean="0">
              <a:solidFill>
                <a:srgbClr val="0EA9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موضوعی</a:t>
          </a:r>
          <a:endParaRPr lang="en-US" sz="2800" b="1" u="none" kern="1200" dirty="0">
            <a:solidFill>
              <a:srgbClr val="0EA9A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9397" y="34026"/>
        <a:ext cx="6181712" cy="574730"/>
      </dsp:txXfrm>
    </dsp:sp>
    <dsp:sp modelId="{1D3A50C8-5C07-4388-9985-AE2F7CA315CB}">
      <dsp:nvSpPr>
        <dsp:cNvPr id="0" name=""/>
        <dsp:cNvSpPr/>
      </dsp:nvSpPr>
      <dsp:spPr>
        <a:xfrm>
          <a:off x="5792925" y="420785"/>
          <a:ext cx="621984" cy="119272"/>
        </a:xfrm>
        <a:prstGeom prst="round2Diag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5798747" y="426607"/>
        <a:ext cx="610340" cy="107628"/>
      </dsp:txXfrm>
    </dsp:sp>
    <dsp:sp modelId="{B6B5FB08-2E0D-48CC-A37C-2AC0472BBF44}">
      <dsp:nvSpPr>
        <dsp:cNvPr id="0" name=""/>
        <dsp:cNvSpPr/>
      </dsp:nvSpPr>
      <dsp:spPr>
        <a:xfrm>
          <a:off x="8157602" y="806340"/>
          <a:ext cx="1742005" cy="503456"/>
        </a:xfrm>
        <a:prstGeom prst="round2DiagRect">
          <a:avLst/>
        </a:prstGeom>
        <a:solidFill>
          <a:srgbClr val="117F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5049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توجه</a:t>
          </a:r>
          <a:endParaRPr lang="en-US" sz="32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82179" y="830917"/>
        <a:ext cx="1692851" cy="454302"/>
      </dsp:txXfrm>
    </dsp:sp>
    <dsp:sp modelId="{9AEE2708-C979-4B23-B91D-A14F05640A5F}">
      <dsp:nvSpPr>
        <dsp:cNvPr id="0" name=""/>
        <dsp:cNvSpPr/>
      </dsp:nvSpPr>
      <dsp:spPr>
        <a:xfrm>
          <a:off x="8788911" y="1157463"/>
          <a:ext cx="686720" cy="119272"/>
        </a:xfrm>
        <a:prstGeom prst="round2Diag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effectLst/>
          </a:endParaRPr>
        </a:p>
      </dsp:txBody>
      <dsp:txXfrm>
        <a:off x="8794733" y="1163285"/>
        <a:ext cx="675076" cy="107628"/>
      </dsp:txXfrm>
    </dsp:sp>
    <dsp:sp modelId="{5249D059-49CE-4D15-AF42-41095CC21958}">
      <dsp:nvSpPr>
        <dsp:cNvPr id="0" name=""/>
        <dsp:cNvSpPr/>
      </dsp:nvSpPr>
      <dsp:spPr>
        <a:xfrm>
          <a:off x="7307412" y="1476290"/>
          <a:ext cx="2127366" cy="576269"/>
        </a:xfrm>
        <a:prstGeom prst="round2DiagRect">
          <a:avLst/>
        </a:prstGeom>
        <a:solidFill>
          <a:srgbClr val="117F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</a:endParaRPr>
        </a:p>
      </dsp:txBody>
      <dsp:txXfrm>
        <a:off x="7335543" y="1504421"/>
        <a:ext cx="2071104" cy="520007"/>
      </dsp:txXfrm>
    </dsp:sp>
    <dsp:sp modelId="{A33E9C11-140D-4674-8F2C-2AEB079F7BA7}">
      <dsp:nvSpPr>
        <dsp:cNvPr id="0" name=""/>
        <dsp:cNvSpPr/>
      </dsp:nvSpPr>
      <dsp:spPr>
        <a:xfrm>
          <a:off x="7390152" y="1552866"/>
          <a:ext cx="1978694" cy="40776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تفکر و کشف ارتباط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7410057" y="1572771"/>
        <a:ext cx="1938884" cy="367953"/>
      </dsp:txXfrm>
    </dsp:sp>
    <dsp:sp modelId="{5755212A-BBD6-47C7-8222-A4A414E78649}">
      <dsp:nvSpPr>
        <dsp:cNvPr id="0" name=""/>
        <dsp:cNvSpPr/>
      </dsp:nvSpPr>
      <dsp:spPr>
        <a:xfrm>
          <a:off x="7307412" y="2294318"/>
          <a:ext cx="2127366" cy="576269"/>
        </a:xfrm>
        <a:prstGeom prst="round2DiagRect">
          <a:avLst/>
        </a:prstGeom>
        <a:solidFill>
          <a:srgbClr val="117F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7335543" y="2322449"/>
        <a:ext cx="2071104" cy="520007"/>
      </dsp:txXfrm>
    </dsp:sp>
    <dsp:sp modelId="{0DF4E328-6381-4201-BDCF-58590412AA9B}">
      <dsp:nvSpPr>
        <dsp:cNvPr id="0" name=""/>
        <dsp:cNvSpPr/>
      </dsp:nvSpPr>
      <dsp:spPr>
        <a:xfrm>
          <a:off x="7390152" y="2370894"/>
          <a:ext cx="1978694" cy="40776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تعقل و سنجش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7410057" y="2390799"/>
        <a:ext cx="1938884" cy="367953"/>
      </dsp:txXfrm>
    </dsp:sp>
    <dsp:sp modelId="{4708EC6F-61D2-4BD3-A3D3-BB2B2326F324}">
      <dsp:nvSpPr>
        <dsp:cNvPr id="0" name=""/>
        <dsp:cNvSpPr/>
      </dsp:nvSpPr>
      <dsp:spPr>
        <a:xfrm>
          <a:off x="7307412" y="3112346"/>
          <a:ext cx="2127366" cy="576269"/>
        </a:xfrm>
        <a:prstGeom prst="round2DiagRect">
          <a:avLst/>
        </a:prstGeom>
        <a:solidFill>
          <a:srgbClr val="117F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7335543" y="3140477"/>
        <a:ext cx="2071104" cy="520007"/>
      </dsp:txXfrm>
    </dsp:sp>
    <dsp:sp modelId="{56FC6697-C6B6-4FD8-97F4-16354370ED48}">
      <dsp:nvSpPr>
        <dsp:cNvPr id="0" name=""/>
        <dsp:cNvSpPr/>
      </dsp:nvSpPr>
      <dsp:spPr>
        <a:xfrm>
          <a:off x="7390152" y="3188921"/>
          <a:ext cx="1978694" cy="40776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علم و معرفت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7410057" y="3208826"/>
        <a:ext cx="1938884" cy="367953"/>
      </dsp:txXfrm>
    </dsp:sp>
    <dsp:sp modelId="{C4D2FFC9-EDFF-40CA-989B-688C11590ADF}">
      <dsp:nvSpPr>
        <dsp:cNvPr id="0" name=""/>
        <dsp:cNvSpPr/>
      </dsp:nvSpPr>
      <dsp:spPr>
        <a:xfrm>
          <a:off x="7307412" y="3930373"/>
          <a:ext cx="2127366" cy="576269"/>
        </a:xfrm>
        <a:prstGeom prst="round2DiagRect">
          <a:avLst/>
        </a:prstGeom>
        <a:solidFill>
          <a:srgbClr val="117F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7335543" y="3958504"/>
        <a:ext cx="2071104" cy="520007"/>
      </dsp:txXfrm>
    </dsp:sp>
    <dsp:sp modelId="{4EEB1590-F20C-48AD-8DD7-C86681AB8554}">
      <dsp:nvSpPr>
        <dsp:cNvPr id="0" name=""/>
        <dsp:cNvSpPr/>
      </dsp:nvSpPr>
      <dsp:spPr>
        <a:xfrm>
          <a:off x="7390152" y="4006949"/>
          <a:ext cx="1978694" cy="40776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توجه و ذکر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7410057" y="4026854"/>
        <a:ext cx="1938884" cy="367953"/>
      </dsp:txXfrm>
    </dsp:sp>
    <dsp:sp modelId="{EECD1170-9C37-432C-B33D-333926596D6D}">
      <dsp:nvSpPr>
        <dsp:cNvPr id="0" name=""/>
        <dsp:cNvSpPr/>
      </dsp:nvSpPr>
      <dsp:spPr>
        <a:xfrm>
          <a:off x="7307412" y="4748401"/>
          <a:ext cx="2127366" cy="576269"/>
        </a:xfrm>
        <a:prstGeom prst="round2DiagRect">
          <a:avLst/>
        </a:prstGeom>
        <a:solidFill>
          <a:srgbClr val="117F7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</a:endParaRPr>
        </a:p>
      </dsp:txBody>
      <dsp:txXfrm>
        <a:off x="7335543" y="4776532"/>
        <a:ext cx="2071104" cy="520007"/>
      </dsp:txXfrm>
    </dsp:sp>
    <dsp:sp modelId="{1DFF8622-EB45-4932-B5EB-154744E8588D}">
      <dsp:nvSpPr>
        <dsp:cNvPr id="0" name=""/>
        <dsp:cNvSpPr/>
      </dsp:nvSpPr>
      <dsp:spPr>
        <a:xfrm>
          <a:off x="7390152" y="4824977"/>
          <a:ext cx="1978694" cy="40776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17F7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اطمینان و تدارک درعمل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7410057" y="4844882"/>
        <a:ext cx="1938884" cy="367953"/>
      </dsp:txXfrm>
    </dsp:sp>
    <dsp:sp modelId="{280A36E7-0320-459B-A9FC-8D82B1C3D944}">
      <dsp:nvSpPr>
        <dsp:cNvPr id="0" name=""/>
        <dsp:cNvSpPr/>
      </dsp:nvSpPr>
      <dsp:spPr>
        <a:xfrm>
          <a:off x="5134470" y="806340"/>
          <a:ext cx="1816229" cy="503456"/>
        </a:xfrm>
        <a:prstGeom prst="round2DiagRect">
          <a:avLst/>
        </a:prstGeom>
        <a:solidFill>
          <a:srgbClr val="38671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5049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عاقبت</a:t>
          </a:r>
          <a:endParaRPr lang="en-US" sz="32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9047" y="830917"/>
        <a:ext cx="1767075" cy="454302"/>
      </dsp:txXfrm>
    </dsp:sp>
    <dsp:sp modelId="{2CFAD952-5E32-4E53-927B-1124779725BE}">
      <dsp:nvSpPr>
        <dsp:cNvPr id="0" name=""/>
        <dsp:cNvSpPr/>
      </dsp:nvSpPr>
      <dsp:spPr>
        <a:xfrm>
          <a:off x="5691593" y="1157463"/>
          <a:ext cx="909310" cy="119272"/>
        </a:xfrm>
        <a:prstGeom prst="round2Diag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effectLst/>
          </a:endParaRPr>
        </a:p>
      </dsp:txBody>
      <dsp:txXfrm>
        <a:off x="5697415" y="1163285"/>
        <a:ext cx="897666" cy="107628"/>
      </dsp:txXfrm>
    </dsp:sp>
    <dsp:sp modelId="{79A6EE53-9CF9-4120-BB03-B75C12191961}">
      <dsp:nvSpPr>
        <dsp:cNvPr id="0" name=""/>
        <dsp:cNvSpPr/>
      </dsp:nvSpPr>
      <dsp:spPr>
        <a:xfrm>
          <a:off x="4283145" y="1476290"/>
          <a:ext cx="2212516" cy="576269"/>
        </a:xfrm>
        <a:prstGeom prst="round2DiagRect">
          <a:avLst/>
        </a:prstGeom>
        <a:solidFill>
          <a:srgbClr val="38671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</a:endParaRPr>
        </a:p>
      </dsp:txBody>
      <dsp:txXfrm>
        <a:off x="4311276" y="1504421"/>
        <a:ext cx="2156254" cy="520007"/>
      </dsp:txXfrm>
    </dsp:sp>
    <dsp:sp modelId="{0BEDEF60-F5B4-4ABA-8F70-35C508719F8E}">
      <dsp:nvSpPr>
        <dsp:cNvPr id="0" name=""/>
        <dsp:cNvSpPr/>
      </dsp:nvSpPr>
      <dsp:spPr>
        <a:xfrm>
          <a:off x="4388612" y="1553103"/>
          <a:ext cx="2007149" cy="41300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غرض و دلیل وقوع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4408773" y="1573264"/>
        <a:ext cx="1966827" cy="372681"/>
      </dsp:txXfrm>
    </dsp:sp>
    <dsp:sp modelId="{E427EC9B-4F80-4175-886E-E002E4AD05C6}">
      <dsp:nvSpPr>
        <dsp:cNvPr id="0" name=""/>
        <dsp:cNvSpPr/>
      </dsp:nvSpPr>
      <dsp:spPr>
        <a:xfrm>
          <a:off x="4334447" y="2296938"/>
          <a:ext cx="2161236" cy="575706"/>
        </a:xfrm>
        <a:prstGeom prst="round2DiagRect">
          <a:avLst/>
        </a:prstGeom>
        <a:solidFill>
          <a:srgbClr val="38671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4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4362551" y="2325042"/>
        <a:ext cx="2105028" cy="519498"/>
      </dsp:txXfrm>
    </dsp:sp>
    <dsp:sp modelId="{554DDF63-7A4F-4D30-BB56-ECAA2A5B1861}">
      <dsp:nvSpPr>
        <dsp:cNvPr id="0" name=""/>
        <dsp:cNvSpPr/>
      </dsp:nvSpPr>
      <dsp:spPr>
        <a:xfrm>
          <a:off x="4437470" y="2373676"/>
          <a:ext cx="1960630" cy="412600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جهت و سمت حرکت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4457611" y="2393817"/>
        <a:ext cx="1920348" cy="372318"/>
      </dsp:txXfrm>
    </dsp:sp>
    <dsp:sp modelId="{2D061D9F-9B1C-4B7B-ACE9-E2EA2D4F12A5}">
      <dsp:nvSpPr>
        <dsp:cNvPr id="0" name=""/>
        <dsp:cNvSpPr/>
      </dsp:nvSpPr>
      <dsp:spPr>
        <a:xfrm>
          <a:off x="4283145" y="3116948"/>
          <a:ext cx="2212516" cy="576269"/>
        </a:xfrm>
        <a:prstGeom prst="round2DiagRect">
          <a:avLst/>
        </a:prstGeom>
        <a:solidFill>
          <a:srgbClr val="38671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4311276" y="3145079"/>
        <a:ext cx="2156254" cy="520007"/>
      </dsp:txXfrm>
    </dsp:sp>
    <dsp:sp modelId="{CAD95D06-5762-4E7B-BC9B-114EB7B5AE62}">
      <dsp:nvSpPr>
        <dsp:cNvPr id="0" name=""/>
        <dsp:cNvSpPr/>
      </dsp:nvSpPr>
      <dsp:spPr>
        <a:xfrm>
          <a:off x="4388612" y="3193761"/>
          <a:ext cx="2007149" cy="413003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عکس العمل بروزات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4408773" y="3213922"/>
        <a:ext cx="1966827" cy="372681"/>
      </dsp:txXfrm>
    </dsp:sp>
    <dsp:sp modelId="{E71F85E3-E878-48EB-A8E2-B56BA50EF063}">
      <dsp:nvSpPr>
        <dsp:cNvPr id="0" name=""/>
        <dsp:cNvSpPr/>
      </dsp:nvSpPr>
      <dsp:spPr>
        <a:xfrm>
          <a:off x="4334447" y="3937596"/>
          <a:ext cx="2161236" cy="575706"/>
        </a:xfrm>
        <a:prstGeom prst="round2DiagRect">
          <a:avLst/>
        </a:prstGeom>
        <a:solidFill>
          <a:srgbClr val="38671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4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4362551" y="3965700"/>
        <a:ext cx="2105028" cy="519498"/>
      </dsp:txXfrm>
    </dsp:sp>
    <dsp:sp modelId="{5D6302BE-C59F-436A-90FA-BA9BEBFC556F}">
      <dsp:nvSpPr>
        <dsp:cNvPr id="0" name=""/>
        <dsp:cNvSpPr/>
      </dsp:nvSpPr>
      <dsp:spPr>
        <a:xfrm>
          <a:off x="4437470" y="4014334"/>
          <a:ext cx="1960630" cy="412600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آثار و نتایج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4457611" y="4034475"/>
        <a:ext cx="1920348" cy="372318"/>
      </dsp:txXfrm>
    </dsp:sp>
    <dsp:sp modelId="{6A6F1158-FF31-42CF-8AF2-C22EF16CD264}">
      <dsp:nvSpPr>
        <dsp:cNvPr id="0" name=""/>
        <dsp:cNvSpPr/>
      </dsp:nvSpPr>
      <dsp:spPr>
        <a:xfrm>
          <a:off x="4334447" y="4757606"/>
          <a:ext cx="2161236" cy="575706"/>
        </a:xfrm>
        <a:prstGeom prst="round2DiagRect">
          <a:avLst/>
        </a:prstGeom>
        <a:solidFill>
          <a:srgbClr val="38671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43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</a:endParaRPr>
        </a:p>
      </dsp:txBody>
      <dsp:txXfrm>
        <a:off x="4362551" y="4785710"/>
        <a:ext cx="2105028" cy="519498"/>
      </dsp:txXfrm>
    </dsp:sp>
    <dsp:sp modelId="{D1D55A69-6EE3-44FE-9F02-484E7AF9584E}">
      <dsp:nvSpPr>
        <dsp:cNvPr id="0" name=""/>
        <dsp:cNvSpPr/>
      </dsp:nvSpPr>
      <dsp:spPr>
        <a:xfrm>
          <a:off x="4429881" y="4818816"/>
          <a:ext cx="1960630" cy="412600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8671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تبعات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4450022" y="4838957"/>
        <a:ext cx="1920348" cy="372318"/>
      </dsp:txXfrm>
    </dsp:sp>
    <dsp:sp modelId="{2BF7D1DC-8038-4A48-BA31-25E0B6DC5A5D}">
      <dsp:nvSpPr>
        <dsp:cNvPr id="0" name=""/>
        <dsp:cNvSpPr/>
      </dsp:nvSpPr>
      <dsp:spPr>
        <a:xfrm>
          <a:off x="1945354" y="806340"/>
          <a:ext cx="1828634" cy="515211"/>
        </a:xfrm>
        <a:prstGeom prst="round2DiagRect">
          <a:avLst/>
        </a:prstGeom>
        <a:solidFill>
          <a:srgbClr val="0EA9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50492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موضوعی</a:t>
          </a:r>
          <a:endParaRPr lang="en-US" sz="32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0505" y="831491"/>
        <a:ext cx="1778332" cy="464909"/>
      </dsp:txXfrm>
    </dsp:sp>
    <dsp:sp modelId="{508DCE7A-141C-4A25-9020-F95B1D6304E4}">
      <dsp:nvSpPr>
        <dsp:cNvPr id="0" name=""/>
        <dsp:cNvSpPr/>
      </dsp:nvSpPr>
      <dsp:spPr>
        <a:xfrm>
          <a:off x="3451676" y="1163340"/>
          <a:ext cx="621984" cy="119272"/>
        </a:xfrm>
        <a:prstGeom prst="round2Diag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b="1" kern="1200">
            <a:effectLst/>
          </a:endParaRPr>
        </a:p>
      </dsp:txBody>
      <dsp:txXfrm>
        <a:off x="3457498" y="1169162"/>
        <a:ext cx="610340" cy="107628"/>
      </dsp:txXfrm>
    </dsp:sp>
    <dsp:sp modelId="{69B305EB-950D-4AE2-9ECE-113D924E7787}">
      <dsp:nvSpPr>
        <dsp:cNvPr id="0" name=""/>
        <dsp:cNvSpPr/>
      </dsp:nvSpPr>
      <dsp:spPr>
        <a:xfrm>
          <a:off x="1535750" y="1488044"/>
          <a:ext cx="1767430" cy="576269"/>
        </a:xfrm>
        <a:prstGeom prst="round2DiagRect">
          <a:avLst/>
        </a:prstGeom>
        <a:solidFill>
          <a:srgbClr val="0EA9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</a:endParaRPr>
        </a:p>
      </dsp:txBody>
      <dsp:txXfrm>
        <a:off x="1563881" y="1516175"/>
        <a:ext cx="1711168" cy="520007"/>
      </dsp:txXfrm>
    </dsp:sp>
    <dsp:sp modelId="{825EBCBB-1E7F-4AFF-A665-1D4A8E0445F4}">
      <dsp:nvSpPr>
        <dsp:cNvPr id="0" name=""/>
        <dsp:cNvSpPr/>
      </dsp:nvSpPr>
      <dsp:spPr>
        <a:xfrm>
          <a:off x="1614056" y="1554781"/>
          <a:ext cx="1607580" cy="442803"/>
        </a:xfrm>
        <a:prstGeom prst="round2DiagRect">
          <a:avLst/>
        </a:prstGeom>
        <a:solidFill>
          <a:srgbClr val="E7F7F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مخلوق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1635672" y="1576397"/>
        <a:ext cx="1564348" cy="399571"/>
      </dsp:txXfrm>
    </dsp:sp>
    <dsp:sp modelId="{4685FEDF-CE78-4DDF-B6BC-A07E6DA52DB1}">
      <dsp:nvSpPr>
        <dsp:cNvPr id="0" name=""/>
        <dsp:cNvSpPr/>
      </dsp:nvSpPr>
      <dsp:spPr>
        <a:xfrm>
          <a:off x="1513642" y="2237533"/>
          <a:ext cx="1767430" cy="576269"/>
        </a:xfrm>
        <a:prstGeom prst="round2DiagRect">
          <a:avLst/>
        </a:prstGeom>
        <a:solidFill>
          <a:srgbClr val="0EA9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04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1" kern="1200">
            <a:effectLst/>
            <a:latin typeface="+mj-lt"/>
            <a:cs typeface="B Nazanin" panose="00000400000000000000" pitchFamily="2" charset="-78"/>
          </a:endParaRPr>
        </a:p>
      </dsp:txBody>
      <dsp:txXfrm>
        <a:off x="1541773" y="2265664"/>
        <a:ext cx="1711168" cy="520007"/>
      </dsp:txXfrm>
    </dsp:sp>
    <dsp:sp modelId="{0203A21E-BC36-45ED-9E07-3EF623E459A6}">
      <dsp:nvSpPr>
        <dsp:cNvPr id="0" name=""/>
        <dsp:cNvSpPr/>
      </dsp:nvSpPr>
      <dsp:spPr>
        <a:xfrm>
          <a:off x="1578044" y="2313170"/>
          <a:ext cx="1608768" cy="420272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effectLst/>
              <a:latin typeface="+mj-lt"/>
              <a:cs typeface="B Nazanin" panose="00000400000000000000" pitchFamily="2" charset="-78"/>
            </a:rPr>
            <a:t>در مورد انسان</a:t>
          </a:r>
          <a:endParaRPr lang="en-US" sz="1600" b="1" kern="1200" dirty="0">
            <a:effectLst/>
            <a:latin typeface="+mj-lt"/>
            <a:cs typeface="B Nazanin" panose="00000400000000000000" pitchFamily="2" charset="-78"/>
          </a:endParaRPr>
        </a:p>
      </dsp:txBody>
      <dsp:txXfrm>
        <a:off x="1598560" y="2333686"/>
        <a:ext cx="1567736" cy="379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CB517-7A91-455C-BC21-9DD4A9701940}">
      <dsp:nvSpPr>
        <dsp:cNvPr id="0" name=""/>
        <dsp:cNvSpPr/>
      </dsp:nvSpPr>
      <dsp:spPr>
        <a:xfrm>
          <a:off x="0" y="4652753"/>
          <a:ext cx="6955552" cy="76332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tx1"/>
              </a:solidFill>
            </a:rPr>
            <a:t>غرض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0" y="4652753"/>
        <a:ext cx="6955552" cy="763322"/>
      </dsp:txXfrm>
    </dsp:sp>
    <dsp:sp modelId="{89CBE9D8-681C-4BE5-BCCB-683DDAB7882A}">
      <dsp:nvSpPr>
        <dsp:cNvPr id="0" name=""/>
        <dsp:cNvSpPr/>
      </dsp:nvSpPr>
      <dsp:spPr>
        <a:xfrm rot="10800000">
          <a:off x="0" y="3490212"/>
          <a:ext cx="6955552" cy="1173990"/>
        </a:xfrm>
        <a:prstGeom prst="upArrowCallou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tx1"/>
              </a:solidFill>
            </a:rPr>
            <a:t>جهان بینی برخاسته از کلام پروردگار</a:t>
          </a:r>
          <a:endParaRPr lang="en-US" sz="3200" kern="1200" dirty="0">
            <a:solidFill>
              <a:schemeClr val="tx1"/>
            </a:solidFill>
          </a:endParaRPr>
        </a:p>
      </dsp:txBody>
      <dsp:txXfrm rot="10800000">
        <a:off x="0" y="3490212"/>
        <a:ext cx="6955552" cy="762823"/>
      </dsp:txXfrm>
    </dsp:sp>
    <dsp:sp modelId="{2052B591-BB6B-477F-B861-E70F7FA5C416}">
      <dsp:nvSpPr>
        <dsp:cNvPr id="0" name=""/>
        <dsp:cNvSpPr/>
      </dsp:nvSpPr>
      <dsp:spPr>
        <a:xfrm rot="10800000">
          <a:off x="0" y="2327672"/>
          <a:ext cx="6955552" cy="1173990"/>
        </a:xfrm>
        <a:prstGeom prst="upArrowCallou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tx1"/>
              </a:solidFill>
            </a:rPr>
            <a:t>شرایط زمانی و مکانی و عناصر نزول آیات</a:t>
          </a:r>
          <a:endParaRPr lang="en-US" sz="3200" kern="1200" dirty="0">
            <a:solidFill>
              <a:schemeClr val="tx1"/>
            </a:solidFill>
          </a:endParaRPr>
        </a:p>
      </dsp:txBody>
      <dsp:txXfrm rot="10800000">
        <a:off x="0" y="2327672"/>
        <a:ext cx="6955552" cy="762823"/>
      </dsp:txXfrm>
    </dsp:sp>
    <dsp:sp modelId="{C89315D0-7866-4ACD-833F-418AEBF4CB59}">
      <dsp:nvSpPr>
        <dsp:cNvPr id="0" name=""/>
        <dsp:cNvSpPr/>
      </dsp:nvSpPr>
      <dsp:spPr>
        <a:xfrm rot="10800000">
          <a:off x="0" y="1165131"/>
          <a:ext cx="6955552" cy="1173990"/>
        </a:xfrm>
        <a:prstGeom prst="upArrowCallou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chemeClr val="tx1"/>
              </a:solidFill>
            </a:rPr>
            <a:t>ساختار قرآن</a:t>
          </a:r>
          <a:endParaRPr lang="en-US" sz="3200" kern="1200" dirty="0">
            <a:solidFill>
              <a:schemeClr val="tx1"/>
            </a:solidFill>
          </a:endParaRPr>
        </a:p>
      </dsp:txBody>
      <dsp:txXfrm rot="10800000">
        <a:off x="0" y="1165131"/>
        <a:ext cx="6955552" cy="762823"/>
      </dsp:txXfrm>
    </dsp:sp>
    <dsp:sp modelId="{DA355555-0422-4B49-9F0B-49169D4FC54C}">
      <dsp:nvSpPr>
        <dsp:cNvPr id="0" name=""/>
        <dsp:cNvSpPr/>
      </dsp:nvSpPr>
      <dsp:spPr>
        <a:xfrm rot="10800000">
          <a:off x="0" y="0"/>
          <a:ext cx="6955552" cy="1173990"/>
        </a:xfrm>
        <a:prstGeom prst="upArrowCallou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cs typeface="B Nazanin" panose="00000400000000000000" pitchFamily="2" charset="-78"/>
            </a:rPr>
            <a:t>ویژگی های قرآن برای تدبر</a:t>
          </a:r>
          <a:endParaRPr lang="en-US" sz="4400" b="1" kern="1200" dirty="0">
            <a:cs typeface="B Nazanin" panose="00000400000000000000" pitchFamily="2" charset="-78"/>
          </a:endParaRPr>
        </a:p>
      </dsp:txBody>
      <dsp:txXfrm rot="10800000">
        <a:off x="0" y="0"/>
        <a:ext cx="6955552" cy="7628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ABC7B-AC80-4AFB-9735-B4CF290E586A}">
      <dsp:nvSpPr>
        <dsp:cNvPr id="0" name=""/>
        <dsp:cNvSpPr/>
      </dsp:nvSpPr>
      <dsp:spPr>
        <a:xfrm>
          <a:off x="312569" y="0"/>
          <a:ext cx="5621633" cy="194004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E29213-07AC-4C2D-9E04-813D90E8F295}">
      <dsp:nvSpPr>
        <dsp:cNvPr id="0" name=""/>
        <dsp:cNvSpPr/>
      </dsp:nvSpPr>
      <dsp:spPr>
        <a:xfrm>
          <a:off x="1850423" y="591376"/>
          <a:ext cx="3111900" cy="541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تفکر در غرض</a:t>
          </a:r>
          <a:endParaRPr lang="en-US" sz="2400" kern="1200" dirty="0"/>
        </a:p>
      </dsp:txBody>
      <dsp:txXfrm>
        <a:off x="1850423" y="591376"/>
        <a:ext cx="3111900" cy="541057"/>
      </dsp:txXfrm>
    </dsp:sp>
    <dsp:sp modelId="{C602D609-D940-4F3C-95F6-B6DB68222028}">
      <dsp:nvSpPr>
        <dsp:cNvPr id="0" name=""/>
        <dsp:cNvSpPr/>
      </dsp:nvSpPr>
      <dsp:spPr>
        <a:xfrm>
          <a:off x="-226365" y="1114679"/>
          <a:ext cx="5621633" cy="19400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2D0AC9-74F5-40F4-8076-1F1261AD2110}">
      <dsp:nvSpPr>
        <dsp:cNvPr id="0" name=""/>
        <dsp:cNvSpPr/>
      </dsp:nvSpPr>
      <dsp:spPr>
        <a:xfrm>
          <a:off x="255990" y="1768202"/>
          <a:ext cx="2588658" cy="541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تعقل در غرض</a:t>
          </a:r>
          <a:endParaRPr lang="en-US" sz="2400" kern="1200" dirty="0"/>
        </a:p>
      </dsp:txBody>
      <dsp:txXfrm>
        <a:off x="255990" y="1768202"/>
        <a:ext cx="2588658" cy="541057"/>
      </dsp:txXfrm>
    </dsp:sp>
    <dsp:sp modelId="{D48A2798-0951-4F12-A18B-B83A79194BF7}">
      <dsp:nvSpPr>
        <dsp:cNvPr id="0" name=""/>
        <dsp:cNvSpPr/>
      </dsp:nvSpPr>
      <dsp:spPr>
        <a:xfrm>
          <a:off x="312569" y="2234369"/>
          <a:ext cx="5621633" cy="194004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A9D6F8-E12C-47D3-AAED-AF81996C4137}">
      <dsp:nvSpPr>
        <dsp:cNvPr id="0" name=""/>
        <dsp:cNvSpPr/>
      </dsp:nvSpPr>
      <dsp:spPr>
        <a:xfrm>
          <a:off x="2060239" y="2887049"/>
          <a:ext cx="3717474" cy="582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علم و شناخت غرض</a:t>
          </a:r>
          <a:endParaRPr lang="en-US" sz="2400" kern="1200" dirty="0"/>
        </a:p>
      </dsp:txBody>
      <dsp:txXfrm>
        <a:off x="2060239" y="2887049"/>
        <a:ext cx="3717474" cy="582254"/>
      </dsp:txXfrm>
    </dsp:sp>
    <dsp:sp modelId="{D759B918-4290-47D7-84B7-407482E04573}">
      <dsp:nvSpPr>
        <dsp:cNvPr id="0" name=""/>
        <dsp:cNvSpPr/>
      </dsp:nvSpPr>
      <dsp:spPr>
        <a:xfrm>
          <a:off x="-191426" y="3350927"/>
          <a:ext cx="5621633" cy="19400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3A7BA7-0C9E-49AB-9F13-376054F4C2EA}">
      <dsp:nvSpPr>
        <dsp:cNvPr id="0" name=""/>
        <dsp:cNvSpPr/>
      </dsp:nvSpPr>
      <dsp:spPr>
        <a:xfrm>
          <a:off x="2075542" y="4053551"/>
          <a:ext cx="1082599" cy="541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2075542" y="4053551"/>
        <a:ext cx="1082599" cy="541057"/>
      </dsp:txXfrm>
    </dsp:sp>
    <dsp:sp modelId="{B9B5446B-447A-42D9-868B-6E5BC5AF3087}">
      <dsp:nvSpPr>
        <dsp:cNvPr id="0" name=""/>
        <dsp:cNvSpPr/>
      </dsp:nvSpPr>
      <dsp:spPr>
        <a:xfrm>
          <a:off x="744752" y="4594609"/>
          <a:ext cx="4829690" cy="166763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85612A-19D9-44C2-A966-76D754AE11D7}">
      <dsp:nvSpPr>
        <dsp:cNvPr id="0" name=""/>
        <dsp:cNvSpPr/>
      </dsp:nvSpPr>
      <dsp:spPr>
        <a:xfrm>
          <a:off x="2616660" y="5170735"/>
          <a:ext cx="1082599" cy="541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2616660" y="5170735"/>
        <a:ext cx="1082599" cy="541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01A00-4E1F-428D-9B5E-5FABE6EC0A93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C712EB-8206-47D7-8F74-84B2D765E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4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12EB-8206-47D7-8F74-84B2D765E6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5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712EB-8206-47D7-8F74-84B2D765E6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7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367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4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8882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421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6400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806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7559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165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975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5128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60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DFFC-DF46-4BDF-B7EA-0EB3B1800C89}" type="datetimeFigureOut">
              <a:rPr lang="fa-IR" smtClean="0"/>
              <a:t>10/08/1446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BCE9-0C14-4DE4-B24B-1B340387FE9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7175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680" y="75160"/>
            <a:ext cx="4633362" cy="120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417350" y="2615475"/>
            <a:ext cx="163698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درس</a:t>
            </a:r>
            <a:endParaRPr lang="fa-IR" sz="6000" b="1" dirty="0" smtClean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  <a:p>
            <a:pPr algn="r" rtl="1"/>
            <a:r>
              <a:rPr lang="ar-SA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 </a:t>
            </a:r>
            <a:r>
              <a:rPr lang="fa-IR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سو</a:t>
            </a:r>
            <a:r>
              <a:rPr lang="ar-SA" sz="6000" b="1" dirty="0" smtClean="0">
                <a:solidFill>
                  <a:schemeClr val="bg1"/>
                </a:solidFill>
                <a:latin typeface="Adobe Arabic" panose="02040503050201020203" pitchFamily="18" charset="-78"/>
                <a:cs typeface="B Titr" panose="00000700000000000000" pitchFamily="2" charset="-78"/>
              </a:rPr>
              <a:t>م</a:t>
            </a:r>
            <a:endParaRPr lang="en-US" sz="6000" b="1" dirty="0">
              <a:solidFill>
                <a:schemeClr val="bg1"/>
              </a:solidFill>
              <a:latin typeface="Adobe Arabic" panose="02040503050201020203" pitchFamily="18" charset="-78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6845" y="2288357"/>
            <a:ext cx="61272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48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بررسی مفهوم </a:t>
            </a:r>
            <a:r>
              <a:rPr lang="fa-IR" sz="4800" b="1" dirty="0" smtClean="0">
                <a:solidFill>
                  <a:srgbClr val="117E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تدبر</a:t>
            </a:r>
            <a:r>
              <a:rPr lang="fa-IR" sz="48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</a:t>
            </a:r>
            <a:br>
              <a:rPr lang="fa-IR" sz="48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</a:br>
            <a:r>
              <a:rPr lang="fa-IR" sz="4800" b="1" dirty="0" smtClean="0"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در قرآن و معرفی روش های آن</a:t>
            </a:r>
            <a:endParaRPr lang="en-US" sz="4800" b="1" dirty="0"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1340" y="2075642"/>
            <a:ext cx="10010659" cy="3862449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26000">
                <a:schemeClr val="accent6">
                  <a:lumMod val="60000"/>
                  <a:lumOff val="40000"/>
                </a:schemeClr>
              </a:gs>
              <a:gs pos="81000">
                <a:schemeClr val="accent6">
                  <a:lumMod val="20000"/>
                  <a:lumOff val="8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‫لزوم تدبر در قرآن کریم و ثمرات مترتب بر آن‬‎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90" y="171099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5268" y="2292456"/>
            <a:ext cx="82619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ar-SA" sz="25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تدبر به معنای «توجه به عاقبت چیزی</a:t>
            </a:r>
            <a:r>
              <a:rPr lang="fa-IR" sz="25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»</a:t>
            </a:r>
            <a:r>
              <a:rPr lang="ar-SA" sz="25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است</a:t>
            </a:r>
            <a:r>
              <a:rPr lang="fa-IR" sz="25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.</a:t>
            </a:r>
          </a:p>
          <a:p>
            <a:pPr marL="342900" indent="-34290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ar-SA" sz="25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از </a:t>
            </a:r>
            <a:r>
              <a:rPr lang="ar-SA" sz="25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امکان‌ها و نعمت‌های ویژه‌ خداوند به انسان است. </a:t>
            </a:r>
            <a:endParaRPr lang="fa-IR" sz="2500" b="1" dirty="0">
              <a:solidFill>
                <a:srgbClr val="1B345A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  <a:p>
            <a:pPr marL="342900" indent="-34290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ar-SA" sz="25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حضرت علامه طباطبایی رحمت الله علیه تدبر را اندیشه در اطراف و عواقب کار و یا عاقبت​اندیشی می​داند</a:t>
            </a:r>
            <a:r>
              <a:rPr lang="fa-IR" sz="25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.</a:t>
            </a:r>
          </a:p>
          <a:p>
            <a:pPr marL="342900" indent="-342900" algn="just" rtl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ar-SA" sz="2500" b="1" dirty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 همچنین با قوّه تدبر، انسان می‌تواند غرض پدیدار شدن چیزی را مورد بررسی قرار داده، ارتباط آن را با غایت و عاقبت خود بسنجد</a:t>
            </a:r>
            <a:r>
              <a:rPr lang="fa-IR" sz="2500" b="1" dirty="0" smtClean="0">
                <a:solidFill>
                  <a:srgbClr val="1B345A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Adobe Arabic" panose="02040503050201020203" pitchFamily="18" charset="-78"/>
              </a:rPr>
              <a:t>.</a:t>
            </a:r>
            <a:r>
              <a:rPr lang="ar-SA" dirty="0">
                <a:solidFill>
                  <a:srgbClr val="444444"/>
                </a:solidFill>
                <a:latin typeface="Tahoma" panose="020B0604030504040204" pitchFamily="34" charset="0"/>
              </a:rPr>
              <a:t> </a:t>
            </a:r>
            <a:endParaRPr lang="fa-IR" dirty="0" smtClean="0">
              <a:solidFill>
                <a:srgbClr val="444444"/>
              </a:solidFill>
              <a:latin typeface="Tahoma" panose="020B060403050404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95104" y="1866702"/>
            <a:ext cx="2023051" cy="9476"/>
          </a:xfrm>
          <a:prstGeom prst="line">
            <a:avLst/>
          </a:prstGeom>
          <a:ln w="76200">
            <a:solidFill>
              <a:srgbClr val="3867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8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4861965" y="0"/>
            <a:ext cx="2468071" cy="1569855"/>
          </a:xfrm>
          <a:prstGeom prst="round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2376176168"/>
              </p:ext>
            </p:extLst>
          </p:nvPr>
        </p:nvGraphicFramePr>
        <p:xfrm>
          <a:off x="305891" y="1068149"/>
          <a:ext cx="11580219" cy="541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 Diagonal Corner Rectangle 5"/>
          <p:cNvSpPr/>
          <p:nvPr/>
        </p:nvSpPr>
        <p:spPr>
          <a:xfrm>
            <a:off x="4315752" y="1108609"/>
            <a:ext cx="3560496" cy="517890"/>
          </a:xfrm>
          <a:prstGeom prst="round2DiagRect">
            <a:avLst/>
          </a:prstGeom>
          <a:noFill/>
          <a:ln w="38100">
            <a:solidFill>
              <a:srgbClr val="007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Diagonal Corner Rectangle 6"/>
          <p:cNvSpPr/>
          <p:nvPr/>
        </p:nvSpPr>
        <p:spPr>
          <a:xfrm>
            <a:off x="4340028" y="161841"/>
            <a:ext cx="3511944" cy="558350"/>
          </a:xfrm>
          <a:prstGeom prst="round2DiagRect">
            <a:avLst/>
          </a:prstGeom>
          <a:noFill/>
          <a:ln w="38100">
            <a:solidFill>
              <a:srgbClr val="007E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a-IR" sz="3200" b="1" dirty="0" smtClean="0">
                <a:solidFill>
                  <a:srgbClr val="007E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تفصیلی در معنای </a:t>
            </a:r>
            <a:r>
              <a:rPr lang="fa-IR" sz="3200" b="1" dirty="0">
                <a:solidFill>
                  <a:srgbClr val="007E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تدبر</a:t>
            </a:r>
            <a:endParaRPr lang="en-US" sz="3200" b="1" dirty="0">
              <a:solidFill>
                <a:srgbClr val="007E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134904" y="806824"/>
            <a:ext cx="1922192" cy="236667"/>
          </a:xfrm>
          <a:prstGeom prst="downArrow">
            <a:avLst/>
          </a:prstGeom>
          <a:solidFill>
            <a:srgbClr val="007E75"/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9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4239823" y="4042550"/>
            <a:ext cx="1910124" cy="2815450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5" t="62580" r="32188" b="11949"/>
          <a:stretch/>
        </p:blipFill>
        <p:spPr>
          <a:xfrm>
            <a:off x="6140103" y="4042550"/>
            <a:ext cx="1861572" cy="2815450"/>
          </a:xfrm>
          <a:prstGeom prst="rect">
            <a:avLst/>
          </a:prstGeom>
          <a:solidFill>
            <a:schemeClr val="tx2">
              <a:alpha val="25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0" y="5948127"/>
            <a:ext cx="12191999" cy="909873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12191999" cy="1489295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1675278"/>
            <a:ext cx="12192000" cy="27432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578823"/>
            <a:ext cx="12192000" cy="63375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94563" y="3766834"/>
            <a:ext cx="6636191" cy="1198405"/>
          </a:xfrm>
          <a:prstGeom prst="rect">
            <a:avLst/>
          </a:prstGeom>
          <a:noFill/>
          <a:ln>
            <a:noFill/>
          </a:ln>
          <a:effectLst>
            <a:outerShdw blurRad="50800" dist="50800" sx="1000" sy="1000" algn="ctr" rotWithShape="0">
              <a:srgbClr val="D47B6D"/>
            </a:outerShdw>
          </a:effectLst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spcAft>
                <a:spcPts val="0"/>
              </a:spcAft>
            </a:pP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پس </a:t>
            </a:r>
            <a:r>
              <a:rPr lang="fa-IR" sz="2400" b="1" dirty="0" smtClean="0">
                <a:solidFill>
                  <a:srgbClr val="2491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تدبر در قرآن </a:t>
            </a: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به معنای توجه به </a:t>
            </a:r>
            <a:r>
              <a:rPr lang="fa-IR" sz="2500" b="1" dirty="0" smtClean="0">
                <a:solidFill>
                  <a:srgbClr val="2491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غرض هدایتی </a:t>
            </a: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کلمات، آیات و سوره های قرآن </a:t>
            </a:r>
            <a:r>
              <a:rPr lang="fa-IR" sz="2500" b="1" dirty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از</a:t>
            </a:r>
            <a:r>
              <a:rPr lang="fa-IR" sz="2500" b="1" dirty="0" smtClean="0">
                <a:solidFill>
                  <a:srgbClr val="2491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فهم تا عمل </a:t>
            </a: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است.</a:t>
            </a:r>
            <a:endParaRPr lang="en-US" b="1" dirty="0">
              <a:solidFill>
                <a:srgbClr val="24919C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5753" y="242381"/>
            <a:ext cx="2165978" cy="854080"/>
          </a:xfrm>
          <a:prstGeom prst="rect">
            <a:avLst/>
          </a:prstGeom>
          <a:solidFill>
            <a:srgbClr val="24919C"/>
          </a:solidFill>
        </p:spPr>
        <p:txBody>
          <a:bodyPr wrap="none">
            <a:spAutoFit/>
          </a:bodyPr>
          <a:lstStyle/>
          <a:p>
            <a:pPr algn="ctr" rtl="1">
              <a:lnSpc>
                <a:spcPct val="150000"/>
              </a:lnSpc>
              <a:spcAft>
                <a:spcPts val="0"/>
              </a:spcAft>
            </a:pPr>
            <a:r>
              <a:rPr lang="fa-IR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تدبر در قرآن</a:t>
            </a:r>
            <a:endParaRPr lang="fa-IR" sz="3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B Mitra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827710"/>
            <a:ext cx="12161520" cy="64630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772047"/>
            <a:ext cx="12161520" cy="27432"/>
          </a:xfrm>
          <a:prstGeom prst="rect">
            <a:avLst/>
          </a:prstGeom>
          <a:solidFill>
            <a:srgbClr val="249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‫راه اندازی طرح تربیت مربی برای تدبر در قرآن کریم در اردن - شبستان‬‎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9" t="7221" r="8569" b="7380"/>
          <a:stretch/>
        </p:blipFill>
        <p:spPr bwMode="auto">
          <a:xfrm>
            <a:off x="1019596" y="1982924"/>
            <a:ext cx="3698060" cy="3487289"/>
          </a:xfrm>
          <a:prstGeom prst="rect">
            <a:avLst/>
          </a:prstGeom>
          <a:solidFill>
            <a:srgbClr val="24919C"/>
          </a:solidFill>
        </p:spPr>
      </p:pic>
      <p:sp>
        <p:nvSpPr>
          <p:cNvPr id="19" name="Rectangle 18"/>
          <p:cNvSpPr/>
          <p:nvPr/>
        </p:nvSpPr>
        <p:spPr>
          <a:xfrm>
            <a:off x="1100517" y="2775568"/>
            <a:ext cx="3398654" cy="7849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86471" y="2389838"/>
            <a:ext cx="6636191" cy="1198405"/>
          </a:xfrm>
          <a:prstGeom prst="rect">
            <a:avLst/>
          </a:prstGeom>
          <a:noFill/>
          <a:ln>
            <a:noFill/>
          </a:ln>
          <a:effectLst>
            <a:outerShdw blurRad="50800" dist="50800" sx="1000" sy="1000" algn="ctr" rotWithShape="0">
              <a:srgbClr val="D47B6D"/>
            </a:outerShdw>
          </a:effectLst>
        </p:spPr>
        <p:txBody>
          <a:bodyPr wrap="square">
            <a:spAutoFit/>
          </a:bodyPr>
          <a:lstStyle/>
          <a:p>
            <a:pPr lvl="0" algn="ctr" rtl="1">
              <a:lnSpc>
                <a:spcPct val="150000"/>
              </a:lnSpc>
              <a:spcAft>
                <a:spcPts val="0"/>
              </a:spcAft>
            </a:pP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در تدبر در قرآن، موضوع همان موضوعاتِ </a:t>
            </a:r>
            <a:r>
              <a:rPr lang="fa-IR" sz="2500" b="1" u="sng" dirty="0" smtClean="0">
                <a:solidFill>
                  <a:srgbClr val="2491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کلمات</a:t>
            </a: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2500" b="1" u="sng" dirty="0" smtClean="0">
                <a:solidFill>
                  <a:srgbClr val="2491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آیات</a:t>
            </a: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fa-IR" sz="2500" b="1" u="sng" dirty="0" smtClean="0">
                <a:solidFill>
                  <a:srgbClr val="2491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سوره های </a:t>
            </a:r>
            <a:r>
              <a:rPr lang="fa-IR" sz="2500" b="1" dirty="0" smtClean="0">
                <a:solidFill>
                  <a:srgbClr val="24919C"/>
                </a:solidFill>
                <a:latin typeface="Adobe Arabic" panose="02040503050201020203" pitchFamily="18" charset="-78"/>
                <a:ea typeface="Calibri" panose="020F0502020204030204" pitchFamily="34" charset="0"/>
                <a:cs typeface="B Nazanin" panose="00000400000000000000" pitchFamily="2" charset="-78"/>
              </a:rPr>
              <a:t>قرآن است.</a:t>
            </a:r>
            <a:endParaRPr lang="en-US" b="1" dirty="0">
              <a:solidFill>
                <a:srgbClr val="24919C"/>
              </a:solidFill>
              <a:latin typeface="Adobe Arabic" panose="02040503050201020203" pitchFamily="18" charset="-78"/>
              <a:ea typeface="Calibri" panose="020F0502020204030204" pitchFamily="34" charset="0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09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9426033"/>
              </p:ext>
            </p:extLst>
          </p:nvPr>
        </p:nvGraphicFramePr>
        <p:xfrm>
          <a:off x="2686555" y="420261"/>
          <a:ext cx="69555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399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42414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98246" y="0"/>
            <a:ext cx="419375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46000">
                <a:srgbClr val="24919C">
                  <a:alpha val="13000"/>
                </a:srgbClr>
              </a:gs>
              <a:gs pos="98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2406" y="1496839"/>
            <a:ext cx="5276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400" dirty="0" smtClean="0">
                <a:latin typeface="AbdoLine" panose="02000500030000020004" pitchFamily="50" charset="-78"/>
                <a:cs typeface="AbdoLine" panose="02000500030000020004" pitchFamily="50" charset="-78"/>
              </a:rPr>
              <a:t>غرض یعنی:</a:t>
            </a:r>
            <a:br>
              <a:rPr lang="fa-IR" sz="4400" dirty="0" smtClean="0">
                <a:latin typeface="AbdoLine" panose="02000500030000020004" pitchFamily="50" charset="-78"/>
                <a:cs typeface="AbdoLine" panose="02000500030000020004" pitchFamily="50" charset="-78"/>
              </a:rPr>
            </a:br>
            <a:r>
              <a:rPr lang="fa-IR" sz="4400" dirty="0" smtClean="0">
                <a:latin typeface="AbdoLine" panose="02000500030000020004" pitchFamily="50" charset="-78"/>
                <a:cs typeface="AbdoLine" panose="02000500030000020004" pitchFamily="50" charset="-78"/>
              </a:rPr>
              <a:t>عاقبتی که در ساختار قرآن </a:t>
            </a:r>
          </a:p>
          <a:p>
            <a:pPr algn="r"/>
            <a:r>
              <a:rPr lang="fa-IR" sz="4400" dirty="0" smtClean="0">
                <a:latin typeface="AbdoLine" panose="02000500030000020004" pitchFamily="50" charset="-78"/>
                <a:cs typeface="AbdoLine" panose="02000500030000020004" pitchFamily="50" charset="-78"/>
              </a:rPr>
              <a:t>به دنبال توجه به آن هستیم.</a:t>
            </a:r>
            <a:endParaRPr lang="en-US" sz="4400" dirty="0">
              <a:latin typeface="AbdoLine" panose="02000500030000020004" pitchFamily="50" charset="-78"/>
              <a:cs typeface="AbdoLine" panose="02000500030000020004" pitchFamily="50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730640" y="1282149"/>
            <a:ext cx="3018329" cy="1327093"/>
            <a:chOff x="7735986" y="4725749"/>
            <a:chExt cx="2314322" cy="890124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815639" y="4725749"/>
              <a:ext cx="0" cy="890124"/>
            </a:xfrm>
            <a:prstGeom prst="line">
              <a:avLst/>
            </a:prstGeom>
            <a:ln w="57150">
              <a:solidFill>
                <a:srgbClr val="249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735986" y="4895681"/>
              <a:ext cx="2314322" cy="8092"/>
            </a:xfrm>
            <a:prstGeom prst="line">
              <a:avLst/>
            </a:prstGeom>
            <a:ln w="57150">
              <a:solidFill>
                <a:srgbClr val="249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800000">
            <a:off x="3019808" y="2607893"/>
            <a:ext cx="3018329" cy="1327093"/>
            <a:chOff x="7735986" y="4725749"/>
            <a:chExt cx="2314322" cy="89012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9815639" y="4725749"/>
              <a:ext cx="0" cy="890124"/>
            </a:xfrm>
            <a:prstGeom prst="line">
              <a:avLst/>
            </a:prstGeom>
            <a:ln w="57150">
              <a:solidFill>
                <a:srgbClr val="249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735986" y="4895681"/>
              <a:ext cx="2314322" cy="8092"/>
            </a:xfrm>
            <a:prstGeom prst="line">
              <a:avLst/>
            </a:prstGeom>
            <a:ln w="57150">
              <a:solidFill>
                <a:srgbClr val="249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ubtitle 3">
            <a:extLst>
              <a:ext uri="{FF2B5EF4-FFF2-40B4-BE49-F238E27FC236}">
                <a16:creationId xmlns:a16="http://schemas.microsoft.com/office/drawing/2014/main" id="{6E661E49-0788-40C2-A5B6-638ADED71159}"/>
              </a:ext>
            </a:extLst>
          </p:cNvPr>
          <p:cNvSpPr txBox="1">
            <a:spLocks/>
          </p:cNvSpPr>
          <p:nvPr/>
        </p:nvSpPr>
        <p:spPr>
          <a:xfrm>
            <a:off x="2577165" y="3771344"/>
            <a:ext cx="6831673" cy="10862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5C93519-6B29-1346-9FCB-0835B80531A4}"/>
              </a:ext>
            </a:extLst>
          </p:cNvPr>
          <p:cNvSpPr txBox="1">
            <a:spLocks/>
          </p:cNvSpPr>
          <p:nvPr/>
        </p:nvSpPr>
        <p:spPr>
          <a:xfrm>
            <a:off x="1915128" y="1788454"/>
            <a:ext cx="8361229" cy="20982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2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901466"/>
              </p:ext>
            </p:extLst>
          </p:nvPr>
        </p:nvGraphicFramePr>
        <p:xfrm>
          <a:off x="6206201" y="436009"/>
          <a:ext cx="5777714" cy="6262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61063" y="4417860"/>
            <a:ext cx="240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/>
              <a:t>توجه به غرض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9069" y="2101230"/>
            <a:ext cx="4709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6000" dirty="0" smtClean="0">
                <a:ln w="19050">
                  <a:solidFill>
                    <a:schemeClr val="tx1"/>
                  </a:solidFill>
                </a:ln>
                <a:solidFill>
                  <a:srgbClr val="107E78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مراحل </a:t>
            </a:r>
          </a:p>
          <a:p>
            <a:pPr algn="ctr"/>
            <a:r>
              <a:rPr lang="fa-IR" sz="6000" dirty="0" smtClean="0">
                <a:ln w="19050">
                  <a:solidFill>
                    <a:schemeClr val="tx1"/>
                  </a:solidFill>
                </a:ln>
                <a:solidFill>
                  <a:srgbClr val="107E78"/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</a:rPr>
              <a:t>تدبر در قرآن</a:t>
            </a:r>
            <a:endParaRPr lang="en-US" sz="5400" dirty="0">
              <a:ln w="19050">
                <a:solidFill>
                  <a:schemeClr val="tx1"/>
                </a:solidFill>
              </a:ln>
              <a:solidFill>
                <a:srgbClr val="107E78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4064" y="3859901"/>
            <a:ext cx="3414839" cy="45719"/>
          </a:xfrm>
          <a:prstGeom prst="rect">
            <a:avLst/>
          </a:prstGeom>
          <a:solidFill>
            <a:srgbClr val="107E7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04820" y="5508256"/>
            <a:ext cx="39275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300" dirty="0" smtClean="0"/>
              <a:t>گرایش برای برنامه ریزی در جهت بروز غرض هدایتی پیام های یک سوره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6007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60" t="7504" r="2253" b="2885"/>
          <a:stretch/>
        </p:blipFill>
        <p:spPr>
          <a:xfrm>
            <a:off x="0" y="16525"/>
            <a:ext cx="12228725" cy="684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928560" y="1859340"/>
            <a:ext cx="10334880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6600" b="1" dirty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_quran"/>
              </a:rPr>
              <a:t>كِتَابٌ أَنْزَلْنَاهُ إِلَيْكَ مُبَارَكٌ لِيَدَّبَّرُوا آيَاتِهِ </a:t>
            </a:r>
            <a:endParaRPr lang="fa-IR" sz="6600" b="1" dirty="0" smtClean="0">
              <a:ln w="3175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_quran"/>
            </a:endParaRPr>
          </a:p>
          <a:p>
            <a:pPr algn="ctr"/>
            <a:r>
              <a:rPr lang="fa-IR" sz="6600" b="1" dirty="0" smtClean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_quran"/>
              </a:rPr>
              <a:t>وَ</a:t>
            </a:r>
          </a:p>
          <a:p>
            <a:pPr algn="ctr"/>
            <a:r>
              <a:rPr lang="fa-IR" sz="6600" b="1" dirty="0" smtClean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_quran"/>
              </a:rPr>
              <a:t>لِيَتَذَكَّرَ </a:t>
            </a:r>
            <a:r>
              <a:rPr lang="fa-IR" sz="6600" b="1" dirty="0">
                <a:ln w="3175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_quran"/>
              </a:rPr>
              <a:t>أُولُو الْأَلْبَابِ</a:t>
            </a:r>
            <a:endParaRPr lang="en-US" sz="6600" b="1" dirty="0">
              <a:ln w="3175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61002" y="5210978"/>
            <a:ext cx="332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 smtClean="0">
                <a:solidFill>
                  <a:schemeClr val="bg1"/>
                </a:solidFill>
              </a:rPr>
              <a:t>سوره مبارکه ص - آیه </a:t>
            </a:r>
            <a:r>
              <a:rPr lang="fa-IR" sz="2800" dirty="0" smtClean="0">
                <a:solidFill>
                  <a:schemeClr val="bg1"/>
                </a:solidFill>
                <a:cs typeface="B Nazanin" panose="00000400000000000000" pitchFamily="2" charset="-78"/>
              </a:rPr>
              <a:t>29</a:t>
            </a:r>
            <a:endParaRPr lang="en-US" sz="28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871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242</Words>
  <Application>Microsoft Office PowerPoint</Application>
  <PresentationFormat>Widescreen</PresentationFormat>
  <Paragraphs>47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AbdoLine</vt:lpstr>
      <vt:lpstr>Adobe Arabic</vt:lpstr>
      <vt:lpstr>Arial</vt:lpstr>
      <vt:lpstr>B Mitra</vt:lpstr>
      <vt:lpstr>B Nazanin</vt:lpstr>
      <vt:lpstr>B Titr</vt:lpstr>
      <vt:lpstr>Calibri</vt:lpstr>
      <vt:lpstr>Calibri Light</vt:lpstr>
      <vt:lpstr>me_quran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230</cp:revision>
  <dcterms:created xsi:type="dcterms:W3CDTF">2024-11-16T14:02:37Z</dcterms:created>
  <dcterms:modified xsi:type="dcterms:W3CDTF">2025-02-08T07:03:52Z</dcterms:modified>
</cp:coreProperties>
</file>