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6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8" r:id="rId10"/>
    <p:sldId id="266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3" r:id="rId22"/>
    <p:sldId id="282" r:id="rId23"/>
    <p:sldId id="284" r:id="rId24"/>
    <p:sldId id="286" r:id="rId25"/>
    <p:sldId id="287" r:id="rId26"/>
    <p:sldId id="288" r:id="rId27"/>
    <p:sldId id="290" r:id="rId28"/>
    <p:sldId id="310" r:id="rId29"/>
    <p:sldId id="311" r:id="rId30"/>
    <p:sldId id="312" r:id="rId31"/>
    <p:sldId id="291" r:id="rId32"/>
    <p:sldId id="292" r:id="rId33"/>
    <p:sldId id="313" r:id="rId34"/>
    <p:sldId id="293" r:id="rId35"/>
    <p:sldId id="304" r:id="rId36"/>
    <p:sldId id="326" r:id="rId37"/>
    <p:sldId id="295" r:id="rId38"/>
    <p:sldId id="305" r:id="rId39"/>
    <p:sldId id="327" r:id="rId40"/>
    <p:sldId id="297" r:id="rId41"/>
    <p:sldId id="306" r:id="rId42"/>
    <p:sldId id="328" r:id="rId43"/>
    <p:sldId id="299" r:id="rId44"/>
    <p:sldId id="307" r:id="rId45"/>
    <p:sldId id="329" r:id="rId46"/>
    <p:sldId id="301" r:id="rId47"/>
    <p:sldId id="308" r:id="rId48"/>
    <p:sldId id="330" r:id="rId49"/>
    <p:sldId id="303" r:id="rId50"/>
    <p:sldId id="309" r:id="rId51"/>
    <p:sldId id="331" r:id="rId52"/>
    <p:sldId id="314" r:id="rId53"/>
    <p:sldId id="315" r:id="rId54"/>
    <p:sldId id="316" r:id="rId55"/>
    <p:sldId id="317" r:id="rId56"/>
    <p:sldId id="325" r:id="rId57"/>
    <p:sldId id="332" r:id="rId58"/>
    <p:sldId id="333" r:id="rId59"/>
    <p:sldId id="343" r:id="rId60"/>
    <p:sldId id="334" r:id="rId61"/>
    <p:sldId id="342" r:id="rId62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CE4"/>
    <a:srgbClr val="B9D4F8"/>
    <a:srgbClr val="0E4E7B"/>
    <a:srgbClr val="F8A2B6"/>
    <a:srgbClr val="1C3159"/>
    <a:srgbClr val="65AC46"/>
    <a:srgbClr val="B8B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9" autoAdjust="0"/>
    <p:restoredTop sz="93969" autoAdjust="0"/>
  </p:normalViewPr>
  <p:slideViewPr>
    <p:cSldViewPr snapToGrid="0">
      <p:cViewPr varScale="1">
        <p:scale>
          <a:sx n="64" d="100"/>
          <a:sy n="64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1CC001-03FE-4C5A-9580-425C1AB52DD3}" type="doc">
      <dgm:prSet loTypeId="urn:microsoft.com/office/officeart/2005/8/layout/vList3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13CB863-B3B5-463C-B292-7EE505131E9A}">
      <dgm:prSet phldrT="[Text]" custT="1"/>
      <dgm:spPr/>
      <dgm:t>
        <a:bodyPr/>
        <a:lstStyle/>
        <a:p>
          <a:pPr algn="r" rtl="1"/>
          <a:r>
            <a:rPr lang="fa-IR" sz="2800">
              <a:latin typeface="Mitra" panose="02000500000000000000" pitchFamily="2" charset="-78"/>
              <a:cs typeface="B Mitra" panose="00000400000000000000" pitchFamily="2" charset="-78"/>
            </a:rPr>
            <a:t>استخراج موضوعات سوره</a:t>
          </a:r>
          <a:endParaRPr lang="en-US" sz="2800">
            <a:latin typeface="Mitra" panose="02000500000000000000" pitchFamily="2" charset="-78"/>
            <a:cs typeface="B Mitra" panose="00000400000000000000" pitchFamily="2" charset="-78"/>
          </a:endParaRPr>
        </a:p>
      </dgm:t>
    </dgm:pt>
    <dgm:pt modelId="{9CB70410-7711-466C-8871-48B1FF8D6292}" type="parTrans" cxnId="{9278F356-104A-404F-8E8E-3DD1A6C3E19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1AC76201-F9B8-4142-B53B-6CE7A2A70441}" type="sibTrans" cxnId="{9278F356-104A-404F-8E8E-3DD1A6C3E19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1447A477-8E8F-4AE2-8D3A-3736C3B41DEC}">
      <dgm:prSet phldrT="[Text]" custT="1"/>
      <dgm:spPr/>
      <dgm:t>
        <a:bodyPr/>
        <a:lstStyle/>
        <a:p>
          <a:pPr algn="r" rtl="1"/>
          <a:r>
            <a:rPr lang="fa-IR" sz="2800">
              <a:latin typeface="Mitra" panose="02000500000000000000" pitchFamily="2" charset="-78"/>
              <a:cs typeface="B Mitra" panose="00000400000000000000" pitchFamily="2" charset="-78"/>
            </a:rPr>
            <a:t>دسته بندی آیات و تعیین جریان های سوره</a:t>
          </a:r>
          <a:endParaRPr lang="en-US" sz="2800">
            <a:latin typeface="Mitra" panose="02000500000000000000" pitchFamily="2" charset="-78"/>
            <a:cs typeface="B Mitra" panose="00000400000000000000" pitchFamily="2" charset="-78"/>
          </a:endParaRPr>
        </a:p>
      </dgm:t>
    </dgm:pt>
    <dgm:pt modelId="{D1E4C46C-59D2-49A9-B54A-A1C6FBB4506A}" type="parTrans" cxnId="{41A3E71E-1961-4FCF-AE3B-ED936D86E6D0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FF8840AE-0B97-44B7-9AF3-B01628E9BC21}" type="sibTrans" cxnId="{41A3E71E-1961-4FCF-AE3B-ED936D86E6D0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C816661B-17D0-4EE2-A8A0-6E757C23A659}">
      <dgm:prSet phldrT="[Text]" custT="1"/>
      <dgm:spPr/>
      <dgm:t>
        <a:bodyPr/>
        <a:lstStyle/>
        <a:p>
          <a:pPr algn="r" rtl="1"/>
          <a:r>
            <a:rPr lang="fa-IR" sz="2500">
              <a:latin typeface="Mitra" panose="02000500000000000000" pitchFamily="2" charset="-78"/>
              <a:cs typeface="B Mitra" panose="00000400000000000000" pitchFamily="2" charset="-78"/>
            </a:rPr>
            <a:t>بررسی دیدنی ها و شنیدنی های سوره </a:t>
          </a:r>
          <a:br>
            <a:rPr lang="fa-IR" sz="2500">
              <a:latin typeface="Mitra" panose="02000500000000000000" pitchFamily="2" charset="-78"/>
              <a:cs typeface="B Mitra" panose="00000400000000000000" pitchFamily="2" charset="-78"/>
            </a:rPr>
          </a:br>
          <a:r>
            <a:rPr lang="fa-IR" sz="2500">
              <a:latin typeface="Mitra" panose="02000500000000000000" pitchFamily="2" charset="-78"/>
              <a:cs typeface="B Mitra" panose="00000400000000000000" pitchFamily="2" charset="-78"/>
            </a:rPr>
            <a:t>و فهم دانستنی های آن با توجه به پس زمینه ها </a:t>
          </a:r>
        </a:p>
      </dgm:t>
    </dgm:pt>
    <dgm:pt modelId="{FC09A6C0-8293-4963-B547-54EE573AE2F2}" type="parTrans" cxnId="{699FA9CC-CBD0-41B3-AD85-D82C8CA3E349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66B3A87A-853F-4844-B72A-11BA9914774E}" type="sibTrans" cxnId="{699FA9CC-CBD0-41B3-AD85-D82C8CA3E349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47EEB3D6-B2A9-4DAB-BD52-8E4FFF0980F4}">
      <dgm:prSet phldrT="[Text]" custT="1"/>
      <dgm:spPr/>
      <dgm:t>
        <a:bodyPr/>
        <a:lstStyle/>
        <a:p>
          <a:pPr algn="r" rtl="1"/>
          <a:r>
            <a:rPr lang="fa-IR" sz="2500">
              <a:latin typeface="Mitra" panose="02000500000000000000" pitchFamily="2" charset="-78"/>
              <a:cs typeface="B Mitra" panose="00000400000000000000" pitchFamily="2" charset="-78"/>
            </a:rPr>
            <a:t>معرفی رخدادهای سوره </a:t>
          </a:r>
          <a:br>
            <a:rPr lang="fa-IR" sz="2500">
              <a:latin typeface="Mitra" panose="02000500000000000000" pitchFamily="2" charset="-78"/>
              <a:cs typeface="B Mitra" panose="00000400000000000000" pitchFamily="2" charset="-78"/>
            </a:rPr>
          </a:br>
          <a:r>
            <a:rPr lang="fa-IR" sz="2500">
              <a:latin typeface="Mitra" panose="02000500000000000000" pitchFamily="2" charset="-78"/>
              <a:cs typeface="B Mitra" panose="00000400000000000000" pitchFamily="2" charset="-78"/>
            </a:rPr>
            <a:t>و بررسی نقش پس زمینه های آنها در فهم رخداد</a:t>
          </a:r>
        </a:p>
      </dgm:t>
    </dgm:pt>
    <dgm:pt modelId="{083117F1-0A11-4854-8E74-DF4755E5EC52}" type="parTrans" cxnId="{9014018E-7823-4A32-B316-2984B56B462F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1F941690-71F6-44EF-8BD0-6AA19CA4E4A7}" type="sibTrans" cxnId="{9014018E-7823-4A32-B316-2984B56B462F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B23E450D-D3FF-4AF7-963A-F1A23E74C651}">
      <dgm:prSet phldrT="[Text]" custT="1"/>
      <dgm:spPr/>
      <dgm:t>
        <a:bodyPr/>
        <a:lstStyle/>
        <a:p>
          <a:pPr algn="r" rtl="1"/>
          <a:r>
            <a:rPr lang="fa-IR" sz="2800">
              <a:latin typeface="Mitra" panose="02000500000000000000" pitchFamily="2" charset="-78"/>
              <a:cs typeface="B Mitra" panose="00000400000000000000" pitchFamily="2" charset="-78"/>
            </a:rPr>
            <a:t>بررسی گزاره های سوره در تفسیر </a:t>
          </a:r>
          <a:r>
            <a:rPr lang="fa-IR" sz="2800" err="1">
              <a:latin typeface="Mitra" panose="02000500000000000000" pitchFamily="2" charset="-78"/>
              <a:cs typeface="B Mitra" panose="00000400000000000000" pitchFamily="2" charset="-78"/>
            </a:rPr>
            <a:t>المیزان</a:t>
          </a:r>
          <a:endParaRPr lang="fa-IR" sz="2800">
            <a:latin typeface="Mitra" panose="02000500000000000000" pitchFamily="2" charset="-78"/>
            <a:cs typeface="B Mitra" panose="00000400000000000000" pitchFamily="2" charset="-78"/>
          </a:endParaRPr>
        </a:p>
      </dgm:t>
    </dgm:pt>
    <dgm:pt modelId="{FBA0AF8B-A21A-4501-BDD3-FD5613D08852}" type="parTrans" cxnId="{CB8A0BCC-F9E1-4BA6-B15B-82D4A26DC581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C5FE4890-D8F2-4C0F-ABAD-CADDFF187DBD}" type="sibTrans" cxnId="{CB8A0BCC-F9E1-4BA6-B15B-82D4A26DC581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7BDC65D9-134F-41D4-BD01-F8CC2DE08B16}">
      <dgm:prSet phldrT="[Text]" custT="1"/>
      <dgm:spPr/>
      <dgm:t>
        <a:bodyPr/>
        <a:lstStyle/>
        <a:p>
          <a:pPr algn="r" rtl="1"/>
          <a:r>
            <a:rPr lang="fa-IR" sz="2800">
              <a:latin typeface="Mitra" panose="02000500000000000000" pitchFamily="2" charset="-78"/>
              <a:cs typeface="B Mitra" panose="00000400000000000000" pitchFamily="2" charset="-78"/>
            </a:rPr>
            <a:t>تدبر در سوره با نزدیک شدن به غرض آن</a:t>
          </a:r>
        </a:p>
      </dgm:t>
    </dgm:pt>
    <dgm:pt modelId="{D6ED1B54-0BAE-4F2B-9129-E1B49628C074}" type="parTrans" cxnId="{1FAAFD9A-229E-46CA-8E05-7BBC266A1B6D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C999B62B-2325-403B-8B2A-5921AC5D2ABC}" type="sibTrans" cxnId="{1FAAFD9A-229E-46CA-8E05-7BBC266A1B6D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94774683-0510-4D82-ACB3-2AB372C6587B}" type="pres">
      <dgm:prSet presAssocID="{B31CC001-03FE-4C5A-9580-425C1AB52DD3}" presName="linearFlow" presStyleCnt="0">
        <dgm:presLayoutVars>
          <dgm:dir val="rev"/>
          <dgm:resizeHandles val="exact"/>
        </dgm:presLayoutVars>
      </dgm:prSet>
      <dgm:spPr/>
    </dgm:pt>
    <dgm:pt modelId="{5957FD21-444A-4D03-AC91-0ADCCF7BC40E}" type="pres">
      <dgm:prSet presAssocID="{213CB863-B3B5-463C-B292-7EE505131E9A}" presName="composite" presStyleCnt="0"/>
      <dgm:spPr/>
    </dgm:pt>
    <dgm:pt modelId="{F4982C5F-47C3-4DC9-A37F-78F370182102}" type="pres">
      <dgm:prSet presAssocID="{213CB863-B3B5-463C-B292-7EE505131E9A}" presName="imgShp" presStyleLbl="fgImgPlace1" presStyleIdx="0" presStyleCnt="6"/>
      <dgm:spPr/>
    </dgm:pt>
    <dgm:pt modelId="{8467694D-9C22-449C-886B-004C749D6F3F}" type="pres">
      <dgm:prSet presAssocID="{213CB863-B3B5-463C-B292-7EE505131E9A}" presName="txShp" presStyleLbl="node1" presStyleIdx="0" presStyleCnt="6">
        <dgm:presLayoutVars>
          <dgm:bulletEnabled val="1"/>
        </dgm:presLayoutVars>
      </dgm:prSet>
      <dgm:spPr/>
    </dgm:pt>
    <dgm:pt modelId="{C6704FC0-942F-459E-975D-89B0A4CF4E1A}" type="pres">
      <dgm:prSet presAssocID="{1AC76201-F9B8-4142-B53B-6CE7A2A70441}" presName="spacing" presStyleCnt="0"/>
      <dgm:spPr/>
    </dgm:pt>
    <dgm:pt modelId="{E4AE9BA3-5482-4E15-92D3-A6A6373BC934}" type="pres">
      <dgm:prSet presAssocID="{1447A477-8E8F-4AE2-8D3A-3736C3B41DEC}" presName="composite" presStyleCnt="0"/>
      <dgm:spPr/>
    </dgm:pt>
    <dgm:pt modelId="{E7B0953F-201F-417C-91EB-79CFD3E5F4BD}" type="pres">
      <dgm:prSet presAssocID="{1447A477-8E8F-4AE2-8D3A-3736C3B41DEC}" presName="imgShp" presStyleLbl="fgImgPlace1" presStyleIdx="1" presStyleCnt="6"/>
      <dgm:spPr/>
    </dgm:pt>
    <dgm:pt modelId="{EC2F3DE6-B85F-4C02-AB78-2804264D50BA}" type="pres">
      <dgm:prSet presAssocID="{1447A477-8E8F-4AE2-8D3A-3736C3B41DEC}" presName="txShp" presStyleLbl="node1" presStyleIdx="1" presStyleCnt="6">
        <dgm:presLayoutVars>
          <dgm:bulletEnabled val="1"/>
        </dgm:presLayoutVars>
      </dgm:prSet>
      <dgm:spPr/>
    </dgm:pt>
    <dgm:pt modelId="{B78F9D98-6F3E-4BBA-9FC8-B9A697EDE30B}" type="pres">
      <dgm:prSet presAssocID="{FF8840AE-0B97-44B7-9AF3-B01628E9BC21}" presName="spacing" presStyleCnt="0"/>
      <dgm:spPr/>
    </dgm:pt>
    <dgm:pt modelId="{5F61CD89-054B-4845-9A21-7E2496E514EC}" type="pres">
      <dgm:prSet presAssocID="{C816661B-17D0-4EE2-A8A0-6E757C23A659}" presName="composite" presStyleCnt="0"/>
      <dgm:spPr/>
    </dgm:pt>
    <dgm:pt modelId="{362B282B-F3D1-445F-84C2-09FDA34063FD}" type="pres">
      <dgm:prSet presAssocID="{C816661B-17D0-4EE2-A8A0-6E757C23A659}" presName="imgShp" presStyleLbl="fgImgPlace1" presStyleIdx="2" presStyleCnt="6"/>
      <dgm:spPr/>
    </dgm:pt>
    <dgm:pt modelId="{3232C662-0804-4645-9EE6-C91A64661C45}" type="pres">
      <dgm:prSet presAssocID="{C816661B-17D0-4EE2-A8A0-6E757C23A659}" presName="txShp" presStyleLbl="node1" presStyleIdx="2" presStyleCnt="6">
        <dgm:presLayoutVars>
          <dgm:bulletEnabled val="1"/>
        </dgm:presLayoutVars>
      </dgm:prSet>
      <dgm:spPr/>
    </dgm:pt>
    <dgm:pt modelId="{235860C8-8191-4E7D-AE18-D7D67E423DB0}" type="pres">
      <dgm:prSet presAssocID="{66B3A87A-853F-4844-B72A-11BA9914774E}" presName="spacing" presStyleCnt="0"/>
      <dgm:spPr/>
    </dgm:pt>
    <dgm:pt modelId="{F6A125C7-0F36-4AC9-A1A7-46349B32C9E5}" type="pres">
      <dgm:prSet presAssocID="{47EEB3D6-B2A9-4DAB-BD52-8E4FFF0980F4}" presName="composite" presStyleCnt="0"/>
      <dgm:spPr/>
    </dgm:pt>
    <dgm:pt modelId="{D6BCEE4A-84A9-4160-8741-3650F4196BF7}" type="pres">
      <dgm:prSet presAssocID="{47EEB3D6-B2A9-4DAB-BD52-8E4FFF0980F4}" presName="imgShp" presStyleLbl="fgImgPlace1" presStyleIdx="3" presStyleCnt="6"/>
      <dgm:spPr/>
    </dgm:pt>
    <dgm:pt modelId="{08A36479-9EB5-490B-8618-CE3118C38A6E}" type="pres">
      <dgm:prSet presAssocID="{47EEB3D6-B2A9-4DAB-BD52-8E4FFF0980F4}" presName="txShp" presStyleLbl="node1" presStyleIdx="3" presStyleCnt="6">
        <dgm:presLayoutVars>
          <dgm:bulletEnabled val="1"/>
        </dgm:presLayoutVars>
      </dgm:prSet>
      <dgm:spPr/>
    </dgm:pt>
    <dgm:pt modelId="{0744E335-D49A-43F4-8B12-648AD91EF099}" type="pres">
      <dgm:prSet presAssocID="{1F941690-71F6-44EF-8BD0-6AA19CA4E4A7}" presName="spacing" presStyleCnt="0"/>
      <dgm:spPr/>
    </dgm:pt>
    <dgm:pt modelId="{8DABD843-90BD-47FF-8115-484B4F0D6C19}" type="pres">
      <dgm:prSet presAssocID="{B23E450D-D3FF-4AF7-963A-F1A23E74C651}" presName="composite" presStyleCnt="0"/>
      <dgm:spPr/>
    </dgm:pt>
    <dgm:pt modelId="{5EB333C4-3ECA-47EE-A0FF-37D5E7545057}" type="pres">
      <dgm:prSet presAssocID="{B23E450D-D3FF-4AF7-963A-F1A23E74C651}" presName="imgShp" presStyleLbl="fgImgPlace1" presStyleIdx="4" presStyleCnt="6"/>
      <dgm:spPr/>
    </dgm:pt>
    <dgm:pt modelId="{8A476750-B0E1-45E0-B9B2-985389E0B6D0}" type="pres">
      <dgm:prSet presAssocID="{B23E450D-D3FF-4AF7-963A-F1A23E74C651}" presName="txShp" presStyleLbl="node1" presStyleIdx="4" presStyleCnt="6">
        <dgm:presLayoutVars>
          <dgm:bulletEnabled val="1"/>
        </dgm:presLayoutVars>
      </dgm:prSet>
      <dgm:spPr/>
    </dgm:pt>
    <dgm:pt modelId="{5559A722-234F-47F7-9ED5-823F03CC7E0E}" type="pres">
      <dgm:prSet presAssocID="{C5FE4890-D8F2-4C0F-ABAD-CADDFF187DBD}" presName="spacing" presStyleCnt="0"/>
      <dgm:spPr/>
    </dgm:pt>
    <dgm:pt modelId="{62A068E7-3AFC-4305-9C86-081949A488DD}" type="pres">
      <dgm:prSet presAssocID="{7BDC65D9-134F-41D4-BD01-F8CC2DE08B16}" presName="composite" presStyleCnt="0"/>
      <dgm:spPr/>
    </dgm:pt>
    <dgm:pt modelId="{4ABE2AEA-3D6D-418C-A2B5-1CDEF27E0011}" type="pres">
      <dgm:prSet presAssocID="{7BDC65D9-134F-41D4-BD01-F8CC2DE08B16}" presName="imgShp" presStyleLbl="fgImgPlace1" presStyleIdx="5" presStyleCnt="6"/>
      <dgm:spPr/>
    </dgm:pt>
    <dgm:pt modelId="{05ACC321-3B06-4D2A-8661-B26DBCD85DF7}" type="pres">
      <dgm:prSet presAssocID="{7BDC65D9-134F-41D4-BD01-F8CC2DE08B16}" presName="txShp" presStyleLbl="node1" presStyleIdx="5" presStyleCnt="6">
        <dgm:presLayoutVars>
          <dgm:bulletEnabled val="1"/>
        </dgm:presLayoutVars>
      </dgm:prSet>
      <dgm:spPr/>
    </dgm:pt>
  </dgm:ptLst>
  <dgm:cxnLst>
    <dgm:cxn modelId="{545B6E11-D194-46A2-BC0A-ABF5BB5CA808}" type="presOf" srcId="{B23E450D-D3FF-4AF7-963A-F1A23E74C651}" destId="{8A476750-B0E1-45E0-B9B2-985389E0B6D0}" srcOrd="0" destOrd="0" presId="urn:microsoft.com/office/officeart/2005/8/layout/vList3"/>
    <dgm:cxn modelId="{CD82C415-602F-4476-AA28-2B8B5039525A}" type="presOf" srcId="{47EEB3D6-B2A9-4DAB-BD52-8E4FFF0980F4}" destId="{08A36479-9EB5-490B-8618-CE3118C38A6E}" srcOrd="0" destOrd="0" presId="urn:microsoft.com/office/officeart/2005/8/layout/vList3"/>
    <dgm:cxn modelId="{41A3E71E-1961-4FCF-AE3B-ED936D86E6D0}" srcId="{B31CC001-03FE-4C5A-9580-425C1AB52DD3}" destId="{1447A477-8E8F-4AE2-8D3A-3736C3B41DEC}" srcOrd="1" destOrd="0" parTransId="{D1E4C46C-59D2-49A9-B54A-A1C6FBB4506A}" sibTransId="{FF8840AE-0B97-44B7-9AF3-B01628E9BC21}"/>
    <dgm:cxn modelId="{4D01F860-3E34-487E-9CB7-3B77C8975ABD}" type="presOf" srcId="{7BDC65D9-134F-41D4-BD01-F8CC2DE08B16}" destId="{05ACC321-3B06-4D2A-8661-B26DBCD85DF7}" srcOrd="0" destOrd="0" presId="urn:microsoft.com/office/officeart/2005/8/layout/vList3"/>
    <dgm:cxn modelId="{9278F356-104A-404F-8E8E-3DD1A6C3E195}" srcId="{B31CC001-03FE-4C5A-9580-425C1AB52DD3}" destId="{213CB863-B3B5-463C-B292-7EE505131E9A}" srcOrd="0" destOrd="0" parTransId="{9CB70410-7711-466C-8871-48B1FF8D6292}" sibTransId="{1AC76201-F9B8-4142-B53B-6CE7A2A70441}"/>
    <dgm:cxn modelId="{9014018E-7823-4A32-B316-2984B56B462F}" srcId="{B31CC001-03FE-4C5A-9580-425C1AB52DD3}" destId="{47EEB3D6-B2A9-4DAB-BD52-8E4FFF0980F4}" srcOrd="3" destOrd="0" parTransId="{083117F1-0A11-4854-8E74-DF4755E5EC52}" sibTransId="{1F941690-71F6-44EF-8BD0-6AA19CA4E4A7}"/>
    <dgm:cxn modelId="{1FAAFD9A-229E-46CA-8E05-7BBC266A1B6D}" srcId="{B31CC001-03FE-4C5A-9580-425C1AB52DD3}" destId="{7BDC65D9-134F-41D4-BD01-F8CC2DE08B16}" srcOrd="5" destOrd="0" parTransId="{D6ED1B54-0BAE-4F2B-9129-E1B49628C074}" sibTransId="{C999B62B-2325-403B-8B2A-5921AC5D2ABC}"/>
    <dgm:cxn modelId="{CB8A0BCC-F9E1-4BA6-B15B-82D4A26DC581}" srcId="{B31CC001-03FE-4C5A-9580-425C1AB52DD3}" destId="{B23E450D-D3FF-4AF7-963A-F1A23E74C651}" srcOrd="4" destOrd="0" parTransId="{FBA0AF8B-A21A-4501-BDD3-FD5613D08852}" sibTransId="{C5FE4890-D8F2-4C0F-ABAD-CADDFF187DBD}"/>
    <dgm:cxn modelId="{699FA9CC-CBD0-41B3-AD85-D82C8CA3E349}" srcId="{B31CC001-03FE-4C5A-9580-425C1AB52DD3}" destId="{C816661B-17D0-4EE2-A8A0-6E757C23A659}" srcOrd="2" destOrd="0" parTransId="{FC09A6C0-8293-4963-B547-54EE573AE2F2}" sibTransId="{66B3A87A-853F-4844-B72A-11BA9914774E}"/>
    <dgm:cxn modelId="{7BBF93D6-FCDD-4756-BC6C-AC7B1AF49EB7}" type="presOf" srcId="{213CB863-B3B5-463C-B292-7EE505131E9A}" destId="{8467694D-9C22-449C-886B-004C749D6F3F}" srcOrd="0" destOrd="0" presId="urn:microsoft.com/office/officeart/2005/8/layout/vList3"/>
    <dgm:cxn modelId="{C5CFBCE5-723B-48E7-8D11-03F5690FA3EB}" type="presOf" srcId="{1447A477-8E8F-4AE2-8D3A-3736C3B41DEC}" destId="{EC2F3DE6-B85F-4C02-AB78-2804264D50BA}" srcOrd="0" destOrd="0" presId="urn:microsoft.com/office/officeart/2005/8/layout/vList3"/>
    <dgm:cxn modelId="{FEAF12E9-4E78-40DB-93F1-2576808B5350}" type="presOf" srcId="{C816661B-17D0-4EE2-A8A0-6E757C23A659}" destId="{3232C662-0804-4645-9EE6-C91A64661C45}" srcOrd="0" destOrd="0" presId="urn:microsoft.com/office/officeart/2005/8/layout/vList3"/>
    <dgm:cxn modelId="{63E14EFD-18C2-49F8-AC15-BDFF24F79C1D}" type="presOf" srcId="{B31CC001-03FE-4C5A-9580-425C1AB52DD3}" destId="{94774683-0510-4D82-ACB3-2AB372C6587B}" srcOrd="0" destOrd="0" presId="urn:microsoft.com/office/officeart/2005/8/layout/vList3"/>
    <dgm:cxn modelId="{9E3C3064-BF0F-410E-810B-AB0D4F9A400F}" type="presParOf" srcId="{94774683-0510-4D82-ACB3-2AB372C6587B}" destId="{5957FD21-444A-4D03-AC91-0ADCCF7BC40E}" srcOrd="0" destOrd="0" presId="urn:microsoft.com/office/officeart/2005/8/layout/vList3"/>
    <dgm:cxn modelId="{9ABC5AA6-5F32-4621-B8DB-E70D7C7E0074}" type="presParOf" srcId="{5957FD21-444A-4D03-AC91-0ADCCF7BC40E}" destId="{F4982C5F-47C3-4DC9-A37F-78F370182102}" srcOrd="0" destOrd="0" presId="urn:microsoft.com/office/officeart/2005/8/layout/vList3"/>
    <dgm:cxn modelId="{8D6C64FF-DE0D-476F-82F6-5B552ED8E164}" type="presParOf" srcId="{5957FD21-444A-4D03-AC91-0ADCCF7BC40E}" destId="{8467694D-9C22-449C-886B-004C749D6F3F}" srcOrd="1" destOrd="0" presId="urn:microsoft.com/office/officeart/2005/8/layout/vList3"/>
    <dgm:cxn modelId="{02FBAD89-104D-4B29-B940-08C828BEB3AA}" type="presParOf" srcId="{94774683-0510-4D82-ACB3-2AB372C6587B}" destId="{C6704FC0-942F-459E-975D-89B0A4CF4E1A}" srcOrd="1" destOrd="0" presId="urn:microsoft.com/office/officeart/2005/8/layout/vList3"/>
    <dgm:cxn modelId="{45CBE768-7E71-476B-9748-3F611D44904C}" type="presParOf" srcId="{94774683-0510-4D82-ACB3-2AB372C6587B}" destId="{E4AE9BA3-5482-4E15-92D3-A6A6373BC934}" srcOrd="2" destOrd="0" presId="urn:microsoft.com/office/officeart/2005/8/layout/vList3"/>
    <dgm:cxn modelId="{C50BA0B1-4963-4D7F-B773-18DEB0F41BCE}" type="presParOf" srcId="{E4AE9BA3-5482-4E15-92D3-A6A6373BC934}" destId="{E7B0953F-201F-417C-91EB-79CFD3E5F4BD}" srcOrd="0" destOrd="0" presId="urn:microsoft.com/office/officeart/2005/8/layout/vList3"/>
    <dgm:cxn modelId="{AC994446-EC9D-4C1A-A398-C8DD61A8052C}" type="presParOf" srcId="{E4AE9BA3-5482-4E15-92D3-A6A6373BC934}" destId="{EC2F3DE6-B85F-4C02-AB78-2804264D50BA}" srcOrd="1" destOrd="0" presId="urn:microsoft.com/office/officeart/2005/8/layout/vList3"/>
    <dgm:cxn modelId="{803306C8-D636-4356-A199-4F88DCDD0F5B}" type="presParOf" srcId="{94774683-0510-4D82-ACB3-2AB372C6587B}" destId="{B78F9D98-6F3E-4BBA-9FC8-B9A697EDE30B}" srcOrd="3" destOrd="0" presId="urn:microsoft.com/office/officeart/2005/8/layout/vList3"/>
    <dgm:cxn modelId="{14EC4FDD-C190-4141-BC62-3F4874E93BFB}" type="presParOf" srcId="{94774683-0510-4D82-ACB3-2AB372C6587B}" destId="{5F61CD89-054B-4845-9A21-7E2496E514EC}" srcOrd="4" destOrd="0" presId="urn:microsoft.com/office/officeart/2005/8/layout/vList3"/>
    <dgm:cxn modelId="{B8678573-2CF7-438E-80BE-0037A79A6EB4}" type="presParOf" srcId="{5F61CD89-054B-4845-9A21-7E2496E514EC}" destId="{362B282B-F3D1-445F-84C2-09FDA34063FD}" srcOrd="0" destOrd="0" presId="urn:microsoft.com/office/officeart/2005/8/layout/vList3"/>
    <dgm:cxn modelId="{182D5916-A2CD-4167-9A98-3B5D79217C99}" type="presParOf" srcId="{5F61CD89-054B-4845-9A21-7E2496E514EC}" destId="{3232C662-0804-4645-9EE6-C91A64661C45}" srcOrd="1" destOrd="0" presId="urn:microsoft.com/office/officeart/2005/8/layout/vList3"/>
    <dgm:cxn modelId="{4036EB5E-855E-454A-8984-74613E54890F}" type="presParOf" srcId="{94774683-0510-4D82-ACB3-2AB372C6587B}" destId="{235860C8-8191-4E7D-AE18-D7D67E423DB0}" srcOrd="5" destOrd="0" presId="urn:microsoft.com/office/officeart/2005/8/layout/vList3"/>
    <dgm:cxn modelId="{B6849AFF-5DAC-4142-90EF-F775C7BA4B4C}" type="presParOf" srcId="{94774683-0510-4D82-ACB3-2AB372C6587B}" destId="{F6A125C7-0F36-4AC9-A1A7-46349B32C9E5}" srcOrd="6" destOrd="0" presId="urn:microsoft.com/office/officeart/2005/8/layout/vList3"/>
    <dgm:cxn modelId="{F2553257-AC13-4F8E-A7B5-3CB68DA2BB16}" type="presParOf" srcId="{F6A125C7-0F36-4AC9-A1A7-46349B32C9E5}" destId="{D6BCEE4A-84A9-4160-8741-3650F4196BF7}" srcOrd="0" destOrd="0" presId="urn:microsoft.com/office/officeart/2005/8/layout/vList3"/>
    <dgm:cxn modelId="{3B474ECC-6B73-4E2E-AD6C-CFD0B5ECBE7E}" type="presParOf" srcId="{F6A125C7-0F36-4AC9-A1A7-46349B32C9E5}" destId="{08A36479-9EB5-490B-8618-CE3118C38A6E}" srcOrd="1" destOrd="0" presId="urn:microsoft.com/office/officeart/2005/8/layout/vList3"/>
    <dgm:cxn modelId="{1548A58A-1C35-47D6-975C-7FD093AC29FC}" type="presParOf" srcId="{94774683-0510-4D82-ACB3-2AB372C6587B}" destId="{0744E335-D49A-43F4-8B12-648AD91EF099}" srcOrd="7" destOrd="0" presId="urn:microsoft.com/office/officeart/2005/8/layout/vList3"/>
    <dgm:cxn modelId="{194E6F34-9685-49F1-BD3E-EE429BE9589E}" type="presParOf" srcId="{94774683-0510-4D82-ACB3-2AB372C6587B}" destId="{8DABD843-90BD-47FF-8115-484B4F0D6C19}" srcOrd="8" destOrd="0" presId="urn:microsoft.com/office/officeart/2005/8/layout/vList3"/>
    <dgm:cxn modelId="{A9BC618A-DCDF-4F99-9950-320D9998A45D}" type="presParOf" srcId="{8DABD843-90BD-47FF-8115-484B4F0D6C19}" destId="{5EB333C4-3ECA-47EE-A0FF-37D5E7545057}" srcOrd="0" destOrd="0" presId="urn:microsoft.com/office/officeart/2005/8/layout/vList3"/>
    <dgm:cxn modelId="{50171466-7CA5-40BA-B033-92A8D8032EB4}" type="presParOf" srcId="{8DABD843-90BD-47FF-8115-484B4F0D6C19}" destId="{8A476750-B0E1-45E0-B9B2-985389E0B6D0}" srcOrd="1" destOrd="0" presId="urn:microsoft.com/office/officeart/2005/8/layout/vList3"/>
    <dgm:cxn modelId="{B0D04798-1640-41B6-845A-1F0CBEF18388}" type="presParOf" srcId="{94774683-0510-4D82-ACB3-2AB372C6587B}" destId="{5559A722-234F-47F7-9ED5-823F03CC7E0E}" srcOrd="9" destOrd="0" presId="urn:microsoft.com/office/officeart/2005/8/layout/vList3"/>
    <dgm:cxn modelId="{75E316AA-268C-4B21-8301-4F0FB0A1D969}" type="presParOf" srcId="{94774683-0510-4D82-ACB3-2AB372C6587B}" destId="{62A068E7-3AFC-4305-9C86-081949A488DD}" srcOrd="10" destOrd="0" presId="urn:microsoft.com/office/officeart/2005/8/layout/vList3"/>
    <dgm:cxn modelId="{4ABCF7BC-D7E9-47B0-A1FA-39BC6CED9371}" type="presParOf" srcId="{62A068E7-3AFC-4305-9C86-081949A488DD}" destId="{4ABE2AEA-3D6D-418C-A2B5-1CDEF27E0011}" srcOrd="0" destOrd="0" presId="urn:microsoft.com/office/officeart/2005/8/layout/vList3"/>
    <dgm:cxn modelId="{642A8560-1313-43D1-B2EF-D2D4D676BBDC}" type="presParOf" srcId="{62A068E7-3AFC-4305-9C86-081949A488DD}" destId="{05ACC321-3B06-4D2A-8661-B26DBCD85D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18C94E6-F276-4A48-96A8-BEA152422B87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D08B799-60BB-47E1-A058-84B3E5B25957}">
      <dgm:prSet phldrT="[Text]"/>
      <dgm:spPr/>
      <dgm:t>
        <a:bodyPr/>
        <a:lstStyle/>
        <a:p>
          <a:r>
            <a:rPr lang="fa-IR">
              <a:cs typeface="B Titr" panose="00000700000000000000" pitchFamily="2" charset="-78"/>
            </a:rPr>
            <a:t>باور و عمل انسان معاند</a:t>
          </a:r>
          <a:endParaRPr lang="en-US">
            <a:cs typeface="B Titr" panose="00000700000000000000" pitchFamily="2" charset="-78"/>
          </a:endParaRPr>
        </a:p>
      </dgm:t>
    </dgm:pt>
    <dgm:pt modelId="{DC301885-BE1D-41E3-803D-F7895498FD89}" type="parTrans" cxnId="{D97C5B30-DF77-4D8B-8C3D-3DE2753E1390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F29BACBC-068D-450A-A828-AA84018757AB}" type="sibTrans" cxnId="{D97C5B30-DF77-4D8B-8C3D-3DE2753E1390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B54F838-01AA-4269-A03A-615BAD72E08A}">
      <dgm:prSet phldrT="[Text]"/>
      <dgm:spPr/>
      <dgm:t>
        <a:bodyPr/>
        <a:lstStyle/>
        <a:p>
          <a:r>
            <a:rPr lang="fa-IR">
              <a:cs typeface="B Titr" panose="00000700000000000000" pitchFamily="2" charset="-78"/>
            </a:rPr>
            <a:t>عاقبت انسان معاند</a:t>
          </a:r>
          <a:endParaRPr lang="en-US">
            <a:cs typeface="B Titr" panose="00000700000000000000" pitchFamily="2" charset="-78"/>
          </a:endParaRPr>
        </a:p>
      </dgm:t>
    </dgm:pt>
    <dgm:pt modelId="{035ED1BD-A7AE-4E0C-A654-26C5013A103D}" type="parTrans" cxnId="{4F6CB19F-0E6E-4163-B336-4C4843E2F56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65D77FA-2A9A-45C8-B7E5-7C1A81E5F8E6}" type="sibTrans" cxnId="{4F6CB19F-0E6E-4163-B336-4C4843E2F56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49CEFC3-DE1B-480C-AF04-980623D8642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فکّر و قدّر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6EACBB1-D57C-43D1-832F-85D455B39E72}" type="parTrans" cxnId="{136C4C95-DE4E-4085-805F-38D578734EB2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2E437A8E-90F3-419E-8092-E637AC822952}" type="sibTrans" cxnId="{136C4C95-DE4E-4085-805F-38D578734EB2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5A095BB1-9DEA-4114-BAA3-D4414104762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نظر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1A65621-4DC5-4B3C-93FA-D7591EA68FA5}" type="parTrans" cxnId="{2A13C2F1-8833-4A9C-93F8-DAE67772463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757949F-74C8-4A0A-BC2F-08142771099D}" type="sibTrans" cxnId="{2A13C2F1-8833-4A9C-93F8-DAE67772463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B989AC80-CD3A-4998-A628-51E86E1E1D3A}">
      <dgm:prSet phldrT="[Text]"/>
      <dgm:spPr>
        <a:solidFill>
          <a:srgbClr val="FCDCE4"/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ذرنی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802B51C-50EC-477E-BF3C-2243589A338F}" type="sibTrans" cxnId="{20221291-E6D2-4121-9979-61FAE54783E1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8D88CE0-8128-4F44-B01D-F07B4EF019E2}" type="parTrans" cxnId="{20221291-E6D2-4121-9979-61FAE54783E1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D18F4A28-745A-4C8B-B60B-F0A1BD721E0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عبس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BE3E0AB9-4DC2-4DCE-9C8F-AFFF87992D27}" type="parTrans" cxnId="{CF633A1F-EC76-4C0E-A55F-0ADDDCAD9E51}">
      <dgm:prSet/>
      <dgm:spPr/>
      <dgm:t>
        <a:bodyPr/>
        <a:lstStyle/>
        <a:p>
          <a:endParaRPr lang="en-US"/>
        </a:p>
      </dgm:t>
    </dgm:pt>
    <dgm:pt modelId="{659C7545-8E29-4023-B1C2-6BEBCCE243A0}" type="sibTrans" cxnId="{CF633A1F-EC76-4C0E-A55F-0ADDDCAD9E51}">
      <dgm:prSet/>
      <dgm:spPr/>
      <dgm:t>
        <a:bodyPr/>
        <a:lstStyle/>
        <a:p>
          <a:endParaRPr lang="en-US"/>
        </a:p>
      </dgm:t>
    </dgm:pt>
    <dgm:pt modelId="{2E414A56-AC7A-48AC-9F0B-55907B015C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ادبار و استکبار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FA3FFF92-D027-4287-BD90-AB82A35ED273}" type="parTrans" cxnId="{36D636EA-E963-4F9F-B0C6-A90174F9FE34}">
      <dgm:prSet/>
      <dgm:spPr/>
      <dgm:t>
        <a:bodyPr/>
        <a:lstStyle/>
        <a:p>
          <a:endParaRPr lang="en-US"/>
        </a:p>
      </dgm:t>
    </dgm:pt>
    <dgm:pt modelId="{47DC5A0A-818A-45A6-B137-8C0707F8763E}" type="sibTrans" cxnId="{36D636EA-E963-4F9F-B0C6-A90174F9FE34}">
      <dgm:prSet/>
      <dgm:spPr/>
      <dgm:t>
        <a:bodyPr/>
        <a:lstStyle/>
        <a:p>
          <a:endParaRPr lang="en-US"/>
        </a:p>
      </dgm:t>
    </dgm:pt>
    <dgm:pt modelId="{0F39FB8D-9F8F-4AE4-A35A-ED52D0862951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قول انسان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4E825BB-F2F4-48EA-A445-3692FF893F4A}" type="parTrans" cxnId="{6B9DA7A9-B1EF-4031-8B9F-C2CA2FDF187B}">
      <dgm:prSet/>
      <dgm:spPr/>
      <dgm:t>
        <a:bodyPr/>
        <a:lstStyle/>
        <a:p>
          <a:endParaRPr lang="en-US"/>
        </a:p>
      </dgm:t>
    </dgm:pt>
    <dgm:pt modelId="{D5FF50A6-03F9-4AB6-BA99-957F072E3ECE}" type="sibTrans" cxnId="{6B9DA7A9-B1EF-4031-8B9F-C2CA2FDF187B}">
      <dgm:prSet/>
      <dgm:spPr/>
      <dgm:t>
        <a:bodyPr/>
        <a:lstStyle/>
        <a:p>
          <a:endParaRPr lang="en-US"/>
        </a:p>
      </dgm:t>
    </dgm:pt>
    <dgm:pt modelId="{9BFD7B92-E99D-4B38-A7DB-7C75ADA88C55}">
      <dgm:prSet phldrT="[Text]"/>
      <dgm:spPr>
        <a:solidFill>
          <a:srgbClr val="FCDCE4"/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إهاق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C770BEE-A972-4DC2-9ABA-F75DE6321898}" type="parTrans" cxnId="{0C45436A-1C4C-4882-B5EC-F0EF04DB64AD}">
      <dgm:prSet/>
      <dgm:spPr/>
      <dgm:t>
        <a:bodyPr/>
        <a:lstStyle/>
        <a:p>
          <a:endParaRPr lang="en-US"/>
        </a:p>
      </dgm:t>
    </dgm:pt>
    <dgm:pt modelId="{E2A557A7-29F8-4C19-8488-9E1DFD8DA9A5}" type="sibTrans" cxnId="{0C45436A-1C4C-4882-B5EC-F0EF04DB64AD}">
      <dgm:prSet/>
      <dgm:spPr/>
      <dgm:t>
        <a:bodyPr/>
        <a:lstStyle/>
        <a:p>
          <a:endParaRPr lang="en-US"/>
        </a:p>
      </dgm:t>
    </dgm:pt>
    <dgm:pt modelId="{F77AF1DE-E6EE-4C90-9500-B78F651B2663}">
      <dgm:prSet phldrT="[Text]"/>
      <dgm:spPr>
        <a:solidFill>
          <a:srgbClr val="FCDCE4"/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قُتل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79B94294-A2A2-4D89-B2E9-94DEAA3A14BE}" type="parTrans" cxnId="{282937B6-A60A-46EC-9FA3-1B15A07AA59D}">
      <dgm:prSet/>
      <dgm:spPr/>
      <dgm:t>
        <a:bodyPr/>
        <a:lstStyle/>
        <a:p>
          <a:endParaRPr lang="en-US"/>
        </a:p>
      </dgm:t>
    </dgm:pt>
    <dgm:pt modelId="{4A54E37A-75D2-4E18-B220-A7AC9F0831F6}" type="sibTrans" cxnId="{282937B6-A60A-46EC-9FA3-1B15A07AA59D}">
      <dgm:prSet/>
      <dgm:spPr/>
      <dgm:t>
        <a:bodyPr/>
        <a:lstStyle/>
        <a:p>
          <a:endParaRPr lang="en-US"/>
        </a:p>
      </dgm:t>
    </dgm:pt>
    <dgm:pt modelId="{17391B2E-5574-4F63-8205-867E1E4A6102}" type="pres">
      <dgm:prSet presAssocID="{F18C94E6-F276-4A48-96A8-BEA152422B87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BBEE9C1C-9C6F-41AA-A369-E75160D8A010}" type="pres">
      <dgm:prSet presAssocID="{ED08B799-60BB-47E1-A058-84B3E5B25957}" presName="vertOne" presStyleCnt="0"/>
      <dgm:spPr/>
    </dgm:pt>
    <dgm:pt modelId="{94AE121F-9A4B-4267-9E20-4474146D32AF}" type="pres">
      <dgm:prSet presAssocID="{ED08B799-60BB-47E1-A058-84B3E5B25957}" presName="txOne" presStyleLbl="node0" presStyleIdx="0" presStyleCnt="2" custLinFactNeighborY="6608">
        <dgm:presLayoutVars>
          <dgm:chPref val="3"/>
        </dgm:presLayoutVars>
      </dgm:prSet>
      <dgm:spPr/>
    </dgm:pt>
    <dgm:pt modelId="{74CABF88-A215-4BAC-BB88-7B4C7196BDDE}" type="pres">
      <dgm:prSet presAssocID="{ED08B799-60BB-47E1-A058-84B3E5B25957}" presName="parTransOne" presStyleCnt="0"/>
      <dgm:spPr/>
    </dgm:pt>
    <dgm:pt modelId="{E6BDC0AE-ABF9-4F37-8E10-D20C91328759}" type="pres">
      <dgm:prSet presAssocID="{ED08B799-60BB-47E1-A058-84B3E5B25957}" presName="horzOne" presStyleCnt="0"/>
      <dgm:spPr/>
    </dgm:pt>
    <dgm:pt modelId="{E2A5B0CF-D4F3-44D0-A5B3-9DC08B993130}" type="pres">
      <dgm:prSet presAssocID="{C49CEFC3-DE1B-480C-AF04-980623D8642C}" presName="vertTwo" presStyleCnt="0"/>
      <dgm:spPr/>
    </dgm:pt>
    <dgm:pt modelId="{D2E787EC-D5F3-4BA5-A0E8-D9B80F776317}" type="pres">
      <dgm:prSet presAssocID="{C49CEFC3-DE1B-480C-AF04-980623D8642C}" presName="txTwo" presStyleLbl="node2" presStyleIdx="0" presStyleCnt="8" custLinFactNeighborY="-15257">
        <dgm:presLayoutVars>
          <dgm:chPref val="3"/>
        </dgm:presLayoutVars>
      </dgm:prSet>
      <dgm:spPr/>
    </dgm:pt>
    <dgm:pt modelId="{37F3D925-7059-46F6-8823-4D2B16F8D50F}" type="pres">
      <dgm:prSet presAssocID="{C49CEFC3-DE1B-480C-AF04-980623D8642C}" presName="horzTwo" presStyleCnt="0"/>
      <dgm:spPr/>
    </dgm:pt>
    <dgm:pt modelId="{D3CB900D-BA27-41FF-BDB9-D31A89A30745}" type="pres">
      <dgm:prSet presAssocID="{2E437A8E-90F3-419E-8092-E637AC822952}" presName="sibSpaceTwo" presStyleCnt="0"/>
      <dgm:spPr/>
    </dgm:pt>
    <dgm:pt modelId="{A838A0F3-362F-4190-8919-AA2F773C1C71}" type="pres">
      <dgm:prSet presAssocID="{5A095BB1-9DEA-4114-BAA3-D44141047620}" presName="vertTwo" presStyleCnt="0"/>
      <dgm:spPr/>
    </dgm:pt>
    <dgm:pt modelId="{01063A88-71A3-4F94-88F2-B1AFD0930AAE}" type="pres">
      <dgm:prSet presAssocID="{5A095BB1-9DEA-4114-BAA3-D44141047620}" presName="txTwo" presStyleLbl="node2" presStyleIdx="1" presStyleCnt="8" custLinFactNeighborY="-15257">
        <dgm:presLayoutVars>
          <dgm:chPref val="3"/>
        </dgm:presLayoutVars>
      </dgm:prSet>
      <dgm:spPr/>
    </dgm:pt>
    <dgm:pt modelId="{D401A9D1-2931-4749-A85F-DC3CF88ACCBB}" type="pres">
      <dgm:prSet presAssocID="{5A095BB1-9DEA-4114-BAA3-D44141047620}" presName="horzTwo" presStyleCnt="0"/>
      <dgm:spPr/>
    </dgm:pt>
    <dgm:pt modelId="{D03673D5-301B-4A40-B812-4E7CF79E734D}" type="pres">
      <dgm:prSet presAssocID="{C757949F-74C8-4A0A-BC2F-08142771099D}" presName="sibSpaceTwo" presStyleCnt="0"/>
      <dgm:spPr/>
    </dgm:pt>
    <dgm:pt modelId="{9C1ABD9B-2262-4950-A839-60844B7F8C6A}" type="pres">
      <dgm:prSet presAssocID="{D18F4A28-745A-4C8B-B60B-F0A1BD721E0F}" presName="vertTwo" presStyleCnt="0"/>
      <dgm:spPr/>
    </dgm:pt>
    <dgm:pt modelId="{C1DE9D91-37A5-4962-82F4-B9C1571C2CE6}" type="pres">
      <dgm:prSet presAssocID="{D18F4A28-745A-4C8B-B60B-F0A1BD721E0F}" presName="txTwo" presStyleLbl="node2" presStyleIdx="2" presStyleCnt="8" custLinFactNeighborY="-15257">
        <dgm:presLayoutVars>
          <dgm:chPref val="3"/>
        </dgm:presLayoutVars>
      </dgm:prSet>
      <dgm:spPr/>
    </dgm:pt>
    <dgm:pt modelId="{3462A83C-78CD-4D01-B1A5-4027706DC2D4}" type="pres">
      <dgm:prSet presAssocID="{D18F4A28-745A-4C8B-B60B-F0A1BD721E0F}" presName="horzTwo" presStyleCnt="0"/>
      <dgm:spPr/>
    </dgm:pt>
    <dgm:pt modelId="{D4CA3F72-956B-47DA-A8DC-F6D081EBDF55}" type="pres">
      <dgm:prSet presAssocID="{659C7545-8E29-4023-B1C2-6BEBCCE243A0}" presName="sibSpaceTwo" presStyleCnt="0"/>
      <dgm:spPr/>
    </dgm:pt>
    <dgm:pt modelId="{A234E376-9399-4D1A-BDB7-FAC3186C261E}" type="pres">
      <dgm:prSet presAssocID="{2E414A56-AC7A-48AC-9F0B-55907B015C92}" presName="vertTwo" presStyleCnt="0"/>
      <dgm:spPr/>
    </dgm:pt>
    <dgm:pt modelId="{7E90CC56-C448-48EF-84A9-3F82FBDD1CCB}" type="pres">
      <dgm:prSet presAssocID="{2E414A56-AC7A-48AC-9F0B-55907B015C92}" presName="txTwo" presStyleLbl="node2" presStyleIdx="3" presStyleCnt="8" custLinFactNeighborY="-15257">
        <dgm:presLayoutVars>
          <dgm:chPref val="3"/>
        </dgm:presLayoutVars>
      </dgm:prSet>
      <dgm:spPr/>
    </dgm:pt>
    <dgm:pt modelId="{BD0963E9-D29E-4201-ADDD-2F7B3C5478A2}" type="pres">
      <dgm:prSet presAssocID="{2E414A56-AC7A-48AC-9F0B-55907B015C92}" presName="horzTwo" presStyleCnt="0"/>
      <dgm:spPr/>
    </dgm:pt>
    <dgm:pt modelId="{56732836-DD96-4F4A-A38A-4B980175E527}" type="pres">
      <dgm:prSet presAssocID="{47DC5A0A-818A-45A6-B137-8C0707F8763E}" presName="sibSpaceTwo" presStyleCnt="0"/>
      <dgm:spPr/>
    </dgm:pt>
    <dgm:pt modelId="{6611F846-309A-477C-AFAF-D929943738A8}" type="pres">
      <dgm:prSet presAssocID="{0F39FB8D-9F8F-4AE4-A35A-ED52D0862951}" presName="vertTwo" presStyleCnt="0"/>
      <dgm:spPr/>
    </dgm:pt>
    <dgm:pt modelId="{462EFAC4-26B3-4C3D-BB4C-33966F6D7834}" type="pres">
      <dgm:prSet presAssocID="{0F39FB8D-9F8F-4AE4-A35A-ED52D0862951}" presName="txTwo" presStyleLbl="node2" presStyleIdx="4" presStyleCnt="8" custLinFactNeighborY="-15257">
        <dgm:presLayoutVars>
          <dgm:chPref val="3"/>
        </dgm:presLayoutVars>
      </dgm:prSet>
      <dgm:spPr/>
    </dgm:pt>
    <dgm:pt modelId="{D93B1DF8-B164-4120-B4B1-7D0E0604E251}" type="pres">
      <dgm:prSet presAssocID="{0F39FB8D-9F8F-4AE4-A35A-ED52D0862951}" presName="horzTwo" presStyleCnt="0"/>
      <dgm:spPr/>
    </dgm:pt>
    <dgm:pt modelId="{2DDF4017-DE8D-42BC-8235-CAE8BDD45002}" type="pres">
      <dgm:prSet presAssocID="{F29BACBC-068D-450A-A828-AA84018757AB}" presName="sibSpaceOne" presStyleCnt="0"/>
      <dgm:spPr/>
    </dgm:pt>
    <dgm:pt modelId="{1EFE0E65-304B-48F7-B625-E9628676F94B}" type="pres">
      <dgm:prSet presAssocID="{CB54F838-01AA-4269-A03A-615BAD72E08A}" presName="vertOne" presStyleCnt="0"/>
      <dgm:spPr/>
    </dgm:pt>
    <dgm:pt modelId="{E43AB81D-7C65-4707-9EF5-9B63DDE62EAD}" type="pres">
      <dgm:prSet presAssocID="{CB54F838-01AA-4269-A03A-615BAD72E08A}" presName="txOne" presStyleLbl="node0" presStyleIdx="1" presStyleCnt="2">
        <dgm:presLayoutVars>
          <dgm:chPref val="3"/>
        </dgm:presLayoutVars>
      </dgm:prSet>
      <dgm:spPr/>
    </dgm:pt>
    <dgm:pt modelId="{062B088C-18DA-465E-AE6C-62222EDAA755}" type="pres">
      <dgm:prSet presAssocID="{CB54F838-01AA-4269-A03A-615BAD72E08A}" presName="parTransOne" presStyleCnt="0"/>
      <dgm:spPr/>
    </dgm:pt>
    <dgm:pt modelId="{6368194B-3F1D-41CA-9DC3-F33C56778F4F}" type="pres">
      <dgm:prSet presAssocID="{CB54F838-01AA-4269-A03A-615BAD72E08A}" presName="horzOne" presStyleCnt="0"/>
      <dgm:spPr/>
    </dgm:pt>
    <dgm:pt modelId="{8D79ACA5-2CAF-4F99-A23D-5058C83E1220}" type="pres">
      <dgm:prSet presAssocID="{B989AC80-CD3A-4998-A628-51E86E1E1D3A}" presName="vertTwo" presStyleCnt="0"/>
      <dgm:spPr/>
    </dgm:pt>
    <dgm:pt modelId="{A3950AD8-749C-4728-877E-96064371CDCD}" type="pres">
      <dgm:prSet presAssocID="{B989AC80-CD3A-4998-A628-51E86E1E1D3A}" presName="txTwo" presStyleLbl="node2" presStyleIdx="5" presStyleCnt="8" custLinFactNeighborX="-8281" custLinFactNeighborY="-12421">
        <dgm:presLayoutVars>
          <dgm:chPref val="3"/>
        </dgm:presLayoutVars>
      </dgm:prSet>
      <dgm:spPr/>
    </dgm:pt>
    <dgm:pt modelId="{BA8BA928-041C-4636-A38B-8B217329B0F0}" type="pres">
      <dgm:prSet presAssocID="{B989AC80-CD3A-4998-A628-51E86E1E1D3A}" presName="horzTwo" presStyleCnt="0"/>
      <dgm:spPr/>
    </dgm:pt>
    <dgm:pt modelId="{CE634066-5F62-4EF2-8D11-51F826A57688}" type="pres">
      <dgm:prSet presAssocID="{C802B51C-50EC-477E-BF3C-2243589A338F}" presName="sibSpaceTwo" presStyleCnt="0"/>
      <dgm:spPr/>
    </dgm:pt>
    <dgm:pt modelId="{77445D90-FE2A-45A8-9207-B2DD1E7CD7D0}" type="pres">
      <dgm:prSet presAssocID="{9BFD7B92-E99D-4B38-A7DB-7C75ADA88C55}" presName="vertTwo" presStyleCnt="0"/>
      <dgm:spPr/>
    </dgm:pt>
    <dgm:pt modelId="{31D196B2-112B-458C-893D-84F990535E61}" type="pres">
      <dgm:prSet presAssocID="{9BFD7B92-E99D-4B38-A7DB-7C75ADA88C55}" presName="txTwo" presStyleLbl="node2" presStyleIdx="6" presStyleCnt="8" custLinFactNeighborX="-3716" custLinFactNeighborY="-12480">
        <dgm:presLayoutVars>
          <dgm:chPref val="3"/>
        </dgm:presLayoutVars>
      </dgm:prSet>
      <dgm:spPr/>
    </dgm:pt>
    <dgm:pt modelId="{7C1BC14C-4EA6-4876-BB1E-54728221ECF8}" type="pres">
      <dgm:prSet presAssocID="{9BFD7B92-E99D-4B38-A7DB-7C75ADA88C55}" presName="horzTwo" presStyleCnt="0"/>
      <dgm:spPr/>
    </dgm:pt>
    <dgm:pt modelId="{32BF8607-D3AB-42B9-995C-54E5F4EAD878}" type="pres">
      <dgm:prSet presAssocID="{E2A557A7-29F8-4C19-8488-9E1DFD8DA9A5}" presName="sibSpaceTwo" presStyleCnt="0"/>
      <dgm:spPr/>
    </dgm:pt>
    <dgm:pt modelId="{AAE732FA-6368-461B-B348-7715708E9789}" type="pres">
      <dgm:prSet presAssocID="{F77AF1DE-E6EE-4C90-9500-B78F651B2663}" presName="vertTwo" presStyleCnt="0"/>
      <dgm:spPr/>
    </dgm:pt>
    <dgm:pt modelId="{908FC470-4571-446B-8824-16378400F870}" type="pres">
      <dgm:prSet presAssocID="{F77AF1DE-E6EE-4C90-9500-B78F651B2663}" presName="txTwo" presStyleLbl="node2" presStyleIdx="7" presStyleCnt="8" custLinFactNeighborY="-12483">
        <dgm:presLayoutVars>
          <dgm:chPref val="3"/>
        </dgm:presLayoutVars>
      </dgm:prSet>
      <dgm:spPr/>
    </dgm:pt>
    <dgm:pt modelId="{A92DE995-87EF-4695-B868-3C9822EAA5E5}" type="pres">
      <dgm:prSet presAssocID="{F77AF1DE-E6EE-4C90-9500-B78F651B2663}" presName="horzTwo" presStyleCnt="0"/>
      <dgm:spPr/>
    </dgm:pt>
  </dgm:ptLst>
  <dgm:cxnLst>
    <dgm:cxn modelId="{73443B01-A9DD-4838-BB00-126708E704FA}" type="presOf" srcId="{9BFD7B92-E99D-4B38-A7DB-7C75ADA88C55}" destId="{31D196B2-112B-458C-893D-84F990535E61}" srcOrd="0" destOrd="0" presId="urn:microsoft.com/office/officeart/2005/8/layout/hierarchy4"/>
    <dgm:cxn modelId="{54942C16-0A4F-43F0-9396-F31935979CDC}" type="presOf" srcId="{F18C94E6-F276-4A48-96A8-BEA152422B87}" destId="{17391B2E-5574-4F63-8205-867E1E4A6102}" srcOrd="0" destOrd="0" presId="urn:microsoft.com/office/officeart/2005/8/layout/hierarchy4"/>
    <dgm:cxn modelId="{CF633A1F-EC76-4C0E-A55F-0ADDDCAD9E51}" srcId="{ED08B799-60BB-47E1-A058-84B3E5B25957}" destId="{D18F4A28-745A-4C8B-B60B-F0A1BD721E0F}" srcOrd="2" destOrd="0" parTransId="{BE3E0AB9-4DC2-4DCE-9C8F-AFFF87992D27}" sibTransId="{659C7545-8E29-4023-B1C2-6BEBCCE243A0}"/>
    <dgm:cxn modelId="{D97C5B30-DF77-4D8B-8C3D-3DE2753E1390}" srcId="{F18C94E6-F276-4A48-96A8-BEA152422B87}" destId="{ED08B799-60BB-47E1-A058-84B3E5B25957}" srcOrd="0" destOrd="0" parTransId="{DC301885-BE1D-41E3-803D-F7895498FD89}" sibTransId="{F29BACBC-068D-450A-A828-AA84018757AB}"/>
    <dgm:cxn modelId="{0C45436A-1C4C-4882-B5EC-F0EF04DB64AD}" srcId="{CB54F838-01AA-4269-A03A-615BAD72E08A}" destId="{9BFD7B92-E99D-4B38-A7DB-7C75ADA88C55}" srcOrd="1" destOrd="0" parTransId="{CC770BEE-A972-4DC2-9ABA-F75DE6321898}" sibTransId="{E2A557A7-29F8-4C19-8488-9E1DFD8DA9A5}"/>
    <dgm:cxn modelId="{AA077179-569D-4A41-82F2-EFD2A12FDF95}" type="presOf" srcId="{F77AF1DE-E6EE-4C90-9500-B78F651B2663}" destId="{908FC470-4571-446B-8824-16378400F870}" srcOrd="0" destOrd="0" presId="urn:microsoft.com/office/officeart/2005/8/layout/hierarchy4"/>
    <dgm:cxn modelId="{8678A07C-A364-48D3-8EBB-762F079C3EE7}" type="presOf" srcId="{5A095BB1-9DEA-4114-BAA3-D44141047620}" destId="{01063A88-71A3-4F94-88F2-B1AFD0930AAE}" srcOrd="0" destOrd="0" presId="urn:microsoft.com/office/officeart/2005/8/layout/hierarchy4"/>
    <dgm:cxn modelId="{6402507E-E1D4-48F5-AAD5-6A4EA0B27E5A}" type="presOf" srcId="{0F39FB8D-9F8F-4AE4-A35A-ED52D0862951}" destId="{462EFAC4-26B3-4C3D-BB4C-33966F6D7834}" srcOrd="0" destOrd="0" presId="urn:microsoft.com/office/officeart/2005/8/layout/hierarchy4"/>
    <dgm:cxn modelId="{20221291-E6D2-4121-9979-61FAE54783E1}" srcId="{CB54F838-01AA-4269-A03A-615BAD72E08A}" destId="{B989AC80-CD3A-4998-A628-51E86E1E1D3A}" srcOrd="0" destOrd="0" parTransId="{C8D88CE0-8128-4F44-B01D-F07B4EF019E2}" sibTransId="{C802B51C-50EC-477E-BF3C-2243589A338F}"/>
    <dgm:cxn modelId="{136C4C95-DE4E-4085-805F-38D578734EB2}" srcId="{ED08B799-60BB-47E1-A058-84B3E5B25957}" destId="{C49CEFC3-DE1B-480C-AF04-980623D8642C}" srcOrd="0" destOrd="0" parTransId="{66EACBB1-D57C-43D1-832F-85D455B39E72}" sibTransId="{2E437A8E-90F3-419E-8092-E637AC822952}"/>
    <dgm:cxn modelId="{47E7D496-17D2-4417-A08B-50052104F8B1}" type="presOf" srcId="{C49CEFC3-DE1B-480C-AF04-980623D8642C}" destId="{D2E787EC-D5F3-4BA5-A0E8-D9B80F776317}" srcOrd="0" destOrd="0" presId="urn:microsoft.com/office/officeart/2005/8/layout/hierarchy4"/>
    <dgm:cxn modelId="{4F6CB19F-0E6E-4163-B336-4C4843E2F56D}" srcId="{F18C94E6-F276-4A48-96A8-BEA152422B87}" destId="{CB54F838-01AA-4269-A03A-615BAD72E08A}" srcOrd="1" destOrd="0" parTransId="{035ED1BD-A7AE-4E0C-A654-26C5013A103D}" sibTransId="{C65D77FA-2A9A-45C8-B7E5-7C1A81E5F8E6}"/>
    <dgm:cxn modelId="{5224E3A4-BC2E-4E11-A05E-8A238010A0F4}" type="presOf" srcId="{ED08B799-60BB-47E1-A058-84B3E5B25957}" destId="{94AE121F-9A4B-4267-9E20-4474146D32AF}" srcOrd="0" destOrd="0" presId="urn:microsoft.com/office/officeart/2005/8/layout/hierarchy4"/>
    <dgm:cxn modelId="{C917FBA8-036B-43B5-8EE8-AC673BE924F9}" type="presOf" srcId="{B989AC80-CD3A-4998-A628-51E86E1E1D3A}" destId="{A3950AD8-749C-4728-877E-96064371CDCD}" srcOrd="0" destOrd="0" presId="urn:microsoft.com/office/officeart/2005/8/layout/hierarchy4"/>
    <dgm:cxn modelId="{6B9DA7A9-B1EF-4031-8B9F-C2CA2FDF187B}" srcId="{ED08B799-60BB-47E1-A058-84B3E5B25957}" destId="{0F39FB8D-9F8F-4AE4-A35A-ED52D0862951}" srcOrd="4" destOrd="0" parTransId="{E4E825BB-F2F4-48EA-A445-3692FF893F4A}" sibTransId="{D5FF50A6-03F9-4AB6-BA99-957F072E3ECE}"/>
    <dgm:cxn modelId="{A9C88AB2-4191-4A13-B82D-61086E115DC2}" type="presOf" srcId="{CB54F838-01AA-4269-A03A-615BAD72E08A}" destId="{E43AB81D-7C65-4707-9EF5-9B63DDE62EAD}" srcOrd="0" destOrd="0" presId="urn:microsoft.com/office/officeart/2005/8/layout/hierarchy4"/>
    <dgm:cxn modelId="{282937B6-A60A-46EC-9FA3-1B15A07AA59D}" srcId="{CB54F838-01AA-4269-A03A-615BAD72E08A}" destId="{F77AF1DE-E6EE-4C90-9500-B78F651B2663}" srcOrd="2" destOrd="0" parTransId="{79B94294-A2A2-4D89-B2E9-94DEAA3A14BE}" sibTransId="{4A54E37A-75D2-4E18-B220-A7AC9F0831F6}"/>
    <dgm:cxn modelId="{36D636EA-E963-4F9F-B0C6-A90174F9FE34}" srcId="{ED08B799-60BB-47E1-A058-84B3E5B25957}" destId="{2E414A56-AC7A-48AC-9F0B-55907B015C92}" srcOrd="3" destOrd="0" parTransId="{FA3FFF92-D027-4287-BD90-AB82A35ED273}" sibTransId="{47DC5A0A-818A-45A6-B137-8C0707F8763E}"/>
    <dgm:cxn modelId="{7A9BD7F0-A36E-4BF2-BCC4-8BD3E3E791C0}" type="presOf" srcId="{2E414A56-AC7A-48AC-9F0B-55907B015C92}" destId="{7E90CC56-C448-48EF-84A9-3F82FBDD1CCB}" srcOrd="0" destOrd="0" presId="urn:microsoft.com/office/officeart/2005/8/layout/hierarchy4"/>
    <dgm:cxn modelId="{F7FF67F1-73D0-41E0-BEDC-610A965A838A}" type="presOf" srcId="{D18F4A28-745A-4C8B-B60B-F0A1BD721E0F}" destId="{C1DE9D91-37A5-4962-82F4-B9C1571C2CE6}" srcOrd="0" destOrd="0" presId="urn:microsoft.com/office/officeart/2005/8/layout/hierarchy4"/>
    <dgm:cxn modelId="{2A13C2F1-8833-4A9C-93F8-DAE67772463D}" srcId="{ED08B799-60BB-47E1-A058-84B3E5B25957}" destId="{5A095BB1-9DEA-4114-BAA3-D44141047620}" srcOrd="1" destOrd="0" parTransId="{31A65621-4DC5-4B3C-93FA-D7591EA68FA5}" sibTransId="{C757949F-74C8-4A0A-BC2F-08142771099D}"/>
    <dgm:cxn modelId="{542B2BB6-D439-4591-9E50-05CF14919190}" type="presParOf" srcId="{17391B2E-5574-4F63-8205-867E1E4A6102}" destId="{BBEE9C1C-9C6F-41AA-A369-E75160D8A010}" srcOrd="0" destOrd="0" presId="urn:microsoft.com/office/officeart/2005/8/layout/hierarchy4"/>
    <dgm:cxn modelId="{4E9B79B9-896B-4BB8-A8ED-03E87440F39C}" type="presParOf" srcId="{BBEE9C1C-9C6F-41AA-A369-E75160D8A010}" destId="{94AE121F-9A4B-4267-9E20-4474146D32AF}" srcOrd="0" destOrd="0" presId="urn:microsoft.com/office/officeart/2005/8/layout/hierarchy4"/>
    <dgm:cxn modelId="{7C27F3F0-525D-4049-B45A-B3C9C00F8FCA}" type="presParOf" srcId="{BBEE9C1C-9C6F-41AA-A369-E75160D8A010}" destId="{74CABF88-A215-4BAC-BB88-7B4C7196BDDE}" srcOrd="1" destOrd="0" presId="urn:microsoft.com/office/officeart/2005/8/layout/hierarchy4"/>
    <dgm:cxn modelId="{6E40C647-8332-45DE-AE70-C9E5FD2DBCD3}" type="presParOf" srcId="{BBEE9C1C-9C6F-41AA-A369-E75160D8A010}" destId="{E6BDC0AE-ABF9-4F37-8E10-D20C91328759}" srcOrd="2" destOrd="0" presId="urn:microsoft.com/office/officeart/2005/8/layout/hierarchy4"/>
    <dgm:cxn modelId="{AA7474EA-AFDC-45A5-B509-F7FA708B4CD1}" type="presParOf" srcId="{E6BDC0AE-ABF9-4F37-8E10-D20C91328759}" destId="{E2A5B0CF-D4F3-44D0-A5B3-9DC08B993130}" srcOrd="0" destOrd="0" presId="urn:microsoft.com/office/officeart/2005/8/layout/hierarchy4"/>
    <dgm:cxn modelId="{B6019B42-385D-49B8-A8E5-2A93B40D75B7}" type="presParOf" srcId="{E2A5B0CF-D4F3-44D0-A5B3-9DC08B993130}" destId="{D2E787EC-D5F3-4BA5-A0E8-D9B80F776317}" srcOrd="0" destOrd="0" presId="urn:microsoft.com/office/officeart/2005/8/layout/hierarchy4"/>
    <dgm:cxn modelId="{6A11A7ED-312F-474E-B0F5-18218494E133}" type="presParOf" srcId="{E2A5B0CF-D4F3-44D0-A5B3-9DC08B993130}" destId="{37F3D925-7059-46F6-8823-4D2B16F8D50F}" srcOrd="1" destOrd="0" presId="urn:microsoft.com/office/officeart/2005/8/layout/hierarchy4"/>
    <dgm:cxn modelId="{7609D169-312E-400B-B32B-E9CD46D324D4}" type="presParOf" srcId="{E6BDC0AE-ABF9-4F37-8E10-D20C91328759}" destId="{D3CB900D-BA27-41FF-BDB9-D31A89A30745}" srcOrd="1" destOrd="0" presId="urn:microsoft.com/office/officeart/2005/8/layout/hierarchy4"/>
    <dgm:cxn modelId="{B003A6A0-3DE6-4261-A0D0-82DD84A23A30}" type="presParOf" srcId="{E6BDC0AE-ABF9-4F37-8E10-D20C91328759}" destId="{A838A0F3-362F-4190-8919-AA2F773C1C71}" srcOrd="2" destOrd="0" presId="urn:microsoft.com/office/officeart/2005/8/layout/hierarchy4"/>
    <dgm:cxn modelId="{63587635-FC7B-43EB-A779-DC045A18F5ED}" type="presParOf" srcId="{A838A0F3-362F-4190-8919-AA2F773C1C71}" destId="{01063A88-71A3-4F94-88F2-B1AFD0930AAE}" srcOrd="0" destOrd="0" presId="urn:microsoft.com/office/officeart/2005/8/layout/hierarchy4"/>
    <dgm:cxn modelId="{B45FD45F-85EA-42F6-9484-91EC26C6C676}" type="presParOf" srcId="{A838A0F3-362F-4190-8919-AA2F773C1C71}" destId="{D401A9D1-2931-4749-A85F-DC3CF88ACCBB}" srcOrd="1" destOrd="0" presId="urn:microsoft.com/office/officeart/2005/8/layout/hierarchy4"/>
    <dgm:cxn modelId="{62E3A61E-8FAC-4338-8AA4-B7613B896811}" type="presParOf" srcId="{E6BDC0AE-ABF9-4F37-8E10-D20C91328759}" destId="{D03673D5-301B-4A40-B812-4E7CF79E734D}" srcOrd="3" destOrd="0" presId="urn:microsoft.com/office/officeart/2005/8/layout/hierarchy4"/>
    <dgm:cxn modelId="{A53FBE45-6A9F-4A82-87B8-DD7E95EE6986}" type="presParOf" srcId="{E6BDC0AE-ABF9-4F37-8E10-D20C91328759}" destId="{9C1ABD9B-2262-4950-A839-60844B7F8C6A}" srcOrd="4" destOrd="0" presId="urn:microsoft.com/office/officeart/2005/8/layout/hierarchy4"/>
    <dgm:cxn modelId="{074D7D32-5100-461B-8675-BE86024ECA89}" type="presParOf" srcId="{9C1ABD9B-2262-4950-A839-60844B7F8C6A}" destId="{C1DE9D91-37A5-4962-82F4-B9C1571C2CE6}" srcOrd="0" destOrd="0" presId="urn:microsoft.com/office/officeart/2005/8/layout/hierarchy4"/>
    <dgm:cxn modelId="{0D293F17-823D-4CCB-9ED1-B18321FAD31C}" type="presParOf" srcId="{9C1ABD9B-2262-4950-A839-60844B7F8C6A}" destId="{3462A83C-78CD-4D01-B1A5-4027706DC2D4}" srcOrd="1" destOrd="0" presId="urn:microsoft.com/office/officeart/2005/8/layout/hierarchy4"/>
    <dgm:cxn modelId="{AF64ECAA-7AF3-4FC7-9385-262F40316C00}" type="presParOf" srcId="{E6BDC0AE-ABF9-4F37-8E10-D20C91328759}" destId="{D4CA3F72-956B-47DA-A8DC-F6D081EBDF55}" srcOrd="5" destOrd="0" presId="urn:microsoft.com/office/officeart/2005/8/layout/hierarchy4"/>
    <dgm:cxn modelId="{B5B72750-8964-4B42-A3B6-9B0296C211D6}" type="presParOf" srcId="{E6BDC0AE-ABF9-4F37-8E10-D20C91328759}" destId="{A234E376-9399-4D1A-BDB7-FAC3186C261E}" srcOrd="6" destOrd="0" presId="urn:microsoft.com/office/officeart/2005/8/layout/hierarchy4"/>
    <dgm:cxn modelId="{E9E74A21-77EA-44D2-940C-33D2BBFA5FA5}" type="presParOf" srcId="{A234E376-9399-4D1A-BDB7-FAC3186C261E}" destId="{7E90CC56-C448-48EF-84A9-3F82FBDD1CCB}" srcOrd="0" destOrd="0" presId="urn:microsoft.com/office/officeart/2005/8/layout/hierarchy4"/>
    <dgm:cxn modelId="{A2CECD7C-2A83-43CA-A82B-A5A475AD84B3}" type="presParOf" srcId="{A234E376-9399-4D1A-BDB7-FAC3186C261E}" destId="{BD0963E9-D29E-4201-ADDD-2F7B3C5478A2}" srcOrd="1" destOrd="0" presId="urn:microsoft.com/office/officeart/2005/8/layout/hierarchy4"/>
    <dgm:cxn modelId="{8076D4E6-86E3-463C-9AC6-5196CDC9F6B0}" type="presParOf" srcId="{E6BDC0AE-ABF9-4F37-8E10-D20C91328759}" destId="{56732836-DD96-4F4A-A38A-4B980175E527}" srcOrd="7" destOrd="0" presId="urn:microsoft.com/office/officeart/2005/8/layout/hierarchy4"/>
    <dgm:cxn modelId="{C9C44A34-46AB-48B7-A015-65CE429A7D3B}" type="presParOf" srcId="{E6BDC0AE-ABF9-4F37-8E10-D20C91328759}" destId="{6611F846-309A-477C-AFAF-D929943738A8}" srcOrd="8" destOrd="0" presId="urn:microsoft.com/office/officeart/2005/8/layout/hierarchy4"/>
    <dgm:cxn modelId="{87DA2E2D-886F-4FF2-8A67-173BCDDB2425}" type="presParOf" srcId="{6611F846-309A-477C-AFAF-D929943738A8}" destId="{462EFAC4-26B3-4C3D-BB4C-33966F6D7834}" srcOrd="0" destOrd="0" presId="urn:microsoft.com/office/officeart/2005/8/layout/hierarchy4"/>
    <dgm:cxn modelId="{8B97B7AC-1278-4677-902E-963D6F62B4AE}" type="presParOf" srcId="{6611F846-309A-477C-AFAF-D929943738A8}" destId="{D93B1DF8-B164-4120-B4B1-7D0E0604E251}" srcOrd="1" destOrd="0" presId="urn:microsoft.com/office/officeart/2005/8/layout/hierarchy4"/>
    <dgm:cxn modelId="{BF61FACD-CE10-4E76-843E-BE0C60487A3D}" type="presParOf" srcId="{17391B2E-5574-4F63-8205-867E1E4A6102}" destId="{2DDF4017-DE8D-42BC-8235-CAE8BDD45002}" srcOrd="1" destOrd="0" presId="urn:microsoft.com/office/officeart/2005/8/layout/hierarchy4"/>
    <dgm:cxn modelId="{7249AC13-5233-46EE-AE5D-7B6C873F3AE6}" type="presParOf" srcId="{17391B2E-5574-4F63-8205-867E1E4A6102}" destId="{1EFE0E65-304B-48F7-B625-E9628676F94B}" srcOrd="2" destOrd="0" presId="urn:microsoft.com/office/officeart/2005/8/layout/hierarchy4"/>
    <dgm:cxn modelId="{5FD9D5BC-A97B-465E-8736-2BD66AAA17D3}" type="presParOf" srcId="{1EFE0E65-304B-48F7-B625-E9628676F94B}" destId="{E43AB81D-7C65-4707-9EF5-9B63DDE62EAD}" srcOrd="0" destOrd="0" presId="urn:microsoft.com/office/officeart/2005/8/layout/hierarchy4"/>
    <dgm:cxn modelId="{41B4372F-8E1B-4EAC-9FAC-AC82193F3732}" type="presParOf" srcId="{1EFE0E65-304B-48F7-B625-E9628676F94B}" destId="{062B088C-18DA-465E-AE6C-62222EDAA755}" srcOrd="1" destOrd="0" presId="urn:microsoft.com/office/officeart/2005/8/layout/hierarchy4"/>
    <dgm:cxn modelId="{674FC4E5-6FEC-4432-8438-C00D9AB449E5}" type="presParOf" srcId="{1EFE0E65-304B-48F7-B625-E9628676F94B}" destId="{6368194B-3F1D-41CA-9DC3-F33C56778F4F}" srcOrd="2" destOrd="0" presId="urn:microsoft.com/office/officeart/2005/8/layout/hierarchy4"/>
    <dgm:cxn modelId="{66F313BA-DD70-435E-8F72-16785B61F117}" type="presParOf" srcId="{6368194B-3F1D-41CA-9DC3-F33C56778F4F}" destId="{8D79ACA5-2CAF-4F99-A23D-5058C83E1220}" srcOrd="0" destOrd="0" presId="urn:microsoft.com/office/officeart/2005/8/layout/hierarchy4"/>
    <dgm:cxn modelId="{B5DCA662-88F2-44A1-A469-F816240E3F6E}" type="presParOf" srcId="{8D79ACA5-2CAF-4F99-A23D-5058C83E1220}" destId="{A3950AD8-749C-4728-877E-96064371CDCD}" srcOrd="0" destOrd="0" presId="urn:microsoft.com/office/officeart/2005/8/layout/hierarchy4"/>
    <dgm:cxn modelId="{410C7951-8AF4-4B1D-A871-76F7FC25DB68}" type="presParOf" srcId="{8D79ACA5-2CAF-4F99-A23D-5058C83E1220}" destId="{BA8BA928-041C-4636-A38B-8B217329B0F0}" srcOrd="1" destOrd="0" presId="urn:microsoft.com/office/officeart/2005/8/layout/hierarchy4"/>
    <dgm:cxn modelId="{6620EF87-35E3-42A6-9192-12EF893C3524}" type="presParOf" srcId="{6368194B-3F1D-41CA-9DC3-F33C56778F4F}" destId="{CE634066-5F62-4EF2-8D11-51F826A57688}" srcOrd="1" destOrd="0" presId="urn:microsoft.com/office/officeart/2005/8/layout/hierarchy4"/>
    <dgm:cxn modelId="{B0EA94F0-BE1B-4A5C-A5EC-A0ED2F2007C3}" type="presParOf" srcId="{6368194B-3F1D-41CA-9DC3-F33C56778F4F}" destId="{77445D90-FE2A-45A8-9207-B2DD1E7CD7D0}" srcOrd="2" destOrd="0" presId="urn:microsoft.com/office/officeart/2005/8/layout/hierarchy4"/>
    <dgm:cxn modelId="{8EA81894-AF6A-4BA1-B008-2EEE94599C69}" type="presParOf" srcId="{77445D90-FE2A-45A8-9207-B2DD1E7CD7D0}" destId="{31D196B2-112B-458C-893D-84F990535E61}" srcOrd="0" destOrd="0" presId="urn:microsoft.com/office/officeart/2005/8/layout/hierarchy4"/>
    <dgm:cxn modelId="{40A47A33-F65B-4346-87B6-D695A43F2C3E}" type="presParOf" srcId="{77445D90-FE2A-45A8-9207-B2DD1E7CD7D0}" destId="{7C1BC14C-4EA6-4876-BB1E-54728221ECF8}" srcOrd="1" destOrd="0" presId="urn:microsoft.com/office/officeart/2005/8/layout/hierarchy4"/>
    <dgm:cxn modelId="{9C7B6075-9367-4FC5-B615-364F2DD12F8B}" type="presParOf" srcId="{6368194B-3F1D-41CA-9DC3-F33C56778F4F}" destId="{32BF8607-D3AB-42B9-995C-54E5F4EAD878}" srcOrd="3" destOrd="0" presId="urn:microsoft.com/office/officeart/2005/8/layout/hierarchy4"/>
    <dgm:cxn modelId="{5379AB7B-59F8-4F1F-9758-4E59C2BD90F5}" type="presParOf" srcId="{6368194B-3F1D-41CA-9DC3-F33C56778F4F}" destId="{AAE732FA-6368-461B-B348-7715708E9789}" srcOrd="4" destOrd="0" presId="urn:microsoft.com/office/officeart/2005/8/layout/hierarchy4"/>
    <dgm:cxn modelId="{68D6F7D1-5DFA-478F-BF4E-A3E030D5CF82}" type="presParOf" srcId="{AAE732FA-6368-461B-B348-7715708E9789}" destId="{908FC470-4571-446B-8824-16378400F870}" srcOrd="0" destOrd="0" presId="urn:microsoft.com/office/officeart/2005/8/layout/hierarchy4"/>
    <dgm:cxn modelId="{46E13905-8EF2-48EF-80FE-8E01B2800B5A}" type="presParOf" srcId="{AAE732FA-6368-461B-B348-7715708E9789}" destId="{A92DE995-87EF-4695-B868-3C9822EAA5E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B5AA42C-2950-4253-84B0-B7C3E1387F1A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79761C4-2B30-422C-99D3-2D024A31D340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حس وحید بودن در فرد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111BEC1-4916-4953-82BF-77C9CAC1D52E}" type="parTrans" cxnId="{182804F0-3062-4669-AD9C-3320B021F506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5F30E366-8E59-46CC-AB42-850160AB035B}" type="sibTrans" cxnId="{182804F0-3062-4669-AD9C-3320B021F506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4771DF1-669C-4A9D-8537-CD8420A69EBA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داشتن مال بی نهایت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4030E72-672C-4268-86E1-C0C183CCAC52}" type="parTrans" cxnId="{B305F207-1B67-45DB-B28B-D03C3EE7BC1B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BB976D9-2DDB-41C6-B1CC-7A69B8122578}" type="sibTrans" cxnId="{B305F207-1B67-45DB-B28B-D03C3EE7BC1B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8D94F38-4044-42E1-8541-768543069A25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فرزندانی حاضر و آماده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157E8FDE-AEDC-4E27-9EC0-DBC1C045F65C}" type="parTrans" cxnId="{1AA53716-4A69-4D8D-BEA8-EC3A641E7483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B6E11B70-F577-4EF4-8254-C737CC55CB3E}" type="sibTrans" cxnId="{1AA53716-4A69-4D8D-BEA8-EC3A641E7483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F39972AA-E663-414C-8327-74324BD8516D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تمهید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1E07690B-EBD5-4B18-9F83-4D5BDA03D8E1}" type="parTrans" cxnId="{6CEE701E-D09F-40A7-ABDF-D64E91665544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AB7E865D-71F9-47CF-ABE8-B7155355EED6}" type="sibTrans" cxnId="{6CEE701E-D09F-40A7-ABDF-D64E91665544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2F5CC56D-DA72-4A47-9F07-AD8C05142589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طمع برای اضافه شدن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DABD3E73-5BB3-4FC3-94AC-DF8BB8F2E2F6}" type="parTrans" cxnId="{6E936BA8-9370-438A-B50D-7AD2F0B9760E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817C0A8A-ABAC-46F4-94AA-A1CB75A422B8}" type="sibTrans" cxnId="{6E936BA8-9370-438A-B50D-7AD2F0B9760E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8B9C9FC0-1B0A-4EFC-AEF9-AFE3C2ADFC81}" type="pres">
      <dgm:prSet presAssocID="{DB5AA42C-2950-4253-84B0-B7C3E1387F1A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4A674A59-5CDF-447E-BC01-999204A598C5}" type="pres">
      <dgm:prSet presAssocID="{D79761C4-2B30-422C-99D3-2D024A31D340}" presName="vertOne" presStyleCnt="0"/>
      <dgm:spPr/>
    </dgm:pt>
    <dgm:pt modelId="{D4F0AE85-7F75-4741-AFB7-E528671ACE25}" type="pres">
      <dgm:prSet presAssocID="{D79761C4-2B30-422C-99D3-2D024A31D340}" presName="txOne" presStyleLbl="node0" presStyleIdx="0" presStyleCnt="5" custScaleX="92164" custScaleY="100000" custLinFactNeighborY="6798">
        <dgm:presLayoutVars>
          <dgm:chPref val="3"/>
        </dgm:presLayoutVars>
      </dgm:prSet>
      <dgm:spPr/>
    </dgm:pt>
    <dgm:pt modelId="{A4523331-00DB-4511-B4A1-DF224612F905}" type="pres">
      <dgm:prSet presAssocID="{D79761C4-2B30-422C-99D3-2D024A31D340}" presName="horzOne" presStyleCnt="0"/>
      <dgm:spPr/>
    </dgm:pt>
    <dgm:pt modelId="{D883E643-AEAE-484C-A0E1-5A26B0B0A957}" type="pres">
      <dgm:prSet presAssocID="{5F30E366-8E59-46CC-AB42-850160AB035B}" presName="sibSpaceOne" presStyleCnt="0"/>
      <dgm:spPr/>
    </dgm:pt>
    <dgm:pt modelId="{ECBD51C3-A096-4A38-AB1D-E98969D7BA76}" type="pres">
      <dgm:prSet presAssocID="{C4771DF1-669C-4A9D-8537-CD8420A69EBA}" presName="vertOne" presStyleCnt="0"/>
      <dgm:spPr/>
    </dgm:pt>
    <dgm:pt modelId="{9A334B92-0F13-4E8F-84B6-8DC9ACA7A628}" type="pres">
      <dgm:prSet presAssocID="{C4771DF1-669C-4A9D-8537-CD8420A69EBA}" presName="txOne" presStyleLbl="node0" presStyleIdx="1" presStyleCnt="5" custScaleY="100000" custLinFactNeighborX="-30" custLinFactNeighborY="5950">
        <dgm:presLayoutVars>
          <dgm:chPref val="3"/>
        </dgm:presLayoutVars>
      </dgm:prSet>
      <dgm:spPr/>
    </dgm:pt>
    <dgm:pt modelId="{43F869B3-A415-4FEE-B25B-5171A6C45B0C}" type="pres">
      <dgm:prSet presAssocID="{C4771DF1-669C-4A9D-8537-CD8420A69EBA}" presName="horzOne" presStyleCnt="0"/>
      <dgm:spPr/>
    </dgm:pt>
    <dgm:pt modelId="{E3BEF46E-ACF4-4871-AE35-42F07D2F42F2}" type="pres">
      <dgm:prSet presAssocID="{EBB976D9-2DDB-41C6-B1CC-7A69B8122578}" presName="sibSpaceOne" presStyleCnt="0"/>
      <dgm:spPr/>
    </dgm:pt>
    <dgm:pt modelId="{0510705A-E199-484C-92BB-81F60C8B4199}" type="pres">
      <dgm:prSet presAssocID="{68D94F38-4044-42E1-8541-768543069A25}" presName="vertOne" presStyleCnt="0"/>
      <dgm:spPr/>
    </dgm:pt>
    <dgm:pt modelId="{0DFCCF5C-61CE-4B68-9E25-9E324600FBF1}" type="pres">
      <dgm:prSet presAssocID="{68D94F38-4044-42E1-8541-768543069A25}" presName="txOne" presStyleLbl="node0" presStyleIdx="2" presStyleCnt="5">
        <dgm:presLayoutVars>
          <dgm:chPref val="3"/>
        </dgm:presLayoutVars>
      </dgm:prSet>
      <dgm:spPr/>
    </dgm:pt>
    <dgm:pt modelId="{3224B8D9-D7FA-47D8-8E67-C6BFE266CB5B}" type="pres">
      <dgm:prSet presAssocID="{68D94F38-4044-42E1-8541-768543069A25}" presName="horzOne" presStyleCnt="0"/>
      <dgm:spPr/>
    </dgm:pt>
    <dgm:pt modelId="{9F380D1A-0D52-40F8-82AB-340AF6CD12CE}" type="pres">
      <dgm:prSet presAssocID="{B6E11B70-F577-4EF4-8254-C737CC55CB3E}" presName="sibSpaceOne" presStyleCnt="0"/>
      <dgm:spPr/>
    </dgm:pt>
    <dgm:pt modelId="{395A5777-FAB5-4EDA-BE5C-454E90DA9068}" type="pres">
      <dgm:prSet presAssocID="{F39972AA-E663-414C-8327-74324BD8516D}" presName="vertOne" presStyleCnt="0"/>
      <dgm:spPr/>
    </dgm:pt>
    <dgm:pt modelId="{BD894BB8-9342-41F0-8ED8-4761DF5EE796}" type="pres">
      <dgm:prSet presAssocID="{F39972AA-E663-414C-8327-74324BD8516D}" presName="txOne" presStyleLbl="node0" presStyleIdx="3" presStyleCnt="5">
        <dgm:presLayoutVars>
          <dgm:chPref val="3"/>
        </dgm:presLayoutVars>
      </dgm:prSet>
      <dgm:spPr/>
    </dgm:pt>
    <dgm:pt modelId="{43734B7B-CF4D-43C1-B2BC-6B1260415CF8}" type="pres">
      <dgm:prSet presAssocID="{F39972AA-E663-414C-8327-74324BD8516D}" presName="horzOne" presStyleCnt="0"/>
      <dgm:spPr/>
    </dgm:pt>
    <dgm:pt modelId="{F0C4D261-A930-4973-AD16-363F03B12F27}" type="pres">
      <dgm:prSet presAssocID="{AB7E865D-71F9-47CF-ABE8-B7155355EED6}" presName="sibSpaceOne" presStyleCnt="0"/>
      <dgm:spPr/>
    </dgm:pt>
    <dgm:pt modelId="{A4E41D3D-35B5-4E8B-AAFE-493D9CE8B325}" type="pres">
      <dgm:prSet presAssocID="{2F5CC56D-DA72-4A47-9F07-AD8C05142589}" presName="vertOne" presStyleCnt="0"/>
      <dgm:spPr/>
    </dgm:pt>
    <dgm:pt modelId="{36FD5072-E61D-4C54-9A3A-441541D4CBDC}" type="pres">
      <dgm:prSet presAssocID="{2F5CC56D-DA72-4A47-9F07-AD8C05142589}" presName="txOne" presStyleLbl="node0" presStyleIdx="4" presStyleCnt="5">
        <dgm:presLayoutVars>
          <dgm:chPref val="3"/>
        </dgm:presLayoutVars>
      </dgm:prSet>
      <dgm:spPr/>
    </dgm:pt>
    <dgm:pt modelId="{CDC4F9F2-29F3-481D-94CF-CB05675D75B6}" type="pres">
      <dgm:prSet presAssocID="{2F5CC56D-DA72-4A47-9F07-AD8C05142589}" presName="horzOne" presStyleCnt="0"/>
      <dgm:spPr/>
    </dgm:pt>
  </dgm:ptLst>
  <dgm:cxnLst>
    <dgm:cxn modelId="{BEB64200-9051-40AA-AC65-2BD08203A169}" type="presOf" srcId="{68D94F38-4044-42E1-8541-768543069A25}" destId="{0DFCCF5C-61CE-4B68-9E25-9E324600FBF1}" srcOrd="0" destOrd="0" presId="urn:microsoft.com/office/officeart/2005/8/layout/hierarchy4"/>
    <dgm:cxn modelId="{B305F207-1B67-45DB-B28B-D03C3EE7BC1B}" srcId="{DB5AA42C-2950-4253-84B0-B7C3E1387F1A}" destId="{C4771DF1-669C-4A9D-8537-CD8420A69EBA}" srcOrd="1" destOrd="0" parTransId="{84030E72-672C-4268-86E1-C0C183CCAC52}" sibTransId="{EBB976D9-2DDB-41C6-B1CC-7A69B8122578}"/>
    <dgm:cxn modelId="{1AA53716-4A69-4D8D-BEA8-EC3A641E7483}" srcId="{DB5AA42C-2950-4253-84B0-B7C3E1387F1A}" destId="{68D94F38-4044-42E1-8541-768543069A25}" srcOrd="2" destOrd="0" parTransId="{157E8FDE-AEDC-4E27-9EC0-DBC1C045F65C}" sibTransId="{B6E11B70-F577-4EF4-8254-C737CC55CB3E}"/>
    <dgm:cxn modelId="{6CEE701E-D09F-40A7-ABDF-D64E91665544}" srcId="{DB5AA42C-2950-4253-84B0-B7C3E1387F1A}" destId="{F39972AA-E663-414C-8327-74324BD8516D}" srcOrd="3" destOrd="0" parTransId="{1E07690B-EBD5-4B18-9F83-4D5BDA03D8E1}" sibTransId="{AB7E865D-71F9-47CF-ABE8-B7155355EED6}"/>
    <dgm:cxn modelId="{4309A230-E2EC-4882-8E06-A446A9F70C68}" type="presOf" srcId="{F39972AA-E663-414C-8327-74324BD8516D}" destId="{BD894BB8-9342-41F0-8ED8-4761DF5EE796}" srcOrd="0" destOrd="0" presId="urn:microsoft.com/office/officeart/2005/8/layout/hierarchy4"/>
    <dgm:cxn modelId="{60B66B4C-B29D-4C14-9295-17D19298914C}" type="presOf" srcId="{2F5CC56D-DA72-4A47-9F07-AD8C05142589}" destId="{36FD5072-E61D-4C54-9A3A-441541D4CBDC}" srcOrd="0" destOrd="0" presId="urn:microsoft.com/office/officeart/2005/8/layout/hierarchy4"/>
    <dgm:cxn modelId="{6E936BA8-9370-438A-B50D-7AD2F0B9760E}" srcId="{DB5AA42C-2950-4253-84B0-B7C3E1387F1A}" destId="{2F5CC56D-DA72-4A47-9F07-AD8C05142589}" srcOrd="4" destOrd="0" parTransId="{DABD3E73-5BB3-4FC3-94AC-DF8BB8F2E2F6}" sibTransId="{817C0A8A-ABAC-46F4-94AA-A1CB75A422B8}"/>
    <dgm:cxn modelId="{FCDD7DB7-BAF9-415C-8ACA-227D2CDD8CF5}" type="presOf" srcId="{D79761C4-2B30-422C-99D3-2D024A31D340}" destId="{D4F0AE85-7F75-4741-AFB7-E528671ACE25}" srcOrd="0" destOrd="0" presId="urn:microsoft.com/office/officeart/2005/8/layout/hierarchy4"/>
    <dgm:cxn modelId="{969DD4EC-094C-47B5-A727-21048F1DBDEA}" type="presOf" srcId="{DB5AA42C-2950-4253-84B0-B7C3E1387F1A}" destId="{8B9C9FC0-1B0A-4EFC-AEF9-AFE3C2ADFC81}" srcOrd="0" destOrd="0" presId="urn:microsoft.com/office/officeart/2005/8/layout/hierarchy4"/>
    <dgm:cxn modelId="{182804F0-3062-4669-AD9C-3320B021F506}" srcId="{DB5AA42C-2950-4253-84B0-B7C3E1387F1A}" destId="{D79761C4-2B30-422C-99D3-2D024A31D340}" srcOrd="0" destOrd="0" parTransId="{4111BEC1-4916-4953-82BF-77C9CAC1D52E}" sibTransId="{5F30E366-8E59-46CC-AB42-850160AB035B}"/>
    <dgm:cxn modelId="{8DBD52FB-E502-4550-8544-48F5168B2203}" type="presOf" srcId="{C4771DF1-669C-4A9D-8537-CD8420A69EBA}" destId="{9A334B92-0F13-4E8F-84B6-8DC9ACA7A628}" srcOrd="0" destOrd="0" presId="urn:microsoft.com/office/officeart/2005/8/layout/hierarchy4"/>
    <dgm:cxn modelId="{DE586E62-6E8B-4525-8352-29510DE5DD3F}" type="presParOf" srcId="{8B9C9FC0-1B0A-4EFC-AEF9-AFE3C2ADFC81}" destId="{4A674A59-5CDF-447E-BC01-999204A598C5}" srcOrd="0" destOrd="0" presId="urn:microsoft.com/office/officeart/2005/8/layout/hierarchy4"/>
    <dgm:cxn modelId="{D655BC3C-B0F0-4A39-96C2-6C8FD3AC825C}" type="presParOf" srcId="{4A674A59-5CDF-447E-BC01-999204A598C5}" destId="{D4F0AE85-7F75-4741-AFB7-E528671ACE25}" srcOrd="0" destOrd="0" presId="urn:microsoft.com/office/officeart/2005/8/layout/hierarchy4"/>
    <dgm:cxn modelId="{E5A16553-21F4-4BC9-BDBB-6B4183FE682E}" type="presParOf" srcId="{4A674A59-5CDF-447E-BC01-999204A598C5}" destId="{A4523331-00DB-4511-B4A1-DF224612F905}" srcOrd="1" destOrd="0" presId="urn:microsoft.com/office/officeart/2005/8/layout/hierarchy4"/>
    <dgm:cxn modelId="{57F453D4-F028-4D7C-BDC5-A6ABC0F5DDB4}" type="presParOf" srcId="{8B9C9FC0-1B0A-4EFC-AEF9-AFE3C2ADFC81}" destId="{D883E643-AEAE-484C-A0E1-5A26B0B0A957}" srcOrd="1" destOrd="0" presId="urn:microsoft.com/office/officeart/2005/8/layout/hierarchy4"/>
    <dgm:cxn modelId="{1501B3EE-B249-49F1-A5D6-4DD77EDA4993}" type="presParOf" srcId="{8B9C9FC0-1B0A-4EFC-AEF9-AFE3C2ADFC81}" destId="{ECBD51C3-A096-4A38-AB1D-E98969D7BA76}" srcOrd="2" destOrd="0" presId="urn:microsoft.com/office/officeart/2005/8/layout/hierarchy4"/>
    <dgm:cxn modelId="{9342F352-1167-458F-866F-898B2AD5DBD2}" type="presParOf" srcId="{ECBD51C3-A096-4A38-AB1D-E98969D7BA76}" destId="{9A334B92-0F13-4E8F-84B6-8DC9ACA7A628}" srcOrd="0" destOrd="0" presId="urn:microsoft.com/office/officeart/2005/8/layout/hierarchy4"/>
    <dgm:cxn modelId="{EC6BEFB7-600C-4B00-90E6-CB19DD6622F7}" type="presParOf" srcId="{ECBD51C3-A096-4A38-AB1D-E98969D7BA76}" destId="{43F869B3-A415-4FEE-B25B-5171A6C45B0C}" srcOrd="1" destOrd="0" presId="urn:microsoft.com/office/officeart/2005/8/layout/hierarchy4"/>
    <dgm:cxn modelId="{D497BA53-9952-4C91-8295-AA4B31BAC114}" type="presParOf" srcId="{8B9C9FC0-1B0A-4EFC-AEF9-AFE3C2ADFC81}" destId="{E3BEF46E-ACF4-4871-AE35-42F07D2F42F2}" srcOrd="3" destOrd="0" presId="urn:microsoft.com/office/officeart/2005/8/layout/hierarchy4"/>
    <dgm:cxn modelId="{48A83FDF-FE79-4424-BA39-69D1B6E173BA}" type="presParOf" srcId="{8B9C9FC0-1B0A-4EFC-AEF9-AFE3C2ADFC81}" destId="{0510705A-E199-484C-92BB-81F60C8B4199}" srcOrd="4" destOrd="0" presId="urn:microsoft.com/office/officeart/2005/8/layout/hierarchy4"/>
    <dgm:cxn modelId="{8AB7669A-89CA-4FD9-87E2-208E640577EE}" type="presParOf" srcId="{0510705A-E199-484C-92BB-81F60C8B4199}" destId="{0DFCCF5C-61CE-4B68-9E25-9E324600FBF1}" srcOrd="0" destOrd="0" presId="urn:microsoft.com/office/officeart/2005/8/layout/hierarchy4"/>
    <dgm:cxn modelId="{C0B01641-2BF6-41A6-840E-D9F8EAE88441}" type="presParOf" srcId="{0510705A-E199-484C-92BB-81F60C8B4199}" destId="{3224B8D9-D7FA-47D8-8E67-C6BFE266CB5B}" srcOrd="1" destOrd="0" presId="urn:microsoft.com/office/officeart/2005/8/layout/hierarchy4"/>
    <dgm:cxn modelId="{81FBC09F-C9F1-4116-80A0-834A9705E881}" type="presParOf" srcId="{8B9C9FC0-1B0A-4EFC-AEF9-AFE3C2ADFC81}" destId="{9F380D1A-0D52-40F8-82AB-340AF6CD12CE}" srcOrd="5" destOrd="0" presId="urn:microsoft.com/office/officeart/2005/8/layout/hierarchy4"/>
    <dgm:cxn modelId="{2A8647B6-1C29-4BBC-B2B3-3206549195C6}" type="presParOf" srcId="{8B9C9FC0-1B0A-4EFC-AEF9-AFE3C2ADFC81}" destId="{395A5777-FAB5-4EDA-BE5C-454E90DA9068}" srcOrd="6" destOrd="0" presId="urn:microsoft.com/office/officeart/2005/8/layout/hierarchy4"/>
    <dgm:cxn modelId="{63B9E26B-01EA-4EBE-B016-84F30340F947}" type="presParOf" srcId="{395A5777-FAB5-4EDA-BE5C-454E90DA9068}" destId="{BD894BB8-9342-41F0-8ED8-4761DF5EE796}" srcOrd="0" destOrd="0" presId="urn:microsoft.com/office/officeart/2005/8/layout/hierarchy4"/>
    <dgm:cxn modelId="{67418574-2057-4DA2-87AC-DB52AA7C6F40}" type="presParOf" srcId="{395A5777-FAB5-4EDA-BE5C-454E90DA9068}" destId="{43734B7B-CF4D-43C1-B2BC-6B1260415CF8}" srcOrd="1" destOrd="0" presId="urn:microsoft.com/office/officeart/2005/8/layout/hierarchy4"/>
    <dgm:cxn modelId="{98B47B99-F0B1-43AB-A3ED-38694B2B235F}" type="presParOf" srcId="{8B9C9FC0-1B0A-4EFC-AEF9-AFE3C2ADFC81}" destId="{F0C4D261-A930-4973-AD16-363F03B12F27}" srcOrd="7" destOrd="0" presId="urn:microsoft.com/office/officeart/2005/8/layout/hierarchy4"/>
    <dgm:cxn modelId="{E2442D19-59B6-4095-953E-9B6BC61C7F9A}" type="presParOf" srcId="{8B9C9FC0-1B0A-4EFC-AEF9-AFE3C2ADFC81}" destId="{A4E41D3D-35B5-4E8B-AAFE-493D9CE8B325}" srcOrd="8" destOrd="0" presId="urn:microsoft.com/office/officeart/2005/8/layout/hierarchy4"/>
    <dgm:cxn modelId="{D7FC8B39-96C3-4B7B-9638-53332288C28A}" type="presParOf" srcId="{A4E41D3D-35B5-4E8B-AAFE-493D9CE8B325}" destId="{36FD5072-E61D-4C54-9A3A-441541D4CBDC}" srcOrd="0" destOrd="0" presId="urn:microsoft.com/office/officeart/2005/8/layout/hierarchy4"/>
    <dgm:cxn modelId="{7C33DBE8-063F-401B-B3EB-92DDE661629D}" type="presParOf" srcId="{A4E41D3D-35B5-4E8B-AAFE-493D9CE8B325}" destId="{CDC4F9F2-29F3-481D-94CF-CB05675D75B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B5AA42C-2950-4253-84B0-B7C3E1387F1A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79761C4-2B30-422C-99D3-2D024A31D340}">
      <dgm:prSet phldrT="[Text]"/>
      <dgm:spPr/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سقر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111BEC1-4916-4953-82BF-77C9CAC1D52E}" type="parTrans" cxnId="{182804F0-3062-4669-AD9C-3320B021F506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5F30E366-8E59-46CC-AB42-850160AB035B}" type="sibTrans" cxnId="{182804F0-3062-4669-AD9C-3320B021F506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4771DF1-669C-4A9D-8537-CD8420A69EBA}">
      <dgm:prSet phldrT="[Text]"/>
      <dgm:spPr/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لاتبقی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4030E72-672C-4268-86E1-C0C183CCAC52}" type="parTrans" cxnId="{B305F207-1B67-45DB-B28B-D03C3EE7BC1B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BB976D9-2DDB-41C6-B1CC-7A69B8122578}" type="sibTrans" cxnId="{B305F207-1B67-45DB-B28B-D03C3EE7BC1B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215F92BD-E689-4890-960A-7C1812B3EEF4}">
      <dgm:prSet phldrT="[Text]"/>
      <dgm:spPr/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لاتذر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40BFDA1-01B1-481E-ABCA-490C4E34DC66}" type="parTrans" cxnId="{FEA1C3ED-BECE-458A-993B-F550E1B42D2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3781EF-6AF8-4576-9A88-816A11682E41}" type="sibTrans" cxnId="{FEA1C3ED-BECE-458A-993B-F550E1B42D2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4D67EC-9175-4626-80A2-EC8FB41479D7}">
      <dgm:prSet phldrT="[Text]"/>
      <dgm:spPr/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لواحه للبشر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76FB6E1B-1C0E-4241-8A2B-38BF2A382513}" type="parTrans" cxnId="{0EACF23D-DC7D-4676-A52D-4E844B4480B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46971CF-9FB4-4AFB-8F60-80F1D4942882}" type="sibTrans" cxnId="{0EACF23D-DC7D-4676-A52D-4E844B4480B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F8D5AAB-143E-4133-A4EA-2223D36A5E5B}">
      <dgm:prSet phldrT="[Text]"/>
      <dgm:spPr/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نوزده نفر موکل خزنه جهنم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2D799F44-D01A-4727-B8B8-5B1E68DEA884}" type="parTrans" cxnId="{BA8AE604-D6C6-4A04-BD54-A1E70ECDD58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D1E15F9-56A7-4F7A-B345-439D3EAD963B}" type="sibTrans" cxnId="{BA8AE604-D6C6-4A04-BD54-A1E70ECDD58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B9C9FC0-1B0A-4EFC-AEF9-AFE3C2ADFC81}" type="pres">
      <dgm:prSet presAssocID="{DB5AA42C-2950-4253-84B0-B7C3E1387F1A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4A674A59-5CDF-447E-BC01-999204A598C5}" type="pres">
      <dgm:prSet presAssocID="{D79761C4-2B30-422C-99D3-2D024A31D340}" presName="vertOne" presStyleCnt="0"/>
      <dgm:spPr/>
    </dgm:pt>
    <dgm:pt modelId="{D4F0AE85-7F75-4741-AFB7-E528671ACE25}" type="pres">
      <dgm:prSet presAssocID="{D79761C4-2B30-422C-99D3-2D024A31D340}" presName="txOne" presStyleLbl="node0" presStyleIdx="0" presStyleCnt="5" custScaleX="77853" custScaleY="100000" custLinFactNeighborY="6798">
        <dgm:presLayoutVars>
          <dgm:chPref val="3"/>
        </dgm:presLayoutVars>
      </dgm:prSet>
      <dgm:spPr/>
    </dgm:pt>
    <dgm:pt modelId="{A4523331-00DB-4511-B4A1-DF224612F905}" type="pres">
      <dgm:prSet presAssocID="{D79761C4-2B30-422C-99D3-2D024A31D340}" presName="horzOne" presStyleCnt="0"/>
      <dgm:spPr/>
    </dgm:pt>
    <dgm:pt modelId="{D883E643-AEAE-484C-A0E1-5A26B0B0A957}" type="pres">
      <dgm:prSet presAssocID="{5F30E366-8E59-46CC-AB42-850160AB035B}" presName="sibSpaceOne" presStyleCnt="0"/>
      <dgm:spPr/>
    </dgm:pt>
    <dgm:pt modelId="{ECBD51C3-A096-4A38-AB1D-E98969D7BA76}" type="pres">
      <dgm:prSet presAssocID="{C4771DF1-669C-4A9D-8537-CD8420A69EBA}" presName="vertOne" presStyleCnt="0"/>
      <dgm:spPr/>
    </dgm:pt>
    <dgm:pt modelId="{9A334B92-0F13-4E8F-84B6-8DC9ACA7A628}" type="pres">
      <dgm:prSet presAssocID="{C4771DF1-669C-4A9D-8537-CD8420A69EBA}" presName="txOne" presStyleLbl="node0" presStyleIdx="1" presStyleCnt="5" custScaleY="98642" custLinFactNeighborX="-30" custLinFactNeighborY="737">
        <dgm:presLayoutVars>
          <dgm:chPref val="3"/>
        </dgm:presLayoutVars>
      </dgm:prSet>
      <dgm:spPr/>
    </dgm:pt>
    <dgm:pt modelId="{43F869B3-A415-4FEE-B25B-5171A6C45B0C}" type="pres">
      <dgm:prSet presAssocID="{C4771DF1-669C-4A9D-8537-CD8420A69EBA}" presName="horzOne" presStyleCnt="0"/>
      <dgm:spPr/>
    </dgm:pt>
    <dgm:pt modelId="{3C5F9B4D-DBAA-48C9-BAA7-647B3EECB447}" type="pres">
      <dgm:prSet presAssocID="{EBB976D9-2DDB-41C6-B1CC-7A69B8122578}" presName="sibSpaceOne" presStyleCnt="0"/>
      <dgm:spPr/>
    </dgm:pt>
    <dgm:pt modelId="{6CB653CE-869D-4E3B-85F5-7741CC451E30}" type="pres">
      <dgm:prSet presAssocID="{215F92BD-E689-4890-960A-7C1812B3EEF4}" presName="vertOne" presStyleCnt="0"/>
      <dgm:spPr/>
    </dgm:pt>
    <dgm:pt modelId="{FC422872-1E5D-4B3F-A054-F15B8F544D6F}" type="pres">
      <dgm:prSet presAssocID="{215F92BD-E689-4890-960A-7C1812B3EEF4}" presName="txOne" presStyleLbl="node0" presStyleIdx="2" presStyleCnt="5">
        <dgm:presLayoutVars>
          <dgm:chPref val="3"/>
        </dgm:presLayoutVars>
      </dgm:prSet>
      <dgm:spPr/>
    </dgm:pt>
    <dgm:pt modelId="{F2D88E97-0EA0-423B-862F-2A137212FCFD}" type="pres">
      <dgm:prSet presAssocID="{215F92BD-E689-4890-960A-7C1812B3EEF4}" presName="horzOne" presStyleCnt="0"/>
      <dgm:spPr/>
    </dgm:pt>
    <dgm:pt modelId="{45FFFED5-2535-461A-8746-73D2649D4B0F}" type="pres">
      <dgm:prSet presAssocID="{773781EF-6AF8-4576-9A88-816A11682E41}" presName="sibSpaceOne" presStyleCnt="0"/>
      <dgm:spPr/>
    </dgm:pt>
    <dgm:pt modelId="{649A66DF-52D7-4622-BF47-DD5533D9E9C6}" type="pres">
      <dgm:prSet presAssocID="{344D67EC-9175-4626-80A2-EC8FB41479D7}" presName="vertOne" presStyleCnt="0"/>
      <dgm:spPr/>
    </dgm:pt>
    <dgm:pt modelId="{ED643AA7-CE27-4E40-B3BC-12FC80D591BE}" type="pres">
      <dgm:prSet presAssocID="{344D67EC-9175-4626-80A2-EC8FB41479D7}" presName="txOne" presStyleLbl="node0" presStyleIdx="3" presStyleCnt="5">
        <dgm:presLayoutVars>
          <dgm:chPref val="3"/>
        </dgm:presLayoutVars>
      </dgm:prSet>
      <dgm:spPr/>
    </dgm:pt>
    <dgm:pt modelId="{F2481636-2158-4350-AB49-E7239BA16A52}" type="pres">
      <dgm:prSet presAssocID="{344D67EC-9175-4626-80A2-EC8FB41479D7}" presName="horzOne" presStyleCnt="0"/>
      <dgm:spPr/>
    </dgm:pt>
    <dgm:pt modelId="{4E532F58-1F8C-4B6F-8D23-CAD5656F6E6E}" type="pres">
      <dgm:prSet presAssocID="{B46971CF-9FB4-4AFB-8F60-80F1D4942882}" presName="sibSpaceOne" presStyleCnt="0"/>
      <dgm:spPr/>
    </dgm:pt>
    <dgm:pt modelId="{E5FBA612-80B5-4DE1-AC31-C92C0202A3D4}" type="pres">
      <dgm:prSet presAssocID="{AF8D5AAB-143E-4133-A4EA-2223D36A5E5B}" presName="vertOne" presStyleCnt="0"/>
      <dgm:spPr/>
    </dgm:pt>
    <dgm:pt modelId="{2142B56B-9E16-40C3-AC97-77023C7EC2E0}" type="pres">
      <dgm:prSet presAssocID="{AF8D5AAB-143E-4133-A4EA-2223D36A5E5B}" presName="txOne" presStyleLbl="node0" presStyleIdx="4" presStyleCnt="5">
        <dgm:presLayoutVars>
          <dgm:chPref val="3"/>
        </dgm:presLayoutVars>
      </dgm:prSet>
      <dgm:spPr/>
    </dgm:pt>
    <dgm:pt modelId="{D9D89E74-BE2F-44C6-A621-0840A45817F3}" type="pres">
      <dgm:prSet presAssocID="{AF8D5AAB-143E-4133-A4EA-2223D36A5E5B}" presName="horzOne" presStyleCnt="0"/>
      <dgm:spPr/>
    </dgm:pt>
  </dgm:ptLst>
  <dgm:cxnLst>
    <dgm:cxn modelId="{BA8AE604-D6C6-4A04-BD54-A1E70ECDD580}" srcId="{DB5AA42C-2950-4253-84B0-B7C3E1387F1A}" destId="{AF8D5AAB-143E-4133-A4EA-2223D36A5E5B}" srcOrd="4" destOrd="0" parTransId="{2D799F44-D01A-4727-B8B8-5B1E68DEA884}" sibTransId="{DD1E15F9-56A7-4F7A-B345-439D3EAD963B}"/>
    <dgm:cxn modelId="{B305F207-1B67-45DB-B28B-D03C3EE7BC1B}" srcId="{DB5AA42C-2950-4253-84B0-B7C3E1387F1A}" destId="{C4771DF1-669C-4A9D-8537-CD8420A69EBA}" srcOrd="1" destOrd="0" parTransId="{84030E72-672C-4268-86E1-C0C183CCAC52}" sibTransId="{EBB976D9-2DDB-41C6-B1CC-7A69B8122578}"/>
    <dgm:cxn modelId="{0EACF23D-DC7D-4676-A52D-4E844B4480BB}" srcId="{DB5AA42C-2950-4253-84B0-B7C3E1387F1A}" destId="{344D67EC-9175-4626-80A2-EC8FB41479D7}" srcOrd="3" destOrd="0" parTransId="{76FB6E1B-1C0E-4241-8A2B-38BF2A382513}" sibTransId="{B46971CF-9FB4-4AFB-8F60-80F1D4942882}"/>
    <dgm:cxn modelId="{DDD59356-72BF-43A7-88CD-E2B865AD065A}" type="presOf" srcId="{215F92BD-E689-4890-960A-7C1812B3EEF4}" destId="{FC422872-1E5D-4B3F-A054-F15B8F544D6F}" srcOrd="0" destOrd="0" presId="urn:microsoft.com/office/officeart/2005/8/layout/hierarchy4"/>
    <dgm:cxn modelId="{7EA4BAA6-46C5-4566-9BB3-E7B1C6E99F3C}" type="presOf" srcId="{AF8D5AAB-143E-4133-A4EA-2223D36A5E5B}" destId="{2142B56B-9E16-40C3-AC97-77023C7EC2E0}" srcOrd="0" destOrd="0" presId="urn:microsoft.com/office/officeart/2005/8/layout/hierarchy4"/>
    <dgm:cxn modelId="{FCDD7DB7-BAF9-415C-8ACA-227D2CDD8CF5}" type="presOf" srcId="{D79761C4-2B30-422C-99D3-2D024A31D340}" destId="{D4F0AE85-7F75-4741-AFB7-E528671ACE25}" srcOrd="0" destOrd="0" presId="urn:microsoft.com/office/officeart/2005/8/layout/hierarchy4"/>
    <dgm:cxn modelId="{0784B5C5-B70B-46A7-8DAB-6E7102972AFD}" type="presOf" srcId="{344D67EC-9175-4626-80A2-EC8FB41479D7}" destId="{ED643AA7-CE27-4E40-B3BC-12FC80D591BE}" srcOrd="0" destOrd="0" presId="urn:microsoft.com/office/officeart/2005/8/layout/hierarchy4"/>
    <dgm:cxn modelId="{969DD4EC-094C-47B5-A727-21048F1DBDEA}" type="presOf" srcId="{DB5AA42C-2950-4253-84B0-B7C3E1387F1A}" destId="{8B9C9FC0-1B0A-4EFC-AEF9-AFE3C2ADFC81}" srcOrd="0" destOrd="0" presId="urn:microsoft.com/office/officeart/2005/8/layout/hierarchy4"/>
    <dgm:cxn modelId="{FEA1C3ED-BECE-458A-993B-F550E1B42D27}" srcId="{DB5AA42C-2950-4253-84B0-B7C3E1387F1A}" destId="{215F92BD-E689-4890-960A-7C1812B3EEF4}" srcOrd="2" destOrd="0" parTransId="{E40BFDA1-01B1-481E-ABCA-490C4E34DC66}" sibTransId="{773781EF-6AF8-4576-9A88-816A11682E41}"/>
    <dgm:cxn modelId="{182804F0-3062-4669-AD9C-3320B021F506}" srcId="{DB5AA42C-2950-4253-84B0-B7C3E1387F1A}" destId="{D79761C4-2B30-422C-99D3-2D024A31D340}" srcOrd="0" destOrd="0" parTransId="{4111BEC1-4916-4953-82BF-77C9CAC1D52E}" sibTransId="{5F30E366-8E59-46CC-AB42-850160AB035B}"/>
    <dgm:cxn modelId="{8DBD52FB-E502-4550-8544-48F5168B2203}" type="presOf" srcId="{C4771DF1-669C-4A9D-8537-CD8420A69EBA}" destId="{9A334B92-0F13-4E8F-84B6-8DC9ACA7A628}" srcOrd="0" destOrd="0" presId="urn:microsoft.com/office/officeart/2005/8/layout/hierarchy4"/>
    <dgm:cxn modelId="{DE586E62-6E8B-4525-8352-29510DE5DD3F}" type="presParOf" srcId="{8B9C9FC0-1B0A-4EFC-AEF9-AFE3C2ADFC81}" destId="{4A674A59-5CDF-447E-BC01-999204A598C5}" srcOrd="0" destOrd="0" presId="urn:microsoft.com/office/officeart/2005/8/layout/hierarchy4"/>
    <dgm:cxn modelId="{D655BC3C-B0F0-4A39-96C2-6C8FD3AC825C}" type="presParOf" srcId="{4A674A59-5CDF-447E-BC01-999204A598C5}" destId="{D4F0AE85-7F75-4741-AFB7-E528671ACE25}" srcOrd="0" destOrd="0" presId="urn:microsoft.com/office/officeart/2005/8/layout/hierarchy4"/>
    <dgm:cxn modelId="{E5A16553-21F4-4BC9-BDBB-6B4183FE682E}" type="presParOf" srcId="{4A674A59-5CDF-447E-BC01-999204A598C5}" destId="{A4523331-00DB-4511-B4A1-DF224612F905}" srcOrd="1" destOrd="0" presId="urn:microsoft.com/office/officeart/2005/8/layout/hierarchy4"/>
    <dgm:cxn modelId="{57F453D4-F028-4D7C-BDC5-A6ABC0F5DDB4}" type="presParOf" srcId="{8B9C9FC0-1B0A-4EFC-AEF9-AFE3C2ADFC81}" destId="{D883E643-AEAE-484C-A0E1-5A26B0B0A957}" srcOrd="1" destOrd="0" presId="urn:microsoft.com/office/officeart/2005/8/layout/hierarchy4"/>
    <dgm:cxn modelId="{1501B3EE-B249-49F1-A5D6-4DD77EDA4993}" type="presParOf" srcId="{8B9C9FC0-1B0A-4EFC-AEF9-AFE3C2ADFC81}" destId="{ECBD51C3-A096-4A38-AB1D-E98969D7BA76}" srcOrd="2" destOrd="0" presId="urn:microsoft.com/office/officeart/2005/8/layout/hierarchy4"/>
    <dgm:cxn modelId="{9342F352-1167-458F-866F-898B2AD5DBD2}" type="presParOf" srcId="{ECBD51C3-A096-4A38-AB1D-E98969D7BA76}" destId="{9A334B92-0F13-4E8F-84B6-8DC9ACA7A628}" srcOrd="0" destOrd="0" presId="urn:microsoft.com/office/officeart/2005/8/layout/hierarchy4"/>
    <dgm:cxn modelId="{EC6BEFB7-600C-4B00-90E6-CB19DD6622F7}" type="presParOf" srcId="{ECBD51C3-A096-4A38-AB1D-E98969D7BA76}" destId="{43F869B3-A415-4FEE-B25B-5171A6C45B0C}" srcOrd="1" destOrd="0" presId="urn:microsoft.com/office/officeart/2005/8/layout/hierarchy4"/>
    <dgm:cxn modelId="{CC43DC4E-79F7-4A40-9FCB-A6C4C9063624}" type="presParOf" srcId="{8B9C9FC0-1B0A-4EFC-AEF9-AFE3C2ADFC81}" destId="{3C5F9B4D-DBAA-48C9-BAA7-647B3EECB447}" srcOrd="3" destOrd="0" presId="urn:microsoft.com/office/officeart/2005/8/layout/hierarchy4"/>
    <dgm:cxn modelId="{6311F80F-C0FC-4EE2-986E-010B682DD96E}" type="presParOf" srcId="{8B9C9FC0-1B0A-4EFC-AEF9-AFE3C2ADFC81}" destId="{6CB653CE-869D-4E3B-85F5-7741CC451E30}" srcOrd="4" destOrd="0" presId="urn:microsoft.com/office/officeart/2005/8/layout/hierarchy4"/>
    <dgm:cxn modelId="{F4E5792A-AFEE-45FD-A607-42664EFF7D66}" type="presParOf" srcId="{6CB653CE-869D-4E3B-85F5-7741CC451E30}" destId="{FC422872-1E5D-4B3F-A054-F15B8F544D6F}" srcOrd="0" destOrd="0" presId="urn:microsoft.com/office/officeart/2005/8/layout/hierarchy4"/>
    <dgm:cxn modelId="{8E3071D9-25AC-4CC4-8CE5-A6D0F16C2F18}" type="presParOf" srcId="{6CB653CE-869D-4E3B-85F5-7741CC451E30}" destId="{F2D88E97-0EA0-423B-862F-2A137212FCFD}" srcOrd="1" destOrd="0" presId="urn:microsoft.com/office/officeart/2005/8/layout/hierarchy4"/>
    <dgm:cxn modelId="{E542F728-64B3-400E-8BD2-C6D15DB60593}" type="presParOf" srcId="{8B9C9FC0-1B0A-4EFC-AEF9-AFE3C2ADFC81}" destId="{45FFFED5-2535-461A-8746-73D2649D4B0F}" srcOrd="5" destOrd="0" presId="urn:microsoft.com/office/officeart/2005/8/layout/hierarchy4"/>
    <dgm:cxn modelId="{1AB9A02D-A18A-43CE-AF5C-4E5F43855905}" type="presParOf" srcId="{8B9C9FC0-1B0A-4EFC-AEF9-AFE3C2ADFC81}" destId="{649A66DF-52D7-4622-BF47-DD5533D9E9C6}" srcOrd="6" destOrd="0" presId="urn:microsoft.com/office/officeart/2005/8/layout/hierarchy4"/>
    <dgm:cxn modelId="{C5A04D23-A73B-4072-A237-99D8D39AEB2B}" type="presParOf" srcId="{649A66DF-52D7-4622-BF47-DD5533D9E9C6}" destId="{ED643AA7-CE27-4E40-B3BC-12FC80D591BE}" srcOrd="0" destOrd="0" presId="urn:microsoft.com/office/officeart/2005/8/layout/hierarchy4"/>
    <dgm:cxn modelId="{B604959C-D04F-41F1-9494-018501419794}" type="presParOf" srcId="{649A66DF-52D7-4622-BF47-DD5533D9E9C6}" destId="{F2481636-2158-4350-AB49-E7239BA16A52}" srcOrd="1" destOrd="0" presId="urn:microsoft.com/office/officeart/2005/8/layout/hierarchy4"/>
    <dgm:cxn modelId="{F3EC1AD2-6076-403B-AE1B-535EA2E4D4CE}" type="presParOf" srcId="{8B9C9FC0-1B0A-4EFC-AEF9-AFE3C2ADFC81}" destId="{4E532F58-1F8C-4B6F-8D23-CAD5656F6E6E}" srcOrd="7" destOrd="0" presId="urn:microsoft.com/office/officeart/2005/8/layout/hierarchy4"/>
    <dgm:cxn modelId="{869335A3-5937-4668-8A11-925A13094A90}" type="presParOf" srcId="{8B9C9FC0-1B0A-4EFC-AEF9-AFE3C2ADFC81}" destId="{E5FBA612-80B5-4DE1-AC31-C92C0202A3D4}" srcOrd="8" destOrd="0" presId="urn:microsoft.com/office/officeart/2005/8/layout/hierarchy4"/>
    <dgm:cxn modelId="{8F6A4508-6BE8-448B-89EB-FDEF56B6010F}" type="presParOf" srcId="{E5FBA612-80B5-4DE1-AC31-C92C0202A3D4}" destId="{2142B56B-9E16-40C3-AC97-77023C7EC2E0}" srcOrd="0" destOrd="0" presId="urn:microsoft.com/office/officeart/2005/8/layout/hierarchy4"/>
    <dgm:cxn modelId="{AA5EA486-6256-4701-891E-E595AC052114}" type="presParOf" srcId="{E5FBA612-80B5-4DE1-AC31-C92C0202A3D4}" destId="{D9D89E74-BE2F-44C6-A621-0840A45817F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B5AA42C-2950-4253-84B0-B7C3E1387F1A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79761C4-2B30-422C-99D3-2D024A31D340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انکار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111BEC1-4916-4953-82BF-77C9CAC1D52E}" type="parTrans" cxnId="{182804F0-3062-4669-AD9C-3320B021F506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5F30E366-8E59-46CC-AB42-850160AB035B}" type="sibTrans" cxnId="{182804F0-3062-4669-AD9C-3320B021F506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4771DF1-669C-4A9D-8537-CD8420A69EBA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عناد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4030E72-672C-4268-86E1-C0C183CCAC52}" type="parTrans" cxnId="{B305F207-1B67-45DB-B28B-D03C3EE7BC1B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BB976D9-2DDB-41C6-B1CC-7A69B8122578}" type="sibTrans" cxnId="{B305F207-1B67-45DB-B28B-D03C3EE7BC1B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8D94F38-4044-42E1-8541-768543069A25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خود را مستثنی دیدن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157E8FDE-AEDC-4E27-9EC0-DBC1C045F65C}" type="parTrans" cxnId="{1AA53716-4A69-4D8D-BEA8-EC3A641E7483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B6E11B70-F577-4EF4-8254-C737CC55CB3E}" type="sibTrans" cxnId="{1AA53716-4A69-4D8D-BEA8-EC3A641E7483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8B9C9FC0-1B0A-4EFC-AEF9-AFE3C2ADFC81}" type="pres">
      <dgm:prSet presAssocID="{DB5AA42C-2950-4253-84B0-B7C3E1387F1A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4A674A59-5CDF-447E-BC01-999204A598C5}" type="pres">
      <dgm:prSet presAssocID="{D79761C4-2B30-422C-99D3-2D024A31D340}" presName="vertOne" presStyleCnt="0"/>
      <dgm:spPr/>
    </dgm:pt>
    <dgm:pt modelId="{D4F0AE85-7F75-4741-AFB7-E528671ACE25}" type="pres">
      <dgm:prSet presAssocID="{D79761C4-2B30-422C-99D3-2D024A31D340}" presName="txOne" presStyleLbl="node0" presStyleIdx="0" presStyleCnt="3" custScaleX="92164" custScaleY="100000" custLinFactNeighborY="6798">
        <dgm:presLayoutVars>
          <dgm:chPref val="3"/>
        </dgm:presLayoutVars>
      </dgm:prSet>
      <dgm:spPr/>
    </dgm:pt>
    <dgm:pt modelId="{A4523331-00DB-4511-B4A1-DF224612F905}" type="pres">
      <dgm:prSet presAssocID="{D79761C4-2B30-422C-99D3-2D024A31D340}" presName="horzOne" presStyleCnt="0"/>
      <dgm:spPr/>
    </dgm:pt>
    <dgm:pt modelId="{D883E643-AEAE-484C-A0E1-5A26B0B0A957}" type="pres">
      <dgm:prSet presAssocID="{5F30E366-8E59-46CC-AB42-850160AB035B}" presName="sibSpaceOne" presStyleCnt="0"/>
      <dgm:spPr/>
    </dgm:pt>
    <dgm:pt modelId="{ECBD51C3-A096-4A38-AB1D-E98969D7BA76}" type="pres">
      <dgm:prSet presAssocID="{C4771DF1-669C-4A9D-8537-CD8420A69EBA}" presName="vertOne" presStyleCnt="0"/>
      <dgm:spPr/>
    </dgm:pt>
    <dgm:pt modelId="{9A334B92-0F13-4E8F-84B6-8DC9ACA7A628}" type="pres">
      <dgm:prSet presAssocID="{C4771DF1-669C-4A9D-8537-CD8420A69EBA}" presName="txOne" presStyleLbl="node0" presStyleIdx="1" presStyleCnt="3" custScaleY="100000" custLinFactNeighborX="-30" custLinFactNeighborY="5950">
        <dgm:presLayoutVars>
          <dgm:chPref val="3"/>
        </dgm:presLayoutVars>
      </dgm:prSet>
      <dgm:spPr/>
    </dgm:pt>
    <dgm:pt modelId="{43F869B3-A415-4FEE-B25B-5171A6C45B0C}" type="pres">
      <dgm:prSet presAssocID="{C4771DF1-669C-4A9D-8537-CD8420A69EBA}" presName="horzOne" presStyleCnt="0"/>
      <dgm:spPr/>
    </dgm:pt>
    <dgm:pt modelId="{E3BEF46E-ACF4-4871-AE35-42F07D2F42F2}" type="pres">
      <dgm:prSet presAssocID="{EBB976D9-2DDB-41C6-B1CC-7A69B8122578}" presName="sibSpaceOne" presStyleCnt="0"/>
      <dgm:spPr/>
    </dgm:pt>
    <dgm:pt modelId="{0510705A-E199-484C-92BB-81F60C8B4199}" type="pres">
      <dgm:prSet presAssocID="{68D94F38-4044-42E1-8541-768543069A25}" presName="vertOne" presStyleCnt="0"/>
      <dgm:spPr/>
    </dgm:pt>
    <dgm:pt modelId="{0DFCCF5C-61CE-4B68-9E25-9E324600FBF1}" type="pres">
      <dgm:prSet presAssocID="{68D94F38-4044-42E1-8541-768543069A25}" presName="txOne" presStyleLbl="node0" presStyleIdx="2" presStyleCnt="3">
        <dgm:presLayoutVars>
          <dgm:chPref val="3"/>
        </dgm:presLayoutVars>
      </dgm:prSet>
      <dgm:spPr/>
    </dgm:pt>
    <dgm:pt modelId="{3224B8D9-D7FA-47D8-8E67-C6BFE266CB5B}" type="pres">
      <dgm:prSet presAssocID="{68D94F38-4044-42E1-8541-768543069A25}" presName="horzOne" presStyleCnt="0"/>
      <dgm:spPr/>
    </dgm:pt>
  </dgm:ptLst>
  <dgm:cxnLst>
    <dgm:cxn modelId="{BEB64200-9051-40AA-AC65-2BD08203A169}" type="presOf" srcId="{68D94F38-4044-42E1-8541-768543069A25}" destId="{0DFCCF5C-61CE-4B68-9E25-9E324600FBF1}" srcOrd="0" destOrd="0" presId="urn:microsoft.com/office/officeart/2005/8/layout/hierarchy4"/>
    <dgm:cxn modelId="{B305F207-1B67-45DB-B28B-D03C3EE7BC1B}" srcId="{DB5AA42C-2950-4253-84B0-B7C3E1387F1A}" destId="{C4771DF1-669C-4A9D-8537-CD8420A69EBA}" srcOrd="1" destOrd="0" parTransId="{84030E72-672C-4268-86E1-C0C183CCAC52}" sibTransId="{EBB976D9-2DDB-41C6-B1CC-7A69B8122578}"/>
    <dgm:cxn modelId="{1AA53716-4A69-4D8D-BEA8-EC3A641E7483}" srcId="{DB5AA42C-2950-4253-84B0-B7C3E1387F1A}" destId="{68D94F38-4044-42E1-8541-768543069A25}" srcOrd="2" destOrd="0" parTransId="{157E8FDE-AEDC-4E27-9EC0-DBC1C045F65C}" sibTransId="{B6E11B70-F577-4EF4-8254-C737CC55CB3E}"/>
    <dgm:cxn modelId="{FCDD7DB7-BAF9-415C-8ACA-227D2CDD8CF5}" type="presOf" srcId="{D79761C4-2B30-422C-99D3-2D024A31D340}" destId="{D4F0AE85-7F75-4741-AFB7-E528671ACE25}" srcOrd="0" destOrd="0" presId="urn:microsoft.com/office/officeart/2005/8/layout/hierarchy4"/>
    <dgm:cxn modelId="{969DD4EC-094C-47B5-A727-21048F1DBDEA}" type="presOf" srcId="{DB5AA42C-2950-4253-84B0-B7C3E1387F1A}" destId="{8B9C9FC0-1B0A-4EFC-AEF9-AFE3C2ADFC81}" srcOrd="0" destOrd="0" presId="urn:microsoft.com/office/officeart/2005/8/layout/hierarchy4"/>
    <dgm:cxn modelId="{182804F0-3062-4669-AD9C-3320B021F506}" srcId="{DB5AA42C-2950-4253-84B0-B7C3E1387F1A}" destId="{D79761C4-2B30-422C-99D3-2D024A31D340}" srcOrd="0" destOrd="0" parTransId="{4111BEC1-4916-4953-82BF-77C9CAC1D52E}" sibTransId="{5F30E366-8E59-46CC-AB42-850160AB035B}"/>
    <dgm:cxn modelId="{8DBD52FB-E502-4550-8544-48F5168B2203}" type="presOf" srcId="{C4771DF1-669C-4A9D-8537-CD8420A69EBA}" destId="{9A334B92-0F13-4E8F-84B6-8DC9ACA7A628}" srcOrd="0" destOrd="0" presId="urn:microsoft.com/office/officeart/2005/8/layout/hierarchy4"/>
    <dgm:cxn modelId="{DE586E62-6E8B-4525-8352-29510DE5DD3F}" type="presParOf" srcId="{8B9C9FC0-1B0A-4EFC-AEF9-AFE3C2ADFC81}" destId="{4A674A59-5CDF-447E-BC01-999204A598C5}" srcOrd="0" destOrd="0" presId="urn:microsoft.com/office/officeart/2005/8/layout/hierarchy4"/>
    <dgm:cxn modelId="{D655BC3C-B0F0-4A39-96C2-6C8FD3AC825C}" type="presParOf" srcId="{4A674A59-5CDF-447E-BC01-999204A598C5}" destId="{D4F0AE85-7F75-4741-AFB7-E528671ACE25}" srcOrd="0" destOrd="0" presId="urn:microsoft.com/office/officeart/2005/8/layout/hierarchy4"/>
    <dgm:cxn modelId="{E5A16553-21F4-4BC9-BDBB-6B4183FE682E}" type="presParOf" srcId="{4A674A59-5CDF-447E-BC01-999204A598C5}" destId="{A4523331-00DB-4511-B4A1-DF224612F905}" srcOrd="1" destOrd="0" presId="urn:microsoft.com/office/officeart/2005/8/layout/hierarchy4"/>
    <dgm:cxn modelId="{57F453D4-F028-4D7C-BDC5-A6ABC0F5DDB4}" type="presParOf" srcId="{8B9C9FC0-1B0A-4EFC-AEF9-AFE3C2ADFC81}" destId="{D883E643-AEAE-484C-A0E1-5A26B0B0A957}" srcOrd="1" destOrd="0" presId="urn:microsoft.com/office/officeart/2005/8/layout/hierarchy4"/>
    <dgm:cxn modelId="{1501B3EE-B249-49F1-A5D6-4DD77EDA4993}" type="presParOf" srcId="{8B9C9FC0-1B0A-4EFC-AEF9-AFE3C2ADFC81}" destId="{ECBD51C3-A096-4A38-AB1D-E98969D7BA76}" srcOrd="2" destOrd="0" presId="urn:microsoft.com/office/officeart/2005/8/layout/hierarchy4"/>
    <dgm:cxn modelId="{9342F352-1167-458F-866F-898B2AD5DBD2}" type="presParOf" srcId="{ECBD51C3-A096-4A38-AB1D-E98969D7BA76}" destId="{9A334B92-0F13-4E8F-84B6-8DC9ACA7A628}" srcOrd="0" destOrd="0" presId="urn:microsoft.com/office/officeart/2005/8/layout/hierarchy4"/>
    <dgm:cxn modelId="{EC6BEFB7-600C-4B00-90E6-CB19DD6622F7}" type="presParOf" srcId="{ECBD51C3-A096-4A38-AB1D-E98969D7BA76}" destId="{43F869B3-A415-4FEE-B25B-5171A6C45B0C}" srcOrd="1" destOrd="0" presId="urn:microsoft.com/office/officeart/2005/8/layout/hierarchy4"/>
    <dgm:cxn modelId="{D497BA53-9952-4C91-8295-AA4B31BAC114}" type="presParOf" srcId="{8B9C9FC0-1B0A-4EFC-AEF9-AFE3C2ADFC81}" destId="{E3BEF46E-ACF4-4871-AE35-42F07D2F42F2}" srcOrd="3" destOrd="0" presId="urn:microsoft.com/office/officeart/2005/8/layout/hierarchy4"/>
    <dgm:cxn modelId="{48A83FDF-FE79-4424-BA39-69D1B6E173BA}" type="presParOf" srcId="{8B9C9FC0-1B0A-4EFC-AEF9-AFE3C2ADFC81}" destId="{0510705A-E199-484C-92BB-81F60C8B4199}" srcOrd="4" destOrd="0" presId="urn:microsoft.com/office/officeart/2005/8/layout/hierarchy4"/>
    <dgm:cxn modelId="{8AB7669A-89CA-4FD9-87E2-208E640577EE}" type="presParOf" srcId="{0510705A-E199-484C-92BB-81F60C8B4199}" destId="{0DFCCF5C-61CE-4B68-9E25-9E324600FBF1}" srcOrd="0" destOrd="0" presId="urn:microsoft.com/office/officeart/2005/8/layout/hierarchy4"/>
    <dgm:cxn modelId="{C0B01641-2BF6-41A6-840E-D9F8EAE88441}" type="presParOf" srcId="{0510705A-E199-484C-92BB-81F60C8B4199}" destId="{3224B8D9-D7FA-47D8-8E67-C6BFE266CB5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B5AA42C-2950-4253-84B0-B7C3E1387F1A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79761C4-2B30-422C-99D3-2D024A31D340}">
      <dgm:prSet phldrT="[Text]" custT="1"/>
      <dgm:spPr/>
      <dgm:t>
        <a:bodyPr/>
        <a:lstStyle/>
        <a:p>
          <a:r>
            <a:rPr lang="fa-IR" sz="30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خازنین جهنم</a:t>
          </a:r>
          <a:endParaRPr lang="en-US" sz="30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gm:t>
    </dgm:pt>
    <dgm:pt modelId="{4111BEC1-4916-4953-82BF-77C9CAC1D52E}" type="parTrans" cxnId="{182804F0-3062-4669-AD9C-3320B021F506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5F30E366-8E59-46CC-AB42-850160AB035B}" type="sibTrans" cxnId="{182804F0-3062-4669-AD9C-3320B021F506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4771DF1-669C-4A9D-8537-CD8420A69EBA}">
      <dgm:prSet phldrT="[Text]" custT="1"/>
      <dgm:spPr/>
      <dgm:t>
        <a:bodyPr/>
        <a:lstStyle/>
        <a:p>
          <a:r>
            <a:rPr lang="fa-IR" sz="30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انسان ها</a:t>
          </a:r>
          <a:endParaRPr lang="en-US" sz="30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gm:t>
    </dgm:pt>
    <dgm:pt modelId="{84030E72-672C-4268-86E1-C0C183CCAC52}" type="parTrans" cxnId="{B305F207-1B67-45DB-B28B-D03C3EE7BC1B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EBB976D9-2DDB-41C6-B1CC-7A69B8122578}" type="sibTrans" cxnId="{B305F207-1B67-45DB-B28B-D03C3EE7BC1B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3961DEAB-D7CD-450B-AE66-0A0DC3EBC476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الذین کفروا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042CDC63-A3A0-4793-B0FD-2B585F562A7B}" type="parTrans" cxnId="{9C11A81F-B994-406C-BE4A-8955797D93C8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E4278E20-BEE9-4E09-97DD-BA7835802111}" type="sibTrans" cxnId="{9C11A81F-B994-406C-BE4A-8955797D93C8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677BE158-F3FF-4391-85DF-E2DD5B1576F3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الذین آمنوا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A4DECF50-E39D-4BC7-A394-BCE60EF7C52E}" type="parTrans" cxnId="{D6BDC668-40B9-479D-9D39-5EEA653A1077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45212232-729F-4FB5-A998-0F7DB4D43BAC}" type="sibTrans" cxnId="{D6BDC668-40B9-479D-9D39-5EEA653A1077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31C66ADB-8626-4DFA-89F7-FC88986CA7C5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الذین اوتوالکتاب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20E391B5-F8D4-4ABF-9976-CAFBDFC60ABD}" type="parTrans" cxnId="{888DDDE4-26D1-4251-B333-7BF233563D41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9F7B8251-D598-4E0E-8AB7-3063E64F7769}" type="sibTrans" cxnId="{888DDDE4-26D1-4251-B333-7BF233563D41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6DC39FB0-7AB3-420C-85E2-2FE6D0917C53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الذین فی قلوبهم مرض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332FD47-422E-4C0A-ACF3-DF8E861EB5C2}" type="parTrans" cxnId="{4B22989B-7F8B-445D-A886-0CEE0BCDDC39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143A4968-58F1-46F9-8F6C-57B72AF9798A}" type="sibTrans" cxnId="{4B22989B-7F8B-445D-A886-0CEE0BCDDC39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383E42F8-FEAD-4A3B-9CB7-A6383A2FFE85}">
      <dgm:prSet phldrT="[Text]" custT="1"/>
      <dgm:spPr/>
      <dgm:t>
        <a:bodyPr/>
        <a:lstStyle/>
        <a:p>
          <a:pPr rtl="0"/>
          <a:r>
            <a:rPr lang="fa-IR" sz="30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فتنه</a:t>
          </a:r>
          <a:endParaRPr lang="en-US" sz="30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gm:t>
    </dgm:pt>
    <dgm:pt modelId="{8BB22D7F-358C-4681-90AC-783412D02A88}" type="sibTrans" cxnId="{DE50B3DF-BC8D-4D05-A300-78EF0639D7DE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3581E285-02D4-4BD9-B81C-03AE30AC790C}" type="parTrans" cxnId="{DE50B3DF-BC8D-4D05-A300-78EF0639D7DE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366E2038-56E2-45A3-A92E-E4ABB49587B3}">
      <dgm:prSet phldrT="[Text]" custT="1"/>
      <dgm:spPr/>
      <dgm:t>
        <a:bodyPr/>
        <a:lstStyle/>
        <a:p>
          <a:pPr rtl="0"/>
          <a:r>
            <a:rPr lang="fa-IR" sz="30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ذکری</a:t>
          </a:r>
          <a:endParaRPr lang="en-US" sz="30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gm:t>
    </dgm:pt>
    <dgm:pt modelId="{22604396-E3EB-4265-9EA8-197E944A6785}" type="parTrans" cxnId="{043E2226-6B94-41E0-9E8C-F5C9EE94B22E}">
      <dgm:prSet/>
      <dgm:spPr/>
      <dgm:t>
        <a:bodyPr/>
        <a:lstStyle/>
        <a:p>
          <a:endParaRPr lang="en-US"/>
        </a:p>
      </dgm:t>
    </dgm:pt>
    <dgm:pt modelId="{E7B7EC7B-83BD-4A69-A70E-E94FF1312EC2}" type="sibTrans" cxnId="{043E2226-6B94-41E0-9E8C-F5C9EE94B22E}">
      <dgm:prSet/>
      <dgm:spPr/>
      <dgm:t>
        <a:bodyPr/>
        <a:lstStyle/>
        <a:p>
          <a:endParaRPr lang="en-US"/>
        </a:p>
      </dgm:t>
    </dgm:pt>
    <dgm:pt modelId="{8B9C9FC0-1B0A-4EFC-AEF9-AFE3C2ADFC81}" type="pres">
      <dgm:prSet presAssocID="{DB5AA42C-2950-4253-84B0-B7C3E1387F1A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4A674A59-5CDF-447E-BC01-999204A598C5}" type="pres">
      <dgm:prSet presAssocID="{D79761C4-2B30-422C-99D3-2D024A31D340}" presName="vertOne" presStyleCnt="0"/>
      <dgm:spPr/>
    </dgm:pt>
    <dgm:pt modelId="{D4F0AE85-7F75-4741-AFB7-E528671ACE25}" type="pres">
      <dgm:prSet presAssocID="{D79761C4-2B30-422C-99D3-2D024A31D340}" presName="txOne" presStyleLbl="node0" presStyleIdx="0" presStyleCnt="4" custScaleX="232968" custScaleY="48928">
        <dgm:presLayoutVars>
          <dgm:chPref val="3"/>
        </dgm:presLayoutVars>
      </dgm:prSet>
      <dgm:spPr/>
    </dgm:pt>
    <dgm:pt modelId="{A4523331-00DB-4511-B4A1-DF224612F905}" type="pres">
      <dgm:prSet presAssocID="{D79761C4-2B30-422C-99D3-2D024A31D340}" presName="horzOne" presStyleCnt="0"/>
      <dgm:spPr/>
    </dgm:pt>
    <dgm:pt modelId="{D883E643-AEAE-484C-A0E1-5A26B0B0A957}" type="pres">
      <dgm:prSet presAssocID="{5F30E366-8E59-46CC-AB42-850160AB035B}" presName="sibSpaceOne" presStyleCnt="0"/>
      <dgm:spPr/>
    </dgm:pt>
    <dgm:pt modelId="{ECBD51C3-A096-4A38-AB1D-E98969D7BA76}" type="pres">
      <dgm:prSet presAssocID="{C4771DF1-669C-4A9D-8537-CD8420A69EBA}" presName="vertOne" presStyleCnt="0"/>
      <dgm:spPr/>
    </dgm:pt>
    <dgm:pt modelId="{9A334B92-0F13-4E8F-84B6-8DC9ACA7A628}" type="pres">
      <dgm:prSet presAssocID="{C4771DF1-669C-4A9D-8537-CD8420A69EBA}" presName="txOne" presStyleLbl="node0" presStyleIdx="1" presStyleCnt="4" custScaleY="46571" custLinFactNeighborX="-30" custLinFactNeighborY="5950">
        <dgm:presLayoutVars>
          <dgm:chPref val="3"/>
        </dgm:presLayoutVars>
      </dgm:prSet>
      <dgm:spPr/>
    </dgm:pt>
    <dgm:pt modelId="{31986B92-CC6D-4A56-B04E-09E892497706}" type="pres">
      <dgm:prSet presAssocID="{C4771DF1-669C-4A9D-8537-CD8420A69EBA}" presName="parTransOne" presStyleCnt="0"/>
      <dgm:spPr/>
    </dgm:pt>
    <dgm:pt modelId="{43F869B3-A415-4FEE-B25B-5171A6C45B0C}" type="pres">
      <dgm:prSet presAssocID="{C4771DF1-669C-4A9D-8537-CD8420A69EBA}" presName="horzOne" presStyleCnt="0"/>
      <dgm:spPr/>
    </dgm:pt>
    <dgm:pt modelId="{D484DBF7-422F-4720-9967-2A4CEBB9B881}" type="pres">
      <dgm:prSet presAssocID="{3961DEAB-D7CD-450B-AE66-0A0DC3EBC476}" presName="vertTwo" presStyleCnt="0"/>
      <dgm:spPr/>
    </dgm:pt>
    <dgm:pt modelId="{858C5756-8C99-4E9C-9188-37DFE819CC5E}" type="pres">
      <dgm:prSet presAssocID="{3961DEAB-D7CD-450B-AE66-0A0DC3EBC476}" presName="txTwo" presStyleLbl="node2" presStyleIdx="0" presStyleCnt="4" custScaleX="209281" custScaleY="120095" custLinFactNeighborY="-6793">
        <dgm:presLayoutVars>
          <dgm:chPref val="3"/>
        </dgm:presLayoutVars>
      </dgm:prSet>
      <dgm:spPr/>
    </dgm:pt>
    <dgm:pt modelId="{D91FF8E9-DEE6-4D59-BC81-9C29BFFD57BB}" type="pres">
      <dgm:prSet presAssocID="{3961DEAB-D7CD-450B-AE66-0A0DC3EBC476}" presName="horzTwo" presStyleCnt="0"/>
      <dgm:spPr/>
    </dgm:pt>
    <dgm:pt modelId="{2C0D55AD-4A3A-465A-A286-E8161B876982}" type="pres">
      <dgm:prSet presAssocID="{E4278E20-BEE9-4E09-97DD-BA7835802111}" presName="sibSpaceTwo" presStyleCnt="0"/>
      <dgm:spPr/>
    </dgm:pt>
    <dgm:pt modelId="{C9C49223-9F84-4941-B7F6-12A4113463D1}" type="pres">
      <dgm:prSet presAssocID="{677BE158-F3FF-4391-85DF-E2DD5B1576F3}" presName="vertTwo" presStyleCnt="0"/>
      <dgm:spPr/>
    </dgm:pt>
    <dgm:pt modelId="{C6DA8D04-3E5E-47AC-BB93-3AF01292DE8C}" type="pres">
      <dgm:prSet presAssocID="{677BE158-F3FF-4391-85DF-E2DD5B1576F3}" presName="txTwo" presStyleLbl="node2" presStyleIdx="1" presStyleCnt="4" custScaleX="209281" custScaleY="120095" custLinFactNeighborY="-6793">
        <dgm:presLayoutVars>
          <dgm:chPref val="3"/>
        </dgm:presLayoutVars>
      </dgm:prSet>
      <dgm:spPr/>
    </dgm:pt>
    <dgm:pt modelId="{5C8F1B06-45C2-477D-A4F9-49F97BD16661}" type="pres">
      <dgm:prSet presAssocID="{677BE158-F3FF-4391-85DF-E2DD5B1576F3}" presName="horzTwo" presStyleCnt="0"/>
      <dgm:spPr/>
    </dgm:pt>
    <dgm:pt modelId="{FB06B278-7440-497C-B343-87C8F705867B}" type="pres">
      <dgm:prSet presAssocID="{45212232-729F-4FB5-A998-0F7DB4D43BAC}" presName="sibSpaceTwo" presStyleCnt="0"/>
      <dgm:spPr/>
    </dgm:pt>
    <dgm:pt modelId="{6218E57B-673F-48A9-8FA9-A9BB646CC7A1}" type="pres">
      <dgm:prSet presAssocID="{31C66ADB-8626-4DFA-89F7-FC88986CA7C5}" presName="vertTwo" presStyleCnt="0"/>
      <dgm:spPr/>
    </dgm:pt>
    <dgm:pt modelId="{F4150ECD-C6C1-42A3-8A33-5DBA64C634DD}" type="pres">
      <dgm:prSet presAssocID="{31C66ADB-8626-4DFA-89F7-FC88986CA7C5}" presName="txTwo" presStyleLbl="node2" presStyleIdx="2" presStyleCnt="4" custScaleX="209281" custScaleY="120095" custLinFactNeighborY="-6793">
        <dgm:presLayoutVars>
          <dgm:chPref val="3"/>
        </dgm:presLayoutVars>
      </dgm:prSet>
      <dgm:spPr/>
    </dgm:pt>
    <dgm:pt modelId="{EC279597-74D7-4C42-9133-3380E181CBE0}" type="pres">
      <dgm:prSet presAssocID="{31C66ADB-8626-4DFA-89F7-FC88986CA7C5}" presName="horzTwo" presStyleCnt="0"/>
      <dgm:spPr/>
    </dgm:pt>
    <dgm:pt modelId="{9D29B5B7-5D9A-45CC-BFA7-5DF1A4039F18}" type="pres">
      <dgm:prSet presAssocID="{9F7B8251-D598-4E0E-8AB7-3063E64F7769}" presName="sibSpaceTwo" presStyleCnt="0"/>
      <dgm:spPr/>
    </dgm:pt>
    <dgm:pt modelId="{B9FB25BB-EA85-4599-B29B-C64D634614F5}" type="pres">
      <dgm:prSet presAssocID="{6DC39FB0-7AB3-420C-85E2-2FE6D0917C53}" presName="vertTwo" presStyleCnt="0"/>
      <dgm:spPr/>
    </dgm:pt>
    <dgm:pt modelId="{D785E4F6-C5D5-4287-839C-8B7A7CE5265E}" type="pres">
      <dgm:prSet presAssocID="{6DC39FB0-7AB3-420C-85E2-2FE6D0917C53}" presName="txTwo" presStyleLbl="node2" presStyleIdx="3" presStyleCnt="4" custScaleX="209281" custScaleY="120095" custLinFactNeighborY="-6793">
        <dgm:presLayoutVars>
          <dgm:chPref val="3"/>
        </dgm:presLayoutVars>
      </dgm:prSet>
      <dgm:spPr/>
    </dgm:pt>
    <dgm:pt modelId="{CE89A2C6-9B8A-46BD-8BA3-E34F566DC7CE}" type="pres">
      <dgm:prSet presAssocID="{6DC39FB0-7AB3-420C-85E2-2FE6D0917C53}" presName="horzTwo" presStyleCnt="0"/>
      <dgm:spPr/>
    </dgm:pt>
    <dgm:pt modelId="{ADF4B574-34E9-4809-A75A-9467EDF678FE}" type="pres">
      <dgm:prSet presAssocID="{EBB976D9-2DDB-41C6-B1CC-7A69B8122578}" presName="sibSpaceOne" presStyleCnt="0"/>
      <dgm:spPr/>
    </dgm:pt>
    <dgm:pt modelId="{C85E8E75-B322-4534-9EF9-11F915A1F9E8}" type="pres">
      <dgm:prSet presAssocID="{383E42F8-FEAD-4A3B-9CB7-A6383A2FFE85}" presName="vertOne" presStyleCnt="0"/>
      <dgm:spPr/>
    </dgm:pt>
    <dgm:pt modelId="{B7935E3B-521A-4935-AA45-283E1BFDE604}" type="pres">
      <dgm:prSet presAssocID="{383E42F8-FEAD-4A3B-9CB7-A6383A2FFE85}" presName="txOne" presStyleLbl="node0" presStyleIdx="2" presStyleCnt="4" custScaleX="126656" custScaleY="48333">
        <dgm:presLayoutVars>
          <dgm:chPref val="3"/>
        </dgm:presLayoutVars>
      </dgm:prSet>
      <dgm:spPr/>
    </dgm:pt>
    <dgm:pt modelId="{91BB2034-284C-44CA-BCBC-FAE645ADBBB0}" type="pres">
      <dgm:prSet presAssocID="{383E42F8-FEAD-4A3B-9CB7-A6383A2FFE85}" presName="horzOne" presStyleCnt="0"/>
      <dgm:spPr/>
    </dgm:pt>
    <dgm:pt modelId="{303E7515-7DF5-41F9-B5DE-9413B95D41B7}" type="pres">
      <dgm:prSet presAssocID="{8BB22D7F-358C-4681-90AC-783412D02A88}" presName="sibSpaceOne" presStyleCnt="0"/>
      <dgm:spPr/>
    </dgm:pt>
    <dgm:pt modelId="{D4AF0731-33C5-47F0-9D5B-0B72D3247948}" type="pres">
      <dgm:prSet presAssocID="{366E2038-56E2-45A3-A92E-E4ABB49587B3}" presName="vertOne" presStyleCnt="0"/>
      <dgm:spPr/>
    </dgm:pt>
    <dgm:pt modelId="{1C92C0C8-3C3B-4E30-87BF-190B2BB601B1}" type="pres">
      <dgm:prSet presAssocID="{366E2038-56E2-45A3-A92E-E4ABB49587B3}" presName="txOne" presStyleLbl="node0" presStyleIdx="3" presStyleCnt="4" custScaleX="165750" custScaleY="49242">
        <dgm:presLayoutVars>
          <dgm:chPref val="3"/>
        </dgm:presLayoutVars>
      </dgm:prSet>
      <dgm:spPr/>
    </dgm:pt>
    <dgm:pt modelId="{DB250B2A-8520-43EC-9A73-9A29EF918433}" type="pres">
      <dgm:prSet presAssocID="{366E2038-56E2-45A3-A92E-E4ABB49587B3}" presName="horzOne" presStyleCnt="0"/>
      <dgm:spPr/>
    </dgm:pt>
  </dgm:ptLst>
  <dgm:cxnLst>
    <dgm:cxn modelId="{B305F207-1B67-45DB-B28B-D03C3EE7BC1B}" srcId="{DB5AA42C-2950-4253-84B0-B7C3E1387F1A}" destId="{C4771DF1-669C-4A9D-8537-CD8420A69EBA}" srcOrd="1" destOrd="0" parTransId="{84030E72-672C-4268-86E1-C0C183CCAC52}" sibTransId="{EBB976D9-2DDB-41C6-B1CC-7A69B8122578}"/>
    <dgm:cxn modelId="{A8FEA00F-1DB4-4F53-BDBF-33CC4B2C1AFB}" type="presOf" srcId="{366E2038-56E2-45A3-A92E-E4ABB49587B3}" destId="{1C92C0C8-3C3B-4E30-87BF-190B2BB601B1}" srcOrd="0" destOrd="0" presId="urn:microsoft.com/office/officeart/2005/8/layout/hierarchy4"/>
    <dgm:cxn modelId="{9C11A81F-B994-406C-BE4A-8955797D93C8}" srcId="{C4771DF1-669C-4A9D-8537-CD8420A69EBA}" destId="{3961DEAB-D7CD-450B-AE66-0A0DC3EBC476}" srcOrd="0" destOrd="0" parTransId="{042CDC63-A3A0-4793-B0FD-2B585F562A7B}" sibTransId="{E4278E20-BEE9-4E09-97DD-BA7835802111}"/>
    <dgm:cxn modelId="{043E2226-6B94-41E0-9E8C-F5C9EE94B22E}" srcId="{DB5AA42C-2950-4253-84B0-B7C3E1387F1A}" destId="{366E2038-56E2-45A3-A92E-E4ABB49587B3}" srcOrd="3" destOrd="0" parTransId="{22604396-E3EB-4265-9EA8-197E944A6785}" sibTransId="{E7B7EC7B-83BD-4A69-A70E-E94FF1312EC2}"/>
    <dgm:cxn modelId="{7B93292E-219C-4C8B-A905-E9B7A44EF715}" type="presOf" srcId="{6DC39FB0-7AB3-420C-85E2-2FE6D0917C53}" destId="{D785E4F6-C5D5-4287-839C-8B7A7CE5265E}" srcOrd="0" destOrd="0" presId="urn:microsoft.com/office/officeart/2005/8/layout/hierarchy4"/>
    <dgm:cxn modelId="{190E3C5B-845E-4F55-A4A0-76C688658CA0}" type="presOf" srcId="{3961DEAB-D7CD-450B-AE66-0A0DC3EBC476}" destId="{858C5756-8C99-4E9C-9188-37DFE819CC5E}" srcOrd="0" destOrd="0" presId="urn:microsoft.com/office/officeart/2005/8/layout/hierarchy4"/>
    <dgm:cxn modelId="{F305B647-DA74-4945-81D1-2735D68C691E}" type="presOf" srcId="{31C66ADB-8626-4DFA-89F7-FC88986CA7C5}" destId="{F4150ECD-C6C1-42A3-8A33-5DBA64C634DD}" srcOrd="0" destOrd="0" presId="urn:microsoft.com/office/officeart/2005/8/layout/hierarchy4"/>
    <dgm:cxn modelId="{D6BDC668-40B9-479D-9D39-5EEA653A1077}" srcId="{C4771DF1-669C-4A9D-8537-CD8420A69EBA}" destId="{677BE158-F3FF-4391-85DF-E2DD5B1576F3}" srcOrd="1" destOrd="0" parTransId="{A4DECF50-E39D-4BC7-A394-BCE60EF7C52E}" sibTransId="{45212232-729F-4FB5-A998-0F7DB4D43BAC}"/>
    <dgm:cxn modelId="{87DDDB76-E9CF-4C80-8184-05E5C5EDE4F5}" type="presOf" srcId="{677BE158-F3FF-4391-85DF-E2DD5B1576F3}" destId="{C6DA8D04-3E5E-47AC-BB93-3AF01292DE8C}" srcOrd="0" destOrd="0" presId="urn:microsoft.com/office/officeart/2005/8/layout/hierarchy4"/>
    <dgm:cxn modelId="{4B22989B-7F8B-445D-A886-0CEE0BCDDC39}" srcId="{C4771DF1-669C-4A9D-8537-CD8420A69EBA}" destId="{6DC39FB0-7AB3-420C-85E2-2FE6D0917C53}" srcOrd="3" destOrd="0" parTransId="{3332FD47-422E-4C0A-ACF3-DF8E861EB5C2}" sibTransId="{143A4968-58F1-46F9-8F6C-57B72AF9798A}"/>
    <dgm:cxn modelId="{2D30D7B2-4359-49CF-9DAF-D6B8E9597DB8}" type="presOf" srcId="{383E42F8-FEAD-4A3B-9CB7-A6383A2FFE85}" destId="{B7935E3B-521A-4935-AA45-283E1BFDE604}" srcOrd="0" destOrd="0" presId="urn:microsoft.com/office/officeart/2005/8/layout/hierarchy4"/>
    <dgm:cxn modelId="{FCDD7DB7-BAF9-415C-8ACA-227D2CDD8CF5}" type="presOf" srcId="{D79761C4-2B30-422C-99D3-2D024A31D340}" destId="{D4F0AE85-7F75-4741-AFB7-E528671ACE25}" srcOrd="0" destOrd="0" presId="urn:microsoft.com/office/officeart/2005/8/layout/hierarchy4"/>
    <dgm:cxn modelId="{DE50B3DF-BC8D-4D05-A300-78EF0639D7DE}" srcId="{DB5AA42C-2950-4253-84B0-B7C3E1387F1A}" destId="{383E42F8-FEAD-4A3B-9CB7-A6383A2FFE85}" srcOrd="2" destOrd="0" parTransId="{3581E285-02D4-4BD9-B81C-03AE30AC790C}" sibTransId="{8BB22D7F-358C-4681-90AC-783412D02A88}"/>
    <dgm:cxn modelId="{888DDDE4-26D1-4251-B333-7BF233563D41}" srcId="{C4771DF1-669C-4A9D-8537-CD8420A69EBA}" destId="{31C66ADB-8626-4DFA-89F7-FC88986CA7C5}" srcOrd="2" destOrd="0" parTransId="{20E391B5-F8D4-4ABF-9976-CAFBDFC60ABD}" sibTransId="{9F7B8251-D598-4E0E-8AB7-3063E64F7769}"/>
    <dgm:cxn modelId="{969DD4EC-094C-47B5-A727-21048F1DBDEA}" type="presOf" srcId="{DB5AA42C-2950-4253-84B0-B7C3E1387F1A}" destId="{8B9C9FC0-1B0A-4EFC-AEF9-AFE3C2ADFC81}" srcOrd="0" destOrd="0" presId="urn:microsoft.com/office/officeart/2005/8/layout/hierarchy4"/>
    <dgm:cxn modelId="{182804F0-3062-4669-AD9C-3320B021F506}" srcId="{DB5AA42C-2950-4253-84B0-B7C3E1387F1A}" destId="{D79761C4-2B30-422C-99D3-2D024A31D340}" srcOrd="0" destOrd="0" parTransId="{4111BEC1-4916-4953-82BF-77C9CAC1D52E}" sibTransId="{5F30E366-8E59-46CC-AB42-850160AB035B}"/>
    <dgm:cxn modelId="{8DBD52FB-E502-4550-8544-48F5168B2203}" type="presOf" srcId="{C4771DF1-669C-4A9D-8537-CD8420A69EBA}" destId="{9A334B92-0F13-4E8F-84B6-8DC9ACA7A628}" srcOrd="0" destOrd="0" presId="urn:microsoft.com/office/officeart/2005/8/layout/hierarchy4"/>
    <dgm:cxn modelId="{DE586E62-6E8B-4525-8352-29510DE5DD3F}" type="presParOf" srcId="{8B9C9FC0-1B0A-4EFC-AEF9-AFE3C2ADFC81}" destId="{4A674A59-5CDF-447E-BC01-999204A598C5}" srcOrd="0" destOrd="0" presId="urn:microsoft.com/office/officeart/2005/8/layout/hierarchy4"/>
    <dgm:cxn modelId="{D655BC3C-B0F0-4A39-96C2-6C8FD3AC825C}" type="presParOf" srcId="{4A674A59-5CDF-447E-BC01-999204A598C5}" destId="{D4F0AE85-7F75-4741-AFB7-E528671ACE25}" srcOrd="0" destOrd="0" presId="urn:microsoft.com/office/officeart/2005/8/layout/hierarchy4"/>
    <dgm:cxn modelId="{E5A16553-21F4-4BC9-BDBB-6B4183FE682E}" type="presParOf" srcId="{4A674A59-5CDF-447E-BC01-999204A598C5}" destId="{A4523331-00DB-4511-B4A1-DF224612F905}" srcOrd="1" destOrd="0" presId="urn:microsoft.com/office/officeart/2005/8/layout/hierarchy4"/>
    <dgm:cxn modelId="{57F453D4-F028-4D7C-BDC5-A6ABC0F5DDB4}" type="presParOf" srcId="{8B9C9FC0-1B0A-4EFC-AEF9-AFE3C2ADFC81}" destId="{D883E643-AEAE-484C-A0E1-5A26B0B0A957}" srcOrd="1" destOrd="0" presId="urn:microsoft.com/office/officeart/2005/8/layout/hierarchy4"/>
    <dgm:cxn modelId="{1501B3EE-B249-49F1-A5D6-4DD77EDA4993}" type="presParOf" srcId="{8B9C9FC0-1B0A-4EFC-AEF9-AFE3C2ADFC81}" destId="{ECBD51C3-A096-4A38-AB1D-E98969D7BA76}" srcOrd="2" destOrd="0" presId="urn:microsoft.com/office/officeart/2005/8/layout/hierarchy4"/>
    <dgm:cxn modelId="{9342F352-1167-458F-866F-898B2AD5DBD2}" type="presParOf" srcId="{ECBD51C3-A096-4A38-AB1D-E98969D7BA76}" destId="{9A334B92-0F13-4E8F-84B6-8DC9ACA7A628}" srcOrd="0" destOrd="0" presId="urn:microsoft.com/office/officeart/2005/8/layout/hierarchy4"/>
    <dgm:cxn modelId="{2B03C7C6-3A1E-4668-B97E-2750EBA88A2B}" type="presParOf" srcId="{ECBD51C3-A096-4A38-AB1D-E98969D7BA76}" destId="{31986B92-CC6D-4A56-B04E-09E892497706}" srcOrd="1" destOrd="0" presId="urn:microsoft.com/office/officeart/2005/8/layout/hierarchy4"/>
    <dgm:cxn modelId="{EC6BEFB7-600C-4B00-90E6-CB19DD6622F7}" type="presParOf" srcId="{ECBD51C3-A096-4A38-AB1D-E98969D7BA76}" destId="{43F869B3-A415-4FEE-B25B-5171A6C45B0C}" srcOrd="2" destOrd="0" presId="urn:microsoft.com/office/officeart/2005/8/layout/hierarchy4"/>
    <dgm:cxn modelId="{5EF4F6D4-AD62-4BE2-98B8-A579F3AD4B74}" type="presParOf" srcId="{43F869B3-A415-4FEE-B25B-5171A6C45B0C}" destId="{D484DBF7-422F-4720-9967-2A4CEBB9B881}" srcOrd="0" destOrd="0" presId="urn:microsoft.com/office/officeart/2005/8/layout/hierarchy4"/>
    <dgm:cxn modelId="{FCE8751C-7BC1-4904-BFCF-D78CF55E8CE0}" type="presParOf" srcId="{D484DBF7-422F-4720-9967-2A4CEBB9B881}" destId="{858C5756-8C99-4E9C-9188-37DFE819CC5E}" srcOrd="0" destOrd="0" presId="urn:microsoft.com/office/officeart/2005/8/layout/hierarchy4"/>
    <dgm:cxn modelId="{A5DACC5C-E72A-4D2F-9E36-993A53EAF22F}" type="presParOf" srcId="{D484DBF7-422F-4720-9967-2A4CEBB9B881}" destId="{D91FF8E9-DEE6-4D59-BC81-9C29BFFD57BB}" srcOrd="1" destOrd="0" presId="urn:microsoft.com/office/officeart/2005/8/layout/hierarchy4"/>
    <dgm:cxn modelId="{3FD32CE6-58E2-4C01-B6CB-4641AC6DCCBC}" type="presParOf" srcId="{43F869B3-A415-4FEE-B25B-5171A6C45B0C}" destId="{2C0D55AD-4A3A-465A-A286-E8161B876982}" srcOrd="1" destOrd="0" presId="urn:microsoft.com/office/officeart/2005/8/layout/hierarchy4"/>
    <dgm:cxn modelId="{BA048033-3476-49F9-9A29-61573E0F7439}" type="presParOf" srcId="{43F869B3-A415-4FEE-B25B-5171A6C45B0C}" destId="{C9C49223-9F84-4941-B7F6-12A4113463D1}" srcOrd="2" destOrd="0" presId="urn:microsoft.com/office/officeart/2005/8/layout/hierarchy4"/>
    <dgm:cxn modelId="{C5D9324C-F34C-412C-9FA5-C4A64965188E}" type="presParOf" srcId="{C9C49223-9F84-4941-B7F6-12A4113463D1}" destId="{C6DA8D04-3E5E-47AC-BB93-3AF01292DE8C}" srcOrd="0" destOrd="0" presId="urn:microsoft.com/office/officeart/2005/8/layout/hierarchy4"/>
    <dgm:cxn modelId="{E3D4AE48-B6E9-4B99-9491-DE362D99304F}" type="presParOf" srcId="{C9C49223-9F84-4941-B7F6-12A4113463D1}" destId="{5C8F1B06-45C2-477D-A4F9-49F97BD16661}" srcOrd="1" destOrd="0" presId="urn:microsoft.com/office/officeart/2005/8/layout/hierarchy4"/>
    <dgm:cxn modelId="{2184DA51-8069-48CB-B844-A16115AE7A6A}" type="presParOf" srcId="{43F869B3-A415-4FEE-B25B-5171A6C45B0C}" destId="{FB06B278-7440-497C-B343-87C8F705867B}" srcOrd="3" destOrd="0" presId="urn:microsoft.com/office/officeart/2005/8/layout/hierarchy4"/>
    <dgm:cxn modelId="{61DF4304-90F8-40BD-A4BA-D6C4C30E5FA2}" type="presParOf" srcId="{43F869B3-A415-4FEE-B25B-5171A6C45B0C}" destId="{6218E57B-673F-48A9-8FA9-A9BB646CC7A1}" srcOrd="4" destOrd="0" presId="urn:microsoft.com/office/officeart/2005/8/layout/hierarchy4"/>
    <dgm:cxn modelId="{FD362D92-4BD4-4B15-846B-950C28153B56}" type="presParOf" srcId="{6218E57B-673F-48A9-8FA9-A9BB646CC7A1}" destId="{F4150ECD-C6C1-42A3-8A33-5DBA64C634DD}" srcOrd="0" destOrd="0" presId="urn:microsoft.com/office/officeart/2005/8/layout/hierarchy4"/>
    <dgm:cxn modelId="{7C3F54E7-B6DD-4362-9C71-A32CC06CAFE6}" type="presParOf" srcId="{6218E57B-673F-48A9-8FA9-A9BB646CC7A1}" destId="{EC279597-74D7-4C42-9133-3380E181CBE0}" srcOrd="1" destOrd="0" presId="urn:microsoft.com/office/officeart/2005/8/layout/hierarchy4"/>
    <dgm:cxn modelId="{2F292E95-3D48-4F31-8BD0-C1DD59FA8EC6}" type="presParOf" srcId="{43F869B3-A415-4FEE-B25B-5171A6C45B0C}" destId="{9D29B5B7-5D9A-45CC-BFA7-5DF1A4039F18}" srcOrd="5" destOrd="0" presId="urn:microsoft.com/office/officeart/2005/8/layout/hierarchy4"/>
    <dgm:cxn modelId="{D9003FC0-5D29-4711-A576-4D0DE8D5CDE4}" type="presParOf" srcId="{43F869B3-A415-4FEE-B25B-5171A6C45B0C}" destId="{B9FB25BB-EA85-4599-B29B-C64D634614F5}" srcOrd="6" destOrd="0" presId="urn:microsoft.com/office/officeart/2005/8/layout/hierarchy4"/>
    <dgm:cxn modelId="{C9FEABCE-042E-43B8-B778-9DD3E58C8ECE}" type="presParOf" srcId="{B9FB25BB-EA85-4599-B29B-C64D634614F5}" destId="{D785E4F6-C5D5-4287-839C-8B7A7CE5265E}" srcOrd="0" destOrd="0" presId="urn:microsoft.com/office/officeart/2005/8/layout/hierarchy4"/>
    <dgm:cxn modelId="{52A464E5-08C7-4582-9B66-E6AA12A77494}" type="presParOf" srcId="{B9FB25BB-EA85-4599-B29B-C64D634614F5}" destId="{CE89A2C6-9B8A-46BD-8BA3-E34F566DC7CE}" srcOrd="1" destOrd="0" presId="urn:microsoft.com/office/officeart/2005/8/layout/hierarchy4"/>
    <dgm:cxn modelId="{802A1E60-6F5E-4359-9349-70CD5207D4A5}" type="presParOf" srcId="{8B9C9FC0-1B0A-4EFC-AEF9-AFE3C2ADFC81}" destId="{ADF4B574-34E9-4809-A75A-9467EDF678FE}" srcOrd="3" destOrd="0" presId="urn:microsoft.com/office/officeart/2005/8/layout/hierarchy4"/>
    <dgm:cxn modelId="{00DE4C6A-9718-46EE-A7DB-656C076DF9F1}" type="presParOf" srcId="{8B9C9FC0-1B0A-4EFC-AEF9-AFE3C2ADFC81}" destId="{C85E8E75-B322-4534-9EF9-11F915A1F9E8}" srcOrd="4" destOrd="0" presId="urn:microsoft.com/office/officeart/2005/8/layout/hierarchy4"/>
    <dgm:cxn modelId="{B64C3726-F843-450F-9543-D350C904E66B}" type="presParOf" srcId="{C85E8E75-B322-4534-9EF9-11F915A1F9E8}" destId="{B7935E3B-521A-4935-AA45-283E1BFDE604}" srcOrd="0" destOrd="0" presId="urn:microsoft.com/office/officeart/2005/8/layout/hierarchy4"/>
    <dgm:cxn modelId="{23167464-A472-4D4B-8E7F-AD7691018357}" type="presParOf" srcId="{C85E8E75-B322-4534-9EF9-11F915A1F9E8}" destId="{91BB2034-284C-44CA-BCBC-FAE645ADBBB0}" srcOrd="1" destOrd="0" presId="urn:microsoft.com/office/officeart/2005/8/layout/hierarchy4"/>
    <dgm:cxn modelId="{D7D86D5C-441F-45D5-868E-112771EDDE0D}" type="presParOf" srcId="{8B9C9FC0-1B0A-4EFC-AEF9-AFE3C2ADFC81}" destId="{303E7515-7DF5-41F9-B5DE-9413B95D41B7}" srcOrd="5" destOrd="0" presId="urn:microsoft.com/office/officeart/2005/8/layout/hierarchy4"/>
    <dgm:cxn modelId="{5C685BE3-DB31-4DA8-B928-D847ABF12264}" type="presParOf" srcId="{8B9C9FC0-1B0A-4EFC-AEF9-AFE3C2ADFC81}" destId="{D4AF0731-33C5-47F0-9D5B-0B72D3247948}" srcOrd="6" destOrd="0" presId="urn:microsoft.com/office/officeart/2005/8/layout/hierarchy4"/>
    <dgm:cxn modelId="{BC5484D4-F021-47F8-8776-35C3B8F44433}" type="presParOf" srcId="{D4AF0731-33C5-47F0-9D5B-0B72D3247948}" destId="{1C92C0C8-3C3B-4E30-87BF-190B2BB601B1}" srcOrd="0" destOrd="0" presId="urn:microsoft.com/office/officeart/2005/8/layout/hierarchy4"/>
    <dgm:cxn modelId="{4371913C-DB5C-421F-BA21-1D8FE17426F4}" type="presParOf" srcId="{D4AF0731-33C5-47F0-9D5B-0B72D3247948}" destId="{DB250B2A-8520-43EC-9A73-9A29EF91843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B5AA42C-2950-4253-84B0-B7C3E1387F1A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4771DF1-669C-4A9D-8537-CD8420A69EBA}">
      <dgm:prSet phldrT="[Text]" custT="1"/>
      <dgm:spPr/>
      <dgm:t>
        <a:bodyPr/>
        <a:lstStyle/>
        <a:p>
          <a:r>
            <a:rPr lang="fa-IR" sz="36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سوگند به آیات طبیعی</a:t>
          </a:r>
          <a:endParaRPr lang="en-US" sz="36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gm:t>
    </dgm:pt>
    <dgm:pt modelId="{84030E72-672C-4268-86E1-C0C183CCAC52}" type="parTrans" cxnId="{B305F207-1B67-45DB-B28B-D03C3EE7BC1B}">
      <dgm:prSet/>
      <dgm:spPr/>
      <dgm:t>
        <a:bodyPr/>
        <a:lstStyle/>
        <a:p>
          <a:endParaRPr lang="en-US" sz="3600">
            <a:cs typeface="B Titr" panose="00000700000000000000" pitchFamily="2" charset="-78"/>
          </a:endParaRPr>
        </a:p>
      </dgm:t>
    </dgm:pt>
    <dgm:pt modelId="{EBB976D9-2DDB-41C6-B1CC-7A69B8122578}" type="sibTrans" cxnId="{B305F207-1B67-45DB-B28B-D03C3EE7BC1B}">
      <dgm:prSet/>
      <dgm:spPr/>
      <dgm:t>
        <a:bodyPr/>
        <a:lstStyle/>
        <a:p>
          <a:endParaRPr lang="en-US" sz="3600">
            <a:cs typeface="B Titr" panose="00000700000000000000" pitchFamily="2" charset="-78"/>
          </a:endParaRPr>
        </a:p>
      </dgm:t>
    </dgm:pt>
    <dgm:pt modelId="{677BE158-F3FF-4391-85DF-E2DD5B1576F3}">
      <dgm:prSet phldrT="[Text]" custT="1"/>
      <dgm:spPr/>
      <dgm:t>
        <a:bodyPr/>
        <a:lstStyle/>
        <a:p>
          <a:r>
            <a:rPr lang="fa-IR" sz="3600">
              <a:solidFill>
                <a:schemeClr val="tx1"/>
              </a:solidFill>
              <a:cs typeface="B Titr" panose="00000700000000000000" pitchFamily="2" charset="-78"/>
            </a:rPr>
            <a:t>ادبار شب</a:t>
          </a:r>
          <a:endParaRPr lang="en-US" sz="36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A4DECF50-E39D-4BC7-A394-BCE60EF7C52E}" type="parTrans" cxnId="{D6BDC668-40B9-479D-9D39-5EEA653A1077}">
      <dgm:prSet/>
      <dgm:spPr/>
      <dgm:t>
        <a:bodyPr/>
        <a:lstStyle/>
        <a:p>
          <a:endParaRPr lang="en-US" sz="3600">
            <a:cs typeface="B Titr" panose="00000700000000000000" pitchFamily="2" charset="-78"/>
          </a:endParaRPr>
        </a:p>
      </dgm:t>
    </dgm:pt>
    <dgm:pt modelId="{45212232-729F-4FB5-A998-0F7DB4D43BAC}" type="sibTrans" cxnId="{D6BDC668-40B9-479D-9D39-5EEA653A1077}">
      <dgm:prSet/>
      <dgm:spPr/>
      <dgm:t>
        <a:bodyPr/>
        <a:lstStyle/>
        <a:p>
          <a:endParaRPr lang="en-US" sz="3600">
            <a:cs typeface="B Titr" panose="00000700000000000000" pitchFamily="2" charset="-78"/>
          </a:endParaRPr>
        </a:p>
      </dgm:t>
    </dgm:pt>
    <dgm:pt modelId="{31C66ADB-8626-4DFA-89F7-FC88986CA7C5}">
      <dgm:prSet phldrT="[Text]" custT="1"/>
      <dgm:spPr/>
      <dgm:t>
        <a:bodyPr/>
        <a:lstStyle/>
        <a:p>
          <a:r>
            <a:rPr lang="fa-IR" sz="3600">
              <a:solidFill>
                <a:schemeClr val="tx1"/>
              </a:solidFill>
              <a:cs typeface="B Titr" panose="00000700000000000000" pitchFamily="2" charset="-78"/>
            </a:rPr>
            <a:t>اسفار صبح</a:t>
          </a:r>
          <a:endParaRPr lang="en-US" sz="36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20E391B5-F8D4-4ABF-9976-CAFBDFC60ABD}" type="parTrans" cxnId="{888DDDE4-26D1-4251-B333-7BF233563D41}">
      <dgm:prSet/>
      <dgm:spPr/>
      <dgm:t>
        <a:bodyPr/>
        <a:lstStyle/>
        <a:p>
          <a:endParaRPr lang="en-US" sz="3600">
            <a:cs typeface="B Titr" panose="00000700000000000000" pitchFamily="2" charset="-78"/>
          </a:endParaRPr>
        </a:p>
      </dgm:t>
    </dgm:pt>
    <dgm:pt modelId="{9F7B8251-D598-4E0E-8AB7-3063E64F7769}" type="sibTrans" cxnId="{888DDDE4-26D1-4251-B333-7BF233563D41}">
      <dgm:prSet/>
      <dgm:spPr/>
      <dgm:t>
        <a:bodyPr/>
        <a:lstStyle/>
        <a:p>
          <a:endParaRPr lang="en-US" sz="3600">
            <a:cs typeface="B Titr" panose="00000700000000000000" pitchFamily="2" charset="-78"/>
          </a:endParaRPr>
        </a:p>
      </dgm:t>
    </dgm:pt>
    <dgm:pt modelId="{383E42F8-FEAD-4A3B-9CB7-A6383A2FFE85}">
      <dgm:prSet phldrT="[Text]" custT="1"/>
      <dgm:spPr/>
      <dgm:t>
        <a:bodyPr/>
        <a:lstStyle/>
        <a:p>
          <a:pPr rtl="0"/>
          <a:r>
            <a:rPr lang="fa-IR" sz="36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کبر</a:t>
          </a:r>
          <a:endParaRPr lang="en-US" sz="36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gm:t>
    </dgm:pt>
    <dgm:pt modelId="{8BB22D7F-358C-4681-90AC-783412D02A88}" type="sibTrans" cxnId="{DE50B3DF-BC8D-4D05-A300-78EF0639D7DE}">
      <dgm:prSet/>
      <dgm:spPr/>
      <dgm:t>
        <a:bodyPr/>
        <a:lstStyle/>
        <a:p>
          <a:endParaRPr lang="en-US" sz="3600">
            <a:cs typeface="B Titr" panose="00000700000000000000" pitchFamily="2" charset="-78"/>
          </a:endParaRPr>
        </a:p>
      </dgm:t>
    </dgm:pt>
    <dgm:pt modelId="{3581E285-02D4-4BD9-B81C-03AE30AC790C}" type="parTrans" cxnId="{DE50B3DF-BC8D-4D05-A300-78EF0639D7DE}">
      <dgm:prSet/>
      <dgm:spPr/>
      <dgm:t>
        <a:bodyPr/>
        <a:lstStyle/>
        <a:p>
          <a:endParaRPr lang="en-US" sz="3600">
            <a:cs typeface="B Titr" panose="00000700000000000000" pitchFamily="2" charset="-78"/>
          </a:endParaRPr>
        </a:p>
      </dgm:t>
    </dgm:pt>
    <dgm:pt modelId="{366E2038-56E2-45A3-A92E-E4ABB49587B3}">
      <dgm:prSet phldrT="[Text]" custT="1"/>
      <dgm:spPr/>
      <dgm:t>
        <a:bodyPr/>
        <a:lstStyle/>
        <a:p>
          <a:pPr rtl="0"/>
          <a:r>
            <a:rPr lang="fa-IR" sz="36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سقر</a:t>
          </a:r>
          <a:endParaRPr lang="en-US" sz="36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gm:t>
    </dgm:pt>
    <dgm:pt modelId="{22604396-E3EB-4265-9EA8-197E944A6785}" type="parTrans" cxnId="{043E2226-6B94-41E0-9E8C-F5C9EE94B22E}">
      <dgm:prSet/>
      <dgm:spPr/>
      <dgm:t>
        <a:bodyPr/>
        <a:lstStyle/>
        <a:p>
          <a:endParaRPr lang="en-US" sz="3600"/>
        </a:p>
      </dgm:t>
    </dgm:pt>
    <dgm:pt modelId="{E7B7EC7B-83BD-4A69-A70E-E94FF1312EC2}" type="sibTrans" cxnId="{043E2226-6B94-41E0-9E8C-F5C9EE94B22E}">
      <dgm:prSet/>
      <dgm:spPr/>
      <dgm:t>
        <a:bodyPr/>
        <a:lstStyle/>
        <a:p>
          <a:endParaRPr lang="en-US" sz="3600"/>
        </a:p>
      </dgm:t>
    </dgm:pt>
    <dgm:pt modelId="{8B9C9FC0-1B0A-4EFC-AEF9-AFE3C2ADFC81}" type="pres">
      <dgm:prSet presAssocID="{DB5AA42C-2950-4253-84B0-B7C3E1387F1A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ECBD51C3-A096-4A38-AB1D-E98969D7BA76}" type="pres">
      <dgm:prSet presAssocID="{C4771DF1-669C-4A9D-8537-CD8420A69EBA}" presName="vertOne" presStyleCnt="0"/>
      <dgm:spPr/>
    </dgm:pt>
    <dgm:pt modelId="{9A334B92-0F13-4E8F-84B6-8DC9ACA7A628}" type="pres">
      <dgm:prSet presAssocID="{C4771DF1-669C-4A9D-8537-CD8420A69EBA}" presName="txOne" presStyleLbl="node0" presStyleIdx="0" presStyleCnt="3" custScaleY="105164" custLinFactNeighborX="-30" custLinFactNeighborY="5950">
        <dgm:presLayoutVars>
          <dgm:chPref val="3"/>
        </dgm:presLayoutVars>
      </dgm:prSet>
      <dgm:spPr/>
    </dgm:pt>
    <dgm:pt modelId="{31986B92-CC6D-4A56-B04E-09E892497706}" type="pres">
      <dgm:prSet presAssocID="{C4771DF1-669C-4A9D-8537-CD8420A69EBA}" presName="parTransOne" presStyleCnt="0"/>
      <dgm:spPr/>
    </dgm:pt>
    <dgm:pt modelId="{43F869B3-A415-4FEE-B25B-5171A6C45B0C}" type="pres">
      <dgm:prSet presAssocID="{C4771DF1-669C-4A9D-8537-CD8420A69EBA}" presName="horzOne" presStyleCnt="0"/>
      <dgm:spPr/>
    </dgm:pt>
    <dgm:pt modelId="{C9C49223-9F84-4941-B7F6-12A4113463D1}" type="pres">
      <dgm:prSet presAssocID="{677BE158-F3FF-4391-85DF-E2DD5B1576F3}" presName="vertTwo" presStyleCnt="0"/>
      <dgm:spPr/>
    </dgm:pt>
    <dgm:pt modelId="{C6DA8D04-3E5E-47AC-BB93-3AF01292DE8C}" type="pres">
      <dgm:prSet presAssocID="{677BE158-F3FF-4391-85DF-E2DD5B1576F3}" presName="txTwo" presStyleLbl="node2" presStyleIdx="0" presStyleCnt="2" custScaleX="209281" custScaleY="120095" custLinFactNeighborY="-6793">
        <dgm:presLayoutVars>
          <dgm:chPref val="3"/>
        </dgm:presLayoutVars>
      </dgm:prSet>
      <dgm:spPr/>
    </dgm:pt>
    <dgm:pt modelId="{5C8F1B06-45C2-477D-A4F9-49F97BD16661}" type="pres">
      <dgm:prSet presAssocID="{677BE158-F3FF-4391-85DF-E2DD5B1576F3}" presName="horzTwo" presStyleCnt="0"/>
      <dgm:spPr/>
    </dgm:pt>
    <dgm:pt modelId="{FB06B278-7440-497C-B343-87C8F705867B}" type="pres">
      <dgm:prSet presAssocID="{45212232-729F-4FB5-A998-0F7DB4D43BAC}" presName="sibSpaceTwo" presStyleCnt="0"/>
      <dgm:spPr/>
    </dgm:pt>
    <dgm:pt modelId="{6218E57B-673F-48A9-8FA9-A9BB646CC7A1}" type="pres">
      <dgm:prSet presAssocID="{31C66ADB-8626-4DFA-89F7-FC88986CA7C5}" presName="vertTwo" presStyleCnt="0"/>
      <dgm:spPr/>
    </dgm:pt>
    <dgm:pt modelId="{F4150ECD-C6C1-42A3-8A33-5DBA64C634DD}" type="pres">
      <dgm:prSet presAssocID="{31C66ADB-8626-4DFA-89F7-FC88986CA7C5}" presName="txTwo" presStyleLbl="node2" presStyleIdx="1" presStyleCnt="2" custScaleX="209281" custScaleY="120095" custLinFactNeighborY="-6793">
        <dgm:presLayoutVars>
          <dgm:chPref val="3"/>
        </dgm:presLayoutVars>
      </dgm:prSet>
      <dgm:spPr/>
    </dgm:pt>
    <dgm:pt modelId="{EC279597-74D7-4C42-9133-3380E181CBE0}" type="pres">
      <dgm:prSet presAssocID="{31C66ADB-8626-4DFA-89F7-FC88986CA7C5}" presName="horzTwo" presStyleCnt="0"/>
      <dgm:spPr/>
    </dgm:pt>
    <dgm:pt modelId="{ADF4B574-34E9-4809-A75A-9467EDF678FE}" type="pres">
      <dgm:prSet presAssocID="{EBB976D9-2DDB-41C6-B1CC-7A69B8122578}" presName="sibSpaceOne" presStyleCnt="0"/>
      <dgm:spPr/>
    </dgm:pt>
    <dgm:pt modelId="{C85E8E75-B322-4534-9EF9-11F915A1F9E8}" type="pres">
      <dgm:prSet presAssocID="{383E42F8-FEAD-4A3B-9CB7-A6383A2FFE85}" presName="vertOne" presStyleCnt="0"/>
      <dgm:spPr/>
    </dgm:pt>
    <dgm:pt modelId="{B7935E3B-521A-4935-AA45-283E1BFDE604}" type="pres">
      <dgm:prSet presAssocID="{383E42F8-FEAD-4A3B-9CB7-A6383A2FFE85}" presName="txOne" presStyleLbl="node0" presStyleIdx="1" presStyleCnt="3" custScaleX="126656" custScaleY="109143">
        <dgm:presLayoutVars>
          <dgm:chPref val="3"/>
        </dgm:presLayoutVars>
      </dgm:prSet>
      <dgm:spPr/>
    </dgm:pt>
    <dgm:pt modelId="{91BB2034-284C-44CA-BCBC-FAE645ADBBB0}" type="pres">
      <dgm:prSet presAssocID="{383E42F8-FEAD-4A3B-9CB7-A6383A2FFE85}" presName="horzOne" presStyleCnt="0"/>
      <dgm:spPr/>
    </dgm:pt>
    <dgm:pt modelId="{303E7515-7DF5-41F9-B5DE-9413B95D41B7}" type="pres">
      <dgm:prSet presAssocID="{8BB22D7F-358C-4681-90AC-783412D02A88}" presName="sibSpaceOne" presStyleCnt="0"/>
      <dgm:spPr/>
    </dgm:pt>
    <dgm:pt modelId="{D4AF0731-33C5-47F0-9D5B-0B72D3247948}" type="pres">
      <dgm:prSet presAssocID="{366E2038-56E2-45A3-A92E-E4ABB49587B3}" presName="vertOne" presStyleCnt="0"/>
      <dgm:spPr/>
    </dgm:pt>
    <dgm:pt modelId="{1C92C0C8-3C3B-4E30-87BF-190B2BB601B1}" type="pres">
      <dgm:prSet presAssocID="{366E2038-56E2-45A3-A92E-E4ABB49587B3}" presName="txOne" presStyleLbl="node0" presStyleIdx="2" presStyleCnt="3" custScaleX="165750" custScaleY="111196">
        <dgm:presLayoutVars>
          <dgm:chPref val="3"/>
        </dgm:presLayoutVars>
      </dgm:prSet>
      <dgm:spPr/>
    </dgm:pt>
    <dgm:pt modelId="{DB250B2A-8520-43EC-9A73-9A29EF918433}" type="pres">
      <dgm:prSet presAssocID="{366E2038-56E2-45A3-A92E-E4ABB49587B3}" presName="horzOne" presStyleCnt="0"/>
      <dgm:spPr/>
    </dgm:pt>
  </dgm:ptLst>
  <dgm:cxnLst>
    <dgm:cxn modelId="{B305F207-1B67-45DB-B28B-D03C3EE7BC1B}" srcId="{DB5AA42C-2950-4253-84B0-B7C3E1387F1A}" destId="{C4771DF1-669C-4A9D-8537-CD8420A69EBA}" srcOrd="0" destOrd="0" parTransId="{84030E72-672C-4268-86E1-C0C183CCAC52}" sibTransId="{EBB976D9-2DDB-41C6-B1CC-7A69B8122578}"/>
    <dgm:cxn modelId="{A8FEA00F-1DB4-4F53-BDBF-33CC4B2C1AFB}" type="presOf" srcId="{366E2038-56E2-45A3-A92E-E4ABB49587B3}" destId="{1C92C0C8-3C3B-4E30-87BF-190B2BB601B1}" srcOrd="0" destOrd="0" presId="urn:microsoft.com/office/officeart/2005/8/layout/hierarchy4"/>
    <dgm:cxn modelId="{043E2226-6B94-41E0-9E8C-F5C9EE94B22E}" srcId="{DB5AA42C-2950-4253-84B0-B7C3E1387F1A}" destId="{366E2038-56E2-45A3-A92E-E4ABB49587B3}" srcOrd="2" destOrd="0" parTransId="{22604396-E3EB-4265-9EA8-197E944A6785}" sibTransId="{E7B7EC7B-83BD-4A69-A70E-E94FF1312EC2}"/>
    <dgm:cxn modelId="{F305B647-DA74-4945-81D1-2735D68C691E}" type="presOf" srcId="{31C66ADB-8626-4DFA-89F7-FC88986CA7C5}" destId="{F4150ECD-C6C1-42A3-8A33-5DBA64C634DD}" srcOrd="0" destOrd="0" presId="urn:microsoft.com/office/officeart/2005/8/layout/hierarchy4"/>
    <dgm:cxn modelId="{D6BDC668-40B9-479D-9D39-5EEA653A1077}" srcId="{C4771DF1-669C-4A9D-8537-CD8420A69EBA}" destId="{677BE158-F3FF-4391-85DF-E2DD5B1576F3}" srcOrd="0" destOrd="0" parTransId="{A4DECF50-E39D-4BC7-A394-BCE60EF7C52E}" sibTransId="{45212232-729F-4FB5-A998-0F7DB4D43BAC}"/>
    <dgm:cxn modelId="{87DDDB76-E9CF-4C80-8184-05E5C5EDE4F5}" type="presOf" srcId="{677BE158-F3FF-4391-85DF-E2DD5B1576F3}" destId="{C6DA8D04-3E5E-47AC-BB93-3AF01292DE8C}" srcOrd="0" destOrd="0" presId="urn:microsoft.com/office/officeart/2005/8/layout/hierarchy4"/>
    <dgm:cxn modelId="{2D30D7B2-4359-49CF-9DAF-D6B8E9597DB8}" type="presOf" srcId="{383E42F8-FEAD-4A3B-9CB7-A6383A2FFE85}" destId="{B7935E3B-521A-4935-AA45-283E1BFDE604}" srcOrd="0" destOrd="0" presId="urn:microsoft.com/office/officeart/2005/8/layout/hierarchy4"/>
    <dgm:cxn modelId="{DE50B3DF-BC8D-4D05-A300-78EF0639D7DE}" srcId="{DB5AA42C-2950-4253-84B0-B7C3E1387F1A}" destId="{383E42F8-FEAD-4A3B-9CB7-A6383A2FFE85}" srcOrd="1" destOrd="0" parTransId="{3581E285-02D4-4BD9-B81C-03AE30AC790C}" sibTransId="{8BB22D7F-358C-4681-90AC-783412D02A88}"/>
    <dgm:cxn modelId="{888DDDE4-26D1-4251-B333-7BF233563D41}" srcId="{C4771DF1-669C-4A9D-8537-CD8420A69EBA}" destId="{31C66ADB-8626-4DFA-89F7-FC88986CA7C5}" srcOrd="1" destOrd="0" parTransId="{20E391B5-F8D4-4ABF-9976-CAFBDFC60ABD}" sibTransId="{9F7B8251-D598-4E0E-8AB7-3063E64F7769}"/>
    <dgm:cxn modelId="{969DD4EC-094C-47B5-A727-21048F1DBDEA}" type="presOf" srcId="{DB5AA42C-2950-4253-84B0-B7C3E1387F1A}" destId="{8B9C9FC0-1B0A-4EFC-AEF9-AFE3C2ADFC81}" srcOrd="0" destOrd="0" presId="urn:microsoft.com/office/officeart/2005/8/layout/hierarchy4"/>
    <dgm:cxn modelId="{8DBD52FB-E502-4550-8544-48F5168B2203}" type="presOf" srcId="{C4771DF1-669C-4A9D-8537-CD8420A69EBA}" destId="{9A334B92-0F13-4E8F-84B6-8DC9ACA7A628}" srcOrd="0" destOrd="0" presId="urn:microsoft.com/office/officeart/2005/8/layout/hierarchy4"/>
    <dgm:cxn modelId="{1501B3EE-B249-49F1-A5D6-4DD77EDA4993}" type="presParOf" srcId="{8B9C9FC0-1B0A-4EFC-AEF9-AFE3C2ADFC81}" destId="{ECBD51C3-A096-4A38-AB1D-E98969D7BA76}" srcOrd="0" destOrd="0" presId="urn:microsoft.com/office/officeart/2005/8/layout/hierarchy4"/>
    <dgm:cxn modelId="{9342F352-1167-458F-866F-898B2AD5DBD2}" type="presParOf" srcId="{ECBD51C3-A096-4A38-AB1D-E98969D7BA76}" destId="{9A334B92-0F13-4E8F-84B6-8DC9ACA7A628}" srcOrd="0" destOrd="0" presId="urn:microsoft.com/office/officeart/2005/8/layout/hierarchy4"/>
    <dgm:cxn modelId="{2B03C7C6-3A1E-4668-B97E-2750EBA88A2B}" type="presParOf" srcId="{ECBD51C3-A096-4A38-AB1D-E98969D7BA76}" destId="{31986B92-CC6D-4A56-B04E-09E892497706}" srcOrd="1" destOrd="0" presId="urn:microsoft.com/office/officeart/2005/8/layout/hierarchy4"/>
    <dgm:cxn modelId="{EC6BEFB7-600C-4B00-90E6-CB19DD6622F7}" type="presParOf" srcId="{ECBD51C3-A096-4A38-AB1D-E98969D7BA76}" destId="{43F869B3-A415-4FEE-B25B-5171A6C45B0C}" srcOrd="2" destOrd="0" presId="urn:microsoft.com/office/officeart/2005/8/layout/hierarchy4"/>
    <dgm:cxn modelId="{BA048033-3476-49F9-9A29-61573E0F7439}" type="presParOf" srcId="{43F869B3-A415-4FEE-B25B-5171A6C45B0C}" destId="{C9C49223-9F84-4941-B7F6-12A4113463D1}" srcOrd="0" destOrd="0" presId="urn:microsoft.com/office/officeart/2005/8/layout/hierarchy4"/>
    <dgm:cxn modelId="{C5D9324C-F34C-412C-9FA5-C4A64965188E}" type="presParOf" srcId="{C9C49223-9F84-4941-B7F6-12A4113463D1}" destId="{C6DA8D04-3E5E-47AC-BB93-3AF01292DE8C}" srcOrd="0" destOrd="0" presId="urn:microsoft.com/office/officeart/2005/8/layout/hierarchy4"/>
    <dgm:cxn modelId="{E3D4AE48-B6E9-4B99-9491-DE362D99304F}" type="presParOf" srcId="{C9C49223-9F84-4941-B7F6-12A4113463D1}" destId="{5C8F1B06-45C2-477D-A4F9-49F97BD16661}" srcOrd="1" destOrd="0" presId="urn:microsoft.com/office/officeart/2005/8/layout/hierarchy4"/>
    <dgm:cxn modelId="{2184DA51-8069-48CB-B844-A16115AE7A6A}" type="presParOf" srcId="{43F869B3-A415-4FEE-B25B-5171A6C45B0C}" destId="{FB06B278-7440-497C-B343-87C8F705867B}" srcOrd="1" destOrd="0" presId="urn:microsoft.com/office/officeart/2005/8/layout/hierarchy4"/>
    <dgm:cxn modelId="{61DF4304-90F8-40BD-A4BA-D6C4C30E5FA2}" type="presParOf" srcId="{43F869B3-A415-4FEE-B25B-5171A6C45B0C}" destId="{6218E57B-673F-48A9-8FA9-A9BB646CC7A1}" srcOrd="2" destOrd="0" presId="urn:microsoft.com/office/officeart/2005/8/layout/hierarchy4"/>
    <dgm:cxn modelId="{FD362D92-4BD4-4B15-846B-950C28153B56}" type="presParOf" srcId="{6218E57B-673F-48A9-8FA9-A9BB646CC7A1}" destId="{F4150ECD-C6C1-42A3-8A33-5DBA64C634DD}" srcOrd="0" destOrd="0" presId="urn:microsoft.com/office/officeart/2005/8/layout/hierarchy4"/>
    <dgm:cxn modelId="{7C3F54E7-B6DD-4362-9C71-A32CC06CAFE6}" type="presParOf" srcId="{6218E57B-673F-48A9-8FA9-A9BB646CC7A1}" destId="{EC279597-74D7-4C42-9133-3380E181CBE0}" srcOrd="1" destOrd="0" presId="urn:microsoft.com/office/officeart/2005/8/layout/hierarchy4"/>
    <dgm:cxn modelId="{802A1E60-6F5E-4359-9349-70CD5207D4A5}" type="presParOf" srcId="{8B9C9FC0-1B0A-4EFC-AEF9-AFE3C2ADFC81}" destId="{ADF4B574-34E9-4809-A75A-9467EDF678FE}" srcOrd="1" destOrd="0" presId="urn:microsoft.com/office/officeart/2005/8/layout/hierarchy4"/>
    <dgm:cxn modelId="{00DE4C6A-9718-46EE-A7DB-656C076DF9F1}" type="presParOf" srcId="{8B9C9FC0-1B0A-4EFC-AEF9-AFE3C2ADFC81}" destId="{C85E8E75-B322-4534-9EF9-11F915A1F9E8}" srcOrd="2" destOrd="0" presId="urn:microsoft.com/office/officeart/2005/8/layout/hierarchy4"/>
    <dgm:cxn modelId="{B64C3726-F843-450F-9543-D350C904E66B}" type="presParOf" srcId="{C85E8E75-B322-4534-9EF9-11F915A1F9E8}" destId="{B7935E3B-521A-4935-AA45-283E1BFDE604}" srcOrd="0" destOrd="0" presId="urn:microsoft.com/office/officeart/2005/8/layout/hierarchy4"/>
    <dgm:cxn modelId="{23167464-A472-4D4B-8E7F-AD7691018357}" type="presParOf" srcId="{C85E8E75-B322-4534-9EF9-11F915A1F9E8}" destId="{91BB2034-284C-44CA-BCBC-FAE645ADBBB0}" srcOrd="1" destOrd="0" presId="urn:microsoft.com/office/officeart/2005/8/layout/hierarchy4"/>
    <dgm:cxn modelId="{D7D86D5C-441F-45D5-868E-112771EDDE0D}" type="presParOf" srcId="{8B9C9FC0-1B0A-4EFC-AEF9-AFE3C2ADFC81}" destId="{303E7515-7DF5-41F9-B5DE-9413B95D41B7}" srcOrd="3" destOrd="0" presId="urn:microsoft.com/office/officeart/2005/8/layout/hierarchy4"/>
    <dgm:cxn modelId="{5C685BE3-DB31-4DA8-B928-D847ABF12264}" type="presParOf" srcId="{8B9C9FC0-1B0A-4EFC-AEF9-AFE3C2ADFC81}" destId="{D4AF0731-33C5-47F0-9D5B-0B72D3247948}" srcOrd="4" destOrd="0" presId="urn:microsoft.com/office/officeart/2005/8/layout/hierarchy4"/>
    <dgm:cxn modelId="{BC5484D4-F021-47F8-8776-35C3B8F44433}" type="presParOf" srcId="{D4AF0731-33C5-47F0-9D5B-0B72D3247948}" destId="{1C92C0C8-3C3B-4E30-87BF-190B2BB601B1}" srcOrd="0" destOrd="0" presId="urn:microsoft.com/office/officeart/2005/8/layout/hierarchy4"/>
    <dgm:cxn modelId="{4371913C-DB5C-421F-BA21-1D8FE17426F4}" type="presParOf" srcId="{D4AF0731-33C5-47F0-9D5B-0B72D3247948}" destId="{DB250B2A-8520-43EC-9A73-9A29EF91843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18C94E6-F276-4A48-96A8-BEA152422B87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D08B799-60BB-47E1-A058-84B3E5B25957}">
      <dgm:prSet phldrT="[Text]" custT="1"/>
      <dgm:spPr/>
      <dgm:t>
        <a:bodyPr/>
        <a:lstStyle/>
        <a:p>
          <a:r>
            <a:rPr lang="fa-IR" sz="2500">
              <a:cs typeface="B Titr" panose="00000700000000000000" pitchFamily="2" charset="-78"/>
            </a:rPr>
            <a:t>درباره نفس انسان</a:t>
          </a:r>
          <a:endParaRPr lang="en-US" sz="2500">
            <a:cs typeface="B Titr" panose="00000700000000000000" pitchFamily="2" charset="-78"/>
          </a:endParaRPr>
        </a:p>
      </dgm:t>
    </dgm:pt>
    <dgm:pt modelId="{DC301885-BE1D-41E3-803D-F7895498FD89}" type="parTrans" cxnId="{D97C5B30-DF77-4D8B-8C3D-3DE2753E1390}">
      <dgm:prSet/>
      <dgm:spPr/>
      <dgm:t>
        <a:bodyPr/>
        <a:lstStyle/>
        <a:p>
          <a:endParaRPr lang="en-US" sz="2500">
            <a:cs typeface="B Titr" panose="00000700000000000000" pitchFamily="2" charset="-78"/>
          </a:endParaRPr>
        </a:p>
      </dgm:t>
    </dgm:pt>
    <dgm:pt modelId="{F29BACBC-068D-450A-A828-AA84018757AB}" type="sibTrans" cxnId="{D97C5B30-DF77-4D8B-8C3D-3DE2753E1390}">
      <dgm:prSet/>
      <dgm:spPr/>
      <dgm:t>
        <a:bodyPr/>
        <a:lstStyle/>
        <a:p>
          <a:endParaRPr lang="en-US" sz="2500">
            <a:cs typeface="B Titr" panose="00000700000000000000" pitchFamily="2" charset="-78"/>
          </a:endParaRPr>
        </a:p>
      </dgm:t>
    </dgm:pt>
    <dgm:pt modelId="{CB54F838-01AA-4269-A03A-615BAD72E08A}">
      <dgm:prSet phldrT="[Text]" custT="1"/>
      <dgm:spPr/>
      <dgm:t>
        <a:bodyPr/>
        <a:lstStyle/>
        <a:p>
          <a:r>
            <a:rPr lang="fa-IR" sz="2500">
              <a:cs typeface="B Titr" panose="00000700000000000000" pitchFamily="2" charset="-78"/>
            </a:rPr>
            <a:t>درباره وضعیت انسان در آخرت</a:t>
          </a:r>
          <a:endParaRPr lang="en-US" sz="2500">
            <a:cs typeface="B Titr" panose="00000700000000000000" pitchFamily="2" charset="-78"/>
          </a:endParaRPr>
        </a:p>
      </dgm:t>
    </dgm:pt>
    <dgm:pt modelId="{035ED1BD-A7AE-4E0C-A654-26C5013A103D}" type="parTrans" cxnId="{4F6CB19F-0E6E-4163-B336-4C4843E2F56D}">
      <dgm:prSet/>
      <dgm:spPr/>
      <dgm:t>
        <a:bodyPr/>
        <a:lstStyle/>
        <a:p>
          <a:endParaRPr lang="en-US" sz="2500">
            <a:cs typeface="B Titr" panose="00000700000000000000" pitchFamily="2" charset="-78"/>
          </a:endParaRPr>
        </a:p>
      </dgm:t>
    </dgm:pt>
    <dgm:pt modelId="{C65D77FA-2A9A-45C8-B7E5-7C1A81E5F8E6}" type="sibTrans" cxnId="{4F6CB19F-0E6E-4163-B336-4C4843E2F56D}">
      <dgm:prSet/>
      <dgm:spPr/>
      <dgm:t>
        <a:bodyPr/>
        <a:lstStyle/>
        <a:p>
          <a:endParaRPr lang="en-US" sz="2500">
            <a:cs typeface="B Titr" panose="00000700000000000000" pitchFamily="2" charset="-78"/>
          </a:endParaRPr>
        </a:p>
      </dgm:t>
    </dgm:pt>
    <dgm:pt modelId="{C49CEFC3-DE1B-480C-AF04-980623D8642C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کسب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6EACBB1-D57C-43D1-832F-85D455B39E72}" type="parTrans" cxnId="{136C4C95-DE4E-4085-805F-38D578734EB2}">
      <dgm:prSet/>
      <dgm:spPr/>
      <dgm:t>
        <a:bodyPr/>
        <a:lstStyle/>
        <a:p>
          <a:endParaRPr lang="en-US" sz="2500">
            <a:cs typeface="B Titr" panose="00000700000000000000" pitchFamily="2" charset="-78"/>
          </a:endParaRPr>
        </a:p>
      </dgm:t>
    </dgm:pt>
    <dgm:pt modelId="{2E437A8E-90F3-419E-8092-E637AC822952}" type="sibTrans" cxnId="{136C4C95-DE4E-4085-805F-38D578734EB2}">
      <dgm:prSet/>
      <dgm:spPr/>
      <dgm:t>
        <a:bodyPr/>
        <a:lstStyle/>
        <a:p>
          <a:endParaRPr lang="en-US" sz="2500">
            <a:cs typeface="B Titr" panose="00000700000000000000" pitchFamily="2" charset="-78"/>
          </a:endParaRPr>
        </a:p>
      </dgm:t>
    </dgm:pt>
    <dgm:pt modelId="{5A095BB1-9DEA-4114-BAA3-D44141047620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رهن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1A65621-4DC5-4B3C-93FA-D7591EA68FA5}" type="parTrans" cxnId="{2A13C2F1-8833-4A9C-93F8-DAE67772463D}">
      <dgm:prSet/>
      <dgm:spPr/>
      <dgm:t>
        <a:bodyPr/>
        <a:lstStyle/>
        <a:p>
          <a:endParaRPr lang="en-US" sz="2500">
            <a:cs typeface="B Titr" panose="00000700000000000000" pitchFamily="2" charset="-78"/>
          </a:endParaRPr>
        </a:p>
      </dgm:t>
    </dgm:pt>
    <dgm:pt modelId="{C757949F-74C8-4A0A-BC2F-08142771099D}" type="sibTrans" cxnId="{2A13C2F1-8833-4A9C-93F8-DAE67772463D}">
      <dgm:prSet/>
      <dgm:spPr/>
      <dgm:t>
        <a:bodyPr/>
        <a:lstStyle/>
        <a:p>
          <a:endParaRPr lang="en-US" sz="2500">
            <a:cs typeface="B Titr" panose="00000700000000000000" pitchFamily="2" charset="-78"/>
          </a:endParaRPr>
        </a:p>
      </dgm:t>
    </dgm:pt>
    <dgm:pt modelId="{B989AC80-CD3A-4998-A628-51E86E1E1D3A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مجرمین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802B51C-50EC-477E-BF3C-2243589A338F}" type="sibTrans" cxnId="{20221291-E6D2-4121-9979-61FAE54783E1}">
      <dgm:prSet/>
      <dgm:spPr/>
      <dgm:t>
        <a:bodyPr/>
        <a:lstStyle/>
        <a:p>
          <a:endParaRPr lang="en-US" sz="2500">
            <a:cs typeface="B Titr" panose="00000700000000000000" pitchFamily="2" charset="-78"/>
          </a:endParaRPr>
        </a:p>
      </dgm:t>
    </dgm:pt>
    <dgm:pt modelId="{C8D88CE0-8128-4F44-B01D-F07B4EF019E2}" type="parTrans" cxnId="{20221291-E6D2-4121-9979-61FAE54783E1}">
      <dgm:prSet/>
      <dgm:spPr/>
      <dgm:t>
        <a:bodyPr/>
        <a:lstStyle/>
        <a:p>
          <a:endParaRPr lang="en-US" sz="2500">
            <a:cs typeface="B Titr" panose="00000700000000000000" pitchFamily="2" charset="-78"/>
          </a:endParaRPr>
        </a:p>
      </dgm:t>
    </dgm:pt>
    <dgm:pt modelId="{D9A4BBA9-71A9-4EDF-9999-D078C36214F4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R="0" eaLnBrk="1" fontAlgn="auto" latinLnBrk="0" hangingPunct="1">
            <a:buClrTx/>
            <a:buSzTx/>
            <a:buFontTx/>
            <a:buNone/>
            <a:tabLst/>
            <a:defRPr/>
          </a:pPr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اصحاب یمین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DDC0B29E-9809-4699-ADE2-5EAF188E435D}" type="parTrans" cxnId="{6962345C-BA04-463B-8A53-64E2F6C0EB85}">
      <dgm:prSet/>
      <dgm:spPr/>
      <dgm:t>
        <a:bodyPr/>
        <a:lstStyle/>
        <a:p>
          <a:endParaRPr lang="en-US" sz="2500"/>
        </a:p>
      </dgm:t>
    </dgm:pt>
    <dgm:pt modelId="{C23FB642-48FF-4973-8D7D-4E8309E149F9}" type="sibTrans" cxnId="{6962345C-BA04-463B-8A53-64E2F6C0EB85}">
      <dgm:prSet/>
      <dgm:spPr/>
      <dgm:t>
        <a:bodyPr/>
        <a:lstStyle/>
        <a:p>
          <a:endParaRPr lang="en-US" sz="2500"/>
        </a:p>
      </dgm:t>
    </dgm:pt>
    <dgm:pt modelId="{17391B2E-5574-4F63-8205-867E1E4A6102}" type="pres">
      <dgm:prSet presAssocID="{F18C94E6-F276-4A48-96A8-BEA152422B87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BBEE9C1C-9C6F-41AA-A369-E75160D8A010}" type="pres">
      <dgm:prSet presAssocID="{ED08B799-60BB-47E1-A058-84B3E5B25957}" presName="vertOne" presStyleCnt="0"/>
      <dgm:spPr/>
    </dgm:pt>
    <dgm:pt modelId="{94AE121F-9A4B-4267-9E20-4474146D32AF}" type="pres">
      <dgm:prSet presAssocID="{ED08B799-60BB-47E1-A058-84B3E5B25957}" presName="txOne" presStyleLbl="node0" presStyleIdx="0" presStyleCnt="2" custScaleX="76131" custLinFactNeighborX="3180" custLinFactNeighborY="-306">
        <dgm:presLayoutVars>
          <dgm:chPref val="3"/>
        </dgm:presLayoutVars>
      </dgm:prSet>
      <dgm:spPr/>
    </dgm:pt>
    <dgm:pt modelId="{74CABF88-A215-4BAC-BB88-7B4C7196BDDE}" type="pres">
      <dgm:prSet presAssocID="{ED08B799-60BB-47E1-A058-84B3E5B25957}" presName="parTransOne" presStyleCnt="0"/>
      <dgm:spPr/>
    </dgm:pt>
    <dgm:pt modelId="{E6BDC0AE-ABF9-4F37-8E10-D20C91328759}" type="pres">
      <dgm:prSet presAssocID="{ED08B799-60BB-47E1-A058-84B3E5B25957}" presName="horzOne" presStyleCnt="0"/>
      <dgm:spPr/>
    </dgm:pt>
    <dgm:pt modelId="{E2A5B0CF-D4F3-44D0-A5B3-9DC08B993130}" type="pres">
      <dgm:prSet presAssocID="{C49CEFC3-DE1B-480C-AF04-980623D8642C}" presName="vertTwo" presStyleCnt="0"/>
      <dgm:spPr/>
    </dgm:pt>
    <dgm:pt modelId="{D2E787EC-D5F3-4BA5-A0E8-D9B80F776317}" type="pres">
      <dgm:prSet presAssocID="{C49CEFC3-DE1B-480C-AF04-980623D8642C}" presName="txTwo" presStyleLbl="node2" presStyleIdx="0" presStyleCnt="4" custScaleX="37713" custLinFactNeighborY="-16644">
        <dgm:presLayoutVars>
          <dgm:chPref val="3"/>
        </dgm:presLayoutVars>
      </dgm:prSet>
      <dgm:spPr/>
    </dgm:pt>
    <dgm:pt modelId="{37F3D925-7059-46F6-8823-4D2B16F8D50F}" type="pres">
      <dgm:prSet presAssocID="{C49CEFC3-DE1B-480C-AF04-980623D8642C}" presName="horzTwo" presStyleCnt="0"/>
      <dgm:spPr/>
    </dgm:pt>
    <dgm:pt modelId="{D3CB900D-BA27-41FF-BDB9-D31A89A30745}" type="pres">
      <dgm:prSet presAssocID="{2E437A8E-90F3-419E-8092-E637AC822952}" presName="sibSpaceTwo" presStyleCnt="0"/>
      <dgm:spPr/>
    </dgm:pt>
    <dgm:pt modelId="{A838A0F3-362F-4190-8919-AA2F773C1C71}" type="pres">
      <dgm:prSet presAssocID="{5A095BB1-9DEA-4114-BAA3-D44141047620}" presName="vertTwo" presStyleCnt="0"/>
      <dgm:spPr/>
    </dgm:pt>
    <dgm:pt modelId="{01063A88-71A3-4F94-88F2-B1AFD0930AAE}" type="pres">
      <dgm:prSet presAssocID="{5A095BB1-9DEA-4114-BAA3-D44141047620}" presName="txTwo" presStyleLbl="node2" presStyleIdx="1" presStyleCnt="4" custScaleX="35659" custLinFactNeighborX="6576" custLinFactNeighborY="-16644">
        <dgm:presLayoutVars>
          <dgm:chPref val="3"/>
        </dgm:presLayoutVars>
      </dgm:prSet>
      <dgm:spPr/>
    </dgm:pt>
    <dgm:pt modelId="{D401A9D1-2931-4749-A85F-DC3CF88ACCBB}" type="pres">
      <dgm:prSet presAssocID="{5A095BB1-9DEA-4114-BAA3-D44141047620}" presName="horzTwo" presStyleCnt="0"/>
      <dgm:spPr/>
    </dgm:pt>
    <dgm:pt modelId="{2DDF4017-DE8D-42BC-8235-CAE8BDD45002}" type="pres">
      <dgm:prSet presAssocID="{F29BACBC-068D-450A-A828-AA84018757AB}" presName="sibSpaceOne" presStyleCnt="0"/>
      <dgm:spPr/>
    </dgm:pt>
    <dgm:pt modelId="{1EFE0E65-304B-48F7-B625-E9628676F94B}" type="pres">
      <dgm:prSet presAssocID="{CB54F838-01AA-4269-A03A-615BAD72E08A}" presName="vertOne" presStyleCnt="0"/>
      <dgm:spPr/>
    </dgm:pt>
    <dgm:pt modelId="{E43AB81D-7C65-4707-9EF5-9B63DDE62EAD}" type="pres">
      <dgm:prSet presAssocID="{CB54F838-01AA-4269-A03A-615BAD72E08A}" presName="txOne" presStyleLbl="node0" presStyleIdx="1" presStyleCnt="2" custScaleX="80423" custLinFactNeighborX="18805" custLinFactNeighborY="-306">
        <dgm:presLayoutVars>
          <dgm:chPref val="3"/>
        </dgm:presLayoutVars>
      </dgm:prSet>
      <dgm:spPr/>
    </dgm:pt>
    <dgm:pt modelId="{062B088C-18DA-465E-AE6C-62222EDAA755}" type="pres">
      <dgm:prSet presAssocID="{CB54F838-01AA-4269-A03A-615BAD72E08A}" presName="parTransOne" presStyleCnt="0"/>
      <dgm:spPr/>
    </dgm:pt>
    <dgm:pt modelId="{6368194B-3F1D-41CA-9DC3-F33C56778F4F}" type="pres">
      <dgm:prSet presAssocID="{CB54F838-01AA-4269-A03A-615BAD72E08A}" presName="horzOne" presStyleCnt="0"/>
      <dgm:spPr/>
    </dgm:pt>
    <dgm:pt modelId="{CE3B5F20-D30F-4319-802D-87FBDF2AEF58}" type="pres">
      <dgm:prSet presAssocID="{D9A4BBA9-71A9-4EDF-9999-D078C36214F4}" presName="vertTwo" presStyleCnt="0"/>
      <dgm:spPr/>
    </dgm:pt>
    <dgm:pt modelId="{C1F42054-378B-4C15-A3F3-68A6F55EB066}" type="pres">
      <dgm:prSet presAssocID="{D9A4BBA9-71A9-4EDF-9999-D078C36214F4}" presName="txTwo" presStyleLbl="node2" presStyleIdx="2" presStyleCnt="4" custScaleX="43232" custLinFactNeighborX="16693" custLinFactNeighborY="-10255">
        <dgm:presLayoutVars>
          <dgm:chPref val="3"/>
        </dgm:presLayoutVars>
      </dgm:prSet>
      <dgm:spPr/>
    </dgm:pt>
    <dgm:pt modelId="{F26BAAB2-D075-4B3B-A1AD-662271DE19BB}" type="pres">
      <dgm:prSet presAssocID="{D9A4BBA9-71A9-4EDF-9999-D078C36214F4}" presName="horzTwo" presStyleCnt="0"/>
      <dgm:spPr/>
    </dgm:pt>
    <dgm:pt modelId="{D158EF38-745C-40B7-BCED-DB6F72642774}" type="pres">
      <dgm:prSet presAssocID="{C23FB642-48FF-4973-8D7D-4E8309E149F9}" presName="sibSpaceTwo" presStyleCnt="0"/>
      <dgm:spPr/>
    </dgm:pt>
    <dgm:pt modelId="{8D79ACA5-2CAF-4F99-A23D-5058C83E1220}" type="pres">
      <dgm:prSet presAssocID="{B989AC80-CD3A-4998-A628-51E86E1E1D3A}" presName="vertTwo" presStyleCnt="0"/>
      <dgm:spPr/>
    </dgm:pt>
    <dgm:pt modelId="{A3950AD8-749C-4728-877E-96064371CDCD}" type="pres">
      <dgm:prSet presAssocID="{B989AC80-CD3A-4998-A628-51E86E1E1D3A}" presName="txTwo" presStyleLbl="node2" presStyleIdx="3" presStyleCnt="4" custScaleX="38135" custLinFactNeighborX="24135" custLinFactNeighborY="-12089">
        <dgm:presLayoutVars>
          <dgm:chPref val="3"/>
        </dgm:presLayoutVars>
      </dgm:prSet>
      <dgm:spPr/>
    </dgm:pt>
    <dgm:pt modelId="{BA8BA928-041C-4636-A38B-8B217329B0F0}" type="pres">
      <dgm:prSet presAssocID="{B989AC80-CD3A-4998-A628-51E86E1E1D3A}" presName="horzTwo" presStyleCnt="0"/>
      <dgm:spPr/>
    </dgm:pt>
  </dgm:ptLst>
  <dgm:cxnLst>
    <dgm:cxn modelId="{54942C16-0A4F-43F0-9396-F31935979CDC}" type="presOf" srcId="{F18C94E6-F276-4A48-96A8-BEA152422B87}" destId="{17391B2E-5574-4F63-8205-867E1E4A6102}" srcOrd="0" destOrd="0" presId="urn:microsoft.com/office/officeart/2005/8/layout/hierarchy4"/>
    <dgm:cxn modelId="{D97C5B30-DF77-4D8B-8C3D-3DE2753E1390}" srcId="{F18C94E6-F276-4A48-96A8-BEA152422B87}" destId="{ED08B799-60BB-47E1-A058-84B3E5B25957}" srcOrd="0" destOrd="0" parTransId="{DC301885-BE1D-41E3-803D-F7895498FD89}" sibTransId="{F29BACBC-068D-450A-A828-AA84018757AB}"/>
    <dgm:cxn modelId="{6962345C-BA04-463B-8A53-64E2F6C0EB85}" srcId="{CB54F838-01AA-4269-A03A-615BAD72E08A}" destId="{D9A4BBA9-71A9-4EDF-9999-D078C36214F4}" srcOrd="0" destOrd="0" parTransId="{DDC0B29E-9809-4699-ADE2-5EAF188E435D}" sibTransId="{C23FB642-48FF-4973-8D7D-4E8309E149F9}"/>
    <dgm:cxn modelId="{8678A07C-A364-48D3-8EBB-762F079C3EE7}" type="presOf" srcId="{5A095BB1-9DEA-4114-BAA3-D44141047620}" destId="{01063A88-71A3-4F94-88F2-B1AFD0930AAE}" srcOrd="0" destOrd="0" presId="urn:microsoft.com/office/officeart/2005/8/layout/hierarchy4"/>
    <dgm:cxn modelId="{0B9EB990-137F-46F5-93C2-1DDB2A1AA307}" type="presOf" srcId="{D9A4BBA9-71A9-4EDF-9999-D078C36214F4}" destId="{C1F42054-378B-4C15-A3F3-68A6F55EB066}" srcOrd="0" destOrd="0" presId="urn:microsoft.com/office/officeart/2005/8/layout/hierarchy4"/>
    <dgm:cxn modelId="{20221291-E6D2-4121-9979-61FAE54783E1}" srcId="{CB54F838-01AA-4269-A03A-615BAD72E08A}" destId="{B989AC80-CD3A-4998-A628-51E86E1E1D3A}" srcOrd="1" destOrd="0" parTransId="{C8D88CE0-8128-4F44-B01D-F07B4EF019E2}" sibTransId="{C802B51C-50EC-477E-BF3C-2243589A338F}"/>
    <dgm:cxn modelId="{136C4C95-DE4E-4085-805F-38D578734EB2}" srcId="{ED08B799-60BB-47E1-A058-84B3E5B25957}" destId="{C49CEFC3-DE1B-480C-AF04-980623D8642C}" srcOrd="0" destOrd="0" parTransId="{66EACBB1-D57C-43D1-832F-85D455B39E72}" sibTransId="{2E437A8E-90F3-419E-8092-E637AC822952}"/>
    <dgm:cxn modelId="{47E7D496-17D2-4417-A08B-50052104F8B1}" type="presOf" srcId="{C49CEFC3-DE1B-480C-AF04-980623D8642C}" destId="{D2E787EC-D5F3-4BA5-A0E8-D9B80F776317}" srcOrd="0" destOrd="0" presId="urn:microsoft.com/office/officeart/2005/8/layout/hierarchy4"/>
    <dgm:cxn modelId="{4F6CB19F-0E6E-4163-B336-4C4843E2F56D}" srcId="{F18C94E6-F276-4A48-96A8-BEA152422B87}" destId="{CB54F838-01AA-4269-A03A-615BAD72E08A}" srcOrd="1" destOrd="0" parTransId="{035ED1BD-A7AE-4E0C-A654-26C5013A103D}" sibTransId="{C65D77FA-2A9A-45C8-B7E5-7C1A81E5F8E6}"/>
    <dgm:cxn modelId="{5224E3A4-BC2E-4E11-A05E-8A238010A0F4}" type="presOf" srcId="{ED08B799-60BB-47E1-A058-84B3E5B25957}" destId="{94AE121F-9A4B-4267-9E20-4474146D32AF}" srcOrd="0" destOrd="0" presId="urn:microsoft.com/office/officeart/2005/8/layout/hierarchy4"/>
    <dgm:cxn modelId="{C917FBA8-036B-43B5-8EE8-AC673BE924F9}" type="presOf" srcId="{B989AC80-CD3A-4998-A628-51E86E1E1D3A}" destId="{A3950AD8-749C-4728-877E-96064371CDCD}" srcOrd="0" destOrd="0" presId="urn:microsoft.com/office/officeart/2005/8/layout/hierarchy4"/>
    <dgm:cxn modelId="{A9C88AB2-4191-4A13-B82D-61086E115DC2}" type="presOf" srcId="{CB54F838-01AA-4269-A03A-615BAD72E08A}" destId="{E43AB81D-7C65-4707-9EF5-9B63DDE62EAD}" srcOrd="0" destOrd="0" presId="urn:microsoft.com/office/officeart/2005/8/layout/hierarchy4"/>
    <dgm:cxn modelId="{2A13C2F1-8833-4A9C-93F8-DAE67772463D}" srcId="{ED08B799-60BB-47E1-A058-84B3E5B25957}" destId="{5A095BB1-9DEA-4114-BAA3-D44141047620}" srcOrd="1" destOrd="0" parTransId="{31A65621-4DC5-4B3C-93FA-D7591EA68FA5}" sibTransId="{C757949F-74C8-4A0A-BC2F-08142771099D}"/>
    <dgm:cxn modelId="{542B2BB6-D439-4591-9E50-05CF14919190}" type="presParOf" srcId="{17391B2E-5574-4F63-8205-867E1E4A6102}" destId="{BBEE9C1C-9C6F-41AA-A369-E75160D8A010}" srcOrd="0" destOrd="0" presId="urn:microsoft.com/office/officeart/2005/8/layout/hierarchy4"/>
    <dgm:cxn modelId="{4E9B79B9-896B-4BB8-A8ED-03E87440F39C}" type="presParOf" srcId="{BBEE9C1C-9C6F-41AA-A369-E75160D8A010}" destId="{94AE121F-9A4B-4267-9E20-4474146D32AF}" srcOrd="0" destOrd="0" presId="urn:microsoft.com/office/officeart/2005/8/layout/hierarchy4"/>
    <dgm:cxn modelId="{7C27F3F0-525D-4049-B45A-B3C9C00F8FCA}" type="presParOf" srcId="{BBEE9C1C-9C6F-41AA-A369-E75160D8A010}" destId="{74CABF88-A215-4BAC-BB88-7B4C7196BDDE}" srcOrd="1" destOrd="0" presId="urn:microsoft.com/office/officeart/2005/8/layout/hierarchy4"/>
    <dgm:cxn modelId="{6E40C647-8332-45DE-AE70-C9E5FD2DBCD3}" type="presParOf" srcId="{BBEE9C1C-9C6F-41AA-A369-E75160D8A010}" destId="{E6BDC0AE-ABF9-4F37-8E10-D20C91328759}" srcOrd="2" destOrd="0" presId="urn:microsoft.com/office/officeart/2005/8/layout/hierarchy4"/>
    <dgm:cxn modelId="{AA7474EA-AFDC-45A5-B509-F7FA708B4CD1}" type="presParOf" srcId="{E6BDC0AE-ABF9-4F37-8E10-D20C91328759}" destId="{E2A5B0CF-D4F3-44D0-A5B3-9DC08B993130}" srcOrd="0" destOrd="0" presId="urn:microsoft.com/office/officeart/2005/8/layout/hierarchy4"/>
    <dgm:cxn modelId="{B6019B42-385D-49B8-A8E5-2A93B40D75B7}" type="presParOf" srcId="{E2A5B0CF-D4F3-44D0-A5B3-9DC08B993130}" destId="{D2E787EC-D5F3-4BA5-A0E8-D9B80F776317}" srcOrd="0" destOrd="0" presId="urn:microsoft.com/office/officeart/2005/8/layout/hierarchy4"/>
    <dgm:cxn modelId="{6A11A7ED-312F-474E-B0F5-18218494E133}" type="presParOf" srcId="{E2A5B0CF-D4F3-44D0-A5B3-9DC08B993130}" destId="{37F3D925-7059-46F6-8823-4D2B16F8D50F}" srcOrd="1" destOrd="0" presId="urn:microsoft.com/office/officeart/2005/8/layout/hierarchy4"/>
    <dgm:cxn modelId="{7609D169-312E-400B-B32B-E9CD46D324D4}" type="presParOf" srcId="{E6BDC0AE-ABF9-4F37-8E10-D20C91328759}" destId="{D3CB900D-BA27-41FF-BDB9-D31A89A30745}" srcOrd="1" destOrd="0" presId="urn:microsoft.com/office/officeart/2005/8/layout/hierarchy4"/>
    <dgm:cxn modelId="{B003A6A0-3DE6-4261-A0D0-82DD84A23A30}" type="presParOf" srcId="{E6BDC0AE-ABF9-4F37-8E10-D20C91328759}" destId="{A838A0F3-362F-4190-8919-AA2F773C1C71}" srcOrd="2" destOrd="0" presId="urn:microsoft.com/office/officeart/2005/8/layout/hierarchy4"/>
    <dgm:cxn modelId="{63587635-FC7B-43EB-A779-DC045A18F5ED}" type="presParOf" srcId="{A838A0F3-362F-4190-8919-AA2F773C1C71}" destId="{01063A88-71A3-4F94-88F2-B1AFD0930AAE}" srcOrd="0" destOrd="0" presId="urn:microsoft.com/office/officeart/2005/8/layout/hierarchy4"/>
    <dgm:cxn modelId="{B45FD45F-85EA-42F6-9484-91EC26C6C676}" type="presParOf" srcId="{A838A0F3-362F-4190-8919-AA2F773C1C71}" destId="{D401A9D1-2931-4749-A85F-DC3CF88ACCBB}" srcOrd="1" destOrd="0" presId="urn:microsoft.com/office/officeart/2005/8/layout/hierarchy4"/>
    <dgm:cxn modelId="{BF61FACD-CE10-4E76-843E-BE0C60487A3D}" type="presParOf" srcId="{17391B2E-5574-4F63-8205-867E1E4A6102}" destId="{2DDF4017-DE8D-42BC-8235-CAE8BDD45002}" srcOrd="1" destOrd="0" presId="urn:microsoft.com/office/officeart/2005/8/layout/hierarchy4"/>
    <dgm:cxn modelId="{7249AC13-5233-46EE-AE5D-7B6C873F3AE6}" type="presParOf" srcId="{17391B2E-5574-4F63-8205-867E1E4A6102}" destId="{1EFE0E65-304B-48F7-B625-E9628676F94B}" srcOrd="2" destOrd="0" presId="urn:microsoft.com/office/officeart/2005/8/layout/hierarchy4"/>
    <dgm:cxn modelId="{5FD9D5BC-A97B-465E-8736-2BD66AAA17D3}" type="presParOf" srcId="{1EFE0E65-304B-48F7-B625-E9628676F94B}" destId="{E43AB81D-7C65-4707-9EF5-9B63DDE62EAD}" srcOrd="0" destOrd="0" presId="urn:microsoft.com/office/officeart/2005/8/layout/hierarchy4"/>
    <dgm:cxn modelId="{41B4372F-8E1B-4EAC-9FAC-AC82193F3732}" type="presParOf" srcId="{1EFE0E65-304B-48F7-B625-E9628676F94B}" destId="{062B088C-18DA-465E-AE6C-62222EDAA755}" srcOrd="1" destOrd="0" presId="urn:microsoft.com/office/officeart/2005/8/layout/hierarchy4"/>
    <dgm:cxn modelId="{674FC4E5-6FEC-4432-8438-C00D9AB449E5}" type="presParOf" srcId="{1EFE0E65-304B-48F7-B625-E9628676F94B}" destId="{6368194B-3F1D-41CA-9DC3-F33C56778F4F}" srcOrd="2" destOrd="0" presId="urn:microsoft.com/office/officeart/2005/8/layout/hierarchy4"/>
    <dgm:cxn modelId="{C5AAEE81-F317-4E50-B0D8-7D84F94C2EC6}" type="presParOf" srcId="{6368194B-3F1D-41CA-9DC3-F33C56778F4F}" destId="{CE3B5F20-D30F-4319-802D-87FBDF2AEF58}" srcOrd="0" destOrd="0" presId="urn:microsoft.com/office/officeart/2005/8/layout/hierarchy4"/>
    <dgm:cxn modelId="{6CF5E437-C457-489F-8CFC-9A6E998997D7}" type="presParOf" srcId="{CE3B5F20-D30F-4319-802D-87FBDF2AEF58}" destId="{C1F42054-378B-4C15-A3F3-68A6F55EB066}" srcOrd="0" destOrd="0" presId="urn:microsoft.com/office/officeart/2005/8/layout/hierarchy4"/>
    <dgm:cxn modelId="{CF72C74E-14B2-43D7-B3B4-FC07E41401CD}" type="presParOf" srcId="{CE3B5F20-D30F-4319-802D-87FBDF2AEF58}" destId="{F26BAAB2-D075-4B3B-A1AD-662271DE19BB}" srcOrd="1" destOrd="0" presId="urn:microsoft.com/office/officeart/2005/8/layout/hierarchy4"/>
    <dgm:cxn modelId="{37B673BC-06BB-4A46-94CF-66DF92C84B5B}" type="presParOf" srcId="{6368194B-3F1D-41CA-9DC3-F33C56778F4F}" destId="{D158EF38-745C-40B7-BCED-DB6F72642774}" srcOrd="1" destOrd="0" presId="urn:microsoft.com/office/officeart/2005/8/layout/hierarchy4"/>
    <dgm:cxn modelId="{66F313BA-DD70-435E-8F72-16785B61F117}" type="presParOf" srcId="{6368194B-3F1D-41CA-9DC3-F33C56778F4F}" destId="{8D79ACA5-2CAF-4F99-A23D-5058C83E1220}" srcOrd="2" destOrd="0" presId="urn:microsoft.com/office/officeart/2005/8/layout/hierarchy4"/>
    <dgm:cxn modelId="{B5DCA662-88F2-44A1-A469-F816240E3F6E}" type="presParOf" srcId="{8D79ACA5-2CAF-4F99-A23D-5058C83E1220}" destId="{A3950AD8-749C-4728-877E-96064371CDCD}" srcOrd="0" destOrd="0" presId="urn:microsoft.com/office/officeart/2005/8/layout/hierarchy4"/>
    <dgm:cxn modelId="{410C7951-8AF4-4B1D-A871-76F7FC25DB68}" type="presParOf" srcId="{8D79ACA5-2CAF-4F99-A23D-5058C83E1220}" destId="{BA8BA928-041C-4636-A38B-8B217329B0F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18C94E6-F276-4A48-96A8-BEA152422B87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D08B799-60BB-47E1-A058-84B3E5B25957}">
      <dgm:prSet phldrT="[Text]" custT="1"/>
      <dgm:spPr/>
      <dgm:t>
        <a:bodyPr/>
        <a:lstStyle/>
        <a:p>
          <a:r>
            <a:rPr lang="fa-IR" sz="2400">
              <a:cs typeface="B Titr" panose="00000700000000000000" pitchFamily="2" charset="-78"/>
            </a:rPr>
            <a:t>رابطه بهشتیان با جهنمیان</a:t>
          </a:r>
          <a:endParaRPr lang="en-US" sz="2400">
            <a:cs typeface="B Titr" panose="00000700000000000000" pitchFamily="2" charset="-78"/>
          </a:endParaRPr>
        </a:p>
      </dgm:t>
    </dgm:pt>
    <dgm:pt modelId="{DC301885-BE1D-41E3-803D-F7895498FD89}" type="parTrans" cxnId="{D97C5B30-DF77-4D8B-8C3D-3DE2753E1390}">
      <dgm:prSet/>
      <dgm:spPr/>
      <dgm:t>
        <a:bodyPr/>
        <a:lstStyle/>
        <a:p>
          <a:endParaRPr lang="en-US" sz="2400">
            <a:cs typeface="B Titr" panose="00000700000000000000" pitchFamily="2" charset="-78"/>
          </a:endParaRPr>
        </a:p>
      </dgm:t>
    </dgm:pt>
    <dgm:pt modelId="{F29BACBC-068D-450A-A828-AA84018757AB}" type="sibTrans" cxnId="{D97C5B30-DF77-4D8B-8C3D-3DE2753E1390}">
      <dgm:prSet/>
      <dgm:spPr/>
      <dgm:t>
        <a:bodyPr/>
        <a:lstStyle/>
        <a:p>
          <a:endParaRPr lang="en-US" sz="2400">
            <a:cs typeface="B Titr" panose="00000700000000000000" pitchFamily="2" charset="-78"/>
          </a:endParaRPr>
        </a:p>
      </dgm:t>
    </dgm:pt>
    <dgm:pt modelId="{CB54F838-01AA-4269-A03A-615BAD72E08A}">
      <dgm:prSet phldrT="[Text]" custT="1"/>
      <dgm:spPr/>
      <dgm:t>
        <a:bodyPr/>
        <a:lstStyle/>
        <a:p>
          <a:r>
            <a:rPr lang="fa-IR" sz="2400">
              <a:cs typeface="B Titr" panose="00000700000000000000" pitchFamily="2" charset="-78"/>
            </a:rPr>
            <a:t>جایگاه انسان</a:t>
          </a:r>
          <a:endParaRPr lang="en-US" sz="2400">
            <a:cs typeface="B Titr" panose="00000700000000000000" pitchFamily="2" charset="-78"/>
          </a:endParaRPr>
        </a:p>
      </dgm:t>
    </dgm:pt>
    <dgm:pt modelId="{035ED1BD-A7AE-4E0C-A654-26C5013A103D}" type="parTrans" cxnId="{4F6CB19F-0E6E-4163-B336-4C4843E2F56D}">
      <dgm:prSet/>
      <dgm:spPr/>
      <dgm:t>
        <a:bodyPr/>
        <a:lstStyle/>
        <a:p>
          <a:endParaRPr lang="en-US" sz="2400">
            <a:cs typeface="B Titr" panose="00000700000000000000" pitchFamily="2" charset="-78"/>
          </a:endParaRPr>
        </a:p>
      </dgm:t>
    </dgm:pt>
    <dgm:pt modelId="{C65D77FA-2A9A-45C8-B7E5-7C1A81E5F8E6}" type="sibTrans" cxnId="{4F6CB19F-0E6E-4163-B336-4C4843E2F56D}">
      <dgm:prSet/>
      <dgm:spPr/>
      <dgm:t>
        <a:bodyPr/>
        <a:lstStyle/>
        <a:p>
          <a:endParaRPr lang="en-US" sz="2400">
            <a:cs typeface="B Titr" panose="00000700000000000000" pitchFamily="2" charset="-78"/>
          </a:endParaRPr>
        </a:p>
      </dgm:t>
    </dgm:pt>
    <dgm:pt modelId="{B989AC80-CD3A-4998-A628-51E86E1E1D3A}">
      <dgm:prSet phldrT="[Text]" custT="1"/>
      <dgm:spPr>
        <a:solidFill>
          <a:srgbClr val="FCDCE4"/>
        </a:solidFill>
      </dgm:spPr>
      <dgm:t>
        <a:bodyPr/>
        <a:lstStyle/>
        <a:p>
          <a:r>
            <a:rPr lang="fa-IR" sz="2400">
              <a:solidFill>
                <a:schemeClr val="tx1"/>
              </a:solidFill>
              <a:cs typeface="B Titr" panose="00000700000000000000" pitchFamily="2" charset="-78"/>
            </a:rPr>
            <a:t>در وضعیت جنت</a:t>
          </a:r>
          <a:endParaRPr lang="en-US" sz="24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802B51C-50EC-477E-BF3C-2243589A338F}" type="sibTrans" cxnId="{20221291-E6D2-4121-9979-61FAE54783E1}">
      <dgm:prSet/>
      <dgm:spPr/>
      <dgm:t>
        <a:bodyPr/>
        <a:lstStyle/>
        <a:p>
          <a:endParaRPr lang="en-US" sz="2400">
            <a:cs typeface="B Titr" panose="00000700000000000000" pitchFamily="2" charset="-78"/>
          </a:endParaRPr>
        </a:p>
      </dgm:t>
    </dgm:pt>
    <dgm:pt modelId="{C8D88CE0-8128-4F44-B01D-F07B4EF019E2}" type="parTrans" cxnId="{20221291-E6D2-4121-9979-61FAE54783E1}">
      <dgm:prSet/>
      <dgm:spPr/>
      <dgm:t>
        <a:bodyPr/>
        <a:lstStyle/>
        <a:p>
          <a:endParaRPr lang="en-US" sz="2400">
            <a:cs typeface="B Titr" panose="00000700000000000000" pitchFamily="2" charset="-78"/>
          </a:endParaRPr>
        </a:p>
      </dgm:t>
    </dgm:pt>
    <dgm:pt modelId="{9BFD7B92-E99D-4B38-A7DB-7C75ADA88C55}">
      <dgm:prSet phldrT="[Text]" custT="1"/>
      <dgm:spPr>
        <a:solidFill>
          <a:srgbClr val="FCDCE4"/>
        </a:solidFill>
      </dgm:spPr>
      <dgm:t>
        <a:bodyPr/>
        <a:lstStyle/>
        <a:p>
          <a:r>
            <a:rPr lang="fa-IR" sz="2400">
              <a:solidFill>
                <a:schemeClr val="tx1"/>
              </a:solidFill>
              <a:cs typeface="B Titr" panose="00000700000000000000" pitchFamily="2" charset="-78"/>
            </a:rPr>
            <a:t>در وضعیت سقر</a:t>
          </a:r>
          <a:endParaRPr lang="en-US" sz="24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C770BEE-A972-4DC2-9ABA-F75DE6321898}" type="parTrans" cxnId="{0C45436A-1C4C-4882-B5EC-F0EF04DB64AD}">
      <dgm:prSet/>
      <dgm:spPr/>
      <dgm:t>
        <a:bodyPr/>
        <a:lstStyle/>
        <a:p>
          <a:endParaRPr lang="en-US" sz="2400"/>
        </a:p>
      </dgm:t>
    </dgm:pt>
    <dgm:pt modelId="{E2A557A7-29F8-4C19-8488-9E1DFD8DA9A5}" type="sibTrans" cxnId="{0C45436A-1C4C-4882-B5EC-F0EF04DB64AD}">
      <dgm:prSet/>
      <dgm:spPr/>
      <dgm:t>
        <a:bodyPr/>
        <a:lstStyle/>
        <a:p>
          <a:endParaRPr lang="en-US" sz="2400"/>
        </a:p>
      </dgm:t>
    </dgm:pt>
    <dgm:pt modelId="{17391B2E-5574-4F63-8205-867E1E4A6102}" type="pres">
      <dgm:prSet presAssocID="{F18C94E6-F276-4A48-96A8-BEA152422B87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BBEE9C1C-9C6F-41AA-A369-E75160D8A010}" type="pres">
      <dgm:prSet presAssocID="{ED08B799-60BB-47E1-A058-84B3E5B25957}" presName="vertOne" presStyleCnt="0"/>
      <dgm:spPr/>
    </dgm:pt>
    <dgm:pt modelId="{94AE121F-9A4B-4267-9E20-4474146D32AF}" type="pres">
      <dgm:prSet presAssocID="{ED08B799-60BB-47E1-A058-84B3E5B25957}" presName="txOne" presStyleLbl="node0" presStyleIdx="0" presStyleCnt="2" custScaleY="210267" custLinFactNeighborX="-6039" custLinFactNeighborY="-53">
        <dgm:presLayoutVars>
          <dgm:chPref val="3"/>
        </dgm:presLayoutVars>
      </dgm:prSet>
      <dgm:spPr/>
    </dgm:pt>
    <dgm:pt modelId="{E6BDC0AE-ABF9-4F37-8E10-D20C91328759}" type="pres">
      <dgm:prSet presAssocID="{ED08B799-60BB-47E1-A058-84B3E5B25957}" presName="horzOne" presStyleCnt="0"/>
      <dgm:spPr/>
    </dgm:pt>
    <dgm:pt modelId="{2DDF4017-DE8D-42BC-8235-CAE8BDD45002}" type="pres">
      <dgm:prSet presAssocID="{F29BACBC-068D-450A-A828-AA84018757AB}" presName="sibSpaceOne" presStyleCnt="0"/>
      <dgm:spPr/>
    </dgm:pt>
    <dgm:pt modelId="{1EFE0E65-304B-48F7-B625-E9628676F94B}" type="pres">
      <dgm:prSet presAssocID="{CB54F838-01AA-4269-A03A-615BAD72E08A}" presName="vertOne" presStyleCnt="0"/>
      <dgm:spPr/>
    </dgm:pt>
    <dgm:pt modelId="{E43AB81D-7C65-4707-9EF5-9B63DDE62EAD}" type="pres">
      <dgm:prSet presAssocID="{CB54F838-01AA-4269-A03A-615BAD72E08A}" presName="txOne" presStyleLbl="node0" presStyleIdx="1" presStyleCnt="2">
        <dgm:presLayoutVars>
          <dgm:chPref val="3"/>
        </dgm:presLayoutVars>
      </dgm:prSet>
      <dgm:spPr/>
    </dgm:pt>
    <dgm:pt modelId="{062B088C-18DA-465E-AE6C-62222EDAA755}" type="pres">
      <dgm:prSet presAssocID="{CB54F838-01AA-4269-A03A-615BAD72E08A}" presName="parTransOne" presStyleCnt="0"/>
      <dgm:spPr/>
    </dgm:pt>
    <dgm:pt modelId="{6368194B-3F1D-41CA-9DC3-F33C56778F4F}" type="pres">
      <dgm:prSet presAssocID="{CB54F838-01AA-4269-A03A-615BAD72E08A}" presName="horzOne" presStyleCnt="0"/>
      <dgm:spPr/>
    </dgm:pt>
    <dgm:pt modelId="{8D79ACA5-2CAF-4F99-A23D-5058C83E1220}" type="pres">
      <dgm:prSet presAssocID="{B989AC80-CD3A-4998-A628-51E86E1E1D3A}" presName="vertTwo" presStyleCnt="0"/>
      <dgm:spPr/>
    </dgm:pt>
    <dgm:pt modelId="{A3950AD8-749C-4728-877E-96064371CDCD}" type="pres">
      <dgm:prSet presAssocID="{B989AC80-CD3A-4998-A628-51E86E1E1D3A}" presName="txTwo" presStyleLbl="node2" presStyleIdx="0" presStyleCnt="2" custLinFactNeighborX="1164" custLinFactNeighborY="-13423">
        <dgm:presLayoutVars>
          <dgm:chPref val="3"/>
        </dgm:presLayoutVars>
      </dgm:prSet>
      <dgm:spPr/>
    </dgm:pt>
    <dgm:pt modelId="{BA8BA928-041C-4636-A38B-8B217329B0F0}" type="pres">
      <dgm:prSet presAssocID="{B989AC80-CD3A-4998-A628-51E86E1E1D3A}" presName="horzTwo" presStyleCnt="0"/>
      <dgm:spPr/>
    </dgm:pt>
    <dgm:pt modelId="{CE634066-5F62-4EF2-8D11-51F826A57688}" type="pres">
      <dgm:prSet presAssocID="{C802B51C-50EC-477E-BF3C-2243589A338F}" presName="sibSpaceTwo" presStyleCnt="0"/>
      <dgm:spPr/>
    </dgm:pt>
    <dgm:pt modelId="{77445D90-FE2A-45A8-9207-B2DD1E7CD7D0}" type="pres">
      <dgm:prSet presAssocID="{9BFD7B92-E99D-4B38-A7DB-7C75ADA88C55}" presName="vertTwo" presStyleCnt="0"/>
      <dgm:spPr/>
    </dgm:pt>
    <dgm:pt modelId="{31D196B2-112B-458C-893D-84F990535E61}" type="pres">
      <dgm:prSet presAssocID="{9BFD7B92-E99D-4B38-A7DB-7C75ADA88C55}" presName="txTwo" presStyleLbl="node2" presStyleIdx="1" presStyleCnt="2" custLinFactNeighborX="2124" custLinFactNeighborY="-10743">
        <dgm:presLayoutVars>
          <dgm:chPref val="3"/>
        </dgm:presLayoutVars>
      </dgm:prSet>
      <dgm:spPr/>
    </dgm:pt>
    <dgm:pt modelId="{7C1BC14C-4EA6-4876-BB1E-54728221ECF8}" type="pres">
      <dgm:prSet presAssocID="{9BFD7B92-E99D-4B38-A7DB-7C75ADA88C55}" presName="horzTwo" presStyleCnt="0"/>
      <dgm:spPr/>
    </dgm:pt>
  </dgm:ptLst>
  <dgm:cxnLst>
    <dgm:cxn modelId="{73443B01-A9DD-4838-BB00-126708E704FA}" type="presOf" srcId="{9BFD7B92-E99D-4B38-A7DB-7C75ADA88C55}" destId="{31D196B2-112B-458C-893D-84F990535E61}" srcOrd="0" destOrd="0" presId="urn:microsoft.com/office/officeart/2005/8/layout/hierarchy4"/>
    <dgm:cxn modelId="{54942C16-0A4F-43F0-9396-F31935979CDC}" type="presOf" srcId="{F18C94E6-F276-4A48-96A8-BEA152422B87}" destId="{17391B2E-5574-4F63-8205-867E1E4A6102}" srcOrd="0" destOrd="0" presId="urn:microsoft.com/office/officeart/2005/8/layout/hierarchy4"/>
    <dgm:cxn modelId="{D97C5B30-DF77-4D8B-8C3D-3DE2753E1390}" srcId="{F18C94E6-F276-4A48-96A8-BEA152422B87}" destId="{ED08B799-60BB-47E1-A058-84B3E5B25957}" srcOrd="0" destOrd="0" parTransId="{DC301885-BE1D-41E3-803D-F7895498FD89}" sibTransId="{F29BACBC-068D-450A-A828-AA84018757AB}"/>
    <dgm:cxn modelId="{0C45436A-1C4C-4882-B5EC-F0EF04DB64AD}" srcId="{CB54F838-01AA-4269-A03A-615BAD72E08A}" destId="{9BFD7B92-E99D-4B38-A7DB-7C75ADA88C55}" srcOrd="1" destOrd="0" parTransId="{CC770BEE-A972-4DC2-9ABA-F75DE6321898}" sibTransId="{E2A557A7-29F8-4C19-8488-9E1DFD8DA9A5}"/>
    <dgm:cxn modelId="{20221291-E6D2-4121-9979-61FAE54783E1}" srcId="{CB54F838-01AA-4269-A03A-615BAD72E08A}" destId="{B989AC80-CD3A-4998-A628-51E86E1E1D3A}" srcOrd="0" destOrd="0" parTransId="{C8D88CE0-8128-4F44-B01D-F07B4EF019E2}" sibTransId="{C802B51C-50EC-477E-BF3C-2243589A338F}"/>
    <dgm:cxn modelId="{4F6CB19F-0E6E-4163-B336-4C4843E2F56D}" srcId="{F18C94E6-F276-4A48-96A8-BEA152422B87}" destId="{CB54F838-01AA-4269-A03A-615BAD72E08A}" srcOrd="1" destOrd="0" parTransId="{035ED1BD-A7AE-4E0C-A654-26C5013A103D}" sibTransId="{C65D77FA-2A9A-45C8-B7E5-7C1A81E5F8E6}"/>
    <dgm:cxn modelId="{5224E3A4-BC2E-4E11-A05E-8A238010A0F4}" type="presOf" srcId="{ED08B799-60BB-47E1-A058-84B3E5B25957}" destId="{94AE121F-9A4B-4267-9E20-4474146D32AF}" srcOrd="0" destOrd="0" presId="urn:microsoft.com/office/officeart/2005/8/layout/hierarchy4"/>
    <dgm:cxn modelId="{C917FBA8-036B-43B5-8EE8-AC673BE924F9}" type="presOf" srcId="{B989AC80-CD3A-4998-A628-51E86E1E1D3A}" destId="{A3950AD8-749C-4728-877E-96064371CDCD}" srcOrd="0" destOrd="0" presId="urn:microsoft.com/office/officeart/2005/8/layout/hierarchy4"/>
    <dgm:cxn modelId="{A9C88AB2-4191-4A13-B82D-61086E115DC2}" type="presOf" srcId="{CB54F838-01AA-4269-A03A-615BAD72E08A}" destId="{E43AB81D-7C65-4707-9EF5-9B63DDE62EAD}" srcOrd="0" destOrd="0" presId="urn:microsoft.com/office/officeart/2005/8/layout/hierarchy4"/>
    <dgm:cxn modelId="{542B2BB6-D439-4591-9E50-05CF14919190}" type="presParOf" srcId="{17391B2E-5574-4F63-8205-867E1E4A6102}" destId="{BBEE9C1C-9C6F-41AA-A369-E75160D8A010}" srcOrd="0" destOrd="0" presId="urn:microsoft.com/office/officeart/2005/8/layout/hierarchy4"/>
    <dgm:cxn modelId="{4E9B79B9-896B-4BB8-A8ED-03E87440F39C}" type="presParOf" srcId="{BBEE9C1C-9C6F-41AA-A369-E75160D8A010}" destId="{94AE121F-9A4B-4267-9E20-4474146D32AF}" srcOrd="0" destOrd="0" presId="urn:microsoft.com/office/officeart/2005/8/layout/hierarchy4"/>
    <dgm:cxn modelId="{6E40C647-8332-45DE-AE70-C9E5FD2DBCD3}" type="presParOf" srcId="{BBEE9C1C-9C6F-41AA-A369-E75160D8A010}" destId="{E6BDC0AE-ABF9-4F37-8E10-D20C91328759}" srcOrd="1" destOrd="0" presId="urn:microsoft.com/office/officeart/2005/8/layout/hierarchy4"/>
    <dgm:cxn modelId="{BF61FACD-CE10-4E76-843E-BE0C60487A3D}" type="presParOf" srcId="{17391B2E-5574-4F63-8205-867E1E4A6102}" destId="{2DDF4017-DE8D-42BC-8235-CAE8BDD45002}" srcOrd="1" destOrd="0" presId="urn:microsoft.com/office/officeart/2005/8/layout/hierarchy4"/>
    <dgm:cxn modelId="{7249AC13-5233-46EE-AE5D-7B6C873F3AE6}" type="presParOf" srcId="{17391B2E-5574-4F63-8205-867E1E4A6102}" destId="{1EFE0E65-304B-48F7-B625-E9628676F94B}" srcOrd="2" destOrd="0" presId="urn:microsoft.com/office/officeart/2005/8/layout/hierarchy4"/>
    <dgm:cxn modelId="{5FD9D5BC-A97B-465E-8736-2BD66AAA17D3}" type="presParOf" srcId="{1EFE0E65-304B-48F7-B625-E9628676F94B}" destId="{E43AB81D-7C65-4707-9EF5-9B63DDE62EAD}" srcOrd="0" destOrd="0" presId="urn:microsoft.com/office/officeart/2005/8/layout/hierarchy4"/>
    <dgm:cxn modelId="{41B4372F-8E1B-4EAC-9FAC-AC82193F3732}" type="presParOf" srcId="{1EFE0E65-304B-48F7-B625-E9628676F94B}" destId="{062B088C-18DA-465E-AE6C-62222EDAA755}" srcOrd="1" destOrd="0" presId="urn:microsoft.com/office/officeart/2005/8/layout/hierarchy4"/>
    <dgm:cxn modelId="{674FC4E5-6FEC-4432-8438-C00D9AB449E5}" type="presParOf" srcId="{1EFE0E65-304B-48F7-B625-E9628676F94B}" destId="{6368194B-3F1D-41CA-9DC3-F33C56778F4F}" srcOrd="2" destOrd="0" presId="urn:microsoft.com/office/officeart/2005/8/layout/hierarchy4"/>
    <dgm:cxn modelId="{66F313BA-DD70-435E-8F72-16785B61F117}" type="presParOf" srcId="{6368194B-3F1D-41CA-9DC3-F33C56778F4F}" destId="{8D79ACA5-2CAF-4F99-A23D-5058C83E1220}" srcOrd="0" destOrd="0" presId="urn:microsoft.com/office/officeart/2005/8/layout/hierarchy4"/>
    <dgm:cxn modelId="{B5DCA662-88F2-44A1-A469-F816240E3F6E}" type="presParOf" srcId="{8D79ACA5-2CAF-4F99-A23D-5058C83E1220}" destId="{A3950AD8-749C-4728-877E-96064371CDCD}" srcOrd="0" destOrd="0" presId="urn:microsoft.com/office/officeart/2005/8/layout/hierarchy4"/>
    <dgm:cxn modelId="{410C7951-8AF4-4B1D-A871-76F7FC25DB68}" type="presParOf" srcId="{8D79ACA5-2CAF-4F99-A23D-5058C83E1220}" destId="{BA8BA928-041C-4636-A38B-8B217329B0F0}" srcOrd="1" destOrd="0" presId="urn:microsoft.com/office/officeart/2005/8/layout/hierarchy4"/>
    <dgm:cxn modelId="{6620EF87-35E3-42A6-9192-12EF893C3524}" type="presParOf" srcId="{6368194B-3F1D-41CA-9DC3-F33C56778F4F}" destId="{CE634066-5F62-4EF2-8D11-51F826A57688}" srcOrd="1" destOrd="0" presId="urn:microsoft.com/office/officeart/2005/8/layout/hierarchy4"/>
    <dgm:cxn modelId="{B0EA94F0-BE1B-4A5C-A5EC-A0ED2F2007C3}" type="presParOf" srcId="{6368194B-3F1D-41CA-9DC3-F33C56778F4F}" destId="{77445D90-FE2A-45A8-9207-B2DD1E7CD7D0}" srcOrd="2" destOrd="0" presId="urn:microsoft.com/office/officeart/2005/8/layout/hierarchy4"/>
    <dgm:cxn modelId="{8EA81894-AF6A-4BA1-B008-2EEE94599C69}" type="presParOf" srcId="{77445D90-FE2A-45A8-9207-B2DD1E7CD7D0}" destId="{31D196B2-112B-458C-893D-84F990535E61}" srcOrd="0" destOrd="0" presId="urn:microsoft.com/office/officeart/2005/8/layout/hierarchy4"/>
    <dgm:cxn modelId="{40A47A33-F65B-4346-87B6-D695A43F2C3E}" type="presParOf" srcId="{77445D90-FE2A-45A8-9207-B2DD1E7CD7D0}" destId="{7C1BC14C-4EA6-4876-BB1E-54728221ECF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18C94E6-F276-4A48-96A8-BEA152422B87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B54F838-01AA-4269-A03A-615BAD72E08A}">
      <dgm:prSet phldrT="[Text]"/>
      <dgm:spPr/>
      <dgm:t>
        <a:bodyPr/>
        <a:lstStyle/>
        <a:p>
          <a:r>
            <a:rPr lang="fa-IR">
              <a:cs typeface="B Titr" panose="00000700000000000000" pitchFamily="2" charset="-78"/>
            </a:rPr>
            <a:t>درباره وضعیت دنیایی گرفتاران در سقر</a:t>
          </a:r>
          <a:endParaRPr lang="en-US">
            <a:cs typeface="B Titr" panose="00000700000000000000" pitchFamily="2" charset="-78"/>
          </a:endParaRPr>
        </a:p>
      </dgm:t>
    </dgm:pt>
    <dgm:pt modelId="{035ED1BD-A7AE-4E0C-A654-26C5013A103D}" type="parTrans" cxnId="{4F6CB19F-0E6E-4163-B336-4C4843E2F56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65D77FA-2A9A-45C8-B7E5-7C1A81E5F8E6}" type="sibTrans" cxnId="{4F6CB19F-0E6E-4163-B336-4C4843E2F56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B989AC80-CD3A-4998-A628-51E86E1E1D3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عدم اطعام مسکین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802B51C-50EC-477E-BF3C-2243589A338F}" type="sibTrans" cxnId="{20221291-E6D2-4121-9979-61FAE54783E1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8D88CE0-8128-4F44-B01D-F07B4EF019E2}" type="parTrans" cxnId="{20221291-E6D2-4121-9979-61FAE54783E1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D9A4BBA9-71A9-4EDF-9999-D078C36214F4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R="0" eaLnBrk="1" fontAlgn="auto" latinLnBrk="0" hangingPunct="1">
            <a:buClrTx/>
            <a:buSzTx/>
            <a:buFontTx/>
            <a:buNone/>
            <a:tabLst/>
            <a:defRPr/>
          </a:pPr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نبودن از مصلّین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DDC0B29E-9809-4699-ADE2-5EAF188E435D}" type="parTrans" cxnId="{6962345C-BA04-463B-8A53-64E2F6C0EB85}">
      <dgm:prSet/>
      <dgm:spPr/>
      <dgm:t>
        <a:bodyPr/>
        <a:lstStyle/>
        <a:p>
          <a:endParaRPr lang="en-US"/>
        </a:p>
      </dgm:t>
    </dgm:pt>
    <dgm:pt modelId="{C23FB642-48FF-4973-8D7D-4E8309E149F9}" type="sibTrans" cxnId="{6962345C-BA04-463B-8A53-64E2F6C0EB85}">
      <dgm:prSet/>
      <dgm:spPr/>
      <dgm:t>
        <a:bodyPr/>
        <a:lstStyle/>
        <a:p>
          <a:endParaRPr lang="en-US"/>
        </a:p>
      </dgm:t>
    </dgm:pt>
    <dgm:pt modelId="{861FC9D3-81BF-4144-A5BC-9E89BFC8CFEC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خوض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228DB1B7-12C0-43F7-A818-4DAC5F855CE2}" type="parTrans" cxnId="{657B69C4-4FC1-4504-AB13-F34F5813520D}">
      <dgm:prSet/>
      <dgm:spPr/>
      <dgm:t>
        <a:bodyPr/>
        <a:lstStyle/>
        <a:p>
          <a:endParaRPr lang="en-US"/>
        </a:p>
      </dgm:t>
    </dgm:pt>
    <dgm:pt modelId="{ABE0E4EC-B7B4-4823-A57B-D82DF11F4FFF}" type="sibTrans" cxnId="{657B69C4-4FC1-4504-AB13-F34F5813520D}">
      <dgm:prSet/>
      <dgm:spPr/>
      <dgm:t>
        <a:bodyPr/>
        <a:lstStyle/>
        <a:p>
          <a:endParaRPr lang="en-US"/>
        </a:p>
      </dgm:t>
    </dgm:pt>
    <dgm:pt modelId="{5E285DDC-A6B6-413C-8080-71F0B33A9EEC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تکذیب روز دین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2765D715-3DBC-48CC-B42D-118198C4FF96}" type="parTrans" cxnId="{91DF6E20-C7DC-409B-A8FA-3D3EB15D4277}">
      <dgm:prSet/>
      <dgm:spPr/>
      <dgm:t>
        <a:bodyPr/>
        <a:lstStyle/>
        <a:p>
          <a:endParaRPr lang="en-US"/>
        </a:p>
      </dgm:t>
    </dgm:pt>
    <dgm:pt modelId="{F7305D46-970A-443E-AA18-318D151EF314}" type="sibTrans" cxnId="{91DF6E20-C7DC-409B-A8FA-3D3EB15D4277}">
      <dgm:prSet/>
      <dgm:spPr/>
      <dgm:t>
        <a:bodyPr/>
        <a:lstStyle/>
        <a:p>
          <a:endParaRPr lang="en-US"/>
        </a:p>
      </dgm:t>
    </dgm:pt>
    <dgm:pt modelId="{D9694C7B-C9FB-4350-A3C5-AA332E0DBE2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دور بودن از شفاعت شافعین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7C98613-5022-4405-B99D-EBD908CE6852}" type="parTrans" cxnId="{70F27501-C209-4D21-8BB2-0BA6BFA8A736}">
      <dgm:prSet/>
      <dgm:spPr/>
      <dgm:t>
        <a:bodyPr/>
        <a:lstStyle/>
        <a:p>
          <a:endParaRPr lang="en-US"/>
        </a:p>
      </dgm:t>
    </dgm:pt>
    <dgm:pt modelId="{6F36E091-6AAC-4416-A7D2-FCCC576CD5E8}" type="sibTrans" cxnId="{70F27501-C209-4D21-8BB2-0BA6BFA8A736}">
      <dgm:prSet/>
      <dgm:spPr/>
      <dgm:t>
        <a:bodyPr/>
        <a:lstStyle/>
        <a:p>
          <a:endParaRPr lang="en-US"/>
        </a:p>
      </dgm:t>
    </dgm:pt>
    <dgm:pt modelId="{17391B2E-5574-4F63-8205-867E1E4A6102}" type="pres">
      <dgm:prSet presAssocID="{F18C94E6-F276-4A48-96A8-BEA152422B87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1EFE0E65-304B-48F7-B625-E9628676F94B}" type="pres">
      <dgm:prSet presAssocID="{CB54F838-01AA-4269-A03A-615BAD72E08A}" presName="vertOne" presStyleCnt="0"/>
      <dgm:spPr/>
    </dgm:pt>
    <dgm:pt modelId="{E43AB81D-7C65-4707-9EF5-9B63DDE62EAD}" type="pres">
      <dgm:prSet presAssocID="{CB54F838-01AA-4269-A03A-615BAD72E08A}" presName="txOne" presStyleLbl="node0" presStyleIdx="0" presStyleCnt="1">
        <dgm:presLayoutVars>
          <dgm:chPref val="3"/>
        </dgm:presLayoutVars>
      </dgm:prSet>
      <dgm:spPr/>
    </dgm:pt>
    <dgm:pt modelId="{062B088C-18DA-465E-AE6C-62222EDAA755}" type="pres">
      <dgm:prSet presAssocID="{CB54F838-01AA-4269-A03A-615BAD72E08A}" presName="parTransOne" presStyleCnt="0"/>
      <dgm:spPr/>
    </dgm:pt>
    <dgm:pt modelId="{6368194B-3F1D-41CA-9DC3-F33C56778F4F}" type="pres">
      <dgm:prSet presAssocID="{CB54F838-01AA-4269-A03A-615BAD72E08A}" presName="horzOne" presStyleCnt="0"/>
      <dgm:spPr/>
    </dgm:pt>
    <dgm:pt modelId="{CE3B5F20-D30F-4319-802D-87FBDF2AEF58}" type="pres">
      <dgm:prSet presAssocID="{D9A4BBA9-71A9-4EDF-9999-D078C36214F4}" presName="vertTwo" presStyleCnt="0"/>
      <dgm:spPr/>
    </dgm:pt>
    <dgm:pt modelId="{C1F42054-378B-4C15-A3F3-68A6F55EB066}" type="pres">
      <dgm:prSet presAssocID="{D9A4BBA9-71A9-4EDF-9999-D078C36214F4}" presName="txTwo" presStyleLbl="node2" presStyleIdx="0" presStyleCnt="5" custLinFactNeighborX="-4360" custLinFactNeighborY="-16280">
        <dgm:presLayoutVars>
          <dgm:chPref val="3"/>
        </dgm:presLayoutVars>
      </dgm:prSet>
      <dgm:spPr/>
    </dgm:pt>
    <dgm:pt modelId="{F26BAAB2-D075-4B3B-A1AD-662271DE19BB}" type="pres">
      <dgm:prSet presAssocID="{D9A4BBA9-71A9-4EDF-9999-D078C36214F4}" presName="horzTwo" presStyleCnt="0"/>
      <dgm:spPr/>
    </dgm:pt>
    <dgm:pt modelId="{D158EF38-745C-40B7-BCED-DB6F72642774}" type="pres">
      <dgm:prSet presAssocID="{C23FB642-48FF-4973-8D7D-4E8309E149F9}" presName="sibSpaceTwo" presStyleCnt="0"/>
      <dgm:spPr/>
    </dgm:pt>
    <dgm:pt modelId="{8D79ACA5-2CAF-4F99-A23D-5058C83E1220}" type="pres">
      <dgm:prSet presAssocID="{B989AC80-CD3A-4998-A628-51E86E1E1D3A}" presName="vertTwo" presStyleCnt="0"/>
      <dgm:spPr/>
    </dgm:pt>
    <dgm:pt modelId="{A3950AD8-749C-4728-877E-96064371CDCD}" type="pres">
      <dgm:prSet presAssocID="{B989AC80-CD3A-4998-A628-51E86E1E1D3A}" presName="txTwo" presStyleLbl="node2" presStyleIdx="1" presStyleCnt="5" custLinFactNeighborX="-2050" custLinFactNeighborY="-16280">
        <dgm:presLayoutVars>
          <dgm:chPref val="3"/>
        </dgm:presLayoutVars>
      </dgm:prSet>
      <dgm:spPr/>
    </dgm:pt>
    <dgm:pt modelId="{BA8BA928-041C-4636-A38B-8B217329B0F0}" type="pres">
      <dgm:prSet presAssocID="{B989AC80-CD3A-4998-A628-51E86E1E1D3A}" presName="horzTwo" presStyleCnt="0"/>
      <dgm:spPr/>
    </dgm:pt>
    <dgm:pt modelId="{8F2748E8-C546-4364-AE77-F780BA429395}" type="pres">
      <dgm:prSet presAssocID="{C802B51C-50EC-477E-BF3C-2243589A338F}" presName="sibSpaceTwo" presStyleCnt="0"/>
      <dgm:spPr/>
    </dgm:pt>
    <dgm:pt modelId="{AAE36674-E844-4CD3-8AD1-9C7B95D75A7E}" type="pres">
      <dgm:prSet presAssocID="{861FC9D3-81BF-4144-A5BC-9E89BFC8CFEC}" presName="vertTwo" presStyleCnt="0"/>
      <dgm:spPr/>
    </dgm:pt>
    <dgm:pt modelId="{6427525D-EE44-43EE-B931-4D36450DA17B}" type="pres">
      <dgm:prSet presAssocID="{861FC9D3-81BF-4144-A5BC-9E89BFC8CFEC}" presName="txTwo" presStyleLbl="node2" presStyleIdx="2" presStyleCnt="5" custLinFactNeighborY="-12564">
        <dgm:presLayoutVars>
          <dgm:chPref val="3"/>
        </dgm:presLayoutVars>
      </dgm:prSet>
      <dgm:spPr/>
    </dgm:pt>
    <dgm:pt modelId="{D4FEDFFD-06C9-4DE3-9023-1232A4F3B52A}" type="pres">
      <dgm:prSet presAssocID="{861FC9D3-81BF-4144-A5BC-9E89BFC8CFEC}" presName="horzTwo" presStyleCnt="0"/>
      <dgm:spPr/>
    </dgm:pt>
    <dgm:pt modelId="{DE99E31E-26B9-479D-8F6B-1C152EC3B481}" type="pres">
      <dgm:prSet presAssocID="{ABE0E4EC-B7B4-4823-A57B-D82DF11F4FFF}" presName="sibSpaceTwo" presStyleCnt="0"/>
      <dgm:spPr/>
    </dgm:pt>
    <dgm:pt modelId="{EE24C2B4-A190-4814-80CA-9575540036D1}" type="pres">
      <dgm:prSet presAssocID="{5E285DDC-A6B6-413C-8080-71F0B33A9EEC}" presName="vertTwo" presStyleCnt="0"/>
      <dgm:spPr/>
    </dgm:pt>
    <dgm:pt modelId="{4EDA4C1B-4762-4371-BBB3-6C4C1AF1BF57}" type="pres">
      <dgm:prSet presAssocID="{5E285DDC-A6B6-413C-8080-71F0B33A9EEC}" presName="txTwo" presStyleLbl="node2" presStyleIdx="3" presStyleCnt="5" custLinFactNeighborY="-12564">
        <dgm:presLayoutVars>
          <dgm:chPref val="3"/>
        </dgm:presLayoutVars>
      </dgm:prSet>
      <dgm:spPr/>
    </dgm:pt>
    <dgm:pt modelId="{37504FE0-4678-4E11-B97B-FDCA5F7991A0}" type="pres">
      <dgm:prSet presAssocID="{5E285DDC-A6B6-413C-8080-71F0B33A9EEC}" presName="horzTwo" presStyleCnt="0"/>
      <dgm:spPr/>
    </dgm:pt>
    <dgm:pt modelId="{E6B53724-FBBA-4112-8D93-5E7E794A09AB}" type="pres">
      <dgm:prSet presAssocID="{F7305D46-970A-443E-AA18-318D151EF314}" presName="sibSpaceTwo" presStyleCnt="0"/>
      <dgm:spPr/>
    </dgm:pt>
    <dgm:pt modelId="{D5999F98-D3AF-4074-B3AB-5AFAF7D4FB0A}" type="pres">
      <dgm:prSet presAssocID="{D9694C7B-C9FB-4350-A3C5-AA332E0DBE25}" presName="vertTwo" presStyleCnt="0"/>
      <dgm:spPr/>
    </dgm:pt>
    <dgm:pt modelId="{65E29405-0702-46F6-8948-A46EAF017738}" type="pres">
      <dgm:prSet presAssocID="{D9694C7B-C9FB-4350-A3C5-AA332E0DBE25}" presName="txTwo" presStyleLbl="node2" presStyleIdx="4" presStyleCnt="5" custLinFactNeighborY="-12564">
        <dgm:presLayoutVars>
          <dgm:chPref val="3"/>
        </dgm:presLayoutVars>
      </dgm:prSet>
      <dgm:spPr/>
    </dgm:pt>
    <dgm:pt modelId="{0A1A4153-4F3F-4227-AA2F-C226EB617CC1}" type="pres">
      <dgm:prSet presAssocID="{D9694C7B-C9FB-4350-A3C5-AA332E0DBE25}" presName="horzTwo" presStyleCnt="0"/>
      <dgm:spPr/>
    </dgm:pt>
  </dgm:ptLst>
  <dgm:cxnLst>
    <dgm:cxn modelId="{70F27501-C209-4D21-8BB2-0BA6BFA8A736}" srcId="{CB54F838-01AA-4269-A03A-615BAD72E08A}" destId="{D9694C7B-C9FB-4350-A3C5-AA332E0DBE25}" srcOrd="4" destOrd="0" parTransId="{67C98613-5022-4405-B99D-EBD908CE6852}" sibTransId="{6F36E091-6AAC-4416-A7D2-FCCC576CD5E8}"/>
    <dgm:cxn modelId="{54942C16-0A4F-43F0-9396-F31935979CDC}" type="presOf" srcId="{F18C94E6-F276-4A48-96A8-BEA152422B87}" destId="{17391B2E-5574-4F63-8205-867E1E4A6102}" srcOrd="0" destOrd="0" presId="urn:microsoft.com/office/officeart/2005/8/layout/hierarchy4"/>
    <dgm:cxn modelId="{91DF6E20-C7DC-409B-A8FA-3D3EB15D4277}" srcId="{CB54F838-01AA-4269-A03A-615BAD72E08A}" destId="{5E285DDC-A6B6-413C-8080-71F0B33A9EEC}" srcOrd="3" destOrd="0" parTransId="{2765D715-3DBC-48CC-B42D-118198C4FF96}" sibTransId="{F7305D46-970A-443E-AA18-318D151EF314}"/>
    <dgm:cxn modelId="{6962345C-BA04-463B-8A53-64E2F6C0EB85}" srcId="{CB54F838-01AA-4269-A03A-615BAD72E08A}" destId="{D9A4BBA9-71A9-4EDF-9999-D078C36214F4}" srcOrd="0" destOrd="0" parTransId="{DDC0B29E-9809-4699-ADE2-5EAF188E435D}" sibTransId="{C23FB642-48FF-4973-8D7D-4E8309E149F9}"/>
    <dgm:cxn modelId="{13FFE05F-090D-4627-A002-714211AD63BF}" type="presOf" srcId="{5E285DDC-A6B6-413C-8080-71F0B33A9EEC}" destId="{4EDA4C1B-4762-4371-BBB3-6C4C1AF1BF57}" srcOrd="0" destOrd="0" presId="urn:microsoft.com/office/officeart/2005/8/layout/hierarchy4"/>
    <dgm:cxn modelId="{8348DC60-B3A1-454F-9B99-6DB888307827}" type="presOf" srcId="{D9694C7B-C9FB-4350-A3C5-AA332E0DBE25}" destId="{65E29405-0702-46F6-8948-A46EAF017738}" srcOrd="0" destOrd="0" presId="urn:microsoft.com/office/officeart/2005/8/layout/hierarchy4"/>
    <dgm:cxn modelId="{63412665-827E-413F-A814-65961BC5288F}" type="presOf" srcId="{861FC9D3-81BF-4144-A5BC-9E89BFC8CFEC}" destId="{6427525D-EE44-43EE-B931-4D36450DA17B}" srcOrd="0" destOrd="0" presId="urn:microsoft.com/office/officeart/2005/8/layout/hierarchy4"/>
    <dgm:cxn modelId="{0B9EB990-137F-46F5-93C2-1DDB2A1AA307}" type="presOf" srcId="{D9A4BBA9-71A9-4EDF-9999-D078C36214F4}" destId="{C1F42054-378B-4C15-A3F3-68A6F55EB066}" srcOrd="0" destOrd="0" presId="urn:microsoft.com/office/officeart/2005/8/layout/hierarchy4"/>
    <dgm:cxn modelId="{20221291-E6D2-4121-9979-61FAE54783E1}" srcId="{CB54F838-01AA-4269-A03A-615BAD72E08A}" destId="{B989AC80-CD3A-4998-A628-51E86E1E1D3A}" srcOrd="1" destOrd="0" parTransId="{C8D88CE0-8128-4F44-B01D-F07B4EF019E2}" sibTransId="{C802B51C-50EC-477E-BF3C-2243589A338F}"/>
    <dgm:cxn modelId="{4F6CB19F-0E6E-4163-B336-4C4843E2F56D}" srcId="{F18C94E6-F276-4A48-96A8-BEA152422B87}" destId="{CB54F838-01AA-4269-A03A-615BAD72E08A}" srcOrd="0" destOrd="0" parTransId="{035ED1BD-A7AE-4E0C-A654-26C5013A103D}" sibTransId="{C65D77FA-2A9A-45C8-B7E5-7C1A81E5F8E6}"/>
    <dgm:cxn modelId="{C917FBA8-036B-43B5-8EE8-AC673BE924F9}" type="presOf" srcId="{B989AC80-CD3A-4998-A628-51E86E1E1D3A}" destId="{A3950AD8-749C-4728-877E-96064371CDCD}" srcOrd="0" destOrd="0" presId="urn:microsoft.com/office/officeart/2005/8/layout/hierarchy4"/>
    <dgm:cxn modelId="{A9C88AB2-4191-4A13-B82D-61086E115DC2}" type="presOf" srcId="{CB54F838-01AA-4269-A03A-615BAD72E08A}" destId="{E43AB81D-7C65-4707-9EF5-9B63DDE62EAD}" srcOrd="0" destOrd="0" presId="urn:microsoft.com/office/officeart/2005/8/layout/hierarchy4"/>
    <dgm:cxn modelId="{657B69C4-4FC1-4504-AB13-F34F5813520D}" srcId="{CB54F838-01AA-4269-A03A-615BAD72E08A}" destId="{861FC9D3-81BF-4144-A5BC-9E89BFC8CFEC}" srcOrd="2" destOrd="0" parTransId="{228DB1B7-12C0-43F7-A818-4DAC5F855CE2}" sibTransId="{ABE0E4EC-B7B4-4823-A57B-D82DF11F4FFF}"/>
    <dgm:cxn modelId="{7249AC13-5233-46EE-AE5D-7B6C873F3AE6}" type="presParOf" srcId="{17391B2E-5574-4F63-8205-867E1E4A6102}" destId="{1EFE0E65-304B-48F7-B625-E9628676F94B}" srcOrd="0" destOrd="0" presId="urn:microsoft.com/office/officeart/2005/8/layout/hierarchy4"/>
    <dgm:cxn modelId="{5FD9D5BC-A97B-465E-8736-2BD66AAA17D3}" type="presParOf" srcId="{1EFE0E65-304B-48F7-B625-E9628676F94B}" destId="{E43AB81D-7C65-4707-9EF5-9B63DDE62EAD}" srcOrd="0" destOrd="0" presId="urn:microsoft.com/office/officeart/2005/8/layout/hierarchy4"/>
    <dgm:cxn modelId="{41B4372F-8E1B-4EAC-9FAC-AC82193F3732}" type="presParOf" srcId="{1EFE0E65-304B-48F7-B625-E9628676F94B}" destId="{062B088C-18DA-465E-AE6C-62222EDAA755}" srcOrd="1" destOrd="0" presId="urn:microsoft.com/office/officeart/2005/8/layout/hierarchy4"/>
    <dgm:cxn modelId="{674FC4E5-6FEC-4432-8438-C00D9AB449E5}" type="presParOf" srcId="{1EFE0E65-304B-48F7-B625-E9628676F94B}" destId="{6368194B-3F1D-41CA-9DC3-F33C56778F4F}" srcOrd="2" destOrd="0" presId="urn:microsoft.com/office/officeart/2005/8/layout/hierarchy4"/>
    <dgm:cxn modelId="{C5AAEE81-F317-4E50-B0D8-7D84F94C2EC6}" type="presParOf" srcId="{6368194B-3F1D-41CA-9DC3-F33C56778F4F}" destId="{CE3B5F20-D30F-4319-802D-87FBDF2AEF58}" srcOrd="0" destOrd="0" presId="urn:microsoft.com/office/officeart/2005/8/layout/hierarchy4"/>
    <dgm:cxn modelId="{6CF5E437-C457-489F-8CFC-9A6E998997D7}" type="presParOf" srcId="{CE3B5F20-D30F-4319-802D-87FBDF2AEF58}" destId="{C1F42054-378B-4C15-A3F3-68A6F55EB066}" srcOrd="0" destOrd="0" presId="urn:microsoft.com/office/officeart/2005/8/layout/hierarchy4"/>
    <dgm:cxn modelId="{CF72C74E-14B2-43D7-B3B4-FC07E41401CD}" type="presParOf" srcId="{CE3B5F20-D30F-4319-802D-87FBDF2AEF58}" destId="{F26BAAB2-D075-4B3B-A1AD-662271DE19BB}" srcOrd="1" destOrd="0" presId="urn:microsoft.com/office/officeart/2005/8/layout/hierarchy4"/>
    <dgm:cxn modelId="{37B673BC-06BB-4A46-94CF-66DF92C84B5B}" type="presParOf" srcId="{6368194B-3F1D-41CA-9DC3-F33C56778F4F}" destId="{D158EF38-745C-40B7-BCED-DB6F72642774}" srcOrd="1" destOrd="0" presId="urn:microsoft.com/office/officeart/2005/8/layout/hierarchy4"/>
    <dgm:cxn modelId="{66F313BA-DD70-435E-8F72-16785B61F117}" type="presParOf" srcId="{6368194B-3F1D-41CA-9DC3-F33C56778F4F}" destId="{8D79ACA5-2CAF-4F99-A23D-5058C83E1220}" srcOrd="2" destOrd="0" presId="urn:microsoft.com/office/officeart/2005/8/layout/hierarchy4"/>
    <dgm:cxn modelId="{B5DCA662-88F2-44A1-A469-F816240E3F6E}" type="presParOf" srcId="{8D79ACA5-2CAF-4F99-A23D-5058C83E1220}" destId="{A3950AD8-749C-4728-877E-96064371CDCD}" srcOrd="0" destOrd="0" presId="urn:microsoft.com/office/officeart/2005/8/layout/hierarchy4"/>
    <dgm:cxn modelId="{410C7951-8AF4-4B1D-A871-76F7FC25DB68}" type="presParOf" srcId="{8D79ACA5-2CAF-4F99-A23D-5058C83E1220}" destId="{BA8BA928-041C-4636-A38B-8B217329B0F0}" srcOrd="1" destOrd="0" presId="urn:microsoft.com/office/officeart/2005/8/layout/hierarchy4"/>
    <dgm:cxn modelId="{6852C571-727E-4E74-8B14-F58DA0077DB1}" type="presParOf" srcId="{6368194B-3F1D-41CA-9DC3-F33C56778F4F}" destId="{8F2748E8-C546-4364-AE77-F780BA429395}" srcOrd="3" destOrd="0" presId="urn:microsoft.com/office/officeart/2005/8/layout/hierarchy4"/>
    <dgm:cxn modelId="{9D0F582E-85DF-4455-9D1B-39AF67BAA503}" type="presParOf" srcId="{6368194B-3F1D-41CA-9DC3-F33C56778F4F}" destId="{AAE36674-E844-4CD3-8AD1-9C7B95D75A7E}" srcOrd="4" destOrd="0" presId="urn:microsoft.com/office/officeart/2005/8/layout/hierarchy4"/>
    <dgm:cxn modelId="{0B25EE81-DF35-49E5-83AF-19264169EC0D}" type="presParOf" srcId="{AAE36674-E844-4CD3-8AD1-9C7B95D75A7E}" destId="{6427525D-EE44-43EE-B931-4D36450DA17B}" srcOrd="0" destOrd="0" presId="urn:microsoft.com/office/officeart/2005/8/layout/hierarchy4"/>
    <dgm:cxn modelId="{315E8949-78F1-4B1B-8A8E-37AADD745941}" type="presParOf" srcId="{AAE36674-E844-4CD3-8AD1-9C7B95D75A7E}" destId="{D4FEDFFD-06C9-4DE3-9023-1232A4F3B52A}" srcOrd="1" destOrd="0" presId="urn:microsoft.com/office/officeart/2005/8/layout/hierarchy4"/>
    <dgm:cxn modelId="{B9E0DA4B-FB4F-41DD-96A9-8F937AB1A2FB}" type="presParOf" srcId="{6368194B-3F1D-41CA-9DC3-F33C56778F4F}" destId="{DE99E31E-26B9-479D-8F6B-1C152EC3B481}" srcOrd="5" destOrd="0" presId="urn:microsoft.com/office/officeart/2005/8/layout/hierarchy4"/>
    <dgm:cxn modelId="{03CE6B53-C35A-4CEF-94FF-9BEF6C3B74B3}" type="presParOf" srcId="{6368194B-3F1D-41CA-9DC3-F33C56778F4F}" destId="{EE24C2B4-A190-4814-80CA-9575540036D1}" srcOrd="6" destOrd="0" presId="urn:microsoft.com/office/officeart/2005/8/layout/hierarchy4"/>
    <dgm:cxn modelId="{B95C1D52-B361-4F19-A2F8-D70DDF6FCF4B}" type="presParOf" srcId="{EE24C2B4-A190-4814-80CA-9575540036D1}" destId="{4EDA4C1B-4762-4371-BBB3-6C4C1AF1BF57}" srcOrd="0" destOrd="0" presId="urn:microsoft.com/office/officeart/2005/8/layout/hierarchy4"/>
    <dgm:cxn modelId="{F3D598A7-FC10-46C1-B5FB-0CA648BF2CC8}" type="presParOf" srcId="{EE24C2B4-A190-4814-80CA-9575540036D1}" destId="{37504FE0-4678-4E11-B97B-FDCA5F7991A0}" srcOrd="1" destOrd="0" presId="urn:microsoft.com/office/officeart/2005/8/layout/hierarchy4"/>
    <dgm:cxn modelId="{0F34547C-C5B5-4DB5-9D6F-008EBBB1B6B3}" type="presParOf" srcId="{6368194B-3F1D-41CA-9DC3-F33C56778F4F}" destId="{E6B53724-FBBA-4112-8D93-5E7E794A09AB}" srcOrd="7" destOrd="0" presId="urn:microsoft.com/office/officeart/2005/8/layout/hierarchy4"/>
    <dgm:cxn modelId="{F07FF2E2-4B0E-43AA-AE7F-F3E2B122472F}" type="presParOf" srcId="{6368194B-3F1D-41CA-9DC3-F33C56778F4F}" destId="{D5999F98-D3AF-4074-B3AB-5AFAF7D4FB0A}" srcOrd="8" destOrd="0" presId="urn:microsoft.com/office/officeart/2005/8/layout/hierarchy4"/>
    <dgm:cxn modelId="{0376C593-9218-49A3-A7C9-ACF90E7DEC71}" type="presParOf" srcId="{D5999F98-D3AF-4074-B3AB-5AFAF7D4FB0A}" destId="{65E29405-0702-46F6-8948-A46EAF017738}" srcOrd="0" destOrd="0" presId="urn:microsoft.com/office/officeart/2005/8/layout/hierarchy4"/>
    <dgm:cxn modelId="{14B68AE8-B18E-4DF7-908C-FB36549AA27F}" type="presParOf" srcId="{D5999F98-D3AF-4074-B3AB-5AFAF7D4FB0A}" destId="{0A1A4153-4F3F-4227-AA2F-C226EB617CC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B5AA42C-2950-4253-84B0-B7C3E1387F1A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79761C4-2B30-422C-99D3-2D024A31D340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از نمازگزاران نبودن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111BEC1-4916-4953-82BF-77C9CAC1D52E}" type="parTrans" cxnId="{182804F0-3062-4669-AD9C-3320B021F506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5F30E366-8E59-46CC-AB42-850160AB035B}" type="sibTrans" cxnId="{182804F0-3062-4669-AD9C-3320B021F506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4771DF1-669C-4A9D-8537-CD8420A69EBA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از اطعام کنندگان مساکین نبودن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4030E72-672C-4268-86E1-C0C183CCAC52}" type="parTrans" cxnId="{B305F207-1B67-45DB-B28B-D03C3EE7BC1B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BB976D9-2DDB-41C6-B1CC-7A69B8122578}" type="sibTrans" cxnId="{B305F207-1B67-45DB-B28B-D03C3EE7BC1B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8D94F38-4044-42E1-8541-768543069A25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در باطل و کارهای مرتبط با آن غوطه خوردن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157E8FDE-AEDC-4E27-9EC0-DBC1C045F65C}" type="parTrans" cxnId="{1AA53716-4A69-4D8D-BEA8-EC3A641E7483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B6E11B70-F577-4EF4-8254-C737CC55CB3E}" type="sibTrans" cxnId="{1AA53716-4A69-4D8D-BEA8-EC3A641E7483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7C25C74A-17D6-4F47-B11E-CD3FBA002177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عدم باور به قیامت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65BD764-D854-4003-83CE-D0A755DBDB8B}" type="parTrans" cxnId="{B1DA1500-28C7-4438-90A0-A92227E2813D}">
      <dgm:prSet/>
      <dgm:spPr/>
      <dgm:t>
        <a:bodyPr/>
        <a:lstStyle/>
        <a:p>
          <a:endParaRPr lang="en-US"/>
        </a:p>
      </dgm:t>
    </dgm:pt>
    <dgm:pt modelId="{2C964A11-EC10-4105-A329-C85ED358FEA1}" type="sibTrans" cxnId="{B1DA1500-28C7-4438-90A0-A92227E2813D}">
      <dgm:prSet/>
      <dgm:spPr/>
      <dgm:t>
        <a:bodyPr/>
        <a:lstStyle/>
        <a:p>
          <a:endParaRPr lang="en-US"/>
        </a:p>
      </dgm:t>
    </dgm:pt>
    <dgm:pt modelId="{8B9C9FC0-1B0A-4EFC-AEF9-AFE3C2ADFC81}" type="pres">
      <dgm:prSet presAssocID="{DB5AA42C-2950-4253-84B0-B7C3E1387F1A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4A674A59-5CDF-447E-BC01-999204A598C5}" type="pres">
      <dgm:prSet presAssocID="{D79761C4-2B30-422C-99D3-2D024A31D340}" presName="vertOne" presStyleCnt="0"/>
      <dgm:spPr/>
    </dgm:pt>
    <dgm:pt modelId="{D4F0AE85-7F75-4741-AFB7-E528671ACE25}" type="pres">
      <dgm:prSet presAssocID="{D79761C4-2B30-422C-99D3-2D024A31D340}" presName="txOne" presStyleLbl="node0" presStyleIdx="0" presStyleCnt="4" custScaleX="92164" custScaleY="100000" custLinFactNeighborY="6798">
        <dgm:presLayoutVars>
          <dgm:chPref val="3"/>
        </dgm:presLayoutVars>
      </dgm:prSet>
      <dgm:spPr/>
    </dgm:pt>
    <dgm:pt modelId="{A4523331-00DB-4511-B4A1-DF224612F905}" type="pres">
      <dgm:prSet presAssocID="{D79761C4-2B30-422C-99D3-2D024A31D340}" presName="horzOne" presStyleCnt="0"/>
      <dgm:spPr/>
    </dgm:pt>
    <dgm:pt modelId="{D883E643-AEAE-484C-A0E1-5A26B0B0A957}" type="pres">
      <dgm:prSet presAssocID="{5F30E366-8E59-46CC-AB42-850160AB035B}" presName="sibSpaceOne" presStyleCnt="0"/>
      <dgm:spPr/>
    </dgm:pt>
    <dgm:pt modelId="{ECBD51C3-A096-4A38-AB1D-E98969D7BA76}" type="pres">
      <dgm:prSet presAssocID="{C4771DF1-669C-4A9D-8537-CD8420A69EBA}" presName="vertOne" presStyleCnt="0"/>
      <dgm:spPr/>
    </dgm:pt>
    <dgm:pt modelId="{9A334B92-0F13-4E8F-84B6-8DC9ACA7A628}" type="pres">
      <dgm:prSet presAssocID="{C4771DF1-669C-4A9D-8537-CD8420A69EBA}" presName="txOne" presStyleLbl="node0" presStyleIdx="1" presStyleCnt="4" custScaleY="100000" custLinFactNeighborX="-30" custLinFactNeighborY="5950">
        <dgm:presLayoutVars>
          <dgm:chPref val="3"/>
        </dgm:presLayoutVars>
      </dgm:prSet>
      <dgm:spPr/>
    </dgm:pt>
    <dgm:pt modelId="{43F869B3-A415-4FEE-B25B-5171A6C45B0C}" type="pres">
      <dgm:prSet presAssocID="{C4771DF1-669C-4A9D-8537-CD8420A69EBA}" presName="horzOne" presStyleCnt="0"/>
      <dgm:spPr/>
    </dgm:pt>
    <dgm:pt modelId="{E3BEF46E-ACF4-4871-AE35-42F07D2F42F2}" type="pres">
      <dgm:prSet presAssocID="{EBB976D9-2DDB-41C6-B1CC-7A69B8122578}" presName="sibSpaceOne" presStyleCnt="0"/>
      <dgm:spPr/>
    </dgm:pt>
    <dgm:pt modelId="{0510705A-E199-484C-92BB-81F60C8B4199}" type="pres">
      <dgm:prSet presAssocID="{68D94F38-4044-42E1-8541-768543069A25}" presName="vertOne" presStyleCnt="0"/>
      <dgm:spPr/>
    </dgm:pt>
    <dgm:pt modelId="{0DFCCF5C-61CE-4B68-9E25-9E324600FBF1}" type="pres">
      <dgm:prSet presAssocID="{68D94F38-4044-42E1-8541-768543069A25}" presName="txOne" presStyleLbl="node0" presStyleIdx="2" presStyleCnt="4">
        <dgm:presLayoutVars>
          <dgm:chPref val="3"/>
        </dgm:presLayoutVars>
      </dgm:prSet>
      <dgm:spPr/>
    </dgm:pt>
    <dgm:pt modelId="{3224B8D9-D7FA-47D8-8E67-C6BFE266CB5B}" type="pres">
      <dgm:prSet presAssocID="{68D94F38-4044-42E1-8541-768543069A25}" presName="horzOne" presStyleCnt="0"/>
      <dgm:spPr/>
    </dgm:pt>
    <dgm:pt modelId="{627CD44D-AFEE-496D-A38C-E101FD5CADB4}" type="pres">
      <dgm:prSet presAssocID="{B6E11B70-F577-4EF4-8254-C737CC55CB3E}" presName="sibSpaceOne" presStyleCnt="0"/>
      <dgm:spPr/>
    </dgm:pt>
    <dgm:pt modelId="{D3C81157-5ADC-44D3-B829-09993A707A9F}" type="pres">
      <dgm:prSet presAssocID="{7C25C74A-17D6-4F47-B11E-CD3FBA002177}" presName="vertOne" presStyleCnt="0"/>
      <dgm:spPr/>
    </dgm:pt>
    <dgm:pt modelId="{6761A93C-D456-4C58-82D1-F926689F3678}" type="pres">
      <dgm:prSet presAssocID="{7C25C74A-17D6-4F47-B11E-CD3FBA002177}" presName="txOne" presStyleLbl="node0" presStyleIdx="3" presStyleCnt="4" custScaleX="75463">
        <dgm:presLayoutVars>
          <dgm:chPref val="3"/>
        </dgm:presLayoutVars>
      </dgm:prSet>
      <dgm:spPr/>
    </dgm:pt>
    <dgm:pt modelId="{2BE01A1B-9102-426E-A32D-D78CE033A010}" type="pres">
      <dgm:prSet presAssocID="{7C25C74A-17D6-4F47-B11E-CD3FBA002177}" presName="horzOne" presStyleCnt="0"/>
      <dgm:spPr/>
    </dgm:pt>
  </dgm:ptLst>
  <dgm:cxnLst>
    <dgm:cxn modelId="{B1DA1500-28C7-4438-90A0-A92227E2813D}" srcId="{DB5AA42C-2950-4253-84B0-B7C3E1387F1A}" destId="{7C25C74A-17D6-4F47-B11E-CD3FBA002177}" srcOrd="3" destOrd="0" parTransId="{465BD764-D854-4003-83CE-D0A755DBDB8B}" sibTransId="{2C964A11-EC10-4105-A329-C85ED358FEA1}"/>
    <dgm:cxn modelId="{BEB64200-9051-40AA-AC65-2BD08203A169}" type="presOf" srcId="{68D94F38-4044-42E1-8541-768543069A25}" destId="{0DFCCF5C-61CE-4B68-9E25-9E324600FBF1}" srcOrd="0" destOrd="0" presId="urn:microsoft.com/office/officeart/2005/8/layout/hierarchy4"/>
    <dgm:cxn modelId="{B305F207-1B67-45DB-B28B-D03C3EE7BC1B}" srcId="{DB5AA42C-2950-4253-84B0-B7C3E1387F1A}" destId="{C4771DF1-669C-4A9D-8537-CD8420A69EBA}" srcOrd="1" destOrd="0" parTransId="{84030E72-672C-4268-86E1-C0C183CCAC52}" sibTransId="{EBB976D9-2DDB-41C6-B1CC-7A69B8122578}"/>
    <dgm:cxn modelId="{1AA53716-4A69-4D8D-BEA8-EC3A641E7483}" srcId="{DB5AA42C-2950-4253-84B0-B7C3E1387F1A}" destId="{68D94F38-4044-42E1-8541-768543069A25}" srcOrd="2" destOrd="0" parTransId="{157E8FDE-AEDC-4E27-9EC0-DBC1C045F65C}" sibTransId="{B6E11B70-F577-4EF4-8254-C737CC55CB3E}"/>
    <dgm:cxn modelId="{EA8E1E96-CC3E-4BC3-892F-0900711CAC1D}" type="presOf" srcId="{7C25C74A-17D6-4F47-B11E-CD3FBA002177}" destId="{6761A93C-D456-4C58-82D1-F926689F3678}" srcOrd="0" destOrd="0" presId="urn:microsoft.com/office/officeart/2005/8/layout/hierarchy4"/>
    <dgm:cxn modelId="{FCDD7DB7-BAF9-415C-8ACA-227D2CDD8CF5}" type="presOf" srcId="{D79761C4-2B30-422C-99D3-2D024A31D340}" destId="{D4F0AE85-7F75-4741-AFB7-E528671ACE25}" srcOrd="0" destOrd="0" presId="urn:microsoft.com/office/officeart/2005/8/layout/hierarchy4"/>
    <dgm:cxn modelId="{969DD4EC-094C-47B5-A727-21048F1DBDEA}" type="presOf" srcId="{DB5AA42C-2950-4253-84B0-B7C3E1387F1A}" destId="{8B9C9FC0-1B0A-4EFC-AEF9-AFE3C2ADFC81}" srcOrd="0" destOrd="0" presId="urn:microsoft.com/office/officeart/2005/8/layout/hierarchy4"/>
    <dgm:cxn modelId="{182804F0-3062-4669-AD9C-3320B021F506}" srcId="{DB5AA42C-2950-4253-84B0-B7C3E1387F1A}" destId="{D79761C4-2B30-422C-99D3-2D024A31D340}" srcOrd="0" destOrd="0" parTransId="{4111BEC1-4916-4953-82BF-77C9CAC1D52E}" sibTransId="{5F30E366-8E59-46CC-AB42-850160AB035B}"/>
    <dgm:cxn modelId="{8DBD52FB-E502-4550-8544-48F5168B2203}" type="presOf" srcId="{C4771DF1-669C-4A9D-8537-CD8420A69EBA}" destId="{9A334B92-0F13-4E8F-84B6-8DC9ACA7A628}" srcOrd="0" destOrd="0" presId="urn:microsoft.com/office/officeart/2005/8/layout/hierarchy4"/>
    <dgm:cxn modelId="{DE586E62-6E8B-4525-8352-29510DE5DD3F}" type="presParOf" srcId="{8B9C9FC0-1B0A-4EFC-AEF9-AFE3C2ADFC81}" destId="{4A674A59-5CDF-447E-BC01-999204A598C5}" srcOrd="0" destOrd="0" presId="urn:microsoft.com/office/officeart/2005/8/layout/hierarchy4"/>
    <dgm:cxn modelId="{D655BC3C-B0F0-4A39-96C2-6C8FD3AC825C}" type="presParOf" srcId="{4A674A59-5CDF-447E-BC01-999204A598C5}" destId="{D4F0AE85-7F75-4741-AFB7-E528671ACE25}" srcOrd="0" destOrd="0" presId="urn:microsoft.com/office/officeart/2005/8/layout/hierarchy4"/>
    <dgm:cxn modelId="{E5A16553-21F4-4BC9-BDBB-6B4183FE682E}" type="presParOf" srcId="{4A674A59-5CDF-447E-BC01-999204A598C5}" destId="{A4523331-00DB-4511-B4A1-DF224612F905}" srcOrd="1" destOrd="0" presId="urn:microsoft.com/office/officeart/2005/8/layout/hierarchy4"/>
    <dgm:cxn modelId="{57F453D4-F028-4D7C-BDC5-A6ABC0F5DDB4}" type="presParOf" srcId="{8B9C9FC0-1B0A-4EFC-AEF9-AFE3C2ADFC81}" destId="{D883E643-AEAE-484C-A0E1-5A26B0B0A957}" srcOrd="1" destOrd="0" presId="urn:microsoft.com/office/officeart/2005/8/layout/hierarchy4"/>
    <dgm:cxn modelId="{1501B3EE-B249-49F1-A5D6-4DD77EDA4993}" type="presParOf" srcId="{8B9C9FC0-1B0A-4EFC-AEF9-AFE3C2ADFC81}" destId="{ECBD51C3-A096-4A38-AB1D-E98969D7BA76}" srcOrd="2" destOrd="0" presId="urn:microsoft.com/office/officeart/2005/8/layout/hierarchy4"/>
    <dgm:cxn modelId="{9342F352-1167-458F-866F-898B2AD5DBD2}" type="presParOf" srcId="{ECBD51C3-A096-4A38-AB1D-E98969D7BA76}" destId="{9A334B92-0F13-4E8F-84B6-8DC9ACA7A628}" srcOrd="0" destOrd="0" presId="urn:microsoft.com/office/officeart/2005/8/layout/hierarchy4"/>
    <dgm:cxn modelId="{EC6BEFB7-600C-4B00-90E6-CB19DD6622F7}" type="presParOf" srcId="{ECBD51C3-A096-4A38-AB1D-E98969D7BA76}" destId="{43F869B3-A415-4FEE-B25B-5171A6C45B0C}" srcOrd="1" destOrd="0" presId="urn:microsoft.com/office/officeart/2005/8/layout/hierarchy4"/>
    <dgm:cxn modelId="{D497BA53-9952-4C91-8295-AA4B31BAC114}" type="presParOf" srcId="{8B9C9FC0-1B0A-4EFC-AEF9-AFE3C2ADFC81}" destId="{E3BEF46E-ACF4-4871-AE35-42F07D2F42F2}" srcOrd="3" destOrd="0" presId="urn:microsoft.com/office/officeart/2005/8/layout/hierarchy4"/>
    <dgm:cxn modelId="{48A83FDF-FE79-4424-BA39-69D1B6E173BA}" type="presParOf" srcId="{8B9C9FC0-1B0A-4EFC-AEF9-AFE3C2ADFC81}" destId="{0510705A-E199-484C-92BB-81F60C8B4199}" srcOrd="4" destOrd="0" presId="urn:microsoft.com/office/officeart/2005/8/layout/hierarchy4"/>
    <dgm:cxn modelId="{8AB7669A-89CA-4FD9-87E2-208E640577EE}" type="presParOf" srcId="{0510705A-E199-484C-92BB-81F60C8B4199}" destId="{0DFCCF5C-61CE-4B68-9E25-9E324600FBF1}" srcOrd="0" destOrd="0" presId="urn:microsoft.com/office/officeart/2005/8/layout/hierarchy4"/>
    <dgm:cxn modelId="{C0B01641-2BF6-41A6-840E-D9F8EAE88441}" type="presParOf" srcId="{0510705A-E199-484C-92BB-81F60C8B4199}" destId="{3224B8D9-D7FA-47D8-8E67-C6BFE266CB5B}" srcOrd="1" destOrd="0" presId="urn:microsoft.com/office/officeart/2005/8/layout/hierarchy4"/>
    <dgm:cxn modelId="{56ED47FC-63B9-48EB-B7C3-D2741B01AB30}" type="presParOf" srcId="{8B9C9FC0-1B0A-4EFC-AEF9-AFE3C2ADFC81}" destId="{627CD44D-AFEE-496D-A38C-E101FD5CADB4}" srcOrd="5" destOrd="0" presId="urn:microsoft.com/office/officeart/2005/8/layout/hierarchy4"/>
    <dgm:cxn modelId="{E9702895-180F-4826-B67E-DB319501F143}" type="presParOf" srcId="{8B9C9FC0-1B0A-4EFC-AEF9-AFE3C2ADFC81}" destId="{D3C81157-5ADC-44D3-B829-09993A707A9F}" srcOrd="6" destOrd="0" presId="urn:microsoft.com/office/officeart/2005/8/layout/hierarchy4"/>
    <dgm:cxn modelId="{9A1DB502-82D0-4DF5-913E-5BD9A686F979}" type="presParOf" srcId="{D3C81157-5ADC-44D3-B829-09993A707A9F}" destId="{6761A93C-D456-4C58-82D1-F926689F3678}" srcOrd="0" destOrd="0" presId="urn:microsoft.com/office/officeart/2005/8/layout/hierarchy4"/>
    <dgm:cxn modelId="{DC40DF1B-2F88-467C-99CD-9859AAD0F0C8}" type="presParOf" srcId="{D3C81157-5ADC-44D3-B829-09993A707A9F}" destId="{2BE01A1B-9102-426E-A32D-D78CE033A01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28D5DE-C39E-444A-8DDC-FBCBACB2954C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9F4A02D-4105-49C2-BDA5-0FD6BACA7844}">
      <dgm:prSet phldrT="[Text]" custT="1"/>
      <dgm:spPr/>
      <dgm:t>
        <a:bodyPr/>
        <a:lstStyle/>
        <a:p>
          <a:r>
            <a:rPr lang="fa-IR" sz="4000">
              <a:solidFill>
                <a:schemeClr val="tx1"/>
              </a:solidFill>
              <a:cs typeface="B Mitra" panose="00000400000000000000" pitchFamily="2" charset="-78"/>
            </a:rPr>
            <a:t>آیات 1 تا 7</a:t>
          </a:r>
          <a:endParaRPr lang="en-US" sz="4000">
            <a:solidFill>
              <a:schemeClr val="tx1"/>
            </a:solidFill>
            <a:cs typeface="B Mitra" panose="00000400000000000000" pitchFamily="2" charset="-78"/>
          </a:endParaRPr>
        </a:p>
      </dgm:t>
    </dgm:pt>
    <dgm:pt modelId="{25782848-4E76-44BA-9DCF-610F2E879548}" type="parTrans" cxnId="{BA355788-9BA7-4BC0-A49E-CB56803E227D}">
      <dgm:prSet/>
      <dgm:spPr/>
      <dgm:t>
        <a:bodyPr/>
        <a:lstStyle/>
        <a:p>
          <a:endParaRPr lang="en-US"/>
        </a:p>
      </dgm:t>
    </dgm:pt>
    <dgm:pt modelId="{B9B18B8F-C9BD-46B3-87ED-DB632979AF68}" type="sibTrans" cxnId="{BA355788-9BA7-4BC0-A49E-CB56803E227D}">
      <dgm:prSet/>
      <dgm:spPr/>
      <dgm:t>
        <a:bodyPr/>
        <a:lstStyle/>
        <a:p>
          <a:endParaRPr lang="en-US"/>
        </a:p>
      </dgm:t>
    </dgm:pt>
    <dgm:pt modelId="{DBA2C893-4F53-40AF-B0B7-8F278AA3E2FC}">
      <dgm:prSet phldrT="[Text]" custT="1"/>
      <dgm:spPr/>
      <dgm:t>
        <a:bodyPr/>
        <a:lstStyle/>
        <a:p>
          <a:r>
            <a:rPr lang="fa-IR" sz="4000">
              <a:solidFill>
                <a:schemeClr val="tx1"/>
              </a:solidFill>
              <a:cs typeface="B Mitra" panose="00000400000000000000" pitchFamily="2" charset="-78"/>
            </a:rPr>
            <a:t>آیات 8 تا 31</a:t>
          </a:r>
          <a:endParaRPr lang="en-US" sz="4000">
            <a:solidFill>
              <a:schemeClr val="tx1"/>
            </a:solidFill>
            <a:cs typeface="B Mitra" panose="00000400000000000000" pitchFamily="2" charset="-78"/>
          </a:endParaRPr>
        </a:p>
      </dgm:t>
    </dgm:pt>
    <dgm:pt modelId="{B5159969-9771-4AC2-AF63-A8B6E635A14D}" type="parTrans" cxnId="{7B970498-0699-4721-B4B6-DB664147133D}">
      <dgm:prSet/>
      <dgm:spPr/>
      <dgm:t>
        <a:bodyPr/>
        <a:lstStyle/>
        <a:p>
          <a:endParaRPr lang="en-US"/>
        </a:p>
      </dgm:t>
    </dgm:pt>
    <dgm:pt modelId="{9114FC23-E31F-4057-B5B5-92A8DD509BE9}" type="sibTrans" cxnId="{7B970498-0699-4721-B4B6-DB664147133D}">
      <dgm:prSet/>
      <dgm:spPr/>
      <dgm:t>
        <a:bodyPr/>
        <a:lstStyle/>
        <a:p>
          <a:endParaRPr lang="en-US"/>
        </a:p>
      </dgm:t>
    </dgm:pt>
    <dgm:pt modelId="{1E4BCC1C-4C05-45CF-823F-3A87A0B97A99}">
      <dgm:prSet phldrT="[Text]" custT="1"/>
      <dgm:spPr/>
      <dgm:t>
        <a:bodyPr/>
        <a:lstStyle/>
        <a:p>
          <a:r>
            <a:rPr lang="fa-IR" sz="4000">
              <a:solidFill>
                <a:schemeClr val="tx1"/>
              </a:solidFill>
              <a:cs typeface="B Mitra" panose="00000400000000000000" pitchFamily="2" charset="-78"/>
            </a:rPr>
            <a:t>آیات 32 تا 48</a:t>
          </a:r>
        </a:p>
      </dgm:t>
    </dgm:pt>
    <dgm:pt modelId="{EAC6BD2C-77F3-421B-B4D2-53CE3C33D215}" type="parTrans" cxnId="{F59A07D0-AF14-4D04-91F4-C8C5B6B20521}">
      <dgm:prSet/>
      <dgm:spPr/>
      <dgm:t>
        <a:bodyPr/>
        <a:lstStyle/>
        <a:p>
          <a:endParaRPr lang="en-US"/>
        </a:p>
      </dgm:t>
    </dgm:pt>
    <dgm:pt modelId="{6728FFFD-B866-44A2-9D5E-D6E795CB4231}" type="sibTrans" cxnId="{F59A07D0-AF14-4D04-91F4-C8C5B6B20521}">
      <dgm:prSet/>
      <dgm:spPr/>
      <dgm:t>
        <a:bodyPr/>
        <a:lstStyle/>
        <a:p>
          <a:endParaRPr lang="en-US"/>
        </a:p>
      </dgm:t>
    </dgm:pt>
    <dgm:pt modelId="{27650DE1-81A6-42D1-93E0-65ACE7DFC23F}">
      <dgm:prSet phldrT="[Text]" custT="1"/>
      <dgm:spPr/>
      <dgm:t>
        <a:bodyPr/>
        <a:lstStyle/>
        <a:p>
          <a:r>
            <a:rPr lang="fa-IR" sz="4000">
              <a:solidFill>
                <a:schemeClr val="tx1"/>
              </a:solidFill>
              <a:cs typeface="B Mitra" panose="00000400000000000000" pitchFamily="2" charset="-78"/>
            </a:rPr>
            <a:t>آیات 49 تا 56</a:t>
          </a:r>
        </a:p>
      </dgm:t>
    </dgm:pt>
    <dgm:pt modelId="{E36BF1FF-D42D-4E7A-8666-9567306B15E0}" type="parTrans" cxnId="{EA1CA441-58DB-41C8-996D-D6FC63939D88}">
      <dgm:prSet/>
      <dgm:spPr/>
      <dgm:t>
        <a:bodyPr/>
        <a:lstStyle/>
        <a:p>
          <a:endParaRPr lang="en-US"/>
        </a:p>
      </dgm:t>
    </dgm:pt>
    <dgm:pt modelId="{931DA4E1-5836-42FA-8EB4-0499671DBF60}" type="sibTrans" cxnId="{EA1CA441-58DB-41C8-996D-D6FC63939D88}">
      <dgm:prSet/>
      <dgm:spPr/>
      <dgm:t>
        <a:bodyPr/>
        <a:lstStyle/>
        <a:p>
          <a:endParaRPr lang="en-US"/>
        </a:p>
      </dgm:t>
    </dgm:pt>
    <dgm:pt modelId="{FE4A67D1-5DDB-4B93-AF7E-8E25477CF3C4}" type="pres">
      <dgm:prSet presAssocID="{1328D5DE-C39E-444A-8DDC-FBCBACB2954C}" presName="linear" presStyleCnt="0">
        <dgm:presLayoutVars>
          <dgm:dir val="rev"/>
          <dgm:animLvl val="lvl"/>
          <dgm:resizeHandles val="exact"/>
        </dgm:presLayoutVars>
      </dgm:prSet>
      <dgm:spPr/>
    </dgm:pt>
    <dgm:pt modelId="{94D9F44A-26E7-488C-AD9F-3A10A60780F3}" type="pres">
      <dgm:prSet presAssocID="{99F4A02D-4105-49C2-BDA5-0FD6BACA7844}" presName="parentLin" presStyleCnt="0"/>
      <dgm:spPr/>
    </dgm:pt>
    <dgm:pt modelId="{6E47EFAF-2AB9-49ED-8862-129AEFE53DAC}" type="pres">
      <dgm:prSet presAssocID="{99F4A02D-4105-49C2-BDA5-0FD6BACA7844}" presName="parentLeftMargin" presStyleLbl="node1" presStyleIdx="0" presStyleCnt="4"/>
      <dgm:spPr/>
    </dgm:pt>
    <dgm:pt modelId="{67E2C82B-8006-4994-92C0-E7215A85E14E}" type="pres">
      <dgm:prSet presAssocID="{99F4A02D-4105-49C2-BDA5-0FD6BACA784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7B56DB7-1E5D-4FE0-9719-CF185EA0DEF2}" type="pres">
      <dgm:prSet presAssocID="{99F4A02D-4105-49C2-BDA5-0FD6BACA7844}" presName="negativeSpace" presStyleCnt="0"/>
      <dgm:spPr/>
    </dgm:pt>
    <dgm:pt modelId="{D9A0E099-33A2-451A-89FE-842C47C338ED}" type="pres">
      <dgm:prSet presAssocID="{99F4A02D-4105-49C2-BDA5-0FD6BACA7844}" presName="childText" presStyleLbl="conFgAcc1" presStyleIdx="0" presStyleCnt="4">
        <dgm:presLayoutVars>
          <dgm:bulletEnabled val="1"/>
        </dgm:presLayoutVars>
      </dgm:prSet>
      <dgm:spPr/>
    </dgm:pt>
    <dgm:pt modelId="{21A53BB6-9A1A-447B-B44D-240BA82F0E53}" type="pres">
      <dgm:prSet presAssocID="{B9B18B8F-C9BD-46B3-87ED-DB632979AF68}" presName="spaceBetweenRectangles" presStyleCnt="0"/>
      <dgm:spPr/>
    </dgm:pt>
    <dgm:pt modelId="{CDF2FF0D-095D-4A21-836B-1BA61441AEE1}" type="pres">
      <dgm:prSet presAssocID="{DBA2C893-4F53-40AF-B0B7-8F278AA3E2FC}" presName="parentLin" presStyleCnt="0"/>
      <dgm:spPr/>
    </dgm:pt>
    <dgm:pt modelId="{80826BDC-E8E0-4280-B215-F66EDEEE6B80}" type="pres">
      <dgm:prSet presAssocID="{DBA2C893-4F53-40AF-B0B7-8F278AA3E2FC}" presName="parentLeftMargin" presStyleLbl="node1" presStyleIdx="0" presStyleCnt="4"/>
      <dgm:spPr/>
    </dgm:pt>
    <dgm:pt modelId="{8D01B048-5AFD-4B5A-A243-880EA215D7C5}" type="pres">
      <dgm:prSet presAssocID="{DBA2C893-4F53-40AF-B0B7-8F278AA3E2F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F0391F3-E42E-41C1-8C7D-D522AC5B28F0}" type="pres">
      <dgm:prSet presAssocID="{DBA2C893-4F53-40AF-B0B7-8F278AA3E2FC}" presName="negativeSpace" presStyleCnt="0"/>
      <dgm:spPr/>
    </dgm:pt>
    <dgm:pt modelId="{967B40E7-4E34-4053-BD5F-47CC102C98DB}" type="pres">
      <dgm:prSet presAssocID="{DBA2C893-4F53-40AF-B0B7-8F278AA3E2FC}" presName="childText" presStyleLbl="conFgAcc1" presStyleIdx="1" presStyleCnt="4">
        <dgm:presLayoutVars>
          <dgm:bulletEnabled val="1"/>
        </dgm:presLayoutVars>
      </dgm:prSet>
      <dgm:spPr/>
    </dgm:pt>
    <dgm:pt modelId="{2526C8C7-104D-4A4F-92EC-F9D07DC73BB0}" type="pres">
      <dgm:prSet presAssocID="{9114FC23-E31F-4057-B5B5-92A8DD509BE9}" presName="spaceBetweenRectangles" presStyleCnt="0"/>
      <dgm:spPr/>
    </dgm:pt>
    <dgm:pt modelId="{7DFF0C24-81CD-4543-98C3-6CF45CF38CC5}" type="pres">
      <dgm:prSet presAssocID="{1E4BCC1C-4C05-45CF-823F-3A87A0B97A99}" presName="parentLin" presStyleCnt="0"/>
      <dgm:spPr/>
    </dgm:pt>
    <dgm:pt modelId="{8B4DDEC4-FDFF-47C7-B666-C9D7A81EB2CB}" type="pres">
      <dgm:prSet presAssocID="{1E4BCC1C-4C05-45CF-823F-3A87A0B97A99}" presName="parentLeftMargin" presStyleLbl="node1" presStyleIdx="1" presStyleCnt="4"/>
      <dgm:spPr/>
    </dgm:pt>
    <dgm:pt modelId="{FCFEED3C-77B0-4B3F-9571-CA9ACDEDC6D0}" type="pres">
      <dgm:prSet presAssocID="{1E4BCC1C-4C05-45CF-823F-3A87A0B97A9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E46F3B6-482F-427D-860B-E5F10466BA71}" type="pres">
      <dgm:prSet presAssocID="{1E4BCC1C-4C05-45CF-823F-3A87A0B97A99}" presName="negativeSpace" presStyleCnt="0"/>
      <dgm:spPr/>
    </dgm:pt>
    <dgm:pt modelId="{D30313EA-BFEF-4D93-A899-E8158EFFF0E0}" type="pres">
      <dgm:prSet presAssocID="{1E4BCC1C-4C05-45CF-823F-3A87A0B97A99}" presName="childText" presStyleLbl="conFgAcc1" presStyleIdx="2" presStyleCnt="4">
        <dgm:presLayoutVars>
          <dgm:bulletEnabled val="1"/>
        </dgm:presLayoutVars>
      </dgm:prSet>
      <dgm:spPr/>
    </dgm:pt>
    <dgm:pt modelId="{67086507-576D-45B7-87A0-096A2181CE1F}" type="pres">
      <dgm:prSet presAssocID="{6728FFFD-B866-44A2-9D5E-D6E795CB4231}" presName="spaceBetweenRectangles" presStyleCnt="0"/>
      <dgm:spPr/>
    </dgm:pt>
    <dgm:pt modelId="{3FD720A1-6612-456F-AF89-6BBDEF133FB1}" type="pres">
      <dgm:prSet presAssocID="{27650DE1-81A6-42D1-93E0-65ACE7DFC23F}" presName="parentLin" presStyleCnt="0"/>
      <dgm:spPr/>
    </dgm:pt>
    <dgm:pt modelId="{2820B872-1101-4F5D-AF63-36EB1AF62748}" type="pres">
      <dgm:prSet presAssocID="{27650DE1-81A6-42D1-93E0-65ACE7DFC23F}" presName="parentLeftMargin" presStyleLbl="node1" presStyleIdx="2" presStyleCnt="4"/>
      <dgm:spPr/>
    </dgm:pt>
    <dgm:pt modelId="{D863C307-E2E9-4E92-8DE0-9490270EEE29}" type="pres">
      <dgm:prSet presAssocID="{27650DE1-81A6-42D1-93E0-65ACE7DFC23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D34A275-0A45-4B1A-8D10-BB84E490D894}" type="pres">
      <dgm:prSet presAssocID="{27650DE1-81A6-42D1-93E0-65ACE7DFC23F}" presName="negativeSpace" presStyleCnt="0"/>
      <dgm:spPr/>
    </dgm:pt>
    <dgm:pt modelId="{C83F5117-DBE9-4C90-8D1E-8DE2AB654BA4}" type="pres">
      <dgm:prSet presAssocID="{27650DE1-81A6-42D1-93E0-65ACE7DFC23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3931C24-46A5-4919-9372-7FA314DA1831}" type="presOf" srcId="{1E4BCC1C-4C05-45CF-823F-3A87A0B97A99}" destId="{FCFEED3C-77B0-4B3F-9571-CA9ACDEDC6D0}" srcOrd="1" destOrd="0" presId="urn:microsoft.com/office/officeart/2005/8/layout/list1"/>
    <dgm:cxn modelId="{7A04E624-42A5-4FD6-BA4B-D35DBA2ED0A7}" type="presOf" srcId="{1E4BCC1C-4C05-45CF-823F-3A87A0B97A99}" destId="{8B4DDEC4-FDFF-47C7-B666-C9D7A81EB2CB}" srcOrd="0" destOrd="0" presId="urn:microsoft.com/office/officeart/2005/8/layout/list1"/>
    <dgm:cxn modelId="{EA1CA441-58DB-41C8-996D-D6FC63939D88}" srcId="{1328D5DE-C39E-444A-8DDC-FBCBACB2954C}" destId="{27650DE1-81A6-42D1-93E0-65ACE7DFC23F}" srcOrd="3" destOrd="0" parTransId="{E36BF1FF-D42D-4E7A-8666-9567306B15E0}" sibTransId="{931DA4E1-5836-42FA-8EB4-0499671DBF60}"/>
    <dgm:cxn modelId="{13398E51-18D5-4839-88E6-40672F68C5BB}" type="presOf" srcId="{27650DE1-81A6-42D1-93E0-65ACE7DFC23F}" destId="{D863C307-E2E9-4E92-8DE0-9490270EEE29}" srcOrd="1" destOrd="0" presId="urn:microsoft.com/office/officeart/2005/8/layout/list1"/>
    <dgm:cxn modelId="{BA355788-9BA7-4BC0-A49E-CB56803E227D}" srcId="{1328D5DE-C39E-444A-8DDC-FBCBACB2954C}" destId="{99F4A02D-4105-49C2-BDA5-0FD6BACA7844}" srcOrd="0" destOrd="0" parTransId="{25782848-4E76-44BA-9DCF-610F2E879548}" sibTransId="{B9B18B8F-C9BD-46B3-87ED-DB632979AF68}"/>
    <dgm:cxn modelId="{7B970498-0699-4721-B4B6-DB664147133D}" srcId="{1328D5DE-C39E-444A-8DDC-FBCBACB2954C}" destId="{DBA2C893-4F53-40AF-B0B7-8F278AA3E2FC}" srcOrd="1" destOrd="0" parTransId="{B5159969-9771-4AC2-AF63-A8B6E635A14D}" sibTransId="{9114FC23-E31F-4057-B5B5-92A8DD509BE9}"/>
    <dgm:cxn modelId="{5E58FC9D-5230-49E1-809D-B0B4124580C2}" type="presOf" srcId="{1328D5DE-C39E-444A-8DDC-FBCBACB2954C}" destId="{FE4A67D1-5DDB-4B93-AF7E-8E25477CF3C4}" srcOrd="0" destOrd="0" presId="urn:microsoft.com/office/officeart/2005/8/layout/list1"/>
    <dgm:cxn modelId="{C7B72AA2-EF1F-4720-94D0-978A6BA51D7E}" type="presOf" srcId="{DBA2C893-4F53-40AF-B0B7-8F278AA3E2FC}" destId="{80826BDC-E8E0-4280-B215-F66EDEEE6B80}" srcOrd="0" destOrd="0" presId="urn:microsoft.com/office/officeart/2005/8/layout/list1"/>
    <dgm:cxn modelId="{5EE4ABBE-DCD2-495B-8DE2-F859C2B7CAE9}" type="presOf" srcId="{99F4A02D-4105-49C2-BDA5-0FD6BACA7844}" destId="{6E47EFAF-2AB9-49ED-8862-129AEFE53DAC}" srcOrd="0" destOrd="0" presId="urn:microsoft.com/office/officeart/2005/8/layout/list1"/>
    <dgm:cxn modelId="{7B26AACE-B92B-46CC-A627-DE2AF5FEE032}" type="presOf" srcId="{27650DE1-81A6-42D1-93E0-65ACE7DFC23F}" destId="{2820B872-1101-4F5D-AF63-36EB1AF62748}" srcOrd="0" destOrd="0" presId="urn:microsoft.com/office/officeart/2005/8/layout/list1"/>
    <dgm:cxn modelId="{F59A07D0-AF14-4D04-91F4-C8C5B6B20521}" srcId="{1328D5DE-C39E-444A-8DDC-FBCBACB2954C}" destId="{1E4BCC1C-4C05-45CF-823F-3A87A0B97A99}" srcOrd="2" destOrd="0" parTransId="{EAC6BD2C-77F3-421B-B4D2-53CE3C33D215}" sibTransId="{6728FFFD-B866-44A2-9D5E-D6E795CB4231}"/>
    <dgm:cxn modelId="{964B0EEE-50C6-42B2-882E-7391FE72F7B2}" type="presOf" srcId="{99F4A02D-4105-49C2-BDA5-0FD6BACA7844}" destId="{67E2C82B-8006-4994-92C0-E7215A85E14E}" srcOrd="1" destOrd="0" presId="urn:microsoft.com/office/officeart/2005/8/layout/list1"/>
    <dgm:cxn modelId="{FC8959EE-2602-4EFD-9D03-B819747F849A}" type="presOf" srcId="{DBA2C893-4F53-40AF-B0B7-8F278AA3E2FC}" destId="{8D01B048-5AFD-4B5A-A243-880EA215D7C5}" srcOrd="1" destOrd="0" presId="urn:microsoft.com/office/officeart/2005/8/layout/list1"/>
    <dgm:cxn modelId="{5AEF75F4-E889-4382-B413-882A0285F6D1}" type="presParOf" srcId="{FE4A67D1-5DDB-4B93-AF7E-8E25477CF3C4}" destId="{94D9F44A-26E7-488C-AD9F-3A10A60780F3}" srcOrd="0" destOrd="0" presId="urn:microsoft.com/office/officeart/2005/8/layout/list1"/>
    <dgm:cxn modelId="{170DFACA-C731-45B9-8995-2604819B00AA}" type="presParOf" srcId="{94D9F44A-26E7-488C-AD9F-3A10A60780F3}" destId="{6E47EFAF-2AB9-49ED-8862-129AEFE53DAC}" srcOrd="0" destOrd="0" presId="urn:microsoft.com/office/officeart/2005/8/layout/list1"/>
    <dgm:cxn modelId="{7C3332D2-B401-4C7A-A324-B727F5FEE42B}" type="presParOf" srcId="{94D9F44A-26E7-488C-AD9F-3A10A60780F3}" destId="{67E2C82B-8006-4994-92C0-E7215A85E14E}" srcOrd="1" destOrd="0" presId="urn:microsoft.com/office/officeart/2005/8/layout/list1"/>
    <dgm:cxn modelId="{5904C432-1B5D-4E7A-BAB8-42E4F716325C}" type="presParOf" srcId="{FE4A67D1-5DDB-4B93-AF7E-8E25477CF3C4}" destId="{F7B56DB7-1E5D-4FE0-9719-CF185EA0DEF2}" srcOrd="1" destOrd="0" presId="urn:microsoft.com/office/officeart/2005/8/layout/list1"/>
    <dgm:cxn modelId="{229E6200-387A-405E-B46A-6E5EBFB79EFA}" type="presParOf" srcId="{FE4A67D1-5DDB-4B93-AF7E-8E25477CF3C4}" destId="{D9A0E099-33A2-451A-89FE-842C47C338ED}" srcOrd="2" destOrd="0" presId="urn:microsoft.com/office/officeart/2005/8/layout/list1"/>
    <dgm:cxn modelId="{237C6628-ED79-4135-9546-1C9F600711EF}" type="presParOf" srcId="{FE4A67D1-5DDB-4B93-AF7E-8E25477CF3C4}" destId="{21A53BB6-9A1A-447B-B44D-240BA82F0E53}" srcOrd="3" destOrd="0" presId="urn:microsoft.com/office/officeart/2005/8/layout/list1"/>
    <dgm:cxn modelId="{5E789A02-8A9D-4671-A67A-8C821832D86E}" type="presParOf" srcId="{FE4A67D1-5DDB-4B93-AF7E-8E25477CF3C4}" destId="{CDF2FF0D-095D-4A21-836B-1BA61441AEE1}" srcOrd="4" destOrd="0" presId="urn:microsoft.com/office/officeart/2005/8/layout/list1"/>
    <dgm:cxn modelId="{D8CCBE67-67E1-484B-90DE-92046357480A}" type="presParOf" srcId="{CDF2FF0D-095D-4A21-836B-1BA61441AEE1}" destId="{80826BDC-E8E0-4280-B215-F66EDEEE6B80}" srcOrd="0" destOrd="0" presId="urn:microsoft.com/office/officeart/2005/8/layout/list1"/>
    <dgm:cxn modelId="{2D9F62D2-7CA4-48C5-BA72-F9622F8521D5}" type="presParOf" srcId="{CDF2FF0D-095D-4A21-836B-1BA61441AEE1}" destId="{8D01B048-5AFD-4B5A-A243-880EA215D7C5}" srcOrd="1" destOrd="0" presId="urn:microsoft.com/office/officeart/2005/8/layout/list1"/>
    <dgm:cxn modelId="{4935E95D-D391-45AA-92F6-1FA8B5D9EFBF}" type="presParOf" srcId="{FE4A67D1-5DDB-4B93-AF7E-8E25477CF3C4}" destId="{2F0391F3-E42E-41C1-8C7D-D522AC5B28F0}" srcOrd="5" destOrd="0" presId="urn:microsoft.com/office/officeart/2005/8/layout/list1"/>
    <dgm:cxn modelId="{3343FC16-7D06-4973-A0E0-55A39F9B28D4}" type="presParOf" srcId="{FE4A67D1-5DDB-4B93-AF7E-8E25477CF3C4}" destId="{967B40E7-4E34-4053-BD5F-47CC102C98DB}" srcOrd="6" destOrd="0" presId="urn:microsoft.com/office/officeart/2005/8/layout/list1"/>
    <dgm:cxn modelId="{225CC955-DE10-4060-9B1E-27CF9E02A045}" type="presParOf" srcId="{FE4A67D1-5DDB-4B93-AF7E-8E25477CF3C4}" destId="{2526C8C7-104D-4A4F-92EC-F9D07DC73BB0}" srcOrd="7" destOrd="0" presId="urn:microsoft.com/office/officeart/2005/8/layout/list1"/>
    <dgm:cxn modelId="{3B28E0D7-B544-4CB1-B7A1-C8381AB157FC}" type="presParOf" srcId="{FE4A67D1-5DDB-4B93-AF7E-8E25477CF3C4}" destId="{7DFF0C24-81CD-4543-98C3-6CF45CF38CC5}" srcOrd="8" destOrd="0" presId="urn:microsoft.com/office/officeart/2005/8/layout/list1"/>
    <dgm:cxn modelId="{0CAAB27C-725B-4F79-97C4-D569AA3C9091}" type="presParOf" srcId="{7DFF0C24-81CD-4543-98C3-6CF45CF38CC5}" destId="{8B4DDEC4-FDFF-47C7-B666-C9D7A81EB2CB}" srcOrd="0" destOrd="0" presId="urn:microsoft.com/office/officeart/2005/8/layout/list1"/>
    <dgm:cxn modelId="{62DEF710-D174-4900-B620-E6AC0E78F736}" type="presParOf" srcId="{7DFF0C24-81CD-4543-98C3-6CF45CF38CC5}" destId="{FCFEED3C-77B0-4B3F-9571-CA9ACDEDC6D0}" srcOrd="1" destOrd="0" presId="urn:microsoft.com/office/officeart/2005/8/layout/list1"/>
    <dgm:cxn modelId="{70C9AE16-1A5E-4B11-B91A-7A9E53FE4063}" type="presParOf" srcId="{FE4A67D1-5DDB-4B93-AF7E-8E25477CF3C4}" destId="{AE46F3B6-482F-427D-860B-E5F10466BA71}" srcOrd="9" destOrd="0" presId="urn:microsoft.com/office/officeart/2005/8/layout/list1"/>
    <dgm:cxn modelId="{550CC0C2-7A42-4EF0-9A19-D46F6C63588E}" type="presParOf" srcId="{FE4A67D1-5DDB-4B93-AF7E-8E25477CF3C4}" destId="{D30313EA-BFEF-4D93-A899-E8158EFFF0E0}" srcOrd="10" destOrd="0" presId="urn:microsoft.com/office/officeart/2005/8/layout/list1"/>
    <dgm:cxn modelId="{D680FFAC-567C-49EB-9211-7D4C0AF2F4FE}" type="presParOf" srcId="{FE4A67D1-5DDB-4B93-AF7E-8E25477CF3C4}" destId="{67086507-576D-45B7-87A0-096A2181CE1F}" srcOrd="11" destOrd="0" presId="urn:microsoft.com/office/officeart/2005/8/layout/list1"/>
    <dgm:cxn modelId="{1C564DF1-7C4D-4B35-BE27-7839180141A1}" type="presParOf" srcId="{FE4A67D1-5DDB-4B93-AF7E-8E25477CF3C4}" destId="{3FD720A1-6612-456F-AF89-6BBDEF133FB1}" srcOrd="12" destOrd="0" presId="urn:microsoft.com/office/officeart/2005/8/layout/list1"/>
    <dgm:cxn modelId="{8E08DB8C-5380-4D6A-8CB5-D00B8E734E71}" type="presParOf" srcId="{3FD720A1-6612-456F-AF89-6BBDEF133FB1}" destId="{2820B872-1101-4F5D-AF63-36EB1AF62748}" srcOrd="0" destOrd="0" presId="urn:microsoft.com/office/officeart/2005/8/layout/list1"/>
    <dgm:cxn modelId="{3AF403A6-CDEE-4BB4-B491-56040E14DFF9}" type="presParOf" srcId="{3FD720A1-6612-456F-AF89-6BBDEF133FB1}" destId="{D863C307-E2E9-4E92-8DE0-9490270EEE29}" srcOrd="1" destOrd="0" presId="urn:microsoft.com/office/officeart/2005/8/layout/list1"/>
    <dgm:cxn modelId="{87364FDD-F201-4C0F-ACD1-FA83D0C22DA1}" type="presParOf" srcId="{FE4A67D1-5DDB-4B93-AF7E-8E25477CF3C4}" destId="{FD34A275-0A45-4B1A-8D10-BB84E490D894}" srcOrd="13" destOrd="0" presId="urn:microsoft.com/office/officeart/2005/8/layout/list1"/>
    <dgm:cxn modelId="{A6B72DAD-1A50-4722-B443-9015EC933AA9}" type="presParOf" srcId="{FE4A67D1-5DDB-4B93-AF7E-8E25477CF3C4}" destId="{C83F5117-DBE9-4C90-8D1E-8DE2AB654BA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18C94E6-F276-4A48-96A8-BEA152422B87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D08B799-60BB-47E1-A058-84B3E5B25957}">
      <dgm:prSet phldrT="[Text]" custT="1"/>
      <dgm:spPr/>
      <dgm:t>
        <a:bodyPr/>
        <a:lstStyle/>
        <a:p>
          <a:r>
            <a:rPr lang="fa-IR" sz="3000">
              <a:cs typeface="B Titr" panose="00000700000000000000" pitchFamily="2" charset="-78"/>
            </a:rPr>
            <a:t>قرآن</a:t>
          </a:r>
          <a:endParaRPr lang="en-US" sz="3000">
            <a:cs typeface="B Titr" panose="00000700000000000000" pitchFamily="2" charset="-78"/>
          </a:endParaRPr>
        </a:p>
      </dgm:t>
    </dgm:pt>
    <dgm:pt modelId="{DC301885-BE1D-41E3-803D-F7895498FD89}" type="parTrans" cxnId="{D97C5B30-DF77-4D8B-8C3D-3DE2753E1390}">
      <dgm:prSet/>
      <dgm:spPr/>
      <dgm:t>
        <a:bodyPr/>
        <a:lstStyle/>
        <a:p>
          <a:endParaRPr lang="en-US" sz="3000">
            <a:cs typeface="B Titr" panose="00000700000000000000" pitchFamily="2" charset="-78"/>
          </a:endParaRPr>
        </a:p>
      </dgm:t>
    </dgm:pt>
    <dgm:pt modelId="{F29BACBC-068D-450A-A828-AA84018757AB}" type="sibTrans" cxnId="{D97C5B30-DF77-4D8B-8C3D-3DE2753E1390}">
      <dgm:prSet/>
      <dgm:spPr/>
      <dgm:t>
        <a:bodyPr/>
        <a:lstStyle/>
        <a:p>
          <a:endParaRPr lang="en-US" sz="3000">
            <a:cs typeface="B Titr" panose="00000700000000000000" pitchFamily="2" charset="-78"/>
          </a:endParaRPr>
        </a:p>
      </dgm:t>
    </dgm:pt>
    <dgm:pt modelId="{CB54F838-01AA-4269-A03A-615BAD72E08A}">
      <dgm:prSet phldrT="[Text]" custT="1"/>
      <dgm:spPr/>
      <dgm:t>
        <a:bodyPr/>
        <a:lstStyle/>
        <a:p>
          <a:r>
            <a:rPr lang="fa-IR" sz="3000">
              <a:cs typeface="B Titr" panose="00000700000000000000" pitchFamily="2" charset="-78"/>
            </a:rPr>
            <a:t>حال مجرمین و معاندین در برابر قرآن</a:t>
          </a:r>
          <a:endParaRPr lang="en-US" sz="3000">
            <a:cs typeface="B Titr" panose="00000700000000000000" pitchFamily="2" charset="-78"/>
          </a:endParaRPr>
        </a:p>
      </dgm:t>
    </dgm:pt>
    <dgm:pt modelId="{035ED1BD-A7AE-4E0C-A654-26C5013A103D}" type="parTrans" cxnId="{4F6CB19F-0E6E-4163-B336-4C4843E2F56D}">
      <dgm:prSet/>
      <dgm:spPr/>
      <dgm:t>
        <a:bodyPr/>
        <a:lstStyle/>
        <a:p>
          <a:endParaRPr lang="en-US" sz="3000">
            <a:cs typeface="B Titr" panose="00000700000000000000" pitchFamily="2" charset="-78"/>
          </a:endParaRPr>
        </a:p>
      </dgm:t>
    </dgm:pt>
    <dgm:pt modelId="{C65D77FA-2A9A-45C8-B7E5-7C1A81E5F8E6}" type="sibTrans" cxnId="{4F6CB19F-0E6E-4163-B336-4C4843E2F56D}">
      <dgm:prSet/>
      <dgm:spPr/>
      <dgm:t>
        <a:bodyPr/>
        <a:lstStyle/>
        <a:p>
          <a:endParaRPr lang="en-US" sz="3000">
            <a:cs typeface="B Titr" panose="00000700000000000000" pitchFamily="2" charset="-78"/>
          </a:endParaRPr>
        </a:p>
      </dgm:t>
    </dgm:pt>
    <dgm:pt modelId="{C49CEFC3-DE1B-480C-AF04-980623D8642C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fa-IR" sz="3000">
              <a:solidFill>
                <a:schemeClr val="tx1"/>
              </a:solidFill>
              <a:cs typeface="B Titr" panose="00000700000000000000" pitchFamily="2" charset="-78"/>
            </a:rPr>
            <a:t>تذکره بودن قرآن</a:t>
          </a:r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6EACBB1-D57C-43D1-832F-85D455B39E72}" type="parTrans" cxnId="{136C4C95-DE4E-4085-805F-38D578734EB2}">
      <dgm:prSet/>
      <dgm:spPr/>
      <dgm:t>
        <a:bodyPr/>
        <a:lstStyle/>
        <a:p>
          <a:endParaRPr lang="en-US" sz="3000">
            <a:cs typeface="B Titr" panose="00000700000000000000" pitchFamily="2" charset="-78"/>
          </a:endParaRPr>
        </a:p>
      </dgm:t>
    </dgm:pt>
    <dgm:pt modelId="{2E437A8E-90F3-419E-8092-E637AC822952}" type="sibTrans" cxnId="{136C4C95-DE4E-4085-805F-38D578734EB2}">
      <dgm:prSet/>
      <dgm:spPr/>
      <dgm:t>
        <a:bodyPr/>
        <a:lstStyle/>
        <a:p>
          <a:endParaRPr lang="en-US" sz="3000">
            <a:cs typeface="B Titr" panose="00000700000000000000" pitchFamily="2" charset="-78"/>
          </a:endParaRPr>
        </a:p>
      </dgm:t>
    </dgm:pt>
    <dgm:pt modelId="{5A095BB1-9DEA-4114-BAA3-D44141047620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fa-IR" sz="3000">
              <a:solidFill>
                <a:schemeClr val="tx1"/>
              </a:solidFill>
              <a:cs typeface="B Titr" panose="00000700000000000000" pitchFamily="2" charset="-78"/>
            </a:rPr>
            <a:t>عمومیت قرآن</a:t>
          </a:r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1A65621-4DC5-4B3C-93FA-D7591EA68FA5}" type="parTrans" cxnId="{2A13C2F1-8833-4A9C-93F8-DAE67772463D}">
      <dgm:prSet/>
      <dgm:spPr/>
      <dgm:t>
        <a:bodyPr/>
        <a:lstStyle/>
        <a:p>
          <a:endParaRPr lang="en-US" sz="3000">
            <a:cs typeface="B Titr" panose="00000700000000000000" pitchFamily="2" charset="-78"/>
          </a:endParaRPr>
        </a:p>
      </dgm:t>
    </dgm:pt>
    <dgm:pt modelId="{C757949F-74C8-4A0A-BC2F-08142771099D}" type="sibTrans" cxnId="{2A13C2F1-8833-4A9C-93F8-DAE67772463D}">
      <dgm:prSet/>
      <dgm:spPr/>
      <dgm:t>
        <a:bodyPr/>
        <a:lstStyle/>
        <a:p>
          <a:endParaRPr lang="en-US" sz="3000">
            <a:cs typeface="B Titr" panose="00000700000000000000" pitchFamily="2" charset="-78"/>
          </a:endParaRPr>
        </a:p>
      </dgm:t>
    </dgm:pt>
    <dgm:pt modelId="{B989AC80-CD3A-4998-A628-51E86E1E1D3A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a-IR" sz="3000">
              <a:solidFill>
                <a:schemeClr val="tx1"/>
              </a:solidFill>
              <a:cs typeface="B Titr" panose="00000700000000000000" pitchFamily="2" charset="-78"/>
            </a:rPr>
            <a:t>حمر مستنفره</a:t>
          </a:r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802B51C-50EC-477E-BF3C-2243589A338F}" type="sibTrans" cxnId="{20221291-E6D2-4121-9979-61FAE54783E1}">
      <dgm:prSet/>
      <dgm:spPr/>
      <dgm:t>
        <a:bodyPr/>
        <a:lstStyle/>
        <a:p>
          <a:endParaRPr lang="en-US" sz="3000">
            <a:cs typeface="B Titr" panose="00000700000000000000" pitchFamily="2" charset="-78"/>
          </a:endParaRPr>
        </a:p>
      </dgm:t>
    </dgm:pt>
    <dgm:pt modelId="{C8D88CE0-8128-4F44-B01D-F07B4EF019E2}" type="parTrans" cxnId="{20221291-E6D2-4121-9979-61FAE54783E1}">
      <dgm:prSet/>
      <dgm:spPr/>
      <dgm:t>
        <a:bodyPr/>
        <a:lstStyle/>
        <a:p>
          <a:endParaRPr lang="en-US" sz="3000">
            <a:cs typeface="B Titr" panose="00000700000000000000" pitchFamily="2" charset="-78"/>
          </a:endParaRPr>
        </a:p>
      </dgm:t>
    </dgm:pt>
    <dgm:pt modelId="{BF063A41-B7EA-4DA9-8300-5CB4A8523BB1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a-IR" sz="3000">
              <a:solidFill>
                <a:schemeClr val="tx1"/>
              </a:solidFill>
              <a:cs typeface="B Titr" panose="00000700000000000000" pitchFamily="2" charset="-78"/>
            </a:rPr>
            <a:t>فرار از قسوره</a:t>
          </a:r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8FC42EE-7E3F-4912-B964-FE20D272C6CB}" type="parTrans" cxnId="{63C4535F-35AC-4EB9-B643-D7C070A7C278}">
      <dgm:prSet/>
      <dgm:spPr/>
      <dgm:t>
        <a:bodyPr/>
        <a:lstStyle/>
        <a:p>
          <a:endParaRPr lang="en-US" sz="3000">
            <a:cs typeface="B Titr" panose="00000700000000000000" pitchFamily="2" charset="-78"/>
          </a:endParaRPr>
        </a:p>
      </dgm:t>
    </dgm:pt>
    <dgm:pt modelId="{8CF884D4-3C0D-4C69-B773-4738934554B7}" type="sibTrans" cxnId="{63C4535F-35AC-4EB9-B643-D7C070A7C278}">
      <dgm:prSet/>
      <dgm:spPr/>
      <dgm:t>
        <a:bodyPr/>
        <a:lstStyle/>
        <a:p>
          <a:endParaRPr lang="en-US" sz="3000">
            <a:cs typeface="B Titr" panose="00000700000000000000" pitchFamily="2" charset="-78"/>
          </a:endParaRPr>
        </a:p>
      </dgm:t>
    </dgm:pt>
    <dgm:pt modelId="{D9A4BBA9-71A9-4EDF-9999-D078C36214F4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R="0" eaLnBrk="1" fontAlgn="auto" latinLnBrk="0" hangingPunct="1">
            <a:buClrTx/>
            <a:buSzTx/>
            <a:buFontTx/>
            <a:buNone/>
            <a:tabLst/>
            <a:defRPr/>
          </a:pPr>
          <a:r>
            <a:rPr lang="fa-IR" sz="3000">
              <a:solidFill>
                <a:schemeClr val="tx1"/>
              </a:solidFill>
              <a:cs typeface="B Titr" panose="00000700000000000000" pitchFamily="2" charset="-78"/>
            </a:rPr>
            <a:t>اعراض</a:t>
          </a:r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DDC0B29E-9809-4699-ADE2-5EAF188E435D}" type="parTrans" cxnId="{6962345C-BA04-463B-8A53-64E2F6C0EB85}">
      <dgm:prSet/>
      <dgm:spPr/>
      <dgm:t>
        <a:bodyPr/>
        <a:lstStyle/>
        <a:p>
          <a:endParaRPr lang="en-US" sz="3000"/>
        </a:p>
      </dgm:t>
    </dgm:pt>
    <dgm:pt modelId="{C23FB642-48FF-4973-8D7D-4E8309E149F9}" type="sibTrans" cxnId="{6962345C-BA04-463B-8A53-64E2F6C0EB85}">
      <dgm:prSet/>
      <dgm:spPr/>
      <dgm:t>
        <a:bodyPr/>
        <a:lstStyle/>
        <a:p>
          <a:endParaRPr lang="en-US" sz="3000"/>
        </a:p>
      </dgm:t>
    </dgm:pt>
    <dgm:pt modelId="{17391B2E-5574-4F63-8205-867E1E4A6102}" type="pres">
      <dgm:prSet presAssocID="{F18C94E6-F276-4A48-96A8-BEA152422B87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BBEE9C1C-9C6F-41AA-A369-E75160D8A010}" type="pres">
      <dgm:prSet presAssocID="{ED08B799-60BB-47E1-A058-84B3E5B25957}" presName="vertOne" presStyleCnt="0"/>
      <dgm:spPr/>
    </dgm:pt>
    <dgm:pt modelId="{94AE121F-9A4B-4267-9E20-4474146D32AF}" type="pres">
      <dgm:prSet presAssocID="{ED08B799-60BB-47E1-A058-84B3E5B25957}" presName="txOne" presStyleLbl="node0" presStyleIdx="0" presStyleCnt="2">
        <dgm:presLayoutVars>
          <dgm:chPref val="3"/>
        </dgm:presLayoutVars>
      </dgm:prSet>
      <dgm:spPr/>
    </dgm:pt>
    <dgm:pt modelId="{74CABF88-A215-4BAC-BB88-7B4C7196BDDE}" type="pres">
      <dgm:prSet presAssocID="{ED08B799-60BB-47E1-A058-84B3E5B25957}" presName="parTransOne" presStyleCnt="0"/>
      <dgm:spPr/>
    </dgm:pt>
    <dgm:pt modelId="{E6BDC0AE-ABF9-4F37-8E10-D20C91328759}" type="pres">
      <dgm:prSet presAssocID="{ED08B799-60BB-47E1-A058-84B3E5B25957}" presName="horzOne" presStyleCnt="0"/>
      <dgm:spPr/>
    </dgm:pt>
    <dgm:pt modelId="{E2A5B0CF-D4F3-44D0-A5B3-9DC08B993130}" type="pres">
      <dgm:prSet presAssocID="{C49CEFC3-DE1B-480C-AF04-980623D8642C}" presName="vertTwo" presStyleCnt="0"/>
      <dgm:spPr/>
    </dgm:pt>
    <dgm:pt modelId="{D2E787EC-D5F3-4BA5-A0E8-D9B80F776317}" type="pres">
      <dgm:prSet presAssocID="{C49CEFC3-DE1B-480C-AF04-980623D8642C}" presName="txTwo" presStyleLbl="node2" presStyleIdx="0" presStyleCnt="5" custScaleX="128410" custLinFactNeighborY="-16644">
        <dgm:presLayoutVars>
          <dgm:chPref val="3"/>
        </dgm:presLayoutVars>
      </dgm:prSet>
      <dgm:spPr/>
    </dgm:pt>
    <dgm:pt modelId="{37F3D925-7059-46F6-8823-4D2B16F8D50F}" type="pres">
      <dgm:prSet presAssocID="{C49CEFC3-DE1B-480C-AF04-980623D8642C}" presName="horzTwo" presStyleCnt="0"/>
      <dgm:spPr/>
    </dgm:pt>
    <dgm:pt modelId="{D3CB900D-BA27-41FF-BDB9-D31A89A30745}" type="pres">
      <dgm:prSet presAssocID="{2E437A8E-90F3-419E-8092-E637AC822952}" presName="sibSpaceTwo" presStyleCnt="0"/>
      <dgm:spPr/>
    </dgm:pt>
    <dgm:pt modelId="{A838A0F3-362F-4190-8919-AA2F773C1C71}" type="pres">
      <dgm:prSet presAssocID="{5A095BB1-9DEA-4114-BAA3-D44141047620}" presName="vertTwo" presStyleCnt="0"/>
      <dgm:spPr/>
    </dgm:pt>
    <dgm:pt modelId="{01063A88-71A3-4F94-88F2-B1AFD0930AAE}" type="pres">
      <dgm:prSet presAssocID="{5A095BB1-9DEA-4114-BAA3-D44141047620}" presName="txTwo" presStyleLbl="node2" presStyleIdx="1" presStyleCnt="5" custLinFactNeighborY="-16644">
        <dgm:presLayoutVars>
          <dgm:chPref val="3"/>
        </dgm:presLayoutVars>
      </dgm:prSet>
      <dgm:spPr/>
    </dgm:pt>
    <dgm:pt modelId="{D401A9D1-2931-4749-A85F-DC3CF88ACCBB}" type="pres">
      <dgm:prSet presAssocID="{5A095BB1-9DEA-4114-BAA3-D44141047620}" presName="horzTwo" presStyleCnt="0"/>
      <dgm:spPr/>
    </dgm:pt>
    <dgm:pt modelId="{2DDF4017-DE8D-42BC-8235-CAE8BDD45002}" type="pres">
      <dgm:prSet presAssocID="{F29BACBC-068D-450A-A828-AA84018757AB}" presName="sibSpaceOne" presStyleCnt="0"/>
      <dgm:spPr/>
    </dgm:pt>
    <dgm:pt modelId="{1EFE0E65-304B-48F7-B625-E9628676F94B}" type="pres">
      <dgm:prSet presAssocID="{CB54F838-01AA-4269-A03A-615BAD72E08A}" presName="vertOne" presStyleCnt="0"/>
      <dgm:spPr/>
    </dgm:pt>
    <dgm:pt modelId="{E43AB81D-7C65-4707-9EF5-9B63DDE62EAD}" type="pres">
      <dgm:prSet presAssocID="{CB54F838-01AA-4269-A03A-615BAD72E08A}" presName="txOne" presStyleLbl="node0" presStyleIdx="1" presStyleCnt="2">
        <dgm:presLayoutVars>
          <dgm:chPref val="3"/>
        </dgm:presLayoutVars>
      </dgm:prSet>
      <dgm:spPr/>
    </dgm:pt>
    <dgm:pt modelId="{062B088C-18DA-465E-AE6C-62222EDAA755}" type="pres">
      <dgm:prSet presAssocID="{CB54F838-01AA-4269-A03A-615BAD72E08A}" presName="parTransOne" presStyleCnt="0"/>
      <dgm:spPr/>
    </dgm:pt>
    <dgm:pt modelId="{6368194B-3F1D-41CA-9DC3-F33C56778F4F}" type="pres">
      <dgm:prSet presAssocID="{CB54F838-01AA-4269-A03A-615BAD72E08A}" presName="horzOne" presStyleCnt="0"/>
      <dgm:spPr/>
    </dgm:pt>
    <dgm:pt modelId="{CE3B5F20-D30F-4319-802D-87FBDF2AEF58}" type="pres">
      <dgm:prSet presAssocID="{D9A4BBA9-71A9-4EDF-9999-D078C36214F4}" presName="vertTwo" presStyleCnt="0"/>
      <dgm:spPr/>
    </dgm:pt>
    <dgm:pt modelId="{C1F42054-378B-4C15-A3F3-68A6F55EB066}" type="pres">
      <dgm:prSet presAssocID="{D9A4BBA9-71A9-4EDF-9999-D078C36214F4}" presName="txTwo" presStyleLbl="node2" presStyleIdx="2" presStyleCnt="5" custLinFactNeighborX="-4360" custLinFactNeighborY="-16280">
        <dgm:presLayoutVars>
          <dgm:chPref val="3"/>
        </dgm:presLayoutVars>
      </dgm:prSet>
      <dgm:spPr/>
    </dgm:pt>
    <dgm:pt modelId="{F26BAAB2-D075-4B3B-A1AD-662271DE19BB}" type="pres">
      <dgm:prSet presAssocID="{D9A4BBA9-71A9-4EDF-9999-D078C36214F4}" presName="horzTwo" presStyleCnt="0"/>
      <dgm:spPr/>
    </dgm:pt>
    <dgm:pt modelId="{D158EF38-745C-40B7-BCED-DB6F72642774}" type="pres">
      <dgm:prSet presAssocID="{C23FB642-48FF-4973-8D7D-4E8309E149F9}" presName="sibSpaceTwo" presStyleCnt="0"/>
      <dgm:spPr/>
    </dgm:pt>
    <dgm:pt modelId="{8D79ACA5-2CAF-4F99-A23D-5058C83E1220}" type="pres">
      <dgm:prSet presAssocID="{B989AC80-CD3A-4998-A628-51E86E1E1D3A}" presName="vertTwo" presStyleCnt="0"/>
      <dgm:spPr/>
    </dgm:pt>
    <dgm:pt modelId="{A3950AD8-749C-4728-877E-96064371CDCD}" type="pres">
      <dgm:prSet presAssocID="{B989AC80-CD3A-4998-A628-51E86E1E1D3A}" presName="txTwo" presStyleLbl="node2" presStyleIdx="3" presStyleCnt="5" custLinFactNeighborX="-2050" custLinFactNeighborY="-16280">
        <dgm:presLayoutVars>
          <dgm:chPref val="3"/>
        </dgm:presLayoutVars>
      </dgm:prSet>
      <dgm:spPr/>
    </dgm:pt>
    <dgm:pt modelId="{BA8BA928-041C-4636-A38B-8B217329B0F0}" type="pres">
      <dgm:prSet presAssocID="{B989AC80-CD3A-4998-A628-51E86E1E1D3A}" presName="horzTwo" presStyleCnt="0"/>
      <dgm:spPr/>
    </dgm:pt>
    <dgm:pt modelId="{9E9063E2-361E-40E9-96FC-AFEB620B9045}" type="pres">
      <dgm:prSet presAssocID="{C802B51C-50EC-477E-BF3C-2243589A338F}" presName="sibSpaceTwo" presStyleCnt="0"/>
      <dgm:spPr/>
    </dgm:pt>
    <dgm:pt modelId="{800673CF-2588-4E49-9D48-296062A4E3D0}" type="pres">
      <dgm:prSet presAssocID="{BF063A41-B7EA-4DA9-8300-5CB4A8523BB1}" presName="vertTwo" presStyleCnt="0"/>
      <dgm:spPr/>
    </dgm:pt>
    <dgm:pt modelId="{F82C8575-5558-45B3-A512-4B04BF4A9A44}" type="pres">
      <dgm:prSet presAssocID="{BF063A41-B7EA-4DA9-8300-5CB4A8523BB1}" presName="txTwo" presStyleLbl="node2" presStyleIdx="4" presStyleCnt="5" custLinFactNeighborY="-16644">
        <dgm:presLayoutVars>
          <dgm:chPref val="3"/>
        </dgm:presLayoutVars>
      </dgm:prSet>
      <dgm:spPr/>
    </dgm:pt>
    <dgm:pt modelId="{085651D2-946F-48CC-BAF0-61C53E07A309}" type="pres">
      <dgm:prSet presAssocID="{BF063A41-B7EA-4DA9-8300-5CB4A8523BB1}" presName="horzTwo" presStyleCnt="0"/>
      <dgm:spPr/>
    </dgm:pt>
  </dgm:ptLst>
  <dgm:cxnLst>
    <dgm:cxn modelId="{54942C16-0A4F-43F0-9396-F31935979CDC}" type="presOf" srcId="{F18C94E6-F276-4A48-96A8-BEA152422B87}" destId="{17391B2E-5574-4F63-8205-867E1E4A6102}" srcOrd="0" destOrd="0" presId="urn:microsoft.com/office/officeart/2005/8/layout/hierarchy4"/>
    <dgm:cxn modelId="{D97C5B30-DF77-4D8B-8C3D-3DE2753E1390}" srcId="{F18C94E6-F276-4A48-96A8-BEA152422B87}" destId="{ED08B799-60BB-47E1-A058-84B3E5B25957}" srcOrd="0" destOrd="0" parTransId="{DC301885-BE1D-41E3-803D-F7895498FD89}" sibTransId="{F29BACBC-068D-450A-A828-AA84018757AB}"/>
    <dgm:cxn modelId="{6962345C-BA04-463B-8A53-64E2F6C0EB85}" srcId="{CB54F838-01AA-4269-A03A-615BAD72E08A}" destId="{D9A4BBA9-71A9-4EDF-9999-D078C36214F4}" srcOrd="0" destOrd="0" parTransId="{DDC0B29E-9809-4699-ADE2-5EAF188E435D}" sibTransId="{C23FB642-48FF-4973-8D7D-4E8309E149F9}"/>
    <dgm:cxn modelId="{63C4535F-35AC-4EB9-B643-D7C070A7C278}" srcId="{CB54F838-01AA-4269-A03A-615BAD72E08A}" destId="{BF063A41-B7EA-4DA9-8300-5CB4A8523BB1}" srcOrd="2" destOrd="0" parTransId="{88FC42EE-7E3F-4912-B964-FE20D272C6CB}" sibTransId="{8CF884D4-3C0D-4C69-B773-4738934554B7}"/>
    <dgm:cxn modelId="{8678A07C-A364-48D3-8EBB-762F079C3EE7}" type="presOf" srcId="{5A095BB1-9DEA-4114-BAA3-D44141047620}" destId="{01063A88-71A3-4F94-88F2-B1AFD0930AAE}" srcOrd="0" destOrd="0" presId="urn:microsoft.com/office/officeart/2005/8/layout/hierarchy4"/>
    <dgm:cxn modelId="{0B9EB990-137F-46F5-93C2-1DDB2A1AA307}" type="presOf" srcId="{D9A4BBA9-71A9-4EDF-9999-D078C36214F4}" destId="{C1F42054-378B-4C15-A3F3-68A6F55EB066}" srcOrd="0" destOrd="0" presId="urn:microsoft.com/office/officeart/2005/8/layout/hierarchy4"/>
    <dgm:cxn modelId="{20221291-E6D2-4121-9979-61FAE54783E1}" srcId="{CB54F838-01AA-4269-A03A-615BAD72E08A}" destId="{B989AC80-CD3A-4998-A628-51E86E1E1D3A}" srcOrd="1" destOrd="0" parTransId="{C8D88CE0-8128-4F44-B01D-F07B4EF019E2}" sibTransId="{C802B51C-50EC-477E-BF3C-2243589A338F}"/>
    <dgm:cxn modelId="{136C4C95-DE4E-4085-805F-38D578734EB2}" srcId="{ED08B799-60BB-47E1-A058-84B3E5B25957}" destId="{C49CEFC3-DE1B-480C-AF04-980623D8642C}" srcOrd="0" destOrd="0" parTransId="{66EACBB1-D57C-43D1-832F-85D455B39E72}" sibTransId="{2E437A8E-90F3-419E-8092-E637AC822952}"/>
    <dgm:cxn modelId="{47E7D496-17D2-4417-A08B-50052104F8B1}" type="presOf" srcId="{C49CEFC3-DE1B-480C-AF04-980623D8642C}" destId="{D2E787EC-D5F3-4BA5-A0E8-D9B80F776317}" srcOrd="0" destOrd="0" presId="urn:microsoft.com/office/officeart/2005/8/layout/hierarchy4"/>
    <dgm:cxn modelId="{C048029D-AD11-4578-8F53-8BFDEC874715}" type="presOf" srcId="{BF063A41-B7EA-4DA9-8300-5CB4A8523BB1}" destId="{F82C8575-5558-45B3-A512-4B04BF4A9A44}" srcOrd="0" destOrd="0" presId="urn:microsoft.com/office/officeart/2005/8/layout/hierarchy4"/>
    <dgm:cxn modelId="{4F6CB19F-0E6E-4163-B336-4C4843E2F56D}" srcId="{F18C94E6-F276-4A48-96A8-BEA152422B87}" destId="{CB54F838-01AA-4269-A03A-615BAD72E08A}" srcOrd="1" destOrd="0" parTransId="{035ED1BD-A7AE-4E0C-A654-26C5013A103D}" sibTransId="{C65D77FA-2A9A-45C8-B7E5-7C1A81E5F8E6}"/>
    <dgm:cxn modelId="{5224E3A4-BC2E-4E11-A05E-8A238010A0F4}" type="presOf" srcId="{ED08B799-60BB-47E1-A058-84B3E5B25957}" destId="{94AE121F-9A4B-4267-9E20-4474146D32AF}" srcOrd="0" destOrd="0" presId="urn:microsoft.com/office/officeart/2005/8/layout/hierarchy4"/>
    <dgm:cxn modelId="{C917FBA8-036B-43B5-8EE8-AC673BE924F9}" type="presOf" srcId="{B989AC80-CD3A-4998-A628-51E86E1E1D3A}" destId="{A3950AD8-749C-4728-877E-96064371CDCD}" srcOrd="0" destOrd="0" presId="urn:microsoft.com/office/officeart/2005/8/layout/hierarchy4"/>
    <dgm:cxn modelId="{A9C88AB2-4191-4A13-B82D-61086E115DC2}" type="presOf" srcId="{CB54F838-01AA-4269-A03A-615BAD72E08A}" destId="{E43AB81D-7C65-4707-9EF5-9B63DDE62EAD}" srcOrd="0" destOrd="0" presId="urn:microsoft.com/office/officeart/2005/8/layout/hierarchy4"/>
    <dgm:cxn modelId="{2A13C2F1-8833-4A9C-93F8-DAE67772463D}" srcId="{ED08B799-60BB-47E1-A058-84B3E5B25957}" destId="{5A095BB1-9DEA-4114-BAA3-D44141047620}" srcOrd="1" destOrd="0" parTransId="{31A65621-4DC5-4B3C-93FA-D7591EA68FA5}" sibTransId="{C757949F-74C8-4A0A-BC2F-08142771099D}"/>
    <dgm:cxn modelId="{542B2BB6-D439-4591-9E50-05CF14919190}" type="presParOf" srcId="{17391B2E-5574-4F63-8205-867E1E4A6102}" destId="{BBEE9C1C-9C6F-41AA-A369-E75160D8A010}" srcOrd="0" destOrd="0" presId="urn:microsoft.com/office/officeart/2005/8/layout/hierarchy4"/>
    <dgm:cxn modelId="{4E9B79B9-896B-4BB8-A8ED-03E87440F39C}" type="presParOf" srcId="{BBEE9C1C-9C6F-41AA-A369-E75160D8A010}" destId="{94AE121F-9A4B-4267-9E20-4474146D32AF}" srcOrd="0" destOrd="0" presId="urn:microsoft.com/office/officeart/2005/8/layout/hierarchy4"/>
    <dgm:cxn modelId="{7C27F3F0-525D-4049-B45A-B3C9C00F8FCA}" type="presParOf" srcId="{BBEE9C1C-9C6F-41AA-A369-E75160D8A010}" destId="{74CABF88-A215-4BAC-BB88-7B4C7196BDDE}" srcOrd="1" destOrd="0" presId="urn:microsoft.com/office/officeart/2005/8/layout/hierarchy4"/>
    <dgm:cxn modelId="{6E40C647-8332-45DE-AE70-C9E5FD2DBCD3}" type="presParOf" srcId="{BBEE9C1C-9C6F-41AA-A369-E75160D8A010}" destId="{E6BDC0AE-ABF9-4F37-8E10-D20C91328759}" srcOrd="2" destOrd="0" presId="urn:microsoft.com/office/officeart/2005/8/layout/hierarchy4"/>
    <dgm:cxn modelId="{AA7474EA-AFDC-45A5-B509-F7FA708B4CD1}" type="presParOf" srcId="{E6BDC0AE-ABF9-4F37-8E10-D20C91328759}" destId="{E2A5B0CF-D4F3-44D0-A5B3-9DC08B993130}" srcOrd="0" destOrd="0" presId="urn:microsoft.com/office/officeart/2005/8/layout/hierarchy4"/>
    <dgm:cxn modelId="{B6019B42-385D-49B8-A8E5-2A93B40D75B7}" type="presParOf" srcId="{E2A5B0CF-D4F3-44D0-A5B3-9DC08B993130}" destId="{D2E787EC-D5F3-4BA5-A0E8-D9B80F776317}" srcOrd="0" destOrd="0" presId="urn:microsoft.com/office/officeart/2005/8/layout/hierarchy4"/>
    <dgm:cxn modelId="{6A11A7ED-312F-474E-B0F5-18218494E133}" type="presParOf" srcId="{E2A5B0CF-D4F3-44D0-A5B3-9DC08B993130}" destId="{37F3D925-7059-46F6-8823-4D2B16F8D50F}" srcOrd="1" destOrd="0" presId="urn:microsoft.com/office/officeart/2005/8/layout/hierarchy4"/>
    <dgm:cxn modelId="{7609D169-312E-400B-B32B-E9CD46D324D4}" type="presParOf" srcId="{E6BDC0AE-ABF9-4F37-8E10-D20C91328759}" destId="{D3CB900D-BA27-41FF-BDB9-D31A89A30745}" srcOrd="1" destOrd="0" presId="urn:microsoft.com/office/officeart/2005/8/layout/hierarchy4"/>
    <dgm:cxn modelId="{B003A6A0-3DE6-4261-A0D0-82DD84A23A30}" type="presParOf" srcId="{E6BDC0AE-ABF9-4F37-8E10-D20C91328759}" destId="{A838A0F3-362F-4190-8919-AA2F773C1C71}" srcOrd="2" destOrd="0" presId="urn:microsoft.com/office/officeart/2005/8/layout/hierarchy4"/>
    <dgm:cxn modelId="{63587635-FC7B-43EB-A779-DC045A18F5ED}" type="presParOf" srcId="{A838A0F3-362F-4190-8919-AA2F773C1C71}" destId="{01063A88-71A3-4F94-88F2-B1AFD0930AAE}" srcOrd="0" destOrd="0" presId="urn:microsoft.com/office/officeart/2005/8/layout/hierarchy4"/>
    <dgm:cxn modelId="{B45FD45F-85EA-42F6-9484-91EC26C6C676}" type="presParOf" srcId="{A838A0F3-362F-4190-8919-AA2F773C1C71}" destId="{D401A9D1-2931-4749-A85F-DC3CF88ACCBB}" srcOrd="1" destOrd="0" presId="urn:microsoft.com/office/officeart/2005/8/layout/hierarchy4"/>
    <dgm:cxn modelId="{BF61FACD-CE10-4E76-843E-BE0C60487A3D}" type="presParOf" srcId="{17391B2E-5574-4F63-8205-867E1E4A6102}" destId="{2DDF4017-DE8D-42BC-8235-CAE8BDD45002}" srcOrd="1" destOrd="0" presId="urn:microsoft.com/office/officeart/2005/8/layout/hierarchy4"/>
    <dgm:cxn modelId="{7249AC13-5233-46EE-AE5D-7B6C873F3AE6}" type="presParOf" srcId="{17391B2E-5574-4F63-8205-867E1E4A6102}" destId="{1EFE0E65-304B-48F7-B625-E9628676F94B}" srcOrd="2" destOrd="0" presId="urn:microsoft.com/office/officeart/2005/8/layout/hierarchy4"/>
    <dgm:cxn modelId="{5FD9D5BC-A97B-465E-8736-2BD66AAA17D3}" type="presParOf" srcId="{1EFE0E65-304B-48F7-B625-E9628676F94B}" destId="{E43AB81D-7C65-4707-9EF5-9B63DDE62EAD}" srcOrd="0" destOrd="0" presId="urn:microsoft.com/office/officeart/2005/8/layout/hierarchy4"/>
    <dgm:cxn modelId="{41B4372F-8E1B-4EAC-9FAC-AC82193F3732}" type="presParOf" srcId="{1EFE0E65-304B-48F7-B625-E9628676F94B}" destId="{062B088C-18DA-465E-AE6C-62222EDAA755}" srcOrd="1" destOrd="0" presId="urn:microsoft.com/office/officeart/2005/8/layout/hierarchy4"/>
    <dgm:cxn modelId="{674FC4E5-6FEC-4432-8438-C00D9AB449E5}" type="presParOf" srcId="{1EFE0E65-304B-48F7-B625-E9628676F94B}" destId="{6368194B-3F1D-41CA-9DC3-F33C56778F4F}" srcOrd="2" destOrd="0" presId="urn:microsoft.com/office/officeart/2005/8/layout/hierarchy4"/>
    <dgm:cxn modelId="{C5AAEE81-F317-4E50-B0D8-7D84F94C2EC6}" type="presParOf" srcId="{6368194B-3F1D-41CA-9DC3-F33C56778F4F}" destId="{CE3B5F20-D30F-4319-802D-87FBDF2AEF58}" srcOrd="0" destOrd="0" presId="urn:microsoft.com/office/officeart/2005/8/layout/hierarchy4"/>
    <dgm:cxn modelId="{6CF5E437-C457-489F-8CFC-9A6E998997D7}" type="presParOf" srcId="{CE3B5F20-D30F-4319-802D-87FBDF2AEF58}" destId="{C1F42054-378B-4C15-A3F3-68A6F55EB066}" srcOrd="0" destOrd="0" presId="urn:microsoft.com/office/officeart/2005/8/layout/hierarchy4"/>
    <dgm:cxn modelId="{CF72C74E-14B2-43D7-B3B4-FC07E41401CD}" type="presParOf" srcId="{CE3B5F20-D30F-4319-802D-87FBDF2AEF58}" destId="{F26BAAB2-D075-4B3B-A1AD-662271DE19BB}" srcOrd="1" destOrd="0" presId="urn:microsoft.com/office/officeart/2005/8/layout/hierarchy4"/>
    <dgm:cxn modelId="{37B673BC-06BB-4A46-94CF-66DF92C84B5B}" type="presParOf" srcId="{6368194B-3F1D-41CA-9DC3-F33C56778F4F}" destId="{D158EF38-745C-40B7-BCED-DB6F72642774}" srcOrd="1" destOrd="0" presId="urn:microsoft.com/office/officeart/2005/8/layout/hierarchy4"/>
    <dgm:cxn modelId="{66F313BA-DD70-435E-8F72-16785B61F117}" type="presParOf" srcId="{6368194B-3F1D-41CA-9DC3-F33C56778F4F}" destId="{8D79ACA5-2CAF-4F99-A23D-5058C83E1220}" srcOrd="2" destOrd="0" presId="urn:microsoft.com/office/officeart/2005/8/layout/hierarchy4"/>
    <dgm:cxn modelId="{B5DCA662-88F2-44A1-A469-F816240E3F6E}" type="presParOf" srcId="{8D79ACA5-2CAF-4F99-A23D-5058C83E1220}" destId="{A3950AD8-749C-4728-877E-96064371CDCD}" srcOrd="0" destOrd="0" presId="urn:microsoft.com/office/officeart/2005/8/layout/hierarchy4"/>
    <dgm:cxn modelId="{410C7951-8AF4-4B1D-A871-76F7FC25DB68}" type="presParOf" srcId="{8D79ACA5-2CAF-4F99-A23D-5058C83E1220}" destId="{BA8BA928-041C-4636-A38B-8B217329B0F0}" srcOrd="1" destOrd="0" presId="urn:microsoft.com/office/officeart/2005/8/layout/hierarchy4"/>
    <dgm:cxn modelId="{5825A1AC-23CF-4B68-ABEB-DE7F0FB28D2E}" type="presParOf" srcId="{6368194B-3F1D-41CA-9DC3-F33C56778F4F}" destId="{9E9063E2-361E-40E9-96FC-AFEB620B9045}" srcOrd="3" destOrd="0" presId="urn:microsoft.com/office/officeart/2005/8/layout/hierarchy4"/>
    <dgm:cxn modelId="{F28F8062-E9D7-4500-9C96-37C847E59571}" type="presParOf" srcId="{6368194B-3F1D-41CA-9DC3-F33C56778F4F}" destId="{800673CF-2588-4E49-9D48-296062A4E3D0}" srcOrd="4" destOrd="0" presId="urn:microsoft.com/office/officeart/2005/8/layout/hierarchy4"/>
    <dgm:cxn modelId="{464D0ED8-3C94-45E6-9D85-4B24DEA9E3AA}" type="presParOf" srcId="{800673CF-2588-4E49-9D48-296062A4E3D0}" destId="{F82C8575-5558-45B3-A512-4B04BF4A9A44}" srcOrd="0" destOrd="0" presId="urn:microsoft.com/office/officeart/2005/8/layout/hierarchy4"/>
    <dgm:cxn modelId="{7C1C7D11-6C22-4FE0-9648-0FBDDE58BBE5}" type="presParOf" srcId="{800673CF-2588-4E49-9D48-296062A4E3D0}" destId="{085651D2-946F-48CC-BAF0-61C53E07A30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18C94E6-F276-4A48-96A8-BEA152422B87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D08B799-60BB-47E1-A058-84B3E5B25957}">
      <dgm:prSet phldrT="[Text]"/>
      <dgm:spPr/>
      <dgm:t>
        <a:bodyPr/>
        <a:lstStyle/>
        <a:p>
          <a:r>
            <a:rPr lang="fa-IR">
              <a:cs typeface="B Titr" panose="00000700000000000000" pitchFamily="2" charset="-78"/>
            </a:rPr>
            <a:t>خداوند</a:t>
          </a:r>
          <a:endParaRPr lang="en-US">
            <a:cs typeface="B Titr" panose="00000700000000000000" pitchFamily="2" charset="-78"/>
          </a:endParaRPr>
        </a:p>
      </dgm:t>
    </dgm:pt>
    <dgm:pt modelId="{DC301885-BE1D-41E3-803D-F7895498FD89}" type="parTrans" cxnId="{D97C5B30-DF77-4D8B-8C3D-3DE2753E1390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F29BACBC-068D-450A-A828-AA84018757AB}" type="sibTrans" cxnId="{D97C5B30-DF77-4D8B-8C3D-3DE2753E1390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49CEFC3-DE1B-480C-AF04-980623D8642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اهل تقوی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6EACBB1-D57C-43D1-832F-85D455B39E72}" type="parTrans" cxnId="{136C4C95-DE4E-4085-805F-38D578734EB2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2E437A8E-90F3-419E-8092-E637AC822952}" type="sibTrans" cxnId="{136C4C95-DE4E-4085-805F-38D578734EB2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5A095BB1-9DEA-4114-BAA3-D4414104762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اهل مغفره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1A65621-4DC5-4B3C-93FA-D7591EA68FA5}" type="parTrans" cxnId="{2A13C2F1-8833-4A9C-93F8-DAE67772463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757949F-74C8-4A0A-BC2F-08142771099D}" type="sibTrans" cxnId="{2A13C2F1-8833-4A9C-93F8-DAE67772463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17391B2E-5574-4F63-8205-867E1E4A6102}" type="pres">
      <dgm:prSet presAssocID="{F18C94E6-F276-4A48-96A8-BEA152422B87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BBEE9C1C-9C6F-41AA-A369-E75160D8A010}" type="pres">
      <dgm:prSet presAssocID="{ED08B799-60BB-47E1-A058-84B3E5B25957}" presName="vertOne" presStyleCnt="0"/>
      <dgm:spPr/>
    </dgm:pt>
    <dgm:pt modelId="{94AE121F-9A4B-4267-9E20-4474146D32AF}" type="pres">
      <dgm:prSet presAssocID="{ED08B799-60BB-47E1-A058-84B3E5B25957}" presName="txOne" presStyleLbl="node0" presStyleIdx="0" presStyleCnt="1" custLinFactNeighborY="6608">
        <dgm:presLayoutVars>
          <dgm:chPref val="3"/>
        </dgm:presLayoutVars>
      </dgm:prSet>
      <dgm:spPr/>
    </dgm:pt>
    <dgm:pt modelId="{74CABF88-A215-4BAC-BB88-7B4C7196BDDE}" type="pres">
      <dgm:prSet presAssocID="{ED08B799-60BB-47E1-A058-84B3E5B25957}" presName="parTransOne" presStyleCnt="0"/>
      <dgm:spPr/>
    </dgm:pt>
    <dgm:pt modelId="{E6BDC0AE-ABF9-4F37-8E10-D20C91328759}" type="pres">
      <dgm:prSet presAssocID="{ED08B799-60BB-47E1-A058-84B3E5B25957}" presName="horzOne" presStyleCnt="0"/>
      <dgm:spPr/>
    </dgm:pt>
    <dgm:pt modelId="{E2A5B0CF-D4F3-44D0-A5B3-9DC08B993130}" type="pres">
      <dgm:prSet presAssocID="{C49CEFC3-DE1B-480C-AF04-980623D8642C}" presName="vertTwo" presStyleCnt="0"/>
      <dgm:spPr/>
    </dgm:pt>
    <dgm:pt modelId="{D2E787EC-D5F3-4BA5-A0E8-D9B80F776317}" type="pres">
      <dgm:prSet presAssocID="{C49CEFC3-DE1B-480C-AF04-980623D8642C}" presName="txTwo" presStyleLbl="node2" presStyleIdx="0" presStyleCnt="2" custLinFactNeighborY="-15257">
        <dgm:presLayoutVars>
          <dgm:chPref val="3"/>
        </dgm:presLayoutVars>
      </dgm:prSet>
      <dgm:spPr/>
    </dgm:pt>
    <dgm:pt modelId="{37F3D925-7059-46F6-8823-4D2B16F8D50F}" type="pres">
      <dgm:prSet presAssocID="{C49CEFC3-DE1B-480C-AF04-980623D8642C}" presName="horzTwo" presStyleCnt="0"/>
      <dgm:spPr/>
    </dgm:pt>
    <dgm:pt modelId="{D3CB900D-BA27-41FF-BDB9-D31A89A30745}" type="pres">
      <dgm:prSet presAssocID="{2E437A8E-90F3-419E-8092-E637AC822952}" presName="sibSpaceTwo" presStyleCnt="0"/>
      <dgm:spPr/>
    </dgm:pt>
    <dgm:pt modelId="{A838A0F3-362F-4190-8919-AA2F773C1C71}" type="pres">
      <dgm:prSet presAssocID="{5A095BB1-9DEA-4114-BAA3-D44141047620}" presName="vertTwo" presStyleCnt="0"/>
      <dgm:spPr/>
    </dgm:pt>
    <dgm:pt modelId="{01063A88-71A3-4F94-88F2-B1AFD0930AAE}" type="pres">
      <dgm:prSet presAssocID="{5A095BB1-9DEA-4114-BAA3-D44141047620}" presName="txTwo" presStyleLbl="node2" presStyleIdx="1" presStyleCnt="2" custLinFactNeighborY="-15257">
        <dgm:presLayoutVars>
          <dgm:chPref val="3"/>
        </dgm:presLayoutVars>
      </dgm:prSet>
      <dgm:spPr/>
    </dgm:pt>
    <dgm:pt modelId="{D401A9D1-2931-4749-A85F-DC3CF88ACCBB}" type="pres">
      <dgm:prSet presAssocID="{5A095BB1-9DEA-4114-BAA3-D44141047620}" presName="horzTwo" presStyleCnt="0"/>
      <dgm:spPr/>
    </dgm:pt>
  </dgm:ptLst>
  <dgm:cxnLst>
    <dgm:cxn modelId="{54942C16-0A4F-43F0-9396-F31935979CDC}" type="presOf" srcId="{F18C94E6-F276-4A48-96A8-BEA152422B87}" destId="{17391B2E-5574-4F63-8205-867E1E4A6102}" srcOrd="0" destOrd="0" presId="urn:microsoft.com/office/officeart/2005/8/layout/hierarchy4"/>
    <dgm:cxn modelId="{D97C5B30-DF77-4D8B-8C3D-3DE2753E1390}" srcId="{F18C94E6-F276-4A48-96A8-BEA152422B87}" destId="{ED08B799-60BB-47E1-A058-84B3E5B25957}" srcOrd="0" destOrd="0" parTransId="{DC301885-BE1D-41E3-803D-F7895498FD89}" sibTransId="{F29BACBC-068D-450A-A828-AA84018757AB}"/>
    <dgm:cxn modelId="{8678A07C-A364-48D3-8EBB-762F079C3EE7}" type="presOf" srcId="{5A095BB1-9DEA-4114-BAA3-D44141047620}" destId="{01063A88-71A3-4F94-88F2-B1AFD0930AAE}" srcOrd="0" destOrd="0" presId="urn:microsoft.com/office/officeart/2005/8/layout/hierarchy4"/>
    <dgm:cxn modelId="{136C4C95-DE4E-4085-805F-38D578734EB2}" srcId="{ED08B799-60BB-47E1-A058-84B3E5B25957}" destId="{C49CEFC3-DE1B-480C-AF04-980623D8642C}" srcOrd="0" destOrd="0" parTransId="{66EACBB1-D57C-43D1-832F-85D455B39E72}" sibTransId="{2E437A8E-90F3-419E-8092-E637AC822952}"/>
    <dgm:cxn modelId="{47E7D496-17D2-4417-A08B-50052104F8B1}" type="presOf" srcId="{C49CEFC3-DE1B-480C-AF04-980623D8642C}" destId="{D2E787EC-D5F3-4BA5-A0E8-D9B80F776317}" srcOrd="0" destOrd="0" presId="urn:microsoft.com/office/officeart/2005/8/layout/hierarchy4"/>
    <dgm:cxn modelId="{5224E3A4-BC2E-4E11-A05E-8A238010A0F4}" type="presOf" srcId="{ED08B799-60BB-47E1-A058-84B3E5B25957}" destId="{94AE121F-9A4B-4267-9E20-4474146D32AF}" srcOrd="0" destOrd="0" presId="urn:microsoft.com/office/officeart/2005/8/layout/hierarchy4"/>
    <dgm:cxn modelId="{2A13C2F1-8833-4A9C-93F8-DAE67772463D}" srcId="{ED08B799-60BB-47E1-A058-84B3E5B25957}" destId="{5A095BB1-9DEA-4114-BAA3-D44141047620}" srcOrd="1" destOrd="0" parTransId="{31A65621-4DC5-4B3C-93FA-D7591EA68FA5}" sibTransId="{C757949F-74C8-4A0A-BC2F-08142771099D}"/>
    <dgm:cxn modelId="{542B2BB6-D439-4591-9E50-05CF14919190}" type="presParOf" srcId="{17391B2E-5574-4F63-8205-867E1E4A6102}" destId="{BBEE9C1C-9C6F-41AA-A369-E75160D8A010}" srcOrd="0" destOrd="0" presId="urn:microsoft.com/office/officeart/2005/8/layout/hierarchy4"/>
    <dgm:cxn modelId="{4E9B79B9-896B-4BB8-A8ED-03E87440F39C}" type="presParOf" srcId="{BBEE9C1C-9C6F-41AA-A369-E75160D8A010}" destId="{94AE121F-9A4B-4267-9E20-4474146D32AF}" srcOrd="0" destOrd="0" presId="urn:microsoft.com/office/officeart/2005/8/layout/hierarchy4"/>
    <dgm:cxn modelId="{7C27F3F0-525D-4049-B45A-B3C9C00F8FCA}" type="presParOf" srcId="{BBEE9C1C-9C6F-41AA-A369-E75160D8A010}" destId="{74CABF88-A215-4BAC-BB88-7B4C7196BDDE}" srcOrd="1" destOrd="0" presId="urn:microsoft.com/office/officeart/2005/8/layout/hierarchy4"/>
    <dgm:cxn modelId="{6E40C647-8332-45DE-AE70-C9E5FD2DBCD3}" type="presParOf" srcId="{BBEE9C1C-9C6F-41AA-A369-E75160D8A010}" destId="{E6BDC0AE-ABF9-4F37-8E10-D20C91328759}" srcOrd="2" destOrd="0" presId="urn:microsoft.com/office/officeart/2005/8/layout/hierarchy4"/>
    <dgm:cxn modelId="{AA7474EA-AFDC-45A5-B509-F7FA708B4CD1}" type="presParOf" srcId="{E6BDC0AE-ABF9-4F37-8E10-D20C91328759}" destId="{E2A5B0CF-D4F3-44D0-A5B3-9DC08B993130}" srcOrd="0" destOrd="0" presId="urn:microsoft.com/office/officeart/2005/8/layout/hierarchy4"/>
    <dgm:cxn modelId="{B6019B42-385D-49B8-A8E5-2A93B40D75B7}" type="presParOf" srcId="{E2A5B0CF-D4F3-44D0-A5B3-9DC08B993130}" destId="{D2E787EC-D5F3-4BA5-A0E8-D9B80F776317}" srcOrd="0" destOrd="0" presId="urn:microsoft.com/office/officeart/2005/8/layout/hierarchy4"/>
    <dgm:cxn modelId="{6A11A7ED-312F-474E-B0F5-18218494E133}" type="presParOf" srcId="{E2A5B0CF-D4F3-44D0-A5B3-9DC08B993130}" destId="{37F3D925-7059-46F6-8823-4D2B16F8D50F}" srcOrd="1" destOrd="0" presId="urn:microsoft.com/office/officeart/2005/8/layout/hierarchy4"/>
    <dgm:cxn modelId="{7609D169-312E-400B-B32B-E9CD46D324D4}" type="presParOf" srcId="{E6BDC0AE-ABF9-4F37-8E10-D20C91328759}" destId="{D3CB900D-BA27-41FF-BDB9-D31A89A30745}" srcOrd="1" destOrd="0" presId="urn:microsoft.com/office/officeart/2005/8/layout/hierarchy4"/>
    <dgm:cxn modelId="{B003A6A0-3DE6-4261-A0D0-82DD84A23A30}" type="presParOf" srcId="{E6BDC0AE-ABF9-4F37-8E10-D20C91328759}" destId="{A838A0F3-362F-4190-8919-AA2F773C1C71}" srcOrd="2" destOrd="0" presId="urn:microsoft.com/office/officeart/2005/8/layout/hierarchy4"/>
    <dgm:cxn modelId="{63587635-FC7B-43EB-A779-DC045A18F5ED}" type="presParOf" srcId="{A838A0F3-362F-4190-8919-AA2F773C1C71}" destId="{01063A88-71A3-4F94-88F2-B1AFD0930AAE}" srcOrd="0" destOrd="0" presId="urn:microsoft.com/office/officeart/2005/8/layout/hierarchy4"/>
    <dgm:cxn modelId="{B45FD45F-85EA-42F6-9484-91EC26C6C676}" type="presParOf" srcId="{A838A0F3-362F-4190-8919-AA2F773C1C71}" destId="{D401A9D1-2931-4749-A85F-DC3CF88ACC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B5AA42C-2950-4253-84B0-B7C3E1387F1A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79761C4-2B30-422C-99D3-2D024A31D340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سوء ظن شدید نسبت به پیامبر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111BEC1-4916-4953-82BF-77C9CAC1D52E}" type="parTrans" cxnId="{182804F0-3062-4669-AD9C-3320B021F506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5F30E366-8E59-46CC-AB42-850160AB035B}" type="sibTrans" cxnId="{182804F0-3062-4669-AD9C-3320B021F506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4771DF1-669C-4A9D-8537-CD8420A69EBA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پایین آوردن خود به اندازه حمار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4030E72-672C-4268-86E1-C0C183CCAC52}" type="parTrans" cxnId="{B305F207-1B67-45DB-B28B-D03C3EE7BC1B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BB976D9-2DDB-41C6-B1CC-7A69B8122578}" type="sibTrans" cxnId="{B305F207-1B67-45DB-B28B-D03C3EE7BC1B}">
      <dgm:prSet/>
      <dgm:spPr/>
      <dgm:t>
        <a:bodyPr/>
        <a:lstStyle/>
        <a:p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8D94F38-4044-42E1-8541-768543069A25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تهدید قلمداد کردن آیات نورانی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157E8FDE-AEDC-4E27-9EC0-DBC1C045F65C}" type="parTrans" cxnId="{1AA53716-4A69-4D8D-BEA8-EC3A641E7483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B6E11B70-F577-4EF4-8254-C737CC55CB3E}" type="sibTrans" cxnId="{1AA53716-4A69-4D8D-BEA8-EC3A641E7483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7C25C74A-17D6-4F47-B11E-CD3FBA002177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واکنش ضعیف و عجولانه داشتن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65BD764-D854-4003-83CE-D0A755DBDB8B}" type="parTrans" cxnId="{B1DA1500-28C7-4438-90A0-A92227E2813D}">
      <dgm:prSet/>
      <dgm:spPr/>
      <dgm:t>
        <a:bodyPr/>
        <a:lstStyle/>
        <a:p>
          <a:endParaRPr lang="en-US"/>
        </a:p>
      </dgm:t>
    </dgm:pt>
    <dgm:pt modelId="{2C964A11-EC10-4105-A329-C85ED358FEA1}" type="sibTrans" cxnId="{B1DA1500-28C7-4438-90A0-A92227E2813D}">
      <dgm:prSet/>
      <dgm:spPr/>
      <dgm:t>
        <a:bodyPr/>
        <a:lstStyle/>
        <a:p>
          <a:endParaRPr lang="en-US"/>
        </a:p>
      </dgm:t>
    </dgm:pt>
    <dgm:pt modelId="{8B9C9FC0-1B0A-4EFC-AEF9-AFE3C2ADFC81}" type="pres">
      <dgm:prSet presAssocID="{DB5AA42C-2950-4253-84B0-B7C3E1387F1A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4A674A59-5CDF-447E-BC01-999204A598C5}" type="pres">
      <dgm:prSet presAssocID="{D79761C4-2B30-422C-99D3-2D024A31D340}" presName="vertOne" presStyleCnt="0"/>
      <dgm:spPr/>
    </dgm:pt>
    <dgm:pt modelId="{D4F0AE85-7F75-4741-AFB7-E528671ACE25}" type="pres">
      <dgm:prSet presAssocID="{D79761C4-2B30-422C-99D3-2D024A31D340}" presName="txOne" presStyleLbl="node0" presStyleIdx="0" presStyleCnt="4" custScaleX="92164" custScaleY="100000" custLinFactNeighborY="6798">
        <dgm:presLayoutVars>
          <dgm:chPref val="3"/>
        </dgm:presLayoutVars>
      </dgm:prSet>
      <dgm:spPr/>
    </dgm:pt>
    <dgm:pt modelId="{A4523331-00DB-4511-B4A1-DF224612F905}" type="pres">
      <dgm:prSet presAssocID="{D79761C4-2B30-422C-99D3-2D024A31D340}" presName="horzOne" presStyleCnt="0"/>
      <dgm:spPr/>
    </dgm:pt>
    <dgm:pt modelId="{D883E643-AEAE-484C-A0E1-5A26B0B0A957}" type="pres">
      <dgm:prSet presAssocID="{5F30E366-8E59-46CC-AB42-850160AB035B}" presName="sibSpaceOne" presStyleCnt="0"/>
      <dgm:spPr/>
    </dgm:pt>
    <dgm:pt modelId="{ECBD51C3-A096-4A38-AB1D-E98969D7BA76}" type="pres">
      <dgm:prSet presAssocID="{C4771DF1-669C-4A9D-8537-CD8420A69EBA}" presName="vertOne" presStyleCnt="0"/>
      <dgm:spPr/>
    </dgm:pt>
    <dgm:pt modelId="{9A334B92-0F13-4E8F-84B6-8DC9ACA7A628}" type="pres">
      <dgm:prSet presAssocID="{C4771DF1-669C-4A9D-8537-CD8420A69EBA}" presName="txOne" presStyleLbl="node0" presStyleIdx="1" presStyleCnt="4" custScaleY="100000" custLinFactNeighborX="-30" custLinFactNeighborY="5950">
        <dgm:presLayoutVars>
          <dgm:chPref val="3"/>
        </dgm:presLayoutVars>
      </dgm:prSet>
      <dgm:spPr/>
    </dgm:pt>
    <dgm:pt modelId="{43F869B3-A415-4FEE-B25B-5171A6C45B0C}" type="pres">
      <dgm:prSet presAssocID="{C4771DF1-669C-4A9D-8537-CD8420A69EBA}" presName="horzOne" presStyleCnt="0"/>
      <dgm:spPr/>
    </dgm:pt>
    <dgm:pt modelId="{E3BEF46E-ACF4-4871-AE35-42F07D2F42F2}" type="pres">
      <dgm:prSet presAssocID="{EBB976D9-2DDB-41C6-B1CC-7A69B8122578}" presName="sibSpaceOne" presStyleCnt="0"/>
      <dgm:spPr/>
    </dgm:pt>
    <dgm:pt modelId="{0510705A-E199-484C-92BB-81F60C8B4199}" type="pres">
      <dgm:prSet presAssocID="{68D94F38-4044-42E1-8541-768543069A25}" presName="vertOne" presStyleCnt="0"/>
      <dgm:spPr/>
    </dgm:pt>
    <dgm:pt modelId="{0DFCCF5C-61CE-4B68-9E25-9E324600FBF1}" type="pres">
      <dgm:prSet presAssocID="{68D94F38-4044-42E1-8541-768543069A25}" presName="txOne" presStyleLbl="node0" presStyleIdx="2" presStyleCnt="4">
        <dgm:presLayoutVars>
          <dgm:chPref val="3"/>
        </dgm:presLayoutVars>
      </dgm:prSet>
      <dgm:spPr/>
    </dgm:pt>
    <dgm:pt modelId="{3224B8D9-D7FA-47D8-8E67-C6BFE266CB5B}" type="pres">
      <dgm:prSet presAssocID="{68D94F38-4044-42E1-8541-768543069A25}" presName="horzOne" presStyleCnt="0"/>
      <dgm:spPr/>
    </dgm:pt>
    <dgm:pt modelId="{627CD44D-AFEE-496D-A38C-E101FD5CADB4}" type="pres">
      <dgm:prSet presAssocID="{B6E11B70-F577-4EF4-8254-C737CC55CB3E}" presName="sibSpaceOne" presStyleCnt="0"/>
      <dgm:spPr/>
    </dgm:pt>
    <dgm:pt modelId="{D3C81157-5ADC-44D3-B829-09993A707A9F}" type="pres">
      <dgm:prSet presAssocID="{7C25C74A-17D6-4F47-B11E-CD3FBA002177}" presName="vertOne" presStyleCnt="0"/>
      <dgm:spPr/>
    </dgm:pt>
    <dgm:pt modelId="{6761A93C-D456-4C58-82D1-F926689F3678}" type="pres">
      <dgm:prSet presAssocID="{7C25C74A-17D6-4F47-B11E-CD3FBA002177}" presName="txOne" presStyleLbl="node0" presStyleIdx="3" presStyleCnt="4" custScaleX="95498">
        <dgm:presLayoutVars>
          <dgm:chPref val="3"/>
        </dgm:presLayoutVars>
      </dgm:prSet>
      <dgm:spPr/>
    </dgm:pt>
    <dgm:pt modelId="{2BE01A1B-9102-426E-A32D-D78CE033A010}" type="pres">
      <dgm:prSet presAssocID="{7C25C74A-17D6-4F47-B11E-CD3FBA002177}" presName="horzOne" presStyleCnt="0"/>
      <dgm:spPr/>
    </dgm:pt>
  </dgm:ptLst>
  <dgm:cxnLst>
    <dgm:cxn modelId="{B1DA1500-28C7-4438-90A0-A92227E2813D}" srcId="{DB5AA42C-2950-4253-84B0-B7C3E1387F1A}" destId="{7C25C74A-17D6-4F47-B11E-CD3FBA002177}" srcOrd="3" destOrd="0" parTransId="{465BD764-D854-4003-83CE-D0A755DBDB8B}" sibTransId="{2C964A11-EC10-4105-A329-C85ED358FEA1}"/>
    <dgm:cxn modelId="{BEB64200-9051-40AA-AC65-2BD08203A169}" type="presOf" srcId="{68D94F38-4044-42E1-8541-768543069A25}" destId="{0DFCCF5C-61CE-4B68-9E25-9E324600FBF1}" srcOrd="0" destOrd="0" presId="urn:microsoft.com/office/officeart/2005/8/layout/hierarchy4"/>
    <dgm:cxn modelId="{B305F207-1B67-45DB-B28B-D03C3EE7BC1B}" srcId="{DB5AA42C-2950-4253-84B0-B7C3E1387F1A}" destId="{C4771DF1-669C-4A9D-8537-CD8420A69EBA}" srcOrd="1" destOrd="0" parTransId="{84030E72-672C-4268-86E1-C0C183CCAC52}" sibTransId="{EBB976D9-2DDB-41C6-B1CC-7A69B8122578}"/>
    <dgm:cxn modelId="{1AA53716-4A69-4D8D-BEA8-EC3A641E7483}" srcId="{DB5AA42C-2950-4253-84B0-B7C3E1387F1A}" destId="{68D94F38-4044-42E1-8541-768543069A25}" srcOrd="2" destOrd="0" parTransId="{157E8FDE-AEDC-4E27-9EC0-DBC1C045F65C}" sibTransId="{B6E11B70-F577-4EF4-8254-C737CC55CB3E}"/>
    <dgm:cxn modelId="{EA8E1E96-CC3E-4BC3-892F-0900711CAC1D}" type="presOf" srcId="{7C25C74A-17D6-4F47-B11E-CD3FBA002177}" destId="{6761A93C-D456-4C58-82D1-F926689F3678}" srcOrd="0" destOrd="0" presId="urn:microsoft.com/office/officeart/2005/8/layout/hierarchy4"/>
    <dgm:cxn modelId="{FCDD7DB7-BAF9-415C-8ACA-227D2CDD8CF5}" type="presOf" srcId="{D79761C4-2B30-422C-99D3-2D024A31D340}" destId="{D4F0AE85-7F75-4741-AFB7-E528671ACE25}" srcOrd="0" destOrd="0" presId="urn:microsoft.com/office/officeart/2005/8/layout/hierarchy4"/>
    <dgm:cxn modelId="{969DD4EC-094C-47B5-A727-21048F1DBDEA}" type="presOf" srcId="{DB5AA42C-2950-4253-84B0-B7C3E1387F1A}" destId="{8B9C9FC0-1B0A-4EFC-AEF9-AFE3C2ADFC81}" srcOrd="0" destOrd="0" presId="urn:microsoft.com/office/officeart/2005/8/layout/hierarchy4"/>
    <dgm:cxn modelId="{182804F0-3062-4669-AD9C-3320B021F506}" srcId="{DB5AA42C-2950-4253-84B0-B7C3E1387F1A}" destId="{D79761C4-2B30-422C-99D3-2D024A31D340}" srcOrd="0" destOrd="0" parTransId="{4111BEC1-4916-4953-82BF-77C9CAC1D52E}" sibTransId="{5F30E366-8E59-46CC-AB42-850160AB035B}"/>
    <dgm:cxn modelId="{8DBD52FB-E502-4550-8544-48F5168B2203}" type="presOf" srcId="{C4771DF1-669C-4A9D-8537-CD8420A69EBA}" destId="{9A334B92-0F13-4E8F-84B6-8DC9ACA7A628}" srcOrd="0" destOrd="0" presId="urn:microsoft.com/office/officeart/2005/8/layout/hierarchy4"/>
    <dgm:cxn modelId="{DE586E62-6E8B-4525-8352-29510DE5DD3F}" type="presParOf" srcId="{8B9C9FC0-1B0A-4EFC-AEF9-AFE3C2ADFC81}" destId="{4A674A59-5CDF-447E-BC01-999204A598C5}" srcOrd="0" destOrd="0" presId="urn:microsoft.com/office/officeart/2005/8/layout/hierarchy4"/>
    <dgm:cxn modelId="{D655BC3C-B0F0-4A39-96C2-6C8FD3AC825C}" type="presParOf" srcId="{4A674A59-5CDF-447E-BC01-999204A598C5}" destId="{D4F0AE85-7F75-4741-AFB7-E528671ACE25}" srcOrd="0" destOrd="0" presId="urn:microsoft.com/office/officeart/2005/8/layout/hierarchy4"/>
    <dgm:cxn modelId="{E5A16553-21F4-4BC9-BDBB-6B4183FE682E}" type="presParOf" srcId="{4A674A59-5CDF-447E-BC01-999204A598C5}" destId="{A4523331-00DB-4511-B4A1-DF224612F905}" srcOrd="1" destOrd="0" presId="urn:microsoft.com/office/officeart/2005/8/layout/hierarchy4"/>
    <dgm:cxn modelId="{57F453D4-F028-4D7C-BDC5-A6ABC0F5DDB4}" type="presParOf" srcId="{8B9C9FC0-1B0A-4EFC-AEF9-AFE3C2ADFC81}" destId="{D883E643-AEAE-484C-A0E1-5A26B0B0A957}" srcOrd="1" destOrd="0" presId="urn:microsoft.com/office/officeart/2005/8/layout/hierarchy4"/>
    <dgm:cxn modelId="{1501B3EE-B249-49F1-A5D6-4DD77EDA4993}" type="presParOf" srcId="{8B9C9FC0-1B0A-4EFC-AEF9-AFE3C2ADFC81}" destId="{ECBD51C3-A096-4A38-AB1D-E98969D7BA76}" srcOrd="2" destOrd="0" presId="urn:microsoft.com/office/officeart/2005/8/layout/hierarchy4"/>
    <dgm:cxn modelId="{9342F352-1167-458F-866F-898B2AD5DBD2}" type="presParOf" srcId="{ECBD51C3-A096-4A38-AB1D-E98969D7BA76}" destId="{9A334B92-0F13-4E8F-84B6-8DC9ACA7A628}" srcOrd="0" destOrd="0" presId="urn:microsoft.com/office/officeart/2005/8/layout/hierarchy4"/>
    <dgm:cxn modelId="{EC6BEFB7-600C-4B00-90E6-CB19DD6622F7}" type="presParOf" srcId="{ECBD51C3-A096-4A38-AB1D-E98969D7BA76}" destId="{43F869B3-A415-4FEE-B25B-5171A6C45B0C}" srcOrd="1" destOrd="0" presId="urn:microsoft.com/office/officeart/2005/8/layout/hierarchy4"/>
    <dgm:cxn modelId="{D497BA53-9952-4C91-8295-AA4B31BAC114}" type="presParOf" srcId="{8B9C9FC0-1B0A-4EFC-AEF9-AFE3C2ADFC81}" destId="{E3BEF46E-ACF4-4871-AE35-42F07D2F42F2}" srcOrd="3" destOrd="0" presId="urn:microsoft.com/office/officeart/2005/8/layout/hierarchy4"/>
    <dgm:cxn modelId="{48A83FDF-FE79-4424-BA39-69D1B6E173BA}" type="presParOf" srcId="{8B9C9FC0-1B0A-4EFC-AEF9-AFE3C2ADFC81}" destId="{0510705A-E199-484C-92BB-81F60C8B4199}" srcOrd="4" destOrd="0" presId="urn:microsoft.com/office/officeart/2005/8/layout/hierarchy4"/>
    <dgm:cxn modelId="{8AB7669A-89CA-4FD9-87E2-208E640577EE}" type="presParOf" srcId="{0510705A-E199-484C-92BB-81F60C8B4199}" destId="{0DFCCF5C-61CE-4B68-9E25-9E324600FBF1}" srcOrd="0" destOrd="0" presId="urn:microsoft.com/office/officeart/2005/8/layout/hierarchy4"/>
    <dgm:cxn modelId="{C0B01641-2BF6-41A6-840E-D9F8EAE88441}" type="presParOf" srcId="{0510705A-E199-484C-92BB-81F60C8B4199}" destId="{3224B8D9-D7FA-47D8-8E67-C6BFE266CB5B}" srcOrd="1" destOrd="0" presId="urn:microsoft.com/office/officeart/2005/8/layout/hierarchy4"/>
    <dgm:cxn modelId="{56ED47FC-63B9-48EB-B7C3-D2741B01AB30}" type="presParOf" srcId="{8B9C9FC0-1B0A-4EFC-AEF9-AFE3C2ADFC81}" destId="{627CD44D-AFEE-496D-A38C-E101FD5CADB4}" srcOrd="5" destOrd="0" presId="urn:microsoft.com/office/officeart/2005/8/layout/hierarchy4"/>
    <dgm:cxn modelId="{E9702895-180F-4826-B67E-DB319501F143}" type="presParOf" srcId="{8B9C9FC0-1B0A-4EFC-AEF9-AFE3C2ADFC81}" destId="{D3C81157-5ADC-44D3-B829-09993A707A9F}" srcOrd="6" destOrd="0" presId="urn:microsoft.com/office/officeart/2005/8/layout/hierarchy4"/>
    <dgm:cxn modelId="{9A1DB502-82D0-4DF5-913E-5BD9A686F979}" type="presParOf" srcId="{D3C81157-5ADC-44D3-B829-09993A707A9F}" destId="{6761A93C-D456-4C58-82D1-F926689F3678}" srcOrd="0" destOrd="0" presId="urn:microsoft.com/office/officeart/2005/8/layout/hierarchy4"/>
    <dgm:cxn modelId="{DC40DF1B-2F88-467C-99CD-9859AAD0F0C8}" type="presParOf" srcId="{D3C81157-5ADC-44D3-B829-09993A707A9F}" destId="{2BE01A1B-9102-426E-A32D-D78CE033A01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328D5DE-C39E-444A-8DDC-FBCBACB2954C}" type="doc">
      <dgm:prSet loTypeId="urn:microsoft.com/office/officeart/2005/8/layout/targe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9F4A02D-4105-49C2-BDA5-0FD6BACA7844}">
      <dgm:prSet phldrT="[Text]" custT="1"/>
      <dgm:spPr/>
      <dgm:t>
        <a:bodyPr/>
        <a:lstStyle/>
        <a:p>
          <a:r>
            <a:rPr lang="fa-IR" sz="4000">
              <a:cs typeface="B Mitra" panose="00000400000000000000" pitchFamily="2" charset="-78"/>
            </a:rPr>
            <a:t>قیام پیامبر اکرم در جامعه و مؤلفه های قیام</a:t>
          </a:r>
          <a:endParaRPr lang="en-US" sz="4000">
            <a:cs typeface="B Mitra" panose="00000400000000000000" pitchFamily="2" charset="-78"/>
          </a:endParaRPr>
        </a:p>
      </dgm:t>
    </dgm:pt>
    <dgm:pt modelId="{25782848-4E76-44BA-9DCF-610F2E879548}" type="parTrans" cxnId="{BA355788-9BA7-4BC0-A49E-CB56803E22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9B18B8F-C9BD-46B3-87ED-DB632979AF68}" type="sibTrans" cxnId="{BA355788-9BA7-4BC0-A49E-CB56803E22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BA2C893-4F53-40AF-B0B7-8F278AA3E2FC}">
      <dgm:prSet phldrT="[Text]" custT="1"/>
      <dgm:spPr/>
      <dgm:t>
        <a:bodyPr/>
        <a:lstStyle/>
        <a:p>
          <a:r>
            <a:rPr lang="fa-IR" sz="4000">
              <a:cs typeface="B Mitra" panose="00000400000000000000" pitchFamily="2" charset="-78"/>
            </a:rPr>
            <a:t>واکنش های در مقابل رسول اکرم</a:t>
          </a:r>
          <a:endParaRPr lang="en-US" sz="4000">
            <a:cs typeface="B Mitra" panose="00000400000000000000" pitchFamily="2" charset="-78"/>
          </a:endParaRPr>
        </a:p>
      </dgm:t>
    </dgm:pt>
    <dgm:pt modelId="{B5159969-9771-4AC2-AF63-A8B6E635A14D}" type="parTrans" cxnId="{7B970498-0699-4721-B4B6-DB664147133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114FC23-E31F-4057-B5B5-92A8DD509BE9}" type="sibTrans" cxnId="{7B970498-0699-4721-B4B6-DB664147133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E4BCC1C-4C05-45CF-823F-3A87A0B97A99}">
      <dgm:prSet phldrT="[Text]" custT="1"/>
      <dgm:spPr/>
      <dgm:t>
        <a:bodyPr/>
        <a:lstStyle/>
        <a:p>
          <a:r>
            <a:rPr lang="fa-IR" sz="4000">
              <a:cs typeface="B Mitra" panose="00000400000000000000" pitchFamily="2" charset="-78"/>
            </a:rPr>
            <a:t>رخدادهای طبیعی و تشابه آن با قیام</a:t>
          </a:r>
        </a:p>
      </dgm:t>
    </dgm:pt>
    <dgm:pt modelId="{EAC6BD2C-77F3-421B-B4D2-53CE3C33D215}" type="parTrans" cxnId="{F59A07D0-AF14-4D04-91F4-C8C5B6B2052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728FFFD-B866-44A2-9D5E-D6E795CB4231}" type="sibTrans" cxnId="{F59A07D0-AF14-4D04-91F4-C8C5B6B2052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46212F2-C331-4C3C-9528-1EDE8D560F28}">
      <dgm:prSet phldrT="[Text]" custT="1"/>
      <dgm:spPr/>
      <dgm:t>
        <a:bodyPr/>
        <a:lstStyle/>
        <a:p>
          <a:r>
            <a:rPr lang="fa-IR" sz="4000">
              <a:cs typeface="B Mitra" panose="00000400000000000000" pitchFamily="2" charset="-78"/>
            </a:rPr>
            <a:t>رخدادهای پس از مرگ</a:t>
          </a:r>
        </a:p>
      </dgm:t>
    </dgm:pt>
    <dgm:pt modelId="{9440471C-CA42-4761-AD83-B91A6251390C}" type="parTrans" cxnId="{F52EC713-5F33-4F9A-A061-69FFEB63A955}">
      <dgm:prSet/>
      <dgm:spPr/>
      <dgm:t>
        <a:bodyPr/>
        <a:lstStyle/>
        <a:p>
          <a:endParaRPr lang="en-US"/>
        </a:p>
      </dgm:t>
    </dgm:pt>
    <dgm:pt modelId="{EB90C0FC-E2E6-4C86-BECE-1A86378D03EA}" type="sibTrans" cxnId="{F52EC713-5F33-4F9A-A061-69FFEB63A955}">
      <dgm:prSet/>
      <dgm:spPr/>
      <dgm:t>
        <a:bodyPr/>
        <a:lstStyle/>
        <a:p>
          <a:endParaRPr lang="en-US"/>
        </a:p>
      </dgm:t>
    </dgm:pt>
    <dgm:pt modelId="{3831F6D3-A1C2-42F7-9F60-0C4DFB671D23}">
      <dgm:prSet phldrT="[Text]" custT="1"/>
      <dgm:spPr/>
      <dgm:t>
        <a:bodyPr/>
        <a:lstStyle/>
        <a:p>
          <a:r>
            <a:rPr lang="fa-IR" sz="4000">
              <a:cs typeface="B Mitra" panose="00000400000000000000" pitchFamily="2" charset="-78"/>
            </a:rPr>
            <a:t>قرآن، محور قیام پیامبر و واکنش ذلیلانه مشرکان</a:t>
          </a:r>
        </a:p>
      </dgm:t>
    </dgm:pt>
    <dgm:pt modelId="{5572DFD4-60EB-4479-B9CB-4F3C742CBE11}" type="parTrans" cxnId="{F57B65AE-0803-4D05-AC77-E4C875D4737D}">
      <dgm:prSet/>
      <dgm:spPr/>
      <dgm:t>
        <a:bodyPr/>
        <a:lstStyle/>
        <a:p>
          <a:endParaRPr lang="en-US"/>
        </a:p>
      </dgm:t>
    </dgm:pt>
    <dgm:pt modelId="{D2666E42-FC25-40B1-BE37-CF579FD0A089}" type="sibTrans" cxnId="{F57B65AE-0803-4D05-AC77-E4C875D4737D}">
      <dgm:prSet/>
      <dgm:spPr/>
      <dgm:t>
        <a:bodyPr/>
        <a:lstStyle/>
        <a:p>
          <a:endParaRPr lang="en-US"/>
        </a:p>
      </dgm:t>
    </dgm:pt>
    <dgm:pt modelId="{3D9F25B8-FCE4-4037-B0E5-F26FF4AB8A69}" type="pres">
      <dgm:prSet presAssocID="{1328D5DE-C39E-444A-8DDC-FBCBACB2954C}" presName="Name0" presStyleCnt="0">
        <dgm:presLayoutVars>
          <dgm:chMax val="7"/>
          <dgm:dir val="rev"/>
          <dgm:animLvl val="lvl"/>
          <dgm:resizeHandles val="exact"/>
        </dgm:presLayoutVars>
      </dgm:prSet>
      <dgm:spPr/>
    </dgm:pt>
    <dgm:pt modelId="{A544A8C9-0911-48F3-B6E8-F955C5014946}" type="pres">
      <dgm:prSet presAssocID="{99F4A02D-4105-49C2-BDA5-0FD6BACA7844}" presName="circle1" presStyleLbl="node1" presStyleIdx="0" presStyleCnt="5"/>
      <dgm:spPr/>
    </dgm:pt>
    <dgm:pt modelId="{91478B56-50A3-46E0-B6BB-AE3BC7D06F4D}" type="pres">
      <dgm:prSet presAssocID="{99F4A02D-4105-49C2-BDA5-0FD6BACA7844}" presName="space" presStyleCnt="0"/>
      <dgm:spPr/>
    </dgm:pt>
    <dgm:pt modelId="{EBDDEBF3-3B94-49C2-BDEC-8BD3826246CF}" type="pres">
      <dgm:prSet presAssocID="{99F4A02D-4105-49C2-BDA5-0FD6BACA7844}" presName="rect1" presStyleLbl="alignAcc1" presStyleIdx="0" presStyleCnt="5"/>
      <dgm:spPr/>
    </dgm:pt>
    <dgm:pt modelId="{43283433-5B49-472D-A604-6CFE52372CB5}" type="pres">
      <dgm:prSet presAssocID="{DBA2C893-4F53-40AF-B0B7-8F278AA3E2FC}" presName="vertSpace2" presStyleLbl="node1" presStyleIdx="0" presStyleCnt="5"/>
      <dgm:spPr/>
    </dgm:pt>
    <dgm:pt modelId="{3F5EECD6-417A-45B3-8493-A16D4676BAA2}" type="pres">
      <dgm:prSet presAssocID="{DBA2C893-4F53-40AF-B0B7-8F278AA3E2FC}" presName="circle2" presStyleLbl="node1" presStyleIdx="1" presStyleCnt="5"/>
      <dgm:spPr/>
    </dgm:pt>
    <dgm:pt modelId="{1F55F1C0-4C44-4015-AFCC-C82BB7510C48}" type="pres">
      <dgm:prSet presAssocID="{DBA2C893-4F53-40AF-B0B7-8F278AA3E2FC}" presName="rect2" presStyleLbl="alignAcc1" presStyleIdx="1" presStyleCnt="5"/>
      <dgm:spPr/>
    </dgm:pt>
    <dgm:pt modelId="{F12E5156-31EE-4206-8098-C4F3BFC24BB7}" type="pres">
      <dgm:prSet presAssocID="{1E4BCC1C-4C05-45CF-823F-3A87A0B97A99}" presName="vertSpace3" presStyleLbl="node1" presStyleIdx="1" presStyleCnt="5"/>
      <dgm:spPr/>
    </dgm:pt>
    <dgm:pt modelId="{8C4F053E-A000-4F12-AF7C-0897F40CD328}" type="pres">
      <dgm:prSet presAssocID="{1E4BCC1C-4C05-45CF-823F-3A87A0B97A99}" presName="circle3" presStyleLbl="node1" presStyleIdx="2" presStyleCnt="5"/>
      <dgm:spPr/>
    </dgm:pt>
    <dgm:pt modelId="{3315E44D-0581-41A6-A8A3-60AA08BA90A0}" type="pres">
      <dgm:prSet presAssocID="{1E4BCC1C-4C05-45CF-823F-3A87A0B97A99}" presName="rect3" presStyleLbl="alignAcc1" presStyleIdx="2" presStyleCnt="5"/>
      <dgm:spPr/>
    </dgm:pt>
    <dgm:pt modelId="{43815027-CCE3-4316-8B61-6218ADC5260D}" type="pres">
      <dgm:prSet presAssocID="{E46212F2-C331-4C3C-9528-1EDE8D560F28}" presName="vertSpace4" presStyleLbl="node1" presStyleIdx="2" presStyleCnt="5"/>
      <dgm:spPr/>
    </dgm:pt>
    <dgm:pt modelId="{61B9B164-92A8-4C2B-A548-F2B8C90690CF}" type="pres">
      <dgm:prSet presAssocID="{E46212F2-C331-4C3C-9528-1EDE8D560F28}" presName="circle4" presStyleLbl="node1" presStyleIdx="3" presStyleCnt="5"/>
      <dgm:spPr/>
    </dgm:pt>
    <dgm:pt modelId="{E6BF0F30-C5C3-4014-BEC9-1354EBFAF876}" type="pres">
      <dgm:prSet presAssocID="{E46212F2-C331-4C3C-9528-1EDE8D560F28}" presName="rect4" presStyleLbl="alignAcc1" presStyleIdx="3" presStyleCnt="5"/>
      <dgm:spPr/>
    </dgm:pt>
    <dgm:pt modelId="{45408CEA-8B04-4203-AC42-5B2E3AE6FEE2}" type="pres">
      <dgm:prSet presAssocID="{3831F6D3-A1C2-42F7-9F60-0C4DFB671D23}" presName="vertSpace5" presStyleLbl="node1" presStyleIdx="3" presStyleCnt="5"/>
      <dgm:spPr/>
    </dgm:pt>
    <dgm:pt modelId="{3D74095C-3165-4CAC-AFC3-77449BA9F473}" type="pres">
      <dgm:prSet presAssocID="{3831F6D3-A1C2-42F7-9F60-0C4DFB671D23}" presName="circle5" presStyleLbl="node1" presStyleIdx="4" presStyleCnt="5"/>
      <dgm:spPr/>
    </dgm:pt>
    <dgm:pt modelId="{9C8963CA-90BE-4017-A5D1-93B5BFF1E435}" type="pres">
      <dgm:prSet presAssocID="{3831F6D3-A1C2-42F7-9F60-0C4DFB671D23}" presName="rect5" presStyleLbl="alignAcc1" presStyleIdx="4" presStyleCnt="5"/>
      <dgm:spPr/>
    </dgm:pt>
    <dgm:pt modelId="{36138EE7-5F6E-4B88-A843-3A509314D1F1}" type="pres">
      <dgm:prSet presAssocID="{99F4A02D-4105-49C2-BDA5-0FD6BACA7844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DE836BBC-26F7-4DCF-B8E1-88D79B21F0C2}" type="pres">
      <dgm:prSet presAssocID="{DBA2C893-4F53-40AF-B0B7-8F278AA3E2FC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7328D657-F0A7-4B7E-BD0A-08D600DF20D2}" type="pres">
      <dgm:prSet presAssocID="{1E4BCC1C-4C05-45CF-823F-3A87A0B97A99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10F2282F-AAFC-47ED-96E2-51ABFA6D3FE5}" type="pres">
      <dgm:prSet presAssocID="{E46212F2-C331-4C3C-9528-1EDE8D560F28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65E03664-647E-4933-837E-9C63E5CAAB63}" type="pres">
      <dgm:prSet presAssocID="{3831F6D3-A1C2-42F7-9F60-0C4DFB671D23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2DF6C903-5B17-4B65-9B0B-8D95DB82B1AB}" type="presOf" srcId="{1328D5DE-C39E-444A-8DDC-FBCBACB2954C}" destId="{3D9F25B8-FCE4-4037-B0E5-F26FF4AB8A69}" srcOrd="0" destOrd="0" presId="urn:microsoft.com/office/officeart/2005/8/layout/target3"/>
    <dgm:cxn modelId="{F52EC713-5F33-4F9A-A061-69FFEB63A955}" srcId="{1328D5DE-C39E-444A-8DDC-FBCBACB2954C}" destId="{E46212F2-C331-4C3C-9528-1EDE8D560F28}" srcOrd="3" destOrd="0" parTransId="{9440471C-CA42-4761-AD83-B91A6251390C}" sibTransId="{EB90C0FC-E2E6-4C86-BECE-1A86378D03EA}"/>
    <dgm:cxn modelId="{2AB32617-43EF-43C5-A6A7-063019827107}" type="presOf" srcId="{3831F6D3-A1C2-42F7-9F60-0C4DFB671D23}" destId="{9C8963CA-90BE-4017-A5D1-93B5BFF1E435}" srcOrd="0" destOrd="0" presId="urn:microsoft.com/office/officeart/2005/8/layout/target3"/>
    <dgm:cxn modelId="{E5775717-2F94-45A8-9137-A3D93FB6A6DE}" type="presOf" srcId="{99F4A02D-4105-49C2-BDA5-0FD6BACA7844}" destId="{EBDDEBF3-3B94-49C2-BDEC-8BD3826246CF}" srcOrd="0" destOrd="0" presId="urn:microsoft.com/office/officeart/2005/8/layout/target3"/>
    <dgm:cxn modelId="{C02EC92D-1B04-429B-B402-552BF0D81893}" type="presOf" srcId="{DBA2C893-4F53-40AF-B0B7-8F278AA3E2FC}" destId="{DE836BBC-26F7-4DCF-B8E1-88D79B21F0C2}" srcOrd="1" destOrd="0" presId="urn:microsoft.com/office/officeart/2005/8/layout/target3"/>
    <dgm:cxn modelId="{658D0430-1BF7-4C82-87A4-DD667B58C924}" type="presOf" srcId="{99F4A02D-4105-49C2-BDA5-0FD6BACA7844}" destId="{36138EE7-5F6E-4B88-A843-3A509314D1F1}" srcOrd="1" destOrd="0" presId="urn:microsoft.com/office/officeart/2005/8/layout/target3"/>
    <dgm:cxn modelId="{3C3B9E56-7F91-4461-8B24-6F7A28850696}" type="presOf" srcId="{1E4BCC1C-4C05-45CF-823F-3A87A0B97A99}" destId="{7328D657-F0A7-4B7E-BD0A-08D600DF20D2}" srcOrd="1" destOrd="0" presId="urn:microsoft.com/office/officeart/2005/8/layout/target3"/>
    <dgm:cxn modelId="{BA355788-9BA7-4BC0-A49E-CB56803E227D}" srcId="{1328D5DE-C39E-444A-8DDC-FBCBACB2954C}" destId="{99F4A02D-4105-49C2-BDA5-0FD6BACA7844}" srcOrd="0" destOrd="0" parTransId="{25782848-4E76-44BA-9DCF-610F2E879548}" sibTransId="{B9B18B8F-C9BD-46B3-87ED-DB632979AF68}"/>
    <dgm:cxn modelId="{74F3AD8A-ADDE-49AF-9C64-24E52A6CB803}" type="presOf" srcId="{E46212F2-C331-4C3C-9528-1EDE8D560F28}" destId="{E6BF0F30-C5C3-4014-BEC9-1354EBFAF876}" srcOrd="0" destOrd="0" presId="urn:microsoft.com/office/officeart/2005/8/layout/target3"/>
    <dgm:cxn modelId="{7B970498-0699-4721-B4B6-DB664147133D}" srcId="{1328D5DE-C39E-444A-8DDC-FBCBACB2954C}" destId="{DBA2C893-4F53-40AF-B0B7-8F278AA3E2FC}" srcOrd="1" destOrd="0" parTransId="{B5159969-9771-4AC2-AF63-A8B6E635A14D}" sibTransId="{9114FC23-E31F-4057-B5B5-92A8DD509BE9}"/>
    <dgm:cxn modelId="{F57B65AE-0803-4D05-AC77-E4C875D4737D}" srcId="{1328D5DE-C39E-444A-8DDC-FBCBACB2954C}" destId="{3831F6D3-A1C2-42F7-9F60-0C4DFB671D23}" srcOrd="4" destOrd="0" parTransId="{5572DFD4-60EB-4479-B9CB-4F3C742CBE11}" sibTransId="{D2666E42-FC25-40B1-BE37-CF579FD0A089}"/>
    <dgm:cxn modelId="{B26AAABA-366E-4A3A-898F-FBA9C5BD8EE4}" type="presOf" srcId="{3831F6D3-A1C2-42F7-9F60-0C4DFB671D23}" destId="{65E03664-647E-4933-837E-9C63E5CAAB63}" srcOrd="1" destOrd="0" presId="urn:microsoft.com/office/officeart/2005/8/layout/target3"/>
    <dgm:cxn modelId="{F59A07D0-AF14-4D04-91F4-C8C5B6B20521}" srcId="{1328D5DE-C39E-444A-8DDC-FBCBACB2954C}" destId="{1E4BCC1C-4C05-45CF-823F-3A87A0B97A99}" srcOrd="2" destOrd="0" parTransId="{EAC6BD2C-77F3-421B-B4D2-53CE3C33D215}" sibTransId="{6728FFFD-B866-44A2-9D5E-D6E795CB4231}"/>
    <dgm:cxn modelId="{AD989CE2-A2EF-422E-8449-77DD0211DF0B}" type="presOf" srcId="{1E4BCC1C-4C05-45CF-823F-3A87A0B97A99}" destId="{3315E44D-0581-41A6-A8A3-60AA08BA90A0}" srcOrd="0" destOrd="0" presId="urn:microsoft.com/office/officeart/2005/8/layout/target3"/>
    <dgm:cxn modelId="{908C5CFA-CB80-4281-BBAA-B060DC7053DB}" type="presOf" srcId="{E46212F2-C331-4C3C-9528-1EDE8D560F28}" destId="{10F2282F-AAFC-47ED-96E2-51ABFA6D3FE5}" srcOrd="1" destOrd="0" presId="urn:microsoft.com/office/officeart/2005/8/layout/target3"/>
    <dgm:cxn modelId="{5CCB2FFE-2A34-467D-B755-5B9E1F4B8D57}" type="presOf" srcId="{DBA2C893-4F53-40AF-B0B7-8F278AA3E2FC}" destId="{1F55F1C0-4C44-4015-AFCC-C82BB7510C48}" srcOrd="0" destOrd="0" presId="urn:microsoft.com/office/officeart/2005/8/layout/target3"/>
    <dgm:cxn modelId="{C6530C25-987E-4979-AF2A-EA5E02BE24BA}" type="presParOf" srcId="{3D9F25B8-FCE4-4037-B0E5-F26FF4AB8A69}" destId="{A544A8C9-0911-48F3-B6E8-F955C5014946}" srcOrd="0" destOrd="0" presId="urn:microsoft.com/office/officeart/2005/8/layout/target3"/>
    <dgm:cxn modelId="{AB3FF727-E0D8-453C-BA1B-430CC138C5FC}" type="presParOf" srcId="{3D9F25B8-FCE4-4037-B0E5-F26FF4AB8A69}" destId="{91478B56-50A3-46E0-B6BB-AE3BC7D06F4D}" srcOrd="1" destOrd="0" presId="urn:microsoft.com/office/officeart/2005/8/layout/target3"/>
    <dgm:cxn modelId="{573F6598-9586-4777-B551-26DC3A111ED1}" type="presParOf" srcId="{3D9F25B8-FCE4-4037-B0E5-F26FF4AB8A69}" destId="{EBDDEBF3-3B94-49C2-BDEC-8BD3826246CF}" srcOrd="2" destOrd="0" presId="urn:microsoft.com/office/officeart/2005/8/layout/target3"/>
    <dgm:cxn modelId="{A4B4D53E-0925-44F5-987B-D52CE7F769FA}" type="presParOf" srcId="{3D9F25B8-FCE4-4037-B0E5-F26FF4AB8A69}" destId="{43283433-5B49-472D-A604-6CFE52372CB5}" srcOrd="3" destOrd="0" presId="urn:microsoft.com/office/officeart/2005/8/layout/target3"/>
    <dgm:cxn modelId="{98CFF93F-1EE0-4E7B-8C53-A9F95019A7C0}" type="presParOf" srcId="{3D9F25B8-FCE4-4037-B0E5-F26FF4AB8A69}" destId="{3F5EECD6-417A-45B3-8493-A16D4676BAA2}" srcOrd="4" destOrd="0" presId="urn:microsoft.com/office/officeart/2005/8/layout/target3"/>
    <dgm:cxn modelId="{467C2068-D8E3-4B48-9984-5A6B9F4FF021}" type="presParOf" srcId="{3D9F25B8-FCE4-4037-B0E5-F26FF4AB8A69}" destId="{1F55F1C0-4C44-4015-AFCC-C82BB7510C48}" srcOrd="5" destOrd="0" presId="urn:microsoft.com/office/officeart/2005/8/layout/target3"/>
    <dgm:cxn modelId="{FA3F36E1-9483-4509-AE30-F6428A7BBC8E}" type="presParOf" srcId="{3D9F25B8-FCE4-4037-B0E5-F26FF4AB8A69}" destId="{F12E5156-31EE-4206-8098-C4F3BFC24BB7}" srcOrd="6" destOrd="0" presId="urn:microsoft.com/office/officeart/2005/8/layout/target3"/>
    <dgm:cxn modelId="{CCA83E0E-D53A-49D2-A241-BF5AC4EC1C1D}" type="presParOf" srcId="{3D9F25B8-FCE4-4037-B0E5-F26FF4AB8A69}" destId="{8C4F053E-A000-4F12-AF7C-0897F40CD328}" srcOrd="7" destOrd="0" presId="urn:microsoft.com/office/officeart/2005/8/layout/target3"/>
    <dgm:cxn modelId="{F957011A-C7A2-4EDD-B6E2-A4650CFE255F}" type="presParOf" srcId="{3D9F25B8-FCE4-4037-B0E5-F26FF4AB8A69}" destId="{3315E44D-0581-41A6-A8A3-60AA08BA90A0}" srcOrd="8" destOrd="0" presId="urn:microsoft.com/office/officeart/2005/8/layout/target3"/>
    <dgm:cxn modelId="{A9B07496-14B5-4124-BAC2-13D0B64CE86A}" type="presParOf" srcId="{3D9F25B8-FCE4-4037-B0E5-F26FF4AB8A69}" destId="{43815027-CCE3-4316-8B61-6218ADC5260D}" srcOrd="9" destOrd="0" presId="urn:microsoft.com/office/officeart/2005/8/layout/target3"/>
    <dgm:cxn modelId="{78478E86-8323-4FA8-83FD-5ADD07A62E9C}" type="presParOf" srcId="{3D9F25B8-FCE4-4037-B0E5-F26FF4AB8A69}" destId="{61B9B164-92A8-4C2B-A548-F2B8C90690CF}" srcOrd="10" destOrd="0" presId="urn:microsoft.com/office/officeart/2005/8/layout/target3"/>
    <dgm:cxn modelId="{F968960A-003B-4F5E-9E0C-F332E4BCC2B7}" type="presParOf" srcId="{3D9F25B8-FCE4-4037-B0E5-F26FF4AB8A69}" destId="{E6BF0F30-C5C3-4014-BEC9-1354EBFAF876}" srcOrd="11" destOrd="0" presId="urn:microsoft.com/office/officeart/2005/8/layout/target3"/>
    <dgm:cxn modelId="{3391FEAC-89F8-49FA-BA8A-6A42877CAE91}" type="presParOf" srcId="{3D9F25B8-FCE4-4037-B0E5-F26FF4AB8A69}" destId="{45408CEA-8B04-4203-AC42-5B2E3AE6FEE2}" srcOrd="12" destOrd="0" presId="urn:microsoft.com/office/officeart/2005/8/layout/target3"/>
    <dgm:cxn modelId="{D6163CF0-FF1C-458C-B91A-3C5A58F072A3}" type="presParOf" srcId="{3D9F25B8-FCE4-4037-B0E5-F26FF4AB8A69}" destId="{3D74095C-3165-4CAC-AFC3-77449BA9F473}" srcOrd="13" destOrd="0" presId="urn:microsoft.com/office/officeart/2005/8/layout/target3"/>
    <dgm:cxn modelId="{3E35412B-E9FB-4663-AD76-07DB79A09F1E}" type="presParOf" srcId="{3D9F25B8-FCE4-4037-B0E5-F26FF4AB8A69}" destId="{9C8963CA-90BE-4017-A5D1-93B5BFF1E435}" srcOrd="14" destOrd="0" presId="urn:microsoft.com/office/officeart/2005/8/layout/target3"/>
    <dgm:cxn modelId="{32F424EB-2128-48D2-BC3A-9789CFE64684}" type="presParOf" srcId="{3D9F25B8-FCE4-4037-B0E5-F26FF4AB8A69}" destId="{36138EE7-5F6E-4B88-A843-3A509314D1F1}" srcOrd="15" destOrd="0" presId="urn:microsoft.com/office/officeart/2005/8/layout/target3"/>
    <dgm:cxn modelId="{AD791CBD-0941-4994-82C1-17D80B5FE2C7}" type="presParOf" srcId="{3D9F25B8-FCE4-4037-B0E5-F26FF4AB8A69}" destId="{DE836BBC-26F7-4DCF-B8E1-88D79B21F0C2}" srcOrd="16" destOrd="0" presId="urn:microsoft.com/office/officeart/2005/8/layout/target3"/>
    <dgm:cxn modelId="{C2CEBF8C-1D82-49E7-9A22-E441222BAC9D}" type="presParOf" srcId="{3D9F25B8-FCE4-4037-B0E5-F26FF4AB8A69}" destId="{7328D657-F0A7-4B7E-BD0A-08D600DF20D2}" srcOrd="17" destOrd="0" presId="urn:microsoft.com/office/officeart/2005/8/layout/target3"/>
    <dgm:cxn modelId="{90617E79-6161-4367-B7AB-D22F1ECF1E0D}" type="presParOf" srcId="{3D9F25B8-FCE4-4037-B0E5-F26FF4AB8A69}" destId="{10F2282F-AAFC-47ED-96E2-51ABFA6D3FE5}" srcOrd="18" destOrd="0" presId="urn:microsoft.com/office/officeart/2005/8/layout/target3"/>
    <dgm:cxn modelId="{0E0A07C6-F9FD-40DC-B293-BA834AAF930B}" type="presParOf" srcId="{3D9F25B8-FCE4-4037-B0E5-F26FF4AB8A69}" destId="{65E03664-647E-4933-837E-9C63E5CAAB63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328D5DE-C39E-444A-8DDC-FBCBACB2954C}" type="doc">
      <dgm:prSet loTypeId="urn:diagrams.loki3.com/VaryingWidth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9F4A02D-4105-49C2-BDA5-0FD6BACA7844}">
      <dgm:prSet phldrT="[Text]" custT="1"/>
      <dgm:spPr/>
      <dgm:t>
        <a:bodyPr/>
        <a:lstStyle/>
        <a:p>
          <a:r>
            <a:rPr lang="fa-IR" sz="3000" b="0">
              <a:solidFill>
                <a:schemeClr val="tx1"/>
              </a:solidFill>
              <a:effectLst/>
              <a:cs typeface="B Mitra" panose="00000400000000000000" pitchFamily="2" charset="-78"/>
            </a:rPr>
            <a:t>پس زمینه هایی که از سوره استخراج می شود.</a:t>
          </a:r>
          <a:endParaRPr lang="en-US" sz="3000" b="0">
            <a:solidFill>
              <a:schemeClr val="tx1"/>
            </a:solidFill>
            <a:effectLst/>
            <a:cs typeface="B Mitra" panose="00000400000000000000" pitchFamily="2" charset="-78"/>
          </a:endParaRPr>
        </a:p>
      </dgm:t>
    </dgm:pt>
    <dgm:pt modelId="{25782848-4E76-44BA-9DCF-610F2E879548}" type="parTrans" cxnId="{BA355788-9BA7-4BC0-A49E-CB56803E227D}">
      <dgm:prSet/>
      <dgm:spPr/>
      <dgm:t>
        <a:bodyPr/>
        <a:lstStyle/>
        <a:p>
          <a:endParaRPr lang="en-US" sz="3000" b="0">
            <a:solidFill>
              <a:schemeClr val="tx1"/>
            </a:solidFill>
            <a:effectLst/>
          </a:endParaRPr>
        </a:p>
      </dgm:t>
    </dgm:pt>
    <dgm:pt modelId="{B9B18B8F-C9BD-46B3-87ED-DB632979AF68}" type="sibTrans" cxnId="{BA355788-9BA7-4BC0-A49E-CB56803E227D}">
      <dgm:prSet/>
      <dgm:spPr/>
      <dgm:t>
        <a:bodyPr/>
        <a:lstStyle/>
        <a:p>
          <a:endParaRPr lang="en-US" sz="3000" b="0">
            <a:solidFill>
              <a:schemeClr val="tx1"/>
            </a:solidFill>
            <a:effectLst/>
          </a:endParaRPr>
        </a:p>
      </dgm:t>
    </dgm:pt>
    <dgm:pt modelId="{DBA2C893-4F53-40AF-B0B7-8F278AA3E2FC}">
      <dgm:prSet phldrT="[Text]" custT="1"/>
      <dgm:spPr/>
      <dgm:t>
        <a:bodyPr/>
        <a:lstStyle/>
        <a:p>
          <a:r>
            <a:rPr lang="fa-IR" sz="3000" b="0">
              <a:solidFill>
                <a:schemeClr val="tx1"/>
              </a:solidFill>
              <a:effectLst/>
              <a:cs typeface="B Mitra" panose="00000400000000000000" pitchFamily="2" charset="-78"/>
            </a:rPr>
            <a:t>پس زمینه هایی که با توجه به فضای فرهنگی اجتماعی زمان نزول بدست می آید.</a:t>
          </a:r>
          <a:endParaRPr lang="en-US" sz="3000" b="0">
            <a:solidFill>
              <a:schemeClr val="tx1"/>
            </a:solidFill>
            <a:effectLst/>
            <a:cs typeface="B Mitra" panose="00000400000000000000" pitchFamily="2" charset="-78"/>
          </a:endParaRPr>
        </a:p>
      </dgm:t>
    </dgm:pt>
    <dgm:pt modelId="{B5159969-9771-4AC2-AF63-A8B6E635A14D}" type="parTrans" cxnId="{7B970498-0699-4721-B4B6-DB664147133D}">
      <dgm:prSet/>
      <dgm:spPr/>
      <dgm:t>
        <a:bodyPr/>
        <a:lstStyle/>
        <a:p>
          <a:endParaRPr lang="en-US" sz="3000" b="0">
            <a:solidFill>
              <a:schemeClr val="tx1"/>
            </a:solidFill>
            <a:effectLst/>
          </a:endParaRPr>
        </a:p>
      </dgm:t>
    </dgm:pt>
    <dgm:pt modelId="{9114FC23-E31F-4057-B5B5-92A8DD509BE9}" type="sibTrans" cxnId="{7B970498-0699-4721-B4B6-DB664147133D}">
      <dgm:prSet/>
      <dgm:spPr/>
      <dgm:t>
        <a:bodyPr/>
        <a:lstStyle/>
        <a:p>
          <a:endParaRPr lang="en-US" sz="3000" b="0">
            <a:solidFill>
              <a:schemeClr val="tx1"/>
            </a:solidFill>
            <a:effectLst/>
          </a:endParaRPr>
        </a:p>
      </dgm:t>
    </dgm:pt>
    <dgm:pt modelId="{1E4BCC1C-4C05-45CF-823F-3A87A0B97A99}">
      <dgm:prSet phldrT="[Text]" custT="1"/>
      <dgm:spPr/>
      <dgm:t>
        <a:bodyPr/>
        <a:lstStyle/>
        <a:p>
          <a:r>
            <a:rPr lang="fa-IR" sz="3000" b="0">
              <a:solidFill>
                <a:schemeClr val="tx1"/>
              </a:solidFill>
              <a:effectLst/>
              <a:cs typeface="B Mitra" panose="00000400000000000000" pitchFamily="2" charset="-78"/>
            </a:rPr>
            <a:t>پس زمینه هایی که با توجه به روایات مرتبط با رخداد بیان شده در سوره، بدست می آید. </a:t>
          </a:r>
          <a:br>
            <a:rPr lang="fa-IR" sz="3000" b="0">
              <a:solidFill>
                <a:schemeClr val="tx1"/>
              </a:solidFill>
              <a:effectLst/>
              <a:cs typeface="B Mitra" panose="00000400000000000000" pitchFamily="2" charset="-78"/>
            </a:rPr>
          </a:br>
          <a:r>
            <a:rPr lang="fa-IR" sz="3000" b="0">
              <a:solidFill>
                <a:schemeClr val="tx1"/>
              </a:solidFill>
              <a:effectLst/>
              <a:cs typeface="B Mitra" panose="00000400000000000000" pitchFamily="2" charset="-78"/>
            </a:rPr>
            <a:t>(مربوط به سوره یا بخشی از سوره که دارای شأن نزول است.)</a:t>
          </a:r>
        </a:p>
      </dgm:t>
    </dgm:pt>
    <dgm:pt modelId="{EAC6BD2C-77F3-421B-B4D2-53CE3C33D215}" type="parTrans" cxnId="{F59A07D0-AF14-4D04-91F4-C8C5B6B20521}">
      <dgm:prSet/>
      <dgm:spPr/>
      <dgm:t>
        <a:bodyPr/>
        <a:lstStyle/>
        <a:p>
          <a:endParaRPr lang="en-US" sz="3000" b="0">
            <a:solidFill>
              <a:schemeClr val="tx1"/>
            </a:solidFill>
            <a:effectLst/>
          </a:endParaRPr>
        </a:p>
      </dgm:t>
    </dgm:pt>
    <dgm:pt modelId="{6728FFFD-B866-44A2-9D5E-D6E795CB4231}" type="sibTrans" cxnId="{F59A07D0-AF14-4D04-91F4-C8C5B6B20521}">
      <dgm:prSet/>
      <dgm:spPr/>
      <dgm:t>
        <a:bodyPr/>
        <a:lstStyle/>
        <a:p>
          <a:endParaRPr lang="en-US" sz="3000" b="0">
            <a:solidFill>
              <a:schemeClr val="tx1"/>
            </a:solidFill>
            <a:effectLst/>
          </a:endParaRPr>
        </a:p>
      </dgm:t>
    </dgm:pt>
    <dgm:pt modelId="{FB8D121D-8B22-4D52-997D-A032250ECA36}" type="pres">
      <dgm:prSet presAssocID="{1328D5DE-C39E-444A-8DDC-FBCBACB2954C}" presName="Name0" presStyleCnt="0">
        <dgm:presLayoutVars>
          <dgm:resizeHandles/>
        </dgm:presLayoutVars>
      </dgm:prSet>
      <dgm:spPr/>
    </dgm:pt>
    <dgm:pt modelId="{AB67B410-0345-4C31-AFAF-6D38803CEA89}" type="pres">
      <dgm:prSet presAssocID="{99F4A02D-4105-49C2-BDA5-0FD6BACA7844}" presName="text" presStyleLbl="node1" presStyleIdx="0" presStyleCnt="3" custScaleX="358372" custScaleY="37640">
        <dgm:presLayoutVars>
          <dgm:bulletEnabled val="1"/>
        </dgm:presLayoutVars>
      </dgm:prSet>
      <dgm:spPr/>
    </dgm:pt>
    <dgm:pt modelId="{BD2E65F7-A3E4-48D0-BAE0-7AC304DE0040}" type="pres">
      <dgm:prSet presAssocID="{B9B18B8F-C9BD-46B3-87ED-DB632979AF68}" presName="space" presStyleCnt="0"/>
      <dgm:spPr/>
    </dgm:pt>
    <dgm:pt modelId="{C589B515-6CAD-490A-AC8E-95494F45E91D}" type="pres">
      <dgm:prSet presAssocID="{DBA2C893-4F53-40AF-B0B7-8F278AA3E2FC}" presName="text" presStyleLbl="node1" presStyleIdx="1" presStyleCnt="3" custScaleX="335974" custScaleY="36128">
        <dgm:presLayoutVars>
          <dgm:bulletEnabled val="1"/>
        </dgm:presLayoutVars>
      </dgm:prSet>
      <dgm:spPr/>
    </dgm:pt>
    <dgm:pt modelId="{6696161A-13B7-4848-8024-BCD78851B98E}" type="pres">
      <dgm:prSet presAssocID="{9114FC23-E31F-4057-B5B5-92A8DD509BE9}" presName="space" presStyleCnt="0"/>
      <dgm:spPr/>
    </dgm:pt>
    <dgm:pt modelId="{711E2DC5-42CD-4F82-8BB5-337235CCA8BC}" type="pres">
      <dgm:prSet presAssocID="{1E4BCC1C-4C05-45CF-823F-3A87A0B97A99}" presName="text" presStyleLbl="node1" presStyleIdx="2" presStyleCnt="3" custScaleX="269327" custScaleY="63111">
        <dgm:presLayoutVars>
          <dgm:bulletEnabled val="1"/>
        </dgm:presLayoutVars>
      </dgm:prSet>
      <dgm:spPr/>
    </dgm:pt>
  </dgm:ptLst>
  <dgm:cxnLst>
    <dgm:cxn modelId="{F2DF6C1E-40A6-4936-8E1D-5BAA69210A5B}" type="presOf" srcId="{1328D5DE-C39E-444A-8DDC-FBCBACB2954C}" destId="{FB8D121D-8B22-4D52-997D-A032250ECA36}" srcOrd="0" destOrd="0" presId="urn:diagrams.loki3.com/VaryingWidthList"/>
    <dgm:cxn modelId="{9F87285C-C73B-400E-8BFE-340716B1E040}" type="presOf" srcId="{1E4BCC1C-4C05-45CF-823F-3A87A0B97A99}" destId="{711E2DC5-42CD-4F82-8BB5-337235CCA8BC}" srcOrd="0" destOrd="0" presId="urn:diagrams.loki3.com/VaryingWidthList"/>
    <dgm:cxn modelId="{BA355788-9BA7-4BC0-A49E-CB56803E227D}" srcId="{1328D5DE-C39E-444A-8DDC-FBCBACB2954C}" destId="{99F4A02D-4105-49C2-BDA5-0FD6BACA7844}" srcOrd="0" destOrd="0" parTransId="{25782848-4E76-44BA-9DCF-610F2E879548}" sibTransId="{B9B18B8F-C9BD-46B3-87ED-DB632979AF68}"/>
    <dgm:cxn modelId="{7B970498-0699-4721-B4B6-DB664147133D}" srcId="{1328D5DE-C39E-444A-8DDC-FBCBACB2954C}" destId="{DBA2C893-4F53-40AF-B0B7-8F278AA3E2FC}" srcOrd="1" destOrd="0" parTransId="{B5159969-9771-4AC2-AF63-A8B6E635A14D}" sibTransId="{9114FC23-E31F-4057-B5B5-92A8DD509BE9}"/>
    <dgm:cxn modelId="{7257FDBE-BA0C-413A-B05F-4CEF5E43D59A}" type="presOf" srcId="{99F4A02D-4105-49C2-BDA5-0FD6BACA7844}" destId="{AB67B410-0345-4C31-AFAF-6D38803CEA89}" srcOrd="0" destOrd="0" presId="urn:diagrams.loki3.com/VaryingWidthList"/>
    <dgm:cxn modelId="{E91741CB-7971-4307-99E5-4E4B4BA47048}" type="presOf" srcId="{DBA2C893-4F53-40AF-B0B7-8F278AA3E2FC}" destId="{C589B515-6CAD-490A-AC8E-95494F45E91D}" srcOrd="0" destOrd="0" presId="urn:diagrams.loki3.com/VaryingWidthList"/>
    <dgm:cxn modelId="{F59A07D0-AF14-4D04-91F4-C8C5B6B20521}" srcId="{1328D5DE-C39E-444A-8DDC-FBCBACB2954C}" destId="{1E4BCC1C-4C05-45CF-823F-3A87A0B97A99}" srcOrd="2" destOrd="0" parTransId="{EAC6BD2C-77F3-421B-B4D2-53CE3C33D215}" sibTransId="{6728FFFD-B866-44A2-9D5E-D6E795CB4231}"/>
    <dgm:cxn modelId="{3299F217-6D4A-4F38-AC1E-CE282A35A0B8}" type="presParOf" srcId="{FB8D121D-8B22-4D52-997D-A032250ECA36}" destId="{AB67B410-0345-4C31-AFAF-6D38803CEA89}" srcOrd="0" destOrd="0" presId="urn:diagrams.loki3.com/VaryingWidthList"/>
    <dgm:cxn modelId="{68C7F56B-A14B-4382-8770-7024B414ABCE}" type="presParOf" srcId="{FB8D121D-8B22-4D52-997D-A032250ECA36}" destId="{BD2E65F7-A3E4-48D0-BAE0-7AC304DE0040}" srcOrd="1" destOrd="0" presId="urn:diagrams.loki3.com/VaryingWidthList"/>
    <dgm:cxn modelId="{B9CEB285-5FE8-4586-BC13-C70A5C619BC5}" type="presParOf" srcId="{FB8D121D-8B22-4D52-997D-A032250ECA36}" destId="{C589B515-6CAD-490A-AC8E-95494F45E91D}" srcOrd="2" destOrd="0" presId="urn:diagrams.loki3.com/VaryingWidthList"/>
    <dgm:cxn modelId="{5A55DCB4-D793-4C7B-8318-85475B31776C}" type="presParOf" srcId="{FB8D121D-8B22-4D52-997D-A032250ECA36}" destId="{6696161A-13B7-4848-8024-BCD78851B98E}" srcOrd="3" destOrd="0" presId="urn:diagrams.loki3.com/VaryingWidthList"/>
    <dgm:cxn modelId="{729A68AB-22CD-42A3-8780-52AAAF348E21}" type="presParOf" srcId="{FB8D121D-8B22-4D52-997D-A032250ECA36}" destId="{711E2DC5-42CD-4F82-8BB5-337235CCA8BC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328D5DE-C39E-444A-8DDC-FBCBACB2954C}" type="doc">
      <dgm:prSet loTypeId="urn:microsoft.com/office/officeart/2008/layout/Lin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9F4A02D-4105-49C2-BDA5-0FD6BACA7844}">
      <dgm:prSet phldrT="[Text]" custT="1"/>
      <dgm:spPr/>
      <dgm:t>
        <a:bodyPr/>
        <a:lstStyle/>
        <a:p>
          <a:pPr algn="r"/>
          <a:r>
            <a:rPr lang="fa-IR" sz="3000" b="1">
              <a:cs typeface="B Mitra" panose="00000400000000000000" pitchFamily="2" charset="-78"/>
            </a:rPr>
            <a:t>شرایط، مشخص کننده ویژگی های هر قیام</a:t>
          </a:r>
          <a:endParaRPr lang="en-US" sz="3000" b="1">
            <a:cs typeface="B Mitra" panose="00000400000000000000" pitchFamily="2" charset="-78"/>
          </a:endParaRPr>
        </a:p>
      </dgm:t>
    </dgm:pt>
    <dgm:pt modelId="{25782848-4E76-44BA-9DCF-610F2E879548}" type="parTrans" cxnId="{BA355788-9BA7-4BC0-A49E-CB56803E227D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B9B18B8F-C9BD-46B3-87ED-DB632979AF68}" type="sibTrans" cxnId="{BA355788-9BA7-4BC0-A49E-CB56803E227D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DBA2C893-4F53-40AF-B0B7-8F278AA3E2FC}">
      <dgm:prSet phldrT="[Text]" custT="1"/>
      <dgm:spPr/>
      <dgm:t>
        <a:bodyPr/>
        <a:lstStyle/>
        <a:p>
          <a:pPr algn="r"/>
          <a:r>
            <a:rPr lang="fa-IR" sz="3000" b="1">
              <a:cs typeface="B Mitra" panose="00000400000000000000" pitchFamily="2" charset="-78"/>
            </a:rPr>
            <a:t>انذار، شاخصه قیام الهی</a:t>
          </a:r>
          <a:endParaRPr lang="en-US" sz="3000" b="1">
            <a:cs typeface="B Mitra" panose="00000400000000000000" pitchFamily="2" charset="-78"/>
          </a:endParaRPr>
        </a:p>
      </dgm:t>
    </dgm:pt>
    <dgm:pt modelId="{B5159969-9771-4AC2-AF63-A8B6E635A14D}" type="parTrans" cxnId="{7B970498-0699-4721-B4B6-DB664147133D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9114FC23-E31F-4057-B5B5-92A8DD509BE9}" type="sibTrans" cxnId="{7B970498-0699-4721-B4B6-DB664147133D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1E4BCC1C-4C05-45CF-823F-3A87A0B97A99}">
      <dgm:prSet phldrT="[Text]" custT="1"/>
      <dgm:spPr/>
      <dgm:t>
        <a:bodyPr/>
        <a:lstStyle/>
        <a:p>
          <a:pPr algn="r"/>
          <a:r>
            <a:rPr lang="fa-IR" sz="3000" b="1">
              <a:cs typeface="B Mitra" panose="00000400000000000000" pitchFamily="2" charset="-78"/>
            </a:rPr>
            <a:t>قرآن، روح قیام الهی</a:t>
          </a:r>
        </a:p>
      </dgm:t>
    </dgm:pt>
    <dgm:pt modelId="{EAC6BD2C-77F3-421B-B4D2-53CE3C33D215}" type="parTrans" cxnId="{F59A07D0-AF14-4D04-91F4-C8C5B6B20521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6728FFFD-B866-44A2-9D5E-D6E795CB4231}" type="sibTrans" cxnId="{F59A07D0-AF14-4D04-91F4-C8C5B6B20521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274F53E7-8B56-4A3D-8FE0-ACC8E177B00C}">
      <dgm:prSet phldrT="[Text]" custT="1"/>
      <dgm:spPr/>
      <dgm:t>
        <a:bodyPr/>
        <a:lstStyle/>
        <a:p>
          <a:pPr algn="r"/>
          <a:r>
            <a:rPr lang="fa-IR" sz="3000" b="1">
              <a:cs typeface="B Mitra" panose="00000400000000000000" pitchFamily="2" charset="-78"/>
            </a:rPr>
            <a:t>توجه به قیامت و آماده بودن برای آن، اساسی ترین پیام قیام الهی</a:t>
          </a:r>
        </a:p>
      </dgm:t>
    </dgm:pt>
    <dgm:pt modelId="{B2C0B62D-EE5B-471A-85D3-A46186C46FCA}" type="parTrans" cxnId="{6935EEA7-EF63-4671-B65F-BABBF9F51DA6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6844A939-B9D7-4395-9114-9523398500A4}" type="sibTrans" cxnId="{6935EEA7-EF63-4671-B65F-BABBF9F51DA6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24675F36-3466-47AB-86C1-0BFC37D412D7}">
      <dgm:prSet phldrT="[Text]" custT="1"/>
      <dgm:spPr/>
      <dgm:t>
        <a:bodyPr/>
        <a:lstStyle/>
        <a:p>
          <a:pPr algn="r"/>
          <a:r>
            <a:rPr lang="fa-IR" sz="3000" b="1">
              <a:cs typeface="B Mitra" panose="00000400000000000000" pitchFamily="2" charset="-78"/>
            </a:rPr>
            <a:t>استکبار، خودبزرگ بینی و خودمحوری، عوامل اثرنپذیرفتن قیام</a:t>
          </a:r>
        </a:p>
      </dgm:t>
    </dgm:pt>
    <dgm:pt modelId="{64F93ADC-43AF-41C6-9B9B-AE2B25424336}" type="parTrans" cxnId="{819B0228-EE87-4DE4-B813-E6F174C70F03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E06043BD-50AE-479A-B5EF-E8806EF901B8}" type="sibTrans" cxnId="{819B0228-EE87-4DE4-B813-E6F174C70F03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5D57C746-64DC-4AF3-B573-DAA7F59DCFF6}">
      <dgm:prSet phldrT="[Text]" custT="1"/>
      <dgm:spPr/>
      <dgm:t>
        <a:bodyPr/>
        <a:lstStyle/>
        <a:p>
          <a:pPr algn="r"/>
          <a:r>
            <a:rPr lang="fa-IR" sz="3000" b="1">
              <a:cs typeface="B Mitra" panose="00000400000000000000" pitchFamily="2" charset="-78"/>
            </a:rPr>
            <a:t>رویارویی قیام با، کارشکنیها و مخالفتهای شدید، نیازمند تمهیدات الهی</a:t>
          </a:r>
        </a:p>
      </dgm:t>
    </dgm:pt>
    <dgm:pt modelId="{E1C20E20-F4F9-49BB-945C-3494F428F8C7}" type="parTrans" cxnId="{60201B34-4FC9-477A-9BC2-B32C0628BDB1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D27D4B49-6A49-484A-BAEA-BAE326442613}" type="sibTrans" cxnId="{60201B34-4FC9-477A-9BC2-B32C0628BDB1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53CFDCBD-86BE-417E-8EAA-F2EF46C90C51}">
      <dgm:prSet phldrT="[Text]" custT="1"/>
      <dgm:spPr/>
      <dgm:t>
        <a:bodyPr/>
        <a:lstStyle/>
        <a:p>
          <a:pPr algn="r"/>
          <a:r>
            <a:rPr lang="fa-IR" sz="3000" b="1">
              <a:cs typeface="B Mitra" panose="00000400000000000000" pitchFamily="2" charset="-78"/>
            </a:rPr>
            <a:t>قیام، مبتنی بر شرایط</a:t>
          </a:r>
          <a:endParaRPr lang="en-US" sz="3000" b="1">
            <a:cs typeface="B Mitra" panose="00000400000000000000" pitchFamily="2" charset="-78"/>
          </a:endParaRPr>
        </a:p>
      </dgm:t>
    </dgm:pt>
    <dgm:pt modelId="{44741B42-C33E-4498-9D2F-C299D554FA85}" type="parTrans" cxnId="{F0068A70-5810-4E81-90B0-B8948214163E}">
      <dgm:prSet/>
      <dgm:spPr/>
      <dgm:t>
        <a:bodyPr/>
        <a:lstStyle/>
        <a:p>
          <a:endParaRPr lang="en-US"/>
        </a:p>
      </dgm:t>
    </dgm:pt>
    <dgm:pt modelId="{83F8AD1E-C01C-4E28-89DF-A2F93D2614A0}" type="sibTrans" cxnId="{F0068A70-5810-4E81-90B0-B8948214163E}">
      <dgm:prSet/>
      <dgm:spPr/>
      <dgm:t>
        <a:bodyPr/>
        <a:lstStyle/>
        <a:p>
          <a:endParaRPr lang="en-US"/>
        </a:p>
      </dgm:t>
    </dgm:pt>
    <dgm:pt modelId="{AEE5A2A2-1551-4456-ADCD-634F9F0D3345}" type="pres">
      <dgm:prSet presAssocID="{1328D5DE-C39E-444A-8DDC-FBCBACB2954C}" presName="vert0" presStyleCnt="0">
        <dgm:presLayoutVars>
          <dgm:dir/>
          <dgm:animOne val="branch"/>
          <dgm:animLvl val="lvl"/>
        </dgm:presLayoutVars>
      </dgm:prSet>
      <dgm:spPr/>
    </dgm:pt>
    <dgm:pt modelId="{E43B3D0E-7A18-4B3E-A17B-4127970BEA1E}" type="pres">
      <dgm:prSet presAssocID="{53CFDCBD-86BE-417E-8EAA-F2EF46C90C51}" presName="thickLine" presStyleLbl="alignNode1" presStyleIdx="0" presStyleCnt="7"/>
      <dgm:spPr/>
    </dgm:pt>
    <dgm:pt modelId="{10158F46-ADC6-4EAC-9A7F-615B30C83248}" type="pres">
      <dgm:prSet presAssocID="{53CFDCBD-86BE-417E-8EAA-F2EF46C90C51}" presName="horz1" presStyleCnt="0"/>
      <dgm:spPr/>
    </dgm:pt>
    <dgm:pt modelId="{8850B6CD-EE4A-4518-8E84-E59E00C2A61E}" type="pres">
      <dgm:prSet presAssocID="{53CFDCBD-86BE-417E-8EAA-F2EF46C90C51}" presName="tx1" presStyleLbl="revTx" presStyleIdx="0" presStyleCnt="7"/>
      <dgm:spPr/>
    </dgm:pt>
    <dgm:pt modelId="{3AC0B50F-D08A-409B-8F73-85D0F355E702}" type="pres">
      <dgm:prSet presAssocID="{53CFDCBD-86BE-417E-8EAA-F2EF46C90C51}" presName="vert1" presStyleCnt="0"/>
      <dgm:spPr/>
    </dgm:pt>
    <dgm:pt modelId="{65BBE75F-F71B-4BEB-AE89-F30433FD4305}" type="pres">
      <dgm:prSet presAssocID="{99F4A02D-4105-49C2-BDA5-0FD6BACA7844}" presName="thickLine" presStyleLbl="alignNode1" presStyleIdx="1" presStyleCnt="7"/>
      <dgm:spPr/>
    </dgm:pt>
    <dgm:pt modelId="{5597979E-982D-41A0-823C-0AA8940CDE48}" type="pres">
      <dgm:prSet presAssocID="{99F4A02D-4105-49C2-BDA5-0FD6BACA7844}" presName="horz1" presStyleCnt="0"/>
      <dgm:spPr/>
    </dgm:pt>
    <dgm:pt modelId="{62D62541-3419-4132-AF4C-1EB845D09A91}" type="pres">
      <dgm:prSet presAssocID="{99F4A02D-4105-49C2-BDA5-0FD6BACA7844}" presName="tx1" presStyleLbl="revTx" presStyleIdx="1" presStyleCnt="7"/>
      <dgm:spPr/>
    </dgm:pt>
    <dgm:pt modelId="{C0D64645-9E29-4F1B-A49F-5067CB2FF48A}" type="pres">
      <dgm:prSet presAssocID="{99F4A02D-4105-49C2-BDA5-0FD6BACA7844}" presName="vert1" presStyleCnt="0"/>
      <dgm:spPr/>
    </dgm:pt>
    <dgm:pt modelId="{1D1E38A7-A516-4E3C-9B38-29E294734554}" type="pres">
      <dgm:prSet presAssocID="{DBA2C893-4F53-40AF-B0B7-8F278AA3E2FC}" presName="thickLine" presStyleLbl="alignNode1" presStyleIdx="2" presStyleCnt="7"/>
      <dgm:spPr/>
    </dgm:pt>
    <dgm:pt modelId="{C0BD44DA-E8F8-4375-9F24-42A3710C4B2D}" type="pres">
      <dgm:prSet presAssocID="{DBA2C893-4F53-40AF-B0B7-8F278AA3E2FC}" presName="horz1" presStyleCnt="0"/>
      <dgm:spPr/>
    </dgm:pt>
    <dgm:pt modelId="{D4B4D68B-FA95-45D0-BA28-4DD05806274B}" type="pres">
      <dgm:prSet presAssocID="{DBA2C893-4F53-40AF-B0B7-8F278AA3E2FC}" presName="tx1" presStyleLbl="revTx" presStyleIdx="2" presStyleCnt="7"/>
      <dgm:spPr/>
    </dgm:pt>
    <dgm:pt modelId="{C4B72747-B24A-4A96-AD3A-E1D7E12551B4}" type="pres">
      <dgm:prSet presAssocID="{DBA2C893-4F53-40AF-B0B7-8F278AA3E2FC}" presName="vert1" presStyleCnt="0"/>
      <dgm:spPr/>
    </dgm:pt>
    <dgm:pt modelId="{921AFD35-A7E0-4107-93B0-A5C9752D2F89}" type="pres">
      <dgm:prSet presAssocID="{1E4BCC1C-4C05-45CF-823F-3A87A0B97A99}" presName="thickLine" presStyleLbl="alignNode1" presStyleIdx="3" presStyleCnt="7"/>
      <dgm:spPr/>
    </dgm:pt>
    <dgm:pt modelId="{D22F4697-E4CC-43F3-BB45-7C71106C6994}" type="pres">
      <dgm:prSet presAssocID="{1E4BCC1C-4C05-45CF-823F-3A87A0B97A99}" presName="horz1" presStyleCnt="0"/>
      <dgm:spPr/>
    </dgm:pt>
    <dgm:pt modelId="{4D4CEC4A-1227-40EE-AEA0-3AD9E50A622E}" type="pres">
      <dgm:prSet presAssocID="{1E4BCC1C-4C05-45CF-823F-3A87A0B97A99}" presName="tx1" presStyleLbl="revTx" presStyleIdx="3" presStyleCnt="7"/>
      <dgm:spPr/>
    </dgm:pt>
    <dgm:pt modelId="{E3F5B113-978B-4016-9830-A1C87835E674}" type="pres">
      <dgm:prSet presAssocID="{1E4BCC1C-4C05-45CF-823F-3A87A0B97A99}" presName="vert1" presStyleCnt="0"/>
      <dgm:spPr/>
    </dgm:pt>
    <dgm:pt modelId="{2AA39645-72C7-41B4-BDE1-D52291A69332}" type="pres">
      <dgm:prSet presAssocID="{274F53E7-8B56-4A3D-8FE0-ACC8E177B00C}" presName="thickLine" presStyleLbl="alignNode1" presStyleIdx="4" presStyleCnt="7"/>
      <dgm:spPr/>
    </dgm:pt>
    <dgm:pt modelId="{8172F0AB-DE46-47C5-B268-9B1BC67DEE3E}" type="pres">
      <dgm:prSet presAssocID="{274F53E7-8B56-4A3D-8FE0-ACC8E177B00C}" presName="horz1" presStyleCnt="0"/>
      <dgm:spPr/>
    </dgm:pt>
    <dgm:pt modelId="{1BCFC47D-45FD-4A9C-9E46-54F00F5105C6}" type="pres">
      <dgm:prSet presAssocID="{274F53E7-8B56-4A3D-8FE0-ACC8E177B00C}" presName="tx1" presStyleLbl="revTx" presStyleIdx="4" presStyleCnt="7"/>
      <dgm:spPr/>
    </dgm:pt>
    <dgm:pt modelId="{927F0074-D984-4A80-8E7A-E0DFC4AF253D}" type="pres">
      <dgm:prSet presAssocID="{274F53E7-8B56-4A3D-8FE0-ACC8E177B00C}" presName="vert1" presStyleCnt="0"/>
      <dgm:spPr/>
    </dgm:pt>
    <dgm:pt modelId="{0DADE769-8B02-4E39-9240-9FE43D52553A}" type="pres">
      <dgm:prSet presAssocID="{24675F36-3466-47AB-86C1-0BFC37D412D7}" presName="thickLine" presStyleLbl="alignNode1" presStyleIdx="5" presStyleCnt="7"/>
      <dgm:spPr/>
    </dgm:pt>
    <dgm:pt modelId="{423B993F-9484-411D-93C5-DA527FAE7A35}" type="pres">
      <dgm:prSet presAssocID="{24675F36-3466-47AB-86C1-0BFC37D412D7}" presName="horz1" presStyleCnt="0"/>
      <dgm:spPr/>
    </dgm:pt>
    <dgm:pt modelId="{A0E3A3B3-0578-4D36-A933-E075ACF4A093}" type="pres">
      <dgm:prSet presAssocID="{24675F36-3466-47AB-86C1-0BFC37D412D7}" presName="tx1" presStyleLbl="revTx" presStyleIdx="5" presStyleCnt="7"/>
      <dgm:spPr/>
    </dgm:pt>
    <dgm:pt modelId="{588DB540-E10F-4AE1-B02A-1F4910166377}" type="pres">
      <dgm:prSet presAssocID="{24675F36-3466-47AB-86C1-0BFC37D412D7}" presName="vert1" presStyleCnt="0"/>
      <dgm:spPr/>
    </dgm:pt>
    <dgm:pt modelId="{21867D72-D025-4D55-BF4F-84704CEBDEE4}" type="pres">
      <dgm:prSet presAssocID="{5D57C746-64DC-4AF3-B573-DAA7F59DCFF6}" presName="thickLine" presStyleLbl="alignNode1" presStyleIdx="6" presStyleCnt="7"/>
      <dgm:spPr/>
    </dgm:pt>
    <dgm:pt modelId="{A7ABEB7E-93E8-4585-99EB-7F0160CBB76E}" type="pres">
      <dgm:prSet presAssocID="{5D57C746-64DC-4AF3-B573-DAA7F59DCFF6}" presName="horz1" presStyleCnt="0"/>
      <dgm:spPr/>
    </dgm:pt>
    <dgm:pt modelId="{902B4DB1-9729-488F-8874-D17B0E85F602}" type="pres">
      <dgm:prSet presAssocID="{5D57C746-64DC-4AF3-B573-DAA7F59DCFF6}" presName="tx1" presStyleLbl="revTx" presStyleIdx="6" presStyleCnt="7" custLinFactNeighborX="3694" custLinFactNeighborY="2561"/>
      <dgm:spPr/>
    </dgm:pt>
    <dgm:pt modelId="{A639A6E2-D934-4665-9960-2A5F769B95E6}" type="pres">
      <dgm:prSet presAssocID="{5D57C746-64DC-4AF3-B573-DAA7F59DCFF6}" presName="vert1" presStyleCnt="0"/>
      <dgm:spPr/>
    </dgm:pt>
  </dgm:ptLst>
  <dgm:cxnLst>
    <dgm:cxn modelId="{C5200305-0A0F-4397-923A-4A108CE4AE86}" type="presOf" srcId="{274F53E7-8B56-4A3D-8FE0-ACC8E177B00C}" destId="{1BCFC47D-45FD-4A9C-9E46-54F00F5105C6}" srcOrd="0" destOrd="0" presId="urn:microsoft.com/office/officeart/2008/layout/LinedList"/>
    <dgm:cxn modelId="{4352070D-3163-441A-83BE-FEAFCE4D115A}" type="presOf" srcId="{24675F36-3466-47AB-86C1-0BFC37D412D7}" destId="{A0E3A3B3-0578-4D36-A933-E075ACF4A093}" srcOrd="0" destOrd="0" presId="urn:microsoft.com/office/officeart/2008/layout/LinedList"/>
    <dgm:cxn modelId="{0A7C8914-B8B2-46AC-BDCC-89D629E7424C}" type="presOf" srcId="{5D57C746-64DC-4AF3-B573-DAA7F59DCFF6}" destId="{902B4DB1-9729-488F-8874-D17B0E85F602}" srcOrd="0" destOrd="0" presId="urn:microsoft.com/office/officeart/2008/layout/LinedList"/>
    <dgm:cxn modelId="{819B0228-EE87-4DE4-B813-E6F174C70F03}" srcId="{1328D5DE-C39E-444A-8DDC-FBCBACB2954C}" destId="{24675F36-3466-47AB-86C1-0BFC37D412D7}" srcOrd="5" destOrd="0" parTransId="{64F93ADC-43AF-41C6-9B9B-AE2B25424336}" sibTransId="{E06043BD-50AE-479A-B5EF-E8806EF901B8}"/>
    <dgm:cxn modelId="{60201B34-4FC9-477A-9BC2-B32C0628BDB1}" srcId="{1328D5DE-C39E-444A-8DDC-FBCBACB2954C}" destId="{5D57C746-64DC-4AF3-B573-DAA7F59DCFF6}" srcOrd="6" destOrd="0" parTransId="{E1C20E20-F4F9-49BB-945C-3494F428F8C7}" sibTransId="{D27D4B49-6A49-484A-BAEA-BAE326442613}"/>
    <dgm:cxn modelId="{C3542567-6CF9-45C8-83CE-1C88C2EB912D}" type="presOf" srcId="{53CFDCBD-86BE-417E-8EAA-F2EF46C90C51}" destId="{8850B6CD-EE4A-4518-8E84-E59E00C2A61E}" srcOrd="0" destOrd="0" presId="urn:microsoft.com/office/officeart/2008/layout/LinedList"/>
    <dgm:cxn modelId="{32EE8948-30FF-4FAB-A5F0-C7226D580FC3}" type="presOf" srcId="{DBA2C893-4F53-40AF-B0B7-8F278AA3E2FC}" destId="{D4B4D68B-FA95-45D0-BA28-4DD05806274B}" srcOrd="0" destOrd="0" presId="urn:microsoft.com/office/officeart/2008/layout/LinedList"/>
    <dgm:cxn modelId="{F0068A70-5810-4E81-90B0-B8948214163E}" srcId="{1328D5DE-C39E-444A-8DDC-FBCBACB2954C}" destId="{53CFDCBD-86BE-417E-8EAA-F2EF46C90C51}" srcOrd="0" destOrd="0" parTransId="{44741B42-C33E-4498-9D2F-C299D554FA85}" sibTransId="{83F8AD1E-C01C-4E28-89DF-A2F93D2614A0}"/>
    <dgm:cxn modelId="{5C267F79-C3E8-4A09-AAF9-84ADEF1ABE10}" type="presOf" srcId="{1328D5DE-C39E-444A-8DDC-FBCBACB2954C}" destId="{AEE5A2A2-1551-4456-ADCD-634F9F0D3345}" srcOrd="0" destOrd="0" presId="urn:microsoft.com/office/officeart/2008/layout/LinedList"/>
    <dgm:cxn modelId="{BA355788-9BA7-4BC0-A49E-CB56803E227D}" srcId="{1328D5DE-C39E-444A-8DDC-FBCBACB2954C}" destId="{99F4A02D-4105-49C2-BDA5-0FD6BACA7844}" srcOrd="1" destOrd="0" parTransId="{25782848-4E76-44BA-9DCF-610F2E879548}" sibTransId="{B9B18B8F-C9BD-46B3-87ED-DB632979AF68}"/>
    <dgm:cxn modelId="{7B970498-0699-4721-B4B6-DB664147133D}" srcId="{1328D5DE-C39E-444A-8DDC-FBCBACB2954C}" destId="{DBA2C893-4F53-40AF-B0B7-8F278AA3E2FC}" srcOrd="2" destOrd="0" parTransId="{B5159969-9771-4AC2-AF63-A8B6E635A14D}" sibTransId="{9114FC23-E31F-4057-B5B5-92A8DD509BE9}"/>
    <dgm:cxn modelId="{6935EEA7-EF63-4671-B65F-BABBF9F51DA6}" srcId="{1328D5DE-C39E-444A-8DDC-FBCBACB2954C}" destId="{274F53E7-8B56-4A3D-8FE0-ACC8E177B00C}" srcOrd="4" destOrd="0" parTransId="{B2C0B62D-EE5B-471A-85D3-A46186C46FCA}" sibTransId="{6844A939-B9D7-4395-9114-9523398500A4}"/>
    <dgm:cxn modelId="{F59A07D0-AF14-4D04-91F4-C8C5B6B20521}" srcId="{1328D5DE-C39E-444A-8DDC-FBCBACB2954C}" destId="{1E4BCC1C-4C05-45CF-823F-3A87A0B97A99}" srcOrd="3" destOrd="0" parTransId="{EAC6BD2C-77F3-421B-B4D2-53CE3C33D215}" sibTransId="{6728FFFD-B866-44A2-9D5E-D6E795CB4231}"/>
    <dgm:cxn modelId="{8931BCFA-29B9-4C15-95EA-49062654321E}" type="presOf" srcId="{1E4BCC1C-4C05-45CF-823F-3A87A0B97A99}" destId="{4D4CEC4A-1227-40EE-AEA0-3AD9E50A622E}" srcOrd="0" destOrd="0" presId="urn:microsoft.com/office/officeart/2008/layout/LinedList"/>
    <dgm:cxn modelId="{2FA5ECFC-4DD0-4DEF-B5BD-C7F2A0036724}" type="presOf" srcId="{99F4A02D-4105-49C2-BDA5-0FD6BACA7844}" destId="{62D62541-3419-4132-AF4C-1EB845D09A91}" srcOrd="0" destOrd="0" presId="urn:microsoft.com/office/officeart/2008/layout/LinedList"/>
    <dgm:cxn modelId="{C8E18179-927A-46E9-A355-82ADDEAE98AF}" type="presParOf" srcId="{AEE5A2A2-1551-4456-ADCD-634F9F0D3345}" destId="{E43B3D0E-7A18-4B3E-A17B-4127970BEA1E}" srcOrd="0" destOrd="0" presId="urn:microsoft.com/office/officeart/2008/layout/LinedList"/>
    <dgm:cxn modelId="{F879F7DD-5ABC-423F-A6EE-F03EC589BB59}" type="presParOf" srcId="{AEE5A2A2-1551-4456-ADCD-634F9F0D3345}" destId="{10158F46-ADC6-4EAC-9A7F-615B30C83248}" srcOrd="1" destOrd="0" presId="urn:microsoft.com/office/officeart/2008/layout/LinedList"/>
    <dgm:cxn modelId="{41F7D1D3-6626-4B96-B3E0-79896E074872}" type="presParOf" srcId="{10158F46-ADC6-4EAC-9A7F-615B30C83248}" destId="{8850B6CD-EE4A-4518-8E84-E59E00C2A61E}" srcOrd="0" destOrd="0" presId="urn:microsoft.com/office/officeart/2008/layout/LinedList"/>
    <dgm:cxn modelId="{8AE93052-7D14-43DE-AEC1-CBF31B413A17}" type="presParOf" srcId="{10158F46-ADC6-4EAC-9A7F-615B30C83248}" destId="{3AC0B50F-D08A-409B-8F73-85D0F355E702}" srcOrd="1" destOrd="0" presId="urn:microsoft.com/office/officeart/2008/layout/LinedList"/>
    <dgm:cxn modelId="{85282F59-1DEC-48E8-9EE6-F54A6C9508E4}" type="presParOf" srcId="{AEE5A2A2-1551-4456-ADCD-634F9F0D3345}" destId="{65BBE75F-F71B-4BEB-AE89-F30433FD4305}" srcOrd="2" destOrd="0" presId="urn:microsoft.com/office/officeart/2008/layout/LinedList"/>
    <dgm:cxn modelId="{22B09156-F907-43C3-B4EB-D3E5E4A3F7A7}" type="presParOf" srcId="{AEE5A2A2-1551-4456-ADCD-634F9F0D3345}" destId="{5597979E-982D-41A0-823C-0AA8940CDE48}" srcOrd="3" destOrd="0" presId="urn:microsoft.com/office/officeart/2008/layout/LinedList"/>
    <dgm:cxn modelId="{6307EEF7-00F7-4F0F-AA1E-2048A4F04EC6}" type="presParOf" srcId="{5597979E-982D-41A0-823C-0AA8940CDE48}" destId="{62D62541-3419-4132-AF4C-1EB845D09A91}" srcOrd="0" destOrd="0" presId="urn:microsoft.com/office/officeart/2008/layout/LinedList"/>
    <dgm:cxn modelId="{87440CA4-EE5D-479F-958E-4A00AA050ADB}" type="presParOf" srcId="{5597979E-982D-41A0-823C-0AA8940CDE48}" destId="{C0D64645-9E29-4F1B-A49F-5067CB2FF48A}" srcOrd="1" destOrd="0" presId="urn:microsoft.com/office/officeart/2008/layout/LinedList"/>
    <dgm:cxn modelId="{4003CD3A-7F34-481D-B084-5F1219671B28}" type="presParOf" srcId="{AEE5A2A2-1551-4456-ADCD-634F9F0D3345}" destId="{1D1E38A7-A516-4E3C-9B38-29E294734554}" srcOrd="4" destOrd="0" presId="urn:microsoft.com/office/officeart/2008/layout/LinedList"/>
    <dgm:cxn modelId="{3099514B-F6B1-4609-8B3E-3269A2DDC05C}" type="presParOf" srcId="{AEE5A2A2-1551-4456-ADCD-634F9F0D3345}" destId="{C0BD44DA-E8F8-4375-9F24-42A3710C4B2D}" srcOrd="5" destOrd="0" presId="urn:microsoft.com/office/officeart/2008/layout/LinedList"/>
    <dgm:cxn modelId="{CE2D74E3-21BA-435E-B827-4589D4C3BEE1}" type="presParOf" srcId="{C0BD44DA-E8F8-4375-9F24-42A3710C4B2D}" destId="{D4B4D68B-FA95-45D0-BA28-4DD05806274B}" srcOrd="0" destOrd="0" presId="urn:microsoft.com/office/officeart/2008/layout/LinedList"/>
    <dgm:cxn modelId="{97018EA0-8DD7-444E-B6E1-A40FE55442F6}" type="presParOf" srcId="{C0BD44DA-E8F8-4375-9F24-42A3710C4B2D}" destId="{C4B72747-B24A-4A96-AD3A-E1D7E12551B4}" srcOrd="1" destOrd="0" presId="urn:microsoft.com/office/officeart/2008/layout/LinedList"/>
    <dgm:cxn modelId="{969A7671-E565-445F-A3CA-A8F515E2447D}" type="presParOf" srcId="{AEE5A2A2-1551-4456-ADCD-634F9F0D3345}" destId="{921AFD35-A7E0-4107-93B0-A5C9752D2F89}" srcOrd="6" destOrd="0" presId="urn:microsoft.com/office/officeart/2008/layout/LinedList"/>
    <dgm:cxn modelId="{5FE2FC23-4297-4365-A49E-0C4365278871}" type="presParOf" srcId="{AEE5A2A2-1551-4456-ADCD-634F9F0D3345}" destId="{D22F4697-E4CC-43F3-BB45-7C71106C6994}" srcOrd="7" destOrd="0" presId="urn:microsoft.com/office/officeart/2008/layout/LinedList"/>
    <dgm:cxn modelId="{D4B6DDBF-5E35-48AD-BF71-F2A93105BC62}" type="presParOf" srcId="{D22F4697-E4CC-43F3-BB45-7C71106C6994}" destId="{4D4CEC4A-1227-40EE-AEA0-3AD9E50A622E}" srcOrd="0" destOrd="0" presId="urn:microsoft.com/office/officeart/2008/layout/LinedList"/>
    <dgm:cxn modelId="{44CFE4F6-CE6D-42E6-BBFD-917243769B98}" type="presParOf" srcId="{D22F4697-E4CC-43F3-BB45-7C71106C6994}" destId="{E3F5B113-978B-4016-9830-A1C87835E674}" srcOrd="1" destOrd="0" presId="urn:microsoft.com/office/officeart/2008/layout/LinedList"/>
    <dgm:cxn modelId="{5C84C6CD-54A3-4681-9068-61ADDBA3430A}" type="presParOf" srcId="{AEE5A2A2-1551-4456-ADCD-634F9F0D3345}" destId="{2AA39645-72C7-41B4-BDE1-D52291A69332}" srcOrd="8" destOrd="0" presId="urn:microsoft.com/office/officeart/2008/layout/LinedList"/>
    <dgm:cxn modelId="{BF259947-0940-4FCA-B2C0-C9F945A84512}" type="presParOf" srcId="{AEE5A2A2-1551-4456-ADCD-634F9F0D3345}" destId="{8172F0AB-DE46-47C5-B268-9B1BC67DEE3E}" srcOrd="9" destOrd="0" presId="urn:microsoft.com/office/officeart/2008/layout/LinedList"/>
    <dgm:cxn modelId="{8C567491-BC9B-4C27-BEAD-857EE467F22B}" type="presParOf" srcId="{8172F0AB-DE46-47C5-B268-9B1BC67DEE3E}" destId="{1BCFC47D-45FD-4A9C-9E46-54F00F5105C6}" srcOrd="0" destOrd="0" presId="urn:microsoft.com/office/officeart/2008/layout/LinedList"/>
    <dgm:cxn modelId="{946A47A7-A22E-4E43-A78F-30F072A0839E}" type="presParOf" srcId="{8172F0AB-DE46-47C5-B268-9B1BC67DEE3E}" destId="{927F0074-D984-4A80-8E7A-E0DFC4AF253D}" srcOrd="1" destOrd="0" presId="urn:microsoft.com/office/officeart/2008/layout/LinedList"/>
    <dgm:cxn modelId="{39C49E43-A91A-4F44-8078-CB1E74904FEA}" type="presParOf" srcId="{AEE5A2A2-1551-4456-ADCD-634F9F0D3345}" destId="{0DADE769-8B02-4E39-9240-9FE43D52553A}" srcOrd="10" destOrd="0" presId="urn:microsoft.com/office/officeart/2008/layout/LinedList"/>
    <dgm:cxn modelId="{C5BFB541-3473-4E8A-BC34-77FEFAB229E0}" type="presParOf" srcId="{AEE5A2A2-1551-4456-ADCD-634F9F0D3345}" destId="{423B993F-9484-411D-93C5-DA527FAE7A35}" srcOrd="11" destOrd="0" presId="urn:microsoft.com/office/officeart/2008/layout/LinedList"/>
    <dgm:cxn modelId="{23CCA30C-AD03-4DC8-A8F2-D06A928A9D37}" type="presParOf" srcId="{423B993F-9484-411D-93C5-DA527FAE7A35}" destId="{A0E3A3B3-0578-4D36-A933-E075ACF4A093}" srcOrd="0" destOrd="0" presId="urn:microsoft.com/office/officeart/2008/layout/LinedList"/>
    <dgm:cxn modelId="{31BD913B-DD89-43A5-A5AE-64AD4D3AFCF5}" type="presParOf" srcId="{423B993F-9484-411D-93C5-DA527FAE7A35}" destId="{588DB540-E10F-4AE1-B02A-1F4910166377}" srcOrd="1" destOrd="0" presId="urn:microsoft.com/office/officeart/2008/layout/LinedList"/>
    <dgm:cxn modelId="{8C8A57B3-1485-4FC2-9DE2-D2BC0E386F90}" type="presParOf" srcId="{AEE5A2A2-1551-4456-ADCD-634F9F0D3345}" destId="{21867D72-D025-4D55-BF4F-84704CEBDEE4}" srcOrd="12" destOrd="0" presId="urn:microsoft.com/office/officeart/2008/layout/LinedList"/>
    <dgm:cxn modelId="{D428A400-0B8A-447D-B798-60786CE13536}" type="presParOf" srcId="{AEE5A2A2-1551-4456-ADCD-634F9F0D3345}" destId="{A7ABEB7E-93E8-4585-99EB-7F0160CBB76E}" srcOrd="13" destOrd="0" presId="urn:microsoft.com/office/officeart/2008/layout/LinedList"/>
    <dgm:cxn modelId="{D4DDDD88-F124-4866-A89B-714A95B03D63}" type="presParOf" srcId="{A7ABEB7E-93E8-4585-99EB-7F0160CBB76E}" destId="{902B4DB1-9729-488F-8874-D17B0E85F602}" srcOrd="0" destOrd="0" presId="urn:microsoft.com/office/officeart/2008/layout/LinedList"/>
    <dgm:cxn modelId="{08D8EDB1-E31E-4414-A3A3-05B391ECBDF0}" type="presParOf" srcId="{A7ABEB7E-93E8-4585-99EB-7F0160CBB76E}" destId="{A639A6E2-D934-4665-9960-2A5F769B95E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5AA42C-2950-4253-84B0-B7C3E1387F1A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79761C4-2B30-422C-99D3-2D024A31D340}">
      <dgm:prSet phldrT="[Text]"/>
      <dgm:spPr/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خطاب به مدثر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111BEC1-4916-4953-82BF-77C9CAC1D52E}" type="parTrans" cxnId="{182804F0-3062-4669-AD9C-3320B021F506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5F30E366-8E59-46CC-AB42-850160AB035B}" type="sibTrans" cxnId="{182804F0-3062-4669-AD9C-3320B021F506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4771DF1-669C-4A9D-8537-CD8420A69EBA}">
      <dgm:prSet phldrT="[Text]"/>
      <dgm:spPr/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تبیین مؤلفه های قیام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4030E72-672C-4268-86E1-C0C183CCAC52}" type="parTrans" cxnId="{B305F207-1B67-45DB-B28B-D03C3EE7BC1B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BB976D9-2DDB-41C6-B1CC-7A69B8122578}" type="sibTrans" cxnId="{B305F207-1B67-45DB-B28B-D03C3EE7BC1B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961DEAB-D7CD-450B-AE66-0A0DC3EBC476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انذار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042CDC63-A3A0-4793-B0FD-2B585F562A7B}" type="parTrans" cxnId="{9C11A81F-B994-406C-BE4A-8955797D93C8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4278E20-BEE9-4E09-97DD-BA7835802111}" type="sibTrans" cxnId="{9C11A81F-B994-406C-BE4A-8955797D93C8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77BE158-F3FF-4391-85DF-E2DD5B1576F3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تکبیر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A4DECF50-E39D-4BC7-A394-BCE60EF7C52E}" type="parTrans" cxnId="{D6BDC668-40B9-479D-9D39-5EEA653A1077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5212232-729F-4FB5-A998-0F7DB4D43BAC}" type="sibTrans" cxnId="{D6BDC668-40B9-479D-9D39-5EEA653A1077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1C66ADB-8626-4DFA-89F7-FC88986CA7C5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تطهیر ثیاب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20E391B5-F8D4-4ABF-9976-CAFBDFC60ABD}" type="parTrans" cxnId="{888DDDE4-26D1-4251-B333-7BF233563D41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9F7B8251-D598-4E0E-8AB7-3063E64F7769}" type="sibTrans" cxnId="{888DDDE4-26D1-4251-B333-7BF233563D41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DC39FB0-7AB3-420C-85E2-2FE6D0917C53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هجرت از رجز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332FD47-422E-4C0A-ACF3-DF8E861EB5C2}" type="parTrans" cxnId="{4B22989B-7F8B-445D-A886-0CEE0BCDDC39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143A4968-58F1-46F9-8F6C-57B72AF9798A}" type="sibTrans" cxnId="{4B22989B-7F8B-445D-A886-0CEE0BCDDC39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A82AD8EE-15F1-49E1-A7B2-378A9F720970}">
      <dgm:prSet phldrT="[Text]" custT="1"/>
      <dgm:spPr/>
      <dgm:t>
        <a:bodyPr/>
        <a:lstStyle/>
        <a:p>
          <a:r>
            <a:rPr lang="fa-IR" sz="2200">
              <a:solidFill>
                <a:schemeClr val="tx1"/>
              </a:solidFill>
              <a:cs typeface="B Titr" panose="00000700000000000000" pitchFamily="2" charset="-78"/>
            </a:rPr>
            <a:t>منت نگذاشتن و زیاد شمردن</a:t>
          </a:r>
          <a:endParaRPr lang="en-US" sz="22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7CA44264-4333-4ED4-AAAD-8824DAA2E8AB}" type="parTrans" cxnId="{FA2CFCEF-41C2-492A-80C4-886F16DCDC4F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9B5D9EB1-5F21-47A1-942D-CC5FF87D8645}" type="sibTrans" cxnId="{FA2CFCEF-41C2-492A-80C4-886F16DCDC4F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83E42F8-FEAD-4A3B-9CB7-A6383A2FFE85}">
      <dgm:prSet phldrT="[Text]" custT="1"/>
      <dgm:spPr/>
      <dgm:t>
        <a:bodyPr/>
        <a:lstStyle/>
        <a:p>
          <a:r>
            <a:rPr lang="fa-IR" sz="2500">
              <a:solidFill>
                <a:schemeClr val="tx1"/>
              </a:solidFill>
              <a:cs typeface="B Titr" panose="00000700000000000000" pitchFamily="2" charset="-78"/>
            </a:rPr>
            <a:t>صبر برای رب</a:t>
          </a:r>
          <a:endParaRPr lang="en-US" sz="25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581E285-02D4-4BD9-B81C-03AE30AC790C}" type="parTrans" cxnId="{DE50B3DF-BC8D-4D05-A300-78EF0639D7DE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BB22D7F-358C-4681-90AC-783412D02A88}" type="sibTrans" cxnId="{DE50B3DF-BC8D-4D05-A300-78EF0639D7DE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B9C9FC0-1B0A-4EFC-AEF9-AFE3C2ADFC81}" type="pres">
      <dgm:prSet presAssocID="{DB5AA42C-2950-4253-84B0-B7C3E1387F1A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4A674A59-5CDF-447E-BC01-999204A598C5}" type="pres">
      <dgm:prSet presAssocID="{D79761C4-2B30-422C-99D3-2D024A31D340}" presName="vertOne" presStyleCnt="0"/>
      <dgm:spPr/>
    </dgm:pt>
    <dgm:pt modelId="{D4F0AE85-7F75-4741-AFB7-E528671ACE25}" type="pres">
      <dgm:prSet presAssocID="{D79761C4-2B30-422C-99D3-2D024A31D340}" presName="txOne" presStyleLbl="node0" presStyleIdx="0" presStyleCnt="2" custScaleX="226319" custScaleY="57523">
        <dgm:presLayoutVars>
          <dgm:chPref val="3"/>
        </dgm:presLayoutVars>
      </dgm:prSet>
      <dgm:spPr/>
    </dgm:pt>
    <dgm:pt modelId="{A4523331-00DB-4511-B4A1-DF224612F905}" type="pres">
      <dgm:prSet presAssocID="{D79761C4-2B30-422C-99D3-2D024A31D340}" presName="horzOne" presStyleCnt="0"/>
      <dgm:spPr/>
    </dgm:pt>
    <dgm:pt modelId="{D883E643-AEAE-484C-A0E1-5A26B0B0A957}" type="pres">
      <dgm:prSet presAssocID="{5F30E366-8E59-46CC-AB42-850160AB035B}" presName="sibSpaceOne" presStyleCnt="0"/>
      <dgm:spPr/>
    </dgm:pt>
    <dgm:pt modelId="{ECBD51C3-A096-4A38-AB1D-E98969D7BA76}" type="pres">
      <dgm:prSet presAssocID="{C4771DF1-669C-4A9D-8537-CD8420A69EBA}" presName="vertOne" presStyleCnt="0"/>
      <dgm:spPr/>
    </dgm:pt>
    <dgm:pt modelId="{9A334B92-0F13-4E8F-84B6-8DC9ACA7A628}" type="pres">
      <dgm:prSet presAssocID="{C4771DF1-669C-4A9D-8537-CD8420A69EBA}" presName="txOne" presStyleLbl="node0" presStyleIdx="1" presStyleCnt="2" custScaleY="53756" custLinFactNeighborX="-30" custLinFactNeighborY="5950">
        <dgm:presLayoutVars>
          <dgm:chPref val="3"/>
        </dgm:presLayoutVars>
      </dgm:prSet>
      <dgm:spPr/>
    </dgm:pt>
    <dgm:pt modelId="{31986B92-CC6D-4A56-B04E-09E892497706}" type="pres">
      <dgm:prSet presAssocID="{C4771DF1-669C-4A9D-8537-CD8420A69EBA}" presName="parTransOne" presStyleCnt="0"/>
      <dgm:spPr/>
    </dgm:pt>
    <dgm:pt modelId="{43F869B3-A415-4FEE-B25B-5171A6C45B0C}" type="pres">
      <dgm:prSet presAssocID="{C4771DF1-669C-4A9D-8537-CD8420A69EBA}" presName="horzOne" presStyleCnt="0"/>
      <dgm:spPr/>
    </dgm:pt>
    <dgm:pt modelId="{D484DBF7-422F-4720-9967-2A4CEBB9B881}" type="pres">
      <dgm:prSet presAssocID="{3961DEAB-D7CD-450B-AE66-0A0DC3EBC476}" presName="vertTwo" presStyleCnt="0"/>
      <dgm:spPr/>
    </dgm:pt>
    <dgm:pt modelId="{858C5756-8C99-4E9C-9188-37DFE819CC5E}" type="pres">
      <dgm:prSet presAssocID="{3961DEAB-D7CD-450B-AE66-0A0DC3EBC476}" presName="txTwo" presStyleLbl="node2" presStyleIdx="0" presStyleCnt="6">
        <dgm:presLayoutVars>
          <dgm:chPref val="3"/>
        </dgm:presLayoutVars>
      </dgm:prSet>
      <dgm:spPr/>
    </dgm:pt>
    <dgm:pt modelId="{D91FF8E9-DEE6-4D59-BC81-9C29BFFD57BB}" type="pres">
      <dgm:prSet presAssocID="{3961DEAB-D7CD-450B-AE66-0A0DC3EBC476}" presName="horzTwo" presStyleCnt="0"/>
      <dgm:spPr/>
    </dgm:pt>
    <dgm:pt modelId="{2C0D55AD-4A3A-465A-A286-E8161B876982}" type="pres">
      <dgm:prSet presAssocID="{E4278E20-BEE9-4E09-97DD-BA7835802111}" presName="sibSpaceTwo" presStyleCnt="0"/>
      <dgm:spPr/>
    </dgm:pt>
    <dgm:pt modelId="{C9C49223-9F84-4941-B7F6-12A4113463D1}" type="pres">
      <dgm:prSet presAssocID="{677BE158-F3FF-4391-85DF-E2DD5B1576F3}" presName="vertTwo" presStyleCnt="0"/>
      <dgm:spPr/>
    </dgm:pt>
    <dgm:pt modelId="{C6DA8D04-3E5E-47AC-BB93-3AF01292DE8C}" type="pres">
      <dgm:prSet presAssocID="{677BE158-F3FF-4391-85DF-E2DD5B1576F3}" presName="txTwo" presStyleLbl="node2" presStyleIdx="1" presStyleCnt="6">
        <dgm:presLayoutVars>
          <dgm:chPref val="3"/>
        </dgm:presLayoutVars>
      </dgm:prSet>
      <dgm:spPr/>
    </dgm:pt>
    <dgm:pt modelId="{5C8F1B06-45C2-477D-A4F9-49F97BD16661}" type="pres">
      <dgm:prSet presAssocID="{677BE158-F3FF-4391-85DF-E2DD5B1576F3}" presName="horzTwo" presStyleCnt="0"/>
      <dgm:spPr/>
    </dgm:pt>
    <dgm:pt modelId="{FB06B278-7440-497C-B343-87C8F705867B}" type="pres">
      <dgm:prSet presAssocID="{45212232-729F-4FB5-A998-0F7DB4D43BAC}" presName="sibSpaceTwo" presStyleCnt="0"/>
      <dgm:spPr/>
    </dgm:pt>
    <dgm:pt modelId="{6218E57B-673F-48A9-8FA9-A9BB646CC7A1}" type="pres">
      <dgm:prSet presAssocID="{31C66ADB-8626-4DFA-89F7-FC88986CA7C5}" presName="vertTwo" presStyleCnt="0"/>
      <dgm:spPr/>
    </dgm:pt>
    <dgm:pt modelId="{F4150ECD-C6C1-42A3-8A33-5DBA64C634DD}" type="pres">
      <dgm:prSet presAssocID="{31C66ADB-8626-4DFA-89F7-FC88986CA7C5}" presName="txTwo" presStyleLbl="node2" presStyleIdx="2" presStyleCnt="6">
        <dgm:presLayoutVars>
          <dgm:chPref val="3"/>
        </dgm:presLayoutVars>
      </dgm:prSet>
      <dgm:spPr/>
    </dgm:pt>
    <dgm:pt modelId="{EC279597-74D7-4C42-9133-3380E181CBE0}" type="pres">
      <dgm:prSet presAssocID="{31C66ADB-8626-4DFA-89F7-FC88986CA7C5}" presName="horzTwo" presStyleCnt="0"/>
      <dgm:spPr/>
    </dgm:pt>
    <dgm:pt modelId="{9D29B5B7-5D9A-45CC-BFA7-5DF1A4039F18}" type="pres">
      <dgm:prSet presAssocID="{9F7B8251-D598-4E0E-8AB7-3063E64F7769}" presName="sibSpaceTwo" presStyleCnt="0"/>
      <dgm:spPr/>
    </dgm:pt>
    <dgm:pt modelId="{B9FB25BB-EA85-4599-B29B-C64D634614F5}" type="pres">
      <dgm:prSet presAssocID="{6DC39FB0-7AB3-420C-85E2-2FE6D0917C53}" presName="vertTwo" presStyleCnt="0"/>
      <dgm:spPr/>
    </dgm:pt>
    <dgm:pt modelId="{D785E4F6-C5D5-4287-839C-8B7A7CE5265E}" type="pres">
      <dgm:prSet presAssocID="{6DC39FB0-7AB3-420C-85E2-2FE6D0917C53}" presName="txTwo" presStyleLbl="node2" presStyleIdx="3" presStyleCnt="6">
        <dgm:presLayoutVars>
          <dgm:chPref val="3"/>
        </dgm:presLayoutVars>
      </dgm:prSet>
      <dgm:spPr/>
    </dgm:pt>
    <dgm:pt modelId="{CE89A2C6-9B8A-46BD-8BA3-E34F566DC7CE}" type="pres">
      <dgm:prSet presAssocID="{6DC39FB0-7AB3-420C-85E2-2FE6D0917C53}" presName="horzTwo" presStyleCnt="0"/>
      <dgm:spPr/>
    </dgm:pt>
    <dgm:pt modelId="{88129539-5B9E-4BF7-A03C-07CA786FA4DE}" type="pres">
      <dgm:prSet presAssocID="{143A4968-58F1-46F9-8F6C-57B72AF9798A}" presName="sibSpaceTwo" presStyleCnt="0"/>
      <dgm:spPr/>
    </dgm:pt>
    <dgm:pt modelId="{80523704-776C-40F0-8F36-27DA757DB037}" type="pres">
      <dgm:prSet presAssocID="{A82AD8EE-15F1-49E1-A7B2-378A9F720970}" presName="vertTwo" presStyleCnt="0"/>
      <dgm:spPr/>
    </dgm:pt>
    <dgm:pt modelId="{043C0B3D-1FCA-421C-8C7D-78709432D17B}" type="pres">
      <dgm:prSet presAssocID="{A82AD8EE-15F1-49E1-A7B2-378A9F720970}" presName="txTwo" presStyleLbl="node2" presStyleIdx="4" presStyleCnt="6">
        <dgm:presLayoutVars>
          <dgm:chPref val="3"/>
        </dgm:presLayoutVars>
      </dgm:prSet>
      <dgm:spPr/>
    </dgm:pt>
    <dgm:pt modelId="{390D6689-050A-4260-9B58-4CFAB530581F}" type="pres">
      <dgm:prSet presAssocID="{A82AD8EE-15F1-49E1-A7B2-378A9F720970}" presName="horzTwo" presStyleCnt="0"/>
      <dgm:spPr/>
    </dgm:pt>
    <dgm:pt modelId="{9D2B27B7-DEA3-487C-951D-1AA412E0FCA7}" type="pres">
      <dgm:prSet presAssocID="{9B5D9EB1-5F21-47A1-942D-CC5FF87D8645}" presName="sibSpaceTwo" presStyleCnt="0"/>
      <dgm:spPr/>
    </dgm:pt>
    <dgm:pt modelId="{D9CF66B9-C691-4649-8508-ED547C731C4C}" type="pres">
      <dgm:prSet presAssocID="{383E42F8-FEAD-4A3B-9CB7-A6383A2FFE85}" presName="vertTwo" presStyleCnt="0"/>
      <dgm:spPr/>
    </dgm:pt>
    <dgm:pt modelId="{E60227B3-6590-48D4-84DD-8922180C0633}" type="pres">
      <dgm:prSet presAssocID="{383E42F8-FEAD-4A3B-9CB7-A6383A2FFE85}" presName="txTwo" presStyleLbl="node2" presStyleIdx="5" presStyleCnt="6">
        <dgm:presLayoutVars>
          <dgm:chPref val="3"/>
        </dgm:presLayoutVars>
      </dgm:prSet>
      <dgm:spPr/>
    </dgm:pt>
    <dgm:pt modelId="{3424BDF6-9686-4B84-A7FA-38DC5B52A491}" type="pres">
      <dgm:prSet presAssocID="{383E42F8-FEAD-4A3B-9CB7-A6383A2FFE85}" presName="horzTwo" presStyleCnt="0"/>
      <dgm:spPr/>
    </dgm:pt>
  </dgm:ptLst>
  <dgm:cxnLst>
    <dgm:cxn modelId="{B305F207-1B67-45DB-B28B-D03C3EE7BC1B}" srcId="{DB5AA42C-2950-4253-84B0-B7C3E1387F1A}" destId="{C4771DF1-669C-4A9D-8537-CD8420A69EBA}" srcOrd="1" destOrd="0" parTransId="{84030E72-672C-4268-86E1-C0C183CCAC52}" sibTransId="{EBB976D9-2DDB-41C6-B1CC-7A69B8122578}"/>
    <dgm:cxn modelId="{9C11A81F-B994-406C-BE4A-8955797D93C8}" srcId="{C4771DF1-669C-4A9D-8537-CD8420A69EBA}" destId="{3961DEAB-D7CD-450B-AE66-0A0DC3EBC476}" srcOrd="0" destOrd="0" parTransId="{042CDC63-A3A0-4793-B0FD-2B585F562A7B}" sibTransId="{E4278E20-BEE9-4E09-97DD-BA7835802111}"/>
    <dgm:cxn modelId="{7B93292E-219C-4C8B-A905-E9B7A44EF715}" type="presOf" srcId="{6DC39FB0-7AB3-420C-85E2-2FE6D0917C53}" destId="{D785E4F6-C5D5-4287-839C-8B7A7CE5265E}" srcOrd="0" destOrd="0" presId="urn:microsoft.com/office/officeart/2005/8/layout/hierarchy4"/>
    <dgm:cxn modelId="{190E3C5B-845E-4F55-A4A0-76C688658CA0}" type="presOf" srcId="{3961DEAB-D7CD-450B-AE66-0A0DC3EBC476}" destId="{858C5756-8C99-4E9C-9188-37DFE819CC5E}" srcOrd="0" destOrd="0" presId="urn:microsoft.com/office/officeart/2005/8/layout/hierarchy4"/>
    <dgm:cxn modelId="{F305B647-DA74-4945-81D1-2735D68C691E}" type="presOf" srcId="{31C66ADB-8626-4DFA-89F7-FC88986CA7C5}" destId="{F4150ECD-C6C1-42A3-8A33-5DBA64C634DD}" srcOrd="0" destOrd="0" presId="urn:microsoft.com/office/officeart/2005/8/layout/hierarchy4"/>
    <dgm:cxn modelId="{D6BDC668-40B9-479D-9D39-5EEA653A1077}" srcId="{C4771DF1-669C-4A9D-8537-CD8420A69EBA}" destId="{677BE158-F3FF-4391-85DF-E2DD5B1576F3}" srcOrd="1" destOrd="0" parTransId="{A4DECF50-E39D-4BC7-A394-BCE60EF7C52E}" sibTransId="{45212232-729F-4FB5-A998-0F7DB4D43BAC}"/>
    <dgm:cxn modelId="{CBFA4B55-9C0E-4546-8BDF-94199E39C3F7}" type="presOf" srcId="{383E42F8-FEAD-4A3B-9CB7-A6383A2FFE85}" destId="{E60227B3-6590-48D4-84DD-8922180C0633}" srcOrd="0" destOrd="0" presId="urn:microsoft.com/office/officeart/2005/8/layout/hierarchy4"/>
    <dgm:cxn modelId="{87DDDB76-E9CF-4C80-8184-05E5C5EDE4F5}" type="presOf" srcId="{677BE158-F3FF-4391-85DF-E2DD5B1576F3}" destId="{C6DA8D04-3E5E-47AC-BB93-3AF01292DE8C}" srcOrd="0" destOrd="0" presId="urn:microsoft.com/office/officeart/2005/8/layout/hierarchy4"/>
    <dgm:cxn modelId="{5437667F-3D47-4536-BDE7-53732B0A43EB}" type="presOf" srcId="{A82AD8EE-15F1-49E1-A7B2-378A9F720970}" destId="{043C0B3D-1FCA-421C-8C7D-78709432D17B}" srcOrd="0" destOrd="0" presId="urn:microsoft.com/office/officeart/2005/8/layout/hierarchy4"/>
    <dgm:cxn modelId="{4B22989B-7F8B-445D-A886-0CEE0BCDDC39}" srcId="{C4771DF1-669C-4A9D-8537-CD8420A69EBA}" destId="{6DC39FB0-7AB3-420C-85E2-2FE6D0917C53}" srcOrd="3" destOrd="0" parTransId="{3332FD47-422E-4C0A-ACF3-DF8E861EB5C2}" sibTransId="{143A4968-58F1-46F9-8F6C-57B72AF9798A}"/>
    <dgm:cxn modelId="{FCDD7DB7-BAF9-415C-8ACA-227D2CDD8CF5}" type="presOf" srcId="{D79761C4-2B30-422C-99D3-2D024A31D340}" destId="{D4F0AE85-7F75-4741-AFB7-E528671ACE25}" srcOrd="0" destOrd="0" presId="urn:microsoft.com/office/officeart/2005/8/layout/hierarchy4"/>
    <dgm:cxn modelId="{DE50B3DF-BC8D-4D05-A300-78EF0639D7DE}" srcId="{C4771DF1-669C-4A9D-8537-CD8420A69EBA}" destId="{383E42F8-FEAD-4A3B-9CB7-A6383A2FFE85}" srcOrd="5" destOrd="0" parTransId="{3581E285-02D4-4BD9-B81C-03AE30AC790C}" sibTransId="{8BB22D7F-358C-4681-90AC-783412D02A88}"/>
    <dgm:cxn modelId="{888DDDE4-26D1-4251-B333-7BF233563D41}" srcId="{C4771DF1-669C-4A9D-8537-CD8420A69EBA}" destId="{31C66ADB-8626-4DFA-89F7-FC88986CA7C5}" srcOrd="2" destOrd="0" parTransId="{20E391B5-F8D4-4ABF-9976-CAFBDFC60ABD}" sibTransId="{9F7B8251-D598-4E0E-8AB7-3063E64F7769}"/>
    <dgm:cxn modelId="{969DD4EC-094C-47B5-A727-21048F1DBDEA}" type="presOf" srcId="{DB5AA42C-2950-4253-84B0-B7C3E1387F1A}" destId="{8B9C9FC0-1B0A-4EFC-AEF9-AFE3C2ADFC81}" srcOrd="0" destOrd="0" presId="urn:microsoft.com/office/officeart/2005/8/layout/hierarchy4"/>
    <dgm:cxn modelId="{FA2CFCEF-41C2-492A-80C4-886F16DCDC4F}" srcId="{C4771DF1-669C-4A9D-8537-CD8420A69EBA}" destId="{A82AD8EE-15F1-49E1-A7B2-378A9F720970}" srcOrd="4" destOrd="0" parTransId="{7CA44264-4333-4ED4-AAAD-8824DAA2E8AB}" sibTransId="{9B5D9EB1-5F21-47A1-942D-CC5FF87D8645}"/>
    <dgm:cxn modelId="{182804F0-3062-4669-AD9C-3320B021F506}" srcId="{DB5AA42C-2950-4253-84B0-B7C3E1387F1A}" destId="{D79761C4-2B30-422C-99D3-2D024A31D340}" srcOrd="0" destOrd="0" parTransId="{4111BEC1-4916-4953-82BF-77C9CAC1D52E}" sibTransId="{5F30E366-8E59-46CC-AB42-850160AB035B}"/>
    <dgm:cxn modelId="{8DBD52FB-E502-4550-8544-48F5168B2203}" type="presOf" srcId="{C4771DF1-669C-4A9D-8537-CD8420A69EBA}" destId="{9A334B92-0F13-4E8F-84B6-8DC9ACA7A628}" srcOrd="0" destOrd="0" presId="urn:microsoft.com/office/officeart/2005/8/layout/hierarchy4"/>
    <dgm:cxn modelId="{DE586E62-6E8B-4525-8352-29510DE5DD3F}" type="presParOf" srcId="{8B9C9FC0-1B0A-4EFC-AEF9-AFE3C2ADFC81}" destId="{4A674A59-5CDF-447E-BC01-999204A598C5}" srcOrd="0" destOrd="0" presId="urn:microsoft.com/office/officeart/2005/8/layout/hierarchy4"/>
    <dgm:cxn modelId="{D655BC3C-B0F0-4A39-96C2-6C8FD3AC825C}" type="presParOf" srcId="{4A674A59-5CDF-447E-BC01-999204A598C5}" destId="{D4F0AE85-7F75-4741-AFB7-E528671ACE25}" srcOrd="0" destOrd="0" presId="urn:microsoft.com/office/officeart/2005/8/layout/hierarchy4"/>
    <dgm:cxn modelId="{E5A16553-21F4-4BC9-BDBB-6B4183FE682E}" type="presParOf" srcId="{4A674A59-5CDF-447E-BC01-999204A598C5}" destId="{A4523331-00DB-4511-B4A1-DF224612F905}" srcOrd="1" destOrd="0" presId="urn:microsoft.com/office/officeart/2005/8/layout/hierarchy4"/>
    <dgm:cxn modelId="{57F453D4-F028-4D7C-BDC5-A6ABC0F5DDB4}" type="presParOf" srcId="{8B9C9FC0-1B0A-4EFC-AEF9-AFE3C2ADFC81}" destId="{D883E643-AEAE-484C-A0E1-5A26B0B0A957}" srcOrd="1" destOrd="0" presId="urn:microsoft.com/office/officeart/2005/8/layout/hierarchy4"/>
    <dgm:cxn modelId="{1501B3EE-B249-49F1-A5D6-4DD77EDA4993}" type="presParOf" srcId="{8B9C9FC0-1B0A-4EFC-AEF9-AFE3C2ADFC81}" destId="{ECBD51C3-A096-4A38-AB1D-E98969D7BA76}" srcOrd="2" destOrd="0" presId="urn:microsoft.com/office/officeart/2005/8/layout/hierarchy4"/>
    <dgm:cxn modelId="{9342F352-1167-458F-866F-898B2AD5DBD2}" type="presParOf" srcId="{ECBD51C3-A096-4A38-AB1D-E98969D7BA76}" destId="{9A334B92-0F13-4E8F-84B6-8DC9ACA7A628}" srcOrd="0" destOrd="0" presId="urn:microsoft.com/office/officeart/2005/8/layout/hierarchy4"/>
    <dgm:cxn modelId="{2B03C7C6-3A1E-4668-B97E-2750EBA88A2B}" type="presParOf" srcId="{ECBD51C3-A096-4A38-AB1D-E98969D7BA76}" destId="{31986B92-CC6D-4A56-B04E-09E892497706}" srcOrd="1" destOrd="0" presId="urn:microsoft.com/office/officeart/2005/8/layout/hierarchy4"/>
    <dgm:cxn modelId="{EC6BEFB7-600C-4B00-90E6-CB19DD6622F7}" type="presParOf" srcId="{ECBD51C3-A096-4A38-AB1D-E98969D7BA76}" destId="{43F869B3-A415-4FEE-B25B-5171A6C45B0C}" srcOrd="2" destOrd="0" presId="urn:microsoft.com/office/officeart/2005/8/layout/hierarchy4"/>
    <dgm:cxn modelId="{5EF4F6D4-AD62-4BE2-98B8-A579F3AD4B74}" type="presParOf" srcId="{43F869B3-A415-4FEE-B25B-5171A6C45B0C}" destId="{D484DBF7-422F-4720-9967-2A4CEBB9B881}" srcOrd="0" destOrd="0" presId="urn:microsoft.com/office/officeart/2005/8/layout/hierarchy4"/>
    <dgm:cxn modelId="{FCE8751C-7BC1-4904-BFCF-D78CF55E8CE0}" type="presParOf" srcId="{D484DBF7-422F-4720-9967-2A4CEBB9B881}" destId="{858C5756-8C99-4E9C-9188-37DFE819CC5E}" srcOrd="0" destOrd="0" presId="urn:microsoft.com/office/officeart/2005/8/layout/hierarchy4"/>
    <dgm:cxn modelId="{A5DACC5C-E72A-4D2F-9E36-993A53EAF22F}" type="presParOf" srcId="{D484DBF7-422F-4720-9967-2A4CEBB9B881}" destId="{D91FF8E9-DEE6-4D59-BC81-9C29BFFD57BB}" srcOrd="1" destOrd="0" presId="urn:microsoft.com/office/officeart/2005/8/layout/hierarchy4"/>
    <dgm:cxn modelId="{3FD32CE6-58E2-4C01-B6CB-4641AC6DCCBC}" type="presParOf" srcId="{43F869B3-A415-4FEE-B25B-5171A6C45B0C}" destId="{2C0D55AD-4A3A-465A-A286-E8161B876982}" srcOrd="1" destOrd="0" presId="urn:microsoft.com/office/officeart/2005/8/layout/hierarchy4"/>
    <dgm:cxn modelId="{BA048033-3476-49F9-9A29-61573E0F7439}" type="presParOf" srcId="{43F869B3-A415-4FEE-B25B-5171A6C45B0C}" destId="{C9C49223-9F84-4941-B7F6-12A4113463D1}" srcOrd="2" destOrd="0" presId="urn:microsoft.com/office/officeart/2005/8/layout/hierarchy4"/>
    <dgm:cxn modelId="{C5D9324C-F34C-412C-9FA5-C4A64965188E}" type="presParOf" srcId="{C9C49223-9F84-4941-B7F6-12A4113463D1}" destId="{C6DA8D04-3E5E-47AC-BB93-3AF01292DE8C}" srcOrd="0" destOrd="0" presId="urn:microsoft.com/office/officeart/2005/8/layout/hierarchy4"/>
    <dgm:cxn modelId="{E3D4AE48-B6E9-4B99-9491-DE362D99304F}" type="presParOf" srcId="{C9C49223-9F84-4941-B7F6-12A4113463D1}" destId="{5C8F1B06-45C2-477D-A4F9-49F97BD16661}" srcOrd="1" destOrd="0" presId="urn:microsoft.com/office/officeart/2005/8/layout/hierarchy4"/>
    <dgm:cxn modelId="{2184DA51-8069-48CB-B844-A16115AE7A6A}" type="presParOf" srcId="{43F869B3-A415-4FEE-B25B-5171A6C45B0C}" destId="{FB06B278-7440-497C-B343-87C8F705867B}" srcOrd="3" destOrd="0" presId="urn:microsoft.com/office/officeart/2005/8/layout/hierarchy4"/>
    <dgm:cxn modelId="{61DF4304-90F8-40BD-A4BA-D6C4C30E5FA2}" type="presParOf" srcId="{43F869B3-A415-4FEE-B25B-5171A6C45B0C}" destId="{6218E57B-673F-48A9-8FA9-A9BB646CC7A1}" srcOrd="4" destOrd="0" presId="urn:microsoft.com/office/officeart/2005/8/layout/hierarchy4"/>
    <dgm:cxn modelId="{FD362D92-4BD4-4B15-846B-950C28153B56}" type="presParOf" srcId="{6218E57B-673F-48A9-8FA9-A9BB646CC7A1}" destId="{F4150ECD-C6C1-42A3-8A33-5DBA64C634DD}" srcOrd="0" destOrd="0" presId="urn:microsoft.com/office/officeart/2005/8/layout/hierarchy4"/>
    <dgm:cxn modelId="{7C3F54E7-B6DD-4362-9C71-A32CC06CAFE6}" type="presParOf" srcId="{6218E57B-673F-48A9-8FA9-A9BB646CC7A1}" destId="{EC279597-74D7-4C42-9133-3380E181CBE0}" srcOrd="1" destOrd="0" presId="urn:microsoft.com/office/officeart/2005/8/layout/hierarchy4"/>
    <dgm:cxn modelId="{2F292E95-3D48-4F31-8BD0-C1DD59FA8EC6}" type="presParOf" srcId="{43F869B3-A415-4FEE-B25B-5171A6C45B0C}" destId="{9D29B5B7-5D9A-45CC-BFA7-5DF1A4039F18}" srcOrd="5" destOrd="0" presId="urn:microsoft.com/office/officeart/2005/8/layout/hierarchy4"/>
    <dgm:cxn modelId="{D9003FC0-5D29-4711-A576-4D0DE8D5CDE4}" type="presParOf" srcId="{43F869B3-A415-4FEE-B25B-5171A6C45B0C}" destId="{B9FB25BB-EA85-4599-B29B-C64D634614F5}" srcOrd="6" destOrd="0" presId="urn:microsoft.com/office/officeart/2005/8/layout/hierarchy4"/>
    <dgm:cxn modelId="{C9FEABCE-042E-43B8-B778-9DD3E58C8ECE}" type="presParOf" srcId="{B9FB25BB-EA85-4599-B29B-C64D634614F5}" destId="{D785E4F6-C5D5-4287-839C-8B7A7CE5265E}" srcOrd="0" destOrd="0" presId="urn:microsoft.com/office/officeart/2005/8/layout/hierarchy4"/>
    <dgm:cxn modelId="{52A464E5-08C7-4582-9B66-E6AA12A77494}" type="presParOf" srcId="{B9FB25BB-EA85-4599-B29B-C64D634614F5}" destId="{CE89A2C6-9B8A-46BD-8BA3-E34F566DC7CE}" srcOrd="1" destOrd="0" presId="urn:microsoft.com/office/officeart/2005/8/layout/hierarchy4"/>
    <dgm:cxn modelId="{64D87D5F-BEB9-4E87-8A64-A83884537773}" type="presParOf" srcId="{43F869B3-A415-4FEE-B25B-5171A6C45B0C}" destId="{88129539-5B9E-4BF7-A03C-07CA786FA4DE}" srcOrd="7" destOrd="0" presId="urn:microsoft.com/office/officeart/2005/8/layout/hierarchy4"/>
    <dgm:cxn modelId="{80CC4216-74CB-4238-A84B-58901D9AAC32}" type="presParOf" srcId="{43F869B3-A415-4FEE-B25B-5171A6C45B0C}" destId="{80523704-776C-40F0-8F36-27DA757DB037}" srcOrd="8" destOrd="0" presId="urn:microsoft.com/office/officeart/2005/8/layout/hierarchy4"/>
    <dgm:cxn modelId="{F889ED1D-35FD-427E-B8D6-925469CFABED}" type="presParOf" srcId="{80523704-776C-40F0-8F36-27DA757DB037}" destId="{043C0B3D-1FCA-421C-8C7D-78709432D17B}" srcOrd="0" destOrd="0" presId="urn:microsoft.com/office/officeart/2005/8/layout/hierarchy4"/>
    <dgm:cxn modelId="{A7FEE2BF-CFB3-4888-BB42-93DEA345B4D7}" type="presParOf" srcId="{80523704-776C-40F0-8F36-27DA757DB037}" destId="{390D6689-050A-4260-9B58-4CFAB530581F}" srcOrd="1" destOrd="0" presId="urn:microsoft.com/office/officeart/2005/8/layout/hierarchy4"/>
    <dgm:cxn modelId="{279C2381-68C9-4DF2-84F8-199B3494D4B1}" type="presParOf" srcId="{43F869B3-A415-4FEE-B25B-5171A6C45B0C}" destId="{9D2B27B7-DEA3-487C-951D-1AA412E0FCA7}" srcOrd="9" destOrd="0" presId="urn:microsoft.com/office/officeart/2005/8/layout/hierarchy4"/>
    <dgm:cxn modelId="{0E2E3382-1E8F-442C-8176-3F0480ABDD7D}" type="presParOf" srcId="{43F869B3-A415-4FEE-B25B-5171A6C45B0C}" destId="{D9CF66B9-C691-4649-8508-ED547C731C4C}" srcOrd="10" destOrd="0" presId="urn:microsoft.com/office/officeart/2005/8/layout/hierarchy4"/>
    <dgm:cxn modelId="{DF3D774B-9B33-4AEA-BDF8-4BF9B1FEE2AC}" type="presParOf" srcId="{D9CF66B9-C691-4649-8508-ED547C731C4C}" destId="{E60227B3-6590-48D4-84DD-8922180C0633}" srcOrd="0" destOrd="0" presId="urn:microsoft.com/office/officeart/2005/8/layout/hierarchy4"/>
    <dgm:cxn modelId="{788D0A4B-3014-4148-A86D-CFFCB5A21A7A}" type="presParOf" srcId="{D9CF66B9-C691-4649-8508-ED547C731C4C}" destId="{3424BDF6-9686-4B84-A7FA-38DC5B52A49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28D5DE-C39E-444A-8DDC-FBCBACB2954C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9F4A02D-4105-49C2-BDA5-0FD6BACA7844}">
      <dgm:prSet phldrT="[Text]" custT="1"/>
      <dgm:spPr/>
      <dgm:t>
        <a:bodyPr/>
        <a:lstStyle/>
        <a:p>
          <a:r>
            <a:rPr lang="fa-IR" sz="4000">
              <a:solidFill>
                <a:schemeClr val="tx1"/>
              </a:solidFill>
              <a:cs typeface="B Mitra" panose="00000400000000000000" pitchFamily="2" charset="-78"/>
            </a:rPr>
            <a:t>شروعی مناسب</a:t>
          </a:r>
          <a:endParaRPr lang="en-US" sz="4000">
            <a:solidFill>
              <a:schemeClr val="tx1"/>
            </a:solidFill>
            <a:cs typeface="B Mitra" panose="00000400000000000000" pitchFamily="2" charset="-78"/>
          </a:endParaRPr>
        </a:p>
      </dgm:t>
    </dgm:pt>
    <dgm:pt modelId="{25782848-4E76-44BA-9DCF-610F2E879548}" type="parTrans" cxnId="{BA355788-9BA7-4BC0-A49E-CB56803E22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9B18B8F-C9BD-46B3-87ED-DB632979AF68}" type="sibTrans" cxnId="{BA355788-9BA7-4BC0-A49E-CB56803E22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BA2C893-4F53-40AF-B0B7-8F278AA3E2FC}">
      <dgm:prSet phldrT="[Text]" custT="1"/>
      <dgm:spPr/>
      <dgm:t>
        <a:bodyPr/>
        <a:lstStyle/>
        <a:p>
          <a:r>
            <a:rPr lang="fa-IR" sz="4000">
              <a:solidFill>
                <a:schemeClr val="tx1"/>
              </a:solidFill>
              <a:cs typeface="B Mitra" panose="00000400000000000000" pitchFamily="2" charset="-78"/>
            </a:rPr>
            <a:t>ادامه ای کافی</a:t>
          </a:r>
          <a:endParaRPr lang="en-US" sz="4000">
            <a:solidFill>
              <a:schemeClr val="tx1"/>
            </a:solidFill>
            <a:cs typeface="B Mitra" panose="00000400000000000000" pitchFamily="2" charset="-78"/>
          </a:endParaRPr>
        </a:p>
      </dgm:t>
    </dgm:pt>
    <dgm:pt modelId="{B5159969-9771-4AC2-AF63-A8B6E635A14D}" type="parTrans" cxnId="{7B970498-0699-4721-B4B6-DB664147133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114FC23-E31F-4057-B5B5-92A8DD509BE9}" type="sibTrans" cxnId="{7B970498-0699-4721-B4B6-DB664147133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E4BCC1C-4C05-45CF-823F-3A87A0B97A99}">
      <dgm:prSet phldrT="[Text]" custT="1"/>
      <dgm:spPr/>
      <dgm:t>
        <a:bodyPr/>
        <a:lstStyle/>
        <a:p>
          <a:r>
            <a:rPr lang="fa-IR" sz="4000">
              <a:solidFill>
                <a:schemeClr val="tx1"/>
              </a:solidFill>
              <a:cs typeface="B Mitra" panose="00000400000000000000" pitchFamily="2" charset="-78"/>
            </a:rPr>
            <a:t>مراقبتی همه جانبه تا رسیدن به نتیجه</a:t>
          </a:r>
        </a:p>
      </dgm:t>
    </dgm:pt>
    <dgm:pt modelId="{EAC6BD2C-77F3-421B-B4D2-53CE3C33D215}" type="parTrans" cxnId="{F59A07D0-AF14-4D04-91F4-C8C5B6B2052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728FFFD-B866-44A2-9D5E-D6E795CB4231}" type="sibTrans" cxnId="{F59A07D0-AF14-4D04-91F4-C8C5B6B2052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E4A67D1-5DDB-4B93-AF7E-8E25477CF3C4}" type="pres">
      <dgm:prSet presAssocID="{1328D5DE-C39E-444A-8DDC-FBCBACB2954C}" presName="linear" presStyleCnt="0">
        <dgm:presLayoutVars>
          <dgm:dir val="rev"/>
          <dgm:animLvl val="lvl"/>
          <dgm:resizeHandles val="exact"/>
        </dgm:presLayoutVars>
      </dgm:prSet>
      <dgm:spPr/>
    </dgm:pt>
    <dgm:pt modelId="{94D9F44A-26E7-488C-AD9F-3A10A60780F3}" type="pres">
      <dgm:prSet presAssocID="{99F4A02D-4105-49C2-BDA5-0FD6BACA7844}" presName="parentLin" presStyleCnt="0"/>
      <dgm:spPr/>
    </dgm:pt>
    <dgm:pt modelId="{6E47EFAF-2AB9-49ED-8862-129AEFE53DAC}" type="pres">
      <dgm:prSet presAssocID="{99F4A02D-4105-49C2-BDA5-0FD6BACA7844}" presName="parentLeftMargin" presStyleLbl="node1" presStyleIdx="0" presStyleCnt="3"/>
      <dgm:spPr/>
    </dgm:pt>
    <dgm:pt modelId="{67E2C82B-8006-4994-92C0-E7215A85E14E}" type="pres">
      <dgm:prSet presAssocID="{99F4A02D-4105-49C2-BDA5-0FD6BACA784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7B56DB7-1E5D-4FE0-9719-CF185EA0DEF2}" type="pres">
      <dgm:prSet presAssocID="{99F4A02D-4105-49C2-BDA5-0FD6BACA7844}" presName="negativeSpace" presStyleCnt="0"/>
      <dgm:spPr/>
    </dgm:pt>
    <dgm:pt modelId="{D9A0E099-33A2-451A-89FE-842C47C338ED}" type="pres">
      <dgm:prSet presAssocID="{99F4A02D-4105-49C2-BDA5-0FD6BACA7844}" presName="childText" presStyleLbl="conFgAcc1" presStyleIdx="0" presStyleCnt="3">
        <dgm:presLayoutVars>
          <dgm:bulletEnabled val="1"/>
        </dgm:presLayoutVars>
      </dgm:prSet>
      <dgm:spPr/>
    </dgm:pt>
    <dgm:pt modelId="{21A53BB6-9A1A-447B-B44D-240BA82F0E53}" type="pres">
      <dgm:prSet presAssocID="{B9B18B8F-C9BD-46B3-87ED-DB632979AF68}" presName="spaceBetweenRectangles" presStyleCnt="0"/>
      <dgm:spPr/>
    </dgm:pt>
    <dgm:pt modelId="{CDF2FF0D-095D-4A21-836B-1BA61441AEE1}" type="pres">
      <dgm:prSet presAssocID="{DBA2C893-4F53-40AF-B0B7-8F278AA3E2FC}" presName="parentLin" presStyleCnt="0"/>
      <dgm:spPr/>
    </dgm:pt>
    <dgm:pt modelId="{80826BDC-E8E0-4280-B215-F66EDEEE6B80}" type="pres">
      <dgm:prSet presAssocID="{DBA2C893-4F53-40AF-B0B7-8F278AA3E2FC}" presName="parentLeftMargin" presStyleLbl="node1" presStyleIdx="0" presStyleCnt="3"/>
      <dgm:spPr/>
    </dgm:pt>
    <dgm:pt modelId="{8D01B048-5AFD-4B5A-A243-880EA215D7C5}" type="pres">
      <dgm:prSet presAssocID="{DBA2C893-4F53-40AF-B0B7-8F278AA3E2F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F0391F3-E42E-41C1-8C7D-D522AC5B28F0}" type="pres">
      <dgm:prSet presAssocID="{DBA2C893-4F53-40AF-B0B7-8F278AA3E2FC}" presName="negativeSpace" presStyleCnt="0"/>
      <dgm:spPr/>
    </dgm:pt>
    <dgm:pt modelId="{967B40E7-4E34-4053-BD5F-47CC102C98DB}" type="pres">
      <dgm:prSet presAssocID="{DBA2C893-4F53-40AF-B0B7-8F278AA3E2FC}" presName="childText" presStyleLbl="conFgAcc1" presStyleIdx="1" presStyleCnt="3">
        <dgm:presLayoutVars>
          <dgm:bulletEnabled val="1"/>
        </dgm:presLayoutVars>
      </dgm:prSet>
      <dgm:spPr/>
    </dgm:pt>
    <dgm:pt modelId="{2526C8C7-104D-4A4F-92EC-F9D07DC73BB0}" type="pres">
      <dgm:prSet presAssocID="{9114FC23-E31F-4057-B5B5-92A8DD509BE9}" presName="spaceBetweenRectangles" presStyleCnt="0"/>
      <dgm:spPr/>
    </dgm:pt>
    <dgm:pt modelId="{7DFF0C24-81CD-4543-98C3-6CF45CF38CC5}" type="pres">
      <dgm:prSet presAssocID="{1E4BCC1C-4C05-45CF-823F-3A87A0B97A99}" presName="parentLin" presStyleCnt="0"/>
      <dgm:spPr/>
    </dgm:pt>
    <dgm:pt modelId="{8B4DDEC4-FDFF-47C7-B666-C9D7A81EB2CB}" type="pres">
      <dgm:prSet presAssocID="{1E4BCC1C-4C05-45CF-823F-3A87A0B97A99}" presName="parentLeftMargin" presStyleLbl="node1" presStyleIdx="1" presStyleCnt="3"/>
      <dgm:spPr/>
    </dgm:pt>
    <dgm:pt modelId="{FCFEED3C-77B0-4B3F-9571-CA9ACDEDC6D0}" type="pres">
      <dgm:prSet presAssocID="{1E4BCC1C-4C05-45CF-823F-3A87A0B97A99}" presName="parentText" presStyleLbl="node1" presStyleIdx="2" presStyleCnt="3" custScaleX="124353">
        <dgm:presLayoutVars>
          <dgm:chMax val="0"/>
          <dgm:bulletEnabled val="1"/>
        </dgm:presLayoutVars>
      </dgm:prSet>
      <dgm:spPr/>
    </dgm:pt>
    <dgm:pt modelId="{AE46F3B6-482F-427D-860B-E5F10466BA71}" type="pres">
      <dgm:prSet presAssocID="{1E4BCC1C-4C05-45CF-823F-3A87A0B97A99}" presName="negativeSpace" presStyleCnt="0"/>
      <dgm:spPr/>
    </dgm:pt>
    <dgm:pt modelId="{D30313EA-BFEF-4D93-A899-E8158EFFF0E0}" type="pres">
      <dgm:prSet presAssocID="{1E4BCC1C-4C05-45CF-823F-3A87A0B97A9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3931C24-46A5-4919-9372-7FA314DA1831}" type="presOf" srcId="{1E4BCC1C-4C05-45CF-823F-3A87A0B97A99}" destId="{FCFEED3C-77B0-4B3F-9571-CA9ACDEDC6D0}" srcOrd="1" destOrd="0" presId="urn:microsoft.com/office/officeart/2005/8/layout/list1"/>
    <dgm:cxn modelId="{7A04E624-42A5-4FD6-BA4B-D35DBA2ED0A7}" type="presOf" srcId="{1E4BCC1C-4C05-45CF-823F-3A87A0B97A99}" destId="{8B4DDEC4-FDFF-47C7-B666-C9D7A81EB2CB}" srcOrd="0" destOrd="0" presId="urn:microsoft.com/office/officeart/2005/8/layout/list1"/>
    <dgm:cxn modelId="{BA355788-9BA7-4BC0-A49E-CB56803E227D}" srcId="{1328D5DE-C39E-444A-8DDC-FBCBACB2954C}" destId="{99F4A02D-4105-49C2-BDA5-0FD6BACA7844}" srcOrd="0" destOrd="0" parTransId="{25782848-4E76-44BA-9DCF-610F2E879548}" sibTransId="{B9B18B8F-C9BD-46B3-87ED-DB632979AF68}"/>
    <dgm:cxn modelId="{7B970498-0699-4721-B4B6-DB664147133D}" srcId="{1328D5DE-C39E-444A-8DDC-FBCBACB2954C}" destId="{DBA2C893-4F53-40AF-B0B7-8F278AA3E2FC}" srcOrd="1" destOrd="0" parTransId="{B5159969-9771-4AC2-AF63-A8B6E635A14D}" sibTransId="{9114FC23-E31F-4057-B5B5-92A8DD509BE9}"/>
    <dgm:cxn modelId="{5E58FC9D-5230-49E1-809D-B0B4124580C2}" type="presOf" srcId="{1328D5DE-C39E-444A-8DDC-FBCBACB2954C}" destId="{FE4A67D1-5DDB-4B93-AF7E-8E25477CF3C4}" srcOrd="0" destOrd="0" presId="urn:microsoft.com/office/officeart/2005/8/layout/list1"/>
    <dgm:cxn modelId="{C7B72AA2-EF1F-4720-94D0-978A6BA51D7E}" type="presOf" srcId="{DBA2C893-4F53-40AF-B0B7-8F278AA3E2FC}" destId="{80826BDC-E8E0-4280-B215-F66EDEEE6B80}" srcOrd="0" destOrd="0" presId="urn:microsoft.com/office/officeart/2005/8/layout/list1"/>
    <dgm:cxn modelId="{5EE4ABBE-DCD2-495B-8DE2-F859C2B7CAE9}" type="presOf" srcId="{99F4A02D-4105-49C2-BDA5-0FD6BACA7844}" destId="{6E47EFAF-2AB9-49ED-8862-129AEFE53DAC}" srcOrd="0" destOrd="0" presId="urn:microsoft.com/office/officeart/2005/8/layout/list1"/>
    <dgm:cxn modelId="{F59A07D0-AF14-4D04-91F4-C8C5B6B20521}" srcId="{1328D5DE-C39E-444A-8DDC-FBCBACB2954C}" destId="{1E4BCC1C-4C05-45CF-823F-3A87A0B97A99}" srcOrd="2" destOrd="0" parTransId="{EAC6BD2C-77F3-421B-B4D2-53CE3C33D215}" sibTransId="{6728FFFD-B866-44A2-9D5E-D6E795CB4231}"/>
    <dgm:cxn modelId="{964B0EEE-50C6-42B2-882E-7391FE72F7B2}" type="presOf" srcId="{99F4A02D-4105-49C2-BDA5-0FD6BACA7844}" destId="{67E2C82B-8006-4994-92C0-E7215A85E14E}" srcOrd="1" destOrd="0" presId="urn:microsoft.com/office/officeart/2005/8/layout/list1"/>
    <dgm:cxn modelId="{FC8959EE-2602-4EFD-9D03-B819747F849A}" type="presOf" srcId="{DBA2C893-4F53-40AF-B0B7-8F278AA3E2FC}" destId="{8D01B048-5AFD-4B5A-A243-880EA215D7C5}" srcOrd="1" destOrd="0" presId="urn:microsoft.com/office/officeart/2005/8/layout/list1"/>
    <dgm:cxn modelId="{5AEF75F4-E889-4382-B413-882A0285F6D1}" type="presParOf" srcId="{FE4A67D1-5DDB-4B93-AF7E-8E25477CF3C4}" destId="{94D9F44A-26E7-488C-AD9F-3A10A60780F3}" srcOrd="0" destOrd="0" presId="urn:microsoft.com/office/officeart/2005/8/layout/list1"/>
    <dgm:cxn modelId="{170DFACA-C731-45B9-8995-2604819B00AA}" type="presParOf" srcId="{94D9F44A-26E7-488C-AD9F-3A10A60780F3}" destId="{6E47EFAF-2AB9-49ED-8862-129AEFE53DAC}" srcOrd="0" destOrd="0" presId="urn:microsoft.com/office/officeart/2005/8/layout/list1"/>
    <dgm:cxn modelId="{7C3332D2-B401-4C7A-A324-B727F5FEE42B}" type="presParOf" srcId="{94D9F44A-26E7-488C-AD9F-3A10A60780F3}" destId="{67E2C82B-8006-4994-92C0-E7215A85E14E}" srcOrd="1" destOrd="0" presId="urn:microsoft.com/office/officeart/2005/8/layout/list1"/>
    <dgm:cxn modelId="{5904C432-1B5D-4E7A-BAB8-42E4F716325C}" type="presParOf" srcId="{FE4A67D1-5DDB-4B93-AF7E-8E25477CF3C4}" destId="{F7B56DB7-1E5D-4FE0-9719-CF185EA0DEF2}" srcOrd="1" destOrd="0" presId="urn:microsoft.com/office/officeart/2005/8/layout/list1"/>
    <dgm:cxn modelId="{229E6200-387A-405E-B46A-6E5EBFB79EFA}" type="presParOf" srcId="{FE4A67D1-5DDB-4B93-AF7E-8E25477CF3C4}" destId="{D9A0E099-33A2-451A-89FE-842C47C338ED}" srcOrd="2" destOrd="0" presId="urn:microsoft.com/office/officeart/2005/8/layout/list1"/>
    <dgm:cxn modelId="{237C6628-ED79-4135-9546-1C9F600711EF}" type="presParOf" srcId="{FE4A67D1-5DDB-4B93-AF7E-8E25477CF3C4}" destId="{21A53BB6-9A1A-447B-B44D-240BA82F0E53}" srcOrd="3" destOrd="0" presId="urn:microsoft.com/office/officeart/2005/8/layout/list1"/>
    <dgm:cxn modelId="{5E789A02-8A9D-4671-A67A-8C821832D86E}" type="presParOf" srcId="{FE4A67D1-5DDB-4B93-AF7E-8E25477CF3C4}" destId="{CDF2FF0D-095D-4A21-836B-1BA61441AEE1}" srcOrd="4" destOrd="0" presId="urn:microsoft.com/office/officeart/2005/8/layout/list1"/>
    <dgm:cxn modelId="{D8CCBE67-67E1-484B-90DE-92046357480A}" type="presParOf" srcId="{CDF2FF0D-095D-4A21-836B-1BA61441AEE1}" destId="{80826BDC-E8E0-4280-B215-F66EDEEE6B80}" srcOrd="0" destOrd="0" presId="urn:microsoft.com/office/officeart/2005/8/layout/list1"/>
    <dgm:cxn modelId="{2D9F62D2-7CA4-48C5-BA72-F9622F8521D5}" type="presParOf" srcId="{CDF2FF0D-095D-4A21-836B-1BA61441AEE1}" destId="{8D01B048-5AFD-4B5A-A243-880EA215D7C5}" srcOrd="1" destOrd="0" presId="urn:microsoft.com/office/officeart/2005/8/layout/list1"/>
    <dgm:cxn modelId="{4935E95D-D391-45AA-92F6-1FA8B5D9EFBF}" type="presParOf" srcId="{FE4A67D1-5DDB-4B93-AF7E-8E25477CF3C4}" destId="{2F0391F3-E42E-41C1-8C7D-D522AC5B28F0}" srcOrd="5" destOrd="0" presId="urn:microsoft.com/office/officeart/2005/8/layout/list1"/>
    <dgm:cxn modelId="{3343FC16-7D06-4973-A0E0-55A39F9B28D4}" type="presParOf" srcId="{FE4A67D1-5DDB-4B93-AF7E-8E25477CF3C4}" destId="{967B40E7-4E34-4053-BD5F-47CC102C98DB}" srcOrd="6" destOrd="0" presId="urn:microsoft.com/office/officeart/2005/8/layout/list1"/>
    <dgm:cxn modelId="{225CC955-DE10-4060-9B1E-27CF9E02A045}" type="presParOf" srcId="{FE4A67D1-5DDB-4B93-AF7E-8E25477CF3C4}" destId="{2526C8C7-104D-4A4F-92EC-F9D07DC73BB0}" srcOrd="7" destOrd="0" presId="urn:microsoft.com/office/officeart/2005/8/layout/list1"/>
    <dgm:cxn modelId="{3B28E0D7-B544-4CB1-B7A1-C8381AB157FC}" type="presParOf" srcId="{FE4A67D1-5DDB-4B93-AF7E-8E25477CF3C4}" destId="{7DFF0C24-81CD-4543-98C3-6CF45CF38CC5}" srcOrd="8" destOrd="0" presId="urn:microsoft.com/office/officeart/2005/8/layout/list1"/>
    <dgm:cxn modelId="{0CAAB27C-725B-4F79-97C4-D569AA3C9091}" type="presParOf" srcId="{7DFF0C24-81CD-4543-98C3-6CF45CF38CC5}" destId="{8B4DDEC4-FDFF-47C7-B666-C9D7A81EB2CB}" srcOrd="0" destOrd="0" presId="urn:microsoft.com/office/officeart/2005/8/layout/list1"/>
    <dgm:cxn modelId="{62DEF710-D174-4900-B620-E6AC0E78F736}" type="presParOf" srcId="{7DFF0C24-81CD-4543-98C3-6CF45CF38CC5}" destId="{FCFEED3C-77B0-4B3F-9571-CA9ACDEDC6D0}" srcOrd="1" destOrd="0" presId="urn:microsoft.com/office/officeart/2005/8/layout/list1"/>
    <dgm:cxn modelId="{70C9AE16-1A5E-4B11-B91A-7A9E53FE4063}" type="presParOf" srcId="{FE4A67D1-5DDB-4B93-AF7E-8E25477CF3C4}" destId="{AE46F3B6-482F-427D-860B-E5F10466BA71}" srcOrd="9" destOrd="0" presId="urn:microsoft.com/office/officeart/2005/8/layout/list1"/>
    <dgm:cxn modelId="{550CC0C2-7A42-4EF0-9A19-D46F6C63588E}" type="presParOf" srcId="{FE4A67D1-5DDB-4B93-AF7E-8E25477CF3C4}" destId="{D30313EA-BFEF-4D93-A899-E8158EFFF0E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28D5DE-C39E-444A-8DDC-FBCBACB2954C}" type="doc">
      <dgm:prSet loTypeId="urn:diagrams.loki3.com/VaryingWidth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99F4A02D-4105-49C2-BDA5-0FD6BACA7844}">
      <dgm:prSet phldrT="[Text]" custT="1"/>
      <dgm:spPr/>
      <dgm:t>
        <a:bodyPr/>
        <a:lstStyle/>
        <a:p>
          <a:pPr algn="r"/>
          <a:r>
            <a:rPr lang="fa-IR" sz="3000" b="1">
              <a:solidFill>
                <a:schemeClr val="tx1"/>
              </a:solidFill>
              <a:cs typeface="B Mitra" panose="00000400000000000000" pitchFamily="2" charset="-78"/>
            </a:rPr>
            <a:t>ناخالصی در مقصد</a:t>
          </a:r>
          <a:endParaRPr lang="en-US" sz="3000" b="1">
            <a:solidFill>
              <a:schemeClr val="tx1"/>
            </a:solidFill>
            <a:cs typeface="B Mitra" panose="00000400000000000000" pitchFamily="2" charset="-78"/>
          </a:endParaRPr>
        </a:p>
      </dgm:t>
    </dgm:pt>
    <dgm:pt modelId="{25782848-4E76-44BA-9DCF-610F2E879548}" type="parTrans" cxnId="{BA355788-9BA7-4BC0-A49E-CB56803E227D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B9B18B8F-C9BD-46B3-87ED-DB632979AF68}" type="sibTrans" cxnId="{BA355788-9BA7-4BC0-A49E-CB56803E227D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DBA2C893-4F53-40AF-B0B7-8F278AA3E2FC}">
      <dgm:prSet phldrT="[Text]" custT="1"/>
      <dgm:spPr/>
      <dgm:t>
        <a:bodyPr/>
        <a:lstStyle/>
        <a:p>
          <a:pPr algn="r"/>
          <a:r>
            <a:rPr lang="fa-IR" sz="3000" b="1">
              <a:solidFill>
                <a:schemeClr val="tx1"/>
              </a:solidFill>
              <a:cs typeface="B Mitra" panose="00000400000000000000" pitchFamily="2" charset="-78"/>
            </a:rPr>
            <a:t>درگیر شدن با تشخص های فردی و فراموشی مقاصد کلی قیام</a:t>
          </a:r>
          <a:endParaRPr lang="en-US" sz="3000" b="1">
            <a:solidFill>
              <a:schemeClr val="tx1"/>
            </a:solidFill>
            <a:cs typeface="B Mitra" panose="00000400000000000000" pitchFamily="2" charset="-78"/>
          </a:endParaRPr>
        </a:p>
      </dgm:t>
    </dgm:pt>
    <dgm:pt modelId="{B5159969-9771-4AC2-AF63-A8B6E635A14D}" type="parTrans" cxnId="{7B970498-0699-4721-B4B6-DB664147133D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9114FC23-E31F-4057-B5B5-92A8DD509BE9}" type="sibTrans" cxnId="{7B970498-0699-4721-B4B6-DB664147133D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1E4BCC1C-4C05-45CF-823F-3A87A0B97A99}">
      <dgm:prSet phldrT="[Text]" custT="1"/>
      <dgm:spPr/>
      <dgm:t>
        <a:bodyPr/>
        <a:lstStyle/>
        <a:p>
          <a:pPr algn="r"/>
          <a:r>
            <a:rPr lang="fa-IR" sz="3000" b="1">
              <a:solidFill>
                <a:schemeClr val="tx1"/>
              </a:solidFill>
              <a:cs typeface="B Mitra" panose="00000400000000000000" pitchFamily="2" charset="-78"/>
            </a:rPr>
            <a:t>عدم اطمینان به قیام و نتایج آن</a:t>
          </a:r>
        </a:p>
      </dgm:t>
    </dgm:pt>
    <dgm:pt modelId="{EAC6BD2C-77F3-421B-B4D2-53CE3C33D215}" type="parTrans" cxnId="{F59A07D0-AF14-4D04-91F4-C8C5B6B20521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6728FFFD-B866-44A2-9D5E-D6E795CB4231}" type="sibTrans" cxnId="{F59A07D0-AF14-4D04-91F4-C8C5B6B20521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274F53E7-8B56-4A3D-8FE0-ACC8E177B00C}">
      <dgm:prSet phldrT="[Text]" custT="1"/>
      <dgm:spPr/>
      <dgm:t>
        <a:bodyPr/>
        <a:lstStyle/>
        <a:p>
          <a:pPr algn="r"/>
          <a:r>
            <a:rPr lang="fa-IR" sz="3000" b="1">
              <a:solidFill>
                <a:schemeClr val="tx1"/>
              </a:solidFill>
              <a:cs typeface="B Mitra" panose="00000400000000000000" pitchFamily="2" charset="-78"/>
            </a:rPr>
            <a:t>اضطرار از روی عجز از جانب قیام کنندگان</a:t>
          </a:r>
        </a:p>
      </dgm:t>
    </dgm:pt>
    <dgm:pt modelId="{B2C0B62D-EE5B-471A-85D3-A46186C46FCA}" type="parTrans" cxnId="{6935EEA7-EF63-4671-B65F-BABBF9F51DA6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6844A939-B9D7-4395-9114-9523398500A4}" type="sibTrans" cxnId="{6935EEA7-EF63-4671-B65F-BABBF9F51DA6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24675F36-3466-47AB-86C1-0BFC37D412D7}">
      <dgm:prSet phldrT="[Text]" custT="1"/>
      <dgm:spPr/>
      <dgm:t>
        <a:bodyPr/>
        <a:lstStyle/>
        <a:p>
          <a:pPr algn="r"/>
          <a:r>
            <a:rPr lang="fa-IR" sz="3000" b="1">
              <a:solidFill>
                <a:schemeClr val="tx1"/>
              </a:solidFill>
              <a:cs typeface="B Mitra" panose="00000400000000000000" pitchFamily="2" charset="-78"/>
            </a:rPr>
            <a:t>منت بواسطه افتخار آفرینی ها</a:t>
          </a:r>
        </a:p>
      </dgm:t>
    </dgm:pt>
    <dgm:pt modelId="{64F93ADC-43AF-41C6-9B9B-AE2B25424336}" type="parTrans" cxnId="{819B0228-EE87-4DE4-B813-E6F174C70F03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E06043BD-50AE-479A-B5EF-E8806EF901B8}" type="sibTrans" cxnId="{819B0228-EE87-4DE4-B813-E6F174C70F03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5D57C746-64DC-4AF3-B573-DAA7F59DCFF6}">
      <dgm:prSet phldrT="[Text]" custT="1"/>
      <dgm:spPr/>
      <dgm:t>
        <a:bodyPr/>
        <a:lstStyle/>
        <a:p>
          <a:pPr algn="r"/>
          <a:r>
            <a:rPr lang="fa-IR" sz="3000" b="1">
              <a:solidFill>
                <a:schemeClr val="tx1"/>
              </a:solidFill>
              <a:cs typeface="B Mitra" panose="00000400000000000000" pitchFamily="2" charset="-78"/>
            </a:rPr>
            <a:t>عدم استمرار تا حصول قطعی نتیجه</a:t>
          </a:r>
        </a:p>
      </dgm:t>
    </dgm:pt>
    <dgm:pt modelId="{E1C20E20-F4F9-49BB-945C-3494F428F8C7}" type="parTrans" cxnId="{60201B34-4FC9-477A-9BC2-B32C0628BDB1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D27D4B49-6A49-484A-BAEA-BAE326442613}" type="sibTrans" cxnId="{60201B34-4FC9-477A-9BC2-B32C0628BDB1}">
      <dgm:prSet/>
      <dgm:spPr/>
      <dgm:t>
        <a:bodyPr/>
        <a:lstStyle/>
        <a:p>
          <a:pPr algn="r"/>
          <a:endParaRPr lang="en-US" sz="3000" b="1">
            <a:solidFill>
              <a:schemeClr val="tx1"/>
            </a:solidFill>
          </a:endParaRPr>
        </a:p>
      </dgm:t>
    </dgm:pt>
    <dgm:pt modelId="{3635746F-C706-4F2F-9CA2-A52611D23D80}" type="pres">
      <dgm:prSet presAssocID="{1328D5DE-C39E-444A-8DDC-FBCBACB2954C}" presName="Name0" presStyleCnt="0">
        <dgm:presLayoutVars>
          <dgm:resizeHandles/>
        </dgm:presLayoutVars>
      </dgm:prSet>
      <dgm:spPr/>
    </dgm:pt>
    <dgm:pt modelId="{216A0408-E4BC-4B22-A293-090294DCF2E2}" type="pres">
      <dgm:prSet presAssocID="{99F4A02D-4105-49C2-BDA5-0FD6BACA7844}" presName="text" presStyleLbl="node1" presStyleIdx="0" presStyleCnt="6">
        <dgm:presLayoutVars>
          <dgm:bulletEnabled val="1"/>
        </dgm:presLayoutVars>
      </dgm:prSet>
      <dgm:spPr/>
    </dgm:pt>
    <dgm:pt modelId="{750FA152-9FCA-4FC0-BF32-800F7096E7B6}" type="pres">
      <dgm:prSet presAssocID="{B9B18B8F-C9BD-46B3-87ED-DB632979AF68}" presName="space" presStyleCnt="0"/>
      <dgm:spPr/>
    </dgm:pt>
    <dgm:pt modelId="{FE6BEC4C-AF89-4B22-8C17-8927B67CE37C}" type="pres">
      <dgm:prSet presAssocID="{DBA2C893-4F53-40AF-B0B7-8F278AA3E2FC}" presName="text" presStyleLbl="node1" presStyleIdx="1" presStyleCnt="6">
        <dgm:presLayoutVars>
          <dgm:bulletEnabled val="1"/>
        </dgm:presLayoutVars>
      </dgm:prSet>
      <dgm:spPr/>
    </dgm:pt>
    <dgm:pt modelId="{94172FB0-314A-4CFA-8AF3-0A759F874FD0}" type="pres">
      <dgm:prSet presAssocID="{9114FC23-E31F-4057-B5B5-92A8DD509BE9}" presName="space" presStyleCnt="0"/>
      <dgm:spPr/>
    </dgm:pt>
    <dgm:pt modelId="{FA50B42A-88E5-480C-B7DE-A6E350C134B4}" type="pres">
      <dgm:prSet presAssocID="{1E4BCC1C-4C05-45CF-823F-3A87A0B97A99}" presName="text" presStyleLbl="node1" presStyleIdx="2" presStyleCnt="6">
        <dgm:presLayoutVars>
          <dgm:bulletEnabled val="1"/>
        </dgm:presLayoutVars>
      </dgm:prSet>
      <dgm:spPr/>
    </dgm:pt>
    <dgm:pt modelId="{2F23B9D0-17E4-4882-B618-F01B124077E4}" type="pres">
      <dgm:prSet presAssocID="{6728FFFD-B866-44A2-9D5E-D6E795CB4231}" presName="space" presStyleCnt="0"/>
      <dgm:spPr/>
    </dgm:pt>
    <dgm:pt modelId="{6CDCEEC8-479D-4D86-82A7-DB012EEBFA50}" type="pres">
      <dgm:prSet presAssocID="{274F53E7-8B56-4A3D-8FE0-ACC8E177B00C}" presName="text" presStyleLbl="node1" presStyleIdx="3" presStyleCnt="6">
        <dgm:presLayoutVars>
          <dgm:bulletEnabled val="1"/>
        </dgm:presLayoutVars>
      </dgm:prSet>
      <dgm:spPr/>
    </dgm:pt>
    <dgm:pt modelId="{B630B906-AAE7-4A4A-BC09-DD9E7DE6A0FF}" type="pres">
      <dgm:prSet presAssocID="{6844A939-B9D7-4395-9114-9523398500A4}" presName="space" presStyleCnt="0"/>
      <dgm:spPr/>
    </dgm:pt>
    <dgm:pt modelId="{ABFB27CF-7534-42D9-B908-ACD023521DAC}" type="pres">
      <dgm:prSet presAssocID="{24675F36-3466-47AB-86C1-0BFC37D412D7}" presName="text" presStyleLbl="node1" presStyleIdx="4" presStyleCnt="6">
        <dgm:presLayoutVars>
          <dgm:bulletEnabled val="1"/>
        </dgm:presLayoutVars>
      </dgm:prSet>
      <dgm:spPr/>
    </dgm:pt>
    <dgm:pt modelId="{7EE0D843-6648-4A10-9194-1471E1213679}" type="pres">
      <dgm:prSet presAssocID="{E06043BD-50AE-479A-B5EF-E8806EF901B8}" presName="space" presStyleCnt="0"/>
      <dgm:spPr/>
    </dgm:pt>
    <dgm:pt modelId="{EF5FF2FC-E9E0-493E-AE55-DFF894493890}" type="pres">
      <dgm:prSet presAssocID="{5D57C746-64DC-4AF3-B573-DAA7F59DCFF6}" presName="text" presStyleLbl="node1" presStyleIdx="5" presStyleCnt="6">
        <dgm:presLayoutVars>
          <dgm:bulletEnabled val="1"/>
        </dgm:presLayoutVars>
      </dgm:prSet>
      <dgm:spPr/>
    </dgm:pt>
  </dgm:ptLst>
  <dgm:cxnLst>
    <dgm:cxn modelId="{2333ED03-A10D-4AD8-A260-5DE9B87497CF}" type="presOf" srcId="{1E4BCC1C-4C05-45CF-823F-3A87A0B97A99}" destId="{FA50B42A-88E5-480C-B7DE-A6E350C134B4}" srcOrd="0" destOrd="0" presId="urn:diagrams.loki3.com/VaryingWidthList"/>
    <dgm:cxn modelId="{3CBCE60E-69DB-4454-B025-29377C8AB607}" type="presOf" srcId="{99F4A02D-4105-49C2-BDA5-0FD6BACA7844}" destId="{216A0408-E4BC-4B22-A293-090294DCF2E2}" srcOrd="0" destOrd="0" presId="urn:diagrams.loki3.com/VaryingWidthList"/>
    <dgm:cxn modelId="{538AA81F-F468-4715-9D83-D6C5937C878D}" type="presOf" srcId="{274F53E7-8B56-4A3D-8FE0-ACC8E177B00C}" destId="{6CDCEEC8-479D-4D86-82A7-DB012EEBFA50}" srcOrd="0" destOrd="0" presId="urn:diagrams.loki3.com/VaryingWidthList"/>
    <dgm:cxn modelId="{ED746321-F3EF-41AF-83C4-DDA2EBC615D8}" type="presOf" srcId="{24675F36-3466-47AB-86C1-0BFC37D412D7}" destId="{ABFB27CF-7534-42D9-B908-ACD023521DAC}" srcOrd="0" destOrd="0" presId="urn:diagrams.loki3.com/VaryingWidthList"/>
    <dgm:cxn modelId="{819B0228-EE87-4DE4-B813-E6F174C70F03}" srcId="{1328D5DE-C39E-444A-8DDC-FBCBACB2954C}" destId="{24675F36-3466-47AB-86C1-0BFC37D412D7}" srcOrd="4" destOrd="0" parTransId="{64F93ADC-43AF-41C6-9B9B-AE2B25424336}" sibTransId="{E06043BD-50AE-479A-B5EF-E8806EF901B8}"/>
    <dgm:cxn modelId="{60201B34-4FC9-477A-9BC2-B32C0628BDB1}" srcId="{1328D5DE-C39E-444A-8DDC-FBCBACB2954C}" destId="{5D57C746-64DC-4AF3-B573-DAA7F59DCFF6}" srcOrd="5" destOrd="0" parTransId="{E1C20E20-F4F9-49BB-945C-3494F428F8C7}" sibTransId="{D27D4B49-6A49-484A-BAEA-BAE326442613}"/>
    <dgm:cxn modelId="{E1A70249-E313-46DC-9226-0146D1FD07CF}" type="presOf" srcId="{DBA2C893-4F53-40AF-B0B7-8F278AA3E2FC}" destId="{FE6BEC4C-AF89-4B22-8C17-8927B67CE37C}" srcOrd="0" destOrd="0" presId="urn:diagrams.loki3.com/VaryingWidthList"/>
    <dgm:cxn modelId="{6967074A-A7A6-4234-AB95-8B8456CB52F8}" type="presOf" srcId="{5D57C746-64DC-4AF3-B573-DAA7F59DCFF6}" destId="{EF5FF2FC-E9E0-493E-AE55-DFF894493890}" srcOrd="0" destOrd="0" presId="urn:diagrams.loki3.com/VaryingWidthList"/>
    <dgm:cxn modelId="{BA355788-9BA7-4BC0-A49E-CB56803E227D}" srcId="{1328D5DE-C39E-444A-8DDC-FBCBACB2954C}" destId="{99F4A02D-4105-49C2-BDA5-0FD6BACA7844}" srcOrd="0" destOrd="0" parTransId="{25782848-4E76-44BA-9DCF-610F2E879548}" sibTransId="{B9B18B8F-C9BD-46B3-87ED-DB632979AF68}"/>
    <dgm:cxn modelId="{7B970498-0699-4721-B4B6-DB664147133D}" srcId="{1328D5DE-C39E-444A-8DDC-FBCBACB2954C}" destId="{DBA2C893-4F53-40AF-B0B7-8F278AA3E2FC}" srcOrd="1" destOrd="0" parTransId="{B5159969-9771-4AC2-AF63-A8B6E635A14D}" sibTransId="{9114FC23-E31F-4057-B5B5-92A8DD509BE9}"/>
    <dgm:cxn modelId="{55465998-8E20-49B4-9B3A-6733ED5E2D07}" type="presOf" srcId="{1328D5DE-C39E-444A-8DDC-FBCBACB2954C}" destId="{3635746F-C706-4F2F-9CA2-A52611D23D80}" srcOrd="0" destOrd="0" presId="urn:diagrams.loki3.com/VaryingWidthList"/>
    <dgm:cxn modelId="{6935EEA7-EF63-4671-B65F-BABBF9F51DA6}" srcId="{1328D5DE-C39E-444A-8DDC-FBCBACB2954C}" destId="{274F53E7-8B56-4A3D-8FE0-ACC8E177B00C}" srcOrd="3" destOrd="0" parTransId="{B2C0B62D-EE5B-471A-85D3-A46186C46FCA}" sibTransId="{6844A939-B9D7-4395-9114-9523398500A4}"/>
    <dgm:cxn modelId="{F59A07D0-AF14-4D04-91F4-C8C5B6B20521}" srcId="{1328D5DE-C39E-444A-8DDC-FBCBACB2954C}" destId="{1E4BCC1C-4C05-45CF-823F-3A87A0B97A99}" srcOrd="2" destOrd="0" parTransId="{EAC6BD2C-77F3-421B-B4D2-53CE3C33D215}" sibTransId="{6728FFFD-B866-44A2-9D5E-D6E795CB4231}"/>
    <dgm:cxn modelId="{A1DAC0C7-C3BE-433A-97A3-DFA289D919AD}" type="presParOf" srcId="{3635746F-C706-4F2F-9CA2-A52611D23D80}" destId="{216A0408-E4BC-4B22-A293-090294DCF2E2}" srcOrd="0" destOrd="0" presId="urn:diagrams.loki3.com/VaryingWidthList"/>
    <dgm:cxn modelId="{905958EA-0CC2-43ED-BAAF-A6185ACEBDBA}" type="presParOf" srcId="{3635746F-C706-4F2F-9CA2-A52611D23D80}" destId="{750FA152-9FCA-4FC0-BF32-800F7096E7B6}" srcOrd="1" destOrd="0" presId="urn:diagrams.loki3.com/VaryingWidthList"/>
    <dgm:cxn modelId="{D9803F4A-48D8-4F71-8B01-213DD2E6092D}" type="presParOf" srcId="{3635746F-C706-4F2F-9CA2-A52611D23D80}" destId="{FE6BEC4C-AF89-4B22-8C17-8927B67CE37C}" srcOrd="2" destOrd="0" presId="urn:diagrams.loki3.com/VaryingWidthList"/>
    <dgm:cxn modelId="{9A22E1F7-2408-47B9-8908-7CB314038660}" type="presParOf" srcId="{3635746F-C706-4F2F-9CA2-A52611D23D80}" destId="{94172FB0-314A-4CFA-8AF3-0A759F874FD0}" srcOrd="3" destOrd="0" presId="urn:diagrams.loki3.com/VaryingWidthList"/>
    <dgm:cxn modelId="{78D1FBB2-AC5D-486D-B83F-C8D1CBABB802}" type="presParOf" srcId="{3635746F-C706-4F2F-9CA2-A52611D23D80}" destId="{FA50B42A-88E5-480C-B7DE-A6E350C134B4}" srcOrd="4" destOrd="0" presId="urn:diagrams.loki3.com/VaryingWidthList"/>
    <dgm:cxn modelId="{03A0D99A-B42F-4800-A4E6-051B8789CABD}" type="presParOf" srcId="{3635746F-C706-4F2F-9CA2-A52611D23D80}" destId="{2F23B9D0-17E4-4882-B618-F01B124077E4}" srcOrd="5" destOrd="0" presId="urn:diagrams.loki3.com/VaryingWidthList"/>
    <dgm:cxn modelId="{B5C3DE18-53E6-4198-9EFB-21052DF3ACF6}" type="presParOf" srcId="{3635746F-C706-4F2F-9CA2-A52611D23D80}" destId="{6CDCEEC8-479D-4D86-82A7-DB012EEBFA50}" srcOrd="6" destOrd="0" presId="urn:diagrams.loki3.com/VaryingWidthList"/>
    <dgm:cxn modelId="{F7A56857-3275-4F12-81CD-489491CBE757}" type="presParOf" srcId="{3635746F-C706-4F2F-9CA2-A52611D23D80}" destId="{B630B906-AAE7-4A4A-BC09-DD9E7DE6A0FF}" srcOrd="7" destOrd="0" presId="urn:diagrams.loki3.com/VaryingWidthList"/>
    <dgm:cxn modelId="{D68E4A7F-F992-4E5C-BDE9-F2D15ACD24BB}" type="presParOf" srcId="{3635746F-C706-4F2F-9CA2-A52611D23D80}" destId="{ABFB27CF-7534-42D9-B908-ACD023521DAC}" srcOrd="8" destOrd="0" presId="urn:diagrams.loki3.com/VaryingWidthList"/>
    <dgm:cxn modelId="{90158A26-7D28-409E-85AF-48E3B94FF542}" type="presParOf" srcId="{3635746F-C706-4F2F-9CA2-A52611D23D80}" destId="{7EE0D843-6648-4A10-9194-1471E1213679}" srcOrd="9" destOrd="0" presId="urn:diagrams.loki3.com/VaryingWidthList"/>
    <dgm:cxn modelId="{CECED4E8-9EE2-4555-AB29-C066A6DB3351}" type="presParOf" srcId="{3635746F-C706-4F2F-9CA2-A52611D23D80}" destId="{EF5FF2FC-E9E0-493E-AE55-DFF894493890}" srcOrd="1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5AA42C-2950-4253-84B0-B7C3E1387F1A}" type="doc">
      <dgm:prSet loTypeId="urn:microsoft.com/office/officeart/2005/8/layout/hierarchy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79761C4-2B30-422C-99D3-2D024A31D340}">
      <dgm:prSet phldrT="[Text]" custT="1"/>
      <dgm:spPr/>
      <dgm:t>
        <a:bodyPr/>
        <a:lstStyle/>
        <a:p>
          <a:r>
            <a:rPr lang="fa-IR" sz="3000">
              <a:solidFill>
                <a:schemeClr val="tx1"/>
              </a:solidFill>
              <a:cs typeface="B Titr" panose="00000700000000000000" pitchFamily="2" charset="-78"/>
            </a:rPr>
            <a:t>تکبیر</a:t>
          </a:r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111BEC1-4916-4953-82BF-77C9CAC1D52E}" type="parTrans" cxnId="{182804F0-3062-4669-AD9C-3320B021F506}">
      <dgm:prSet/>
      <dgm:spPr/>
      <dgm:t>
        <a:bodyPr/>
        <a:lstStyle/>
        <a:p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5F30E366-8E59-46CC-AB42-850160AB035B}" type="sibTrans" cxnId="{182804F0-3062-4669-AD9C-3320B021F506}">
      <dgm:prSet/>
      <dgm:spPr/>
      <dgm:t>
        <a:bodyPr/>
        <a:lstStyle/>
        <a:p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4771DF1-669C-4A9D-8537-CD8420A69EBA}">
      <dgm:prSet phldrT="[Text]" custT="1"/>
      <dgm:spPr/>
      <dgm:t>
        <a:bodyPr/>
        <a:lstStyle/>
        <a:p>
          <a:r>
            <a:rPr lang="fa-IR" sz="3000">
              <a:solidFill>
                <a:schemeClr val="tx1"/>
              </a:solidFill>
              <a:cs typeface="B Titr" panose="00000700000000000000" pitchFamily="2" charset="-78"/>
            </a:rPr>
            <a:t>تطهیر</a:t>
          </a:r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4030E72-672C-4268-86E1-C0C183CCAC52}" type="parTrans" cxnId="{B305F207-1B67-45DB-B28B-D03C3EE7BC1B}">
      <dgm:prSet/>
      <dgm:spPr/>
      <dgm:t>
        <a:bodyPr/>
        <a:lstStyle/>
        <a:p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BB976D9-2DDB-41C6-B1CC-7A69B8122578}" type="sibTrans" cxnId="{B305F207-1B67-45DB-B28B-D03C3EE7BC1B}">
      <dgm:prSet/>
      <dgm:spPr/>
      <dgm:t>
        <a:bodyPr/>
        <a:lstStyle/>
        <a:p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8D94F38-4044-42E1-8541-768543069A25}">
      <dgm:prSet phldrT="[Text]" custT="1"/>
      <dgm:spPr/>
      <dgm:t>
        <a:bodyPr/>
        <a:lstStyle/>
        <a:p>
          <a:r>
            <a:rPr lang="fa-IR" sz="3000">
              <a:solidFill>
                <a:schemeClr val="tx1"/>
              </a:solidFill>
              <a:cs typeface="B Titr" panose="00000700000000000000" pitchFamily="2" charset="-78"/>
            </a:rPr>
            <a:t>هجرت</a:t>
          </a:r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157E8FDE-AEDC-4E27-9EC0-DBC1C045F65C}" type="parTrans" cxnId="{1AA53716-4A69-4D8D-BEA8-EC3A641E7483}">
      <dgm:prSet/>
      <dgm:spPr/>
      <dgm:t>
        <a:bodyPr/>
        <a:lstStyle/>
        <a:p>
          <a:endParaRPr lang="en-US" sz="3000">
            <a:solidFill>
              <a:schemeClr val="tx1"/>
            </a:solidFill>
          </a:endParaRPr>
        </a:p>
      </dgm:t>
    </dgm:pt>
    <dgm:pt modelId="{B6E11B70-F577-4EF4-8254-C737CC55CB3E}" type="sibTrans" cxnId="{1AA53716-4A69-4D8D-BEA8-EC3A641E7483}">
      <dgm:prSet/>
      <dgm:spPr/>
      <dgm:t>
        <a:bodyPr/>
        <a:lstStyle/>
        <a:p>
          <a:endParaRPr lang="en-US" sz="3000">
            <a:solidFill>
              <a:schemeClr val="tx1"/>
            </a:solidFill>
          </a:endParaRPr>
        </a:p>
      </dgm:t>
    </dgm:pt>
    <dgm:pt modelId="{F39972AA-E663-414C-8327-74324BD8516D}">
      <dgm:prSet phldrT="[Text]" custT="1"/>
      <dgm:spPr/>
      <dgm:t>
        <a:bodyPr/>
        <a:lstStyle/>
        <a:p>
          <a:r>
            <a:rPr lang="fa-IR" sz="3000">
              <a:solidFill>
                <a:schemeClr val="tx1"/>
              </a:solidFill>
              <a:cs typeface="B Titr" panose="00000700000000000000" pitchFamily="2" charset="-78"/>
            </a:rPr>
            <a:t>عدم منت</a:t>
          </a:r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1E07690B-EBD5-4B18-9F83-4D5BDA03D8E1}" type="parTrans" cxnId="{6CEE701E-D09F-40A7-ABDF-D64E91665544}">
      <dgm:prSet/>
      <dgm:spPr/>
      <dgm:t>
        <a:bodyPr/>
        <a:lstStyle/>
        <a:p>
          <a:endParaRPr lang="en-US" sz="3000">
            <a:solidFill>
              <a:schemeClr val="tx1"/>
            </a:solidFill>
          </a:endParaRPr>
        </a:p>
      </dgm:t>
    </dgm:pt>
    <dgm:pt modelId="{AB7E865D-71F9-47CF-ABE8-B7155355EED6}" type="sibTrans" cxnId="{6CEE701E-D09F-40A7-ABDF-D64E91665544}">
      <dgm:prSet/>
      <dgm:spPr/>
      <dgm:t>
        <a:bodyPr/>
        <a:lstStyle/>
        <a:p>
          <a:endParaRPr lang="en-US" sz="3000">
            <a:solidFill>
              <a:schemeClr val="tx1"/>
            </a:solidFill>
          </a:endParaRPr>
        </a:p>
      </dgm:t>
    </dgm:pt>
    <dgm:pt modelId="{2F5CC56D-DA72-4A47-9F07-AD8C05142589}">
      <dgm:prSet phldrT="[Text]" custT="1"/>
      <dgm:spPr/>
      <dgm:t>
        <a:bodyPr/>
        <a:lstStyle/>
        <a:p>
          <a:r>
            <a:rPr lang="fa-IR" sz="3000">
              <a:solidFill>
                <a:schemeClr val="tx1"/>
              </a:solidFill>
              <a:cs typeface="B Titr" panose="00000700000000000000" pitchFamily="2" charset="-78"/>
            </a:rPr>
            <a:t>صبر</a:t>
          </a:r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DABD3E73-5BB3-4FC3-94AC-DF8BB8F2E2F6}" type="parTrans" cxnId="{6E936BA8-9370-438A-B50D-7AD2F0B9760E}">
      <dgm:prSet/>
      <dgm:spPr/>
      <dgm:t>
        <a:bodyPr/>
        <a:lstStyle/>
        <a:p>
          <a:endParaRPr lang="en-US" sz="3000">
            <a:solidFill>
              <a:schemeClr val="tx1"/>
            </a:solidFill>
          </a:endParaRPr>
        </a:p>
      </dgm:t>
    </dgm:pt>
    <dgm:pt modelId="{817C0A8A-ABAC-46F4-94AA-A1CB75A422B8}" type="sibTrans" cxnId="{6E936BA8-9370-438A-B50D-7AD2F0B9760E}">
      <dgm:prSet/>
      <dgm:spPr/>
      <dgm:t>
        <a:bodyPr/>
        <a:lstStyle/>
        <a:p>
          <a:endParaRPr lang="en-US" sz="3000">
            <a:solidFill>
              <a:schemeClr val="tx1"/>
            </a:solidFill>
          </a:endParaRPr>
        </a:p>
      </dgm:t>
    </dgm:pt>
    <dgm:pt modelId="{8B9C9FC0-1B0A-4EFC-AEF9-AFE3C2ADFC81}" type="pres">
      <dgm:prSet presAssocID="{DB5AA42C-2950-4253-84B0-B7C3E1387F1A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4A674A59-5CDF-447E-BC01-999204A598C5}" type="pres">
      <dgm:prSet presAssocID="{D79761C4-2B30-422C-99D3-2D024A31D340}" presName="vertOne" presStyleCnt="0"/>
      <dgm:spPr/>
    </dgm:pt>
    <dgm:pt modelId="{D4F0AE85-7F75-4741-AFB7-E528671ACE25}" type="pres">
      <dgm:prSet presAssocID="{D79761C4-2B30-422C-99D3-2D024A31D340}" presName="txOne" presStyleLbl="node0" presStyleIdx="0" presStyleCnt="5" custScaleX="92164" custScaleY="100000" custLinFactNeighborY="6798">
        <dgm:presLayoutVars>
          <dgm:chPref val="3"/>
        </dgm:presLayoutVars>
      </dgm:prSet>
      <dgm:spPr/>
    </dgm:pt>
    <dgm:pt modelId="{A4523331-00DB-4511-B4A1-DF224612F905}" type="pres">
      <dgm:prSet presAssocID="{D79761C4-2B30-422C-99D3-2D024A31D340}" presName="horzOne" presStyleCnt="0"/>
      <dgm:spPr/>
    </dgm:pt>
    <dgm:pt modelId="{D883E643-AEAE-484C-A0E1-5A26B0B0A957}" type="pres">
      <dgm:prSet presAssocID="{5F30E366-8E59-46CC-AB42-850160AB035B}" presName="sibSpaceOne" presStyleCnt="0"/>
      <dgm:spPr/>
    </dgm:pt>
    <dgm:pt modelId="{ECBD51C3-A096-4A38-AB1D-E98969D7BA76}" type="pres">
      <dgm:prSet presAssocID="{C4771DF1-669C-4A9D-8537-CD8420A69EBA}" presName="vertOne" presStyleCnt="0"/>
      <dgm:spPr/>
    </dgm:pt>
    <dgm:pt modelId="{9A334B92-0F13-4E8F-84B6-8DC9ACA7A628}" type="pres">
      <dgm:prSet presAssocID="{C4771DF1-669C-4A9D-8537-CD8420A69EBA}" presName="txOne" presStyleLbl="node0" presStyleIdx="1" presStyleCnt="5" custScaleY="100000" custLinFactNeighborX="-30" custLinFactNeighborY="5950">
        <dgm:presLayoutVars>
          <dgm:chPref val="3"/>
        </dgm:presLayoutVars>
      </dgm:prSet>
      <dgm:spPr/>
    </dgm:pt>
    <dgm:pt modelId="{43F869B3-A415-4FEE-B25B-5171A6C45B0C}" type="pres">
      <dgm:prSet presAssocID="{C4771DF1-669C-4A9D-8537-CD8420A69EBA}" presName="horzOne" presStyleCnt="0"/>
      <dgm:spPr/>
    </dgm:pt>
    <dgm:pt modelId="{E3BEF46E-ACF4-4871-AE35-42F07D2F42F2}" type="pres">
      <dgm:prSet presAssocID="{EBB976D9-2DDB-41C6-B1CC-7A69B8122578}" presName="sibSpaceOne" presStyleCnt="0"/>
      <dgm:spPr/>
    </dgm:pt>
    <dgm:pt modelId="{0510705A-E199-484C-92BB-81F60C8B4199}" type="pres">
      <dgm:prSet presAssocID="{68D94F38-4044-42E1-8541-768543069A25}" presName="vertOne" presStyleCnt="0"/>
      <dgm:spPr/>
    </dgm:pt>
    <dgm:pt modelId="{0DFCCF5C-61CE-4B68-9E25-9E324600FBF1}" type="pres">
      <dgm:prSet presAssocID="{68D94F38-4044-42E1-8541-768543069A25}" presName="txOne" presStyleLbl="node0" presStyleIdx="2" presStyleCnt="5">
        <dgm:presLayoutVars>
          <dgm:chPref val="3"/>
        </dgm:presLayoutVars>
      </dgm:prSet>
      <dgm:spPr/>
    </dgm:pt>
    <dgm:pt modelId="{3224B8D9-D7FA-47D8-8E67-C6BFE266CB5B}" type="pres">
      <dgm:prSet presAssocID="{68D94F38-4044-42E1-8541-768543069A25}" presName="horzOne" presStyleCnt="0"/>
      <dgm:spPr/>
    </dgm:pt>
    <dgm:pt modelId="{9F380D1A-0D52-40F8-82AB-340AF6CD12CE}" type="pres">
      <dgm:prSet presAssocID="{B6E11B70-F577-4EF4-8254-C737CC55CB3E}" presName="sibSpaceOne" presStyleCnt="0"/>
      <dgm:spPr/>
    </dgm:pt>
    <dgm:pt modelId="{395A5777-FAB5-4EDA-BE5C-454E90DA9068}" type="pres">
      <dgm:prSet presAssocID="{F39972AA-E663-414C-8327-74324BD8516D}" presName="vertOne" presStyleCnt="0"/>
      <dgm:spPr/>
    </dgm:pt>
    <dgm:pt modelId="{BD894BB8-9342-41F0-8ED8-4761DF5EE796}" type="pres">
      <dgm:prSet presAssocID="{F39972AA-E663-414C-8327-74324BD8516D}" presName="txOne" presStyleLbl="node0" presStyleIdx="3" presStyleCnt="5">
        <dgm:presLayoutVars>
          <dgm:chPref val="3"/>
        </dgm:presLayoutVars>
      </dgm:prSet>
      <dgm:spPr/>
    </dgm:pt>
    <dgm:pt modelId="{43734B7B-CF4D-43C1-B2BC-6B1260415CF8}" type="pres">
      <dgm:prSet presAssocID="{F39972AA-E663-414C-8327-74324BD8516D}" presName="horzOne" presStyleCnt="0"/>
      <dgm:spPr/>
    </dgm:pt>
    <dgm:pt modelId="{F0C4D261-A930-4973-AD16-363F03B12F27}" type="pres">
      <dgm:prSet presAssocID="{AB7E865D-71F9-47CF-ABE8-B7155355EED6}" presName="sibSpaceOne" presStyleCnt="0"/>
      <dgm:spPr/>
    </dgm:pt>
    <dgm:pt modelId="{A4E41D3D-35B5-4E8B-AAFE-493D9CE8B325}" type="pres">
      <dgm:prSet presAssocID="{2F5CC56D-DA72-4A47-9F07-AD8C05142589}" presName="vertOne" presStyleCnt="0"/>
      <dgm:spPr/>
    </dgm:pt>
    <dgm:pt modelId="{36FD5072-E61D-4C54-9A3A-441541D4CBDC}" type="pres">
      <dgm:prSet presAssocID="{2F5CC56D-DA72-4A47-9F07-AD8C05142589}" presName="txOne" presStyleLbl="node0" presStyleIdx="4" presStyleCnt="5">
        <dgm:presLayoutVars>
          <dgm:chPref val="3"/>
        </dgm:presLayoutVars>
      </dgm:prSet>
      <dgm:spPr/>
    </dgm:pt>
    <dgm:pt modelId="{CDC4F9F2-29F3-481D-94CF-CB05675D75B6}" type="pres">
      <dgm:prSet presAssocID="{2F5CC56D-DA72-4A47-9F07-AD8C05142589}" presName="horzOne" presStyleCnt="0"/>
      <dgm:spPr/>
    </dgm:pt>
  </dgm:ptLst>
  <dgm:cxnLst>
    <dgm:cxn modelId="{BEB64200-9051-40AA-AC65-2BD08203A169}" type="presOf" srcId="{68D94F38-4044-42E1-8541-768543069A25}" destId="{0DFCCF5C-61CE-4B68-9E25-9E324600FBF1}" srcOrd="0" destOrd="0" presId="urn:microsoft.com/office/officeart/2005/8/layout/hierarchy4"/>
    <dgm:cxn modelId="{B305F207-1B67-45DB-B28B-D03C3EE7BC1B}" srcId="{DB5AA42C-2950-4253-84B0-B7C3E1387F1A}" destId="{C4771DF1-669C-4A9D-8537-CD8420A69EBA}" srcOrd="1" destOrd="0" parTransId="{84030E72-672C-4268-86E1-C0C183CCAC52}" sibTransId="{EBB976D9-2DDB-41C6-B1CC-7A69B8122578}"/>
    <dgm:cxn modelId="{1AA53716-4A69-4D8D-BEA8-EC3A641E7483}" srcId="{DB5AA42C-2950-4253-84B0-B7C3E1387F1A}" destId="{68D94F38-4044-42E1-8541-768543069A25}" srcOrd="2" destOrd="0" parTransId="{157E8FDE-AEDC-4E27-9EC0-DBC1C045F65C}" sibTransId="{B6E11B70-F577-4EF4-8254-C737CC55CB3E}"/>
    <dgm:cxn modelId="{6CEE701E-D09F-40A7-ABDF-D64E91665544}" srcId="{DB5AA42C-2950-4253-84B0-B7C3E1387F1A}" destId="{F39972AA-E663-414C-8327-74324BD8516D}" srcOrd="3" destOrd="0" parTransId="{1E07690B-EBD5-4B18-9F83-4D5BDA03D8E1}" sibTransId="{AB7E865D-71F9-47CF-ABE8-B7155355EED6}"/>
    <dgm:cxn modelId="{4309A230-E2EC-4882-8E06-A446A9F70C68}" type="presOf" srcId="{F39972AA-E663-414C-8327-74324BD8516D}" destId="{BD894BB8-9342-41F0-8ED8-4761DF5EE796}" srcOrd="0" destOrd="0" presId="urn:microsoft.com/office/officeart/2005/8/layout/hierarchy4"/>
    <dgm:cxn modelId="{60B66B4C-B29D-4C14-9295-17D19298914C}" type="presOf" srcId="{2F5CC56D-DA72-4A47-9F07-AD8C05142589}" destId="{36FD5072-E61D-4C54-9A3A-441541D4CBDC}" srcOrd="0" destOrd="0" presId="urn:microsoft.com/office/officeart/2005/8/layout/hierarchy4"/>
    <dgm:cxn modelId="{6E936BA8-9370-438A-B50D-7AD2F0B9760E}" srcId="{DB5AA42C-2950-4253-84B0-B7C3E1387F1A}" destId="{2F5CC56D-DA72-4A47-9F07-AD8C05142589}" srcOrd="4" destOrd="0" parTransId="{DABD3E73-5BB3-4FC3-94AC-DF8BB8F2E2F6}" sibTransId="{817C0A8A-ABAC-46F4-94AA-A1CB75A422B8}"/>
    <dgm:cxn modelId="{FCDD7DB7-BAF9-415C-8ACA-227D2CDD8CF5}" type="presOf" srcId="{D79761C4-2B30-422C-99D3-2D024A31D340}" destId="{D4F0AE85-7F75-4741-AFB7-E528671ACE25}" srcOrd="0" destOrd="0" presId="urn:microsoft.com/office/officeart/2005/8/layout/hierarchy4"/>
    <dgm:cxn modelId="{969DD4EC-094C-47B5-A727-21048F1DBDEA}" type="presOf" srcId="{DB5AA42C-2950-4253-84B0-B7C3E1387F1A}" destId="{8B9C9FC0-1B0A-4EFC-AEF9-AFE3C2ADFC81}" srcOrd="0" destOrd="0" presId="urn:microsoft.com/office/officeart/2005/8/layout/hierarchy4"/>
    <dgm:cxn modelId="{182804F0-3062-4669-AD9C-3320B021F506}" srcId="{DB5AA42C-2950-4253-84B0-B7C3E1387F1A}" destId="{D79761C4-2B30-422C-99D3-2D024A31D340}" srcOrd="0" destOrd="0" parTransId="{4111BEC1-4916-4953-82BF-77C9CAC1D52E}" sibTransId="{5F30E366-8E59-46CC-AB42-850160AB035B}"/>
    <dgm:cxn modelId="{8DBD52FB-E502-4550-8544-48F5168B2203}" type="presOf" srcId="{C4771DF1-669C-4A9D-8537-CD8420A69EBA}" destId="{9A334B92-0F13-4E8F-84B6-8DC9ACA7A628}" srcOrd="0" destOrd="0" presId="urn:microsoft.com/office/officeart/2005/8/layout/hierarchy4"/>
    <dgm:cxn modelId="{DE586E62-6E8B-4525-8352-29510DE5DD3F}" type="presParOf" srcId="{8B9C9FC0-1B0A-4EFC-AEF9-AFE3C2ADFC81}" destId="{4A674A59-5CDF-447E-BC01-999204A598C5}" srcOrd="0" destOrd="0" presId="urn:microsoft.com/office/officeart/2005/8/layout/hierarchy4"/>
    <dgm:cxn modelId="{D655BC3C-B0F0-4A39-96C2-6C8FD3AC825C}" type="presParOf" srcId="{4A674A59-5CDF-447E-BC01-999204A598C5}" destId="{D4F0AE85-7F75-4741-AFB7-E528671ACE25}" srcOrd="0" destOrd="0" presId="urn:microsoft.com/office/officeart/2005/8/layout/hierarchy4"/>
    <dgm:cxn modelId="{E5A16553-21F4-4BC9-BDBB-6B4183FE682E}" type="presParOf" srcId="{4A674A59-5CDF-447E-BC01-999204A598C5}" destId="{A4523331-00DB-4511-B4A1-DF224612F905}" srcOrd="1" destOrd="0" presId="urn:microsoft.com/office/officeart/2005/8/layout/hierarchy4"/>
    <dgm:cxn modelId="{57F453D4-F028-4D7C-BDC5-A6ABC0F5DDB4}" type="presParOf" srcId="{8B9C9FC0-1B0A-4EFC-AEF9-AFE3C2ADFC81}" destId="{D883E643-AEAE-484C-A0E1-5A26B0B0A957}" srcOrd="1" destOrd="0" presId="urn:microsoft.com/office/officeart/2005/8/layout/hierarchy4"/>
    <dgm:cxn modelId="{1501B3EE-B249-49F1-A5D6-4DD77EDA4993}" type="presParOf" srcId="{8B9C9FC0-1B0A-4EFC-AEF9-AFE3C2ADFC81}" destId="{ECBD51C3-A096-4A38-AB1D-E98969D7BA76}" srcOrd="2" destOrd="0" presId="urn:microsoft.com/office/officeart/2005/8/layout/hierarchy4"/>
    <dgm:cxn modelId="{9342F352-1167-458F-866F-898B2AD5DBD2}" type="presParOf" srcId="{ECBD51C3-A096-4A38-AB1D-E98969D7BA76}" destId="{9A334B92-0F13-4E8F-84B6-8DC9ACA7A628}" srcOrd="0" destOrd="0" presId="urn:microsoft.com/office/officeart/2005/8/layout/hierarchy4"/>
    <dgm:cxn modelId="{EC6BEFB7-600C-4B00-90E6-CB19DD6622F7}" type="presParOf" srcId="{ECBD51C3-A096-4A38-AB1D-E98969D7BA76}" destId="{43F869B3-A415-4FEE-B25B-5171A6C45B0C}" srcOrd="1" destOrd="0" presId="urn:microsoft.com/office/officeart/2005/8/layout/hierarchy4"/>
    <dgm:cxn modelId="{D497BA53-9952-4C91-8295-AA4B31BAC114}" type="presParOf" srcId="{8B9C9FC0-1B0A-4EFC-AEF9-AFE3C2ADFC81}" destId="{E3BEF46E-ACF4-4871-AE35-42F07D2F42F2}" srcOrd="3" destOrd="0" presId="urn:microsoft.com/office/officeart/2005/8/layout/hierarchy4"/>
    <dgm:cxn modelId="{48A83FDF-FE79-4424-BA39-69D1B6E173BA}" type="presParOf" srcId="{8B9C9FC0-1B0A-4EFC-AEF9-AFE3C2ADFC81}" destId="{0510705A-E199-484C-92BB-81F60C8B4199}" srcOrd="4" destOrd="0" presId="urn:microsoft.com/office/officeart/2005/8/layout/hierarchy4"/>
    <dgm:cxn modelId="{8AB7669A-89CA-4FD9-87E2-208E640577EE}" type="presParOf" srcId="{0510705A-E199-484C-92BB-81F60C8B4199}" destId="{0DFCCF5C-61CE-4B68-9E25-9E324600FBF1}" srcOrd="0" destOrd="0" presId="urn:microsoft.com/office/officeart/2005/8/layout/hierarchy4"/>
    <dgm:cxn modelId="{C0B01641-2BF6-41A6-840E-D9F8EAE88441}" type="presParOf" srcId="{0510705A-E199-484C-92BB-81F60C8B4199}" destId="{3224B8D9-D7FA-47D8-8E67-C6BFE266CB5B}" srcOrd="1" destOrd="0" presId="urn:microsoft.com/office/officeart/2005/8/layout/hierarchy4"/>
    <dgm:cxn modelId="{81FBC09F-C9F1-4116-80A0-834A9705E881}" type="presParOf" srcId="{8B9C9FC0-1B0A-4EFC-AEF9-AFE3C2ADFC81}" destId="{9F380D1A-0D52-40F8-82AB-340AF6CD12CE}" srcOrd="5" destOrd="0" presId="urn:microsoft.com/office/officeart/2005/8/layout/hierarchy4"/>
    <dgm:cxn modelId="{2A8647B6-1C29-4BBC-B2B3-3206549195C6}" type="presParOf" srcId="{8B9C9FC0-1B0A-4EFC-AEF9-AFE3C2ADFC81}" destId="{395A5777-FAB5-4EDA-BE5C-454E90DA9068}" srcOrd="6" destOrd="0" presId="urn:microsoft.com/office/officeart/2005/8/layout/hierarchy4"/>
    <dgm:cxn modelId="{63B9E26B-01EA-4EBE-B016-84F30340F947}" type="presParOf" srcId="{395A5777-FAB5-4EDA-BE5C-454E90DA9068}" destId="{BD894BB8-9342-41F0-8ED8-4761DF5EE796}" srcOrd="0" destOrd="0" presId="urn:microsoft.com/office/officeart/2005/8/layout/hierarchy4"/>
    <dgm:cxn modelId="{67418574-2057-4DA2-87AC-DB52AA7C6F40}" type="presParOf" srcId="{395A5777-FAB5-4EDA-BE5C-454E90DA9068}" destId="{43734B7B-CF4D-43C1-B2BC-6B1260415CF8}" srcOrd="1" destOrd="0" presId="urn:microsoft.com/office/officeart/2005/8/layout/hierarchy4"/>
    <dgm:cxn modelId="{98B47B99-F0B1-43AB-A3ED-38694B2B235F}" type="presParOf" srcId="{8B9C9FC0-1B0A-4EFC-AEF9-AFE3C2ADFC81}" destId="{F0C4D261-A930-4973-AD16-363F03B12F27}" srcOrd="7" destOrd="0" presId="urn:microsoft.com/office/officeart/2005/8/layout/hierarchy4"/>
    <dgm:cxn modelId="{E2442D19-59B6-4095-953E-9B6BC61C7F9A}" type="presParOf" srcId="{8B9C9FC0-1B0A-4EFC-AEF9-AFE3C2ADFC81}" destId="{A4E41D3D-35B5-4E8B-AAFE-493D9CE8B325}" srcOrd="8" destOrd="0" presId="urn:microsoft.com/office/officeart/2005/8/layout/hierarchy4"/>
    <dgm:cxn modelId="{D7FC8B39-96C3-4B7B-9638-53332288C28A}" type="presParOf" srcId="{A4E41D3D-35B5-4E8B-AAFE-493D9CE8B325}" destId="{36FD5072-E61D-4C54-9A3A-441541D4CBDC}" srcOrd="0" destOrd="0" presId="urn:microsoft.com/office/officeart/2005/8/layout/hierarchy4"/>
    <dgm:cxn modelId="{7C33DBE8-063F-401B-B3EB-92DDE661629D}" type="presParOf" srcId="{A4E41D3D-35B5-4E8B-AAFE-493D9CE8B325}" destId="{CDC4F9F2-29F3-481D-94CF-CB05675D75B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B5AA42C-2950-4253-84B0-B7C3E1387F1A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79761C4-2B30-422C-99D3-2D024A31D340}">
      <dgm:prSet phldrT="[Text]"/>
      <dgm:spPr/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ناقور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111BEC1-4916-4953-82BF-77C9CAC1D52E}" type="parTrans" cxnId="{182804F0-3062-4669-AD9C-3320B021F506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5F30E366-8E59-46CC-AB42-850160AB035B}" type="sibTrans" cxnId="{182804F0-3062-4669-AD9C-3320B021F506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4771DF1-669C-4A9D-8537-CD8420A69EBA}">
      <dgm:prSet phldrT="[Text]"/>
      <dgm:spPr/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دمیدن ناقور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4030E72-672C-4268-86E1-C0C183CCAC52}" type="parTrans" cxnId="{B305F207-1B67-45DB-B28B-D03C3EE7BC1B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BB976D9-2DDB-41C6-B1CC-7A69B8122578}" type="sibTrans" cxnId="{B305F207-1B67-45DB-B28B-D03C3EE7BC1B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B9C9FC0-1B0A-4EFC-AEF9-AFE3C2ADFC81}" type="pres">
      <dgm:prSet presAssocID="{DB5AA42C-2950-4253-84B0-B7C3E1387F1A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4A674A59-5CDF-447E-BC01-999204A598C5}" type="pres">
      <dgm:prSet presAssocID="{D79761C4-2B30-422C-99D3-2D024A31D340}" presName="vertOne" presStyleCnt="0"/>
      <dgm:spPr/>
    </dgm:pt>
    <dgm:pt modelId="{D4F0AE85-7F75-4741-AFB7-E528671ACE25}" type="pres">
      <dgm:prSet presAssocID="{D79761C4-2B30-422C-99D3-2D024A31D340}" presName="txOne" presStyleLbl="node0" presStyleIdx="0" presStyleCnt="2" custScaleX="77853" custScaleY="57523" custLinFactNeighborY="6798">
        <dgm:presLayoutVars>
          <dgm:chPref val="3"/>
        </dgm:presLayoutVars>
      </dgm:prSet>
      <dgm:spPr/>
    </dgm:pt>
    <dgm:pt modelId="{A4523331-00DB-4511-B4A1-DF224612F905}" type="pres">
      <dgm:prSet presAssocID="{D79761C4-2B30-422C-99D3-2D024A31D340}" presName="horzOne" presStyleCnt="0"/>
      <dgm:spPr/>
    </dgm:pt>
    <dgm:pt modelId="{D883E643-AEAE-484C-A0E1-5A26B0B0A957}" type="pres">
      <dgm:prSet presAssocID="{5F30E366-8E59-46CC-AB42-850160AB035B}" presName="sibSpaceOne" presStyleCnt="0"/>
      <dgm:spPr/>
    </dgm:pt>
    <dgm:pt modelId="{ECBD51C3-A096-4A38-AB1D-E98969D7BA76}" type="pres">
      <dgm:prSet presAssocID="{C4771DF1-669C-4A9D-8537-CD8420A69EBA}" presName="vertOne" presStyleCnt="0"/>
      <dgm:spPr/>
    </dgm:pt>
    <dgm:pt modelId="{9A334B92-0F13-4E8F-84B6-8DC9ACA7A628}" type="pres">
      <dgm:prSet presAssocID="{C4771DF1-669C-4A9D-8537-CD8420A69EBA}" presName="txOne" presStyleLbl="node0" presStyleIdx="1" presStyleCnt="2" custScaleY="61149" custLinFactNeighborX="-30" custLinFactNeighborY="5950">
        <dgm:presLayoutVars>
          <dgm:chPref val="3"/>
        </dgm:presLayoutVars>
      </dgm:prSet>
      <dgm:spPr/>
    </dgm:pt>
    <dgm:pt modelId="{43F869B3-A415-4FEE-B25B-5171A6C45B0C}" type="pres">
      <dgm:prSet presAssocID="{C4771DF1-669C-4A9D-8537-CD8420A69EBA}" presName="horzOne" presStyleCnt="0"/>
      <dgm:spPr/>
    </dgm:pt>
  </dgm:ptLst>
  <dgm:cxnLst>
    <dgm:cxn modelId="{B305F207-1B67-45DB-B28B-D03C3EE7BC1B}" srcId="{DB5AA42C-2950-4253-84B0-B7C3E1387F1A}" destId="{C4771DF1-669C-4A9D-8537-CD8420A69EBA}" srcOrd="1" destOrd="0" parTransId="{84030E72-672C-4268-86E1-C0C183CCAC52}" sibTransId="{EBB976D9-2DDB-41C6-B1CC-7A69B8122578}"/>
    <dgm:cxn modelId="{FCDD7DB7-BAF9-415C-8ACA-227D2CDD8CF5}" type="presOf" srcId="{D79761C4-2B30-422C-99D3-2D024A31D340}" destId="{D4F0AE85-7F75-4741-AFB7-E528671ACE25}" srcOrd="0" destOrd="0" presId="urn:microsoft.com/office/officeart/2005/8/layout/hierarchy4"/>
    <dgm:cxn modelId="{969DD4EC-094C-47B5-A727-21048F1DBDEA}" type="presOf" srcId="{DB5AA42C-2950-4253-84B0-B7C3E1387F1A}" destId="{8B9C9FC0-1B0A-4EFC-AEF9-AFE3C2ADFC81}" srcOrd="0" destOrd="0" presId="urn:microsoft.com/office/officeart/2005/8/layout/hierarchy4"/>
    <dgm:cxn modelId="{182804F0-3062-4669-AD9C-3320B021F506}" srcId="{DB5AA42C-2950-4253-84B0-B7C3E1387F1A}" destId="{D79761C4-2B30-422C-99D3-2D024A31D340}" srcOrd="0" destOrd="0" parTransId="{4111BEC1-4916-4953-82BF-77C9CAC1D52E}" sibTransId="{5F30E366-8E59-46CC-AB42-850160AB035B}"/>
    <dgm:cxn modelId="{8DBD52FB-E502-4550-8544-48F5168B2203}" type="presOf" srcId="{C4771DF1-669C-4A9D-8537-CD8420A69EBA}" destId="{9A334B92-0F13-4E8F-84B6-8DC9ACA7A628}" srcOrd="0" destOrd="0" presId="urn:microsoft.com/office/officeart/2005/8/layout/hierarchy4"/>
    <dgm:cxn modelId="{DE586E62-6E8B-4525-8352-29510DE5DD3F}" type="presParOf" srcId="{8B9C9FC0-1B0A-4EFC-AEF9-AFE3C2ADFC81}" destId="{4A674A59-5CDF-447E-BC01-999204A598C5}" srcOrd="0" destOrd="0" presId="urn:microsoft.com/office/officeart/2005/8/layout/hierarchy4"/>
    <dgm:cxn modelId="{D655BC3C-B0F0-4A39-96C2-6C8FD3AC825C}" type="presParOf" srcId="{4A674A59-5CDF-447E-BC01-999204A598C5}" destId="{D4F0AE85-7F75-4741-AFB7-E528671ACE25}" srcOrd="0" destOrd="0" presId="urn:microsoft.com/office/officeart/2005/8/layout/hierarchy4"/>
    <dgm:cxn modelId="{E5A16553-21F4-4BC9-BDBB-6B4183FE682E}" type="presParOf" srcId="{4A674A59-5CDF-447E-BC01-999204A598C5}" destId="{A4523331-00DB-4511-B4A1-DF224612F905}" srcOrd="1" destOrd="0" presId="urn:microsoft.com/office/officeart/2005/8/layout/hierarchy4"/>
    <dgm:cxn modelId="{57F453D4-F028-4D7C-BDC5-A6ABC0F5DDB4}" type="presParOf" srcId="{8B9C9FC0-1B0A-4EFC-AEF9-AFE3C2ADFC81}" destId="{D883E643-AEAE-484C-A0E1-5A26B0B0A957}" srcOrd="1" destOrd="0" presId="urn:microsoft.com/office/officeart/2005/8/layout/hierarchy4"/>
    <dgm:cxn modelId="{1501B3EE-B249-49F1-A5D6-4DD77EDA4993}" type="presParOf" srcId="{8B9C9FC0-1B0A-4EFC-AEF9-AFE3C2ADFC81}" destId="{ECBD51C3-A096-4A38-AB1D-E98969D7BA76}" srcOrd="2" destOrd="0" presId="urn:microsoft.com/office/officeart/2005/8/layout/hierarchy4"/>
    <dgm:cxn modelId="{9342F352-1167-458F-866F-898B2AD5DBD2}" type="presParOf" srcId="{ECBD51C3-A096-4A38-AB1D-E98969D7BA76}" destId="{9A334B92-0F13-4E8F-84B6-8DC9ACA7A628}" srcOrd="0" destOrd="0" presId="urn:microsoft.com/office/officeart/2005/8/layout/hierarchy4"/>
    <dgm:cxn modelId="{EC6BEFB7-600C-4B00-90E6-CB19DD6622F7}" type="presParOf" srcId="{ECBD51C3-A096-4A38-AB1D-E98969D7BA76}" destId="{43F869B3-A415-4FEE-B25B-5171A6C45B0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5AA42C-2950-4253-84B0-B7C3E1387F1A}" type="doc">
      <dgm:prSet loTypeId="urn:microsoft.com/office/officeart/2005/8/layout/hierarchy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5CC56D-DA72-4A47-9F07-AD8C05142589}">
      <dgm:prSet phldrT="[Text]" custT="1"/>
      <dgm:spPr/>
      <dgm:t>
        <a:bodyPr/>
        <a:lstStyle/>
        <a:p>
          <a:r>
            <a:rPr lang="fa-IR" sz="3000">
              <a:solidFill>
                <a:schemeClr val="tx1"/>
              </a:solidFill>
              <a:cs typeface="B Titr" panose="00000700000000000000" pitchFamily="2" charset="-78"/>
            </a:rPr>
            <a:t>در پس زمینه های قیام، </a:t>
          </a:r>
          <a:br>
            <a:rPr lang="fa-IR" sz="3000">
              <a:solidFill>
                <a:schemeClr val="tx1"/>
              </a:solidFill>
              <a:cs typeface="B Titr" panose="00000700000000000000" pitchFamily="2" charset="-78"/>
            </a:rPr>
          </a:br>
          <a:r>
            <a:rPr lang="fa-IR" sz="3000">
              <a:solidFill>
                <a:schemeClr val="tx1"/>
              </a:solidFill>
              <a:cs typeface="B Titr" panose="00000700000000000000" pitchFamily="2" charset="-78"/>
            </a:rPr>
            <a:t>قیام کننده و یا کسانی که قیام برای نجات آنهاست؛ نباید دنیوی فکر کنند!</a:t>
          </a:r>
          <a:endParaRPr lang="en-US" sz="300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DABD3E73-5BB3-4FC3-94AC-DF8BB8F2E2F6}" type="parTrans" cxnId="{6E936BA8-9370-438A-B50D-7AD2F0B9760E}">
      <dgm:prSet/>
      <dgm:spPr/>
      <dgm:t>
        <a:bodyPr/>
        <a:lstStyle/>
        <a:p>
          <a:endParaRPr lang="en-US" sz="3000">
            <a:solidFill>
              <a:schemeClr val="tx1"/>
            </a:solidFill>
          </a:endParaRPr>
        </a:p>
      </dgm:t>
    </dgm:pt>
    <dgm:pt modelId="{817C0A8A-ABAC-46F4-94AA-A1CB75A422B8}" type="sibTrans" cxnId="{6E936BA8-9370-438A-B50D-7AD2F0B9760E}">
      <dgm:prSet/>
      <dgm:spPr/>
      <dgm:t>
        <a:bodyPr/>
        <a:lstStyle/>
        <a:p>
          <a:endParaRPr lang="en-US" sz="3000">
            <a:solidFill>
              <a:schemeClr val="tx1"/>
            </a:solidFill>
          </a:endParaRPr>
        </a:p>
      </dgm:t>
    </dgm:pt>
    <dgm:pt modelId="{8B9C9FC0-1B0A-4EFC-AEF9-AFE3C2ADFC81}" type="pres">
      <dgm:prSet presAssocID="{DB5AA42C-2950-4253-84B0-B7C3E1387F1A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A4E41D3D-35B5-4E8B-AAFE-493D9CE8B325}" type="pres">
      <dgm:prSet presAssocID="{2F5CC56D-DA72-4A47-9F07-AD8C05142589}" presName="vertOne" presStyleCnt="0"/>
      <dgm:spPr/>
    </dgm:pt>
    <dgm:pt modelId="{36FD5072-E61D-4C54-9A3A-441541D4CBDC}" type="pres">
      <dgm:prSet presAssocID="{2F5CC56D-DA72-4A47-9F07-AD8C05142589}" presName="txOne" presStyleLbl="node0" presStyleIdx="0" presStyleCnt="1" custScaleY="100000">
        <dgm:presLayoutVars>
          <dgm:chPref val="3"/>
        </dgm:presLayoutVars>
      </dgm:prSet>
      <dgm:spPr/>
    </dgm:pt>
    <dgm:pt modelId="{CDC4F9F2-29F3-481D-94CF-CB05675D75B6}" type="pres">
      <dgm:prSet presAssocID="{2F5CC56D-DA72-4A47-9F07-AD8C05142589}" presName="horzOne" presStyleCnt="0"/>
      <dgm:spPr/>
    </dgm:pt>
  </dgm:ptLst>
  <dgm:cxnLst>
    <dgm:cxn modelId="{60B66B4C-B29D-4C14-9295-17D19298914C}" type="presOf" srcId="{2F5CC56D-DA72-4A47-9F07-AD8C05142589}" destId="{36FD5072-E61D-4C54-9A3A-441541D4CBDC}" srcOrd="0" destOrd="0" presId="urn:microsoft.com/office/officeart/2005/8/layout/hierarchy4"/>
    <dgm:cxn modelId="{6E936BA8-9370-438A-B50D-7AD2F0B9760E}" srcId="{DB5AA42C-2950-4253-84B0-B7C3E1387F1A}" destId="{2F5CC56D-DA72-4A47-9F07-AD8C05142589}" srcOrd="0" destOrd="0" parTransId="{DABD3E73-5BB3-4FC3-94AC-DF8BB8F2E2F6}" sibTransId="{817C0A8A-ABAC-46F4-94AA-A1CB75A422B8}"/>
    <dgm:cxn modelId="{969DD4EC-094C-47B5-A727-21048F1DBDEA}" type="presOf" srcId="{DB5AA42C-2950-4253-84B0-B7C3E1387F1A}" destId="{8B9C9FC0-1B0A-4EFC-AEF9-AFE3C2ADFC81}" srcOrd="0" destOrd="0" presId="urn:microsoft.com/office/officeart/2005/8/layout/hierarchy4"/>
    <dgm:cxn modelId="{E2442D19-59B6-4095-953E-9B6BC61C7F9A}" type="presParOf" srcId="{8B9C9FC0-1B0A-4EFC-AEF9-AFE3C2ADFC81}" destId="{A4E41D3D-35B5-4E8B-AAFE-493D9CE8B325}" srcOrd="0" destOrd="0" presId="urn:microsoft.com/office/officeart/2005/8/layout/hierarchy4"/>
    <dgm:cxn modelId="{D7FC8B39-96C3-4B7B-9638-53332288C28A}" type="presParOf" srcId="{A4E41D3D-35B5-4E8B-AAFE-493D9CE8B325}" destId="{36FD5072-E61D-4C54-9A3A-441541D4CBDC}" srcOrd="0" destOrd="0" presId="urn:microsoft.com/office/officeart/2005/8/layout/hierarchy4"/>
    <dgm:cxn modelId="{7C33DBE8-063F-401B-B3EB-92DDE661629D}" type="presParOf" srcId="{A4E41D3D-35B5-4E8B-AAFE-493D9CE8B325}" destId="{CDC4F9F2-29F3-481D-94CF-CB05675D75B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8C94E6-F276-4A48-96A8-BEA152422B87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D08B799-60BB-47E1-A058-84B3E5B25957}">
      <dgm:prSet phldrT="[Text]"/>
      <dgm:spPr/>
      <dgm:t>
        <a:bodyPr/>
        <a:lstStyle/>
        <a:p>
          <a:r>
            <a:rPr lang="fa-IR">
              <a:cs typeface="B Titr" panose="00000700000000000000" pitchFamily="2" charset="-78"/>
            </a:rPr>
            <a:t>انسان معاند</a:t>
          </a:r>
          <a:endParaRPr lang="en-US">
            <a:cs typeface="B Titr" panose="00000700000000000000" pitchFamily="2" charset="-78"/>
          </a:endParaRPr>
        </a:p>
      </dgm:t>
    </dgm:pt>
    <dgm:pt modelId="{DC301885-BE1D-41E3-803D-F7895498FD89}" type="parTrans" cxnId="{D97C5B30-DF77-4D8B-8C3D-3DE2753E1390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F29BACBC-068D-450A-A828-AA84018757AB}" type="sibTrans" cxnId="{D97C5B30-DF77-4D8B-8C3D-3DE2753E1390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B54F838-01AA-4269-A03A-615BAD72E08A}">
      <dgm:prSet phldrT="[Text]"/>
      <dgm:spPr/>
      <dgm:t>
        <a:bodyPr/>
        <a:lstStyle/>
        <a:p>
          <a:r>
            <a:rPr lang="fa-IR">
              <a:cs typeface="B Titr" panose="00000700000000000000" pitchFamily="2" charset="-78"/>
            </a:rPr>
            <a:t>امکانات انسان معاند</a:t>
          </a:r>
          <a:endParaRPr lang="en-US">
            <a:cs typeface="B Titr" panose="00000700000000000000" pitchFamily="2" charset="-78"/>
          </a:endParaRPr>
        </a:p>
      </dgm:t>
    </dgm:pt>
    <dgm:pt modelId="{035ED1BD-A7AE-4E0C-A654-26C5013A103D}" type="parTrans" cxnId="{4F6CB19F-0E6E-4163-B336-4C4843E2F56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65D77FA-2A9A-45C8-B7E5-7C1A81E5F8E6}" type="sibTrans" cxnId="{4F6CB19F-0E6E-4163-B336-4C4843E2F56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49CEFC3-DE1B-480C-AF04-980623D8642C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عنید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6EACBB1-D57C-43D1-832F-85D455B39E72}" type="parTrans" cxnId="{136C4C95-DE4E-4085-805F-38D578734EB2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2E437A8E-90F3-419E-8092-E637AC822952}" type="sibTrans" cxnId="{136C4C95-DE4E-4085-805F-38D578734EB2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5A095BB1-9DEA-4114-BAA3-D44141047620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وحید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1A65621-4DC5-4B3C-93FA-D7591EA68FA5}" type="parTrans" cxnId="{2A13C2F1-8833-4A9C-93F8-DAE67772463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757949F-74C8-4A0A-BC2F-08142771099D}" type="sibTrans" cxnId="{2A13C2F1-8833-4A9C-93F8-DAE67772463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B989AC80-CD3A-4998-A628-51E86E1E1D3A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بنین شهود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802B51C-50EC-477E-BF3C-2243589A338F}" type="sibTrans" cxnId="{20221291-E6D2-4121-9979-61FAE54783E1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8D88CE0-8128-4F44-B01D-F07B4EF019E2}" type="parTrans" cxnId="{20221291-E6D2-4121-9979-61FAE54783E1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BF063A41-B7EA-4DA9-8300-5CB4A8523BB1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تهمید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8FC42EE-7E3F-4912-B964-FE20D272C6CB}" type="parTrans" cxnId="{63C4535F-35AC-4EB9-B643-D7C070A7C278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8CF884D4-3C0D-4C69-B773-4738934554B7}" type="sibTrans" cxnId="{63C4535F-35AC-4EB9-B643-D7C070A7C278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D04ED6D8-70D6-4BFB-B60E-A8D54A368ABA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طمع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7F0915D1-A255-4750-93F9-E666484BF852}" type="parTrans" cxnId="{66A9C3BC-1FB8-40A2-B1B5-C72549255F5C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F1979E45-9AFE-4626-911C-FAD7E701B695}" type="sibTrans" cxnId="{66A9C3BC-1FB8-40A2-B1B5-C72549255F5C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D9A4BBA9-71A9-4EDF-9999-D078C36214F4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R="0" eaLnBrk="1" fontAlgn="auto" latinLnBrk="0" hangingPunct="1">
            <a:buClrTx/>
            <a:buSzTx/>
            <a:buFontTx/>
            <a:buNone/>
            <a:tabLst/>
            <a:defRPr/>
          </a:pPr>
          <a:r>
            <a:rPr lang="fa-IR">
              <a:solidFill>
                <a:schemeClr val="tx1"/>
              </a:solidFill>
              <a:cs typeface="B Titr" panose="00000700000000000000" pitchFamily="2" charset="-78"/>
            </a:rPr>
            <a:t>مال ممدود</a:t>
          </a:r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DDC0B29E-9809-4699-ADE2-5EAF188E435D}" type="parTrans" cxnId="{6962345C-BA04-463B-8A53-64E2F6C0EB85}">
      <dgm:prSet/>
      <dgm:spPr/>
      <dgm:t>
        <a:bodyPr/>
        <a:lstStyle/>
        <a:p>
          <a:endParaRPr lang="en-US"/>
        </a:p>
      </dgm:t>
    </dgm:pt>
    <dgm:pt modelId="{C23FB642-48FF-4973-8D7D-4E8309E149F9}" type="sibTrans" cxnId="{6962345C-BA04-463B-8A53-64E2F6C0EB85}">
      <dgm:prSet/>
      <dgm:spPr/>
      <dgm:t>
        <a:bodyPr/>
        <a:lstStyle/>
        <a:p>
          <a:endParaRPr lang="en-US"/>
        </a:p>
      </dgm:t>
    </dgm:pt>
    <dgm:pt modelId="{17391B2E-5574-4F63-8205-867E1E4A6102}" type="pres">
      <dgm:prSet presAssocID="{F18C94E6-F276-4A48-96A8-BEA152422B87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BBEE9C1C-9C6F-41AA-A369-E75160D8A010}" type="pres">
      <dgm:prSet presAssocID="{ED08B799-60BB-47E1-A058-84B3E5B25957}" presName="vertOne" presStyleCnt="0"/>
      <dgm:spPr/>
    </dgm:pt>
    <dgm:pt modelId="{94AE121F-9A4B-4267-9E20-4474146D32AF}" type="pres">
      <dgm:prSet presAssocID="{ED08B799-60BB-47E1-A058-84B3E5B25957}" presName="txOne" presStyleLbl="node0" presStyleIdx="0" presStyleCnt="2">
        <dgm:presLayoutVars>
          <dgm:chPref val="3"/>
        </dgm:presLayoutVars>
      </dgm:prSet>
      <dgm:spPr/>
    </dgm:pt>
    <dgm:pt modelId="{74CABF88-A215-4BAC-BB88-7B4C7196BDDE}" type="pres">
      <dgm:prSet presAssocID="{ED08B799-60BB-47E1-A058-84B3E5B25957}" presName="parTransOne" presStyleCnt="0"/>
      <dgm:spPr/>
    </dgm:pt>
    <dgm:pt modelId="{E6BDC0AE-ABF9-4F37-8E10-D20C91328759}" type="pres">
      <dgm:prSet presAssocID="{ED08B799-60BB-47E1-A058-84B3E5B25957}" presName="horzOne" presStyleCnt="0"/>
      <dgm:spPr/>
    </dgm:pt>
    <dgm:pt modelId="{E2A5B0CF-D4F3-44D0-A5B3-9DC08B993130}" type="pres">
      <dgm:prSet presAssocID="{C49CEFC3-DE1B-480C-AF04-980623D8642C}" presName="vertTwo" presStyleCnt="0"/>
      <dgm:spPr/>
    </dgm:pt>
    <dgm:pt modelId="{D2E787EC-D5F3-4BA5-A0E8-D9B80F776317}" type="pres">
      <dgm:prSet presAssocID="{C49CEFC3-DE1B-480C-AF04-980623D8642C}" presName="txTwo" presStyleLbl="node2" presStyleIdx="0" presStyleCnt="6" custLinFactNeighborY="-16644">
        <dgm:presLayoutVars>
          <dgm:chPref val="3"/>
        </dgm:presLayoutVars>
      </dgm:prSet>
      <dgm:spPr/>
    </dgm:pt>
    <dgm:pt modelId="{37F3D925-7059-46F6-8823-4D2B16F8D50F}" type="pres">
      <dgm:prSet presAssocID="{C49CEFC3-DE1B-480C-AF04-980623D8642C}" presName="horzTwo" presStyleCnt="0"/>
      <dgm:spPr/>
    </dgm:pt>
    <dgm:pt modelId="{D3CB900D-BA27-41FF-BDB9-D31A89A30745}" type="pres">
      <dgm:prSet presAssocID="{2E437A8E-90F3-419E-8092-E637AC822952}" presName="sibSpaceTwo" presStyleCnt="0"/>
      <dgm:spPr/>
    </dgm:pt>
    <dgm:pt modelId="{A838A0F3-362F-4190-8919-AA2F773C1C71}" type="pres">
      <dgm:prSet presAssocID="{5A095BB1-9DEA-4114-BAA3-D44141047620}" presName="vertTwo" presStyleCnt="0"/>
      <dgm:spPr/>
    </dgm:pt>
    <dgm:pt modelId="{01063A88-71A3-4F94-88F2-B1AFD0930AAE}" type="pres">
      <dgm:prSet presAssocID="{5A095BB1-9DEA-4114-BAA3-D44141047620}" presName="txTwo" presStyleLbl="node2" presStyleIdx="1" presStyleCnt="6" custLinFactNeighborY="-16644">
        <dgm:presLayoutVars>
          <dgm:chPref val="3"/>
        </dgm:presLayoutVars>
      </dgm:prSet>
      <dgm:spPr/>
    </dgm:pt>
    <dgm:pt modelId="{D401A9D1-2931-4749-A85F-DC3CF88ACCBB}" type="pres">
      <dgm:prSet presAssocID="{5A095BB1-9DEA-4114-BAA3-D44141047620}" presName="horzTwo" presStyleCnt="0"/>
      <dgm:spPr/>
    </dgm:pt>
    <dgm:pt modelId="{2DDF4017-DE8D-42BC-8235-CAE8BDD45002}" type="pres">
      <dgm:prSet presAssocID="{F29BACBC-068D-450A-A828-AA84018757AB}" presName="sibSpaceOne" presStyleCnt="0"/>
      <dgm:spPr/>
    </dgm:pt>
    <dgm:pt modelId="{1EFE0E65-304B-48F7-B625-E9628676F94B}" type="pres">
      <dgm:prSet presAssocID="{CB54F838-01AA-4269-A03A-615BAD72E08A}" presName="vertOne" presStyleCnt="0"/>
      <dgm:spPr/>
    </dgm:pt>
    <dgm:pt modelId="{E43AB81D-7C65-4707-9EF5-9B63DDE62EAD}" type="pres">
      <dgm:prSet presAssocID="{CB54F838-01AA-4269-A03A-615BAD72E08A}" presName="txOne" presStyleLbl="node0" presStyleIdx="1" presStyleCnt="2">
        <dgm:presLayoutVars>
          <dgm:chPref val="3"/>
        </dgm:presLayoutVars>
      </dgm:prSet>
      <dgm:spPr/>
    </dgm:pt>
    <dgm:pt modelId="{062B088C-18DA-465E-AE6C-62222EDAA755}" type="pres">
      <dgm:prSet presAssocID="{CB54F838-01AA-4269-A03A-615BAD72E08A}" presName="parTransOne" presStyleCnt="0"/>
      <dgm:spPr/>
    </dgm:pt>
    <dgm:pt modelId="{6368194B-3F1D-41CA-9DC3-F33C56778F4F}" type="pres">
      <dgm:prSet presAssocID="{CB54F838-01AA-4269-A03A-615BAD72E08A}" presName="horzOne" presStyleCnt="0"/>
      <dgm:spPr/>
    </dgm:pt>
    <dgm:pt modelId="{CE3B5F20-D30F-4319-802D-87FBDF2AEF58}" type="pres">
      <dgm:prSet presAssocID="{D9A4BBA9-71A9-4EDF-9999-D078C36214F4}" presName="vertTwo" presStyleCnt="0"/>
      <dgm:spPr/>
    </dgm:pt>
    <dgm:pt modelId="{C1F42054-378B-4C15-A3F3-68A6F55EB066}" type="pres">
      <dgm:prSet presAssocID="{D9A4BBA9-71A9-4EDF-9999-D078C36214F4}" presName="txTwo" presStyleLbl="node2" presStyleIdx="2" presStyleCnt="6" custLinFactNeighborX="-4360" custLinFactNeighborY="-16280">
        <dgm:presLayoutVars>
          <dgm:chPref val="3"/>
        </dgm:presLayoutVars>
      </dgm:prSet>
      <dgm:spPr/>
    </dgm:pt>
    <dgm:pt modelId="{F26BAAB2-D075-4B3B-A1AD-662271DE19BB}" type="pres">
      <dgm:prSet presAssocID="{D9A4BBA9-71A9-4EDF-9999-D078C36214F4}" presName="horzTwo" presStyleCnt="0"/>
      <dgm:spPr/>
    </dgm:pt>
    <dgm:pt modelId="{D158EF38-745C-40B7-BCED-DB6F72642774}" type="pres">
      <dgm:prSet presAssocID="{C23FB642-48FF-4973-8D7D-4E8309E149F9}" presName="sibSpaceTwo" presStyleCnt="0"/>
      <dgm:spPr/>
    </dgm:pt>
    <dgm:pt modelId="{8D79ACA5-2CAF-4F99-A23D-5058C83E1220}" type="pres">
      <dgm:prSet presAssocID="{B989AC80-CD3A-4998-A628-51E86E1E1D3A}" presName="vertTwo" presStyleCnt="0"/>
      <dgm:spPr/>
    </dgm:pt>
    <dgm:pt modelId="{A3950AD8-749C-4728-877E-96064371CDCD}" type="pres">
      <dgm:prSet presAssocID="{B989AC80-CD3A-4998-A628-51E86E1E1D3A}" presName="txTwo" presStyleLbl="node2" presStyleIdx="3" presStyleCnt="6" custLinFactNeighborX="-2050" custLinFactNeighborY="-16280">
        <dgm:presLayoutVars>
          <dgm:chPref val="3"/>
        </dgm:presLayoutVars>
      </dgm:prSet>
      <dgm:spPr/>
    </dgm:pt>
    <dgm:pt modelId="{BA8BA928-041C-4636-A38B-8B217329B0F0}" type="pres">
      <dgm:prSet presAssocID="{B989AC80-CD3A-4998-A628-51E86E1E1D3A}" presName="horzTwo" presStyleCnt="0"/>
      <dgm:spPr/>
    </dgm:pt>
    <dgm:pt modelId="{9E9063E2-361E-40E9-96FC-AFEB620B9045}" type="pres">
      <dgm:prSet presAssocID="{C802B51C-50EC-477E-BF3C-2243589A338F}" presName="sibSpaceTwo" presStyleCnt="0"/>
      <dgm:spPr/>
    </dgm:pt>
    <dgm:pt modelId="{800673CF-2588-4E49-9D48-296062A4E3D0}" type="pres">
      <dgm:prSet presAssocID="{BF063A41-B7EA-4DA9-8300-5CB4A8523BB1}" presName="vertTwo" presStyleCnt="0"/>
      <dgm:spPr/>
    </dgm:pt>
    <dgm:pt modelId="{F82C8575-5558-45B3-A512-4B04BF4A9A44}" type="pres">
      <dgm:prSet presAssocID="{BF063A41-B7EA-4DA9-8300-5CB4A8523BB1}" presName="txTwo" presStyleLbl="node2" presStyleIdx="4" presStyleCnt="6" custLinFactNeighborY="-16644">
        <dgm:presLayoutVars>
          <dgm:chPref val="3"/>
        </dgm:presLayoutVars>
      </dgm:prSet>
      <dgm:spPr/>
    </dgm:pt>
    <dgm:pt modelId="{085651D2-946F-48CC-BAF0-61C53E07A309}" type="pres">
      <dgm:prSet presAssocID="{BF063A41-B7EA-4DA9-8300-5CB4A8523BB1}" presName="horzTwo" presStyleCnt="0"/>
      <dgm:spPr/>
    </dgm:pt>
    <dgm:pt modelId="{1E07B603-28A2-4E0C-B51B-9AB70C88A9CF}" type="pres">
      <dgm:prSet presAssocID="{8CF884D4-3C0D-4C69-B773-4738934554B7}" presName="sibSpaceTwo" presStyleCnt="0"/>
      <dgm:spPr/>
    </dgm:pt>
    <dgm:pt modelId="{BC2F183C-4311-4B7A-9829-A59E610E04D6}" type="pres">
      <dgm:prSet presAssocID="{D04ED6D8-70D6-4BFB-B60E-A8D54A368ABA}" presName="vertTwo" presStyleCnt="0"/>
      <dgm:spPr/>
    </dgm:pt>
    <dgm:pt modelId="{0645566F-949C-4FD0-9081-6B85080A4B9F}" type="pres">
      <dgm:prSet presAssocID="{D04ED6D8-70D6-4BFB-B60E-A8D54A368ABA}" presName="txTwo" presStyleLbl="node2" presStyleIdx="5" presStyleCnt="6" custLinFactNeighborY="-16644">
        <dgm:presLayoutVars>
          <dgm:chPref val="3"/>
        </dgm:presLayoutVars>
      </dgm:prSet>
      <dgm:spPr/>
    </dgm:pt>
    <dgm:pt modelId="{2B25E45B-552B-4BE4-944D-80DB6576A933}" type="pres">
      <dgm:prSet presAssocID="{D04ED6D8-70D6-4BFB-B60E-A8D54A368ABA}" presName="horzTwo" presStyleCnt="0"/>
      <dgm:spPr/>
    </dgm:pt>
  </dgm:ptLst>
  <dgm:cxnLst>
    <dgm:cxn modelId="{54942C16-0A4F-43F0-9396-F31935979CDC}" type="presOf" srcId="{F18C94E6-F276-4A48-96A8-BEA152422B87}" destId="{17391B2E-5574-4F63-8205-867E1E4A6102}" srcOrd="0" destOrd="0" presId="urn:microsoft.com/office/officeart/2005/8/layout/hierarchy4"/>
    <dgm:cxn modelId="{D97C5B30-DF77-4D8B-8C3D-3DE2753E1390}" srcId="{F18C94E6-F276-4A48-96A8-BEA152422B87}" destId="{ED08B799-60BB-47E1-A058-84B3E5B25957}" srcOrd="0" destOrd="0" parTransId="{DC301885-BE1D-41E3-803D-F7895498FD89}" sibTransId="{F29BACBC-068D-450A-A828-AA84018757AB}"/>
    <dgm:cxn modelId="{6962345C-BA04-463B-8A53-64E2F6C0EB85}" srcId="{CB54F838-01AA-4269-A03A-615BAD72E08A}" destId="{D9A4BBA9-71A9-4EDF-9999-D078C36214F4}" srcOrd="0" destOrd="0" parTransId="{DDC0B29E-9809-4699-ADE2-5EAF188E435D}" sibTransId="{C23FB642-48FF-4973-8D7D-4E8309E149F9}"/>
    <dgm:cxn modelId="{63C4535F-35AC-4EB9-B643-D7C070A7C278}" srcId="{CB54F838-01AA-4269-A03A-615BAD72E08A}" destId="{BF063A41-B7EA-4DA9-8300-5CB4A8523BB1}" srcOrd="2" destOrd="0" parTransId="{88FC42EE-7E3F-4912-B964-FE20D272C6CB}" sibTransId="{8CF884D4-3C0D-4C69-B773-4738934554B7}"/>
    <dgm:cxn modelId="{8678A07C-A364-48D3-8EBB-762F079C3EE7}" type="presOf" srcId="{5A095BB1-9DEA-4114-BAA3-D44141047620}" destId="{01063A88-71A3-4F94-88F2-B1AFD0930AAE}" srcOrd="0" destOrd="0" presId="urn:microsoft.com/office/officeart/2005/8/layout/hierarchy4"/>
    <dgm:cxn modelId="{0B9EB990-137F-46F5-93C2-1DDB2A1AA307}" type="presOf" srcId="{D9A4BBA9-71A9-4EDF-9999-D078C36214F4}" destId="{C1F42054-378B-4C15-A3F3-68A6F55EB066}" srcOrd="0" destOrd="0" presId="urn:microsoft.com/office/officeart/2005/8/layout/hierarchy4"/>
    <dgm:cxn modelId="{20221291-E6D2-4121-9979-61FAE54783E1}" srcId="{CB54F838-01AA-4269-A03A-615BAD72E08A}" destId="{B989AC80-CD3A-4998-A628-51E86E1E1D3A}" srcOrd="1" destOrd="0" parTransId="{C8D88CE0-8128-4F44-B01D-F07B4EF019E2}" sibTransId="{C802B51C-50EC-477E-BF3C-2243589A338F}"/>
    <dgm:cxn modelId="{136C4C95-DE4E-4085-805F-38D578734EB2}" srcId="{ED08B799-60BB-47E1-A058-84B3E5B25957}" destId="{C49CEFC3-DE1B-480C-AF04-980623D8642C}" srcOrd="0" destOrd="0" parTransId="{66EACBB1-D57C-43D1-832F-85D455B39E72}" sibTransId="{2E437A8E-90F3-419E-8092-E637AC822952}"/>
    <dgm:cxn modelId="{47E7D496-17D2-4417-A08B-50052104F8B1}" type="presOf" srcId="{C49CEFC3-DE1B-480C-AF04-980623D8642C}" destId="{D2E787EC-D5F3-4BA5-A0E8-D9B80F776317}" srcOrd="0" destOrd="0" presId="urn:microsoft.com/office/officeart/2005/8/layout/hierarchy4"/>
    <dgm:cxn modelId="{C048029D-AD11-4578-8F53-8BFDEC874715}" type="presOf" srcId="{BF063A41-B7EA-4DA9-8300-5CB4A8523BB1}" destId="{F82C8575-5558-45B3-A512-4B04BF4A9A44}" srcOrd="0" destOrd="0" presId="urn:microsoft.com/office/officeart/2005/8/layout/hierarchy4"/>
    <dgm:cxn modelId="{4F6CB19F-0E6E-4163-B336-4C4843E2F56D}" srcId="{F18C94E6-F276-4A48-96A8-BEA152422B87}" destId="{CB54F838-01AA-4269-A03A-615BAD72E08A}" srcOrd="1" destOrd="0" parTransId="{035ED1BD-A7AE-4E0C-A654-26C5013A103D}" sibTransId="{C65D77FA-2A9A-45C8-B7E5-7C1A81E5F8E6}"/>
    <dgm:cxn modelId="{5224E3A4-BC2E-4E11-A05E-8A238010A0F4}" type="presOf" srcId="{ED08B799-60BB-47E1-A058-84B3E5B25957}" destId="{94AE121F-9A4B-4267-9E20-4474146D32AF}" srcOrd="0" destOrd="0" presId="urn:microsoft.com/office/officeart/2005/8/layout/hierarchy4"/>
    <dgm:cxn modelId="{C917FBA8-036B-43B5-8EE8-AC673BE924F9}" type="presOf" srcId="{B989AC80-CD3A-4998-A628-51E86E1E1D3A}" destId="{A3950AD8-749C-4728-877E-96064371CDCD}" srcOrd="0" destOrd="0" presId="urn:microsoft.com/office/officeart/2005/8/layout/hierarchy4"/>
    <dgm:cxn modelId="{A9C88AB2-4191-4A13-B82D-61086E115DC2}" type="presOf" srcId="{CB54F838-01AA-4269-A03A-615BAD72E08A}" destId="{E43AB81D-7C65-4707-9EF5-9B63DDE62EAD}" srcOrd="0" destOrd="0" presId="urn:microsoft.com/office/officeart/2005/8/layout/hierarchy4"/>
    <dgm:cxn modelId="{66A9C3BC-1FB8-40A2-B1B5-C72549255F5C}" srcId="{CB54F838-01AA-4269-A03A-615BAD72E08A}" destId="{D04ED6D8-70D6-4BFB-B60E-A8D54A368ABA}" srcOrd="3" destOrd="0" parTransId="{7F0915D1-A255-4750-93F9-E666484BF852}" sibTransId="{F1979E45-9AFE-4626-911C-FAD7E701B695}"/>
    <dgm:cxn modelId="{F1040ACF-2A7A-4464-BA6B-D878BA79B8EA}" type="presOf" srcId="{D04ED6D8-70D6-4BFB-B60E-A8D54A368ABA}" destId="{0645566F-949C-4FD0-9081-6B85080A4B9F}" srcOrd="0" destOrd="0" presId="urn:microsoft.com/office/officeart/2005/8/layout/hierarchy4"/>
    <dgm:cxn modelId="{2A13C2F1-8833-4A9C-93F8-DAE67772463D}" srcId="{ED08B799-60BB-47E1-A058-84B3E5B25957}" destId="{5A095BB1-9DEA-4114-BAA3-D44141047620}" srcOrd="1" destOrd="0" parTransId="{31A65621-4DC5-4B3C-93FA-D7591EA68FA5}" sibTransId="{C757949F-74C8-4A0A-BC2F-08142771099D}"/>
    <dgm:cxn modelId="{542B2BB6-D439-4591-9E50-05CF14919190}" type="presParOf" srcId="{17391B2E-5574-4F63-8205-867E1E4A6102}" destId="{BBEE9C1C-9C6F-41AA-A369-E75160D8A010}" srcOrd="0" destOrd="0" presId="urn:microsoft.com/office/officeart/2005/8/layout/hierarchy4"/>
    <dgm:cxn modelId="{4E9B79B9-896B-4BB8-A8ED-03E87440F39C}" type="presParOf" srcId="{BBEE9C1C-9C6F-41AA-A369-E75160D8A010}" destId="{94AE121F-9A4B-4267-9E20-4474146D32AF}" srcOrd="0" destOrd="0" presId="urn:microsoft.com/office/officeart/2005/8/layout/hierarchy4"/>
    <dgm:cxn modelId="{7C27F3F0-525D-4049-B45A-B3C9C00F8FCA}" type="presParOf" srcId="{BBEE9C1C-9C6F-41AA-A369-E75160D8A010}" destId="{74CABF88-A215-4BAC-BB88-7B4C7196BDDE}" srcOrd="1" destOrd="0" presId="urn:microsoft.com/office/officeart/2005/8/layout/hierarchy4"/>
    <dgm:cxn modelId="{6E40C647-8332-45DE-AE70-C9E5FD2DBCD3}" type="presParOf" srcId="{BBEE9C1C-9C6F-41AA-A369-E75160D8A010}" destId="{E6BDC0AE-ABF9-4F37-8E10-D20C91328759}" srcOrd="2" destOrd="0" presId="urn:microsoft.com/office/officeart/2005/8/layout/hierarchy4"/>
    <dgm:cxn modelId="{AA7474EA-AFDC-45A5-B509-F7FA708B4CD1}" type="presParOf" srcId="{E6BDC0AE-ABF9-4F37-8E10-D20C91328759}" destId="{E2A5B0CF-D4F3-44D0-A5B3-9DC08B993130}" srcOrd="0" destOrd="0" presId="urn:microsoft.com/office/officeart/2005/8/layout/hierarchy4"/>
    <dgm:cxn modelId="{B6019B42-385D-49B8-A8E5-2A93B40D75B7}" type="presParOf" srcId="{E2A5B0CF-D4F3-44D0-A5B3-9DC08B993130}" destId="{D2E787EC-D5F3-4BA5-A0E8-D9B80F776317}" srcOrd="0" destOrd="0" presId="urn:microsoft.com/office/officeart/2005/8/layout/hierarchy4"/>
    <dgm:cxn modelId="{6A11A7ED-312F-474E-B0F5-18218494E133}" type="presParOf" srcId="{E2A5B0CF-D4F3-44D0-A5B3-9DC08B993130}" destId="{37F3D925-7059-46F6-8823-4D2B16F8D50F}" srcOrd="1" destOrd="0" presId="urn:microsoft.com/office/officeart/2005/8/layout/hierarchy4"/>
    <dgm:cxn modelId="{7609D169-312E-400B-B32B-E9CD46D324D4}" type="presParOf" srcId="{E6BDC0AE-ABF9-4F37-8E10-D20C91328759}" destId="{D3CB900D-BA27-41FF-BDB9-D31A89A30745}" srcOrd="1" destOrd="0" presId="urn:microsoft.com/office/officeart/2005/8/layout/hierarchy4"/>
    <dgm:cxn modelId="{B003A6A0-3DE6-4261-A0D0-82DD84A23A30}" type="presParOf" srcId="{E6BDC0AE-ABF9-4F37-8E10-D20C91328759}" destId="{A838A0F3-362F-4190-8919-AA2F773C1C71}" srcOrd="2" destOrd="0" presId="urn:microsoft.com/office/officeart/2005/8/layout/hierarchy4"/>
    <dgm:cxn modelId="{63587635-FC7B-43EB-A779-DC045A18F5ED}" type="presParOf" srcId="{A838A0F3-362F-4190-8919-AA2F773C1C71}" destId="{01063A88-71A3-4F94-88F2-B1AFD0930AAE}" srcOrd="0" destOrd="0" presId="urn:microsoft.com/office/officeart/2005/8/layout/hierarchy4"/>
    <dgm:cxn modelId="{B45FD45F-85EA-42F6-9484-91EC26C6C676}" type="presParOf" srcId="{A838A0F3-362F-4190-8919-AA2F773C1C71}" destId="{D401A9D1-2931-4749-A85F-DC3CF88ACCBB}" srcOrd="1" destOrd="0" presId="urn:microsoft.com/office/officeart/2005/8/layout/hierarchy4"/>
    <dgm:cxn modelId="{BF61FACD-CE10-4E76-843E-BE0C60487A3D}" type="presParOf" srcId="{17391B2E-5574-4F63-8205-867E1E4A6102}" destId="{2DDF4017-DE8D-42BC-8235-CAE8BDD45002}" srcOrd="1" destOrd="0" presId="urn:microsoft.com/office/officeart/2005/8/layout/hierarchy4"/>
    <dgm:cxn modelId="{7249AC13-5233-46EE-AE5D-7B6C873F3AE6}" type="presParOf" srcId="{17391B2E-5574-4F63-8205-867E1E4A6102}" destId="{1EFE0E65-304B-48F7-B625-E9628676F94B}" srcOrd="2" destOrd="0" presId="urn:microsoft.com/office/officeart/2005/8/layout/hierarchy4"/>
    <dgm:cxn modelId="{5FD9D5BC-A97B-465E-8736-2BD66AAA17D3}" type="presParOf" srcId="{1EFE0E65-304B-48F7-B625-E9628676F94B}" destId="{E43AB81D-7C65-4707-9EF5-9B63DDE62EAD}" srcOrd="0" destOrd="0" presId="urn:microsoft.com/office/officeart/2005/8/layout/hierarchy4"/>
    <dgm:cxn modelId="{41B4372F-8E1B-4EAC-9FAC-AC82193F3732}" type="presParOf" srcId="{1EFE0E65-304B-48F7-B625-E9628676F94B}" destId="{062B088C-18DA-465E-AE6C-62222EDAA755}" srcOrd="1" destOrd="0" presId="urn:microsoft.com/office/officeart/2005/8/layout/hierarchy4"/>
    <dgm:cxn modelId="{674FC4E5-6FEC-4432-8438-C00D9AB449E5}" type="presParOf" srcId="{1EFE0E65-304B-48F7-B625-E9628676F94B}" destId="{6368194B-3F1D-41CA-9DC3-F33C56778F4F}" srcOrd="2" destOrd="0" presId="urn:microsoft.com/office/officeart/2005/8/layout/hierarchy4"/>
    <dgm:cxn modelId="{C5AAEE81-F317-4E50-B0D8-7D84F94C2EC6}" type="presParOf" srcId="{6368194B-3F1D-41CA-9DC3-F33C56778F4F}" destId="{CE3B5F20-D30F-4319-802D-87FBDF2AEF58}" srcOrd="0" destOrd="0" presId="urn:microsoft.com/office/officeart/2005/8/layout/hierarchy4"/>
    <dgm:cxn modelId="{6CF5E437-C457-489F-8CFC-9A6E998997D7}" type="presParOf" srcId="{CE3B5F20-D30F-4319-802D-87FBDF2AEF58}" destId="{C1F42054-378B-4C15-A3F3-68A6F55EB066}" srcOrd="0" destOrd="0" presId="urn:microsoft.com/office/officeart/2005/8/layout/hierarchy4"/>
    <dgm:cxn modelId="{CF72C74E-14B2-43D7-B3B4-FC07E41401CD}" type="presParOf" srcId="{CE3B5F20-D30F-4319-802D-87FBDF2AEF58}" destId="{F26BAAB2-D075-4B3B-A1AD-662271DE19BB}" srcOrd="1" destOrd="0" presId="urn:microsoft.com/office/officeart/2005/8/layout/hierarchy4"/>
    <dgm:cxn modelId="{37B673BC-06BB-4A46-94CF-66DF92C84B5B}" type="presParOf" srcId="{6368194B-3F1D-41CA-9DC3-F33C56778F4F}" destId="{D158EF38-745C-40B7-BCED-DB6F72642774}" srcOrd="1" destOrd="0" presId="urn:microsoft.com/office/officeart/2005/8/layout/hierarchy4"/>
    <dgm:cxn modelId="{66F313BA-DD70-435E-8F72-16785B61F117}" type="presParOf" srcId="{6368194B-3F1D-41CA-9DC3-F33C56778F4F}" destId="{8D79ACA5-2CAF-4F99-A23D-5058C83E1220}" srcOrd="2" destOrd="0" presId="urn:microsoft.com/office/officeart/2005/8/layout/hierarchy4"/>
    <dgm:cxn modelId="{B5DCA662-88F2-44A1-A469-F816240E3F6E}" type="presParOf" srcId="{8D79ACA5-2CAF-4F99-A23D-5058C83E1220}" destId="{A3950AD8-749C-4728-877E-96064371CDCD}" srcOrd="0" destOrd="0" presId="urn:microsoft.com/office/officeart/2005/8/layout/hierarchy4"/>
    <dgm:cxn modelId="{410C7951-8AF4-4B1D-A871-76F7FC25DB68}" type="presParOf" srcId="{8D79ACA5-2CAF-4F99-A23D-5058C83E1220}" destId="{BA8BA928-041C-4636-A38B-8B217329B0F0}" srcOrd="1" destOrd="0" presId="urn:microsoft.com/office/officeart/2005/8/layout/hierarchy4"/>
    <dgm:cxn modelId="{5825A1AC-23CF-4B68-ABEB-DE7F0FB28D2E}" type="presParOf" srcId="{6368194B-3F1D-41CA-9DC3-F33C56778F4F}" destId="{9E9063E2-361E-40E9-96FC-AFEB620B9045}" srcOrd="3" destOrd="0" presId="urn:microsoft.com/office/officeart/2005/8/layout/hierarchy4"/>
    <dgm:cxn modelId="{F28F8062-E9D7-4500-9C96-37C847E59571}" type="presParOf" srcId="{6368194B-3F1D-41CA-9DC3-F33C56778F4F}" destId="{800673CF-2588-4E49-9D48-296062A4E3D0}" srcOrd="4" destOrd="0" presId="urn:microsoft.com/office/officeart/2005/8/layout/hierarchy4"/>
    <dgm:cxn modelId="{464D0ED8-3C94-45E6-9D85-4B24DEA9E3AA}" type="presParOf" srcId="{800673CF-2588-4E49-9D48-296062A4E3D0}" destId="{F82C8575-5558-45B3-A512-4B04BF4A9A44}" srcOrd="0" destOrd="0" presId="urn:microsoft.com/office/officeart/2005/8/layout/hierarchy4"/>
    <dgm:cxn modelId="{7C1C7D11-6C22-4FE0-9648-0FBDDE58BBE5}" type="presParOf" srcId="{800673CF-2588-4E49-9D48-296062A4E3D0}" destId="{085651D2-946F-48CC-BAF0-61C53E07A309}" srcOrd="1" destOrd="0" presId="urn:microsoft.com/office/officeart/2005/8/layout/hierarchy4"/>
    <dgm:cxn modelId="{CD10756E-FF7A-4C2D-AA1D-9D508F851A6B}" type="presParOf" srcId="{6368194B-3F1D-41CA-9DC3-F33C56778F4F}" destId="{1E07B603-28A2-4E0C-B51B-9AB70C88A9CF}" srcOrd="5" destOrd="0" presId="urn:microsoft.com/office/officeart/2005/8/layout/hierarchy4"/>
    <dgm:cxn modelId="{534932B7-14BC-42C3-8B2B-8B016065C523}" type="presParOf" srcId="{6368194B-3F1D-41CA-9DC3-F33C56778F4F}" destId="{BC2F183C-4311-4B7A-9829-A59E610E04D6}" srcOrd="6" destOrd="0" presId="urn:microsoft.com/office/officeart/2005/8/layout/hierarchy4"/>
    <dgm:cxn modelId="{F330D472-11B6-4B81-8F69-1D94C1CCD540}" type="presParOf" srcId="{BC2F183C-4311-4B7A-9829-A59E610E04D6}" destId="{0645566F-949C-4FD0-9081-6B85080A4B9F}" srcOrd="0" destOrd="0" presId="urn:microsoft.com/office/officeart/2005/8/layout/hierarchy4"/>
    <dgm:cxn modelId="{438E29D2-D1C4-4283-A3DD-C0B4134E6000}" type="presParOf" srcId="{BC2F183C-4311-4B7A-9829-A59E610E04D6}" destId="{2B25E45B-552B-4BE4-944D-80DB6576A93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7694D-9C22-449C-886B-004C749D6F3F}">
      <dsp:nvSpPr>
        <dsp:cNvPr id="0" name=""/>
        <dsp:cNvSpPr/>
      </dsp:nvSpPr>
      <dsp:spPr>
        <a:xfrm>
          <a:off x="1763228" y="1041"/>
          <a:ext cx="7687171" cy="69205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05177" bIns="106680" numCol="1" spcCol="1270" anchor="ctr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>
              <a:latin typeface="Mitra" panose="02000500000000000000" pitchFamily="2" charset="-78"/>
              <a:cs typeface="B Mitra" panose="00000400000000000000" pitchFamily="2" charset="-78"/>
            </a:rPr>
            <a:t>استخراج موضوعات سوره</a:t>
          </a:r>
          <a:endParaRPr lang="en-US" sz="2800" kern="1200">
            <a:latin typeface="Mitra" panose="02000500000000000000" pitchFamily="2" charset="-78"/>
            <a:cs typeface="B Mitra" panose="00000400000000000000" pitchFamily="2" charset="-78"/>
          </a:endParaRPr>
        </a:p>
      </dsp:txBody>
      <dsp:txXfrm>
        <a:off x="1763228" y="1041"/>
        <a:ext cx="7514157" cy="692055"/>
      </dsp:txXfrm>
    </dsp:sp>
    <dsp:sp modelId="{F4982C5F-47C3-4DC9-A37F-78F370182102}">
      <dsp:nvSpPr>
        <dsp:cNvPr id="0" name=""/>
        <dsp:cNvSpPr/>
      </dsp:nvSpPr>
      <dsp:spPr>
        <a:xfrm>
          <a:off x="9104372" y="1041"/>
          <a:ext cx="692055" cy="69205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C2F3DE6-B85F-4C02-AB78-2804264D50BA}">
      <dsp:nvSpPr>
        <dsp:cNvPr id="0" name=""/>
        <dsp:cNvSpPr/>
      </dsp:nvSpPr>
      <dsp:spPr>
        <a:xfrm>
          <a:off x="1763228" y="899680"/>
          <a:ext cx="7687171" cy="69205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05177" bIns="106680" numCol="1" spcCol="1270" anchor="ctr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>
              <a:latin typeface="Mitra" panose="02000500000000000000" pitchFamily="2" charset="-78"/>
              <a:cs typeface="B Mitra" panose="00000400000000000000" pitchFamily="2" charset="-78"/>
            </a:rPr>
            <a:t>دسته بندی آیات و تعیین جریان های سوره</a:t>
          </a:r>
          <a:endParaRPr lang="en-US" sz="2800" kern="1200">
            <a:latin typeface="Mitra" panose="02000500000000000000" pitchFamily="2" charset="-78"/>
            <a:cs typeface="B Mitra" panose="00000400000000000000" pitchFamily="2" charset="-78"/>
          </a:endParaRPr>
        </a:p>
      </dsp:txBody>
      <dsp:txXfrm>
        <a:off x="1763228" y="899680"/>
        <a:ext cx="7514157" cy="692055"/>
      </dsp:txXfrm>
    </dsp:sp>
    <dsp:sp modelId="{E7B0953F-201F-417C-91EB-79CFD3E5F4BD}">
      <dsp:nvSpPr>
        <dsp:cNvPr id="0" name=""/>
        <dsp:cNvSpPr/>
      </dsp:nvSpPr>
      <dsp:spPr>
        <a:xfrm>
          <a:off x="9104372" y="899680"/>
          <a:ext cx="692055" cy="69205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232C662-0804-4645-9EE6-C91A64661C45}">
      <dsp:nvSpPr>
        <dsp:cNvPr id="0" name=""/>
        <dsp:cNvSpPr/>
      </dsp:nvSpPr>
      <dsp:spPr>
        <a:xfrm>
          <a:off x="1763228" y="1798319"/>
          <a:ext cx="7687171" cy="69205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95250" rIns="305177" bIns="95250" numCol="1" spcCol="1270" anchor="ctr" anchorCtr="0">
          <a:noAutofit/>
        </a:bodyPr>
        <a:lstStyle/>
        <a:p>
          <a:pPr marL="0" lvl="0" indent="0" algn="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latin typeface="Mitra" panose="02000500000000000000" pitchFamily="2" charset="-78"/>
              <a:cs typeface="B Mitra" panose="00000400000000000000" pitchFamily="2" charset="-78"/>
            </a:rPr>
            <a:t>بررسی دیدنی ها و شنیدنی های سوره </a:t>
          </a:r>
          <a:br>
            <a:rPr lang="fa-IR" sz="2500" kern="1200">
              <a:latin typeface="Mitra" panose="02000500000000000000" pitchFamily="2" charset="-78"/>
              <a:cs typeface="B Mitra" panose="00000400000000000000" pitchFamily="2" charset="-78"/>
            </a:rPr>
          </a:br>
          <a:r>
            <a:rPr lang="fa-IR" sz="2500" kern="1200">
              <a:latin typeface="Mitra" panose="02000500000000000000" pitchFamily="2" charset="-78"/>
              <a:cs typeface="B Mitra" panose="00000400000000000000" pitchFamily="2" charset="-78"/>
            </a:rPr>
            <a:t>و فهم دانستنی های آن با توجه به پس زمینه ها </a:t>
          </a:r>
        </a:p>
      </dsp:txBody>
      <dsp:txXfrm>
        <a:off x="1763228" y="1798319"/>
        <a:ext cx="7514157" cy="692055"/>
      </dsp:txXfrm>
    </dsp:sp>
    <dsp:sp modelId="{362B282B-F3D1-445F-84C2-09FDA34063FD}">
      <dsp:nvSpPr>
        <dsp:cNvPr id="0" name=""/>
        <dsp:cNvSpPr/>
      </dsp:nvSpPr>
      <dsp:spPr>
        <a:xfrm>
          <a:off x="9104372" y="1798319"/>
          <a:ext cx="692055" cy="69205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8A36479-9EB5-490B-8618-CE3118C38A6E}">
      <dsp:nvSpPr>
        <dsp:cNvPr id="0" name=""/>
        <dsp:cNvSpPr/>
      </dsp:nvSpPr>
      <dsp:spPr>
        <a:xfrm>
          <a:off x="1763228" y="2696958"/>
          <a:ext cx="7687171" cy="69205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95250" rIns="305177" bIns="95250" numCol="1" spcCol="1270" anchor="ctr" anchorCtr="0">
          <a:noAutofit/>
        </a:bodyPr>
        <a:lstStyle/>
        <a:p>
          <a:pPr marL="0" lvl="0" indent="0" algn="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latin typeface="Mitra" panose="02000500000000000000" pitchFamily="2" charset="-78"/>
              <a:cs typeface="B Mitra" panose="00000400000000000000" pitchFamily="2" charset="-78"/>
            </a:rPr>
            <a:t>معرفی رخدادهای سوره </a:t>
          </a:r>
          <a:br>
            <a:rPr lang="fa-IR" sz="2500" kern="1200">
              <a:latin typeface="Mitra" panose="02000500000000000000" pitchFamily="2" charset="-78"/>
              <a:cs typeface="B Mitra" panose="00000400000000000000" pitchFamily="2" charset="-78"/>
            </a:rPr>
          </a:br>
          <a:r>
            <a:rPr lang="fa-IR" sz="2500" kern="1200">
              <a:latin typeface="Mitra" panose="02000500000000000000" pitchFamily="2" charset="-78"/>
              <a:cs typeface="B Mitra" panose="00000400000000000000" pitchFamily="2" charset="-78"/>
            </a:rPr>
            <a:t>و بررسی نقش پس زمینه های آنها در فهم رخداد</a:t>
          </a:r>
        </a:p>
      </dsp:txBody>
      <dsp:txXfrm>
        <a:off x="1763228" y="2696958"/>
        <a:ext cx="7514157" cy="692055"/>
      </dsp:txXfrm>
    </dsp:sp>
    <dsp:sp modelId="{D6BCEE4A-84A9-4160-8741-3650F4196BF7}">
      <dsp:nvSpPr>
        <dsp:cNvPr id="0" name=""/>
        <dsp:cNvSpPr/>
      </dsp:nvSpPr>
      <dsp:spPr>
        <a:xfrm>
          <a:off x="9104372" y="2696958"/>
          <a:ext cx="692055" cy="69205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A476750-B0E1-45E0-B9B2-985389E0B6D0}">
      <dsp:nvSpPr>
        <dsp:cNvPr id="0" name=""/>
        <dsp:cNvSpPr/>
      </dsp:nvSpPr>
      <dsp:spPr>
        <a:xfrm>
          <a:off x="1763228" y="3595598"/>
          <a:ext cx="7687171" cy="69205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05177" bIns="106680" numCol="1" spcCol="1270" anchor="ctr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>
              <a:latin typeface="Mitra" panose="02000500000000000000" pitchFamily="2" charset="-78"/>
              <a:cs typeface="B Mitra" panose="00000400000000000000" pitchFamily="2" charset="-78"/>
            </a:rPr>
            <a:t>بررسی گزاره های سوره در تفسیر </a:t>
          </a:r>
          <a:r>
            <a:rPr lang="fa-IR" sz="2800" kern="1200" err="1">
              <a:latin typeface="Mitra" panose="02000500000000000000" pitchFamily="2" charset="-78"/>
              <a:cs typeface="B Mitra" panose="00000400000000000000" pitchFamily="2" charset="-78"/>
            </a:rPr>
            <a:t>المیزان</a:t>
          </a:r>
          <a:endParaRPr lang="fa-IR" sz="2800" kern="1200">
            <a:latin typeface="Mitra" panose="02000500000000000000" pitchFamily="2" charset="-78"/>
            <a:cs typeface="B Mitra" panose="00000400000000000000" pitchFamily="2" charset="-78"/>
          </a:endParaRPr>
        </a:p>
      </dsp:txBody>
      <dsp:txXfrm>
        <a:off x="1763228" y="3595598"/>
        <a:ext cx="7514157" cy="692055"/>
      </dsp:txXfrm>
    </dsp:sp>
    <dsp:sp modelId="{5EB333C4-3ECA-47EE-A0FF-37D5E7545057}">
      <dsp:nvSpPr>
        <dsp:cNvPr id="0" name=""/>
        <dsp:cNvSpPr/>
      </dsp:nvSpPr>
      <dsp:spPr>
        <a:xfrm>
          <a:off x="9104372" y="3595598"/>
          <a:ext cx="692055" cy="69205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5ACC321-3B06-4D2A-8661-B26DBCD85DF7}">
      <dsp:nvSpPr>
        <dsp:cNvPr id="0" name=""/>
        <dsp:cNvSpPr/>
      </dsp:nvSpPr>
      <dsp:spPr>
        <a:xfrm>
          <a:off x="1763228" y="4494237"/>
          <a:ext cx="7687171" cy="69205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05177" bIns="106680" numCol="1" spcCol="1270" anchor="ctr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>
              <a:latin typeface="Mitra" panose="02000500000000000000" pitchFamily="2" charset="-78"/>
              <a:cs typeface="B Mitra" panose="00000400000000000000" pitchFamily="2" charset="-78"/>
            </a:rPr>
            <a:t>تدبر در سوره با نزدیک شدن به غرض آن</a:t>
          </a:r>
        </a:p>
      </dsp:txBody>
      <dsp:txXfrm>
        <a:off x="1763228" y="4494237"/>
        <a:ext cx="7514157" cy="692055"/>
      </dsp:txXfrm>
    </dsp:sp>
    <dsp:sp modelId="{4ABE2AEA-3D6D-418C-A2B5-1CDEF27E0011}">
      <dsp:nvSpPr>
        <dsp:cNvPr id="0" name=""/>
        <dsp:cNvSpPr/>
      </dsp:nvSpPr>
      <dsp:spPr>
        <a:xfrm>
          <a:off x="9104372" y="4494237"/>
          <a:ext cx="692055" cy="69205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E121F-9A4B-4267-9E20-4474146D32AF}">
      <dsp:nvSpPr>
        <dsp:cNvPr id="0" name=""/>
        <dsp:cNvSpPr/>
      </dsp:nvSpPr>
      <dsp:spPr>
        <a:xfrm>
          <a:off x="3186226" y="14759"/>
          <a:ext cx="5091880" cy="9991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300" kern="1200">
              <a:cs typeface="B Titr" panose="00000700000000000000" pitchFamily="2" charset="-78"/>
            </a:rPr>
            <a:t>باور و عمل انسان معاند</a:t>
          </a:r>
          <a:endParaRPr lang="en-US" sz="3300" kern="1200">
            <a:cs typeface="B Titr" panose="00000700000000000000" pitchFamily="2" charset="-78"/>
          </a:endParaRPr>
        </a:p>
      </dsp:txBody>
      <dsp:txXfrm>
        <a:off x="3215490" y="44023"/>
        <a:ext cx="5033352" cy="940629"/>
      </dsp:txXfrm>
    </dsp:sp>
    <dsp:sp modelId="{D2E787EC-D5F3-4BA5-A0E8-D9B80F776317}">
      <dsp:nvSpPr>
        <dsp:cNvPr id="0" name=""/>
        <dsp:cNvSpPr/>
      </dsp:nvSpPr>
      <dsp:spPr>
        <a:xfrm>
          <a:off x="7323855" y="1057296"/>
          <a:ext cx="954250" cy="9991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فکّر و قدّر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7351804" y="1085245"/>
        <a:ext cx="898352" cy="943259"/>
      </dsp:txXfrm>
    </dsp:sp>
    <dsp:sp modelId="{01063A88-71A3-4F94-88F2-B1AFD0930AAE}">
      <dsp:nvSpPr>
        <dsp:cNvPr id="0" name=""/>
        <dsp:cNvSpPr/>
      </dsp:nvSpPr>
      <dsp:spPr>
        <a:xfrm>
          <a:off x="6289448" y="1057296"/>
          <a:ext cx="954250" cy="9991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نظر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6317397" y="1085245"/>
        <a:ext cx="898352" cy="943259"/>
      </dsp:txXfrm>
    </dsp:sp>
    <dsp:sp modelId="{C1DE9D91-37A5-4962-82F4-B9C1571C2CE6}">
      <dsp:nvSpPr>
        <dsp:cNvPr id="0" name=""/>
        <dsp:cNvSpPr/>
      </dsp:nvSpPr>
      <dsp:spPr>
        <a:xfrm>
          <a:off x="5255041" y="1057296"/>
          <a:ext cx="954250" cy="9991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عبس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282990" y="1085245"/>
        <a:ext cx="898352" cy="943259"/>
      </dsp:txXfrm>
    </dsp:sp>
    <dsp:sp modelId="{7E90CC56-C448-48EF-84A9-3F82FBDD1CCB}">
      <dsp:nvSpPr>
        <dsp:cNvPr id="0" name=""/>
        <dsp:cNvSpPr/>
      </dsp:nvSpPr>
      <dsp:spPr>
        <a:xfrm>
          <a:off x="4220633" y="1057296"/>
          <a:ext cx="954250" cy="9991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ادبار و استکبار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248582" y="1085245"/>
        <a:ext cx="898352" cy="943259"/>
      </dsp:txXfrm>
    </dsp:sp>
    <dsp:sp modelId="{462EFAC4-26B3-4C3D-BB4C-33966F6D7834}">
      <dsp:nvSpPr>
        <dsp:cNvPr id="0" name=""/>
        <dsp:cNvSpPr/>
      </dsp:nvSpPr>
      <dsp:spPr>
        <a:xfrm>
          <a:off x="3186226" y="1057296"/>
          <a:ext cx="954250" cy="9991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قول انسان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214175" y="1085245"/>
        <a:ext cx="898352" cy="943259"/>
      </dsp:txXfrm>
    </dsp:sp>
    <dsp:sp modelId="{E43AB81D-7C65-4707-9EF5-9B63DDE62EAD}">
      <dsp:nvSpPr>
        <dsp:cNvPr id="0" name=""/>
        <dsp:cNvSpPr/>
      </dsp:nvSpPr>
      <dsp:spPr>
        <a:xfrm>
          <a:off x="2846" y="904"/>
          <a:ext cx="3023065" cy="9991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300" kern="1200">
              <a:cs typeface="B Titr" panose="00000700000000000000" pitchFamily="2" charset="-78"/>
            </a:rPr>
            <a:t>عاقبت انسان معاند</a:t>
          </a:r>
          <a:endParaRPr lang="en-US" sz="3300" kern="1200">
            <a:cs typeface="B Titr" panose="00000700000000000000" pitchFamily="2" charset="-78"/>
          </a:endParaRPr>
        </a:p>
      </dsp:txBody>
      <dsp:txXfrm>
        <a:off x="32110" y="30168"/>
        <a:ext cx="2964537" cy="940629"/>
      </dsp:txXfrm>
    </dsp:sp>
    <dsp:sp modelId="{A3950AD8-749C-4728-877E-96064371CDCD}">
      <dsp:nvSpPr>
        <dsp:cNvPr id="0" name=""/>
        <dsp:cNvSpPr/>
      </dsp:nvSpPr>
      <dsp:spPr>
        <a:xfrm>
          <a:off x="1992640" y="1085632"/>
          <a:ext cx="954250" cy="999157"/>
        </a:xfrm>
        <a:prstGeom prst="roundRect">
          <a:avLst>
            <a:gd name="adj" fmla="val 10000"/>
          </a:avLst>
        </a:prstGeom>
        <a:solidFill>
          <a:srgbClr val="FCDC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ذرنی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020589" y="1113581"/>
        <a:ext cx="898352" cy="943259"/>
      </dsp:txXfrm>
    </dsp:sp>
    <dsp:sp modelId="{31D196B2-112B-458C-893D-84F990535E61}">
      <dsp:nvSpPr>
        <dsp:cNvPr id="0" name=""/>
        <dsp:cNvSpPr/>
      </dsp:nvSpPr>
      <dsp:spPr>
        <a:xfrm>
          <a:off x="1001794" y="1085043"/>
          <a:ext cx="954250" cy="999157"/>
        </a:xfrm>
        <a:prstGeom prst="roundRect">
          <a:avLst>
            <a:gd name="adj" fmla="val 10000"/>
          </a:avLst>
        </a:prstGeom>
        <a:solidFill>
          <a:srgbClr val="FCDC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إهاق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1029743" y="1112992"/>
        <a:ext cx="898352" cy="943259"/>
      </dsp:txXfrm>
    </dsp:sp>
    <dsp:sp modelId="{908FC470-4571-446B-8824-16378400F870}">
      <dsp:nvSpPr>
        <dsp:cNvPr id="0" name=""/>
        <dsp:cNvSpPr/>
      </dsp:nvSpPr>
      <dsp:spPr>
        <a:xfrm>
          <a:off x="2846" y="1085013"/>
          <a:ext cx="954250" cy="999157"/>
        </a:xfrm>
        <a:prstGeom prst="roundRect">
          <a:avLst>
            <a:gd name="adj" fmla="val 10000"/>
          </a:avLst>
        </a:prstGeom>
        <a:solidFill>
          <a:srgbClr val="FCDC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قُتل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0795" y="1112962"/>
        <a:ext cx="898352" cy="94325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0AE85-7F75-4741-AFB7-E528671ACE25}">
      <dsp:nvSpPr>
        <dsp:cNvPr id="0" name=""/>
        <dsp:cNvSpPr/>
      </dsp:nvSpPr>
      <dsp:spPr>
        <a:xfrm>
          <a:off x="8137056" y="0"/>
          <a:ext cx="1604846" cy="18060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حس وحید بودن در فرد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8184060" y="47004"/>
        <a:ext cx="1510838" cy="1712027"/>
      </dsp:txXfrm>
    </dsp:sp>
    <dsp:sp modelId="{9A334B92-0F13-4E8F-84B6-8DC9ACA7A628}">
      <dsp:nvSpPr>
        <dsp:cNvPr id="0" name=""/>
        <dsp:cNvSpPr/>
      </dsp:nvSpPr>
      <dsp:spPr>
        <a:xfrm>
          <a:off x="6102702" y="0"/>
          <a:ext cx="1741293" cy="18060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داشتن مال بی نهایت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6153703" y="51001"/>
        <a:ext cx="1639291" cy="1704033"/>
      </dsp:txXfrm>
    </dsp:sp>
    <dsp:sp modelId="{0DFCCF5C-61CE-4B68-9E25-9E324600FBF1}">
      <dsp:nvSpPr>
        <dsp:cNvPr id="0" name=""/>
        <dsp:cNvSpPr/>
      </dsp:nvSpPr>
      <dsp:spPr>
        <a:xfrm>
          <a:off x="4069393" y="0"/>
          <a:ext cx="1741293" cy="18060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فرزندانی حاضر و آماده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120394" y="51001"/>
        <a:ext cx="1639291" cy="1704033"/>
      </dsp:txXfrm>
    </dsp:sp>
    <dsp:sp modelId="{BD894BB8-9342-41F0-8ED8-4761DF5EE796}">
      <dsp:nvSpPr>
        <dsp:cNvPr id="0" name=""/>
        <dsp:cNvSpPr/>
      </dsp:nvSpPr>
      <dsp:spPr>
        <a:xfrm>
          <a:off x="2035562" y="0"/>
          <a:ext cx="1741293" cy="18060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تمهید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086563" y="51001"/>
        <a:ext cx="1639291" cy="1704033"/>
      </dsp:txXfrm>
    </dsp:sp>
    <dsp:sp modelId="{36FD5072-E61D-4C54-9A3A-441541D4CBDC}">
      <dsp:nvSpPr>
        <dsp:cNvPr id="0" name=""/>
        <dsp:cNvSpPr/>
      </dsp:nvSpPr>
      <dsp:spPr>
        <a:xfrm>
          <a:off x="1731" y="0"/>
          <a:ext cx="1741293" cy="18060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طمع برای اضافه شدن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2732" y="51001"/>
        <a:ext cx="1639291" cy="170403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0AE85-7F75-4741-AFB7-E528671ACE25}">
      <dsp:nvSpPr>
        <dsp:cNvPr id="0" name=""/>
        <dsp:cNvSpPr/>
      </dsp:nvSpPr>
      <dsp:spPr>
        <a:xfrm>
          <a:off x="8031495" y="0"/>
          <a:ext cx="1337842" cy="21091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kern="1200">
              <a:solidFill>
                <a:schemeClr val="tx1"/>
              </a:solidFill>
              <a:cs typeface="B Titr" panose="00000700000000000000" pitchFamily="2" charset="-78"/>
            </a:rPr>
            <a:t>سقر</a:t>
          </a:r>
          <a:endParaRPr lang="en-US" sz="2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8070679" y="39184"/>
        <a:ext cx="1259474" cy="2030792"/>
      </dsp:txXfrm>
    </dsp:sp>
    <dsp:sp modelId="{9A334B92-0F13-4E8F-84B6-8DC9ACA7A628}">
      <dsp:nvSpPr>
        <dsp:cNvPr id="0" name=""/>
        <dsp:cNvSpPr/>
      </dsp:nvSpPr>
      <dsp:spPr>
        <a:xfrm>
          <a:off x="6023864" y="15544"/>
          <a:ext cx="1718420" cy="20805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kern="1200">
              <a:solidFill>
                <a:schemeClr val="tx1"/>
              </a:solidFill>
              <a:cs typeface="B Titr" panose="00000700000000000000" pitchFamily="2" charset="-78"/>
            </a:rPr>
            <a:t>لاتبقی</a:t>
          </a:r>
          <a:endParaRPr lang="en-US" sz="2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6074195" y="65875"/>
        <a:ext cx="1617758" cy="1979855"/>
      </dsp:txXfrm>
    </dsp:sp>
    <dsp:sp modelId="{FC422872-1E5D-4B3F-A054-F15B8F544D6F}">
      <dsp:nvSpPr>
        <dsp:cNvPr id="0" name=""/>
        <dsp:cNvSpPr/>
      </dsp:nvSpPr>
      <dsp:spPr>
        <a:xfrm>
          <a:off x="4017264" y="0"/>
          <a:ext cx="1718420" cy="21091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kern="1200">
              <a:solidFill>
                <a:schemeClr val="tx1"/>
              </a:solidFill>
              <a:cs typeface="B Titr" panose="00000700000000000000" pitchFamily="2" charset="-78"/>
            </a:rPr>
            <a:t>لاتذر</a:t>
          </a:r>
          <a:endParaRPr lang="en-US" sz="2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067595" y="50331"/>
        <a:ext cx="1617758" cy="2008498"/>
      </dsp:txXfrm>
    </dsp:sp>
    <dsp:sp modelId="{ED643AA7-CE27-4E40-B3BC-12FC80D591BE}">
      <dsp:nvSpPr>
        <dsp:cNvPr id="0" name=""/>
        <dsp:cNvSpPr/>
      </dsp:nvSpPr>
      <dsp:spPr>
        <a:xfrm>
          <a:off x="2010149" y="0"/>
          <a:ext cx="1718420" cy="21091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kern="1200">
              <a:solidFill>
                <a:schemeClr val="tx1"/>
              </a:solidFill>
              <a:cs typeface="B Titr" panose="00000700000000000000" pitchFamily="2" charset="-78"/>
            </a:rPr>
            <a:t>لواحه للبشر</a:t>
          </a:r>
          <a:endParaRPr lang="en-US" sz="2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060480" y="50331"/>
        <a:ext cx="1617758" cy="2008498"/>
      </dsp:txXfrm>
    </dsp:sp>
    <dsp:sp modelId="{2142B56B-9E16-40C3-AC97-77023C7EC2E0}">
      <dsp:nvSpPr>
        <dsp:cNvPr id="0" name=""/>
        <dsp:cNvSpPr/>
      </dsp:nvSpPr>
      <dsp:spPr>
        <a:xfrm>
          <a:off x="3034" y="0"/>
          <a:ext cx="1718420" cy="21091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kern="1200">
              <a:solidFill>
                <a:schemeClr val="tx1"/>
              </a:solidFill>
              <a:cs typeface="B Titr" panose="00000700000000000000" pitchFamily="2" charset="-78"/>
            </a:rPr>
            <a:t>نوزده نفر موکل خزنه جهنم</a:t>
          </a:r>
          <a:endParaRPr lang="en-US" sz="2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3365" y="50331"/>
        <a:ext cx="1617758" cy="20084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0AE85-7F75-4741-AFB7-E528671ACE25}">
      <dsp:nvSpPr>
        <dsp:cNvPr id="0" name=""/>
        <dsp:cNvSpPr/>
      </dsp:nvSpPr>
      <dsp:spPr>
        <a:xfrm>
          <a:off x="4707709" y="0"/>
          <a:ext cx="1855975" cy="12085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انکار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743105" y="35396"/>
        <a:ext cx="1785183" cy="1137718"/>
      </dsp:txXfrm>
    </dsp:sp>
    <dsp:sp modelId="{9A334B92-0F13-4E8F-84B6-8DC9ACA7A628}">
      <dsp:nvSpPr>
        <dsp:cNvPr id="0" name=""/>
        <dsp:cNvSpPr/>
      </dsp:nvSpPr>
      <dsp:spPr>
        <a:xfrm>
          <a:off x="2355015" y="0"/>
          <a:ext cx="2013775" cy="12085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عناد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390411" y="35396"/>
        <a:ext cx="1942983" cy="1137718"/>
      </dsp:txXfrm>
    </dsp:sp>
    <dsp:sp modelId="{0DFCCF5C-61CE-4B68-9E25-9E324600FBF1}">
      <dsp:nvSpPr>
        <dsp:cNvPr id="0" name=""/>
        <dsp:cNvSpPr/>
      </dsp:nvSpPr>
      <dsp:spPr>
        <a:xfrm>
          <a:off x="3530" y="0"/>
          <a:ext cx="2013775" cy="12085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خود را مستثنی دیدن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8926" y="35396"/>
        <a:ext cx="1942983" cy="11377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0AE85-7F75-4741-AFB7-E528671ACE25}">
      <dsp:nvSpPr>
        <dsp:cNvPr id="0" name=""/>
        <dsp:cNvSpPr/>
      </dsp:nvSpPr>
      <dsp:spPr>
        <a:xfrm>
          <a:off x="8738293" y="2393"/>
          <a:ext cx="1688130" cy="10018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خازنین جهنم</a:t>
          </a:r>
          <a:endParaRPr lang="en-US" sz="3000" kern="12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sp:txBody>
      <dsp:txXfrm>
        <a:off x="8767636" y="31736"/>
        <a:ext cx="1629444" cy="943151"/>
      </dsp:txXfrm>
    </dsp:sp>
    <dsp:sp modelId="{9A334B92-0F13-4E8F-84B6-8DC9ACA7A628}">
      <dsp:nvSpPr>
        <dsp:cNvPr id="0" name=""/>
        <dsp:cNvSpPr/>
      </dsp:nvSpPr>
      <dsp:spPr>
        <a:xfrm>
          <a:off x="2366239" y="21437"/>
          <a:ext cx="6248562" cy="9535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انسان ها</a:t>
          </a:r>
          <a:endParaRPr lang="en-US" sz="3000" kern="12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sp:txBody>
      <dsp:txXfrm>
        <a:off x="2394168" y="49366"/>
        <a:ext cx="6192704" cy="897718"/>
      </dsp:txXfrm>
    </dsp:sp>
    <dsp:sp modelId="{858C5756-8C99-4E9C-9188-37DFE819CC5E}">
      <dsp:nvSpPr>
        <dsp:cNvPr id="0" name=""/>
        <dsp:cNvSpPr/>
      </dsp:nvSpPr>
      <dsp:spPr>
        <a:xfrm>
          <a:off x="7097047" y="1136942"/>
          <a:ext cx="1513529" cy="24590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الذین کفروا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7141377" y="1181272"/>
        <a:ext cx="1424869" cy="2370375"/>
      </dsp:txXfrm>
    </dsp:sp>
    <dsp:sp modelId="{C6DA8D04-3E5E-47AC-BB93-3AF01292DE8C}">
      <dsp:nvSpPr>
        <dsp:cNvPr id="0" name=""/>
        <dsp:cNvSpPr/>
      </dsp:nvSpPr>
      <dsp:spPr>
        <a:xfrm>
          <a:off x="5522769" y="1136942"/>
          <a:ext cx="1513529" cy="24590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الذین آمنوا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567099" y="1181272"/>
        <a:ext cx="1424869" cy="2370375"/>
      </dsp:txXfrm>
    </dsp:sp>
    <dsp:sp modelId="{F4150ECD-C6C1-42A3-8A33-5DBA64C634DD}">
      <dsp:nvSpPr>
        <dsp:cNvPr id="0" name=""/>
        <dsp:cNvSpPr/>
      </dsp:nvSpPr>
      <dsp:spPr>
        <a:xfrm>
          <a:off x="3948491" y="1136942"/>
          <a:ext cx="1513529" cy="24590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الذین اوتوالکتاب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992821" y="1181272"/>
        <a:ext cx="1424869" cy="2370375"/>
      </dsp:txXfrm>
    </dsp:sp>
    <dsp:sp modelId="{D785E4F6-C5D5-4287-839C-8B7A7CE5265E}">
      <dsp:nvSpPr>
        <dsp:cNvPr id="0" name=""/>
        <dsp:cNvSpPr/>
      </dsp:nvSpPr>
      <dsp:spPr>
        <a:xfrm>
          <a:off x="2374212" y="1136942"/>
          <a:ext cx="1513529" cy="24590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الذین فی قلوبهم مرض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418542" y="1181272"/>
        <a:ext cx="1424869" cy="2370375"/>
      </dsp:txXfrm>
    </dsp:sp>
    <dsp:sp modelId="{B7935E3B-521A-4935-AA45-283E1BFDE604}">
      <dsp:nvSpPr>
        <dsp:cNvPr id="0" name=""/>
        <dsp:cNvSpPr/>
      </dsp:nvSpPr>
      <dsp:spPr>
        <a:xfrm>
          <a:off x="1328723" y="2393"/>
          <a:ext cx="917773" cy="9896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فتنه</a:t>
          </a:r>
          <a:endParaRPr lang="en-US" sz="3000" kern="12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sp:txBody>
      <dsp:txXfrm>
        <a:off x="1355604" y="29274"/>
        <a:ext cx="864011" cy="935892"/>
      </dsp:txXfrm>
    </dsp:sp>
    <dsp:sp modelId="{1C92C0C8-3C3B-4E30-87BF-190B2BB601B1}">
      <dsp:nvSpPr>
        <dsp:cNvPr id="0" name=""/>
        <dsp:cNvSpPr/>
      </dsp:nvSpPr>
      <dsp:spPr>
        <a:xfrm>
          <a:off x="6050" y="2393"/>
          <a:ext cx="1201055" cy="10082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ذکری</a:t>
          </a:r>
          <a:endParaRPr lang="en-US" sz="3000" kern="12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sp:txBody>
      <dsp:txXfrm>
        <a:off x="35581" y="31924"/>
        <a:ext cx="1141993" cy="94920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34B92-0F13-4E8F-84B6-8DC9ACA7A628}">
      <dsp:nvSpPr>
        <dsp:cNvPr id="0" name=""/>
        <dsp:cNvSpPr/>
      </dsp:nvSpPr>
      <dsp:spPr>
        <a:xfrm>
          <a:off x="3579487" y="11778"/>
          <a:ext cx="4690237" cy="9386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600" kern="12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سوگند به آیات طبیعی</a:t>
          </a:r>
          <a:endParaRPr lang="en-US" sz="3600" kern="12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sp:txBody>
      <dsp:txXfrm>
        <a:off x="3606978" y="39269"/>
        <a:ext cx="4635255" cy="883625"/>
      </dsp:txXfrm>
    </dsp:sp>
    <dsp:sp modelId="{C6DA8D04-3E5E-47AC-BB93-3AF01292DE8C}">
      <dsp:nvSpPr>
        <dsp:cNvPr id="0" name=""/>
        <dsp:cNvSpPr/>
      </dsp:nvSpPr>
      <dsp:spPr>
        <a:xfrm>
          <a:off x="5972060" y="1066517"/>
          <a:ext cx="2294493" cy="10718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600" kern="1200">
              <a:solidFill>
                <a:schemeClr val="tx1"/>
              </a:solidFill>
              <a:cs typeface="B Titr" panose="00000700000000000000" pitchFamily="2" charset="-78"/>
            </a:rPr>
            <a:t>ادبار شب</a:t>
          </a:r>
          <a:endParaRPr lang="en-US" sz="36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6003454" y="1097911"/>
        <a:ext cx="2231705" cy="1009081"/>
      </dsp:txXfrm>
    </dsp:sp>
    <dsp:sp modelId="{F4150ECD-C6C1-42A3-8A33-5DBA64C634DD}">
      <dsp:nvSpPr>
        <dsp:cNvPr id="0" name=""/>
        <dsp:cNvSpPr/>
      </dsp:nvSpPr>
      <dsp:spPr>
        <a:xfrm>
          <a:off x="3585472" y="1066517"/>
          <a:ext cx="2294493" cy="10718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600" kern="1200">
              <a:solidFill>
                <a:schemeClr val="tx1"/>
              </a:solidFill>
              <a:cs typeface="B Titr" panose="00000700000000000000" pitchFamily="2" charset="-78"/>
            </a:rPr>
            <a:t>اسفار صبح</a:t>
          </a:r>
          <a:endParaRPr lang="en-US" sz="36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616866" y="1097911"/>
        <a:ext cx="2231705" cy="1009081"/>
      </dsp:txXfrm>
    </dsp:sp>
    <dsp:sp modelId="{B7935E3B-521A-4935-AA45-283E1BFDE604}">
      <dsp:nvSpPr>
        <dsp:cNvPr id="0" name=""/>
        <dsp:cNvSpPr/>
      </dsp:nvSpPr>
      <dsp:spPr>
        <a:xfrm>
          <a:off x="2005190" y="595"/>
          <a:ext cx="1391334" cy="9741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600" kern="12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کبر</a:t>
          </a:r>
          <a:endParaRPr lang="en-US" sz="3600" kern="12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sp:txBody>
      <dsp:txXfrm>
        <a:off x="2033721" y="29126"/>
        <a:ext cx="1334272" cy="917058"/>
      </dsp:txXfrm>
    </dsp:sp>
    <dsp:sp modelId="{1C92C0C8-3C3B-4E30-87BF-190B2BB601B1}">
      <dsp:nvSpPr>
        <dsp:cNvPr id="0" name=""/>
        <dsp:cNvSpPr/>
      </dsp:nvSpPr>
      <dsp:spPr>
        <a:xfrm>
          <a:off x="32" y="595"/>
          <a:ext cx="1820787" cy="9924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600" kern="120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rPr>
            <a:t>سقر</a:t>
          </a:r>
          <a:endParaRPr lang="en-US" sz="3600" kern="1200">
            <a:solidFill>
              <a:schemeClr val="accent5">
                <a:lumMod val="50000"/>
              </a:schemeClr>
            </a:solidFill>
            <a:cs typeface="B Titr" panose="00000700000000000000" pitchFamily="2" charset="-78"/>
          </a:endParaRPr>
        </a:p>
      </dsp:txBody>
      <dsp:txXfrm>
        <a:off x="29100" y="29663"/>
        <a:ext cx="1762651" cy="93430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E121F-9A4B-4267-9E20-4474146D32AF}">
      <dsp:nvSpPr>
        <dsp:cNvPr id="0" name=""/>
        <dsp:cNvSpPr/>
      </dsp:nvSpPr>
      <dsp:spPr>
        <a:xfrm>
          <a:off x="3742428" y="0"/>
          <a:ext cx="2533680" cy="9616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cs typeface="B Titr" panose="00000700000000000000" pitchFamily="2" charset="-78"/>
            </a:rPr>
            <a:t>درباره نفس انسان</a:t>
          </a:r>
          <a:endParaRPr lang="en-US" sz="2500" kern="1200">
            <a:cs typeface="B Titr" panose="00000700000000000000" pitchFamily="2" charset="-78"/>
          </a:endParaRPr>
        </a:p>
      </dsp:txBody>
      <dsp:txXfrm>
        <a:off x="3770594" y="28166"/>
        <a:ext cx="2477348" cy="905333"/>
      </dsp:txXfrm>
    </dsp:sp>
    <dsp:sp modelId="{D2E787EC-D5F3-4BA5-A0E8-D9B80F776317}">
      <dsp:nvSpPr>
        <dsp:cNvPr id="0" name=""/>
        <dsp:cNvSpPr/>
      </dsp:nvSpPr>
      <dsp:spPr>
        <a:xfrm>
          <a:off x="5016957" y="964104"/>
          <a:ext cx="1255108" cy="961665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کسب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045123" y="992270"/>
        <a:ext cx="1198776" cy="905333"/>
      </dsp:txXfrm>
    </dsp:sp>
    <dsp:sp modelId="{01063A88-71A3-4F94-88F2-B1AFD0930AAE}">
      <dsp:nvSpPr>
        <dsp:cNvPr id="0" name=""/>
        <dsp:cNvSpPr/>
      </dsp:nvSpPr>
      <dsp:spPr>
        <a:xfrm>
          <a:off x="3769502" y="964104"/>
          <a:ext cx="1186750" cy="961665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رهن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797668" y="992270"/>
        <a:ext cx="1130418" cy="905333"/>
      </dsp:txXfrm>
    </dsp:sp>
    <dsp:sp modelId="{E43AB81D-7C65-4707-9EF5-9B63DDE62EAD}">
      <dsp:nvSpPr>
        <dsp:cNvPr id="0" name=""/>
        <dsp:cNvSpPr/>
      </dsp:nvSpPr>
      <dsp:spPr>
        <a:xfrm>
          <a:off x="785370" y="0"/>
          <a:ext cx="2676520" cy="9616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cs typeface="B Titr" panose="00000700000000000000" pitchFamily="2" charset="-78"/>
            </a:rPr>
            <a:t>درباره وضعیت انسان در آخرت</a:t>
          </a:r>
          <a:endParaRPr lang="en-US" sz="2500" kern="1200">
            <a:cs typeface="B Titr" panose="00000700000000000000" pitchFamily="2" charset="-78"/>
          </a:endParaRPr>
        </a:p>
      </dsp:txBody>
      <dsp:txXfrm>
        <a:off x="813536" y="28166"/>
        <a:ext cx="2620188" cy="905333"/>
      </dsp:txXfrm>
    </dsp:sp>
    <dsp:sp modelId="{C1F42054-378B-4C15-A3F3-68A6F55EB066}">
      <dsp:nvSpPr>
        <dsp:cNvPr id="0" name=""/>
        <dsp:cNvSpPr/>
      </dsp:nvSpPr>
      <dsp:spPr>
        <a:xfrm>
          <a:off x="2108304" y="1025545"/>
          <a:ext cx="1438784" cy="96166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marR="0" lvl="0" indent="0" algn="ctr" defTabSz="11112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اصحاب یمین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136470" y="1053711"/>
        <a:ext cx="1382452" cy="905333"/>
      </dsp:txXfrm>
    </dsp:sp>
    <dsp:sp modelId="{A3950AD8-749C-4728-877E-96064371CDCD}">
      <dsp:nvSpPr>
        <dsp:cNvPr id="0" name=""/>
        <dsp:cNvSpPr/>
      </dsp:nvSpPr>
      <dsp:spPr>
        <a:xfrm>
          <a:off x="807268" y="1007908"/>
          <a:ext cx="1269153" cy="96166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مجرمین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835434" y="1036074"/>
        <a:ext cx="1212821" cy="90533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E121F-9A4B-4267-9E20-4474146D32AF}">
      <dsp:nvSpPr>
        <dsp:cNvPr id="0" name=""/>
        <dsp:cNvSpPr/>
      </dsp:nvSpPr>
      <dsp:spPr>
        <a:xfrm>
          <a:off x="3411634" y="3"/>
          <a:ext cx="1555273" cy="2045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>
              <a:cs typeface="B Titr" panose="00000700000000000000" pitchFamily="2" charset="-78"/>
            </a:rPr>
            <a:t>رابطه بهشتیان با جهنمیان</a:t>
          </a:r>
          <a:endParaRPr lang="en-US" sz="2400" kern="1200">
            <a:cs typeface="B Titr" panose="00000700000000000000" pitchFamily="2" charset="-78"/>
          </a:endParaRPr>
        </a:p>
      </dsp:txBody>
      <dsp:txXfrm>
        <a:off x="3457186" y="45555"/>
        <a:ext cx="1464169" cy="1954743"/>
      </dsp:txXfrm>
    </dsp:sp>
    <dsp:sp modelId="{E43AB81D-7C65-4707-9EF5-9B63DDE62EAD}">
      <dsp:nvSpPr>
        <dsp:cNvPr id="0" name=""/>
        <dsp:cNvSpPr/>
      </dsp:nvSpPr>
      <dsp:spPr>
        <a:xfrm>
          <a:off x="3080" y="519"/>
          <a:ext cx="3241190" cy="9729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>
              <a:cs typeface="B Titr" panose="00000700000000000000" pitchFamily="2" charset="-78"/>
            </a:rPr>
            <a:t>جایگاه انسان</a:t>
          </a:r>
          <a:endParaRPr lang="en-US" sz="2400" kern="1200">
            <a:cs typeface="B Titr" panose="00000700000000000000" pitchFamily="2" charset="-78"/>
          </a:endParaRPr>
        </a:p>
      </dsp:txBody>
      <dsp:txXfrm>
        <a:off x="31577" y="29016"/>
        <a:ext cx="3184196" cy="915981"/>
      </dsp:txXfrm>
    </dsp:sp>
    <dsp:sp modelId="{A3950AD8-749C-4728-877E-96064371CDCD}">
      <dsp:nvSpPr>
        <dsp:cNvPr id="0" name=""/>
        <dsp:cNvSpPr/>
      </dsp:nvSpPr>
      <dsp:spPr>
        <a:xfrm>
          <a:off x="1707101" y="1105701"/>
          <a:ext cx="1555273" cy="972975"/>
        </a:xfrm>
        <a:prstGeom prst="roundRect">
          <a:avLst>
            <a:gd name="adj" fmla="val 10000"/>
          </a:avLst>
        </a:prstGeom>
        <a:solidFill>
          <a:srgbClr val="FCDC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>
              <a:solidFill>
                <a:schemeClr val="tx1"/>
              </a:solidFill>
              <a:cs typeface="B Titr" panose="00000700000000000000" pitchFamily="2" charset="-78"/>
            </a:rPr>
            <a:t>در وضعیت جنت</a:t>
          </a:r>
          <a:endParaRPr lang="en-US" sz="24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1735598" y="1134198"/>
        <a:ext cx="1498279" cy="915981"/>
      </dsp:txXfrm>
    </dsp:sp>
    <dsp:sp modelId="{31D196B2-112B-458C-893D-84F990535E61}">
      <dsp:nvSpPr>
        <dsp:cNvPr id="0" name=""/>
        <dsp:cNvSpPr/>
      </dsp:nvSpPr>
      <dsp:spPr>
        <a:xfrm>
          <a:off x="36114" y="1131777"/>
          <a:ext cx="1555273" cy="972975"/>
        </a:xfrm>
        <a:prstGeom prst="roundRect">
          <a:avLst>
            <a:gd name="adj" fmla="val 10000"/>
          </a:avLst>
        </a:prstGeom>
        <a:solidFill>
          <a:srgbClr val="FCDC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>
              <a:solidFill>
                <a:schemeClr val="tx1"/>
              </a:solidFill>
              <a:cs typeface="B Titr" panose="00000700000000000000" pitchFamily="2" charset="-78"/>
            </a:rPr>
            <a:t>در وضعیت سقر</a:t>
          </a:r>
          <a:endParaRPr lang="en-US" sz="24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64611" y="1160274"/>
        <a:ext cx="1498279" cy="91598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AB81D-7C65-4707-9EF5-9B63DDE62EAD}">
      <dsp:nvSpPr>
        <dsp:cNvPr id="0" name=""/>
        <dsp:cNvSpPr/>
      </dsp:nvSpPr>
      <dsp:spPr>
        <a:xfrm>
          <a:off x="3575" y="164"/>
          <a:ext cx="8901321" cy="9926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300" kern="1200">
              <a:cs typeface="B Titr" panose="00000700000000000000" pitchFamily="2" charset="-78"/>
            </a:rPr>
            <a:t>درباره وضعیت دنیایی گرفتاران در سقر</a:t>
          </a:r>
          <a:endParaRPr lang="en-US" sz="3300" kern="1200">
            <a:cs typeface="B Titr" panose="00000700000000000000" pitchFamily="2" charset="-78"/>
          </a:endParaRPr>
        </a:p>
      </dsp:txBody>
      <dsp:txXfrm>
        <a:off x="32650" y="29239"/>
        <a:ext cx="8843171" cy="934533"/>
      </dsp:txXfrm>
    </dsp:sp>
    <dsp:sp modelId="{C1F42054-378B-4C15-A3F3-68A6F55EB066}">
      <dsp:nvSpPr>
        <dsp:cNvPr id="0" name=""/>
        <dsp:cNvSpPr/>
      </dsp:nvSpPr>
      <dsp:spPr>
        <a:xfrm>
          <a:off x="7164001" y="1055342"/>
          <a:ext cx="1668163" cy="99268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8445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نبودن از مصلّین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7193076" y="1084417"/>
        <a:ext cx="1610013" cy="934533"/>
      </dsp:txXfrm>
    </dsp:sp>
    <dsp:sp modelId="{A3950AD8-749C-4728-877E-96064371CDCD}">
      <dsp:nvSpPr>
        <dsp:cNvPr id="0" name=""/>
        <dsp:cNvSpPr/>
      </dsp:nvSpPr>
      <dsp:spPr>
        <a:xfrm>
          <a:off x="5394246" y="1055342"/>
          <a:ext cx="1668163" cy="99268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عدم اطعام مسکین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423321" y="1084417"/>
        <a:ext cx="1610013" cy="934533"/>
      </dsp:txXfrm>
    </dsp:sp>
    <dsp:sp modelId="{6427525D-EE44-43EE-B931-4D36450DA17B}">
      <dsp:nvSpPr>
        <dsp:cNvPr id="0" name=""/>
        <dsp:cNvSpPr/>
      </dsp:nvSpPr>
      <dsp:spPr>
        <a:xfrm>
          <a:off x="3620154" y="1092231"/>
          <a:ext cx="1668163" cy="99268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خوض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649229" y="1121306"/>
        <a:ext cx="1610013" cy="934533"/>
      </dsp:txXfrm>
    </dsp:sp>
    <dsp:sp modelId="{4EDA4C1B-4762-4371-BBB3-6C4C1AF1BF57}">
      <dsp:nvSpPr>
        <dsp:cNvPr id="0" name=""/>
        <dsp:cNvSpPr/>
      </dsp:nvSpPr>
      <dsp:spPr>
        <a:xfrm>
          <a:off x="1811865" y="1092231"/>
          <a:ext cx="1668163" cy="99268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تکذیب روز دین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1840940" y="1121306"/>
        <a:ext cx="1610013" cy="934533"/>
      </dsp:txXfrm>
    </dsp:sp>
    <dsp:sp modelId="{65E29405-0702-46F6-8948-A46EAF017738}">
      <dsp:nvSpPr>
        <dsp:cNvPr id="0" name=""/>
        <dsp:cNvSpPr/>
      </dsp:nvSpPr>
      <dsp:spPr>
        <a:xfrm>
          <a:off x="3575" y="1092231"/>
          <a:ext cx="1668163" cy="99268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>
              <a:solidFill>
                <a:schemeClr val="tx1"/>
              </a:solidFill>
              <a:cs typeface="B Titr" panose="00000700000000000000" pitchFamily="2" charset="-78"/>
            </a:rPr>
            <a:t>دور بودن از شفاعت شافعین</a:t>
          </a:r>
          <a:endParaRPr lang="en-US" sz="1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2650" y="1121306"/>
        <a:ext cx="1610013" cy="93453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0AE85-7F75-4741-AFB7-E528671ACE25}">
      <dsp:nvSpPr>
        <dsp:cNvPr id="0" name=""/>
        <dsp:cNvSpPr/>
      </dsp:nvSpPr>
      <dsp:spPr>
        <a:xfrm>
          <a:off x="7373905" y="0"/>
          <a:ext cx="2084416" cy="16578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از نمازگزاران نبودن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7422463" y="48558"/>
        <a:ext cx="1987300" cy="1560762"/>
      </dsp:txXfrm>
    </dsp:sp>
    <dsp:sp modelId="{9A334B92-0F13-4E8F-84B6-8DC9ACA7A628}">
      <dsp:nvSpPr>
        <dsp:cNvPr id="0" name=""/>
        <dsp:cNvSpPr/>
      </dsp:nvSpPr>
      <dsp:spPr>
        <a:xfrm>
          <a:off x="4731632" y="0"/>
          <a:ext cx="2261638" cy="16578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از اطعام کنندگان مساکین نبودن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780190" y="48558"/>
        <a:ext cx="2164522" cy="1560762"/>
      </dsp:txXfrm>
    </dsp:sp>
    <dsp:sp modelId="{0DFCCF5C-61CE-4B68-9E25-9E324600FBF1}">
      <dsp:nvSpPr>
        <dsp:cNvPr id="0" name=""/>
        <dsp:cNvSpPr/>
      </dsp:nvSpPr>
      <dsp:spPr>
        <a:xfrm>
          <a:off x="2090716" y="0"/>
          <a:ext cx="2261638" cy="16578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در باطل و کارهای مرتبط با آن غوطه خوردن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139274" y="48558"/>
        <a:ext cx="2164522" cy="1560762"/>
      </dsp:txXfrm>
    </dsp:sp>
    <dsp:sp modelId="{6761A93C-D456-4C58-82D1-F926689F3678}">
      <dsp:nvSpPr>
        <dsp:cNvPr id="0" name=""/>
        <dsp:cNvSpPr/>
      </dsp:nvSpPr>
      <dsp:spPr>
        <a:xfrm>
          <a:off x="4060" y="0"/>
          <a:ext cx="1706700" cy="16578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عدم باور به قیامت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2618" y="48558"/>
        <a:ext cx="1609584" cy="1560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0E099-33A2-451A-89FE-842C47C338ED}">
      <dsp:nvSpPr>
        <dsp:cNvPr id="0" name=""/>
        <dsp:cNvSpPr/>
      </dsp:nvSpPr>
      <dsp:spPr>
        <a:xfrm>
          <a:off x="0" y="315108"/>
          <a:ext cx="525549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2C82B-8006-4994-92C0-E7215A85E14E}">
      <dsp:nvSpPr>
        <dsp:cNvPr id="0" name=""/>
        <dsp:cNvSpPr/>
      </dsp:nvSpPr>
      <dsp:spPr>
        <a:xfrm>
          <a:off x="1313872" y="19908"/>
          <a:ext cx="3678843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052" tIns="0" rIns="139052" bIns="0" numCol="1" spcCol="1270" anchor="ctr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>
              <a:solidFill>
                <a:schemeClr val="tx1"/>
              </a:solidFill>
              <a:cs typeface="B Mitra" panose="00000400000000000000" pitchFamily="2" charset="-78"/>
            </a:rPr>
            <a:t>آیات 1 تا 7</a:t>
          </a:r>
          <a:endParaRPr lang="en-US" sz="4000" kern="1200">
            <a:solidFill>
              <a:schemeClr val="tx1"/>
            </a:solidFill>
            <a:cs typeface="B Mitra" panose="00000400000000000000" pitchFamily="2" charset="-78"/>
          </a:endParaRPr>
        </a:p>
      </dsp:txBody>
      <dsp:txXfrm>
        <a:off x="1342693" y="48729"/>
        <a:ext cx="3621201" cy="532758"/>
      </dsp:txXfrm>
    </dsp:sp>
    <dsp:sp modelId="{967B40E7-4E34-4053-BD5F-47CC102C98DB}">
      <dsp:nvSpPr>
        <dsp:cNvPr id="0" name=""/>
        <dsp:cNvSpPr/>
      </dsp:nvSpPr>
      <dsp:spPr>
        <a:xfrm>
          <a:off x="0" y="1222309"/>
          <a:ext cx="525549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1B048-5AFD-4B5A-A243-880EA215D7C5}">
      <dsp:nvSpPr>
        <dsp:cNvPr id="0" name=""/>
        <dsp:cNvSpPr/>
      </dsp:nvSpPr>
      <dsp:spPr>
        <a:xfrm>
          <a:off x="1313872" y="927108"/>
          <a:ext cx="3678843" cy="59040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052" tIns="0" rIns="139052" bIns="0" numCol="1" spcCol="1270" anchor="ctr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>
              <a:solidFill>
                <a:schemeClr val="tx1"/>
              </a:solidFill>
              <a:cs typeface="B Mitra" panose="00000400000000000000" pitchFamily="2" charset="-78"/>
            </a:rPr>
            <a:t>آیات 8 تا 31</a:t>
          </a:r>
          <a:endParaRPr lang="en-US" sz="4000" kern="1200">
            <a:solidFill>
              <a:schemeClr val="tx1"/>
            </a:solidFill>
            <a:cs typeface="B Mitra" panose="00000400000000000000" pitchFamily="2" charset="-78"/>
          </a:endParaRPr>
        </a:p>
      </dsp:txBody>
      <dsp:txXfrm>
        <a:off x="1342693" y="955929"/>
        <a:ext cx="3621201" cy="532758"/>
      </dsp:txXfrm>
    </dsp:sp>
    <dsp:sp modelId="{D30313EA-BFEF-4D93-A899-E8158EFFF0E0}">
      <dsp:nvSpPr>
        <dsp:cNvPr id="0" name=""/>
        <dsp:cNvSpPr/>
      </dsp:nvSpPr>
      <dsp:spPr>
        <a:xfrm>
          <a:off x="0" y="2129509"/>
          <a:ext cx="525549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EED3C-77B0-4B3F-9571-CA9ACDEDC6D0}">
      <dsp:nvSpPr>
        <dsp:cNvPr id="0" name=""/>
        <dsp:cNvSpPr/>
      </dsp:nvSpPr>
      <dsp:spPr>
        <a:xfrm>
          <a:off x="1313872" y="1834309"/>
          <a:ext cx="3678843" cy="59040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052" tIns="0" rIns="139052" bIns="0" numCol="1" spcCol="1270" anchor="ctr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>
              <a:solidFill>
                <a:schemeClr val="tx1"/>
              </a:solidFill>
              <a:cs typeface="B Mitra" panose="00000400000000000000" pitchFamily="2" charset="-78"/>
            </a:rPr>
            <a:t>آیات 32 تا 48</a:t>
          </a:r>
        </a:p>
      </dsp:txBody>
      <dsp:txXfrm>
        <a:off x="1342693" y="1863130"/>
        <a:ext cx="3621201" cy="532758"/>
      </dsp:txXfrm>
    </dsp:sp>
    <dsp:sp modelId="{C83F5117-DBE9-4C90-8D1E-8DE2AB654BA4}">
      <dsp:nvSpPr>
        <dsp:cNvPr id="0" name=""/>
        <dsp:cNvSpPr/>
      </dsp:nvSpPr>
      <dsp:spPr>
        <a:xfrm>
          <a:off x="0" y="3036709"/>
          <a:ext cx="525549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3C307-E2E9-4E92-8DE0-9490270EEE29}">
      <dsp:nvSpPr>
        <dsp:cNvPr id="0" name=""/>
        <dsp:cNvSpPr/>
      </dsp:nvSpPr>
      <dsp:spPr>
        <a:xfrm>
          <a:off x="1313872" y="2741509"/>
          <a:ext cx="3678843" cy="5904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052" tIns="0" rIns="139052" bIns="0" numCol="1" spcCol="1270" anchor="ctr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>
              <a:solidFill>
                <a:schemeClr val="tx1"/>
              </a:solidFill>
              <a:cs typeface="B Mitra" panose="00000400000000000000" pitchFamily="2" charset="-78"/>
            </a:rPr>
            <a:t>آیات 49 تا 56</a:t>
          </a:r>
        </a:p>
      </dsp:txBody>
      <dsp:txXfrm>
        <a:off x="1342693" y="2770330"/>
        <a:ext cx="3621201" cy="53275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E121F-9A4B-4267-9E20-4474146D32AF}">
      <dsp:nvSpPr>
        <dsp:cNvPr id="0" name=""/>
        <dsp:cNvSpPr/>
      </dsp:nvSpPr>
      <dsp:spPr>
        <a:xfrm>
          <a:off x="5450669" y="1370"/>
          <a:ext cx="3868855" cy="1318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cs typeface="B Titr" panose="00000700000000000000" pitchFamily="2" charset="-78"/>
            </a:rPr>
            <a:t>قرآن</a:t>
          </a:r>
          <a:endParaRPr lang="en-US" sz="3000" kern="1200">
            <a:cs typeface="B Titr" panose="00000700000000000000" pitchFamily="2" charset="-78"/>
          </a:endParaRPr>
        </a:p>
      </dsp:txBody>
      <dsp:txXfrm>
        <a:off x="5489289" y="39990"/>
        <a:ext cx="3791615" cy="1241333"/>
      </dsp:txXfrm>
    </dsp:sp>
    <dsp:sp modelId="{D2E787EC-D5F3-4BA5-A0E8-D9B80F776317}">
      <dsp:nvSpPr>
        <dsp:cNvPr id="0" name=""/>
        <dsp:cNvSpPr/>
      </dsp:nvSpPr>
      <dsp:spPr>
        <a:xfrm>
          <a:off x="7221641" y="1339524"/>
          <a:ext cx="2097883" cy="1318573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  <a:t>تذکره بودن قرآن</a:t>
          </a:r>
          <a:endParaRPr lang="en-US" sz="30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7260261" y="1378144"/>
        <a:ext cx="2020643" cy="1241333"/>
      </dsp:txXfrm>
    </dsp:sp>
    <dsp:sp modelId="{01063A88-71A3-4F94-88F2-B1AFD0930AAE}">
      <dsp:nvSpPr>
        <dsp:cNvPr id="0" name=""/>
        <dsp:cNvSpPr/>
      </dsp:nvSpPr>
      <dsp:spPr>
        <a:xfrm>
          <a:off x="5450669" y="1339524"/>
          <a:ext cx="1633738" cy="1318573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  <a:t>عمومیت قرآن</a:t>
          </a:r>
          <a:endParaRPr lang="en-US" sz="30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489289" y="1378144"/>
        <a:ext cx="1556498" cy="1241333"/>
      </dsp:txXfrm>
    </dsp:sp>
    <dsp:sp modelId="{E43AB81D-7C65-4707-9EF5-9B63DDE62EAD}">
      <dsp:nvSpPr>
        <dsp:cNvPr id="0" name=""/>
        <dsp:cNvSpPr/>
      </dsp:nvSpPr>
      <dsp:spPr>
        <a:xfrm>
          <a:off x="519" y="1370"/>
          <a:ext cx="5175682" cy="1318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cs typeface="B Titr" panose="00000700000000000000" pitchFamily="2" charset="-78"/>
            </a:rPr>
            <a:t>حال مجرمین و معاندین در برابر قرآن</a:t>
          </a:r>
          <a:endParaRPr lang="en-US" sz="3000" kern="1200">
            <a:cs typeface="B Titr" panose="00000700000000000000" pitchFamily="2" charset="-78"/>
          </a:endParaRPr>
        </a:p>
      </dsp:txBody>
      <dsp:txXfrm>
        <a:off x="39139" y="39990"/>
        <a:ext cx="5098442" cy="1241333"/>
      </dsp:txXfrm>
    </dsp:sp>
    <dsp:sp modelId="{C1F42054-378B-4C15-A3F3-68A6F55EB066}">
      <dsp:nvSpPr>
        <dsp:cNvPr id="0" name=""/>
        <dsp:cNvSpPr/>
      </dsp:nvSpPr>
      <dsp:spPr>
        <a:xfrm>
          <a:off x="3471232" y="1344324"/>
          <a:ext cx="1633738" cy="131857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1333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  <a:t>اعراض</a:t>
          </a:r>
          <a:endParaRPr lang="en-US" sz="30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509852" y="1382944"/>
        <a:ext cx="1556498" cy="1241333"/>
      </dsp:txXfrm>
    </dsp:sp>
    <dsp:sp modelId="{A3950AD8-749C-4728-877E-96064371CDCD}">
      <dsp:nvSpPr>
        <dsp:cNvPr id="0" name=""/>
        <dsp:cNvSpPr/>
      </dsp:nvSpPr>
      <dsp:spPr>
        <a:xfrm>
          <a:off x="1737999" y="1344324"/>
          <a:ext cx="1633738" cy="131857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  <a:t>حمر مستنفره</a:t>
          </a:r>
          <a:endParaRPr lang="en-US" sz="30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1776619" y="1382944"/>
        <a:ext cx="1556498" cy="1241333"/>
      </dsp:txXfrm>
    </dsp:sp>
    <dsp:sp modelId="{F82C8575-5558-45B3-A512-4B04BF4A9A44}">
      <dsp:nvSpPr>
        <dsp:cNvPr id="0" name=""/>
        <dsp:cNvSpPr/>
      </dsp:nvSpPr>
      <dsp:spPr>
        <a:xfrm>
          <a:off x="519" y="1339524"/>
          <a:ext cx="1633738" cy="131857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  <a:t>فرار از قسوره</a:t>
          </a:r>
          <a:endParaRPr lang="en-US" sz="30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9139" y="1378144"/>
        <a:ext cx="1556498" cy="124133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E121F-9A4B-4267-9E20-4474146D32AF}">
      <dsp:nvSpPr>
        <dsp:cNvPr id="0" name=""/>
        <dsp:cNvSpPr/>
      </dsp:nvSpPr>
      <dsp:spPr>
        <a:xfrm>
          <a:off x="2484" y="12272"/>
          <a:ext cx="6724275" cy="9012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kern="1200">
              <a:cs typeface="B Titr" panose="00000700000000000000" pitchFamily="2" charset="-78"/>
            </a:rPr>
            <a:t>خداوند</a:t>
          </a:r>
          <a:endParaRPr lang="en-US" sz="2900" kern="1200">
            <a:cs typeface="B Titr" panose="00000700000000000000" pitchFamily="2" charset="-78"/>
          </a:endParaRPr>
        </a:p>
      </dsp:txBody>
      <dsp:txXfrm>
        <a:off x="28881" y="38669"/>
        <a:ext cx="6671481" cy="848465"/>
      </dsp:txXfrm>
    </dsp:sp>
    <dsp:sp modelId="{D2E787EC-D5F3-4BA5-A0E8-D9B80F776317}">
      <dsp:nvSpPr>
        <dsp:cNvPr id="0" name=""/>
        <dsp:cNvSpPr/>
      </dsp:nvSpPr>
      <dsp:spPr>
        <a:xfrm>
          <a:off x="3500140" y="936529"/>
          <a:ext cx="3226619" cy="90125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kern="1200">
              <a:solidFill>
                <a:schemeClr val="tx1"/>
              </a:solidFill>
              <a:cs typeface="B Titr" panose="00000700000000000000" pitchFamily="2" charset="-78"/>
            </a:rPr>
            <a:t>اهل تقوی</a:t>
          </a:r>
          <a:endParaRPr lang="en-US" sz="2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526537" y="962926"/>
        <a:ext cx="3173825" cy="848465"/>
      </dsp:txXfrm>
    </dsp:sp>
    <dsp:sp modelId="{01063A88-71A3-4F94-88F2-B1AFD0930AAE}">
      <dsp:nvSpPr>
        <dsp:cNvPr id="0" name=""/>
        <dsp:cNvSpPr/>
      </dsp:nvSpPr>
      <dsp:spPr>
        <a:xfrm>
          <a:off x="2484" y="936529"/>
          <a:ext cx="3226619" cy="90125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900" kern="1200">
              <a:solidFill>
                <a:schemeClr val="tx1"/>
              </a:solidFill>
              <a:cs typeface="B Titr" panose="00000700000000000000" pitchFamily="2" charset="-78"/>
            </a:rPr>
            <a:t>اهل مغفره</a:t>
          </a:r>
          <a:endParaRPr lang="en-US" sz="29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8881" y="962926"/>
        <a:ext cx="3173825" cy="84846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0AE85-7F75-4741-AFB7-E528671ACE25}">
      <dsp:nvSpPr>
        <dsp:cNvPr id="0" name=""/>
        <dsp:cNvSpPr/>
      </dsp:nvSpPr>
      <dsp:spPr>
        <a:xfrm>
          <a:off x="7471508" y="0"/>
          <a:ext cx="1990735" cy="16578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سوء ظن شدید نسبت به پیامبر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7520066" y="48558"/>
        <a:ext cx="1893619" cy="1560762"/>
      </dsp:txXfrm>
    </dsp:sp>
    <dsp:sp modelId="{9A334B92-0F13-4E8F-84B6-8DC9ACA7A628}">
      <dsp:nvSpPr>
        <dsp:cNvPr id="0" name=""/>
        <dsp:cNvSpPr/>
      </dsp:nvSpPr>
      <dsp:spPr>
        <a:xfrm>
          <a:off x="4947989" y="0"/>
          <a:ext cx="2159992" cy="16578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پایین آوردن خود به اندازه حمار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996547" y="48558"/>
        <a:ext cx="2062876" cy="1560762"/>
      </dsp:txXfrm>
    </dsp:sp>
    <dsp:sp modelId="{0DFCCF5C-61CE-4B68-9E25-9E324600FBF1}">
      <dsp:nvSpPr>
        <dsp:cNvPr id="0" name=""/>
        <dsp:cNvSpPr/>
      </dsp:nvSpPr>
      <dsp:spPr>
        <a:xfrm>
          <a:off x="2425767" y="0"/>
          <a:ext cx="2159992" cy="16578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تهدید قلمداد کردن آیات نورانی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474325" y="48558"/>
        <a:ext cx="2062876" cy="1560762"/>
      </dsp:txXfrm>
    </dsp:sp>
    <dsp:sp modelId="{6761A93C-D456-4C58-82D1-F926689F3678}">
      <dsp:nvSpPr>
        <dsp:cNvPr id="0" name=""/>
        <dsp:cNvSpPr/>
      </dsp:nvSpPr>
      <dsp:spPr>
        <a:xfrm>
          <a:off x="138" y="0"/>
          <a:ext cx="2062749" cy="16578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واکنش ضعیف و عجولانه داشتن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8696" y="48558"/>
        <a:ext cx="1965633" cy="156076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4A8C9-0911-48F3-B6E8-F955C5014946}">
      <dsp:nvSpPr>
        <dsp:cNvPr id="0" name=""/>
        <dsp:cNvSpPr/>
      </dsp:nvSpPr>
      <dsp:spPr>
        <a:xfrm>
          <a:off x="5390085" y="0"/>
          <a:ext cx="4203620" cy="4203620"/>
        </a:xfrm>
        <a:prstGeom prst="pie">
          <a:avLst>
            <a:gd name="adj1" fmla="val 16200000"/>
            <a:gd name="adj2" fmla="val 54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DEBF3-3B94-49C2-BDEC-8BD3826246CF}">
      <dsp:nvSpPr>
        <dsp:cNvPr id="0" name=""/>
        <dsp:cNvSpPr/>
      </dsp:nvSpPr>
      <dsp:spPr>
        <a:xfrm>
          <a:off x="0" y="0"/>
          <a:ext cx="7491895" cy="42036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>
              <a:cs typeface="B Mitra" panose="00000400000000000000" pitchFamily="2" charset="-78"/>
            </a:rPr>
            <a:t>قیام پیامبر اکرم در جامعه و مؤلفه های قیام</a:t>
          </a:r>
          <a:endParaRPr lang="en-US" sz="4000" kern="1200">
            <a:cs typeface="B Mitra" panose="00000400000000000000" pitchFamily="2" charset="-78"/>
          </a:endParaRPr>
        </a:p>
      </dsp:txBody>
      <dsp:txXfrm>
        <a:off x="0" y="0"/>
        <a:ext cx="7491895" cy="672579"/>
      </dsp:txXfrm>
    </dsp:sp>
    <dsp:sp modelId="{3F5EECD6-417A-45B3-8493-A16D4676BAA2}">
      <dsp:nvSpPr>
        <dsp:cNvPr id="0" name=""/>
        <dsp:cNvSpPr/>
      </dsp:nvSpPr>
      <dsp:spPr>
        <a:xfrm>
          <a:off x="5831465" y="672579"/>
          <a:ext cx="3320859" cy="3320859"/>
        </a:xfrm>
        <a:prstGeom prst="pie">
          <a:avLst>
            <a:gd name="adj1" fmla="val 16200000"/>
            <a:gd name="adj2" fmla="val 540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5F1C0-4C44-4015-AFCC-C82BB7510C48}">
      <dsp:nvSpPr>
        <dsp:cNvPr id="0" name=""/>
        <dsp:cNvSpPr/>
      </dsp:nvSpPr>
      <dsp:spPr>
        <a:xfrm>
          <a:off x="0" y="672579"/>
          <a:ext cx="7491895" cy="33208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>
              <a:cs typeface="B Mitra" panose="00000400000000000000" pitchFamily="2" charset="-78"/>
            </a:rPr>
            <a:t>واکنش های در مقابل رسول اکرم</a:t>
          </a:r>
          <a:endParaRPr lang="en-US" sz="4000" kern="1200">
            <a:cs typeface="B Mitra" panose="00000400000000000000" pitchFamily="2" charset="-78"/>
          </a:endParaRPr>
        </a:p>
      </dsp:txBody>
      <dsp:txXfrm>
        <a:off x="0" y="672579"/>
        <a:ext cx="7491895" cy="672579"/>
      </dsp:txXfrm>
    </dsp:sp>
    <dsp:sp modelId="{8C4F053E-A000-4F12-AF7C-0897F40CD328}">
      <dsp:nvSpPr>
        <dsp:cNvPr id="0" name=""/>
        <dsp:cNvSpPr/>
      </dsp:nvSpPr>
      <dsp:spPr>
        <a:xfrm>
          <a:off x="6272845" y="1345158"/>
          <a:ext cx="2438099" cy="2438099"/>
        </a:xfrm>
        <a:prstGeom prst="pie">
          <a:avLst>
            <a:gd name="adj1" fmla="val 16200000"/>
            <a:gd name="adj2" fmla="val 54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5E44D-0581-41A6-A8A3-60AA08BA90A0}">
      <dsp:nvSpPr>
        <dsp:cNvPr id="0" name=""/>
        <dsp:cNvSpPr/>
      </dsp:nvSpPr>
      <dsp:spPr>
        <a:xfrm>
          <a:off x="0" y="1345158"/>
          <a:ext cx="7491895" cy="24380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>
              <a:cs typeface="B Mitra" panose="00000400000000000000" pitchFamily="2" charset="-78"/>
            </a:rPr>
            <a:t>رخدادهای طبیعی و تشابه آن با قیام</a:t>
          </a:r>
        </a:p>
      </dsp:txBody>
      <dsp:txXfrm>
        <a:off x="0" y="1345158"/>
        <a:ext cx="7491895" cy="672579"/>
      </dsp:txXfrm>
    </dsp:sp>
    <dsp:sp modelId="{61B9B164-92A8-4C2B-A548-F2B8C90690CF}">
      <dsp:nvSpPr>
        <dsp:cNvPr id="0" name=""/>
        <dsp:cNvSpPr/>
      </dsp:nvSpPr>
      <dsp:spPr>
        <a:xfrm>
          <a:off x="6714225" y="2017737"/>
          <a:ext cx="1555339" cy="1555339"/>
        </a:xfrm>
        <a:prstGeom prst="pie">
          <a:avLst>
            <a:gd name="adj1" fmla="val 16200000"/>
            <a:gd name="adj2" fmla="val 540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F0F30-C5C3-4014-BEC9-1354EBFAF876}">
      <dsp:nvSpPr>
        <dsp:cNvPr id="0" name=""/>
        <dsp:cNvSpPr/>
      </dsp:nvSpPr>
      <dsp:spPr>
        <a:xfrm>
          <a:off x="0" y="2017737"/>
          <a:ext cx="7491895" cy="15553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>
              <a:cs typeface="B Mitra" panose="00000400000000000000" pitchFamily="2" charset="-78"/>
            </a:rPr>
            <a:t>رخدادهای پس از مرگ</a:t>
          </a:r>
        </a:p>
      </dsp:txBody>
      <dsp:txXfrm>
        <a:off x="0" y="2017737"/>
        <a:ext cx="7491895" cy="672579"/>
      </dsp:txXfrm>
    </dsp:sp>
    <dsp:sp modelId="{3D74095C-3165-4CAC-AFC3-77449BA9F473}">
      <dsp:nvSpPr>
        <dsp:cNvPr id="0" name=""/>
        <dsp:cNvSpPr/>
      </dsp:nvSpPr>
      <dsp:spPr>
        <a:xfrm>
          <a:off x="7155605" y="2690316"/>
          <a:ext cx="672579" cy="672579"/>
        </a:xfrm>
        <a:prstGeom prst="pie">
          <a:avLst>
            <a:gd name="adj1" fmla="val 16200000"/>
            <a:gd name="adj2" fmla="val 54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8963CA-90BE-4017-A5D1-93B5BFF1E435}">
      <dsp:nvSpPr>
        <dsp:cNvPr id="0" name=""/>
        <dsp:cNvSpPr/>
      </dsp:nvSpPr>
      <dsp:spPr>
        <a:xfrm>
          <a:off x="0" y="2690316"/>
          <a:ext cx="7491895" cy="6725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>
              <a:cs typeface="B Mitra" panose="00000400000000000000" pitchFamily="2" charset="-78"/>
            </a:rPr>
            <a:t>قرآن، محور قیام پیامبر و واکنش ذلیلانه مشرکان</a:t>
          </a:r>
        </a:p>
      </dsp:txBody>
      <dsp:txXfrm>
        <a:off x="0" y="2690316"/>
        <a:ext cx="7491895" cy="67257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7B410-0345-4C31-AFAF-6D38803CEA89}">
      <dsp:nvSpPr>
        <dsp:cNvPr id="0" name=""/>
        <dsp:cNvSpPr/>
      </dsp:nvSpPr>
      <dsp:spPr>
        <a:xfrm>
          <a:off x="0" y="447"/>
          <a:ext cx="9593705" cy="9265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0" kern="1200">
              <a:solidFill>
                <a:schemeClr val="tx1"/>
              </a:solidFill>
              <a:effectLst/>
              <a:cs typeface="B Mitra" panose="00000400000000000000" pitchFamily="2" charset="-78"/>
            </a:rPr>
            <a:t>پس زمینه هایی که از سوره استخراج می شود.</a:t>
          </a:r>
          <a:endParaRPr lang="en-US" sz="3000" b="0" kern="1200">
            <a:solidFill>
              <a:schemeClr val="tx1"/>
            </a:solidFill>
            <a:effectLst/>
            <a:cs typeface="B Mitra" panose="00000400000000000000" pitchFamily="2" charset="-78"/>
          </a:endParaRPr>
        </a:p>
      </dsp:txBody>
      <dsp:txXfrm>
        <a:off x="0" y="447"/>
        <a:ext cx="9593705" cy="926503"/>
      </dsp:txXfrm>
    </dsp:sp>
    <dsp:sp modelId="{C589B515-6CAD-490A-AC8E-95494F45E91D}">
      <dsp:nvSpPr>
        <dsp:cNvPr id="0" name=""/>
        <dsp:cNvSpPr/>
      </dsp:nvSpPr>
      <dsp:spPr>
        <a:xfrm>
          <a:off x="0" y="1050025"/>
          <a:ext cx="9593705" cy="8892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0" kern="1200">
              <a:solidFill>
                <a:schemeClr val="tx1"/>
              </a:solidFill>
              <a:effectLst/>
              <a:cs typeface="B Mitra" panose="00000400000000000000" pitchFamily="2" charset="-78"/>
            </a:rPr>
            <a:t>پس زمینه هایی که با توجه به فضای فرهنگی اجتماعی زمان نزول بدست می آید.</a:t>
          </a:r>
          <a:endParaRPr lang="en-US" sz="3000" b="0" kern="1200">
            <a:solidFill>
              <a:schemeClr val="tx1"/>
            </a:solidFill>
            <a:effectLst/>
            <a:cs typeface="B Mitra" panose="00000400000000000000" pitchFamily="2" charset="-78"/>
          </a:endParaRPr>
        </a:p>
      </dsp:txBody>
      <dsp:txXfrm>
        <a:off x="0" y="1050025"/>
        <a:ext cx="9593705" cy="889285"/>
      </dsp:txXfrm>
    </dsp:sp>
    <dsp:sp modelId="{711E2DC5-42CD-4F82-8BB5-337235CCA8BC}">
      <dsp:nvSpPr>
        <dsp:cNvPr id="0" name=""/>
        <dsp:cNvSpPr/>
      </dsp:nvSpPr>
      <dsp:spPr>
        <a:xfrm>
          <a:off x="0" y="2062385"/>
          <a:ext cx="9593705" cy="15534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0" kern="1200">
              <a:solidFill>
                <a:schemeClr val="tx1"/>
              </a:solidFill>
              <a:effectLst/>
              <a:cs typeface="B Mitra" panose="00000400000000000000" pitchFamily="2" charset="-78"/>
            </a:rPr>
            <a:t>پس زمینه هایی که با توجه به روایات مرتبط با رخداد بیان شده در سوره، بدست می آید. </a:t>
          </a:r>
          <a:br>
            <a:rPr lang="fa-IR" sz="3000" b="0" kern="1200">
              <a:solidFill>
                <a:schemeClr val="tx1"/>
              </a:solidFill>
              <a:effectLst/>
              <a:cs typeface="B Mitra" panose="00000400000000000000" pitchFamily="2" charset="-78"/>
            </a:rPr>
          </a:br>
          <a:r>
            <a:rPr lang="fa-IR" sz="3000" b="0" kern="1200">
              <a:solidFill>
                <a:schemeClr val="tx1"/>
              </a:solidFill>
              <a:effectLst/>
              <a:cs typeface="B Mitra" panose="00000400000000000000" pitchFamily="2" charset="-78"/>
            </a:rPr>
            <a:t>(مربوط به سوره یا بخشی از سوره که دارای شأن نزول است.)</a:t>
          </a:r>
        </a:p>
      </dsp:txBody>
      <dsp:txXfrm>
        <a:off x="0" y="2062385"/>
        <a:ext cx="9593705" cy="155346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B3D0E-7A18-4B3E-A17B-4127970BEA1E}">
      <dsp:nvSpPr>
        <dsp:cNvPr id="0" name=""/>
        <dsp:cNvSpPr/>
      </dsp:nvSpPr>
      <dsp:spPr>
        <a:xfrm>
          <a:off x="0" y="500"/>
          <a:ext cx="935863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0B6CD-EE4A-4518-8E84-E59E00C2A61E}">
      <dsp:nvSpPr>
        <dsp:cNvPr id="0" name=""/>
        <dsp:cNvSpPr/>
      </dsp:nvSpPr>
      <dsp:spPr>
        <a:xfrm>
          <a:off x="0" y="500"/>
          <a:ext cx="9358632" cy="58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cs typeface="B Mitra" panose="00000400000000000000" pitchFamily="2" charset="-78"/>
            </a:rPr>
            <a:t>قیام، مبتنی بر شرایط</a:t>
          </a:r>
          <a:endParaRPr lang="en-US" sz="3000" b="1" kern="1200">
            <a:cs typeface="B Mitra" panose="00000400000000000000" pitchFamily="2" charset="-78"/>
          </a:endParaRPr>
        </a:p>
      </dsp:txBody>
      <dsp:txXfrm>
        <a:off x="0" y="500"/>
        <a:ext cx="9358632" cy="585230"/>
      </dsp:txXfrm>
    </dsp:sp>
    <dsp:sp modelId="{65BBE75F-F71B-4BEB-AE89-F30433FD4305}">
      <dsp:nvSpPr>
        <dsp:cNvPr id="0" name=""/>
        <dsp:cNvSpPr/>
      </dsp:nvSpPr>
      <dsp:spPr>
        <a:xfrm>
          <a:off x="0" y="585730"/>
          <a:ext cx="935863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62541-3419-4132-AF4C-1EB845D09A91}">
      <dsp:nvSpPr>
        <dsp:cNvPr id="0" name=""/>
        <dsp:cNvSpPr/>
      </dsp:nvSpPr>
      <dsp:spPr>
        <a:xfrm>
          <a:off x="0" y="585730"/>
          <a:ext cx="9358632" cy="58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cs typeface="B Mitra" panose="00000400000000000000" pitchFamily="2" charset="-78"/>
            </a:rPr>
            <a:t>شرایط، مشخص کننده ویژگی های هر قیام</a:t>
          </a:r>
          <a:endParaRPr lang="en-US" sz="3000" b="1" kern="1200">
            <a:cs typeface="B Mitra" panose="00000400000000000000" pitchFamily="2" charset="-78"/>
          </a:endParaRPr>
        </a:p>
      </dsp:txBody>
      <dsp:txXfrm>
        <a:off x="0" y="585730"/>
        <a:ext cx="9358632" cy="585230"/>
      </dsp:txXfrm>
    </dsp:sp>
    <dsp:sp modelId="{1D1E38A7-A516-4E3C-9B38-29E294734554}">
      <dsp:nvSpPr>
        <dsp:cNvPr id="0" name=""/>
        <dsp:cNvSpPr/>
      </dsp:nvSpPr>
      <dsp:spPr>
        <a:xfrm>
          <a:off x="0" y="1170960"/>
          <a:ext cx="935863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4D68B-FA95-45D0-BA28-4DD05806274B}">
      <dsp:nvSpPr>
        <dsp:cNvPr id="0" name=""/>
        <dsp:cNvSpPr/>
      </dsp:nvSpPr>
      <dsp:spPr>
        <a:xfrm>
          <a:off x="0" y="1170960"/>
          <a:ext cx="9358632" cy="58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cs typeface="B Mitra" panose="00000400000000000000" pitchFamily="2" charset="-78"/>
            </a:rPr>
            <a:t>انذار، شاخصه قیام الهی</a:t>
          </a:r>
          <a:endParaRPr lang="en-US" sz="3000" b="1" kern="1200">
            <a:cs typeface="B Mitra" panose="00000400000000000000" pitchFamily="2" charset="-78"/>
          </a:endParaRPr>
        </a:p>
      </dsp:txBody>
      <dsp:txXfrm>
        <a:off x="0" y="1170960"/>
        <a:ext cx="9358632" cy="585230"/>
      </dsp:txXfrm>
    </dsp:sp>
    <dsp:sp modelId="{921AFD35-A7E0-4107-93B0-A5C9752D2F89}">
      <dsp:nvSpPr>
        <dsp:cNvPr id="0" name=""/>
        <dsp:cNvSpPr/>
      </dsp:nvSpPr>
      <dsp:spPr>
        <a:xfrm>
          <a:off x="0" y="1756190"/>
          <a:ext cx="935863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CEC4A-1227-40EE-AEA0-3AD9E50A622E}">
      <dsp:nvSpPr>
        <dsp:cNvPr id="0" name=""/>
        <dsp:cNvSpPr/>
      </dsp:nvSpPr>
      <dsp:spPr>
        <a:xfrm>
          <a:off x="0" y="1756190"/>
          <a:ext cx="9358632" cy="58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cs typeface="B Mitra" panose="00000400000000000000" pitchFamily="2" charset="-78"/>
            </a:rPr>
            <a:t>قرآن، روح قیام الهی</a:t>
          </a:r>
        </a:p>
      </dsp:txBody>
      <dsp:txXfrm>
        <a:off x="0" y="1756190"/>
        <a:ext cx="9358632" cy="585230"/>
      </dsp:txXfrm>
    </dsp:sp>
    <dsp:sp modelId="{2AA39645-72C7-41B4-BDE1-D52291A69332}">
      <dsp:nvSpPr>
        <dsp:cNvPr id="0" name=""/>
        <dsp:cNvSpPr/>
      </dsp:nvSpPr>
      <dsp:spPr>
        <a:xfrm>
          <a:off x="0" y="2341420"/>
          <a:ext cx="935863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CFC47D-45FD-4A9C-9E46-54F00F5105C6}">
      <dsp:nvSpPr>
        <dsp:cNvPr id="0" name=""/>
        <dsp:cNvSpPr/>
      </dsp:nvSpPr>
      <dsp:spPr>
        <a:xfrm>
          <a:off x="0" y="2341420"/>
          <a:ext cx="9358632" cy="58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cs typeface="B Mitra" panose="00000400000000000000" pitchFamily="2" charset="-78"/>
            </a:rPr>
            <a:t>توجه به قیامت و آماده بودن برای آن، اساسی ترین پیام قیام الهی</a:t>
          </a:r>
        </a:p>
      </dsp:txBody>
      <dsp:txXfrm>
        <a:off x="0" y="2341420"/>
        <a:ext cx="9358632" cy="585230"/>
      </dsp:txXfrm>
    </dsp:sp>
    <dsp:sp modelId="{0DADE769-8B02-4E39-9240-9FE43D52553A}">
      <dsp:nvSpPr>
        <dsp:cNvPr id="0" name=""/>
        <dsp:cNvSpPr/>
      </dsp:nvSpPr>
      <dsp:spPr>
        <a:xfrm>
          <a:off x="0" y="2926650"/>
          <a:ext cx="935863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E3A3B3-0578-4D36-A933-E075ACF4A093}">
      <dsp:nvSpPr>
        <dsp:cNvPr id="0" name=""/>
        <dsp:cNvSpPr/>
      </dsp:nvSpPr>
      <dsp:spPr>
        <a:xfrm>
          <a:off x="0" y="2926650"/>
          <a:ext cx="9358632" cy="58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cs typeface="B Mitra" panose="00000400000000000000" pitchFamily="2" charset="-78"/>
            </a:rPr>
            <a:t>استکبار، خودبزرگ بینی و خودمحوری، عوامل اثرنپذیرفتن قیام</a:t>
          </a:r>
        </a:p>
      </dsp:txBody>
      <dsp:txXfrm>
        <a:off x="0" y="2926650"/>
        <a:ext cx="9358632" cy="585230"/>
      </dsp:txXfrm>
    </dsp:sp>
    <dsp:sp modelId="{21867D72-D025-4D55-BF4F-84704CEBDEE4}">
      <dsp:nvSpPr>
        <dsp:cNvPr id="0" name=""/>
        <dsp:cNvSpPr/>
      </dsp:nvSpPr>
      <dsp:spPr>
        <a:xfrm>
          <a:off x="0" y="3511880"/>
          <a:ext cx="935863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B4DB1-9729-488F-8874-D17B0E85F602}">
      <dsp:nvSpPr>
        <dsp:cNvPr id="0" name=""/>
        <dsp:cNvSpPr/>
      </dsp:nvSpPr>
      <dsp:spPr>
        <a:xfrm>
          <a:off x="0" y="3512380"/>
          <a:ext cx="9358632" cy="58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cs typeface="B Mitra" panose="00000400000000000000" pitchFamily="2" charset="-78"/>
            </a:rPr>
            <a:t>رویارویی قیام با، کارشکنیها و مخالفتهای شدید، نیازمند تمهیدات الهی</a:t>
          </a:r>
        </a:p>
      </dsp:txBody>
      <dsp:txXfrm>
        <a:off x="0" y="3512380"/>
        <a:ext cx="9358632" cy="5852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0AE85-7F75-4741-AFB7-E528671ACE25}">
      <dsp:nvSpPr>
        <dsp:cNvPr id="0" name=""/>
        <dsp:cNvSpPr/>
      </dsp:nvSpPr>
      <dsp:spPr>
        <a:xfrm>
          <a:off x="7186146" y="2504"/>
          <a:ext cx="2467731" cy="12042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300" kern="1200">
              <a:solidFill>
                <a:schemeClr val="tx1"/>
              </a:solidFill>
              <a:cs typeface="B Titr" panose="00000700000000000000" pitchFamily="2" charset="-78"/>
            </a:rPr>
            <a:t>خطاب به مدثر</a:t>
          </a:r>
          <a:endParaRPr lang="en-US" sz="33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7221418" y="37776"/>
        <a:ext cx="2397187" cy="1133741"/>
      </dsp:txXfrm>
    </dsp:sp>
    <dsp:sp modelId="{9A334B92-0F13-4E8F-84B6-8DC9ACA7A628}">
      <dsp:nvSpPr>
        <dsp:cNvPr id="0" name=""/>
        <dsp:cNvSpPr/>
      </dsp:nvSpPr>
      <dsp:spPr>
        <a:xfrm>
          <a:off x="640" y="21514"/>
          <a:ext cx="7000222" cy="11254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300" kern="1200">
              <a:solidFill>
                <a:schemeClr val="tx1"/>
              </a:solidFill>
              <a:cs typeface="B Titr" panose="00000700000000000000" pitchFamily="2" charset="-78"/>
            </a:rPr>
            <a:t>تبیین مؤلفه های قیام</a:t>
          </a:r>
          <a:endParaRPr lang="en-US" sz="33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3602" y="54476"/>
        <a:ext cx="6934298" cy="1059496"/>
      </dsp:txXfrm>
    </dsp:sp>
    <dsp:sp modelId="{858C5756-8C99-4E9C-9188-37DFE819CC5E}">
      <dsp:nvSpPr>
        <dsp:cNvPr id="0" name=""/>
        <dsp:cNvSpPr/>
      </dsp:nvSpPr>
      <dsp:spPr>
        <a:xfrm>
          <a:off x="5912585" y="1447423"/>
          <a:ext cx="1090377" cy="20935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انذار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944521" y="1479359"/>
        <a:ext cx="1026505" cy="2029699"/>
      </dsp:txXfrm>
    </dsp:sp>
    <dsp:sp modelId="{C6DA8D04-3E5E-47AC-BB93-3AF01292DE8C}">
      <dsp:nvSpPr>
        <dsp:cNvPr id="0" name=""/>
        <dsp:cNvSpPr/>
      </dsp:nvSpPr>
      <dsp:spPr>
        <a:xfrm>
          <a:off x="4730616" y="1447423"/>
          <a:ext cx="1090377" cy="20935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تکبیر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762552" y="1479359"/>
        <a:ext cx="1026505" cy="2029699"/>
      </dsp:txXfrm>
    </dsp:sp>
    <dsp:sp modelId="{F4150ECD-C6C1-42A3-8A33-5DBA64C634DD}">
      <dsp:nvSpPr>
        <dsp:cNvPr id="0" name=""/>
        <dsp:cNvSpPr/>
      </dsp:nvSpPr>
      <dsp:spPr>
        <a:xfrm>
          <a:off x="3548647" y="1447423"/>
          <a:ext cx="1090377" cy="20935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تطهیر ثیاب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580583" y="1479359"/>
        <a:ext cx="1026505" cy="2029699"/>
      </dsp:txXfrm>
    </dsp:sp>
    <dsp:sp modelId="{D785E4F6-C5D5-4287-839C-8B7A7CE5265E}">
      <dsp:nvSpPr>
        <dsp:cNvPr id="0" name=""/>
        <dsp:cNvSpPr/>
      </dsp:nvSpPr>
      <dsp:spPr>
        <a:xfrm>
          <a:off x="2366678" y="1447423"/>
          <a:ext cx="1090377" cy="20935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هجرت از رجز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398614" y="1479359"/>
        <a:ext cx="1026505" cy="2029699"/>
      </dsp:txXfrm>
    </dsp:sp>
    <dsp:sp modelId="{043C0B3D-1FCA-421C-8C7D-78709432D17B}">
      <dsp:nvSpPr>
        <dsp:cNvPr id="0" name=""/>
        <dsp:cNvSpPr/>
      </dsp:nvSpPr>
      <dsp:spPr>
        <a:xfrm>
          <a:off x="1184709" y="1447423"/>
          <a:ext cx="1090377" cy="20935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>
              <a:solidFill>
                <a:schemeClr val="tx1"/>
              </a:solidFill>
              <a:cs typeface="B Titr" panose="00000700000000000000" pitchFamily="2" charset="-78"/>
            </a:rPr>
            <a:t>منت نگذاشتن و زیاد شمردن</a:t>
          </a:r>
          <a:endParaRPr lang="en-US" sz="22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1216645" y="1479359"/>
        <a:ext cx="1026505" cy="2029699"/>
      </dsp:txXfrm>
    </dsp:sp>
    <dsp:sp modelId="{E60227B3-6590-48D4-84DD-8922180C0633}">
      <dsp:nvSpPr>
        <dsp:cNvPr id="0" name=""/>
        <dsp:cNvSpPr/>
      </dsp:nvSpPr>
      <dsp:spPr>
        <a:xfrm>
          <a:off x="2740" y="1447423"/>
          <a:ext cx="1090377" cy="20935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>
              <a:solidFill>
                <a:schemeClr val="tx1"/>
              </a:solidFill>
              <a:cs typeface="B Titr" panose="00000700000000000000" pitchFamily="2" charset="-78"/>
            </a:rPr>
            <a:t>صبر برای رب</a:t>
          </a:r>
          <a:endParaRPr lang="en-US" sz="25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4676" y="1479359"/>
        <a:ext cx="1026505" cy="20296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0E099-33A2-451A-89FE-842C47C338ED}">
      <dsp:nvSpPr>
        <dsp:cNvPr id="0" name=""/>
        <dsp:cNvSpPr/>
      </dsp:nvSpPr>
      <dsp:spPr>
        <a:xfrm>
          <a:off x="0" y="325170"/>
          <a:ext cx="65347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2C82B-8006-4994-92C0-E7215A85E14E}">
      <dsp:nvSpPr>
        <dsp:cNvPr id="0" name=""/>
        <dsp:cNvSpPr/>
      </dsp:nvSpPr>
      <dsp:spPr>
        <a:xfrm>
          <a:off x="1633681" y="29970"/>
          <a:ext cx="4574308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898" tIns="0" rIns="172898" bIns="0" numCol="1" spcCol="1270" anchor="ctr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>
              <a:solidFill>
                <a:schemeClr val="tx1"/>
              </a:solidFill>
              <a:cs typeface="B Mitra" panose="00000400000000000000" pitchFamily="2" charset="-78"/>
            </a:rPr>
            <a:t>شروعی مناسب</a:t>
          </a:r>
          <a:endParaRPr lang="en-US" sz="4000" kern="1200">
            <a:solidFill>
              <a:schemeClr val="tx1"/>
            </a:solidFill>
            <a:cs typeface="B Mitra" panose="00000400000000000000" pitchFamily="2" charset="-78"/>
          </a:endParaRPr>
        </a:p>
      </dsp:txBody>
      <dsp:txXfrm>
        <a:off x="1662502" y="58791"/>
        <a:ext cx="4516666" cy="532758"/>
      </dsp:txXfrm>
    </dsp:sp>
    <dsp:sp modelId="{967B40E7-4E34-4053-BD5F-47CC102C98DB}">
      <dsp:nvSpPr>
        <dsp:cNvPr id="0" name=""/>
        <dsp:cNvSpPr/>
      </dsp:nvSpPr>
      <dsp:spPr>
        <a:xfrm>
          <a:off x="0" y="1232370"/>
          <a:ext cx="65347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1B048-5AFD-4B5A-A243-880EA215D7C5}">
      <dsp:nvSpPr>
        <dsp:cNvPr id="0" name=""/>
        <dsp:cNvSpPr/>
      </dsp:nvSpPr>
      <dsp:spPr>
        <a:xfrm>
          <a:off x="1633681" y="937170"/>
          <a:ext cx="4574308" cy="59040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898" tIns="0" rIns="172898" bIns="0" numCol="1" spcCol="1270" anchor="ctr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>
              <a:solidFill>
                <a:schemeClr val="tx1"/>
              </a:solidFill>
              <a:cs typeface="B Mitra" panose="00000400000000000000" pitchFamily="2" charset="-78"/>
            </a:rPr>
            <a:t>ادامه ای کافی</a:t>
          </a:r>
          <a:endParaRPr lang="en-US" sz="4000" kern="1200">
            <a:solidFill>
              <a:schemeClr val="tx1"/>
            </a:solidFill>
            <a:cs typeface="B Mitra" panose="00000400000000000000" pitchFamily="2" charset="-78"/>
          </a:endParaRPr>
        </a:p>
      </dsp:txBody>
      <dsp:txXfrm>
        <a:off x="1662502" y="965991"/>
        <a:ext cx="4516666" cy="532758"/>
      </dsp:txXfrm>
    </dsp:sp>
    <dsp:sp modelId="{D30313EA-BFEF-4D93-A899-E8158EFFF0E0}">
      <dsp:nvSpPr>
        <dsp:cNvPr id="0" name=""/>
        <dsp:cNvSpPr/>
      </dsp:nvSpPr>
      <dsp:spPr>
        <a:xfrm>
          <a:off x="0" y="2139570"/>
          <a:ext cx="65347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EED3C-77B0-4B3F-9571-CA9ACDEDC6D0}">
      <dsp:nvSpPr>
        <dsp:cNvPr id="0" name=""/>
        <dsp:cNvSpPr/>
      </dsp:nvSpPr>
      <dsp:spPr>
        <a:xfrm>
          <a:off x="519700" y="1844370"/>
          <a:ext cx="5688289" cy="5904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898" tIns="0" rIns="172898" bIns="0" numCol="1" spcCol="1270" anchor="ctr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>
              <a:solidFill>
                <a:schemeClr val="tx1"/>
              </a:solidFill>
              <a:cs typeface="B Mitra" panose="00000400000000000000" pitchFamily="2" charset="-78"/>
            </a:rPr>
            <a:t>مراقبتی همه جانبه تا رسیدن به نتیجه</a:t>
          </a:r>
        </a:p>
      </dsp:txBody>
      <dsp:txXfrm>
        <a:off x="548521" y="1873191"/>
        <a:ext cx="5630647" cy="5327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A0408-E4BC-4B22-A293-090294DCF2E2}">
      <dsp:nvSpPr>
        <dsp:cNvPr id="0" name=""/>
        <dsp:cNvSpPr/>
      </dsp:nvSpPr>
      <dsp:spPr>
        <a:xfrm>
          <a:off x="2849592" y="2132"/>
          <a:ext cx="2475000" cy="446698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solidFill>
                <a:schemeClr val="tx1"/>
              </a:solidFill>
              <a:cs typeface="B Mitra" panose="00000400000000000000" pitchFamily="2" charset="-78"/>
            </a:rPr>
            <a:t>ناخالصی در مقصد</a:t>
          </a:r>
          <a:endParaRPr lang="en-US" sz="3000" b="1" kern="1200">
            <a:solidFill>
              <a:schemeClr val="tx1"/>
            </a:solidFill>
            <a:cs typeface="B Mitra" panose="00000400000000000000" pitchFamily="2" charset="-78"/>
          </a:endParaRPr>
        </a:p>
      </dsp:txBody>
      <dsp:txXfrm>
        <a:off x="2849592" y="2132"/>
        <a:ext cx="2475000" cy="446698"/>
      </dsp:txXfrm>
    </dsp:sp>
    <dsp:sp modelId="{FE6BEC4C-AF89-4B22-8C17-8927B67CE37C}">
      <dsp:nvSpPr>
        <dsp:cNvPr id="0" name=""/>
        <dsp:cNvSpPr/>
      </dsp:nvSpPr>
      <dsp:spPr>
        <a:xfrm>
          <a:off x="37091" y="471166"/>
          <a:ext cx="8100000" cy="446698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solidFill>
                <a:schemeClr val="tx1"/>
              </a:solidFill>
              <a:cs typeface="B Mitra" panose="00000400000000000000" pitchFamily="2" charset="-78"/>
            </a:rPr>
            <a:t>درگیر شدن با تشخص های فردی و فراموشی مقاصد کلی قیام</a:t>
          </a:r>
          <a:endParaRPr lang="en-US" sz="3000" b="1" kern="1200">
            <a:solidFill>
              <a:schemeClr val="tx1"/>
            </a:solidFill>
            <a:cs typeface="B Mitra" panose="00000400000000000000" pitchFamily="2" charset="-78"/>
          </a:endParaRPr>
        </a:p>
      </dsp:txBody>
      <dsp:txXfrm>
        <a:off x="37091" y="471166"/>
        <a:ext cx="8100000" cy="446698"/>
      </dsp:txXfrm>
    </dsp:sp>
    <dsp:sp modelId="{FA50B42A-88E5-480C-B7DE-A6E350C134B4}">
      <dsp:nvSpPr>
        <dsp:cNvPr id="0" name=""/>
        <dsp:cNvSpPr/>
      </dsp:nvSpPr>
      <dsp:spPr>
        <a:xfrm>
          <a:off x="2017092" y="940199"/>
          <a:ext cx="4140000" cy="446698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solidFill>
                <a:schemeClr val="tx1"/>
              </a:solidFill>
              <a:cs typeface="B Mitra" panose="00000400000000000000" pitchFamily="2" charset="-78"/>
            </a:rPr>
            <a:t>عدم اطمینان به قیام و نتایج آن</a:t>
          </a:r>
        </a:p>
      </dsp:txBody>
      <dsp:txXfrm>
        <a:off x="2017092" y="940199"/>
        <a:ext cx="4140000" cy="446698"/>
      </dsp:txXfrm>
    </dsp:sp>
    <dsp:sp modelId="{6CDCEEC8-479D-4D86-82A7-DB012EEBFA50}">
      <dsp:nvSpPr>
        <dsp:cNvPr id="0" name=""/>
        <dsp:cNvSpPr/>
      </dsp:nvSpPr>
      <dsp:spPr>
        <a:xfrm>
          <a:off x="1297092" y="1409233"/>
          <a:ext cx="5580000" cy="446698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solidFill>
                <a:schemeClr val="tx1"/>
              </a:solidFill>
              <a:cs typeface="B Mitra" panose="00000400000000000000" pitchFamily="2" charset="-78"/>
            </a:rPr>
            <a:t>اضطرار از روی عجز از جانب قیام کنندگان</a:t>
          </a:r>
        </a:p>
      </dsp:txBody>
      <dsp:txXfrm>
        <a:off x="1297092" y="1409233"/>
        <a:ext cx="5580000" cy="446698"/>
      </dsp:txXfrm>
    </dsp:sp>
    <dsp:sp modelId="{ABFB27CF-7534-42D9-B908-ACD023521DAC}">
      <dsp:nvSpPr>
        <dsp:cNvPr id="0" name=""/>
        <dsp:cNvSpPr/>
      </dsp:nvSpPr>
      <dsp:spPr>
        <a:xfrm>
          <a:off x="2107092" y="1878267"/>
          <a:ext cx="3960000" cy="446698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solidFill>
                <a:schemeClr val="tx1"/>
              </a:solidFill>
              <a:cs typeface="B Mitra" panose="00000400000000000000" pitchFamily="2" charset="-78"/>
            </a:rPr>
            <a:t>منت بواسطه افتخار آفرینی ها</a:t>
          </a:r>
        </a:p>
      </dsp:txBody>
      <dsp:txXfrm>
        <a:off x="2107092" y="1878267"/>
        <a:ext cx="3960000" cy="446698"/>
      </dsp:txXfrm>
    </dsp:sp>
    <dsp:sp modelId="{EF5FF2FC-E9E0-493E-AE55-DFF894493890}">
      <dsp:nvSpPr>
        <dsp:cNvPr id="0" name=""/>
        <dsp:cNvSpPr/>
      </dsp:nvSpPr>
      <dsp:spPr>
        <a:xfrm>
          <a:off x="1747092" y="2347300"/>
          <a:ext cx="4680000" cy="446698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>
              <a:solidFill>
                <a:schemeClr val="tx1"/>
              </a:solidFill>
              <a:cs typeface="B Mitra" panose="00000400000000000000" pitchFamily="2" charset="-78"/>
            </a:rPr>
            <a:t>عدم استمرار تا حصول قطعی نتیجه</a:t>
          </a:r>
        </a:p>
      </dsp:txBody>
      <dsp:txXfrm>
        <a:off x="1747092" y="2347300"/>
        <a:ext cx="4680000" cy="4466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0AE85-7F75-4741-AFB7-E528671ACE25}">
      <dsp:nvSpPr>
        <dsp:cNvPr id="0" name=""/>
        <dsp:cNvSpPr/>
      </dsp:nvSpPr>
      <dsp:spPr>
        <a:xfrm>
          <a:off x="5704078" y="0"/>
          <a:ext cx="1124997" cy="1297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  <a:t>تکبیر</a:t>
          </a:r>
          <a:endParaRPr lang="en-US" sz="30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737028" y="32950"/>
        <a:ext cx="1059097" cy="1231253"/>
      </dsp:txXfrm>
    </dsp:sp>
    <dsp:sp modelId="{9A334B92-0F13-4E8F-84B6-8DC9ACA7A628}">
      <dsp:nvSpPr>
        <dsp:cNvPr id="0" name=""/>
        <dsp:cNvSpPr/>
      </dsp:nvSpPr>
      <dsp:spPr>
        <a:xfrm>
          <a:off x="4277996" y="0"/>
          <a:ext cx="1220647" cy="1297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  <a:t>تطهیر</a:t>
          </a:r>
          <a:endParaRPr lang="en-US" sz="30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313748" y="35752"/>
        <a:ext cx="1149143" cy="1225649"/>
      </dsp:txXfrm>
    </dsp:sp>
    <dsp:sp modelId="{0DFCCF5C-61CE-4B68-9E25-9E324600FBF1}">
      <dsp:nvSpPr>
        <dsp:cNvPr id="0" name=""/>
        <dsp:cNvSpPr/>
      </dsp:nvSpPr>
      <dsp:spPr>
        <a:xfrm>
          <a:off x="2852646" y="0"/>
          <a:ext cx="1220647" cy="1297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  <a:t>هجرت</a:t>
          </a:r>
          <a:endParaRPr lang="en-US" sz="30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888398" y="35752"/>
        <a:ext cx="1149143" cy="1225649"/>
      </dsp:txXfrm>
    </dsp:sp>
    <dsp:sp modelId="{BD894BB8-9342-41F0-8ED8-4761DF5EE796}">
      <dsp:nvSpPr>
        <dsp:cNvPr id="0" name=""/>
        <dsp:cNvSpPr/>
      </dsp:nvSpPr>
      <dsp:spPr>
        <a:xfrm>
          <a:off x="1426929" y="0"/>
          <a:ext cx="1220647" cy="1297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  <a:t>عدم منت</a:t>
          </a:r>
          <a:endParaRPr lang="en-US" sz="30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1462681" y="35752"/>
        <a:ext cx="1149143" cy="1225649"/>
      </dsp:txXfrm>
    </dsp:sp>
    <dsp:sp modelId="{36FD5072-E61D-4C54-9A3A-441541D4CBDC}">
      <dsp:nvSpPr>
        <dsp:cNvPr id="0" name=""/>
        <dsp:cNvSpPr/>
      </dsp:nvSpPr>
      <dsp:spPr>
        <a:xfrm>
          <a:off x="1213" y="0"/>
          <a:ext cx="1220647" cy="1297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  <a:t>صبر</a:t>
          </a:r>
          <a:endParaRPr lang="en-US" sz="30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6965" y="35752"/>
        <a:ext cx="1149143" cy="12256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0AE85-7F75-4741-AFB7-E528671ACE25}">
      <dsp:nvSpPr>
        <dsp:cNvPr id="0" name=""/>
        <dsp:cNvSpPr/>
      </dsp:nvSpPr>
      <dsp:spPr>
        <a:xfrm>
          <a:off x="3990306" y="587713"/>
          <a:ext cx="2659466" cy="12891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200" kern="1200">
              <a:solidFill>
                <a:schemeClr val="tx1"/>
              </a:solidFill>
              <a:cs typeface="B Titr" panose="00000700000000000000" pitchFamily="2" charset="-78"/>
            </a:rPr>
            <a:t>ناقور</a:t>
          </a:r>
          <a:endParaRPr lang="en-US" sz="42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028065" y="625472"/>
        <a:ext cx="2583948" cy="1213671"/>
      </dsp:txXfrm>
    </dsp:sp>
    <dsp:sp modelId="{9A334B92-0F13-4E8F-84B6-8DC9ACA7A628}">
      <dsp:nvSpPr>
        <dsp:cNvPr id="0" name=""/>
        <dsp:cNvSpPr/>
      </dsp:nvSpPr>
      <dsp:spPr>
        <a:xfrm>
          <a:off x="0" y="568708"/>
          <a:ext cx="3416010" cy="13704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200" kern="1200">
              <a:solidFill>
                <a:schemeClr val="tx1"/>
              </a:solidFill>
              <a:cs typeface="B Titr" panose="00000700000000000000" pitchFamily="2" charset="-78"/>
            </a:rPr>
            <a:t>دمیدن ناقور</a:t>
          </a:r>
          <a:endParaRPr lang="en-US" sz="42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0139" y="608847"/>
        <a:ext cx="3335732" cy="12901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D5072-E61D-4C54-9A3A-441541D4CBDC}">
      <dsp:nvSpPr>
        <dsp:cNvPr id="0" name=""/>
        <dsp:cNvSpPr/>
      </dsp:nvSpPr>
      <dsp:spPr>
        <a:xfrm>
          <a:off x="2631" y="0"/>
          <a:ext cx="5383587" cy="18892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  <a:t>در پس زمینه های قیام، </a:t>
          </a:r>
          <a:b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</a:br>
          <a:r>
            <a:rPr lang="fa-IR" sz="3000" kern="1200">
              <a:solidFill>
                <a:schemeClr val="tx1"/>
              </a:solidFill>
              <a:cs typeface="B Titr" panose="00000700000000000000" pitchFamily="2" charset="-78"/>
            </a:rPr>
            <a:t>قیام کننده و یا کسانی که قیام برای نجات آنهاست؛ نباید دنیوی فکر کنند!</a:t>
          </a:r>
          <a:endParaRPr lang="en-US" sz="30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7965" y="55334"/>
        <a:ext cx="5272919" cy="17785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E121F-9A4B-4267-9E20-4474146D32AF}">
      <dsp:nvSpPr>
        <dsp:cNvPr id="0" name=""/>
        <dsp:cNvSpPr/>
      </dsp:nvSpPr>
      <dsp:spPr>
        <a:xfrm>
          <a:off x="5625775" y="904"/>
          <a:ext cx="2650139" cy="9991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300" kern="1200">
              <a:cs typeface="B Titr" panose="00000700000000000000" pitchFamily="2" charset="-78"/>
            </a:rPr>
            <a:t>انسان معاند</a:t>
          </a:r>
          <a:endParaRPr lang="en-US" sz="3300" kern="1200">
            <a:cs typeface="B Titr" panose="00000700000000000000" pitchFamily="2" charset="-78"/>
          </a:endParaRPr>
        </a:p>
      </dsp:txBody>
      <dsp:txXfrm>
        <a:off x="5655039" y="30168"/>
        <a:ext cx="2591611" cy="940629"/>
      </dsp:txXfrm>
    </dsp:sp>
    <dsp:sp modelId="{D2E787EC-D5F3-4BA5-A0E8-D9B80F776317}">
      <dsp:nvSpPr>
        <dsp:cNvPr id="0" name=""/>
        <dsp:cNvSpPr/>
      </dsp:nvSpPr>
      <dsp:spPr>
        <a:xfrm>
          <a:off x="7004254" y="1043438"/>
          <a:ext cx="1271660" cy="999157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100" kern="1200">
              <a:solidFill>
                <a:schemeClr val="tx1"/>
              </a:solidFill>
              <a:cs typeface="B Titr" panose="00000700000000000000" pitchFamily="2" charset="-78"/>
            </a:rPr>
            <a:t>عنید</a:t>
          </a:r>
          <a:endParaRPr lang="en-US" sz="21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7033518" y="1072702"/>
        <a:ext cx="1213132" cy="940629"/>
      </dsp:txXfrm>
    </dsp:sp>
    <dsp:sp modelId="{01063A88-71A3-4F94-88F2-B1AFD0930AAE}">
      <dsp:nvSpPr>
        <dsp:cNvPr id="0" name=""/>
        <dsp:cNvSpPr/>
      </dsp:nvSpPr>
      <dsp:spPr>
        <a:xfrm>
          <a:off x="5625775" y="1043438"/>
          <a:ext cx="1271660" cy="999157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100" kern="1200">
              <a:solidFill>
                <a:schemeClr val="tx1"/>
              </a:solidFill>
              <a:cs typeface="B Titr" panose="00000700000000000000" pitchFamily="2" charset="-78"/>
            </a:rPr>
            <a:t>وحید</a:t>
          </a:r>
          <a:endParaRPr lang="en-US" sz="21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655039" y="1072702"/>
        <a:ext cx="1213132" cy="940629"/>
      </dsp:txXfrm>
    </dsp:sp>
    <dsp:sp modelId="{E43AB81D-7C65-4707-9EF5-9B63DDE62EAD}">
      <dsp:nvSpPr>
        <dsp:cNvPr id="0" name=""/>
        <dsp:cNvSpPr/>
      </dsp:nvSpPr>
      <dsp:spPr>
        <a:xfrm>
          <a:off x="5038" y="904"/>
          <a:ext cx="5407098" cy="9991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300" kern="1200">
              <a:cs typeface="B Titr" panose="00000700000000000000" pitchFamily="2" charset="-78"/>
            </a:rPr>
            <a:t>امکانات انسان معاند</a:t>
          </a:r>
          <a:endParaRPr lang="en-US" sz="3300" kern="1200">
            <a:cs typeface="B Titr" panose="00000700000000000000" pitchFamily="2" charset="-78"/>
          </a:endParaRPr>
        </a:p>
      </dsp:txBody>
      <dsp:txXfrm>
        <a:off x="34302" y="30168"/>
        <a:ext cx="5348570" cy="940629"/>
      </dsp:txXfrm>
    </dsp:sp>
    <dsp:sp modelId="{C1F42054-378B-4C15-A3F3-68A6F55EB066}">
      <dsp:nvSpPr>
        <dsp:cNvPr id="0" name=""/>
        <dsp:cNvSpPr/>
      </dsp:nvSpPr>
      <dsp:spPr>
        <a:xfrm>
          <a:off x="4085032" y="1047075"/>
          <a:ext cx="1271660" cy="99915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334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fa-IR" sz="2100" kern="1200">
              <a:solidFill>
                <a:schemeClr val="tx1"/>
              </a:solidFill>
              <a:cs typeface="B Titr" panose="00000700000000000000" pitchFamily="2" charset="-78"/>
            </a:rPr>
            <a:t>مال ممدود</a:t>
          </a:r>
          <a:endParaRPr lang="en-US" sz="21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114296" y="1076339"/>
        <a:ext cx="1213132" cy="940629"/>
      </dsp:txXfrm>
    </dsp:sp>
    <dsp:sp modelId="{A3950AD8-749C-4728-877E-96064371CDCD}">
      <dsp:nvSpPr>
        <dsp:cNvPr id="0" name=""/>
        <dsp:cNvSpPr/>
      </dsp:nvSpPr>
      <dsp:spPr>
        <a:xfrm>
          <a:off x="2735928" y="1047075"/>
          <a:ext cx="1271660" cy="99915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100" kern="1200">
              <a:solidFill>
                <a:schemeClr val="tx1"/>
              </a:solidFill>
              <a:cs typeface="B Titr" panose="00000700000000000000" pitchFamily="2" charset="-78"/>
            </a:rPr>
            <a:t>بنین شهود</a:t>
          </a:r>
          <a:endParaRPr lang="en-US" sz="21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765192" y="1076339"/>
        <a:ext cx="1213132" cy="940629"/>
      </dsp:txXfrm>
    </dsp:sp>
    <dsp:sp modelId="{F82C8575-5558-45B3-A512-4B04BF4A9A44}">
      <dsp:nvSpPr>
        <dsp:cNvPr id="0" name=""/>
        <dsp:cNvSpPr/>
      </dsp:nvSpPr>
      <dsp:spPr>
        <a:xfrm>
          <a:off x="1383517" y="1043438"/>
          <a:ext cx="1271660" cy="99915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100" kern="1200">
              <a:solidFill>
                <a:schemeClr val="tx1"/>
              </a:solidFill>
              <a:cs typeface="B Titr" panose="00000700000000000000" pitchFamily="2" charset="-78"/>
            </a:rPr>
            <a:t>تهمید</a:t>
          </a:r>
          <a:endParaRPr lang="en-US" sz="21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1412781" y="1072702"/>
        <a:ext cx="1213132" cy="940629"/>
      </dsp:txXfrm>
    </dsp:sp>
    <dsp:sp modelId="{0645566F-949C-4FD0-9081-6B85080A4B9F}">
      <dsp:nvSpPr>
        <dsp:cNvPr id="0" name=""/>
        <dsp:cNvSpPr/>
      </dsp:nvSpPr>
      <dsp:spPr>
        <a:xfrm>
          <a:off x="5038" y="1043438"/>
          <a:ext cx="1271660" cy="99915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100" kern="1200">
              <a:solidFill>
                <a:schemeClr val="tx1"/>
              </a:solidFill>
              <a:cs typeface="B Titr" panose="00000700000000000000" pitchFamily="2" charset="-78"/>
            </a:rPr>
            <a:t>طمع</a:t>
          </a:r>
          <a:endParaRPr lang="en-US" sz="2100" kern="120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4302" y="1072702"/>
        <a:ext cx="1213132" cy="940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D036C-309D-4EA3-BBAE-D8C617AEEB2C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13FE9-E8BA-4A75-B649-8C99C147B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26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0E69-7077-45AB-8BC3-D837D1BB64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0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13FE9-E8BA-4A75-B649-8C99C147B5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73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13FE9-E8BA-4A75-B649-8C99C147B5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18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13FE9-E8BA-4A75-B649-8C99C147B5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85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13FE9-E8BA-4A75-B649-8C99C147B5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49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13FE9-E8BA-4A75-B649-8C99C147B58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3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12/12/1446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056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12/12/1446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3204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12/12/1446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9985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12/12/1446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7394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12/12/1446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8895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12/12/1446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645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12/12/1446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72849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12/12/1446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6946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12/12/1446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911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12/12/1446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7830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12/12/1446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719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6F074-89F8-4BD1-84E1-CEBE15611AC9}" type="datetimeFigureOut">
              <a:rPr lang="fa-IR" smtClean="0"/>
              <a:t>12/12/1446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001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slide" Target="slide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diagramLayout" Target="../diagrams/layout18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diagramData" Target="../diagrams/data18.xml"/><Relationship Id="rId2" Type="http://schemas.openxmlformats.org/officeDocument/2006/relationships/diagramData" Target="../diagrams/data16.xml"/><Relationship Id="rId16" Type="http://schemas.microsoft.com/office/2007/relationships/diagramDrawing" Target="../diagrams/drawing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5" Type="http://schemas.openxmlformats.org/officeDocument/2006/relationships/diagramColors" Target="../diagrams/colors18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Relationship Id="rId14" Type="http://schemas.openxmlformats.org/officeDocument/2006/relationships/diagramQuickStyle" Target="../diagrams/quickStyle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2.xml"/><Relationship Id="rId7" Type="http://schemas.openxmlformats.org/officeDocument/2006/relationships/slide" Target="slide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4.xml"/><Relationship Id="rId7" Type="http://schemas.openxmlformats.org/officeDocument/2006/relationships/slide" Target="slide2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78A89B-9745-1E03-6AAB-00B9D1D0B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33" y="231191"/>
            <a:ext cx="3755027" cy="17106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2F6837F-5ADE-FE48-60F1-0D43C92B2FE5}"/>
              </a:ext>
            </a:extLst>
          </p:cNvPr>
          <p:cNvSpPr txBox="1">
            <a:spLocks/>
          </p:cNvSpPr>
          <p:nvPr/>
        </p:nvSpPr>
        <p:spPr>
          <a:xfrm>
            <a:off x="1194620" y="2207284"/>
            <a:ext cx="5838254" cy="2659683"/>
          </a:xfrm>
          <a:prstGeom prst="rect">
            <a:avLst/>
          </a:prstGeom>
          <a:effectLst>
            <a:outerShdw blurRad="7874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endParaRPr lang="fa-IR" sz="1200">
              <a:latin typeface="Badr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r>
              <a:rPr lang="fa-IR" sz="4800">
                <a:latin typeface="Badr" panose="02000500000000000000" pitchFamily="2" charset="-78"/>
                <a:cs typeface="B Titr" panose="00000700000000000000" pitchFamily="2" charset="-78"/>
              </a:rPr>
              <a:t>«درس ششم»</a:t>
            </a:r>
          </a:p>
          <a:p>
            <a:pPr marL="0" indent="0" algn="ctr" rtl="1">
              <a:buNone/>
            </a:pPr>
            <a:r>
              <a:rPr lang="fa-IR" sz="4800">
                <a:latin typeface="Badr" panose="02000500000000000000" pitchFamily="2" charset="-78"/>
                <a:cs typeface="B Titr" panose="00000700000000000000" pitchFamily="2" charset="-78"/>
              </a:rPr>
              <a:t>سوره مبارکه مدثر</a:t>
            </a:r>
          </a:p>
          <a:p>
            <a:pPr marL="0" indent="0" algn="ctr" rtl="1">
              <a:buNone/>
            </a:pPr>
            <a:r>
              <a:rPr lang="fa-IR" sz="4800">
                <a:latin typeface="Badr" panose="02000500000000000000" pitchFamily="2" charset="-78"/>
                <a:cs typeface="B Titr" panose="00000700000000000000" pitchFamily="2" charset="-78"/>
              </a:rPr>
              <a:t>سوره قیام</a:t>
            </a:r>
          </a:p>
        </p:txBody>
      </p:sp>
    </p:spTree>
    <p:extLst>
      <p:ext uri="{BB962C8B-B14F-4D97-AF65-F5344CB8AC3E}">
        <p14:creationId xmlns:p14="http://schemas.microsoft.com/office/powerpoint/2010/main" val="285611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0095E-8010-1DD0-8DCA-5AE3DBE39589}"/>
              </a:ext>
            </a:extLst>
          </p:cNvPr>
          <p:cNvSpPr/>
          <p:nvPr/>
        </p:nvSpPr>
        <p:spPr>
          <a:xfrm>
            <a:off x="8587109" y="300925"/>
            <a:ext cx="300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استخراج موضوعات سوره مبارکه </a:t>
            </a:r>
            <a:r>
              <a:rPr lang="fa-IR" sz="28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28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2D9767-6D3D-730F-54CD-CAED2208DE43}"/>
              </a:ext>
            </a:extLst>
          </p:cNvPr>
          <p:cNvSpPr txBox="1">
            <a:spLocks/>
          </p:cNvSpPr>
          <p:nvPr/>
        </p:nvSpPr>
        <p:spPr>
          <a:xfrm>
            <a:off x="882749" y="21259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اول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BDFE47-4638-4DD0-C0A8-1F7956260019}"/>
              </a:ext>
            </a:extLst>
          </p:cNvPr>
          <p:cNvSpPr txBox="1">
            <a:spLocks/>
          </p:cNvSpPr>
          <p:nvPr/>
        </p:nvSpPr>
        <p:spPr>
          <a:xfrm>
            <a:off x="7204428" y="2656830"/>
            <a:ext cx="4474863" cy="1331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مطالعه سوره مبارکه </a:t>
            </a:r>
            <a:r>
              <a:rPr lang="fa-IR" sz="3500" err="1"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 برای بررسی </a:t>
            </a:r>
            <a:r>
              <a:rPr lang="fa-IR" sz="3500" err="1">
                <a:latin typeface="Mitra" panose="02000500000000000000" pitchFamily="2" charset="-78"/>
                <a:cs typeface="B Titr" panose="00000700000000000000" pitchFamily="2" charset="-78"/>
              </a:rPr>
              <a:t>بیشترِ</a:t>
            </a:r>
            <a:endParaRPr lang="fa-IR" sz="3500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7658BC-1776-A839-F3B1-0E724C02BF4B}"/>
              </a:ext>
            </a:extLst>
          </p:cNvPr>
          <p:cNvGrpSpPr/>
          <p:nvPr/>
        </p:nvGrpSpPr>
        <p:grpSpPr>
          <a:xfrm>
            <a:off x="882749" y="2438651"/>
            <a:ext cx="5836507" cy="2192239"/>
            <a:chOff x="6893981" y="3437344"/>
            <a:chExt cx="1277557" cy="754992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510DA800-265E-BF57-AC54-DDBCB426BB96}"/>
                </a:ext>
              </a:extLst>
            </p:cNvPr>
            <p:cNvSpPr/>
            <p:nvPr/>
          </p:nvSpPr>
          <p:spPr>
            <a:xfrm rot="5400000">
              <a:off x="7213042" y="3233839"/>
              <a:ext cx="639436" cy="127755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5A0FAD68-EBDE-C9C5-1591-DB968D698EA4}"/>
                </a:ext>
              </a:extLst>
            </p:cNvPr>
            <p:cNvSpPr txBox="1">
              <a:spLocks/>
            </p:cNvSpPr>
            <p:nvPr/>
          </p:nvSpPr>
          <p:spPr>
            <a:xfrm>
              <a:off x="6942355" y="3437344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موضوع </a:t>
              </a:r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قیام</a:t>
              </a:r>
              <a:b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</a:br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و نقش پس زمینه ها در آن</a:t>
              </a:r>
              <a:endParaRPr lang="en-US" sz="280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0A824E0-F13D-1F77-4263-DFDC358F1950}"/>
              </a:ext>
            </a:extLst>
          </p:cNvPr>
          <p:cNvSpPr txBox="1">
            <a:spLocks/>
          </p:cNvSpPr>
          <p:nvPr/>
        </p:nvSpPr>
        <p:spPr>
          <a:xfrm>
            <a:off x="5154811" y="4559044"/>
            <a:ext cx="3294876" cy="1272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endParaRPr lang="en-US" sz="280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82FB83-4004-BE61-D19D-0854168F4F18}"/>
              </a:ext>
            </a:extLst>
          </p:cNvPr>
          <p:cNvGrpSpPr/>
          <p:nvPr/>
        </p:nvGrpSpPr>
        <p:grpSpPr>
          <a:xfrm>
            <a:off x="4826952" y="4212860"/>
            <a:ext cx="5836507" cy="2192239"/>
            <a:chOff x="6893981" y="3437344"/>
            <a:chExt cx="1277557" cy="754992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52F5B31C-6F6C-A8C0-55AD-8A2D0EFA2ED4}"/>
                </a:ext>
              </a:extLst>
            </p:cNvPr>
            <p:cNvSpPr/>
            <p:nvPr/>
          </p:nvSpPr>
          <p:spPr>
            <a:xfrm rot="5400000">
              <a:off x="7213042" y="3233839"/>
              <a:ext cx="639436" cy="127755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C0742A18-D1D5-835A-84FA-6C9F17AEED34}"/>
                </a:ext>
              </a:extLst>
            </p:cNvPr>
            <p:cNvSpPr txBox="1">
              <a:spLocks/>
            </p:cNvSpPr>
            <p:nvPr/>
          </p:nvSpPr>
          <p:spPr>
            <a:xfrm>
              <a:off x="6942355" y="3437344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موضوع </a:t>
              </a:r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تفکر</a:t>
              </a:r>
              <a:b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</a:br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و نقش پس زمینه ها در آن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85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749" y="21259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اول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بسم الله الرحمن الرحیم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7" b="38133"/>
          <a:stretch/>
        </p:blipFill>
        <p:spPr bwMode="auto">
          <a:xfrm>
            <a:off x="882749" y="777978"/>
            <a:ext cx="4387397" cy="108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433671"/>
              </p:ext>
            </p:extLst>
          </p:nvPr>
        </p:nvGraphicFramePr>
        <p:xfrm>
          <a:off x="3269671" y="1974734"/>
          <a:ext cx="7038111" cy="43290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0919">
                  <a:extLst>
                    <a:ext uri="{9D8B030D-6E8A-4147-A177-3AD203B41FA5}">
                      <a16:colId xmlns:a16="http://schemas.microsoft.com/office/drawing/2014/main" val="3678483177"/>
                    </a:ext>
                  </a:extLst>
                </a:gridCol>
                <a:gridCol w="1926671">
                  <a:extLst>
                    <a:ext uri="{9D8B030D-6E8A-4147-A177-3AD203B41FA5}">
                      <a16:colId xmlns:a16="http://schemas.microsoft.com/office/drawing/2014/main" val="3887147160"/>
                    </a:ext>
                  </a:extLst>
                </a:gridCol>
                <a:gridCol w="400521">
                  <a:extLst>
                    <a:ext uri="{9D8B030D-6E8A-4147-A177-3AD203B41FA5}">
                      <a16:colId xmlns:a16="http://schemas.microsoft.com/office/drawing/2014/main" val="2129963531"/>
                    </a:ext>
                  </a:extLst>
                </a:gridCol>
              </a:tblGrid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ای کشیده ردایِ شب بر سر،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یا أَيُّهَا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الْمُدَّثِّرُ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395704"/>
                  </a:ext>
                </a:extLst>
              </a:tr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برخیز و بترسان.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قُمْ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فَأَنْذِرْ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2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980780"/>
                  </a:ext>
                </a:extLst>
              </a:tr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پروردگار خود را بزرگ دار.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وَرَبَّكَ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فَكَبِّرْ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779510"/>
                  </a:ext>
                </a:extLst>
              </a:tr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لباس خویشتن را پاک کن.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وَثِيَابَكَ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فَطَهِّرْ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4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928333"/>
                  </a:ext>
                </a:extLst>
              </a:tr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از پلیدی دور شو.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وَالرُّجْزَ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فَاهْجُرْ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5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68100"/>
                  </a:ext>
                </a:extLst>
              </a:tr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منّت مگذار و فزونی مَطَلب.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وَلَا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تَمْنُنْ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تَسْتَكْثِرُ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6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333047"/>
                  </a:ext>
                </a:extLst>
              </a:tr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برای پروردگارت شکیبایی کن.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وَلِرَبِّكَ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فَاصْبِرْ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7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840626"/>
                  </a:ext>
                </a:extLst>
              </a:tr>
            </a:tbl>
          </a:graphicData>
        </a:graphic>
      </p:graphicFrame>
      <p:sp>
        <p:nvSpPr>
          <p:cNvPr id="8" name="Content Placeholder 5"/>
          <p:cNvSpPr txBox="1">
            <a:spLocks/>
          </p:cNvSpPr>
          <p:nvPr/>
        </p:nvSpPr>
        <p:spPr>
          <a:xfrm rot="5400000">
            <a:off x="8894228" y="3859457"/>
            <a:ext cx="3989338" cy="559640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دستوراتی به </a:t>
            </a:r>
            <a:r>
              <a:rPr lang="fa-IR" err="1">
                <a:latin typeface="Mitra" panose="02000500000000000000" pitchFamily="2" charset="-78"/>
                <a:cs typeface="B Titr" panose="00000700000000000000" pitchFamily="2" charset="-78"/>
              </a:rPr>
              <a:t>پبامبر</a:t>
            </a: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 پیامبر </a:t>
            </a:r>
            <a:r>
              <a:rPr lang="fa-IR">
                <a:latin typeface="Mitra" panose="02000500000000000000" pitchFamily="2" charset="-78"/>
                <a:cs typeface="Mitra" panose="02000500000000000000" pitchFamily="2" charset="-78"/>
              </a:rPr>
              <a:t>ﷺ</a:t>
            </a:r>
            <a:endParaRPr lang="fa-IR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8587109" y="300925"/>
            <a:ext cx="300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استخراج موضوعات سوره مبارکه </a:t>
            </a:r>
            <a:r>
              <a:rPr lang="fa-IR" sz="28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28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164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749" y="21259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اول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064036"/>
              </p:ext>
            </p:extLst>
          </p:nvPr>
        </p:nvGraphicFramePr>
        <p:xfrm>
          <a:off x="1735942" y="2329625"/>
          <a:ext cx="9085079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02099">
                  <a:extLst>
                    <a:ext uri="{9D8B030D-6E8A-4147-A177-3AD203B41FA5}">
                      <a16:colId xmlns:a16="http://schemas.microsoft.com/office/drawing/2014/main" val="3678483177"/>
                    </a:ext>
                  </a:extLst>
                </a:gridCol>
                <a:gridCol w="3305308">
                  <a:extLst>
                    <a:ext uri="{9D8B030D-6E8A-4147-A177-3AD203B41FA5}">
                      <a16:colId xmlns:a16="http://schemas.microsoft.com/office/drawing/2014/main" val="3887147160"/>
                    </a:ext>
                  </a:extLst>
                </a:gridCol>
                <a:gridCol w="477672">
                  <a:extLst>
                    <a:ext uri="{9D8B030D-6E8A-4147-A177-3AD203B41FA5}">
                      <a16:colId xmlns:a16="http://schemas.microsoft.com/office/drawing/2014/main" val="2129963531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س چون در صور دمیده شود،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فَإِذَا نُقِرَ فِي النَّاقُورِ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8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395704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آن روز [چه] روز ناگواری است!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فَذَلِكَ يَوْمَئِذٍ يَوْمٌ عَسِيرٌ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9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98078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بر کافران آسان نیست.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عَلَى الْكَافِرِينَ غَيْرُ يَسِيرٍ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10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779510"/>
                  </a:ext>
                </a:extLst>
              </a:tr>
            </a:tbl>
          </a:graphicData>
        </a:graphic>
      </p:graphicFrame>
      <p:sp>
        <p:nvSpPr>
          <p:cNvPr id="8" name="Content Placeholder 5"/>
          <p:cNvSpPr txBox="1">
            <a:spLocks/>
          </p:cNvSpPr>
          <p:nvPr/>
        </p:nvSpPr>
        <p:spPr>
          <a:xfrm rot="5400000">
            <a:off x="10092088" y="2918485"/>
            <a:ext cx="2447141" cy="559640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توصیف روز قیامت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8587109" y="300925"/>
            <a:ext cx="300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استخراج موضوعات سوره مبارکه </a:t>
            </a:r>
            <a:r>
              <a:rPr lang="fa-IR" sz="28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28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71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749" y="21259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اول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152417"/>
              </p:ext>
            </p:extLst>
          </p:nvPr>
        </p:nvGraphicFramePr>
        <p:xfrm>
          <a:off x="1981200" y="1692963"/>
          <a:ext cx="8980437" cy="405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7236">
                  <a:extLst>
                    <a:ext uri="{9D8B030D-6E8A-4147-A177-3AD203B41FA5}">
                      <a16:colId xmlns:a16="http://schemas.microsoft.com/office/drawing/2014/main" val="3678483177"/>
                    </a:ext>
                  </a:extLst>
                </a:gridCol>
                <a:gridCol w="2911031">
                  <a:extLst>
                    <a:ext uri="{9D8B030D-6E8A-4147-A177-3AD203B41FA5}">
                      <a16:colId xmlns:a16="http://schemas.microsoft.com/office/drawing/2014/main" val="3887147160"/>
                    </a:ext>
                  </a:extLst>
                </a:gridCol>
                <a:gridCol w="472170">
                  <a:extLst>
                    <a:ext uri="{9D8B030D-6E8A-4147-A177-3AD203B41FA5}">
                      <a16:colId xmlns:a16="http://schemas.microsoft.com/office/drawing/2014/main" val="2129963531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مرا با آن که [او را] تنها آفریدم واگذار!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ذَرْنِي وَمَنْ خَلَقْتُ وَحِيدًا 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11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395704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دارایی بسیار به او بخشیدم، 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وَجَعَلْتُ لَهُ مَالًا مَمْدُودًا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12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98078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پسرانی آماده [به خدمت، دادم]، 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وَبَنِينَ شُهُودًا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13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77951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برایش [عیش خوش] آماده کردم. 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وَمَهَّدْتُ لَهُ تَمْهِيدًا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14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681104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باز[هم] طمع دارد که بیفزایم.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ثُمَّ يَطْمَعُ أَنْ أَزِيدَ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15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592819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ولی نه، زیرا او دشمن آیات ما بود. 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كَلَّا إِنَّهُ كَانَ لِآيَاتِنَا عَنِيدًا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16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893796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به زودی او را به بالا رَفتن اَز گردنة[عذاب] وادار می‌کنم.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سَأُرْهِقُهُ صَعُودًا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17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54638"/>
                  </a:ext>
                </a:extLst>
              </a:tr>
            </a:tbl>
          </a:graphicData>
        </a:graphic>
      </p:graphicFrame>
      <p:sp>
        <p:nvSpPr>
          <p:cNvPr id="8" name="Content Placeholder 5"/>
          <p:cNvSpPr txBox="1">
            <a:spLocks/>
          </p:cNvSpPr>
          <p:nvPr/>
        </p:nvSpPr>
        <p:spPr>
          <a:xfrm rot="5400000">
            <a:off x="9759826" y="3315563"/>
            <a:ext cx="3671305" cy="1052624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باور، رفتار و واکنش کافران در مقابله با پیامبر </a:t>
            </a:r>
            <a:r>
              <a:rPr lang="fa-IR">
                <a:latin typeface="Mitra" panose="02000500000000000000" pitchFamily="2" charset="-78"/>
                <a:cs typeface="Mitra" panose="02000500000000000000" pitchFamily="2" charset="-78"/>
              </a:rPr>
              <a:t>ﷺ</a:t>
            </a: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8587109" y="300925"/>
            <a:ext cx="300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استخراج موضوعات سوره مبارکه </a:t>
            </a:r>
            <a:r>
              <a:rPr lang="fa-IR" sz="28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28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840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749" y="21259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اول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643939"/>
              </p:ext>
            </p:extLst>
          </p:nvPr>
        </p:nvGraphicFramePr>
        <p:xfrm>
          <a:off x="2424545" y="1674569"/>
          <a:ext cx="8561496" cy="4417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77348">
                  <a:extLst>
                    <a:ext uri="{9D8B030D-6E8A-4147-A177-3AD203B41FA5}">
                      <a16:colId xmlns:a16="http://schemas.microsoft.com/office/drawing/2014/main" val="3678483177"/>
                    </a:ext>
                  </a:extLst>
                </a:gridCol>
                <a:gridCol w="2798247">
                  <a:extLst>
                    <a:ext uri="{9D8B030D-6E8A-4147-A177-3AD203B41FA5}">
                      <a16:colId xmlns:a16="http://schemas.microsoft.com/office/drawing/2014/main" val="3887147160"/>
                    </a:ext>
                  </a:extLst>
                </a:gridCol>
                <a:gridCol w="485901">
                  <a:extLst>
                    <a:ext uri="{9D8B030D-6E8A-4147-A177-3AD203B41FA5}">
                      <a16:colId xmlns:a16="http://schemas.microsoft.com/office/drawing/2014/main" val="2129963531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7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آری،[آن دشمن حقّ]اندیشید و سنجید.</a:t>
                      </a:r>
                      <a:endParaRPr lang="en-US" sz="27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إِنَّهُ فَكَّرَ وَقَدَّرَ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18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395704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7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کُشته بادا، چگونه[او] سنجید؟</a:t>
                      </a:r>
                      <a:endParaRPr lang="en-US" sz="27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فَقُتِلَ كَيْفَ قَدَّرَ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19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98078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7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[آری،] کشته بادا، چگونه[او] سنجید</a:t>
                      </a:r>
                      <a:r>
                        <a:rPr lang="en-US" sz="27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ثُمَّ قُتِلَ كَيْفَ قَدَّرَ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20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77951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7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آنگاه نظر انداخت. </a:t>
                      </a:r>
                      <a:endParaRPr lang="en-US" sz="27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ثُمَّ نَظَرَ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21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681104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7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سپس رو ترش نمود و چهره در هم کشید. </a:t>
                      </a:r>
                      <a:endParaRPr lang="en-US" sz="27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ثُمَّ عَبَسَ وَبَسَرَ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22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592819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7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آنگاه پشت گردانید و تکّبر ورزید، </a:t>
                      </a:r>
                      <a:endParaRPr lang="en-US" sz="27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ثُمَّ أَدْبَرَ وَاسْتَكْبَرَ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23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893796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7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گفت: «این [قرآن] جز سحری که</a:t>
                      </a:r>
                      <a:r>
                        <a:rPr lang="en-US" sz="27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7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آموخته‌اند نیست.</a:t>
                      </a:r>
                      <a:endParaRPr lang="en-US" sz="27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فَقَالَ إِنْ هَذَا إِلَّا سِحْرٌ يُؤْثَرُ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24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54638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7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این غیر از سخن بشر نیست.»</a:t>
                      </a:r>
                      <a:endParaRPr lang="en-US" sz="27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إِنْ هَذَا إِلَّا قَوْلُ الْبَشَرِ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25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288002"/>
                  </a:ext>
                </a:extLst>
              </a:tr>
            </a:tbl>
          </a:graphicData>
        </a:graphic>
      </p:graphicFrame>
      <p:sp>
        <p:nvSpPr>
          <p:cNvPr id="8" name="Content Placeholder 5"/>
          <p:cNvSpPr txBox="1">
            <a:spLocks/>
          </p:cNvSpPr>
          <p:nvPr/>
        </p:nvSpPr>
        <p:spPr>
          <a:xfrm rot="5400000">
            <a:off x="9759826" y="3426400"/>
            <a:ext cx="3671305" cy="1052624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باور، رفتار و واکنش کافران در مقابله با پیامبر </a:t>
            </a:r>
            <a:r>
              <a:rPr lang="fa-IR">
                <a:latin typeface="Mitra" panose="02000500000000000000" pitchFamily="2" charset="-78"/>
                <a:cs typeface="Mitra" panose="02000500000000000000" pitchFamily="2" charset="-78"/>
              </a:rPr>
              <a:t>ﷺ</a:t>
            </a: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8587109" y="300925"/>
            <a:ext cx="300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استخراج موضوعات سوره مبارکه </a:t>
            </a:r>
            <a:r>
              <a:rPr lang="fa-IR" sz="28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28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15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749" y="21259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اول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 rot="5400000">
            <a:off x="9131184" y="2999669"/>
            <a:ext cx="3875965" cy="1052624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توصیف وضعیت آخرت انسان توصیف شده در آیات قبل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8587109" y="300925"/>
            <a:ext cx="300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استخراج موضوعات سوره مبارکه </a:t>
            </a:r>
            <a:r>
              <a:rPr lang="fa-IR" sz="28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28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A4D0AA-1697-8C9F-0AB5-76B005D89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698258"/>
              </p:ext>
            </p:extLst>
          </p:nvPr>
        </p:nvGraphicFramePr>
        <p:xfrm>
          <a:off x="2362149" y="2145439"/>
          <a:ext cx="7729145" cy="2761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13564">
                  <a:extLst>
                    <a:ext uri="{9D8B030D-6E8A-4147-A177-3AD203B41FA5}">
                      <a16:colId xmlns:a16="http://schemas.microsoft.com/office/drawing/2014/main" val="1006123660"/>
                    </a:ext>
                  </a:extLst>
                </a:gridCol>
                <a:gridCol w="2655476">
                  <a:extLst>
                    <a:ext uri="{9D8B030D-6E8A-4147-A177-3AD203B41FA5}">
                      <a16:colId xmlns:a16="http://schemas.microsoft.com/office/drawing/2014/main" val="2960952761"/>
                    </a:ext>
                  </a:extLst>
                </a:gridCol>
                <a:gridCol w="460105">
                  <a:extLst>
                    <a:ext uri="{9D8B030D-6E8A-4147-A177-3AD203B41FA5}">
                      <a16:colId xmlns:a16="http://schemas.microsoft.com/office/drawing/2014/main" val="890797209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 زودا که او را به سَقَر درآوردم.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سَأُصْلِيهِ سَقَرَ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26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03184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تو چه دانی که آن سَقَر چیست؟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وَمَا أَدْرَاكَ مَا سَقَرُ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27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717492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نه باقی می‌گذارد و نه رها می‌کند. 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لَا تُبْقِي وَلَا تَذَرُ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28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98065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پوستها را سیاه می‌گرداند.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لَوَّاحَةٌ لِلْبَشَرِ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29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211187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[و] بر آن [دوزخ]، نوزده[نگهبان] است. 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عَلَيْهَا تِسْعَةَ عَشَرَ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30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956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84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749" y="21259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اول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 rot="5400000">
            <a:off x="8918502" y="3476618"/>
            <a:ext cx="5108294" cy="1052624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موضع گیری کافران، اهل کتاب و </a:t>
            </a:r>
            <a:r>
              <a:rPr lang="fa-IR" sz="2600" err="1">
                <a:latin typeface="Mitra" panose="02000500000000000000" pitchFamily="2" charset="-78"/>
                <a:cs typeface="B Titr" panose="00000700000000000000" pitchFamily="2" charset="-78"/>
              </a:rPr>
              <a:t>مؤمنین</a:t>
            </a: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 پیرامون 19 نفر بودن مأمورین جهنم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8587109" y="300925"/>
            <a:ext cx="300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استخراج موضوعات سوره مبارکه </a:t>
            </a:r>
            <a:r>
              <a:rPr lang="fa-IR" sz="28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28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A4D0AA-1697-8C9F-0AB5-76B005D89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874811"/>
              </p:ext>
            </p:extLst>
          </p:nvPr>
        </p:nvGraphicFramePr>
        <p:xfrm>
          <a:off x="2012321" y="1688238"/>
          <a:ext cx="8750969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2483">
                  <a:extLst>
                    <a:ext uri="{9D8B030D-6E8A-4147-A177-3AD203B41FA5}">
                      <a16:colId xmlns:a16="http://schemas.microsoft.com/office/drawing/2014/main" val="1006123660"/>
                    </a:ext>
                  </a:extLst>
                </a:gridCol>
                <a:gridCol w="2918381">
                  <a:extLst>
                    <a:ext uri="{9D8B030D-6E8A-4147-A177-3AD203B41FA5}">
                      <a16:colId xmlns:a16="http://schemas.microsoft.com/office/drawing/2014/main" val="2960952761"/>
                    </a:ext>
                  </a:extLst>
                </a:gridCol>
                <a:gridCol w="460105">
                  <a:extLst>
                    <a:ext uri="{9D8B030D-6E8A-4147-A177-3AD203B41FA5}">
                      <a16:colId xmlns:a16="http://schemas.microsoft.com/office/drawing/2014/main" val="890797209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just" rtl="1"/>
                      <a:r>
                        <a:rPr lang="fa-IR" sz="26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ما موکّلان آتش را جز فرشتگان نگردانیدیم، به شمارة آنها را جز آزمایشی برای کسانی که کافر شده‌اند قرار ندادیم، تا آنان که اهل کتابند یقین به هم رسانند، و ایمان کسانی که ایمان آورده‌اند افزون گردد، و آنان که کتاب به ایشان داده شده و [نیز] مؤمنان به شکّ نیفتند، و تا کسانی که در دلهایشان بیماری است و کافران بگویند: «خدا از این وصف کردن، چه چیزی را اراده کرده است؟» این گونه، خدا هر که را بخواهد بیراه می‌گذارد و هر که را بخواهد هدایت می‌کند، و [شمارة] سپاهیان پروردگارت را جز او نمی‌داندو این [آیات] جز تذکاری برای بشر نیست.</a:t>
                      </a:r>
                      <a:endParaRPr lang="en-US" sz="26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1"/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مَا جَعَلْنَا أَصْحَابَ النَّارِ إِلَّا مَلَائِكَةً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مَا جَعَلْنَا عِدَّتَهُمْ إِلَّا فِتْنَةً لِلَّذِينَ كَفَرُوا لِيَسْتَيْقِنَ الَّذِينَ أُوتُوا الْكِتَابَ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يَزْدَادَ الَّذِينَ آمَنُوا إِيمَانًا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لَا يَرْتَابَ الَّذِينَ أُوتُوا الْكِتَابَ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الْمُؤْمِنُونَ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لِيَقُولَ الَّذِينَ فِي قُلُوبِهِمْ مَرَضٌ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الْكَافِرُونَ مَاذَا أَرَادَ اللَّهُ بِهَذَا مَثَلًا كَذَلِكَ يُضِلُّ اللَّهُ مَنْ يَشَاءُ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يَهْدِي مَنْ يَشَاءُ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مَا يَعْلَمُ جُنُودَ رَبِّكَ إِلَّا هُوَ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مَا هِيَ إِلَّا ذِكْرَى لِلْبَشَرِ</a:t>
                      </a:r>
                      <a:endParaRPr lang="en-US" sz="24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31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031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62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749" y="21259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اول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 rot="5400000">
            <a:off x="9546656" y="3178796"/>
            <a:ext cx="3875965" cy="1052624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قسم به آیات طبیعی و جواب قسم درباره قرآن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8587109" y="300925"/>
            <a:ext cx="300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استخراج موضوعات سوره مبارکه </a:t>
            </a:r>
            <a:r>
              <a:rPr lang="fa-IR" sz="28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28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A4D0AA-1697-8C9F-0AB5-76B005D89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454727"/>
              </p:ext>
            </p:extLst>
          </p:nvPr>
        </p:nvGraphicFramePr>
        <p:xfrm>
          <a:off x="1801092" y="2048457"/>
          <a:ext cx="8934490" cy="3313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4140">
                  <a:extLst>
                    <a:ext uri="{9D8B030D-6E8A-4147-A177-3AD203B41FA5}">
                      <a16:colId xmlns:a16="http://schemas.microsoft.com/office/drawing/2014/main" val="1006123660"/>
                    </a:ext>
                  </a:extLst>
                </a:gridCol>
                <a:gridCol w="3630596">
                  <a:extLst>
                    <a:ext uri="{9D8B030D-6E8A-4147-A177-3AD203B41FA5}">
                      <a16:colId xmlns:a16="http://schemas.microsoft.com/office/drawing/2014/main" val="2960952761"/>
                    </a:ext>
                  </a:extLst>
                </a:gridCol>
                <a:gridCol w="469754">
                  <a:extLst>
                    <a:ext uri="{9D8B030D-6E8A-4147-A177-3AD203B41FA5}">
                      <a16:colId xmlns:a16="http://schemas.microsoft.com/office/drawing/2014/main" val="890797209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6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نه چنین است [که می‌پندارند!] سوگند به ماه، </a:t>
                      </a:r>
                      <a:endParaRPr lang="en-US" sz="26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كَلَّا وَالْقَمَرِ</a:t>
                      </a:r>
                      <a:endParaRPr lang="en-US" sz="3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32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03184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6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سوگند به شامگاه چون پُشت کند،</a:t>
                      </a:r>
                      <a:endParaRPr lang="en-US" sz="26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وَاللَّيْلِ إِذْ أَدْبَرَ </a:t>
                      </a:r>
                      <a:endParaRPr lang="en-US" sz="3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33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717492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6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سوگند به بامداد چون آشکار شود، </a:t>
                      </a:r>
                      <a:endParaRPr lang="en-US" sz="26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وَالصُّبْحِ إِذَا أَسْفَرَ </a:t>
                      </a:r>
                      <a:endParaRPr lang="en-US" sz="3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34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98065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6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 که آیات [قرآن] از پدیده‌های بزرگ است. </a:t>
                      </a:r>
                      <a:endParaRPr lang="en-US" sz="26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إِنَّهَا لَإِحْدَى الْكُبَرِ </a:t>
                      </a:r>
                      <a:endParaRPr lang="en-US" sz="3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35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211187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6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بشر را هشدار دهنده است. </a:t>
                      </a:r>
                      <a:endParaRPr lang="en-US" sz="26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نَذِيرًا لِلْبَشَرِ</a:t>
                      </a:r>
                      <a:endParaRPr lang="en-US" sz="3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36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956988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6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هر که از شما را که بخواهد پیشی جوید یا بازایستد. </a:t>
                      </a:r>
                      <a:endParaRPr lang="en-US" sz="26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لِمَنْ شَاءَ مِنْكُمْ أَنْ يَتَقَدَّمَ أَوْ يَتَأَخَّرَ</a:t>
                      </a:r>
                      <a:endParaRPr lang="en-US" sz="3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37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232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51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749" y="21259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اول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 rot="5400000">
            <a:off x="8729166" y="3444907"/>
            <a:ext cx="5432373" cy="1052624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حال انسان ها در آخرت </a:t>
            </a:r>
            <a:b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و گزارشی از علت عذاب آنها از زبان خودشان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8587109" y="300925"/>
            <a:ext cx="300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استخراج موضوعات سوره مبارکه </a:t>
            </a:r>
            <a:r>
              <a:rPr lang="fa-IR" sz="28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28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A4D0AA-1697-8C9F-0AB5-76B005D89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904898"/>
              </p:ext>
            </p:extLst>
          </p:nvPr>
        </p:nvGraphicFramePr>
        <p:xfrm>
          <a:off x="1984612" y="2048457"/>
          <a:ext cx="8750969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84224">
                  <a:extLst>
                    <a:ext uri="{9D8B030D-6E8A-4147-A177-3AD203B41FA5}">
                      <a16:colId xmlns:a16="http://schemas.microsoft.com/office/drawing/2014/main" val="1006123660"/>
                    </a:ext>
                  </a:extLst>
                </a:gridCol>
                <a:gridCol w="3306640">
                  <a:extLst>
                    <a:ext uri="{9D8B030D-6E8A-4147-A177-3AD203B41FA5}">
                      <a16:colId xmlns:a16="http://schemas.microsoft.com/office/drawing/2014/main" val="2960952761"/>
                    </a:ext>
                  </a:extLst>
                </a:gridCol>
                <a:gridCol w="460105">
                  <a:extLst>
                    <a:ext uri="{9D8B030D-6E8A-4147-A177-3AD203B41FA5}">
                      <a16:colId xmlns:a16="http://schemas.microsoft.com/office/drawing/2014/main" val="890797209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هر کسی در گروِ دستاورد خویش است.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كُلُّ نَفْسٍ بِمَا كَسَبَتْ رَهِينَةٌ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38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03184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به جز یاران دست راست.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إِلَّا أَصْحَابَ الْيَمِينِ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39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717492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در میان باغها. از یکدیگر می‌پرسند،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فِي جَنَّاتٍ يَتَسَاءَلُون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40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98065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دربارة مجرمان: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عَنِ الْمُجْرِمِينَ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41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211187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«چه چیز شما را در آتش [سَقَر] درآورد؟»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مَا سَلَكَكُمْ فِي سَقَرَ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42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956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80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749" y="21259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اول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 rot="5400000">
            <a:off x="8729166" y="3444907"/>
            <a:ext cx="5432373" cy="1052624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حال انسان ها در آخرت </a:t>
            </a:r>
            <a:b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و گزارشی از علت عذاب آنها از زبان خودشان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8587109" y="300925"/>
            <a:ext cx="300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استخراج موضوعات سوره مبارکه </a:t>
            </a:r>
            <a:r>
              <a:rPr lang="fa-IR" sz="28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28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A4D0AA-1697-8C9F-0AB5-76B005D89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595948"/>
              </p:ext>
            </p:extLst>
          </p:nvPr>
        </p:nvGraphicFramePr>
        <p:xfrm>
          <a:off x="1984612" y="2048457"/>
          <a:ext cx="8750969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85461">
                  <a:extLst>
                    <a:ext uri="{9D8B030D-6E8A-4147-A177-3AD203B41FA5}">
                      <a16:colId xmlns:a16="http://schemas.microsoft.com/office/drawing/2014/main" val="1006123660"/>
                    </a:ext>
                  </a:extLst>
                </a:gridCol>
                <a:gridCol w="3805403">
                  <a:extLst>
                    <a:ext uri="{9D8B030D-6E8A-4147-A177-3AD203B41FA5}">
                      <a16:colId xmlns:a16="http://schemas.microsoft.com/office/drawing/2014/main" val="2960952761"/>
                    </a:ext>
                  </a:extLst>
                </a:gridCol>
                <a:gridCol w="460105">
                  <a:extLst>
                    <a:ext uri="{9D8B030D-6E8A-4147-A177-3AD203B41FA5}">
                      <a16:colId xmlns:a16="http://schemas.microsoft.com/office/drawing/2014/main" val="890797209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گویند: «از نماز گزاران نبودیم، 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قَالُوا لَمْ نَكُ مِنَ الْمُصَلِّينَ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43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03184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بینوایان را غذا نمی‌دادیم، 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وَلَمْ نَكُ نُطْعِمُ الْمِسْكِينَ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44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717492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با هرزه درایان هرزه درایی می‌کردیم، 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وَكُنَّا نَخُوضُ مَعَ الْخَائِضِينَ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45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98065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روز جزا را دروغ می‌شمردیم، 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وَكُنَّا نُكَذِّبُ بِيَوْمِ الدِّينِ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46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211187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تا مرگ ما در رسید.» 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حَتَّى أَتَانَا الْيَقِينُ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47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956988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 شفاعت شفاعتگران آنها را سود نبخشد!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فَمَا تَنْفَعُهُمْ شَفَاعَةُ الشَّافِعِينَ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48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8973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D58E1B-6CE8-3127-1340-D157A4C2BA1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825625"/>
          <a:ext cx="3306640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6640">
                  <a:extLst>
                    <a:ext uri="{9D8B030D-6E8A-4147-A177-3AD203B41FA5}">
                      <a16:colId xmlns:a16="http://schemas.microsoft.com/office/drawing/2014/main" val="1102139505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كُلُّ نَفْسٍ بِمَا كَسَبَتْ رَهِينَةٌ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953085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إِلَّا أَصْحَابَ الْيَمِينِ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716525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فِي جَنَّاتٍ يَتَسَاءَلُون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432199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عَنِ الْمُجْرِمِينَ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5338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مَا سَلَكَكُمْ فِي سَقَرَ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717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54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 rot="5400000">
            <a:off x="10604453" y="2458293"/>
            <a:ext cx="14986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r" panose="02000500000000000000" pitchFamily="2" charset="-78"/>
                <a:cs typeface="B Titr" panose="00000700000000000000" pitchFamily="2" charset="-78"/>
              </a:rPr>
              <a:t>عناوین</a:t>
            </a: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67800" y="2648593"/>
            <a:ext cx="5390864" cy="1160274"/>
            <a:chOff x="1074535" y="2755255"/>
            <a:chExt cx="5390864" cy="1007270"/>
          </a:xfrm>
        </p:grpSpPr>
        <p:sp>
          <p:nvSpPr>
            <p:cNvPr id="10" name="Rectangle 9">
              <a:hlinkClick r:id="" action="ppaction://noaction"/>
            </p:cNvPr>
            <p:cNvSpPr/>
            <p:nvPr/>
          </p:nvSpPr>
          <p:spPr>
            <a:xfrm>
              <a:off x="1074535" y="2755255"/>
              <a:ext cx="5390864" cy="995126"/>
            </a:xfrm>
            <a:prstGeom prst="rect">
              <a:avLst/>
            </a:prstGeom>
            <a:solidFill>
              <a:srgbClr val="FDF5E8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5359" y="2827358"/>
              <a:ext cx="4916914" cy="935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fa-IR" sz="3200">
                  <a:solidFill>
                    <a:srgbClr val="10A8A2"/>
                  </a:solidFill>
                  <a:latin typeface="Badr" panose="02000500000000000000" pitchFamily="2" charset="-78"/>
                  <a:cs typeface="B Titr" panose="00000700000000000000" pitchFamily="2" charset="-78"/>
                </a:rPr>
                <a:t>استخراج موضوعات و بررسی</a:t>
              </a:r>
              <a:br>
                <a:rPr lang="fa-IR" sz="3200">
                  <a:solidFill>
                    <a:srgbClr val="10A8A2"/>
                  </a:solidFill>
                  <a:latin typeface="Badr" panose="02000500000000000000" pitchFamily="2" charset="-78"/>
                  <a:cs typeface="B Titr" panose="00000700000000000000" pitchFamily="2" charset="-78"/>
                </a:rPr>
              </a:br>
              <a:r>
                <a:rPr lang="fa-IR" sz="3200">
                  <a:solidFill>
                    <a:srgbClr val="10A8A2"/>
                  </a:solidFill>
                  <a:latin typeface="Badr" panose="02000500000000000000" pitchFamily="2" charset="-78"/>
                  <a:cs typeface="B Titr" panose="00000700000000000000" pitchFamily="2" charset="-78"/>
                </a:rPr>
                <a:t>پس زمینه در سوره مبارکه مدثر</a:t>
              </a:r>
              <a:endParaRPr lang="en-US" sz="32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52556" y="4468574"/>
            <a:ext cx="6228524" cy="1127786"/>
            <a:chOff x="2591792" y="4470784"/>
            <a:chExt cx="5828383" cy="933804"/>
          </a:xfrm>
        </p:grpSpPr>
        <p:sp>
          <p:nvSpPr>
            <p:cNvPr id="13" name="Rectangle 12"/>
            <p:cNvSpPr/>
            <p:nvPr/>
          </p:nvSpPr>
          <p:spPr>
            <a:xfrm>
              <a:off x="2591792" y="4470784"/>
              <a:ext cx="5828383" cy="933804"/>
            </a:xfrm>
            <a:prstGeom prst="rect">
              <a:avLst/>
            </a:prstGeom>
            <a:solidFill>
              <a:srgbClr val="FDF5E8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39302" y="4503410"/>
              <a:ext cx="4804867" cy="8919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fa-IR" sz="3200">
                  <a:solidFill>
                    <a:srgbClr val="10A8A2"/>
                  </a:solidFill>
                  <a:latin typeface="Badr" panose="02000500000000000000" pitchFamily="2" charset="-78"/>
                  <a:cs typeface="B Titr" panose="00000700000000000000" pitchFamily="2" charset="-78"/>
                </a:rPr>
                <a:t>نقش پس زمینه ها در فهم رخدادها </a:t>
              </a:r>
              <a:br>
                <a:rPr lang="fa-IR" sz="3200">
                  <a:solidFill>
                    <a:srgbClr val="10A8A2"/>
                  </a:solidFill>
                  <a:latin typeface="Badr" panose="02000500000000000000" pitchFamily="2" charset="-78"/>
                  <a:cs typeface="B Titr" panose="00000700000000000000" pitchFamily="2" charset="-78"/>
                </a:rPr>
              </a:br>
              <a:r>
                <a:rPr lang="fa-IR" sz="3200">
                  <a:solidFill>
                    <a:srgbClr val="10A8A2"/>
                  </a:solidFill>
                  <a:latin typeface="Badr" panose="02000500000000000000" pitchFamily="2" charset="-78"/>
                  <a:cs typeface="B Titr" panose="00000700000000000000" pitchFamily="2" charset="-78"/>
                </a:rPr>
                <a:t>و نزدیک شدن به غرض</a:t>
              </a:r>
            </a:p>
          </p:txBody>
        </p:sp>
      </p:grpSp>
      <p:pic>
        <p:nvPicPr>
          <p:cNvPr id="15" name="Picture 2" descr="Pencil bulb lamp idea think creative logo icon Vector Imag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t="14504" r="17346" b="24001"/>
          <a:stretch/>
        </p:blipFill>
        <p:spPr bwMode="auto">
          <a:xfrm>
            <a:off x="7707617" y="4568438"/>
            <a:ext cx="881646" cy="92804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encil bulb lamp idea think creative logo icon Vector Imag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t="14504" r="17346" b="24001"/>
          <a:stretch/>
        </p:blipFill>
        <p:spPr bwMode="auto">
          <a:xfrm>
            <a:off x="1152326" y="2723181"/>
            <a:ext cx="881646" cy="92804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26116" y="831578"/>
            <a:ext cx="5553107" cy="1229233"/>
            <a:chOff x="2226116" y="831578"/>
            <a:chExt cx="5553107" cy="1229233"/>
          </a:xfrm>
        </p:grpSpPr>
        <p:grpSp>
          <p:nvGrpSpPr>
            <p:cNvPr id="6" name="Group 5"/>
            <p:cNvGrpSpPr/>
            <p:nvPr/>
          </p:nvGrpSpPr>
          <p:grpSpPr>
            <a:xfrm>
              <a:off x="2226116" y="831578"/>
              <a:ext cx="5553107" cy="1229233"/>
              <a:chOff x="3510661" y="903609"/>
              <a:chExt cx="5060922" cy="106138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510661" y="903609"/>
                <a:ext cx="5060922" cy="1061386"/>
              </a:xfrm>
              <a:prstGeom prst="rect">
                <a:avLst/>
              </a:prstGeom>
              <a:solidFill>
                <a:srgbClr val="FDF5E8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788926" y="1124174"/>
                <a:ext cx="168357" cy="504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1"/>
                <a:endParaRPr lang="en-US" sz="3200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2782758" y="1150690"/>
              <a:ext cx="416812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fa-IR" sz="3600">
                  <a:solidFill>
                    <a:srgbClr val="10A8A2"/>
                  </a:solidFill>
                  <a:latin typeface="Badr" panose="02000500000000000000" pitchFamily="2" charset="-78"/>
                  <a:cs typeface="B Titr" panose="00000700000000000000" pitchFamily="2" charset="-78"/>
                </a:rPr>
                <a:t>پس زمینه های هر حرکت</a:t>
              </a:r>
              <a:endParaRPr lang="en-US" sz="3600"/>
            </a:p>
          </p:txBody>
        </p:sp>
      </p:grpSp>
      <p:pic>
        <p:nvPicPr>
          <p:cNvPr id="19" name="Picture 2" descr="Pencil bulb lamp idea think creative logo icon Vector Imag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t="14504" r="17346" b="24001"/>
          <a:stretch/>
        </p:blipFill>
        <p:spPr bwMode="auto">
          <a:xfrm>
            <a:off x="7410503" y="966968"/>
            <a:ext cx="881646" cy="92804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61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749" y="21259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اول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 rot="5400000">
            <a:off x="9131252" y="3356711"/>
            <a:ext cx="4638947" cy="903331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تبعات عدم </a:t>
            </a:r>
            <a:r>
              <a:rPr lang="fa-IR" sz="2600" err="1">
                <a:latin typeface="Mitra" panose="02000500000000000000" pitchFamily="2" charset="-78"/>
                <a:cs typeface="B Titr" panose="00000700000000000000" pitchFamily="2" charset="-78"/>
              </a:rPr>
              <a:t>ذکرپذیری</a:t>
            </a: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 از قرآن</a:t>
            </a:r>
            <a:b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 و عدم ترس از آخرت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8587109" y="300925"/>
            <a:ext cx="300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استخراج موضوعات سوره مبارکه </a:t>
            </a:r>
            <a:r>
              <a:rPr lang="fa-IR" sz="28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28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A4D0AA-1697-8C9F-0AB5-76B005D89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927413"/>
              </p:ext>
            </p:extLst>
          </p:nvPr>
        </p:nvGraphicFramePr>
        <p:xfrm>
          <a:off x="1565565" y="2271225"/>
          <a:ext cx="9200038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0823">
                  <a:extLst>
                    <a:ext uri="{9D8B030D-6E8A-4147-A177-3AD203B41FA5}">
                      <a16:colId xmlns:a16="http://schemas.microsoft.com/office/drawing/2014/main" val="1006123660"/>
                    </a:ext>
                  </a:extLst>
                </a:gridCol>
                <a:gridCol w="3455500">
                  <a:extLst>
                    <a:ext uri="{9D8B030D-6E8A-4147-A177-3AD203B41FA5}">
                      <a16:colId xmlns:a16="http://schemas.microsoft.com/office/drawing/2014/main" val="2960952761"/>
                    </a:ext>
                  </a:extLst>
                </a:gridCol>
                <a:gridCol w="483715">
                  <a:extLst>
                    <a:ext uri="{9D8B030D-6E8A-4147-A177-3AD203B41FA5}">
                      <a16:colId xmlns:a16="http://schemas.microsoft.com/office/drawing/2014/main" val="890797209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پس چرا از این تذکار رو گردانند؟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مَا لَهُمْ عَنِ التَّذْكِرَةِ مُعْرِضِينَ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49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03184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به خرانِ رمنده‌ای مانند: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كَأَنَّهُمْ حُمُرٌ مُسْتَنْفِرَةٌ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50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717492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از پیش شیری گریزان شده است.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فَرَّتْ مِنْ قَسْوَرَةٍ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51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98065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بلکه هر مردی از ایشان خواهد که نامه‌هایی سرگشاده دریافت کند. </a:t>
                      </a:r>
                      <a:endParaRPr lang="en-US" sz="32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بَلْ يُرِيدُ كُلُّ امْرِئٍ مِنْهُمْ أَنْ يُؤْتَى صُحُفًا مُنَشَّرَةً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52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211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69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749" y="21259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اول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 rot="5400000">
            <a:off x="9200525" y="3356711"/>
            <a:ext cx="4638947" cy="903331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تبعات عدم </a:t>
            </a:r>
            <a:r>
              <a:rPr lang="fa-IR" sz="2600" err="1">
                <a:latin typeface="Mitra" panose="02000500000000000000" pitchFamily="2" charset="-78"/>
                <a:cs typeface="B Titr" panose="00000700000000000000" pitchFamily="2" charset="-78"/>
              </a:rPr>
              <a:t>ذکرپذیری</a:t>
            </a: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 از قرآن</a:t>
            </a:r>
            <a:b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 و عدم ترس از آخرت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8587109" y="300925"/>
            <a:ext cx="3008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استخراج موضوعات سوره مبارکه </a:t>
            </a:r>
            <a:r>
              <a:rPr lang="fa-IR" sz="28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28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A4D0AA-1697-8C9F-0AB5-76B005D89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6288"/>
              </p:ext>
            </p:extLst>
          </p:nvPr>
        </p:nvGraphicFramePr>
        <p:xfrm>
          <a:off x="1039092" y="1813736"/>
          <a:ext cx="9837348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83381">
                  <a:extLst>
                    <a:ext uri="{9D8B030D-6E8A-4147-A177-3AD203B41FA5}">
                      <a16:colId xmlns:a16="http://schemas.microsoft.com/office/drawing/2014/main" val="1006123660"/>
                    </a:ext>
                  </a:extLst>
                </a:gridCol>
                <a:gridCol w="3793862">
                  <a:extLst>
                    <a:ext uri="{9D8B030D-6E8A-4147-A177-3AD203B41FA5}">
                      <a16:colId xmlns:a16="http://schemas.microsoft.com/office/drawing/2014/main" val="2960952761"/>
                    </a:ext>
                  </a:extLst>
                </a:gridCol>
                <a:gridCol w="460105">
                  <a:extLst>
                    <a:ext uri="{9D8B030D-6E8A-4147-A177-3AD203B41FA5}">
                      <a16:colId xmlns:a16="http://schemas.microsoft.com/office/drawing/2014/main" val="890797209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0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امّا نه چنان است! که از آخرت نمی‌ترسند. </a:t>
                      </a:r>
                      <a:endParaRPr lang="en-US" sz="30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كَلَّا بَلْ لَا يَخَافُونَ الْآخِرَةَ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53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956988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0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نه چنان است! در حقیقت این (سخن) اندزری است، </a:t>
                      </a:r>
                      <a:endParaRPr lang="en-US" sz="30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كَلَّا إِنَّهُ تَذْكِرَةٌ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54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89731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0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تا هر که خواهد، از آن پند گیرد. </a:t>
                      </a:r>
                      <a:endParaRPr lang="en-US" sz="30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فَمَنْ شَاءَ ذَكَرَهُ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55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892558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0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و[لی] تا خدا نخواهد [از آن] پند نگیرند. </a:t>
                      </a:r>
                      <a:br>
                        <a:rPr lang="fa-IR" sz="30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</a:br>
                      <a:r>
                        <a:rPr lang="fa-IR" sz="30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اوست سزاوار ترس و سزاوار آمرزش.</a:t>
                      </a:r>
                      <a:endParaRPr lang="en-US" sz="30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وَمَا يَذْكُرُونَ إِلَّا أَنْ يَشَاءَ اللَّهُ </a:t>
                      </a:r>
                      <a:b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</a:br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هُوَ أَهْلُ التَّقْوَى وَأَهْلُ الْمَغْفِرَةِ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56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184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89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05664" y="262328"/>
            <a:ext cx="72341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4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دسته بندی آیات سوره مبارکه مدثر و تعیین جریان های سوره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017638" y="1828800"/>
            <a:ext cx="6462643" cy="2603744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60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000">
                <a:latin typeface="Mitra" panose="02000500000000000000" pitchFamily="2" charset="-78"/>
                <a:cs typeface="B Titr" panose="00000700000000000000" pitchFamily="2" charset="-78"/>
              </a:rPr>
              <a:t>دسته بندی براساس تغییر سیاق چگونه است</a:t>
            </a:r>
            <a:r>
              <a:rPr lang="fa-IR" sz="300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00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en-US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جریان های سوره مبارکه مدثر </a:t>
            </a:r>
            <a:br>
              <a:rPr lang="fa-IR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چه جریان هایی دارد</a:t>
            </a:r>
            <a:r>
              <a:rPr lang="fa-IR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</a:p>
          <a:p>
            <a:pPr marL="0" indent="0" algn="r" rtl="1">
              <a:lnSpc>
                <a:spcPct val="100000"/>
              </a:lnSpc>
              <a:buNone/>
            </a:pPr>
            <a:endParaRPr lang="fa-IR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5400000">
            <a:off x="9814034" y="2718722"/>
            <a:ext cx="3021789" cy="1241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>
                <a:solidFill>
                  <a:srgbClr val="FDFFFF"/>
                </a:solidFill>
                <a:cs typeface="B Titr" panose="00000700000000000000" pitchFamily="2" charset="-78"/>
              </a:rPr>
              <a:t>طلوع دوم</a:t>
            </a:r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9278ECF-BE3D-B55E-16AE-714A172FA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782" y="5791232"/>
            <a:ext cx="914741" cy="9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66588" y="5467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دوم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3776526" y="284780"/>
            <a:ext cx="4638947" cy="5555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الف. دسته بندی براساس تغییر سیاق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-636554" y="663328"/>
            <a:ext cx="3504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0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دسته بندی آیات و </a:t>
            </a:r>
            <a:br>
              <a:rPr lang="fa-IR" sz="20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20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تعیین جریان های سوره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A4D0AA-1697-8C9F-0AB5-76B005D89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096549"/>
              </p:ext>
            </p:extLst>
          </p:nvPr>
        </p:nvGraphicFramePr>
        <p:xfrm>
          <a:off x="2410692" y="967352"/>
          <a:ext cx="7745001" cy="5166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4261">
                  <a:extLst>
                    <a:ext uri="{9D8B030D-6E8A-4147-A177-3AD203B41FA5}">
                      <a16:colId xmlns:a16="http://schemas.microsoft.com/office/drawing/2014/main" val="1006123660"/>
                    </a:ext>
                  </a:extLst>
                </a:gridCol>
                <a:gridCol w="1160740">
                  <a:extLst>
                    <a:ext uri="{9D8B030D-6E8A-4147-A177-3AD203B41FA5}">
                      <a16:colId xmlns:a16="http://schemas.microsoft.com/office/drawing/2014/main" val="8907972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fa-IR" sz="32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موضوع</a:t>
                      </a:r>
                      <a:endParaRPr lang="en-US" sz="32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rgbClr val="1C31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3200" b="1">
                          <a:solidFill>
                            <a:schemeClr val="bg1"/>
                          </a:solidFill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آیات</a:t>
                      </a:r>
                      <a:endParaRPr lang="en-US" sz="3200" b="1">
                        <a:solidFill>
                          <a:schemeClr val="bg1"/>
                        </a:solidFill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956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دستوراتی برای مراقبت جریان قیام و تبیین پس زمینه های آن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 تا 7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89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توصیفی برای روز قیامت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8 تا 10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892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باور، رفتار و واکنش کافران در مقابله با پیامبر 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11 تا 25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184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توصیف وضعیت آخرت انسان توصیف شده در آیات قبل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26 تا 30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060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3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موضع گیری کافران، اهل کتاب و مؤمنین پیرامون 19 نفر بودن مأمورین جهنم</a:t>
                      </a:r>
                      <a:endParaRPr lang="en-US" sz="23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31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117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قسم به آیات طبیعی و جواب قسم درباره قرآن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32 تا 37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025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6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حال انسان ها در آخرت و گزارشی از علت عذاب آنها از زبان خودشان</a:t>
                      </a:r>
                      <a:endParaRPr lang="en-US" sz="26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38 تا 48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318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تبعات عدم ذکرپذیری از قرآن و عدم ترس از آخرت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49 تا 55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170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8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ذکر پذیری از قرآن</a:t>
                      </a:r>
                      <a:endParaRPr lang="en-US" sz="28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500">
                          <a:latin typeface="Mitra" panose="02000500000000000000" pitchFamily="2" charset="-78"/>
                          <a:cs typeface="B Mitra" panose="00000400000000000000" pitchFamily="2" charset="-78"/>
                        </a:rPr>
                        <a:t>56</a:t>
                      </a:r>
                      <a:endParaRPr lang="en-US" sz="2500">
                        <a:latin typeface="Mitra" panose="02000500000000000000" pitchFamily="2" charset="-78"/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428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45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77685" y="567295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دوم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 rot="5400000">
            <a:off x="7897038" y="4155644"/>
            <a:ext cx="3339716" cy="9289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الف. دسته بندی </a:t>
            </a:r>
            <a:br>
              <a:rPr lang="en-US" sz="2600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براساس تفسیر المیزان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174543" y="1175947"/>
            <a:ext cx="3504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0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دسته بندی آیات و </a:t>
            </a:r>
            <a:br>
              <a:rPr lang="fa-IR" sz="20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20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تعیین جریان های سوره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220CF7F-4F64-0910-0272-F37C57E9CA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301672"/>
              </p:ext>
            </p:extLst>
          </p:nvPr>
        </p:nvGraphicFramePr>
        <p:xfrm>
          <a:off x="3468254" y="2867891"/>
          <a:ext cx="5255491" cy="3560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369F3751-8F50-F0C9-16B7-D4D5D2711B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396" y="5832593"/>
            <a:ext cx="914741" cy="9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4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E2C82B-8006-4994-92C0-E7215A85E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67E2C82B-8006-4994-92C0-E7215A85E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67E2C82B-8006-4994-92C0-E7215A85E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67E2C82B-8006-4994-92C0-E7215A85E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A0E099-33A2-451A-89FE-842C47C33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D9A0E099-33A2-451A-89FE-842C47C338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D9A0E099-33A2-451A-89FE-842C47C33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D9A0E099-33A2-451A-89FE-842C47C33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01B048-5AFD-4B5A-A243-880EA215D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8D01B048-5AFD-4B5A-A243-880EA215D7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graphicEl>
                                              <a:dgm id="{8D01B048-5AFD-4B5A-A243-880EA215D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8D01B048-5AFD-4B5A-A243-880EA215D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7B40E7-4E34-4053-BD5F-47CC102C9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967B40E7-4E34-4053-BD5F-47CC102C98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967B40E7-4E34-4053-BD5F-47CC102C9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967B40E7-4E34-4053-BD5F-47CC102C9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FEED3C-77B0-4B3F-9571-CA9ACDEDC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FCFEED3C-77B0-4B3F-9571-CA9ACDEDC6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FCFEED3C-77B0-4B3F-9571-CA9ACDEDC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FCFEED3C-77B0-4B3F-9571-CA9ACDEDC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0313EA-BFEF-4D93-A899-E8158EFFF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D30313EA-BFEF-4D93-A899-E8158EFFF0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D30313EA-BFEF-4D93-A899-E8158EFFF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D30313EA-BFEF-4D93-A899-E8158EFFF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5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863C307-E2E9-4E92-8DE0-9490270EE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D863C307-E2E9-4E92-8DE0-9490270EEE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D863C307-E2E9-4E92-8DE0-9490270EE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D863C307-E2E9-4E92-8DE0-9490270EE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5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83F5117-DBE9-4C90-8D1E-8DE2AB654B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dgm id="{C83F5117-DBE9-4C90-8D1E-8DE2AB654B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C83F5117-DBE9-4C90-8D1E-8DE2AB654B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C83F5117-DBE9-4C90-8D1E-8DE2AB654B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4" grpId="0"/>
      <p:bldGraphic spid="7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89710" y="295341"/>
            <a:ext cx="7536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های سوره </a:t>
            </a:r>
            <a:br>
              <a:rPr lang="fa-IR" sz="36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36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 با توجه به پس زمینه ها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031493" y="1731817"/>
            <a:ext cx="6462643" cy="281247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60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000">
                <a:latin typeface="Mitra" panose="02000500000000000000" pitchFamily="2" charset="-78"/>
                <a:cs typeface="B Titr" panose="00000700000000000000" pitchFamily="2" charset="-78"/>
              </a:rPr>
              <a:t>مؤلفه های دیدنی و شنیدنی آیات </a:t>
            </a:r>
            <a:br>
              <a:rPr lang="fa-IR" sz="3000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3000">
                <a:latin typeface="Mitra" panose="02000500000000000000" pitchFamily="2" charset="-78"/>
                <a:cs typeface="B Titr" panose="00000700000000000000" pitchFamily="2" charset="-78"/>
              </a:rPr>
              <a:t>چه مواردی است</a:t>
            </a:r>
            <a:r>
              <a:rPr lang="fa-IR" sz="300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00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en-US" sz="140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چگونه میتوان با خوب دیدن و شنیدن مؤلفه ها به پس زمینه آیات پی برد</a:t>
            </a:r>
            <a:r>
              <a:rPr lang="fa-IR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</a:p>
          <a:p>
            <a:pPr marL="0" indent="0" algn="r" rtl="1">
              <a:lnSpc>
                <a:spcPct val="100000"/>
              </a:lnSpc>
              <a:buNone/>
            </a:pPr>
            <a:endParaRPr lang="fa-IR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5400000">
            <a:off x="9814034" y="2718722"/>
            <a:ext cx="3021789" cy="1241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>
                <a:solidFill>
                  <a:srgbClr val="FDFFFF"/>
                </a:solidFill>
                <a:cs typeface="B Titr" panose="00000700000000000000" pitchFamily="2" charset="-78"/>
              </a:rPr>
              <a:t>طلوع سوم</a:t>
            </a:r>
          </a:p>
        </p:txBody>
      </p:sp>
    </p:spTree>
    <p:extLst>
      <p:ext uri="{BB962C8B-B14F-4D97-AF65-F5344CB8AC3E}">
        <p14:creationId xmlns:p14="http://schemas.microsoft.com/office/powerpoint/2010/main" val="14764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8865559" y="596199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1 تا 7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EC86D7-35DD-4C36-62D6-84572A8C8B03}"/>
              </a:ext>
            </a:extLst>
          </p:cNvPr>
          <p:cNvSpPr/>
          <p:nvPr/>
        </p:nvSpPr>
        <p:spPr>
          <a:xfrm>
            <a:off x="8477912" y="1219201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توضیح کلی در رابطه با این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16344CCC-2C80-D92B-25BF-41739C7BDD37}"/>
              </a:ext>
            </a:extLst>
          </p:cNvPr>
          <p:cNvSpPr/>
          <p:nvPr/>
        </p:nvSpPr>
        <p:spPr>
          <a:xfrm>
            <a:off x="6285643" y="2593987"/>
            <a:ext cx="2583542" cy="1349828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000">
                <a:latin typeface="B Yti"/>
                <a:cs typeface="B Titr" panose="00000700000000000000" pitchFamily="2" charset="-78"/>
              </a:rPr>
              <a:t>امر به پیامبر</a:t>
            </a:r>
            <a:endParaRPr lang="en-US" sz="30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448AE866-0E69-DF75-899A-BB8BF0EAEB0E}"/>
              </a:ext>
            </a:extLst>
          </p:cNvPr>
          <p:cNvSpPr/>
          <p:nvPr/>
        </p:nvSpPr>
        <p:spPr>
          <a:xfrm>
            <a:off x="4514899" y="3660787"/>
            <a:ext cx="3251200" cy="157480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latin typeface="B Yti"/>
                <a:cs typeface="B Titr" panose="00000700000000000000" pitchFamily="2" charset="-78"/>
              </a:rPr>
              <a:t>مابقی آیات معطوف شده به این امر با واو عطف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E05F93B-2DC4-F8FB-11CE-F624B69BC991}"/>
              </a:ext>
            </a:extLst>
          </p:cNvPr>
          <p:cNvSpPr/>
          <p:nvPr/>
        </p:nvSpPr>
        <p:spPr>
          <a:xfrm>
            <a:off x="2925785" y="2463388"/>
            <a:ext cx="3034288" cy="1197427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>
                <a:latin typeface="B Yti"/>
                <a:cs typeface="B Titr" panose="00000700000000000000" pitchFamily="2" charset="-78"/>
              </a:rPr>
              <a:t>خطاب به پیامبر</a:t>
            </a:r>
            <a:endParaRPr lang="en-US" sz="28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C3060D3-F049-AFA9-D095-62F029C2BE1A}"/>
              </a:ext>
            </a:extLst>
          </p:cNvPr>
          <p:cNvSpPr/>
          <p:nvPr/>
        </p:nvSpPr>
        <p:spPr>
          <a:xfrm>
            <a:off x="1119759" y="3272559"/>
            <a:ext cx="3251200" cy="157480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latin typeface="B Yti"/>
                <a:cs typeface="B Titr" panose="00000700000000000000" pitchFamily="2" charset="-78"/>
              </a:rPr>
              <a:t>به پیامبر در سوره </a:t>
            </a:r>
            <a:br>
              <a:rPr lang="fa-IR" sz="2400">
                <a:latin typeface="B Yti"/>
                <a:cs typeface="B Titr" panose="00000700000000000000" pitchFamily="2" charset="-78"/>
              </a:rPr>
            </a:br>
            <a:r>
              <a:rPr lang="fa-IR" sz="2400">
                <a:latin typeface="B Yti"/>
                <a:cs typeface="B Titr" panose="00000700000000000000" pitchFamily="2" charset="-78"/>
              </a:rPr>
              <a:t>با عنوان </a:t>
            </a:r>
            <a:r>
              <a:rPr lang="fa-IR" sz="2400">
                <a:solidFill>
                  <a:srgbClr val="FF0000"/>
                </a:solidFill>
                <a:latin typeface="B Yti"/>
                <a:cs typeface="B Titr" panose="00000700000000000000" pitchFamily="2" charset="-78"/>
              </a:rPr>
              <a:t>مدّثر</a:t>
            </a:r>
            <a:r>
              <a:rPr lang="fa-IR" sz="2400">
                <a:latin typeface="B Yti"/>
                <a:cs typeface="B Titr" panose="00000700000000000000" pitchFamily="2" charset="-78"/>
              </a:rPr>
              <a:t> </a:t>
            </a:r>
            <a:br>
              <a:rPr lang="fa-IR" sz="2400">
                <a:latin typeface="B Yti"/>
                <a:cs typeface="B Titr" panose="00000700000000000000" pitchFamily="2" charset="-78"/>
              </a:rPr>
            </a:br>
            <a:r>
              <a:rPr lang="fa-IR" sz="2400">
                <a:latin typeface="B Yti"/>
                <a:cs typeface="B Titr" panose="00000700000000000000" pitchFamily="2" charset="-78"/>
              </a:rPr>
              <a:t>نگاه شده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230DE5A-75F2-39FA-3167-CE2DB2C10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79712"/>
              </p:ext>
            </p:extLst>
          </p:nvPr>
        </p:nvGraphicFramePr>
        <p:xfrm>
          <a:off x="9145570" y="2051712"/>
          <a:ext cx="1998980" cy="43290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8980">
                  <a:extLst>
                    <a:ext uri="{9D8B030D-6E8A-4147-A177-3AD203B41FA5}">
                      <a16:colId xmlns:a16="http://schemas.microsoft.com/office/drawing/2014/main" val="3438470918"/>
                    </a:ext>
                  </a:extLst>
                </a:gridCol>
              </a:tblGrid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یا أَيُّهَا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الْمُدَّثِّرُ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71394"/>
                  </a:ext>
                </a:extLst>
              </a:tr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قُمْ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فَأَنْذِرْ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821607"/>
                  </a:ext>
                </a:extLst>
              </a:tr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و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َ رَبَّكَ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فَ</a:t>
                      </a:r>
                      <a:r>
                        <a:rPr lang="fa-IR" sz="2800" b="0" i="0" kern="120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كَبِّرْ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512047"/>
                  </a:ext>
                </a:extLst>
              </a:tr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وَ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ثِيَابَكَ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فَ</a:t>
                      </a:r>
                      <a:r>
                        <a:rPr lang="fa-IR" sz="2800" b="0" i="0" kern="120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طَهِّرْ</a:t>
                      </a:r>
                      <a:r>
                        <a:rPr lang="fa-IR" sz="2800" b="0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rgbClr val="FF0000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567393"/>
                  </a:ext>
                </a:extLst>
              </a:tr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وَ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الرُّجْزَ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فَ</a:t>
                      </a:r>
                      <a:r>
                        <a:rPr lang="fa-IR" sz="2800" b="0" i="0" kern="120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اهْجُرْ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190327"/>
                  </a:ext>
                </a:extLst>
              </a:tr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وَ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800" b="0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لَا </a:t>
                      </a:r>
                      <a:r>
                        <a:rPr lang="fa-IR" sz="2800" b="0" i="0" kern="120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تَمْنُنْ</a:t>
                      </a:r>
                      <a:r>
                        <a:rPr lang="fa-IR" sz="2800" b="0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تَسْتَكْثِرُ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003639"/>
                  </a:ext>
                </a:extLst>
              </a:tr>
              <a:tr h="618441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وَ 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لِرَبِّكَ 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فَ</a:t>
                      </a:r>
                      <a:r>
                        <a:rPr lang="fa-IR" sz="2800" b="0" i="0" kern="120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اصْبِر</a:t>
                      </a:r>
                      <a:r>
                        <a:rPr lang="fa-IR" sz="2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ْ</a:t>
                      </a:r>
                      <a:r>
                        <a:rPr lang="fa-IR" sz="2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623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79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4" grpId="0" animBg="1"/>
      <p:bldP spid="6" grpId="0" build="p" animBg="1"/>
      <p:bldP spid="7" grpId="0" build="p" animBg="1"/>
      <p:bldP spid="9" grpId="0" build="p" animBg="1"/>
      <p:bldP spid="11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66CB9-F5FE-5D68-B8A1-CFCE281DF7DB}"/>
              </a:ext>
            </a:extLst>
          </p:cNvPr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29085C7-5741-7719-891A-34F18C7EC963}"/>
              </a:ext>
            </a:extLst>
          </p:cNvPr>
          <p:cNvSpPr txBox="1">
            <a:spLocks/>
          </p:cNvSpPr>
          <p:nvPr/>
        </p:nvSpPr>
        <p:spPr>
          <a:xfrm>
            <a:off x="8727014" y="154343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1 تا 7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CB8A90-BBDB-5F78-2BB7-1DBAC7AC9D4D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C25C83-8F2E-EB22-6AF3-814807231F17}"/>
              </a:ext>
            </a:extLst>
          </p:cNvPr>
          <p:cNvSpPr/>
          <p:nvPr/>
        </p:nvSpPr>
        <p:spPr>
          <a:xfrm>
            <a:off x="8388722" y="695330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مؤلفه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BDE556C-D577-CE96-617D-E6DB5A88F6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6472592"/>
              </p:ext>
            </p:extLst>
          </p:nvPr>
        </p:nvGraphicFramePr>
        <p:xfrm>
          <a:off x="2175165" y="2012173"/>
          <a:ext cx="9656618" cy="35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177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8C5756-8C99-4E9C-9188-37DFE819C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graphicEl>
                                              <a:dgm id="{858C5756-8C99-4E9C-9188-37DFE819C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graphicEl>
                                              <a:dgm id="{858C5756-8C99-4E9C-9188-37DFE819C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graphicEl>
                                              <a:dgm id="{858C5756-8C99-4E9C-9188-37DFE819C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graphicEl>
                                              <a:dgm id="{858C5756-8C99-4E9C-9188-37DFE819CC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5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75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785E4F6-C5D5-4287-839C-8B7A7CE52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graphicEl>
                                              <a:dgm id="{D785E4F6-C5D5-4287-839C-8B7A7CE52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graphicEl>
                                              <a:dgm id="{D785E4F6-C5D5-4287-839C-8B7A7CE52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graphicEl>
                                              <a:dgm id="{D785E4F6-C5D5-4287-839C-8B7A7CE52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graphicEl>
                                              <a:dgm id="{D785E4F6-C5D5-4287-839C-8B7A7CE52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75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3C0B3D-1FCA-421C-8C7D-78709432D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graphicEl>
                                              <a:dgm id="{043C0B3D-1FCA-421C-8C7D-78709432D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graphicEl>
                                              <a:dgm id="{043C0B3D-1FCA-421C-8C7D-78709432D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graphicEl>
                                              <a:dgm id="{043C0B3D-1FCA-421C-8C7D-78709432D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graphicEl>
                                              <a:dgm id="{043C0B3D-1FCA-421C-8C7D-78709432D1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75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60227B3-6590-48D4-84DD-8922180C0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graphicEl>
                                              <a:dgm id="{E60227B3-6590-48D4-84DD-8922180C0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graphicEl>
                                              <a:dgm id="{E60227B3-6590-48D4-84DD-8922180C0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>
                                            <p:graphicEl>
                                              <a:dgm id="{E60227B3-6590-48D4-84DD-8922180C0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graphicEl>
                                              <a:dgm id="{E60227B3-6590-48D4-84DD-8922180C06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Graphic spid="9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9CE807-9B9F-1A74-F3BB-9900E0E9D029}"/>
              </a:ext>
            </a:extLst>
          </p:cNvPr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D20FBE5-A382-7BAF-615D-6C21190B7BF8}"/>
              </a:ext>
            </a:extLst>
          </p:cNvPr>
          <p:cNvSpPr txBox="1">
            <a:spLocks/>
          </p:cNvSpPr>
          <p:nvPr/>
        </p:nvSpPr>
        <p:spPr>
          <a:xfrm>
            <a:off x="8301597" y="589260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1 تا 7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54B38E-7F1C-2A52-02EF-67FD360075DC}"/>
              </a:ext>
            </a:extLst>
          </p:cNvPr>
          <p:cNvSpPr/>
          <p:nvPr/>
        </p:nvSpPr>
        <p:spPr>
          <a:xfrm>
            <a:off x="5100400" y="485496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پس زمینه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EBA120-0300-CF54-C85B-0A934D76C8B2}"/>
              </a:ext>
            </a:extLst>
          </p:cNvPr>
          <p:cNvSpPr txBox="1">
            <a:spLocks/>
          </p:cNvSpPr>
          <p:nvPr/>
        </p:nvSpPr>
        <p:spPr>
          <a:xfrm>
            <a:off x="2276767" y="1849228"/>
            <a:ext cx="7255165" cy="1168728"/>
          </a:xfrm>
          <a:prstGeom prst="rect">
            <a:avLst/>
          </a:prstGeom>
          <a:solidFill>
            <a:srgbClr val="0E4E7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3000">
                <a:solidFill>
                  <a:schemeClr val="bg1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شرح و بسط</a:t>
            </a:r>
            <a:br>
              <a:rPr lang="fa-IR" sz="3000">
                <a:solidFill>
                  <a:schemeClr val="bg1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3000">
                <a:solidFill>
                  <a:schemeClr val="bg1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پس زمینه های هر قیام</a:t>
            </a:r>
            <a:endParaRPr lang="fa-IR">
              <a:solidFill>
                <a:schemeClr val="bg1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fa-IR">
              <a:solidFill>
                <a:schemeClr val="bg1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366142C-F103-508F-C55F-CB606E103868}"/>
              </a:ext>
            </a:extLst>
          </p:cNvPr>
          <p:cNvSpPr txBox="1">
            <a:spLocks/>
          </p:cNvSpPr>
          <p:nvPr/>
        </p:nvSpPr>
        <p:spPr>
          <a:xfrm rot="5400000">
            <a:off x="7759833" y="4228945"/>
            <a:ext cx="2906888" cy="637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لوازم موفقیت هر قیام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EA8F226-82A4-0441-D1AD-A7285CCEC0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67161"/>
              </p:ext>
            </p:extLst>
          </p:nvPr>
        </p:nvGraphicFramePr>
        <p:xfrm>
          <a:off x="2276768" y="3147389"/>
          <a:ext cx="6534726" cy="2673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C0FF848-BD6E-4DB7-DDF4-1AD148219315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</p:spTree>
    <p:extLst>
      <p:ext uri="{BB962C8B-B14F-4D97-AF65-F5344CB8AC3E}">
        <p14:creationId xmlns:p14="http://schemas.microsoft.com/office/powerpoint/2010/main" val="224186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7E2C82B-8006-4994-92C0-E7215A85E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graphicEl>
                                              <a:dgm id="{67E2C82B-8006-4994-92C0-E7215A85E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67E2C82B-8006-4994-92C0-E7215A85E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67E2C82B-8006-4994-92C0-E7215A85E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9A0E099-33A2-451A-89FE-842C47C33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graphicEl>
                                              <a:dgm id="{D9A0E099-33A2-451A-89FE-842C47C338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graphicEl>
                                              <a:dgm id="{D9A0E099-33A2-451A-89FE-842C47C33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D9A0E099-33A2-451A-89FE-842C47C33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D01B048-5AFD-4B5A-A243-880EA215D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graphicEl>
                                              <a:dgm id="{8D01B048-5AFD-4B5A-A243-880EA215D7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graphicEl>
                                              <a:dgm id="{8D01B048-5AFD-4B5A-A243-880EA215D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graphicEl>
                                              <a:dgm id="{8D01B048-5AFD-4B5A-A243-880EA215D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67B40E7-4E34-4053-BD5F-47CC102C9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graphicEl>
                                              <a:dgm id="{967B40E7-4E34-4053-BD5F-47CC102C98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>
                                            <p:graphicEl>
                                              <a:dgm id="{967B40E7-4E34-4053-BD5F-47CC102C9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>
                                            <p:graphicEl>
                                              <a:dgm id="{967B40E7-4E34-4053-BD5F-47CC102C9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CFEED3C-77B0-4B3F-9571-CA9ACDEDC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>
                                            <p:graphicEl>
                                              <a:dgm id="{FCFEED3C-77B0-4B3F-9571-CA9ACDEDC6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>
                                            <p:graphicEl>
                                              <a:dgm id="{FCFEED3C-77B0-4B3F-9571-CA9ACDEDC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>
                                            <p:graphicEl>
                                              <a:dgm id="{FCFEED3C-77B0-4B3F-9571-CA9ACDEDC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30313EA-BFEF-4D93-A899-E8158EFFF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>
                                            <p:graphicEl>
                                              <a:dgm id="{D30313EA-BFEF-4D93-A899-E8158EFFF0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>
                                            <p:graphicEl>
                                              <a:dgm id="{D30313EA-BFEF-4D93-A899-E8158EFFF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>
                                            <p:graphicEl>
                                              <a:dgm id="{D30313EA-BFEF-4D93-A899-E8158EFFF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10" grpId="0" animBg="1"/>
      <p:bldGraphic spid="11" grpId="0">
        <p:bldSub>
          <a:bldDgm bld="one"/>
        </p:bldSub>
      </p:bldGraphic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9CE807-9B9F-1A74-F3BB-9900E0E9D029}"/>
              </a:ext>
            </a:extLst>
          </p:cNvPr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D20FBE5-A382-7BAF-615D-6C21190B7BF8}"/>
              </a:ext>
            </a:extLst>
          </p:cNvPr>
          <p:cNvSpPr txBox="1">
            <a:spLocks/>
          </p:cNvSpPr>
          <p:nvPr/>
        </p:nvSpPr>
        <p:spPr>
          <a:xfrm>
            <a:off x="8301597" y="589260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1 تا 7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54B38E-7F1C-2A52-02EF-67FD360075DC}"/>
              </a:ext>
            </a:extLst>
          </p:cNvPr>
          <p:cNvSpPr/>
          <p:nvPr/>
        </p:nvSpPr>
        <p:spPr>
          <a:xfrm>
            <a:off x="5100400" y="485496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پس زمینه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EBA120-0300-CF54-C85B-0A934D76C8B2}"/>
              </a:ext>
            </a:extLst>
          </p:cNvPr>
          <p:cNvSpPr txBox="1">
            <a:spLocks/>
          </p:cNvSpPr>
          <p:nvPr/>
        </p:nvSpPr>
        <p:spPr>
          <a:xfrm>
            <a:off x="1260763" y="1976857"/>
            <a:ext cx="8174182" cy="653143"/>
          </a:xfrm>
          <a:prstGeom prst="rect">
            <a:avLst/>
          </a:prstGeom>
          <a:solidFill>
            <a:srgbClr val="0E4E7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3000">
                <a:solidFill>
                  <a:schemeClr val="bg1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موارد مخدوش کننده قیام</a:t>
            </a:r>
            <a:endParaRPr lang="fa-IR">
              <a:solidFill>
                <a:schemeClr val="bg1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366142C-F103-508F-C55F-CB606E103868}"/>
              </a:ext>
            </a:extLst>
          </p:cNvPr>
          <p:cNvSpPr txBox="1">
            <a:spLocks/>
          </p:cNvSpPr>
          <p:nvPr/>
        </p:nvSpPr>
        <p:spPr>
          <a:xfrm rot="5400000">
            <a:off x="8327845" y="3737100"/>
            <a:ext cx="2851512" cy="637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آسیب های هر قیام</a:t>
            </a:r>
            <a:br>
              <a:rPr lang="fa-IR">
                <a:latin typeface="Mitra" panose="02000500000000000000" pitchFamily="2" charset="-78"/>
                <a:cs typeface="B Titr" panose="00000700000000000000" pitchFamily="2" charset="-78"/>
              </a:rPr>
            </a:br>
            <a:endParaRPr lang="fa-IR" sz="2600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EA8F226-82A4-0441-D1AD-A7285CCEC0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8583324"/>
              </p:ext>
            </p:extLst>
          </p:nvPr>
        </p:nvGraphicFramePr>
        <p:xfrm>
          <a:off x="1260763" y="2685379"/>
          <a:ext cx="8174184" cy="2796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C0FF848-BD6E-4DB7-DDF4-1AD148219315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</p:spTree>
    <p:extLst>
      <p:ext uri="{BB962C8B-B14F-4D97-AF65-F5344CB8AC3E}">
        <p14:creationId xmlns:p14="http://schemas.microsoft.com/office/powerpoint/2010/main" val="353888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16A0408-E4BC-4B22-A293-090294DCF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dgm id="{216A0408-E4BC-4B22-A293-090294DCF2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216A0408-E4BC-4B22-A293-090294DCF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216A0408-E4BC-4B22-A293-090294DCF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E6BEC4C-AF89-4B22-8C17-8927B67CE3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FE6BEC4C-AF89-4B22-8C17-8927B67CE3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graphicEl>
                                              <a:dgm id="{FE6BEC4C-AF89-4B22-8C17-8927B67CE3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graphicEl>
                                              <a:dgm id="{FE6BEC4C-AF89-4B22-8C17-8927B67CE3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A50B42A-88E5-480C-B7DE-A6E350C13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graphicEl>
                                              <a:dgm id="{FA50B42A-88E5-480C-B7DE-A6E350C134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>
                                            <p:graphicEl>
                                              <a:dgm id="{FA50B42A-88E5-480C-B7DE-A6E350C13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>
                                            <p:graphicEl>
                                              <a:dgm id="{FA50B42A-88E5-480C-B7DE-A6E350C13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CDCEEC8-479D-4D86-82A7-DB012EEBF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graphicEl>
                                              <a:dgm id="{6CDCEEC8-479D-4D86-82A7-DB012EEBFA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>
                                            <p:graphicEl>
                                              <a:dgm id="{6CDCEEC8-479D-4D86-82A7-DB012EEBF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>
                                            <p:graphicEl>
                                              <a:dgm id="{6CDCEEC8-479D-4D86-82A7-DB012EEBF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BFB27CF-7534-42D9-B908-ACD023521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graphicEl>
                                              <a:dgm id="{ABFB27CF-7534-42D9-B908-ACD023521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>
                                            <p:graphicEl>
                                              <a:dgm id="{ABFB27CF-7534-42D9-B908-ACD023521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>
                                            <p:graphicEl>
                                              <a:dgm id="{ABFB27CF-7534-42D9-B908-ACD023521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F5FF2FC-E9E0-493E-AE55-DFF894493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graphicEl>
                                              <a:dgm id="{EF5FF2FC-E9E0-493E-AE55-DFF8944938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EF5FF2FC-E9E0-493E-AE55-DFF894493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EF5FF2FC-E9E0-493E-AE55-DFF894493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10" grpId="0" animBg="1"/>
      <p:bldGraphic spid="11" grpId="0">
        <p:bldSub>
          <a:bldDgm bld="one"/>
        </p:bldSub>
      </p:bldGraphic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08387" y="669414"/>
            <a:ext cx="5681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4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پس زمینه های هر حرکت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017639" y="1995965"/>
            <a:ext cx="6462643" cy="2369558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10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000">
                <a:latin typeface="Mitra" panose="02000500000000000000" pitchFamily="2" charset="-78"/>
                <a:cs typeface="B Titr" panose="00000700000000000000" pitchFamily="2" charset="-78"/>
              </a:rPr>
              <a:t>چه نسبتی بین تفکر و قیام وجود دارد</a:t>
            </a:r>
            <a:r>
              <a:rPr lang="fa-IR" sz="300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1600">
                <a:latin typeface="Mitra" panose="02000500000000000000" pitchFamily="2" charset="-78"/>
                <a:cs typeface="B Titr" panose="00000700000000000000" pitchFamily="2" charset="-78"/>
              </a:rPr>
              <a:t>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000">
                <a:latin typeface="Mitra" panose="02000500000000000000" pitchFamily="2" charset="-78"/>
                <a:cs typeface="B Titr" panose="00000700000000000000" pitchFamily="2" charset="-78"/>
              </a:rPr>
              <a:t>پس زمینه چه جنبه هایی دارد</a:t>
            </a:r>
            <a:r>
              <a:rPr lang="fa-IR" sz="300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00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fa-IR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5400000">
            <a:off x="9814034" y="2718722"/>
            <a:ext cx="3021789" cy="1241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>
                <a:solidFill>
                  <a:srgbClr val="FDFFFF"/>
                </a:solidFill>
                <a:cs typeface="B Titr" panose="00000700000000000000" pitchFamily="2" charset="-78"/>
              </a:rPr>
              <a:t>پس زمینه های </a:t>
            </a:r>
            <a:br>
              <a:rPr lang="fa-IR" sz="2800">
                <a:solidFill>
                  <a:srgbClr val="FDFFFF"/>
                </a:solidFill>
                <a:cs typeface="B Titr" panose="00000700000000000000" pitchFamily="2" charset="-78"/>
              </a:rPr>
            </a:br>
            <a:r>
              <a:rPr lang="fa-IR" sz="2800">
                <a:solidFill>
                  <a:srgbClr val="FDFFFF"/>
                </a:solidFill>
                <a:cs typeface="B Titr" panose="00000700000000000000" pitchFamily="2" charset="-78"/>
              </a:rPr>
              <a:t>هر حرکت</a:t>
            </a:r>
            <a:endParaRPr lang="en-US" sz="2800">
              <a:solidFill>
                <a:srgbClr val="FD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1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9CE807-9B9F-1A74-F3BB-9900E0E9D029}"/>
              </a:ext>
            </a:extLst>
          </p:cNvPr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D20FBE5-A382-7BAF-615D-6C21190B7BF8}"/>
              </a:ext>
            </a:extLst>
          </p:cNvPr>
          <p:cNvSpPr txBox="1">
            <a:spLocks/>
          </p:cNvSpPr>
          <p:nvPr/>
        </p:nvSpPr>
        <p:spPr>
          <a:xfrm>
            <a:off x="8301597" y="589260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1 تا 7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54B38E-7F1C-2A52-02EF-67FD360075DC}"/>
              </a:ext>
            </a:extLst>
          </p:cNvPr>
          <p:cNvSpPr/>
          <p:nvPr/>
        </p:nvSpPr>
        <p:spPr>
          <a:xfrm>
            <a:off x="5100400" y="485496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پس زمینه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0FF848-BD6E-4DB7-DDF4-1AD148219315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C023CAB-5E5C-696C-176B-969FB188AE94}"/>
              </a:ext>
            </a:extLst>
          </p:cNvPr>
          <p:cNvSpPr txBox="1">
            <a:spLocks/>
          </p:cNvSpPr>
          <p:nvPr/>
        </p:nvSpPr>
        <p:spPr>
          <a:xfrm>
            <a:off x="5334065" y="1435064"/>
            <a:ext cx="4474863" cy="772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برای پرهیز از هر آلودگی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1D09E9-9AF1-C7B6-71CD-A13EB6635FF3}"/>
              </a:ext>
            </a:extLst>
          </p:cNvPr>
          <p:cNvGrpSpPr/>
          <p:nvPr/>
        </p:nvGrpSpPr>
        <p:grpSpPr>
          <a:xfrm>
            <a:off x="885026" y="1920784"/>
            <a:ext cx="5836507" cy="2192239"/>
            <a:chOff x="6893981" y="3437344"/>
            <a:chExt cx="1277557" cy="754992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FC5E546B-F861-2BF8-9E6F-D09357556E39}"/>
                </a:ext>
              </a:extLst>
            </p:cNvPr>
            <p:cNvSpPr/>
            <p:nvPr/>
          </p:nvSpPr>
          <p:spPr>
            <a:xfrm rot="5400000">
              <a:off x="7213042" y="3233839"/>
              <a:ext cx="639436" cy="127755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533A16AD-EC53-B6D9-9D68-F7F8002B4C58}"/>
                </a:ext>
              </a:extLst>
            </p:cNvPr>
            <p:cNvSpPr txBox="1">
              <a:spLocks/>
            </p:cNvSpPr>
            <p:nvPr/>
          </p:nvSpPr>
          <p:spPr>
            <a:xfrm>
              <a:off x="6942355" y="3437344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بکار بردن </a:t>
              </a:r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طهارت های</a:t>
              </a:r>
              <a:b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</a:br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مخصوص به آن آلودگی ها</a:t>
              </a:r>
              <a:endParaRPr lang="en-US" sz="280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C78D319-AB63-6358-AE55-5B76951F5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883037"/>
              </p:ext>
            </p:extLst>
          </p:nvPr>
        </p:nvGraphicFramePr>
        <p:xfrm>
          <a:off x="2646219" y="4429002"/>
          <a:ext cx="6830290" cy="1297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437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25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25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250"/>
                            </p:stCondLst>
                            <p:childTnLst>
                              <p:par>
                                <p:cTn id="7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D894BB8-9342-41F0-8ED8-4761DF5EE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>
                                            <p:graphicEl>
                                              <a:dgm id="{BD894BB8-9342-41F0-8ED8-4761DF5EE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>
                                            <p:graphicEl>
                                              <a:dgm id="{BD894BB8-9342-41F0-8ED8-4761DF5EE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>
                                            <p:graphicEl>
                                              <a:dgm id="{BD894BB8-9342-41F0-8ED8-4761DF5EE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>
                                            <p:graphicEl>
                                              <a:dgm id="{BD894BB8-9342-41F0-8ED8-4761DF5EE7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250"/>
                            </p:stCondLst>
                            <p:childTnLst>
                              <p:par>
                                <p:cTn id="8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4" grpId="0"/>
      <p:bldP spid="2" grpId="0" uiExpand="1" build="p" animBg="1"/>
      <p:bldGraphic spid="12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8717790" y="613766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8 تا 10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EC86D7-35DD-4C36-62D6-84572A8C8B03}"/>
              </a:ext>
            </a:extLst>
          </p:cNvPr>
          <p:cNvSpPr/>
          <p:nvPr/>
        </p:nvSpPr>
        <p:spPr>
          <a:xfrm>
            <a:off x="8251721" y="1278234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توضیح کلی در رابطه با این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16344CCC-2C80-D92B-25BF-41739C7BDD37}"/>
              </a:ext>
            </a:extLst>
          </p:cNvPr>
          <p:cNvSpPr/>
          <p:nvPr/>
        </p:nvSpPr>
        <p:spPr>
          <a:xfrm>
            <a:off x="4218638" y="1764149"/>
            <a:ext cx="3034288" cy="2767608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000">
                <a:latin typeface="B Yti"/>
                <a:cs typeface="B Titr" panose="00000700000000000000" pitchFamily="2" charset="-78"/>
              </a:rPr>
              <a:t>آیات بصورت </a:t>
            </a:r>
            <a:br>
              <a:rPr lang="fa-IR" sz="3000">
                <a:latin typeface="B Yti"/>
                <a:cs typeface="B Titr" panose="00000700000000000000" pitchFamily="2" charset="-78"/>
              </a:rPr>
            </a:br>
            <a:r>
              <a:rPr lang="fa-IR" sz="3000">
                <a:latin typeface="B Yti"/>
                <a:cs typeface="B Titr" panose="00000700000000000000" pitchFamily="2" charset="-78"/>
              </a:rPr>
              <a:t>شرط </a:t>
            </a:r>
            <a:br>
              <a:rPr lang="fa-IR" sz="3000">
                <a:latin typeface="B Yti"/>
                <a:cs typeface="B Titr" panose="00000700000000000000" pitchFamily="2" charset="-78"/>
              </a:rPr>
            </a:br>
            <a:r>
              <a:rPr lang="fa-IR" sz="3000">
                <a:latin typeface="B Yti"/>
                <a:cs typeface="B Titr" panose="00000700000000000000" pitchFamily="2" charset="-78"/>
              </a:rPr>
              <a:t>و جواب شرط</a:t>
            </a:r>
            <a:endParaRPr lang="en-US" sz="30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C3060D3-F049-AFA9-D095-62F029C2BE1A}"/>
              </a:ext>
            </a:extLst>
          </p:cNvPr>
          <p:cNvSpPr/>
          <p:nvPr/>
        </p:nvSpPr>
        <p:spPr>
          <a:xfrm>
            <a:off x="2683166" y="3710047"/>
            <a:ext cx="2867870" cy="2150426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>
                <a:latin typeface="B Yti"/>
                <a:cs typeface="B Titr" panose="00000700000000000000" pitchFamily="2" charset="-78"/>
              </a:rPr>
              <a:t>خبر از آینده ای برای انسان</a:t>
            </a:r>
            <a:endParaRPr lang="en-US" sz="2800">
              <a:latin typeface="B Yti"/>
              <a:cs typeface="B Titr" panose="00000700000000000000" pitchFamily="2" charset="-7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EDE2A4-1482-9CC6-CAD1-0F695DF4C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905409"/>
              </p:ext>
            </p:extLst>
          </p:nvPr>
        </p:nvGraphicFramePr>
        <p:xfrm>
          <a:off x="8177473" y="2595845"/>
          <a:ext cx="3305308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5308">
                  <a:extLst>
                    <a:ext uri="{9D8B030D-6E8A-4147-A177-3AD203B41FA5}">
                      <a16:colId xmlns:a16="http://schemas.microsoft.com/office/drawing/2014/main" val="816514102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فَإ</a:t>
                      </a:r>
                      <a:r>
                        <a:rPr lang="fa-IR" sz="32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ِذَا</a:t>
                      </a:r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 نُقِرَ فِي النَّاقُورِ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3508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فَذَلِكَ يَوْمَئِذٍ يَوْمٌ عَسِيرٌ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515338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عَلَى الْكَافِرِينَ غَيْرُ يَسِيرٍ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154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32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4" grpId="0" animBg="1"/>
      <p:bldP spid="6" grpId="0" build="p" animBg="1"/>
      <p:bldP spid="11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FB190-01EE-EE48-F895-68D52B21D965}"/>
              </a:ext>
            </a:extLst>
          </p:cNvPr>
          <p:cNvSpPr txBox="1">
            <a:spLocks/>
          </p:cNvSpPr>
          <p:nvPr/>
        </p:nvSpPr>
        <p:spPr>
          <a:xfrm>
            <a:off x="2828638" y="668587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3CF65C7-A383-1758-E592-A69CCCBC5DAB}"/>
              </a:ext>
            </a:extLst>
          </p:cNvPr>
          <p:cNvSpPr txBox="1">
            <a:spLocks/>
          </p:cNvSpPr>
          <p:nvPr/>
        </p:nvSpPr>
        <p:spPr>
          <a:xfrm>
            <a:off x="7670432" y="791477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8 تا 10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633A19-FB82-D6C5-CBCA-16F8A2EA226D}"/>
              </a:ext>
            </a:extLst>
          </p:cNvPr>
          <p:cNvSpPr/>
          <p:nvPr/>
        </p:nvSpPr>
        <p:spPr>
          <a:xfrm>
            <a:off x="2043773" y="1277239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C59A0D-2B97-FCEF-96E1-58638894CCCB}"/>
              </a:ext>
            </a:extLst>
          </p:cNvPr>
          <p:cNvSpPr/>
          <p:nvPr/>
        </p:nvSpPr>
        <p:spPr>
          <a:xfrm>
            <a:off x="7204363" y="1385911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مؤلفه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370EF7E-C229-3044-A04F-571B3D803B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4474332"/>
              </p:ext>
            </p:extLst>
          </p:nvPr>
        </p:nvGraphicFramePr>
        <p:xfrm>
          <a:off x="2546058" y="2187874"/>
          <a:ext cx="6650180" cy="2241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033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Graphic spid="6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9CE807-9B9F-1A74-F3BB-9900E0E9D029}"/>
              </a:ext>
            </a:extLst>
          </p:cNvPr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D20FBE5-A382-7BAF-615D-6C21190B7BF8}"/>
              </a:ext>
            </a:extLst>
          </p:cNvPr>
          <p:cNvSpPr txBox="1">
            <a:spLocks/>
          </p:cNvSpPr>
          <p:nvPr/>
        </p:nvSpPr>
        <p:spPr>
          <a:xfrm>
            <a:off x="8136707" y="589260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8 تا 10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54B38E-7F1C-2A52-02EF-67FD360075DC}"/>
              </a:ext>
            </a:extLst>
          </p:cNvPr>
          <p:cNvSpPr/>
          <p:nvPr/>
        </p:nvSpPr>
        <p:spPr>
          <a:xfrm>
            <a:off x="4935510" y="485496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پس زمینه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0FF848-BD6E-4DB7-DDF4-1AD148219315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C023CAB-5E5C-696C-176B-969FB188AE94}"/>
              </a:ext>
            </a:extLst>
          </p:cNvPr>
          <p:cNvSpPr txBox="1">
            <a:spLocks/>
          </p:cNvSpPr>
          <p:nvPr/>
        </p:nvSpPr>
        <p:spPr>
          <a:xfrm>
            <a:off x="4856815" y="1430934"/>
            <a:ext cx="5266908" cy="772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کافران، سرگرم به مطامع دنیوی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1D09E9-9AF1-C7B6-71CD-A13EB6635FF3}"/>
              </a:ext>
            </a:extLst>
          </p:cNvPr>
          <p:cNvGrpSpPr/>
          <p:nvPr/>
        </p:nvGrpSpPr>
        <p:grpSpPr>
          <a:xfrm>
            <a:off x="760646" y="2338192"/>
            <a:ext cx="5960889" cy="1297154"/>
            <a:chOff x="6866755" y="2899734"/>
            <a:chExt cx="1304783" cy="1256983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FC5E546B-F861-2BF8-9E6F-D09357556E39}"/>
                </a:ext>
              </a:extLst>
            </p:cNvPr>
            <p:cNvSpPr/>
            <p:nvPr/>
          </p:nvSpPr>
          <p:spPr>
            <a:xfrm rot="5400000">
              <a:off x="6904267" y="2889447"/>
              <a:ext cx="1256983" cy="127755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533A16AD-EC53-B6D9-9D68-F7F8002B4C58}"/>
                </a:ext>
              </a:extLst>
            </p:cNvPr>
            <p:cNvSpPr txBox="1">
              <a:spLocks/>
            </p:cNvSpPr>
            <p:nvPr/>
          </p:nvSpPr>
          <p:spPr>
            <a:xfrm>
              <a:off x="6866755" y="3208507"/>
              <a:ext cx="1304783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برداشته شدن تعلق جسم از روح</a:t>
              </a:r>
              <a:endParaRPr lang="en-US" sz="280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C78D319-AB63-6358-AE55-5B76951F5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0275079"/>
              </p:ext>
            </p:extLst>
          </p:nvPr>
        </p:nvGraphicFramePr>
        <p:xfrm>
          <a:off x="3401575" y="4757399"/>
          <a:ext cx="5388850" cy="188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E00C5D-811A-C6A8-39E2-4E75B0DB9C70}"/>
              </a:ext>
            </a:extLst>
          </p:cNvPr>
          <p:cNvSpPr txBox="1">
            <a:spLocks/>
          </p:cNvSpPr>
          <p:nvPr/>
        </p:nvSpPr>
        <p:spPr>
          <a:xfrm>
            <a:off x="4942529" y="3732056"/>
            <a:ext cx="5266908" cy="772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fa-IR" sz="3600">
                <a:solidFill>
                  <a:srgbClr val="FF0000"/>
                </a:solidFill>
                <a:cs typeface="B Titr" panose="00000700000000000000" pitchFamily="2" charset="-78"/>
              </a:rPr>
              <a:t>حس کردن سختی نافرمانی خدا</a:t>
            </a:r>
            <a:endParaRPr lang="en-US" sz="360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349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25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25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4" grpId="0"/>
      <p:bldP spid="2" grpId="0" uiExpand="1" build="p" animBg="1"/>
      <p:bldGraphic spid="12" grpId="0">
        <p:bldSub>
          <a:bldDgm bld="one"/>
        </p:bldSub>
      </p:bldGraphic>
      <p:bldP spid="6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9966632" y="217337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11 تا 25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EC86D7-35DD-4C36-62D6-84572A8C8B03}"/>
              </a:ext>
            </a:extLst>
          </p:cNvPr>
          <p:cNvSpPr/>
          <p:nvPr/>
        </p:nvSpPr>
        <p:spPr>
          <a:xfrm rot="5400000">
            <a:off x="7839622" y="2834375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توضیح کلی در رابطه با این آیات</a:t>
            </a:r>
            <a:endParaRPr lang="en-US" sz="2400">
              <a:cs typeface="B Mitra" panose="00000400000000000000" pitchFamily="2" charset="-78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BF870C-E5BC-6332-3AF7-740596A09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879882"/>
              </p:ext>
            </p:extLst>
          </p:nvPr>
        </p:nvGraphicFramePr>
        <p:xfrm>
          <a:off x="9912541" y="755084"/>
          <a:ext cx="2129763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9763">
                  <a:extLst>
                    <a:ext uri="{9D8B030D-6E8A-4147-A177-3AD203B41FA5}">
                      <a16:colId xmlns:a16="http://schemas.microsoft.com/office/drawing/2014/main" val="1836070620"/>
                    </a:ext>
                  </a:extLst>
                </a:gridCol>
              </a:tblGrid>
              <a:tr h="216223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ذَرْنِي </a:t>
                      </a:r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</a:t>
                      </a:r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 مَنْ خَلَقْتُ وَحِيدًا 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966806"/>
                  </a:ext>
                </a:extLst>
              </a:tr>
              <a:tr h="216223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 </a:t>
                      </a:r>
                      <a:r>
                        <a:rPr lang="fa-IR" sz="2000" b="0" i="0">
                          <a:solidFill>
                            <a:schemeClr val="tx1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جَعَلْتُ</a:t>
                      </a:r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لَهُ مَالًا مَمْدُودًا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542457"/>
                  </a:ext>
                </a:extLst>
              </a:tr>
              <a:tr h="216223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 </a:t>
                      </a:r>
                      <a:r>
                        <a:rPr lang="fa-IR" sz="2000" b="0" i="0">
                          <a:solidFill>
                            <a:schemeClr val="tx1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بَنِينَ</a:t>
                      </a:r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شُهُودًا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515906"/>
                  </a:ext>
                </a:extLst>
              </a:tr>
              <a:tr h="216223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 </a:t>
                      </a:r>
                      <a:r>
                        <a:rPr lang="fa-IR" sz="2000" b="0" i="0">
                          <a:solidFill>
                            <a:schemeClr val="tx1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مَهَّدْتُ</a:t>
                      </a:r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لَهُ تَمْهِيدًا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584802"/>
                  </a:ext>
                </a:extLst>
              </a:tr>
              <a:tr h="216223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ثُمَّ</a:t>
                      </a:r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 يَطْمَعُ أَنْ أَزِيدَ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198409"/>
                  </a:ext>
                </a:extLst>
              </a:tr>
              <a:tr h="216223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كَلَّا</a:t>
                      </a:r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 إِنَّهُ كَانَ لِآيَاتِنَا عَنِيدًا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370136"/>
                  </a:ext>
                </a:extLst>
              </a:tr>
              <a:tr h="216223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سَأُرْهِقُهُ صَعُودًا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537513"/>
                  </a:ext>
                </a:extLst>
              </a:tr>
            </a:tbl>
          </a:graphicData>
        </a:graphic>
      </p:graphicFrame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DD983D6A-CAA7-E6E1-E0BF-F81BD3D6B4A7}"/>
              </a:ext>
            </a:extLst>
          </p:cNvPr>
          <p:cNvSpPr/>
          <p:nvPr/>
        </p:nvSpPr>
        <p:spPr>
          <a:xfrm>
            <a:off x="6301794" y="1199550"/>
            <a:ext cx="2583542" cy="1349828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latin typeface="B Yti"/>
                <a:cs typeface="B Titr" panose="00000700000000000000" pitchFamily="2" charset="-78"/>
              </a:rPr>
              <a:t>امر به پیامبر درباره معاندین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9332720-AFF3-45E4-2E69-F5C2403277CA}"/>
              </a:ext>
            </a:extLst>
          </p:cNvPr>
          <p:cNvSpPr/>
          <p:nvPr/>
        </p:nvSpPr>
        <p:spPr>
          <a:xfrm>
            <a:off x="6758515" y="2412645"/>
            <a:ext cx="1670099" cy="1186984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latin typeface="B Yti"/>
                <a:cs typeface="B Titr" panose="00000700000000000000" pitchFamily="2" charset="-78"/>
              </a:rPr>
              <a:t>تهدید معاندین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454FB751-1DA3-80D0-A124-F7D12A9F5428}"/>
              </a:ext>
            </a:extLst>
          </p:cNvPr>
          <p:cNvSpPr/>
          <p:nvPr/>
        </p:nvSpPr>
        <p:spPr>
          <a:xfrm>
            <a:off x="5007428" y="2593939"/>
            <a:ext cx="1937259" cy="100569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latin typeface="B Yti"/>
                <a:cs typeface="B Titr" panose="00000700000000000000" pitchFamily="2" charset="-78"/>
              </a:rPr>
              <a:t>معرفی خصوصیات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2D3182E8-0886-3196-F1BB-92B1BFE71980}"/>
              </a:ext>
            </a:extLst>
          </p:cNvPr>
          <p:cNvSpPr/>
          <p:nvPr/>
        </p:nvSpPr>
        <p:spPr>
          <a:xfrm>
            <a:off x="3236685" y="2658102"/>
            <a:ext cx="2037903" cy="100569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latin typeface="B Yti"/>
                <a:cs typeface="B Titr" panose="00000700000000000000" pitchFamily="2" charset="-78"/>
              </a:rPr>
              <a:t>سخن از اعمال او 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A495C16E-12DF-4FA0-CACB-1DE95FC21A2E}"/>
              </a:ext>
            </a:extLst>
          </p:cNvPr>
          <p:cNvSpPr/>
          <p:nvPr/>
        </p:nvSpPr>
        <p:spPr>
          <a:xfrm>
            <a:off x="6758515" y="3528764"/>
            <a:ext cx="1670099" cy="1325909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>
                <a:latin typeface="B Yti"/>
                <a:cs typeface="B Titr" panose="00000700000000000000" pitchFamily="2" charset="-78"/>
              </a:rPr>
              <a:t>ارتباط آیات با واوعطف</a:t>
            </a:r>
            <a:endParaRPr lang="en-US" sz="20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CA5E38A-D6D2-3676-9638-9F7F76410FD5}"/>
              </a:ext>
            </a:extLst>
          </p:cNvPr>
          <p:cNvSpPr/>
          <p:nvPr/>
        </p:nvSpPr>
        <p:spPr>
          <a:xfrm>
            <a:off x="2888345" y="3599629"/>
            <a:ext cx="2702662" cy="1595539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rgbClr val="FF0000"/>
                </a:solidFill>
                <a:latin typeface="B Yti"/>
                <a:cs typeface="B Titr" panose="00000700000000000000" pitchFamily="2" charset="-78"/>
              </a:rPr>
              <a:t>ثمّ</a:t>
            </a:r>
            <a:r>
              <a:rPr lang="fa-IR" sz="2400">
                <a:latin typeface="B Yti"/>
                <a:cs typeface="B Titr" panose="00000700000000000000" pitchFamily="2" charset="-78"/>
              </a:rPr>
              <a:t>، ایجاد فاصله </a:t>
            </a:r>
            <a:br>
              <a:rPr lang="fa-IR" sz="2400">
                <a:latin typeface="B Yti"/>
                <a:cs typeface="B Titr" panose="00000700000000000000" pitchFamily="2" charset="-78"/>
              </a:rPr>
            </a:br>
            <a:r>
              <a:rPr lang="fa-IR" sz="2400">
                <a:latin typeface="B Yti"/>
                <a:cs typeface="B Titr" panose="00000700000000000000" pitchFamily="2" charset="-78"/>
              </a:rPr>
              <a:t>و حکایت وار</a:t>
            </a:r>
            <a:br>
              <a:rPr lang="fa-IR" sz="2400">
                <a:latin typeface="B Yti"/>
                <a:cs typeface="B Titr" panose="00000700000000000000" pitchFamily="2" charset="-78"/>
              </a:rPr>
            </a:br>
            <a:r>
              <a:rPr lang="fa-IR" sz="2400">
                <a:latin typeface="B Yti"/>
                <a:cs typeface="B Titr" panose="00000700000000000000" pitchFamily="2" charset="-78"/>
              </a:rPr>
              <a:t>کردن بیان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AE0E8875-A2A2-2911-A69F-0A6AE043D80A}"/>
              </a:ext>
            </a:extLst>
          </p:cNvPr>
          <p:cNvSpPr/>
          <p:nvPr/>
        </p:nvSpPr>
        <p:spPr>
          <a:xfrm>
            <a:off x="816788" y="2801859"/>
            <a:ext cx="2071557" cy="1595539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rgbClr val="FF0000"/>
                </a:solidFill>
                <a:latin typeface="B Yti"/>
                <a:cs typeface="B Titr" panose="00000700000000000000" pitchFamily="2" charset="-78"/>
              </a:rPr>
              <a:t>کّلا</a:t>
            </a:r>
            <a:r>
              <a:rPr lang="fa-IR" sz="2400">
                <a:latin typeface="B Yti"/>
                <a:cs typeface="B Titr" panose="00000700000000000000" pitchFamily="2" charset="-78"/>
              </a:rPr>
              <a:t>، تخطئه شدید </a:t>
            </a:r>
            <a:br>
              <a:rPr lang="fa-IR" sz="2400">
                <a:latin typeface="B Yti"/>
                <a:cs typeface="B Titr" panose="00000700000000000000" pitchFamily="2" charset="-78"/>
              </a:rPr>
            </a:br>
            <a:r>
              <a:rPr lang="fa-IR" sz="2400">
                <a:latin typeface="B Yti"/>
                <a:cs typeface="B Titr" panose="00000700000000000000" pitchFamily="2" charset="-78"/>
              </a:rPr>
              <a:t>این افراد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33851A-BCBF-C3C8-3394-BDCEC4200DB7}"/>
              </a:ext>
            </a:extLst>
          </p:cNvPr>
          <p:cNvSpPr/>
          <p:nvPr/>
        </p:nvSpPr>
        <p:spPr>
          <a:xfrm>
            <a:off x="3862394" y="5655869"/>
            <a:ext cx="3457225" cy="852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توجه به حروف ابتدایی در این بخش، در فهم آیات نقش بسزایی دارد.</a:t>
            </a:r>
            <a:endParaRPr lang="en-US" sz="2400">
              <a:cs typeface="B Mitra" panose="00000400000000000000" pitchFamily="2" charset="-7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3E7E33-2B70-275C-1A14-88225E93B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377268"/>
              </p:ext>
            </p:extLst>
          </p:nvPr>
        </p:nvGraphicFramePr>
        <p:xfrm>
          <a:off x="9912541" y="3528764"/>
          <a:ext cx="2126821" cy="3169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6821">
                  <a:extLst>
                    <a:ext uri="{9D8B030D-6E8A-4147-A177-3AD203B41FA5}">
                      <a16:colId xmlns:a16="http://schemas.microsoft.com/office/drawing/2014/main" val="6942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إِنَّهُ فَكَّرَ وَقَدَّرَ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174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فَقُتِلَ كَيْفَ قَدَّرَ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043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ثُمَّ</a:t>
                      </a:r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 قُتِلَ كَيْفَ قَدَّرَ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725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ثُمَّ</a:t>
                      </a:r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 نَظَرَ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004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ثُمَّ</a:t>
                      </a:r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 عَبَسَ وَبَسَرَ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623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ثُمَّ</a:t>
                      </a:r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 أَدْبَرَ وَاسْتَكْبَرَ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89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فَقَالَ إِنْ هَذَا إِلَّا سِحْرٌ يُؤْثَرُ 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291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إِنْ هَذَا إِلَّا قَوْلُ الْبَشَرِ</a:t>
                      </a:r>
                      <a:endParaRPr lang="en-US" sz="2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130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74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4" grpId="0" animBg="1"/>
      <p:bldP spid="9" grpId="0" build="p" animBg="1"/>
      <p:bldP spid="10" grpId="0" build="p" animBg="1"/>
      <p:bldP spid="12" grpId="0" build="p" animBg="1"/>
      <p:bldP spid="13" grpId="0" build="p" animBg="1"/>
      <p:bldP spid="14" grpId="0" build="p" animBg="1"/>
      <p:bldP spid="15" grpId="0" build="p" animBg="1"/>
      <p:bldP spid="16" grpId="0" build="p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66CB9-F5FE-5D68-B8A1-CFCE281DF7DB}"/>
              </a:ext>
            </a:extLst>
          </p:cNvPr>
          <p:cNvSpPr txBox="1">
            <a:spLocks/>
          </p:cNvSpPr>
          <p:nvPr/>
        </p:nvSpPr>
        <p:spPr>
          <a:xfrm>
            <a:off x="2844446" y="31675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29085C7-5741-7719-891A-34F18C7EC963}"/>
              </a:ext>
            </a:extLst>
          </p:cNvPr>
          <p:cNvSpPr txBox="1">
            <a:spLocks/>
          </p:cNvSpPr>
          <p:nvPr/>
        </p:nvSpPr>
        <p:spPr>
          <a:xfrm>
            <a:off x="8740869" y="456348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11 تا 25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CB8A90-BBDB-5F78-2BB7-1DBAC7AC9D4D}"/>
              </a:ext>
            </a:extLst>
          </p:cNvPr>
          <p:cNvSpPr/>
          <p:nvPr/>
        </p:nvSpPr>
        <p:spPr>
          <a:xfrm>
            <a:off x="0" y="233665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C25C83-8F2E-EB22-6AF3-814807231F17}"/>
              </a:ext>
            </a:extLst>
          </p:cNvPr>
          <p:cNvSpPr/>
          <p:nvPr/>
        </p:nvSpPr>
        <p:spPr>
          <a:xfrm>
            <a:off x="5417301" y="366013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مؤلفه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DABF338-5FB4-CB0A-D878-1D2B4F0CB3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9013586"/>
              </p:ext>
            </p:extLst>
          </p:nvPr>
        </p:nvGraphicFramePr>
        <p:xfrm>
          <a:off x="1842655" y="1230382"/>
          <a:ext cx="8280953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0478C1A-EBBA-226F-2098-8260495D8D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8441936"/>
              </p:ext>
            </p:extLst>
          </p:nvPr>
        </p:nvGraphicFramePr>
        <p:xfrm>
          <a:off x="1842654" y="3440182"/>
          <a:ext cx="8280953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5610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5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75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75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2C8575-5558-45B3-A512-4B04BF4A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F82C8575-5558-45B3-A512-4B04BF4A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F82C8575-5558-45B3-A512-4B04BF4A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graphicEl>
                                              <a:dgm id="{F82C8575-5558-45B3-A512-4B04BF4A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graphicEl>
                                              <a:dgm id="{F82C8575-5558-45B3-A512-4B04BF4A9A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75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645566F-949C-4FD0-9081-6B85080A4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0645566F-949C-4FD0-9081-6B85080A4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graphicEl>
                                              <a:dgm id="{0645566F-949C-4FD0-9081-6B85080A4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graphicEl>
                                              <a:dgm id="{0645566F-949C-4FD0-9081-6B85080A4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graphicEl>
                                              <a:dgm id="{0645566F-949C-4FD0-9081-6B85080A4B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75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75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750"/>
                            </p:stCondLst>
                            <p:childTnLst>
                              <p:par>
                                <p:cTn id="9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10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1DE9D91-37A5-4962-82F4-B9C1571C2C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>
                                            <p:graphicEl>
                                              <a:dgm id="{C1DE9D91-37A5-4962-82F4-B9C1571C2C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>
                                            <p:graphicEl>
                                              <a:dgm id="{C1DE9D91-37A5-4962-82F4-B9C1571C2C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>
                                            <p:graphicEl>
                                              <a:dgm id="{C1DE9D91-37A5-4962-82F4-B9C1571C2C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>
                                            <p:graphicEl>
                                              <a:dgm id="{C1DE9D91-37A5-4962-82F4-B9C1571C2C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750"/>
                            </p:stCondLst>
                            <p:childTnLst>
                              <p:par>
                                <p:cTn id="10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E90CC56-C448-48EF-84A9-3F82FBDD1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">
                                            <p:graphicEl>
                                              <a:dgm id="{7E90CC56-C448-48EF-84A9-3F82FBDD1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">
                                            <p:graphicEl>
                                              <a:dgm id="{7E90CC56-C448-48EF-84A9-3F82FBDD1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">
                                            <p:graphicEl>
                                              <a:dgm id="{7E90CC56-C448-48EF-84A9-3F82FBDD1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">
                                            <p:graphicEl>
                                              <a:dgm id="{7E90CC56-C448-48EF-84A9-3F82FBDD1C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6750"/>
                            </p:stCondLst>
                            <p:childTnLst>
                              <p:par>
                                <p:cTn id="1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62EFAC4-26B3-4C3D-BB4C-33966F6D7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">
                                            <p:graphicEl>
                                              <a:dgm id="{462EFAC4-26B3-4C3D-BB4C-33966F6D7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">
                                            <p:graphicEl>
                                              <a:dgm id="{462EFAC4-26B3-4C3D-BB4C-33966F6D7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>
                                            <p:graphicEl>
                                              <a:dgm id="{462EFAC4-26B3-4C3D-BB4C-33966F6D7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">
                                            <p:graphicEl>
                                              <a:dgm id="{462EFAC4-26B3-4C3D-BB4C-33966F6D7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750"/>
                            </p:stCondLst>
                            <p:childTnLst>
                              <p:par>
                                <p:cTn id="1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3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750"/>
                            </p:stCondLst>
                            <p:childTnLst>
                              <p:par>
                                <p:cTn id="1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3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9750"/>
                            </p:stCondLst>
                            <p:childTnLst>
                              <p:par>
                                <p:cTn id="1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1D196B2-112B-458C-893D-84F990535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3">
                                            <p:graphicEl>
                                              <a:dgm id="{31D196B2-112B-458C-893D-84F990535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">
                                            <p:graphicEl>
                                              <a:dgm id="{31D196B2-112B-458C-893D-84F990535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">
                                            <p:graphicEl>
                                              <a:dgm id="{31D196B2-112B-458C-893D-84F990535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3">
                                            <p:graphicEl>
                                              <a:dgm id="{31D196B2-112B-458C-893D-84F990535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750"/>
                            </p:stCondLst>
                            <p:childTnLst>
                              <p:par>
                                <p:cTn id="1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08FC470-4571-446B-8824-16378400F8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">
                                            <p:graphicEl>
                                              <a:dgm id="{908FC470-4571-446B-8824-16378400F8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">
                                            <p:graphicEl>
                                              <a:dgm id="{908FC470-4571-446B-8824-16378400F8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">
                                            <p:graphicEl>
                                              <a:dgm id="{908FC470-4571-446B-8824-16378400F8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">
                                            <p:graphicEl>
                                              <a:dgm id="{908FC470-4571-446B-8824-16378400F8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Graphic spid="8" grpId="0">
        <p:bldSub>
          <a:bldDgm bld="one"/>
        </p:bldSub>
      </p:bldGraphic>
      <p:bldGraphic spid="13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9CE807-9B9F-1A74-F3BB-9900E0E9D029}"/>
              </a:ext>
            </a:extLst>
          </p:cNvPr>
          <p:cNvSpPr txBox="1">
            <a:spLocks/>
          </p:cNvSpPr>
          <p:nvPr/>
        </p:nvSpPr>
        <p:spPr>
          <a:xfrm>
            <a:off x="1195624" y="8781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D20FBE5-A382-7BAF-615D-6C21190B7BF8}"/>
              </a:ext>
            </a:extLst>
          </p:cNvPr>
          <p:cNvSpPr txBox="1">
            <a:spLocks/>
          </p:cNvSpPr>
          <p:nvPr/>
        </p:nvSpPr>
        <p:spPr>
          <a:xfrm>
            <a:off x="7264691" y="560553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11 تا 25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54B38E-7F1C-2A52-02EF-67FD360075DC}"/>
              </a:ext>
            </a:extLst>
          </p:cNvPr>
          <p:cNvSpPr/>
          <p:nvPr/>
        </p:nvSpPr>
        <p:spPr>
          <a:xfrm>
            <a:off x="4063494" y="456789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پس زمینه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0FF848-BD6E-4DB7-DDF4-1AD148219315}"/>
              </a:ext>
            </a:extLst>
          </p:cNvPr>
          <p:cNvSpPr/>
          <p:nvPr/>
        </p:nvSpPr>
        <p:spPr>
          <a:xfrm>
            <a:off x="410759" y="69646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C023CAB-5E5C-696C-176B-969FB188AE94}"/>
              </a:ext>
            </a:extLst>
          </p:cNvPr>
          <p:cNvSpPr txBox="1">
            <a:spLocks/>
          </p:cNvSpPr>
          <p:nvPr/>
        </p:nvSpPr>
        <p:spPr>
          <a:xfrm>
            <a:off x="2906824" y="1445149"/>
            <a:ext cx="6960797" cy="772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پس زمینه های آلوده کننده برای فکر کردن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1D09E9-9AF1-C7B6-71CD-A13EB6635FF3}"/>
              </a:ext>
            </a:extLst>
          </p:cNvPr>
          <p:cNvGrpSpPr/>
          <p:nvPr/>
        </p:nvGrpSpPr>
        <p:grpSpPr>
          <a:xfrm>
            <a:off x="6787043" y="4290439"/>
            <a:ext cx="3019136" cy="2090021"/>
            <a:chOff x="7186398" y="3460917"/>
            <a:chExt cx="1277557" cy="719789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FC5E546B-F861-2BF8-9E6F-D09357556E39}"/>
                </a:ext>
              </a:extLst>
            </p:cNvPr>
            <p:cNvSpPr/>
            <p:nvPr/>
          </p:nvSpPr>
          <p:spPr>
            <a:xfrm rot="5400000">
              <a:off x="7491938" y="3208689"/>
              <a:ext cx="666477" cy="127755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533A16AD-EC53-B6D9-9D68-F7F8002B4C58}"/>
                </a:ext>
              </a:extLst>
            </p:cNvPr>
            <p:cNvSpPr txBox="1">
              <a:spLocks/>
            </p:cNvSpPr>
            <p:nvPr/>
          </p:nvSpPr>
          <p:spPr>
            <a:xfrm>
              <a:off x="7234772" y="3460917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محدود کننده های تفکر</a:t>
              </a:r>
              <a:endParaRPr lang="en-US" sz="280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C78D319-AB63-6358-AE55-5B76951F5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4469842"/>
              </p:ext>
            </p:extLst>
          </p:nvPr>
        </p:nvGraphicFramePr>
        <p:xfrm>
          <a:off x="867905" y="2484405"/>
          <a:ext cx="9743634" cy="180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c 5">
            <a:extLst>
              <a:ext uri="{FF2B5EF4-FFF2-40B4-BE49-F238E27FC236}">
                <a16:creationId xmlns:a16="http://schemas.microsoft.com/office/drawing/2014/main" id="{B9828740-29C6-D298-8692-040909B88CFD}"/>
              </a:ext>
            </a:extLst>
          </p:cNvPr>
          <p:cNvSpPr/>
          <p:nvPr/>
        </p:nvSpPr>
        <p:spPr>
          <a:xfrm rot="5400000">
            <a:off x="3466752" y="3254815"/>
            <a:ext cx="2015548" cy="4396395"/>
          </a:xfrm>
          <a:prstGeom prst="arc">
            <a:avLst>
              <a:gd name="adj1" fmla="val 15894787"/>
              <a:gd name="adj2" fmla="val 15893939"/>
            </a:avLst>
          </a:prstGeom>
          <a:solidFill>
            <a:srgbClr val="FFC000"/>
          </a:solidFill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>
              <a:cs typeface="B Titr" panose="00000700000000000000" pitchFamily="2" charset="-78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5FAC8AC-E670-5096-043D-71D771405F4F}"/>
              </a:ext>
            </a:extLst>
          </p:cNvPr>
          <p:cNvSpPr txBox="1">
            <a:spLocks/>
          </p:cNvSpPr>
          <p:nvPr/>
        </p:nvSpPr>
        <p:spPr>
          <a:xfrm>
            <a:off x="2500139" y="4809366"/>
            <a:ext cx="3986062" cy="12069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fa-IR" sz="3200">
                <a:solidFill>
                  <a:srgbClr val="0E4E7B"/>
                </a:solidFill>
                <a:cs typeface="B Titr" panose="00000700000000000000" pitchFamily="2" charset="-78"/>
              </a:rPr>
              <a:t>سنجیدن مسائل با توجه به منافع و موقعیت های خود</a:t>
            </a:r>
            <a:endParaRPr lang="en-US" sz="2000">
              <a:solidFill>
                <a:srgbClr val="0E4E7B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25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25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250"/>
                            </p:stCondLst>
                            <p:childTnLst>
                              <p:par>
                                <p:cTn id="7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D894BB8-9342-41F0-8ED8-4761DF5EE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>
                                            <p:graphicEl>
                                              <a:dgm id="{BD894BB8-9342-41F0-8ED8-4761DF5EE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>
                                            <p:graphicEl>
                                              <a:dgm id="{BD894BB8-9342-41F0-8ED8-4761DF5EE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>
                                            <p:graphicEl>
                                              <a:dgm id="{BD894BB8-9342-41F0-8ED8-4761DF5EE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>
                                            <p:graphicEl>
                                              <a:dgm id="{BD894BB8-9342-41F0-8ED8-4761DF5EE7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250"/>
                            </p:stCondLst>
                            <p:childTnLst>
                              <p:par>
                                <p:cTn id="8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">
                                            <p:graphicEl>
                                              <a:dgm id="{36FD5072-E61D-4C54-9A3A-441541D4C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25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25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4" grpId="0"/>
      <p:bldP spid="2" grpId="0" uiExpand="1" build="p" animBg="1"/>
      <p:bldGraphic spid="12" grpId="0">
        <p:bldSub>
          <a:bldDgm bld="one"/>
        </p:bldSub>
      </p:bldGraphic>
      <p:bldP spid="6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9472529" y="613766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26 تا 30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EC86D7-35DD-4C36-62D6-84572A8C8B03}"/>
              </a:ext>
            </a:extLst>
          </p:cNvPr>
          <p:cNvSpPr/>
          <p:nvPr/>
        </p:nvSpPr>
        <p:spPr>
          <a:xfrm>
            <a:off x="9187131" y="1285888"/>
            <a:ext cx="2649501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موضوع کلی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DD983D6A-CAA7-E6E1-E0BF-F81BD3D6B4A7}"/>
              </a:ext>
            </a:extLst>
          </p:cNvPr>
          <p:cNvSpPr/>
          <p:nvPr/>
        </p:nvSpPr>
        <p:spPr>
          <a:xfrm>
            <a:off x="5602881" y="1604806"/>
            <a:ext cx="2583542" cy="1349828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latin typeface="B Yti"/>
                <a:cs typeface="B Titr" panose="00000700000000000000" pitchFamily="2" charset="-78"/>
              </a:rPr>
              <a:t>خبر قطعی درباره جهنم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9332720-AFF3-45E4-2E69-F5C2403277CA}"/>
              </a:ext>
            </a:extLst>
          </p:cNvPr>
          <p:cNvSpPr/>
          <p:nvPr/>
        </p:nvSpPr>
        <p:spPr>
          <a:xfrm>
            <a:off x="4826796" y="2723472"/>
            <a:ext cx="2538407" cy="100569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latin typeface="B Yti"/>
                <a:cs typeface="B Titr" panose="00000700000000000000" pitchFamily="2" charset="-78"/>
              </a:rPr>
              <a:t>برحذر داشتن مخاطب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CA5E38A-D6D2-3676-9638-9F7F76410FD5}"/>
              </a:ext>
            </a:extLst>
          </p:cNvPr>
          <p:cNvSpPr/>
          <p:nvPr/>
        </p:nvSpPr>
        <p:spPr>
          <a:xfrm>
            <a:off x="1993607" y="3429000"/>
            <a:ext cx="2972498" cy="1595539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فراهم آوردن صحنه ابتلا و آزمایش افراد</a:t>
            </a:r>
            <a:endParaRPr lang="en-US" sz="2400">
              <a:solidFill>
                <a:schemeClr val="tx1"/>
              </a:solidFill>
              <a:latin typeface="B Yti"/>
              <a:cs typeface="B Titr" panose="00000700000000000000" pitchFamily="2" charset="-7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C96802-E6D5-94DF-8FC4-43CA4713D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770291"/>
              </p:ext>
            </p:extLst>
          </p:nvPr>
        </p:nvGraphicFramePr>
        <p:xfrm>
          <a:off x="9181156" y="2165539"/>
          <a:ext cx="2655476" cy="2761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5476">
                  <a:extLst>
                    <a:ext uri="{9D8B030D-6E8A-4147-A177-3AD203B41FA5}">
                      <a16:colId xmlns:a16="http://schemas.microsoft.com/office/drawing/2014/main" val="2844108401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سَأُصْلِيهِ سَقَرَ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910262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وَمَا أَدْرَاكَ مَا سَقَرُ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517185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لَا تُبْقِي وَلَا تَذَرُ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834752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لَوَّاحَةٌ لِلْبَشَرِ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232603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عَلَيْهَا تِسْعَةَ عَشَرَ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937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92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4" grpId="0" animBg="1"/>
      <p:bldP spid="9" grpId="0" build="p" animBg="1"/>
      <p:bldP spid="10" grpId="0" build="p" animBg="1"/>
      <p:bldP spid="15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FB190-01EE-EE48-F895-68D52B21D965}"/>
              </a:ext>
            </a:extLst>
          </p:cNvPr>
          <p:cNvSpPr txBox="1">
            <a:spLocks/>
          </p:cNvSpPr>
          <p:nvPr/>
        </p:nvSpPr>
        <p:spPr>
          <a:xfrm>
            <a:off x="1720274" y="172627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3CF65C7-A383-1758-E592-A69CCCBC5DAB}"/>
              </a:ext>
            </a:extLst>
          </p:cNvPr>
          <p:cNvSpPr txBox="1">
            <a:spLocks/>
          </p:cNvSpPr>
          <p:nvPr/>
        </p:nvSpPr>
        <p:spPr>
          <a:xfrm>
            <a:off x="6562069" y="300324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26 تا 30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633A19-FB82-D6C5-CBCA-16F8A2EA226D}"/>
              </a:ext>
            </a:extLst>
          </p:cNvPr>
          <p:cNvSpPr/>
          <p:nvPr/>
        </p:nvSpPr>
        <p:spPr>
          <a:xfrm>
            <a:off x="935409" y="84669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C59A0D-2B97-FCEF-96E1-58638894CCCB}"/>
              </a:ext>
            </a:extLst>
          </p:cNvPr>
          <p:cNvSpPr/>
          <p:nvPr/>
        </p:nvSpPr>
        <p:spPr>
          <a:xfrm>
            <a:off x="6096000" y="981790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مؤلفه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370EF7E-C229-3044-A04F-571B3D803B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99111"/>
              </p:ext>
            </p:extLst>
          </p:nvPr>
        </p:nvGraphicFramePr>
        <p:xfrm>
          <a:off x="1087810" y="2374420"/>
          <a:ext cx="9372372" cy="21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733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C422872-1E5D-4B3F-A054-F15B8F544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FC422872-1E5D-4B3F-A054-F15B8F544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FC422872-1E5D-4B3F-A054-F15B8F544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graphicEl>
                                              <a:dgm id="{FC422872-1E5D-4B3F-A054-F15B8F544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FC422872-1E5D-4B3F-A054-F15B8F544D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643AA7-CE27-4E40-B3BC-12FC80D59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ED643AA7-CE27-4E40-B3BC-12FC80D59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ED643AA7-CE27-4E40-B3BC-12FC80D59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ED643AA7-CE27-4E40-B3BC-12FC80D59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ED643AA7-CE27-4E40-B3BC-12FC80D591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5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42B56B-9E16-40C3-AC97-77023C7EC2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graphicEl>
                                              <a:dgm id="{2142B56B-9E16-40C3-AC97-77023C7EC2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dgm id="{2142B56B-9E16-40C3-AC97-77023C7EC2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2142B56B-9E16-40C3-AC97-77023C7EC2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graphicEl>
                                              <a:dgm id="{2142B56B-9E16-40C3-AC97-77023C7EC2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Graphic spid="6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9CE807-9B9F-1A74-F3BB-9900E0E9D029}"/>
              </a:ext>
            </a:extLst>
          </p:cNvPr>
          <p:cNvSpPr txBox="1">
            <a:spLocks/>
          </p:cNvSpPr>
          <p:nvPr/>
        </p:nvSpPr>
        <p:spPr>
          <a:xfrm>
            <a:off x="1195624" y="8781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D20FBE5-A382-7BAF-615D-6C21190B7BF8}"/>
              </a:ext>
            </a:extLst>
          </p:cNvPr>
          <p:cNvSpPr txBox="1">
            <a:spLocks/>
          </p:cNvSpPr>
          <p:nvPr/>
        </p:nvSpPr>
        <p:spPr>
          <a:xfrm>
            <a:off x="7264691" y="560553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26 تا 30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54B38E-7F1C-2A52-02EF-67FD360075DC}"/>
              </a:ext>
            </a:extLst>
          </p:cNvPr>
          <p:cNvSpPr/>
          <p:nvPr/>
        </p:nvSpPr>
        <p:spPr>
          <a:xfrm>
            <a:off x="4063494" y="456789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پس زمینه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0FF848-BD6E-4DB7-DDF4-1AD148219315}"/>
              </a:ext>
            </a:extLst>
          </p:cNvPr>
          <p:cNvSpPr/>
          <p:nvPr/>
        </p:nvSpPr>
        <p:spPr>
          <a:xfrm>
            <a:off x="410759" y="69646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C023CAB-5E5C-696C-176B-969FB188AE94}"/>
              </a:ext>
            </a:extLst>
          </p:cNvPr>
          <p:cNvSpPr txBox="1">
            <a:spLocks/>
          </p:cNvSpPr>
          <p:nvPr/>
        </p:nvSpPr>
        <p:spPr>
          <a:xfrm>
            <a:off x="2281145" y="1687194"/>
            <a:ext cx="6960797" cy="772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در نظر گرفتن شعور و آگاهی برای جهنم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1D09E9-9AF1-C7B6-71CD-A13EB6635FF3}"/>
              </a:ext>
            </a:extLst>
          </p:cNvPr>
          <p:cNvGrpSpPr/>
          <p:nvPr/>
        </p:nvGrpSpPr>
        <p:grpSpPr>
          <a:xfrm>
            <a:off x="2950058" y="2383990"/>
            <a:ext cx="5817891" cy="2090019"/>
            <a:chOff x="7314298" y="3503382"/>
            <a:chExt cx="1277557" cy="719788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FC5E546B-F861-2BF8-9E6F-D09357556E39}"/>
                </a:ext>
              </a:extLst>
            </p:cNvPr>
            <p:cNvSpPr/>
            <p:nvPr/>
          </p:nvSpPr>
          <p:spPr>
            <a:xfrm rot="5400000">
              <a:off x="7619838" y="3251153"/>
              <a:ext cx="666477" cy="127755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533A16AD-EC53-B6D9-9D68-F7F8002B4C58}"/>
                </a:ext>
              </a:extLst>
            </p:cNvPr>
            <p:cNvSpPr txBox="1">
              <a:spLocks/>
            </p:cNvSpPr>
            <p:nvPr/>
          </p:nvSpPr>
          <p:spPr>
            <a:xfrm>
              <a:off x="7362672" y="3503382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پس زمینه این نوع آتش و جهنم چیست؟</a:t>
              </a:r>
              <a:endParaRPr lang="en-US" sz="280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C78D319-AB63-6358-AE55-5B76951F5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3694594"/>
              </p:ext>
            </p:extLst>
          </p:nvPr>
        </p:nvGraphicFramePr>
        <p:xfrm>
          <a:off x="2575395" y="4566551"/>
          <a:ext cx="6567216" cy="1208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999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4" grpId="0"/>
      <p:bldP spid="2" grpId="0" uiExpand="1" build="p" animBg="1"/>
      <p:bldGraphic spid="12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46440" y="128580"/>
            <a:ext cx="6125306" cy="601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>
                <a:solidFill>
                  <a:srgbClr val="0EABA3"/>
                </a:solidFill>
                <a:cs typeface="B Titr" panose="00000700000000000000" pitchFamily="2" charset="-78"/>
              </a:rPr>
              <a:t>پس زمینه های هر حرکت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33785" y="960233"/>
            <a:ext cx="2575589" cy="1728242"/>
            <a:chOff x="6927560" y="3608695"/>
            <a:chExt cx="1247967" cy="868226"/>
          </a:xfrm>
        </p:grpSpPr>
        <p:sp>
          <p:nvSpPr>
            <p:cNvPr id="7" name="Arc 6"/>
            <p:cNvSpPr/>
            <p:nvPr/>
          </p:nvSpPr>
          <p:spPr>
            <a:xfrm rot="5400000">
              <a:off x="7117431" y="3418824"/>
              <a:ext cx="868226" cy="1247967"/>
            </a:xfrm>
            <a:prstGeom prst="arc">
              <a:avLst>
                <a:gd name="adj1" fmla="val 15927936"/>
                <a:gd name="adj2" fmla="val 1592371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8" name="Text Placeholder 4"/>
            <p:cNvSpPr txBox="1">
              <a:spLocks/>
            </p:cNvSpPr>
            <p:nvPr/>
          </p:nvSpPr>
          <p:spPr>
            <a:xfrm>
              <a:off x="6961140" y="3683031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حرکت </a:t>
              </a:r>
              <a:br>
                <a:rPr lang="en-US" sz="4000">
                  <a:solidFill>
                    <a:srgbClr val="0E4E7B"/>
                  </a:solidFill>
                  <a:cs typeface="B Titr" panose="00000700000000000000" pitchFamily="2" charset="-78"/>
                </a:rPr>
              </a:br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و قیام</a:t>
              </a:r>
              <a:endParaRPr lang="en-US" sz="280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10" name="Content Placeholder 5"/>
          <p:cNvSpPr txBox="1">
            <a:spLocks/>
          </p:cNvSpPr>
          <p:nvPr/>
        </p:nvSpPr>
        <p:spPr>
          <a:xfrm>
            <a:off x="968992" y="1099610"/>
            <a:ext cx="4144314" cy="1940336"/>
          </a:xfrm>
          <a:prstGeom prst="rect">
            <a:avLst/>
          </a:prstGeom>
          <a:solidFill>
            <a:srgbClr val="CCFFFF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علاوه بر شایستگی خود، بر مسائل جانبی که به وجود می آورد غلبه کند.</a:t>
            </a:r>
          </a:p>
        </p:txBody>
      </p:sp>
      <p:sp>
        <p:nvSpPr>
          <p:cNvPr id="2" name="Left Arrow 19">
            <a:extLst>
              <a:ext uri="{FF2B5EF4-FFF2-40B4-BE49-F238E27FC236}">
                <a16:creationId xmlns:a16="http://schemas.microsoft.com/office/drawing/2014/main" id="{CB4ACE49-CB92-F80D-9018-1854D86696F8}"/>
              </a:ext>
            </a:extLst>
          </p:cNvPr>
          <p:cNvSpPr/>
          <p:nvPr/>
        </p:nvSpPr>
        <p:spPr>
          <a:xfrm flipV="1">
            <a:off x="5269100" y="1747600"/>
            <a:ext cx="2108892" cy="644356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9CBD87B-B04D-4EC8-CB78-E530A1ED8E1E}"/>
              </a:ext>
            </a:extLst>
          </p:cNvPr>
          <p:cNvSpPr txBox="1">
            <a:spLocks/>
          </p:cNvSpPr>
          <p:nvPr/>
        </p:nvSpPr>
        <p:spPr>
          <a:xfrm>
            <a:off x="5636526" y="902232"/>
            <a:ext cx="1645932" cy="811199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400">
                <a:latin typeface="Mitra" panose="02000500000000000000" pitchFamily="2" charset="-78"/>
                <a:cs typeface="B Mitra" panose="00000400000000000000" pitchFamily="2" charset="-78"/>
              </a:rPr>
              <a:t>به نتیجه میرسد </a:t>
            </a:r>
            <a:br>
              <a:rPr lang="en-US" sz="2400">
                <a:latin typeface="Mitra" panose="02000500000000000000" pitchFamily="2" charset="-78"/>
                <a:cs typeface="B Mitra" panose="00000400000000000000" pitchFamily="2" charset="-78"/>
              </a:rPr>
            </a:br>
            <a:r>
              <a:rPr lang="fa-IR" sz="2400">
                <a:latin typeface="Mitra" panose="02000500000000000000" pitchFamily="2" charset="-78"/>
                <a:cs typeface="B Mitra" panose="00000400000000000000" pitchFamily="2" charset="-78"/>
              </a:rPr>
              <a:t>در صورتی که</a:t>
            </a:r>
          </a:p>
          <a:p>
            <a:pPr marL="0" indent="0" algn="r" rtl="1">
              <a:lnSpc>
                <a:spcPct val="100000"/>
              </a:lnSpc>
              <a:buNone/>
            </a:pPr>
            <a:endParaRPr lang="fa-IR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D3951741-3D0B-BF86-A726-BBD684D709FE}"/>
              </a:ext>
            </a:extLst>
          </p:cNvPr>
          <p:cNvSpPr/>
          <p:nvPr/>
        </p:nvSpPr>
        <p:spPr>
          <a:xfrm>
            <a:off x="2152706" y="3039947"/>
            <a:ext cx="693734" cy="1627588"/>
          </a:xfrm>
          <a:prstGeom prst="curvedRightArrow">
            <a:avLst>
              <a:gd name="adj1" fmla="val 7139"/>
              <a:gd name="adj2" fmla="val 50000"/>
              <a:gd name="adj3" fmla="val 25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713754248">
                  <a:custGeom>
                    <a:avLst/>
                    <a:gdLst>
                      <a:gd name="connsiteX0" fmla="*/ 0 w 1157758"/>
                      <a:gd name="connsiteY0" fmla="*/ 626243 h 1728243"/>
                      <a:gd name="connsiteX1" fmla="*/ 868318 w 1157758"/>
                      <a:gd name="connsiteY1" fmla="*/ 1232600 h 1728243"/>
                      <a:gd name="connsiteX2" fmla="*/ 868319 w 1157758"/>
                      <a:gd name="connsiteY2" fmla="*/ 1129478 h 1728243"/>
                      <a:gd name="connsiteX3" fmla="*/ 1157758 w 1157758"/>
                      <a:gd name="connsiteY3" fmla="*/ 1438804 h 1728243"/>
                      <a:gd name="connsiteX4" fmla="*/ 868319 w 1157758"/>
                      <a:gd name="connsiteY4" fmla="*/ 1708357 h 1728243"/>
                      <a:gd name="connsiteX5" fmla="*/ 868319 w 1157758"/>
                      <a:gd name="connsiteY5" fmla="*/ 1605236 h 1728243"/>
                      <a:gd name="connsiteX6" fmla="*/ 1 w 1157758"/>
                      <a:gd name="connsiteY6" fmla="*/ 998879 h 1728243"/>
                      <a:gd name="connsiteX7" fmla="*/ 0 w 1157758"/>
                      <a:gd name="connsiteY7" fmla="*/ 626243 h 1728243"/>
                      <a:gd name="connsiteX0" fmla="*/ 1157758 w 1157758"/>
                      <a:gd name="connsiteY0" fmla="*/ 372636 h 1728243"/>
                      <a:gd name="connsiteX1" fmla="*/ 52427 w 1157758"/>
                      <a:gd name="connsiteY1" fmla="*/ 812561 h 1728243"/>
                      <a:gd name="connsiteX2" fmla="*/ 533859 w 1157758"/>
                      <a:gd name="connsiteY2" fmla="*/ 98709 h 1728243"/>
                      <a:gd name="connsiteX3" fmla="*/ 1157758 w 1157758"/>
                      <a:gd name="connsiteY3" fmla="*/ 0 h 1728243"/>
                      <a:gd name="connsiteX4" fmla="*/ 1157758 w 1157758"/>
                      <a:gd name="connsiteY4" fmla="*/ 372636 h 1728243"/>
                      <a:gd name="connsiteX0" fmla="*/ 0 w 1157758"/>
                      <a:gd name="connsiteY0" fmla="*/ 626243 h 1728243"/>
                      <a:gd name="connsiteX1" fmla="*/ 868318 w 1157758"/>
                      <a:gd name="connsiteY1" fmla="*/ 1232600 h 1728243"/>
                      <a:gd name="connsiteX2" fmla="*/ 868319 w 1157758"/>
                      <a:gd name="connsiteY2" fmla="*/ 1129478 h 1728243"/>
                      <a:gd name="connsiteX3" fmla="*/ 1157758 w 1157758"/>
                      <a:gd name="connsiteY3" fmla="*/ 1438804 h 1728243"/>
                      <a:gd name="connsiteX4" fmla="*/ 868319 w 1157758"/>
                      <a:gd name="connsiteY4" fmla="*/ 1708357 h 1728243"/>
                      <a:gd name="connsiteX5" fmla="*/ 868319 w 1157758"/>
                      <a:gd name="connsiteY5" fmla="*/ 1605236 h 1728243"/>
                      <a:gd name="connsiteX6" fmla="*/ 1 w 1157758"/>
                      <a:gd name="connsiteY6" fmla="*/ 998879 h 1728243"/>
                      <a:gd name="connsiteX7" fmla="*/ 0 w 1157758"/>
                      <a:gd name="connsiteY7" fmla="*/ 626243 h 1728243"/>
                      <a:gd name="connsiteX8" fmla="*/ 1157758 w 1157758"/>
                      <a:gd name="connsiteY8" fmla="*/ 0 h 1728243"/>
                      <a:gd name="connsiteX9" fmla="*/ 1157758 w 1157758"/>
                      <a:gd name="connsiteY9" fmla="*/ 372636 h 1728243"/>
                      <a:gd name="connsiteX10" fmla="*/ 52427 w 1157758"/>
                      <a:gd name="connsiteY10" fmla="*/ 812561 h 172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57758" h="1728243" stroke="0" extrusionOk="0">
                        <a:moveTo>
                          <a:pt x="0" y="626243"/>
                        </a:moveTo>
                        <a:cubicBezTo>
                          <a:pt x="54474" y="874399"/>
                          <a:pt x="333652" y="1192781"/>
                          <a:pt x="868318" y="1232600"/>
                        </a:cubicBezTo>
                        <a:cubicBezTo>
                          <a:pt x="862279" y="1201960"/>
                          <a:pt x="870269" y="1161066"/>
                          <a:pt x="868319" y="1129478"/>
                        </a:cubicBezTo>
                        <a:cubicBezTo>
                          <a:pt x="948401" y="1182500"/>
                          <a:pt x="1074727" y="1351415"/>
                          <a:pt x="1157758" y="1438804"/>
                        </a:cubicBezTo>
                        <a:cubicBezTo>
                          <a:pt x="1061563" y="1547391"/>
                          <a:pt x="972511" y="1594856"/>
                          <a:pt x="868319" y="1708357"/>
                        </a:cubicBezTo>
                        <a:cubicBezTo>
                          <a:pt x="862338" y="1678751"/>
                          <a:pt x="872711" y="1656711"/>
                          <a:pt x="868319" y="1605236"/>
                        </a:cubicBezTo>
                        <a:cubicBezTo>
                          <a:pt x="351304" y="1589271"/>
                          <a:pt x="-23736" y="1329334"/>
                          <a:pt x="1" y="998879"/>
                        </a:cubicBezTo>
                        <a:cubicBezTo>
                          <a:pt x="9005" y="840995"/>
                          <a:pt x="8806" y="746133"/>
                          <a:pt x="0" y="626243"/>
                        </a:cubicBezTo>
                        <a:close/>
                      </a:path>
                      <a:path w="1157758" h="1728243" fill="darkenLess" stroke="0" extrusionOk="0">
                        <a:moveTo>
                          <a:pt x="1157758" y="372636"/>
                        </a:moveTo>
                        <a:cubicBezTo>
                          <a:pt x="614348" y="453132"/>
                          <a:pt x="177745" y="541822"/>
                          <a:pt x="52427" y="812561"/>
                        </a:cubicBezTo>
                        <a:cubicBezTo>
                          <a:pt x="-156568" y="493458"/>
                          <a:pt x="132697" y="246275"/>
                          <a:pt x="533859" y="98709"/>
                        </a:cubicBezTo>
                        <a:cubicBezTo>
                          <a:pt x="741155" y="15396"/>
                          <a:pt x="946373" y="-9897"/>
                          <a:pt x="1157758" y="0"/>
                        </a:cubicBezTo>
                        <a:cubicBezTo>
                          <a:pt x="1173618" y="163669"/>
                          <a:pt x="1139853" y="198581"/>
                          <a:pt x="1157758" y="372636"/>
                        </a:cubicBezTo>
                        <a:close/>
                      </a:path>
                      <a:path w="1157758" h="1728243" fill="none" extrusionOk="0">
                        <a:moveTo>
                          <a:pt x="0" y="626243"/>
                        </a:moveTo>
                        <a:cubicBezTo>
                          <a:pt x="-72311" y="850098"/>
                          <a:pt x="385306" y="1206340"/>
                          <a:pt x="868318" y="1232600"/>
                        </a:cubicBezTo>
                        <a:cubicBezTo>
                          <a:pt x="870018" y="1198027"/>
                          <a:pt x="870736" y="1162457"/>
                          <a:pt x="868319" y="1129478"/>
                        </a:cubicBezTo>
                        <a:cubicBezTo>
                          <a:pt x="969478" y="1177063"/>
                          <a:pt x="1004830" y="1336456"/>
                          <a:pt x="1157758" y="1438804"/>
                        </a:cubicBezTo>
                        <a:cubicBezTo>
                          <a:pt x="1098302" y="1518549"/>
                          <a:pt x="941131" y="1578622"/>
                          <a:pt x="868319" y="1708357"/>
                        </a:cubicBezTo>
                        <a:cubicBezTo>
                          <a:pt x="864384" y="1664785"/>
                          <a:pt x="879798" y="1639178"/>
                          <a:pt x="868319" y="1605236"/>
                        </a:cubicBezTo>
                        <a:cubicBezTo>
                          <a:pt x="402269" y="1482701"/>
                          <a:pt x="11383" y="1276494"/>
                          <a:pt x="1" y="998879"/>
                        </a:cubicBezTo>
                        <a:cubicBezTo>
                          <a:pt x="-5051" y="911502"/>
                          <a:pt x="-4669" y="749890"/>
                          <a:pt x="0" y="626243"/>
                        </a:cubicBezTo>
                        <a:cubicBezTo>
                          <a:pt x="-16066" y="451316"/>
                          <a:pt x="495794" y="22436"/>
                          <a:pt x="1157758" y="0"/>
                        </a:cubicBezTo>
                        <a:cubicBezTo>
                          <a:pt x="1170819" y="101221"/>
                          <a:pt x="1121137" y="206084"/>
                          <a:pt x="1157758" y="372636"/>
                        </a:cubicBezTo>
                        <a:cubicBezTo>
                          <a:pt x="657575" y="338838"/>
                          <a:pt x="161106" y="497830"/>
                          <a:pt x="52427" y="812561"/>
                        </a:cubicBezTo>
                      </a:path>
                      <a:path w="1157758" h="1728243" fill="none" stroke="0" extrusionOk="0">
                        <a:moveTo>
                          <a:pt x="0" y="626243"/>
                        </a:moveTo>
                        <a:cubicBezTo>
                          <a:pt x="-31283" y="914964"/>
                          <a:pt x="437058" y="1173996"/>
                          <a:pt x="868318" y="1232600"/>
                        </a:cubicBezTo>
                        <a:cubicBezTo>
                          <a:pt x="867845" y="1198832"/>
                          <a:pt x="861288" y="1162385"/>
                          <a:pt x="868319" y="1129478"/>
                        </a:cubicBezTo>
                        <a:cubicBezTo>
                          <a:pt x="1027823" y="1226044"/>
                          <a:pt x="1053775" y="1396710"/>
                          <a:pt x="1157758" y="1438804"/>
                        </a:cubicBezTo>
                        <a:cubicBezTo>
                          <a:pt x="1098594" y="1504155"/>
                          <a:pt x="928999" y="1621183"/>
                          <a:pt x="868319" y="1708357"/>
                        </a:cubicBezTo>
                        <a:cubicBezTo>
                          <a:pt x="859467" y="1686166"/>
                          <a:pt x="871715" y="1654851"/>
                          <a:pt x="868319" y="1605236"/>
                        </a:cubicBezTo>
                        <a:cubicBezTo>
                          <a:pt x="409373" y="1504544"/>
                          <a:pt x="15515" y="1275731"/>
                          <a:pt x="1" y="998879"/>
                        </a:cubicBezTo>
                        <a:cubicBezTo>
                          <a:pt x="-1509" y="889514"/>
                          <a:pt x="22593" y="763080"/>
                          <a:pt x="0" y="626243"/>
                        </a:cubicBezTo>
                        <a:cubicBezTo>
                          <a:pt x="-46408" y="302115"/>
                          <a:pt x="496724" y="118011"/>
                          <a:pt x="1157758" y="0"/>
                        </a:cubicBezTo>
                        <a:cubicBezTo>
                          <a:pt x="1201158" y="120367"/>
                          <a:pt x="1120978" y="248464"/>
                          <a:pt x="1157758" y="372636"/>
                        </a:cubicBezTo>
                        <a:cubicBezTo>
                          <a:pt x="644601" y="383038"/>
                          <a:pt x="220283" y="564917"/>
                          <a:pt x="52427" y="8125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D2747930-A8E5-9263-1835-16D78B6AF238}"/>
              </a:ext>
            </a:extLst>
          </p:cNvPr>
          <p:cNvSpPr/>
          <p:nvPr/>
        </p:nvSpPr>
        <p:spPr>
          <a:xfrm>
            <a:off x="3893206" y="3601921"/>
            <a:ext cx="5078539" cy="1728243"/>
          </a:xfrm>
          <a:prstGeom prst="snip2DiagRect">
            <a:avLst/>
          </a:prstGeom>
          <a:gradFill flip="none" rotWithShape="1">
            <a:gsLst>
              <a:gs pos="0">
                <a:srgbClr val="B8B614">
                  <a:tint val="66000"/>
                  <a:satMod val="160000"/>
                </a:srgbClr>
              </a:gs>
              <a:gs pos="50000">
                <a:srgbClr val="B8B614">
                  <a:tint val="44500"/>
                  <a:satMod val="160000"/>
                </a:srgbClr>
              </a:gs>
              <a:gs pos="100000">
                <a:srgbClr val="B8B614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9D4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000">
                <a:solidFill>
                  <a:schemeClr val="tx1"/>
                </a:solidFill>
                <a:cs typeface="B Mitra" panose="00000400000000000000" pitchFamily="2" charset="-78"/>
              </a:rPr>
              <a:t>پس از گذشت مدت زمانی </a:t>
            </a:r>
            <a:br>
              <a:rPr lang="fa-IR" sz="3000">
                <a:solidFill>
                  <a:schemeClr val="tx1"/>
                </a:solidFill>
                <a:cs typeface="B Mitra" panose="00000400000000000000" pitchFamily="2" charset="-78"/>
              </a:rPr>
            </a:br>
            <a:r>
              <a:rPr lang="fa-IR" sz="3000">
                <a:solidFill>
                  <a:schemeClr val="tx1"/>
                </a:solidFill>
                <a:cs typeface="B Mitra" panose="00000400000000000000" pitchFamily="2" charset="-78"/>
              </a:rPr>
              <a:t>با شکست رو به رو میشود، </a:t>
            </a:r>
            <a:br>
              <a:rPr lang="fa-IR" sz="3000">
                <a:solidFill>
                  <a:schemeClr val="tx1"/>
                </a:solidFill>
                <a:cs typeface="B Mitra" panose="00000400000000000000" pitchFamily="2" charset="-78"/>
              </a:rPr>
            </a:br>
            <a:r>
              <a:rPr lang="fa-IR" sz="3000">
                <a:solidFill>
                  <a:schemeClr val="tx1"/>
                </a:solidFill>
                <a:cs typeface="B Mitra" panose="00000400000000000000" pitchFamily="2" charset="-78"/>
              </a:rPr>
              <a:t>به علت بروز پس زمینه های آشکار و نهان</a:t>
            </a:r>
            <a:endParaRPr lang="en-US" sz="300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3" name="Multiply 5">
            <a:extLst>
              <a:ext uri="{FF2B5EF4-FFF2-40B4-BE49-F238E27FC236}">
                <a16:creationId xmlns:a16="http://schemas.microsoft.com/office/drawing/2014/main" id="{63F21E26-4E3B-E782-A4F5-8C28D6308EE7}"/>
              </a:ext>
            </a:extLst>
          </p:cNvPr>
          <p:cNvSpPr/>
          <p:nvPr/>
        </p:nvSpPr>
        <p:spPr>
          <a:xfrm>
            <a:off x="2539896" y="3727992"/>
            <a:ext cx="1423851" cy="1476103"/>
          </a:xfrm>
          <a:prstGeom prst="mathMultiply">
            <a:avLst>
              <a:gd name="adj1" fmla="val 425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99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uiExpand="1" build="p" animBg="1"/>
      <p:bldP spid="3" grpId="0" animBg="1"/>
      <p:bldP spid="5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9472529" y="613766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آیه 31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EC86D7-35DD-4C36-62D6-84572A8C8B03}"/>
              </a:ext>
            </a:extLst>
          </p:cNvPr>
          <p:cNvSpPr/>
          <p:nvPr/>
        </p:nvSpPr>
        <p:spPr>
          <a:xfrm>
            <a:off x="9006460" y="1278234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موضوع کلی آیه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CA5E38A-D6D2-3676-9638-9F7F76410FD5}"/>
              </a:ext>
            </a:extLst>
          </p:cNvPr>
          <p:cNvSpPr/>
          <p:nvPr/>
        </p:nvSpPr>
        <p:spPr>
          <a:xfrm>
            <a:off x="6096000" y="1686790"/>
            <a:ext cx="2319887" cy="1378527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موضوع عدد خزنه جهنم </a:t>
            </a:r>
            <a:endParaRPr lang="en-US" sz="2400">
              <a:solidFill>
                <a:schemeClr val="tx1"/>
              </a:solidFill>
              <a:latin typeface="B Yti"/>
              <a:cs typeface="B Titr" panose="00000700000000000000" pitchFamily="2" charset="-78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620ADDF-6840-28B1-8C72-8E34CB05F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653399"/>
              </p:ext>
            </p:extLst>
          </p:nvPr>
        </p:nvGraphicFramePr>
        <p:xfrm>
          <a:off x="9006460" y="2150231"/>
          <a:ext cx="3004869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4869">
                  <a:extLst>
                    <a:ext uri="{9D8B030D-6E8A-4147-A177-3AD203B41FA5}">
                      <a16:colId xmlns:a16="http://schemas.microsoft.com/office/drawing/2014/main" val="1183562197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just" rtl="1"/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مَا جَعَلْنَا أَصْحَابَ النَّارِ إِلَّا مَلَائِكَةً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مَا جَعَلْنَا عِدَّتَهُمْ إِلَّا فِتْنَةً لِلَّذِينَ كَفَرُوا لِيَسْتَيْقِنَ الَّذِينَ أُوتُوا الْكِتَابَ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يَزْدَادَ الَّذِينَ آمَنُوا إِيمَانًا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لَا يَرْتَابَ الَّذِينَ أُوتُوا الْكِتَابَ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الْمُؤْمِنُونَ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لِيَقُولَ الَّذِينَ فِي قُلُوبِهِمْ مَرَضٌ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الْكَافِرُونَ مَاذَا أَرَادَ اللَّهُ بِهَذَا مَثَلًا كَذَلِكَ يُضِلُّ اللَّهُ مَنْ يَشَاءُ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يَهْدِي مَنْ يَشَاءُ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مَا يَعْلَمُ جُنُودَ رَبِّكَ إِلَّا هُوَ وَ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مَا هِيَ إِلَّا ذِكْرَى لِلْبَشَرِ</a:t>
                      </a:r>
                      <a:endParaRPr lang="en-US" sz="24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573325"/>
                  </a:ext>
                </a:extLst>
              </a:tr>
            </a:tbl>
          </a:graphicData>
        </a:graphic>
      </p:graphicFrame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D947BE14-44FA-9464-2D39-A6D1C3C492B8}"/>
              </a:ext>
            </a:extLst>
          </p:cNvPr>
          <p:cNvSpPr/>
          <p:nvPr/>
        </p:nvSpPr>
        <p:spPr>
          <a:xfrm>
            <a:off x="4936056" y="2739736"/>
            <a:ext cx="2319887" cy="1378527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اشاره شده در کتب آسمانی</a:t>
            </a:r>
            <a:endParaRPr lang="en-US" sz="2400">
              <a:solidFill>
                <a:schemeClr val="tx1"/>
              </a:solidFill>
              <a:latin typeface="B Yti"/>
              <a:cs typeface="B Titr" panose="00000700000000000000" pitchFamily="2" charset="-78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82001598-948A-F54C-F3E6-74724AC0F9AD}"/>
              </a:ext>
            </a:extLst>
          </p:cNvPr>
          <p:cNvSpPr/>
          <p:nvPr/>
        </p:nvSpPr>
        <p:spPr>
          <a:xfrm>
            <a:off x="2517616" y="3776418"/>
            <a:ext cx="3004869" cy="1759527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تحلیل این موضوع ملاکی برای </a:t>
            </a:r>
            <a:b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</a:br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ایمان به غیب</a:t>
            </a:r>
            <a:endParaRPr lang="en-US" sz="2400">
              <a:solidFill>
                <a:schemeClr val="tx1"/>
              </a:solidFill>
              <a:latin typeface="B Yti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593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4" grpId="0" animBg="1"/>
      <p:bldP spid="15" grpId="0" build="p" animBg="1"/>
      <p:bldP spid="14" grpId="0" build="p" animBg="1"/>
      <p:bldP spid="16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66CB9-F5FE-5D68-B8A1-CFCE281DF7DB}"/>
              </a:ext>
            </a:extLst>
          </p:cNvPr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29085C7-5741-7719-891A-34F18C7EC963}"/>
              </a:ext>
            </a:extLst>
          </p:cNvPr>
          <p:cNvSpPr txBox="1">
            <a:spLocks/>
          </p:cNvSpPr>
          <p:nvPr/>
        </p:nvSpPr>
        <p:spPr>
          <a:xfrm>
            <a:off x="8727014" y="154343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آیه 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CB8A90-BBDB-5F78-2BB7-1DBAC7AC9D4D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C25C83-8F2E-EB22-6AF3-814807231F17}"/>
              </a:ext>
            </a:extLst>
          </p:cNvPr>
          <p:cNvSpPr/>
          <p:nvPr/>
        </p:nvSpPr>
        <p:spPr>
          <a:xfrm>
            <a:off x="8388722" y="695330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مؤلفه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BDE556C-D577-CE96-617D-E6DB5A88F6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6568171"/>
              </p:ext>
            </p:extLst>
          </p:nvPr>
        </p:nvGraphicFramePr>
        <p:xfrm>
          <a:off x="1191492" y="2095298"/>
          <a:ext cx="10432474" cy="3737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671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8C5756-8C99-4E9C-9188-37DFE819C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graphicEl>
                                              <a:dgm id="{858C5756-8C99-4E9C-9188-37DFE819C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graphicEl>
                                              <a:dgm id="{858C5756-8C99-4E9C-9188-37DFE819C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graphicEl>
                                              <a:dgm id="{858C5756-8C99-4E9C-9188-37DFE819C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graphicEl>
                                              <a:dgm id="{858C5756-8C99-4E9C-9188-37DFE819CC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785E4F6-C5D5-4287-839C-8B7A7CE52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graphicEl>
                                              <a:dgm id="{D785E4F6-C5D5-4287-839C-8B7A7CE52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graphicEl>
                                              <a:dgm id="{D785E4F6-C5D5-4287-839C-8B7A7CE52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graphicEl>
                                              <a:dgm id="{D785E4F6-C5D5-4287-839C-8B7A7CE52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graphicEl>
                                              <a:dgm id="{D785E4F6-C5D5-4287-839C-8B7A7CE52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7935E3B-521A-4935-AA45-283E1BFDE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graphicEl>
                                              <a:dgm id="{B7935E3B-521A-4935-AA45-283E1BFDE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graphicEl>
                                              <a:dgm id="{B7935E3B-521A-4935-AA45-283E1BFDE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>
                                            <p:graphicEl>
                                              <a:dgm id="{B7935E3B-521A-4935-AA45-283E1BFDE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graphicEl>
                                              <a:dgm id="{B7935E3B-521A-4935-AA45-283E1BFDE6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92C0C8-3C3B-4E30-87BF-190B2BB60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>
                                            <p:graphicEl>
                                              <a:dgm id="{1C92C0C8-3C3B-4E30-87BF-190B2BB60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>
                                            <p:graphicEl>
                                              <a:dgm id="{1C92C0C8-3C3B-4E30-87BF-190B2BB60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>
                                            <p:graphicEl>
                                              <a:dgm id="{1C92C0C8-3C3B-4E30-87BF-190B2BB60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>
                                            <p:graphicEl>
                                              <a:dgm id="{1C92C0C8-3C3B-4E30-87BF-190B2BB60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Graphic spid="9" grpId="0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9CE807-9B9F-1A74-F3BB-9900E0E9D029}"/>
              </a:ext>
            </a:extLst>
          </p:cNvPr>
          <p:cNvSpPr txBox="1">
            <a:spLocks/>
          </p:cNvSpPr>
          <p:nvPr/>
        </p:nvSpPr>
        <p:spPr>
          <a:xfrm>
            <a:off x="1195624" y="8781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D20FBE5-A382-7BAF-615D-6C21190B7BF8}"/>
              </a:ext>
            </a:extLst>
          </p:cNvPr>
          <p:cNvSpPr txBox="1">
            <a:spLocks/>
          </p:cNvSpPr>
          <p:nvPr/>
        </p:nvSpPr>
        <p:spPr>
          <a:xfrm>
            <a:off x="7264691" y="560553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آیه 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54B38E-7F1C-2A52-02EF-67FD360075DC}"/>
              </a:ext>
            </a:extLst>
          </p:cNvPr>
          <p:cNvSpPr/>
          <p:nvPr/>
        </p:nvSpPr>
        <p:spPr>
          <a:xfrm>
            <a:off x="4063494" y="456789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پس زمینه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0FF848-BD6E-4DB7-DDF4-1AD148219315}"/>
              </a:ext>
            </a:extLst>
          </p:cNvPr>
          <p:cNvSpPr/>
          <p:nvPr/>
        </p:nvSpPr>
        <p:spPr>
          <a:xfrm>
            <a:off x="410759" y="69646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C023CAB-5E5C-696C-176B-969FB188AE94}"/>
              </a:ext>
            </a:extLst>
          </p:cNvPr>
          <p:cNvSpPr txBox="1">
            <a:spLocks/>
          </p:cNvSpPr>
          <p:nvPr/>
        </p:nvSpPr>
        <p:spPr>
          <a:xfrm>
            <a:off x="2242373" y="2353913"/>
            <a:ext cx="7323201" cy="772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ایجاد شبهه توسط معاندین نسبت به آیات الهی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1D09E9-9AF1-C7B6-71CD-A13EB6635FF3}"/>
              </a:ext>
            </a:extLst>
          </p:cNvPr>
          <p:cNvGrpSpPr/>
          <p:nvPr/>
        </p:nvGrpSpPr>
        <p:grpSpPr>
          <a:xfrm>
            <a:off x="2995029" y="3353627"/>
            <a:ext cx="5817891" cy="2090019"/>
            <a:chOff x="7314298" y="3503382"/>
            <a:chExt cx="1277557" cy="719788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FC5E546B-F861-2BF8-9E6F-D09357556E39}"/>
                </a:ext>
              </a:extLst>
            </p:cNvPr>
            <p:cNvSpPr/>
            <p:nvPr/>
          </p:nvSpPr>
          <p:spPr>
            <a:xfrm rot="5400000">
              <a:off x="7619838" y="3251153"/>
              <a:ext cx="666477" cy="127755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533A16AD-EC53-B6D9-9D68-F7F8002B4C58}"/>
                </a:ext>
              </a:extLst>
            </p:cNvPr>
            <p:cNvSpPr txBox="1">
              <a:spLocks/>
            </p:cNvSpPr>
            <p:nvPr/>
          </p:nvSpPr>
          <p:spPr>
            <a:xfrm>
              <a:off x="7362672" y="3503382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اگر اهل بهانه هستید، </a:t>
              </a:r>
              <a:b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</a:br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این هم بهانه!</a:t>
              </a:r>
              <a:endParaRPr lang="en-US" sz="280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0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4" grpId="0"/>
      <p:bldP spid="2" grpId="0" uiExpand="1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9472529" y="613766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32 تا 37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EC86D7-35DD-4C36-62D6-84572A8C8B03}"/>
              </a:ext>
            </a:extLst>
          </p:cNvPr>
          <p:cNvSpPr/>
          <p:nvPr/>
        </p:nvSpPr>
        <p:spPr>
          <a:xfrm>
            <a:off x="8388722" y="1278234"/>
            <a:ext cx="3622607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موضوع کلی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DD983D6A-CAA7-E6E1-E0BF-F81BD3D6B4A7}"/>
              </a:ext>
            </a:extLst>
          </p:cNvPr>
          <p:cNvSpPr/>
          <p:nvPr/>
        </p:nvSpPr>
        <p:spPr>
          <a:xfrm>
            <a:off x="6106235" y="1293299"/>
            <a:ext cx="1854896" cy="1349828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latin typeface="B Yti"/>
                <a:cs typeface="B Titr" panose="00000700000000000000" pitchFamily="2" charset="-78"/>
              </a:rPr>
              <a:t>قسم به ماه و صبح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9332720-AFF3-45E4-2E69-F5C2403277CA}"/>
              </a:ext>
            </a:extLst>
          </p:cNvPr>
          <p:cNvSpPr/>
          <p:nvPr/>
        </p:nvSpPr>
        <p:spPr>
          <a:xfrm>
            <a:off x="4538512" y="2482461"/>
            <a:ext cx="3422619" cy="1595539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latin typeface="B Yti"/>
                <a:cs typeface="B Titr" panose="00000700000000000000" pitchFamily="2" charset="-78"/>
              </a:rPr>
              <a:t>اشاره به آن ها در شکست ظلمت شب و آمدن روشنایی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CA5E38A-D6D2-3676-9638-9F7F76410FD5}"/>
              </a:ext>
            </a:extLst>
          </p:cNvPr>
          <p:cNvSpPr/>
          <p:nvPr/>
        </p:nvSpPr>
        <p:spPr>
          <a:xfrm>
            <a:off x="3536011" y="4159121"/>
            <a:ext cx="4425120" cy="129540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اهمیت قرآن به عنوان انذار دهنده و آیات کبرای الهی</a:t>
            </a:r>
            <a:endParaRPr lang="en-US" sz="2400">
              <a:solidFill>
                <a:schemeClr val="tx1"/>
              </a:solidFill>
              <a:latin typeface="B Yti"/>
              <a:cs typeface="B Titr" panose="00000700000000000000" pitchFamily="2" charset="-78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6F5629-C5A9-682B-5206-4C56AB33C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695304"/>
              </p:ext>
            </p:extLst>
          </p:nvPr>
        </p:nvGraphicFramePr>
        <p:xfrm>
          <a:off x="8383094" y="2150231"/>
          <a:ext cx="3630596" cy="3313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0596">
                  <a:extLst>
                    <a:ext uri="{9D8B030D-6E8A-4147-A177-3AD203B41FA5}">
                      <a16:colId xmlns:a16="http://schemas.microsoft.com/office/drawing/2014/main" val="435141366"/>
                    </a:ext>
                  </a:extLst>
                </a:gridCol>
              </a:tblGrid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كَلَّا وَ </a:t>
                      </a:r>
                      <a:r>
                        <a:rPr lang="fa-IR" sz="3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الْقَمَرِ</a:t>
                      </a:r>
                      <a:endParaRPr lang="en-US" sz="3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006707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وَ </a:t>
                      </a:r>
                      <a:r>
                        <a:rPr lang="fa-IR" sz="3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اللَّيْلِ إِذْ أَدْبَرَ </a:t>
                      </a:r>
                      <a:endParaRPr lang="en-US" sz="3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69200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000" b="0" i="0">
                          <a:solidFill>
                            <a:srgbClr val="FF0000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وَ </a:t>
                      </a:r>
                      <a:r>
                        <a:rPr lang="fa-IR" sz="3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الصُّبْحِ إِذَا أَسْفَرَ </a:t>
                      </a:r>
                      <a:endParaRPr lang="en-US" sz="3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497040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إِنَّهَا لَإِحْدَى الْكُبَرِ </a:t>
                      </a:r>
                      <a:endParaRPr lang="en-US" sz="3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47274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نَذِيرًا لِلْبَشَرِ</a:t>
                      </a:r>
                      <a:endParaRPr lang="en-US" sz="3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41251"/>
                  </a:ext>
                </a:extLst>
              </a:tr>
              <a:tr h="552217">
                <a:tc>
                  <a:txBody>
                    <a:bodyPr/>
                    <a:lstStyle/>
                    <a:p>
                      <a:pPr algn="r" rtl="1"/>
                      <a:r>
                        <a:rPr lang="fa-IR" sz="30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لِمَنْ شَاءَ مِنْكُمْ أَنْ يَتَقَدَّمَ أَوْ يَتَأَخَّرَ</a:t>
                      </a:r>
                      <a:endParaRPr lang="en-US" sz="30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097143"/>
                  </a:ext>
                </a:extLst>
              </a:tr>
            </a:tbl>
          </a:graphicData>
        </a:graphic>
      </p:graphicFrame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5491DA26-E354-F38B-6AC8-B57E19002F80}"/>
              </a:ext>
            </a:extLst>
          </p:cNvPr>
          <p:cNvSpPr/>
          <p:nvPr/>
        </p:nvSpPr>
        <p:spPr>
          <a:xfrm>
            <a:off x="2369124" y="1931377"/>
            <a:ext cx="1854896" cy="978078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>
                <a:latin typeface="B Yti"/>
                <a:cs typeface="B Titr" panose="00000700000000000000" pitchFamily="2" charset="-78"/>
              </a:rPr>
              <a:t>ایجاد تلنگر </a:t>
            </a:r>
            <a:br>
              <a:rPr lang="fa-IR" sz="2000">
                <a:latin typeface="B Yti"/>
                <a:cs typeface="B Titr" panose="00000700000000000000" pitchFamily="2" charset="-78"/>
              </a:rPr>
            </a:br>
            <a:r>
              <a:rPr lang="fa-IR" sz="2000">
                <a:latin typeface="B Yti"/>
                <a:cs typeface="B Titr" panose="00000700000000000000" pitchFamily="2" charset="-78"/>
              </a:rPr>
              <a:t>و ردع</a:t>
            </a:r>
            <a:endParaRPr lang="en-US" sz="20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320C0D70-672E-F35A-977E-E52AD68CF1D5}"/>
              </a:ext>
            </a:extLst>
          </p:cNvPr>
          <p:cNvSpPr/>
          <p:nvPr/>
        </p:nvSpPr>
        <p:spPr>
          <a:xfrm>
            <a:off x="699881" y="2410431"/>
            <a:ext cx="2207520" cy="1155717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>
                <a:latin typeface="B Yti"/>
                <a:cs typeface="B Titr" panose="00000700000000000000" pitchFamily="2" charset="-78"/>
              </a:rPr>
              <a:t>ترسیم فضای امیدبخش از طبیعت</a:t>
            </a:r>
            <a:endParaRPr lang="en-US" sz="2000">
              <a:latin typeface="B Yti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261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4" grpId="0" animBg="1"/>
      <p:bldP spid="9" grpId="0" build="p" animBg="1"/>
      <p:bldP spid="10" grpId="0" build="p" animBg="1"/>
      <p:bldP spid="15" grpId="0" build="p" animBg="1"/>
      <p:bldP spid="11" grpId="0" build="p" animBg="1"/>
      <p:bldP spid="12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66CB9-F5FE-5D68-B8A1-CFCE281DF7DB}"/>
              </a:ext>
            </a:extLst>
          </p:cNvPr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29085C7-5741-7719-891A-34F18C7EC963}"/>
              </a:ext>
            </a:extLst>
          </p:cNvPr>
          <p:cNvSpPr txBox="1">
            <a:spLocks/>
          </p:cNvSpPr>
          <p:nvPr/>
        </p:nvSpPr>
        <p:spPr>
          <a:xfrm>
            <a:off x="7270181" y="275582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32 تا 37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CB8A90-BBDB-5F78-2BB7-1DBAC7AC9D4D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C25C83-8F2E-EB22-6AF3-814807231F17}"/>
              </a:ext>
            </a:extLst>
          </p:cNvPr>
          <p:cNvSpPr/>
          <p:nvPr/>
        </p:nvSpPr>
        <p:spPr>
          <a:xfrm>
            <a:off x="6931889" y="816569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مؤلفه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BDE556C-D577-CE96-617D-E6DB5A88F6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8433200"/>
              </p:ext>
            </p:extLst>
          </p:nvPr>
        </p:nvGraphicFramePr>
        <p:xfrm>
          <a:off x="1640195" y="2213458"/>
          <a:ext cx="8271165" cy="2199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470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graphicEl>
                                              <a:dgm id="{C6DA8D04-3E5E-47AC-BB93-3AF01292DE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graphicEl>
                                              <a:dgm id="{F4150ECD-C6C1-42A3-8A33-5DBA64C63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7935E3B-521A-4935-AA45-283E1BFDE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graphicEl>
                                              <a:dgm id="{B7935E3B-521A-4935-AA45-283E1BFDE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graphicEl>
                                              <a:dgm id="{B7935E3B-521A-4935-AA45-283E1BFDE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graphicEl>
                                              <a:dgm id="{B7935E3B-521A-4935-AA45-283E1BFDE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graphicEl>
                                              <a:dgm id="{B7935E3B-521A-4935-AA45-283E1BFDE6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92C0C8-3C3B-4E30-87BF-190B2BB60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graphicEl>
                                              <a:dgm id="{1C92C0C8-3C3B-4E30-87BF-190B2BB60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graphicEl>
                                              <a:dgm id="{1C92C0C8-3C3B-4E30-87BF-190B2BB60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graphicEl>
                                              <a:dgm id="{1C92C0C8-3C3B-4E30-87BF-190B2BB60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graphicEl>
                                              <a:dgm id="{1C92C0C8-3C3B-4E30-87BF-190B2BB60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Graphic spid="9" grpId="0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9CE807-9B9F-1A74-F3BB-9900E0E9D029}"/>
              </a:ext>
            </a:extLst>
          </p:cNvPr>
          <p:cNvSpPr txBox="1">
            <a:spLocks/>
          </p:cNvSpPr>
          <p:nvPr/>
        </p:nvSpPr>
        <p:spPr>
          <a:xfrm>
            <a:off x="1195624" y="8781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D20FBE5-A382-7BAF-615D-6C21190B7BF8}"/>
              </a:ext>
            </a:extLst>
          </p:cNvPr>
          <p:cNvSpPr txBox="1">
            <a:spLocks/>
          </p:cNvSpPr>
          <p:nvPr/>
        </p:nvSpPr>
        <p:spPr>
          <a:xfrm>
            <a:off x="7264691" y="560553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32 تا 37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54B38E-7F1C-2A52-02EF-67FD360075DC}"/>
              </a:ext>
            </a:extLst>
          </p:cNvPr>
          <p:cNvSpPr/>
          <p:nvPr/>
        </p:nvSpPr>
        <p:spPr>
          <a:xfrm>
            <a:off x="4063494" y="456789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پس زمینه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0FF848-BD6E-4DB7-DDF4-1AD148219315}"/>
              </a:ext>
            </a:extLst>
          </p:cNvPr>
          <p:cNvSpPr/>
          <p:nvPr/>
        </p:nvSpPr>
        <p:spPr>
          <a:xfrm>
            <a:off x="410759" y="69646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C023CAB-5E5C-696C-176B-969FB188AE94}"/>
              </a:ext>
            </a:extLst>
          </p:cNvPr>
          <p:cNvSpPr txBox="1">
            <a:spLocks/>
          </p:cNvSpPr>
          <p:nvPr/>
        </p:nvSpPr>
        <p:spPr>
          <a:xfrm>
            <a:off x="2242373" y="2023229"/>
            <a:ext cx="7323201" cy="772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اهمیت بزرگی و عظمت برای هر انسانی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1D09E9-9AF1-C7B6-71CD-A13EB6635FF3}"/>
              </a:ext>
            </a:extLst>
          </p:cNvPr>
          <p:cNvGrpSpPr/>
          <p:nvPr/>
        </p:nvGrpSpPr>
        <p:grpSpPr>
          <a:xfrm>
            <a:off x="2995027" y="3063314"/>
            <a:ext cx="5817891" cy="1498294"/>
            <a:chOff x="7314297" y="3625666"/>
            <a:chExt cx="1277557" cy="516002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FC5E546B-F861-2BF8-9E6F-D09357556E39}"/>
                </a:ext>
              </a:extLst>
            </p:cNvPr>
            <p:cNvSpPr/>
            <p:nvPr/>
          </p:nvSpPr>
          <p:spPr>
            <a:xfrm rot="5400000">
              <a:off x="7695075" y="3244888"/>
              <a:ext cx="516002" cy="127755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533A16AD-EC53-B6D9-9D68-F7F8002B4C58}"/>
                </a:ext>
              </a:extLst>
            </p:cNvPr>
            <p:cNvSpPr txBox="1">
              <a:spLocks/>
            </p:cNvSpPr>
            <p:nvPr/>
          </p:nvSpPr>
          <p:spPr>
            <a:xfrm>
              <a:off x="7362672" y="3661401"/>
              <a:ext cx="1180809" cy="31971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cs typeface="B Titr" panose="00000700000000000000" pitchFamily="2" charset="-78"/>
                </a:rPr>
                <a:t>انحراف در این اهمیت </a:t>
              </a:r>
              <a:r>
                <a:rPr lang="fa-IR" sz="4000">
                  <a:solidFill>
                    <a:srgbClr val="002060"/>
                  </a:solidFill>
                  <a:cs typeface="B Titr" panose="00000700000000000000" pitchFamily="2" charset="-78"/>
                </a:rPr>
                <a:t>=</a:t>
              </a:r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 تکبر</a:t>
              </a:r>
              <a:endParaRPr lang="en-US" sz="280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7192453B-80F5-670B-C338-D6FE3DE73512}"/>
              </a:ext>
            </a:extLst>
          </p:cNvPr>
          <p:cNvSpPr/>
          <p:nvPr/>
        </p:nvSpPr>
        <p:spPr>
          <a:xfrm>
            <a:off x="2191148" y="3812458"/>
            <a:ext cx="693734" cy="1673941"/>
          </a:xfrm>
          <a:prstGeom prst="curvedRightArrow">
            <a:avLst>
              <a:gd name="adj1" fmla="val 7139"/>
              <a:gd name="adj2" fmla="val 50000"/>
              <a:gd name="adj3" fmla="val 25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713754248">
                  <a:custGeom>
                    <a:avLst/>
                    <a:gdLst>
                      <a:gd name="connsiteX0" fmla="*/ 0 w 1157758"/>
                      <a:gd name="connsiteY0" fmla="*/ 626243 h 1728243"/>
                      <a:gd name="connsiteX1" fmla="*/ 868318 w 1157758"/>
                      <a:gd name="connsiteY1" fmla="*/ 1232600 h 1728243"/>
                      <a:gd name="connsiteX2" fmla="*/ 868319 w 1157758"/>
                      <a:gd name="connsiteY2" fmla="*/ 1129478 h 1728243"/>
                      <a:gd name="connsiteX3" fmla="*/ 1157758 w 1157758"/>
                      <a:gd name="connsiteY3" fmla="*/ 1438804 h 1728243"/>
                      <a:gd name="connsiteX4" fmla="*/ 868319 w 1157758"/>
                      <a:gd name="connsiteY4" fmla="*/ 1708357 h 1728243"/>
                      <a:gd name="connsiteX5" fmla="*/ 868319 w 1157758"/>
                      <a:gd name="connsiteY5" fmla="*/ 1605236 h 1728243"/>
                      <a:gd name="connsiteX6" fmla="*/ 1 w 1157758"/>
                      <a:gd name="connsiteY6" fmla="*/ 998879 h 1728243"/>
                      <a:gd name="connsiteX7" fmla="*/ 0 w 1157758"/>
                      <a:gd name="connsiteY7" fmla="*/ 626243 h 1728243"/>
                      <a:gd name="connsiteX0" fmla="*/ 1157758 w 1157758"/>
                      <a:gd name="connsiteY0" fmla="*/ 372636 h 1728243"/>
                      <a:gd name="connsiteX1" fmla="*/ 52427 w 1157758"/>
                      <a:gd name="connsiteY1" fmla="*/ 812561 h 1728243"/>
                      <a:gd name="connsiteX2" fmla="*/ 533859 w 1157758"/>
                      <a:gd name="connsiteY2" fmla="*/ 98709 h 1728243"/>
                      <a:gd name="connsiteX3" fmla="*/ 1157758 w 1157758"/>
                      <a:gd name="connsiteY3" fmla="*/ 0 h 1728243"/>
                      <a:gd name="connsiteX4" fmla="*/ 1157758 w 1157758"/>
                      <a:gd name="connsiteY4" fmla="*/ 372636 h 1728243"/>
                      <a:gd name="connsiteX0" fmla="*/ 0 w 1157758"/>
                      <a:gd name="connsiteY0" fmla="*/ 626243 h 1728243"/>
                      <a:gd name="connsiteX1" fmla="*/ 868318 w 1157758"/>
                      <a:gd name="connsiteY1" fmla="*/ 1232600 h 1728243"/>
                      <a:gd name="connsiteX2" fmla="*/ 868319 w 1157758"/>
                      <a:gd name="connsiteY2" fmla="*/ 1129478 h 1728243"/>
                      <a:gd name="connsiteX3" fmla="*/ 1157758 w 1157758"/>
                      <a:gd name="connsiteY3" fmla="*/ 1438804 h 1728243"/>
                      <a:gd name="connsiteX4" fmla="*/ 868319 w 1157758"/>
                      <a:gd name="connsiteY4" fmla="*/ 1708357 h 1728243"/>
                      <a:gd name="connsiteX5" fmla="*/ 868319 w 1157758"/>
                      <a:gd name="connsiteY5" fmla="*/ 1605236 h 1728243"/>
                      <a:gd name="connsiteX6" fmla="*/ 1 w 1157758"/>
                      <a:gd name="connsiteY6" fmla="*/ 998879 h 1728243"/>
                      <a:gd name="connsiteX7" fmla="*/ 0 w 1157758"/>
                      <a:gd name="connsiteY7" fmla="*/ 626243 h 1728243"/>
                      <a:gd name="connsiteX8" fmla="*/ 1157758 w 1157758"/>
                      <a:gd name="connsiteY8" fmla="*/ 0 h 1728243"/>
                      <a:gd name="connsiteX9" fmla="*/ 1157758 w 1157758"/>
                      <a:gd name="connsiteY9" fmla="*/ 372636 h 1728243"/>
                      <a:gd name="connsiteX10" fmla="*/ 52427 w 1157758"/>
                      <a:gd name="connsiteY10" fmla="*/ 812561 h 172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57758" h="1728243" stroke="0" extrusionOk="0">
                        <a:moveTo>
                          <a:pt x="0" y="626243"/>
                        </a:moveTo>
                        <a:cubicBezTo>
                          <a:pt x="54474" y="874399"/>
                          <a:pt x="333652" y="1192781"/>
                          <a:pt x="868318" y="1232600"/>
                        </a:cubicBezTo>
                        <a:cubicBezTo>
                          <a:pt x="862279" y="1201960"/>
                          <a:pt x="870269" y="1161066"/>
                          <a:pt x="868319" y="1129478"/>
                        </a:cubicBezTo>
                        <a:cubicBezTo>
                          <a:pt x="948401" y="1182500"/>
                          <a:pt x="1074727" y="1351415"/>
                          <a:pt x="1157758" y="1438804"/>
                        </a:cubicBezTo>
                        <a:cubicBezTo>
                          <a:pt x="1061563" y="1547391"/>
                          <a:pt x="972511" y="1594856"/>
                          <a:pt x="868319" y="1708357"/>
                        </a:cubicBezTo>
                        <a:cubicBezTo>
                          <a:pt x="862338" y="1678751"/>
                          <a:pt x="872711" y="1656711"/>
                          <a:pt x="868319" y="1605236"/>
                        </a:cubicBezTo>
                        <a:cubicBezTo>
                          <a:pt x="351304" y="1589271"/>
                          <a:pt x="-23736" y="1329334"/>
                          <a:pt x="1" y="998879"/>
                        </a:cubicBezTo>
                        <a:cubicBezTo>
                          <a:pt x="9005" y="840995"/>
                          <a:pt x="8806" y="746133"/>
                          <a:pt x="0" y="626243"/>
                        </a:cubicBezTo>
                        <a:close/>
                      </a:path>
                      <a:path w="1157758" h="1728243" fill="darkenLess" stroke="0" extrusionOk="0">
                        <a:moveTo>
                          <a:pt x="1157758" y="372636"/>
                        </a:moveTo>
                        <a:cubicBezTo>
                          <a:pt x="614348" y="453132"/>
                          <a:pt x="177745" y="541822"/>
                          <a:pt x="52427" y="812561"/>
                        </a:cubicBezTo>
                        <a:cubicBezTo>
                          <a:pt x="-156568" y="493458"/>
                          <a:pt x="132697" y="246275"/>
                          <a:pt x="533859" y="98709"/>
                        </a:cubicBezTo>
                        <a:cubicBezTo>
                          <a:pt x="741155" y="15396"/>
                          <a:pt x="946373" y="-9897"/>
                          <a:pt x="1157758" y="0"/>
                        </a:cubicBezTo>
                        <a:cubicBezTo>
                          <a:pt x="1173618" y="163669"/>
                          <a:pt x="1139853" y="198581"/>
                          <a:pt x="1157758" y="372636"/>
                        </a:cubicBezTo>
                        <a:close/>
                      </a:path>
                      <a:path w="1157758" h="1728243" fill="none" extrusionOk="0">
                        <a:moveTo>
                          <a:pt x="0" y="626243"/>
                        </a:moveTo>
                        <a:cubicBezTo>
                          <a:pt x="-72311" y="850098"/>
                          <a:pt x="385306" y="1206340"/>
                          <a:pt x="868318" y="1232600"/>
                        </a:cubicBezTo>
                        <a:cubicBezTo>
                          <a:pt x="870018" y="1198027"/>
                          <a:pt x="870736" y="1162457"/>
                          <a:pt x="868319" y="1129478"/>
                        </a:cubicBezTo>
                        <a:cubicBezTo>
                          <a:pt x="969478" y="1177063"/>
                          <a:pt x="1004830" y="1336456"/>
                          <a:pt x="1157758" y="1438804"/>
                        </a:cubicBezTo>
                        <a:cubicBezTo>
                          <a:pt x="1098302" y="1518549"/>
                          <a:pt x="941131" y="1578622"/>
                          <a:pt x="868319" y="1708357"/>
                        </a:cubicBezTo>
                        <a:cubicBezTo>
                          <a:pt x="864384" y="1664785"/>
                          <a:pt x="879798" y="1639178"/>
                          <a:pt x="868319" y="1605236"/>
                        </a:cubicBezTo>
                        <a:cubicBezTo>
                          <a:pt x="402269" y="1482701"/>
                          <a:pt x="11383" y="1276494"/>
                          <a:pt x="1" y="998879"/>
                        </a:cubicBezTo>
                        <a:cubicBezTo>
                          <a:pt x="-5051" y="911502"/>
                          <a:pt x="-4669" y="749890"/>
                          <a:pt x="0" y="626243"/>
                        </a:cubicBezTo>
                        <a:cubicBezTo>
                          <a:pt x="-16066" y="451316"/>
                          <a:pt x="495794" y="22436"/>
                          <a:pt x="1157758" y="0"/>
                        </a:cubicBezTo>
                        <a:cubicBezTo>
                          <a:pt x="1170819" y="101221"/>
                          <a:pt x="1121137" y="206084"/>
                          <a:pt x="1157758" y="372636"/>
                        </a:cubicBezTo>
                        <a:cubicBezTo>
                          <a:pt x="657575" y="338838"/>
                          <a:pt x="161106" y="497830"/>
                          <a:pt x="52427" y="812561"/>
                        </a:cubicBezTo>
                      </a:path>
                      <a:path w="1157758" h="1728243" fill="none" stroke="0" extrusionOk="0">
                        <a:moveTo>
                          <a:pt x="0" y="626243"/>
                        </a:moveTo>
                        <a:cubicBezTo>
                          <a:pt x="-31283" y="914964"/>
                          <a:pt x="437058" y="1173996"/>
                          <a:pt x="868318" y="1232600"/>
                        </a:cubicBezTo>
                        <a:cubicBezTo>
                          <a:pt x="867845" y="1198832"/>
                          <a:pt x="861288" y="1162385"/>
                          <a:pt x="868319" y="1129478"/>
                        </a:cubicBezTo>
                        <a:cubicBezTo>
                          <a:pt x="1027823" y="1226044"/>
                          <a:pt x="1053775" y="1396710"/>
                          <a:pt x="1157758" y="1438804"/>
                        </a:cubicBezTo>
                        <a:cubicBezTo>
                          <a:pt x="1098594" y="1504155"/>
                          <a:pt x="928999" y="1621183"/>
                          <a:pt x="868319" y="1708357"/>
                        </a:cubicBezTo>
                        <a:cubicBezTo>
                          <a:pt x="859467" y="1686166"/>
                          <a:pt x="871715" y="1654851"/>
                          <a:pt x="868319" y="1605236"/>
                        </a:cubicBezTo>
                        <a:cubicBezTo>
                          <a:pt x="409373" y="1504544"/>
                          <a:pt x="15515" y="1275731"/>
                          <a:pt x="1" y="998879"/>
                        </a:cubicBezTo>
                        <a:cubicBezTo>
                          <a:pt x="-1509" y="889514"/>
                          <a:pt x="22593" y="763080"/>
                          <a:pt x="0" y="626243"/>
                        </a:cubicBezTo>
                        <a:cubicBezTo>
                          <a:pt x="-46408" y="302115"/>
                          <a:pt x="496724" y="118011"/>
                          <a:pt x="1157758" y="0"/>
                        </a:cubicBezTo>
                        <a:cubicBezTo>
                          <a:pt x="1201158" y="120367"/>
                          <a:pt x="1120978" y="248464"/>
                          <a:pt x="1157758" y="372636"/>
                        </a:cubicBezTo>
                        <a:cubicBezTo>
                          <a:pt x="644601" y="383038"/>
                          <a:pt x="220283" y="564917"/>
                          <a:pt x="52427" y="8125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810E25E-8956-73BE-3DFC-0E84D360E6BB}"/>
              </a:ext>
            </a:extLst>
          </p:cNvPr>
          <p:cNvSpPr txBox="1">
            <a:spLocks/>
          </p:cNvSpPr>
          <p:nvPr/>
        </p:nvSpPr>
        <p:spPr>
          <a:xfrm>
            <a:off x="4208055" y="5100314"/>
            <a:ext cx="3391835" cy="772170"/>
          </a:xfrm>
          <a:prstGeom prst="rect">
            <a:avLst/>
          </a:prstGeom>
          <a:solidFill>
            <a:srgbClr val="FCDCE4"/>
          </a:solidFill>
          <a:ln w="190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اصلاح = تکبیر</a:t>
            </a:r>
          </a:p>
        </p:txBody>
      </p:sp>
    </p:spTree>
    <p:extLst>
      <p:ext uri="{BB962C8B-B14F-4D97-AF65-F5344CB8AC3E}">
        <p14:creationId xmlns:p14="http://schemas.microsoft.com/office/powerpoint/2010/main" val="269534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75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75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4" grpId="0"/>
      <p:bldP spid="2" grpId="0" uiExpand="1" build="p" animBg="1"/>
      <p:bldP spid="6" grpId="0" animBg="1"/>
      <p:bldP spid="11" grpId="0" uiExpand="1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907188" y="458669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38 تا 48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EC86D7-35DD-4C36-62D6-84572A8C8B03}"/>
              </a:ext>
            </a:extLst>
          </p:cNvPr>
          <p:cNvSpPr/>
          <p:nvPr/>
        </p:nvSpPr>
        <p:spPr>
          <a:xfrm>
            <a:off x="7592207" y="1143141"/>
            <a:ext cx="2702693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موضوع کلی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CA5E38A-D6D2-3676-9638-9F7F76410FD5}"/>
              </a:ext>
            </a:extLst>
          </p:cNvPr>
          <p:cNvSpPr/>
          <p:nvPr/>
        </p:nvSpPr>
        <p:spPr>
          <a:xfrm>
            <a:off x="665235" y="2243604"/>
            <a:ext cx="3749349" cy="2017403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تفصیلی کردنِ عاقبت انسان که در بخش قبل </a:t>
            </a:r>
            <a:b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</a:br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وعده داده بود</a:t>
            </a:r>
            <a:endParaRPr lang="en-US" sz="2400">
              <a:solidFill>
                <a:schemeClr val="tx1"/>
              </a:solidFill>
              <a:latin typeface="B Yti"/>
              <a:cs typeface="B Titr" panose="00000700000000000000" pitchFamily="2" charset="-78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A6FEC4D-9C94-2902-0EEA-4DD689A8F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360103"/>
              </p:ext>
            </p:extLst>
          </p:nvPr>
        </p:nvGraphicFramePr>
        <p:xfrm>
          <a:off x="8578472" y="2376925"/>
          <a:ext cx="3432857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2857">
                  <a:extLst>
                    <a:ext uri="{9D8B030D-6E8A-4147-A177-3AD203B41FA5}">
                      <a16:colId xmlns:a16="http://schemas.microsoft.com/office/drawing/2014/main" val="1102139505"/>
                    </a:ext>
                  </a:extLst>
                </a:gridCol>
              </a:tblGrid>
              <a:tr h="130629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كُلُّ نَفْسٍ بِمَا كَسَبَتْ رَهِينَةٌ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953085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إِلَّا أَصْحَابَ الْيَمِينِ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716525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فِي جَنَّاتٍ يَتَسَاءَلُون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432199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عَنِ الْمُجْرِمِينَ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5338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مَا سَلَكَكُمْ فِي سَقَرَ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71772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0DAD73A-3091-5658-09A0-B011BA477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973650"/>
              </p:ext>
            </p:extLst>
          </p:nvPr>
        </p:nvGraphicFramePr>
        <p:xfrm>
          <a:off x="4678525" y="2176294"/>
          <a:ext cx="3749349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9349">
                  <a:extLst>
                    <a:ext uri="{9D8B030D-6E8A-4147-A177-3AD203B41FA5}">
                      <a16:colId xmlns:a16="http://schemas.microsoft.com/office/drawing/2014/main" val="6681408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قَالُوا لَمْ نَكُ مِنَ الْمُصَلِّينَ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800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وَلَمْ نَكُ نُطْعِمُ الْمِسْكِينَ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90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وَكُنَّا نَخُوضُ مَعَ الْخَائِضِينَ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2276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وَكُنَّا نُكَذِّبُ بِيَوْمِ الدِّينِ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24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حَتَّى أَتَانَا الْيَقِينُ 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841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فَمَا تَنْفَعُهُمْ شَفَاعَةُ الشَّافِعِينَ</a:t>
                      </a:r>
                      <a:endParaRPr lang="en-US" sz="32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842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86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4" grpId="0" animBg="1"/>
      <p:bldP spid="15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66CB9-F5FE-5D68-B8A1-CFCE281DF7DB}"/>
              </a:ext>
            </a:extLst>
          </p:cNvPr>
          <p:cNvSpPr txBox="1">
            <a:spLocks/>
          </p:cNvSpPr>
          <p:nvPr/>
        </p:nvSpPr>
        <p:spPr>
          <a:xfrm>
            <a:off x="2844446" y="31675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29085C7-5741-7719-891A-34F18C7EC963}"/>
              </a:ext>
            </a:extLst>
          </p:cNvPr>
          <p:cNvSpPr txBox="1">
            <a:spLocks/>
          </p:cNvSpPr>
          <p:nvPr/>
        </p:nvSpPr>
        <p:spPr>
          <a:xfrm>
            <a:off x="9347554" y="143206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38 تا 48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CB8A90-BBDB-5F78-2BB7-1DBAC7AC9D4D}"/>
              </a:ext>
            </a:extLst>
          </p:cNvPr>
          <p:cNvSpPr/>
          <p:nvPr/>
        </p:nvSpPr>
        <p:spPr>
          <a:xfrm>
            <a:off x="0" y="233665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C25C83-8F2E-EB22-6AF3-814807231F17}"/>
              </a:ext>
            </a:extLst>
          </p:cNvPr>
          <p:cNvSpPr/>
          <p:nvPr/>
        </p:nvSpPr>
        <p:spPr>
          <a:xfrm>
            <a:off x="8728537" y="621080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مؤلفه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DABF338-5FB4-CB0A-D878-1D2B4F0CB3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6884371"/>
              </p:ext>
            </p:extLst>
          </p:nvPr>
        </p:nvGraphicFramePr>
        <p:xfrm>
          <a:off x="5140037" y="1598983"/>
          <a:ext cx="6276109" cy="2086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0478C1A-EBBA-226F-2098-8260495D8D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733517"/>
              </p:ext>
            </p:extLst>
          </p:nvPr>
        </p:nvGraphicFramePr>
        <p:xfrm>
          <a:off x="720438" y="1598983"/>
          <a:ext cx="5063912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6A0F23B-436E-9BFE-0A6B-F4C81E5E6D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6405980"/>
              </p:ext>
            </p:extLst>
          </p:nvPr>
        </p:nvGraphicFramePr>
        <p:xfrm>
          <a:off x="2507673" y="3808783"/>
          <a:ext cx="8908473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04268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1D196B2-112B-458C-893D-84F990535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>
                                            <p:graphicEl>
                                              <a:dgm id="{31D196B2-112B-458C-893D-84F990535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>
                                            <p:graphicEl>
                                              <a:dgm id="{31D196B2-112B-458C-893D-84F990535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>
                                            <p:graphicEl>
                                              <a:dgm id="{31D196B2-112B-458C-893D-84F990535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3">
                                            <p:graphicEl>
                                              <a:dgm id="{31D196B2-112B-458C-893D-84F990535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27525D-EE44-43EE-B931-4D36450DA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">
                                            <p:graphicEl>
                                              <a:dgm id="{6427525D-EE44-43EE-B931-4D36450DA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>
                                            <p:graphicEl>
                                              <a:dgm id="{6427525D-EE44-43EE-B931-4D36450DA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>
                                            <p:graphicEl>
                                              <a:dgm id="{6427525D-EE44-43EE-B931-4D36450DA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">
                                            <p:graphicEl>
                                              <a:dgm id="{6427525D-EE44-43EE-B931-4D36450DA1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EDA4C1B-4762-4371-BBB3-6C4C1AF1B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>
                                            <p:graphicEl>
                                              <a:dgm id="{4EDA4C1B-4762-4371-BBB3-6C4C1AF1B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>
                                            <p:graphicEl>
                                              <a:dgm id="{4EDA4C1B-4762-4371-BBB3-6C4C1AF1B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">
                                            <p:graphicEl>
                                              <a:dgm id="{4EDA4C1B-4762-4371-BBB3-6C4C1AF1B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">
                                            <p:graphicEl>
                                              <a:dgm id="{4EDA4C1B-4762-4371-BBB3-6C4C1AF1BF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E29405-0702-46F6-8948-A46EAF0177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">
                                            <p:graphicEl>
                                              <a:dgm id="{65E29405-0702-46F6-8948-A46EAF0177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">
                                            <p:graphicEl>
                                              <a:dgm id="{65E29405-0702-46F6-8948-A46EAF0177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">
                                            <p:graphicEl>
                                              <a:dgm id="{65E29405-0702-46F6-8948-A46EAF0177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">
                                            <p:graphicEl>
                                              <a:dgm id="{65E29405-0702-46F6-8948-A46EAF0177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Graphic spid="8" grpId="0">
        <p:bldSub>
          <a:bldDgm bld="one"/>
        </p:bldSub>
      </p:bldGraphic>
      <p:bldGraphic spid="13" grpId="0">
        <p:bldSub>
          <a:bldDgm bld="one"/>
        </p:bldSub>
      </p:bldGraphic>
      <p:bldGraphic spid="6" grpId="0" uiExpand="1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9CE807-9B9F-1A74-F3BB-9900E0E9D029}"/>
              </a:ext>
            </a:extLst>
          </p:cNvPr>
          <p:cNvSpPr txBox="1">
            <a:spLocks/>
          </p:cNvSpPr>
          <p:nvPr/>
        </p:nvSpPr>
        <p:spPr>
          <a:xfrm>
            <a:off x="1195624" y="8781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D20FBE5-A382-7BAF-615D-6C21190B7BF8}"/>
              </a:ext>
            </a:extLst>
          </p:cNvPr>
          <p:cNvSpPr txBox="1">
            <a:spLocks/>
          </p:cNvSpPr>
          <p:nvPr/>
        </p:nvSpPr>
        <p:spPr>
          <a:xfrm>
            <a:off x="7264691" y="560553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38 تا 48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54B38E-7F1C-2A52-02EF-67FD360075DC}"/>
              </a:ext>
            </a:extLst>
          </p:cNvPr>
          <p:cNvSpPr/>
          <p:nvPr/>
        </p:nvSpPr>
        <p:spPr>
          <a:xfrm>
            <a:off x="4063494" y="456789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پس زمینه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0FF848-BD6E-4DB7-DDF4-1AD148219315}"/>
              </a:ext>
            </a:extLst>
          </p:cNvPr>
          <p:cNvSpPr/>
          <p:nvPr/>
        </p:nvSpPr>
        <p:spPr>
          <a:xfrm>
            <a:off x="410759" y="69646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C023CAB-5E5C-696C-176B-969FB188AE94}"/>
              </a:ext>
            </a:extLst>
          </p:cNvPr>
          <p:cNvSpPr txBox="1">
            <a:spLocks/>
          </p:cNvSpPr>
          <p:nvPr/>
        </p:nvSpPr>
        <p:spPr>
          <a:xfrm>
            <a:off x="1866593" y="1753897"/>
            <a:ext cx="8191808" cy="772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600">
                <a:latin typeface="Mitra" panose="02000500000000000000" pitchFamily="2" charset="-78"/>
                <a:cs typeface="B Titr" panose="00000700000000000000" pitchFamily="2" charset="-78"/>
              </a:rPr>
              <a:t>بیان ویژگی عمومی افراد بی بهره از هدایت قرآن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1D09E9-9AF1-C7B6-71CD-A13EB6635FF3}"/>
              </a:ext>
            </a:extLst>
          </p:cNvPr>
          <p:cNvGrpSpPr/>
          <p:nvPr/>
        </p:nvGrpSpPr>
        <p:grpSpPr>
          <a:xfrm>
            <a:off x="6666564" y="4528861"/>
            <a:ext cx="3391837" cy="1538669"/>
            <a:chOff x="7314298" y="3625666"/>
            <a:chExt cx="744817" cy="529907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FC5E546B-F861-2BF8-9E6F-D09357556E39}"/>
                </a:ext>
              </a:extLst>
            </p:cNvPr>
            <p:cNvSpPr/>
            <p:nvPr/>
          </p:nvSpPr>
          <p:spPr>
            <a:xfrm rot="5400000">
              <a:off x="7421753" y="3518211"/>
              <a:ext cx="529907" cy="74481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533A16AD-EC53-B6D9-9D68-F7F8002B4C58}"/>
                </a:ext>
              </a:extLst>
            </p:cNvPr>
            <p:cNvSpPr txBox="1">
              <a:spLocks/>
            </p:cNvSpPr>
            <p:nvPr/>
          </p:nvSpPr>
          <p:spPr>
            <a:xfrm>
              <a:off x="7350093" y="3768744"/>
              <a:ext cx="673226" cy="31971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ویژگی مشرکین در هر زمان</a:t>
              </a:r>
              <a:endParaRPr lang="en-US" sz="280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9B0367-6AB6-D448-EE8A-D0C5B07B595B}"/>
              </a:ext>
            </a:extLst>
          </p:cNvPr>
          <p:cNvGrpSpPr/>
          <p:nvPr/>
        </p:nvGrpSpPr>
        <p:grpSpPr>
          <a:xfrm>
            <a:off x="2047938" y="4396379"/>
            <a:ext cx="4455614" cy="1803632"/>
            <a:chOff x="7314297" y="3625666"/>
            <a:chExt cx="1277557" cy="516002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339493E7-0216-6081-EC45-66FF2345201F}"/>
                </a:ext>
              </a:extLst>
            </p:cNvPr>
            <p:cNvSpPr/>
            <p:nvPr/>
          </p:nvSpPr>
          <p:spPr>
            <a:xfrm rot="5400000">
              <a:off x="7695075" y="3244888"/>
              <a:ext cx="516002" cy="127755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97414D46-4D35-645A-DB8F-859940411F1C}"/>
                </a:ext>
              </a:extLst>
            </p:cNvPr>
            <p:cNvSpPr txBox="1">
              <a:spLocks/>
            </p:cNvSpPr>
            <p:nvPr/>
          </p:nvSpPr>
          <p:spPr>
            <a:xfrm>
              <a:off x="7339610" y="3723061"/>
              <a:ext cx="1180809" cy="31971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3600">
                  <a:cs typeface="B Titr" panose="00000700000000000000" pitchFamily="2" charset="-78"/>
                </a:rPr>
                <a:t>بررسی صفات و رفتار مشرکین در روز قیامت</a:t>
              </a:r>
              <a:endParaRPr lang="en-US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6BF5CA6-A218-115A-D63F-4E4094E4BB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727034"/>
              </p:ext>
            </p:extLst>
          </p:nvPr>
        </p:nvGraphicFramePr>
        <p:xfrm>
          <a:off x="1195624" y="2622698"/>
          <a:ext cx="9462383" cy="1657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761A93C-D456-4C58-82D1-F926689F3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>
                                            <p:graphicEl>
                                              <a:dgm id="{6761A93C-D456-4C58-82D1-F926689F3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>
                                            <p:graphicEl>
                                              <a:dgm id="{6761A93C-D456-4C58-82D1-F926689F3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">
                                            <p:graphicEl>
                                              <a:dgm id="{6761A93C-D456-4C58-82D1-F926689F3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>
                                            <p:graphicEl>
                                              <a:dgm id="{6761A93C-D456-4C58-82D1-F926689F36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4" grpId="0"/>
      <p:bldP spid="2" grpId="0" uiExpand="1" build="p" animBg="1"/>
      <p:bldGraphic spid="15" grpId="0">
        <p:bldSub>
          <a:bldDgm bld="one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0275" y="7282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8922824" y="237203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49 تا 56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BD68-CFAB-E286-8A67-38F65DD25A4E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EC86D7-35DD-4C36-62D6-84572A8C8B03}"/>
              </a:ext>
            </a:extLst>
          </p:cNvPr>
          <p:cNvSpPr/>
          <p:nvPr/>
        </p:nvSpPr>
        <p:spPr>
          <a:xfrm>
            <a:off x="8147886" y="758048"/>
            <a:ext cx="3622607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موضوع کلی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CA5E38A-D6D2-3676-9638-9F7F76410FD5}"/>
              </a:ext>
            </a:extLst>
          </p:cNvPr>
          <p:cNvSpPr/>
          <p:nvPr/>
        </p:nvSpPr>
        <p:spPr>
          <a:xfrm>
            <a:off x="2012345" y="1656289"/>
            <a:ext cx="3719820" cy="1431148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تشبیهی از وضعیت مواجهه برخی انسان ها با قرآن</a:t>
            </a:r>
            <a:endParaRPr lang="en-US" sz="2400">
              <a:solidFill>
                <a:schemeClr val="tx1"/>
              </a:solidFill>
              <a:latin typeface="B Yti"/>
              <a:cs typeface="B Titr" panose="00000700000000000000" pitchFamily="2" charset="-7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F160E5-1D6A-2C25-84E3-FD9C9E7A6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251645"/>
              </p:ext>
            </p:extLst>
          </p:nvPr>
        </p:nvGraphicFramePr>
        <p:xfrm>
          <a:off x="8082594" y="1561654"/>
          <a:ext cx="3793862" cy="249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3862">
                  <a:extLst>
                    <a:ext uri="{9D8B030D-6E8A-4147-A177-3AD203B41FA5}">
                      <a16:colId xmlns:a16="http://schemas.microsoft.com/office/drawing/2014/main" val="2873485385"/>
                    </a:ext>
                  </a:extLst>
                </a:gridCol>
              </a:tblGrid>
              <a:tr h="138640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مَا لَهُمْ عَنِ التَّذْكِرَةِ مُعْرِضِينَ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015204"/>
                  </a:ext>
                </a:extLst>
              </a:tr>
              <a:tr h="138640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كَأَنَّهُمْ حُمُرٌ مُسْتَنْفِرَةٌ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499477"/>
                  </a:ext>
                </a:extLst>
              </a:tr>
              <a:tr h="138640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فَرَّتْ مِنْ قَسْوَرَةٍ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19119"/>
                  </a:ext>
                </a:extLst>
              </a:tr>
              <a:tr h="237223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بَلْ يُرِيدُ كُلُّ امْرِئٍ مِنْهُمْ أَنْ يُؤْتَى صُحُفًا مُنَشَّرَةً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98063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62B0965-9564-DC51-7275-0A3D587C8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193242"/>
              </p:ext>
            </p:extLst>
          </p:nvPr>
        </p:nvGraphicFramePr>
        <p:xfrm>
          <a:off x="8082594" y="4046666"/>
          <a:ext cx="3793862" cy="249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3862">
                  <a:extLst>
                    <a:ext uri="{9D8B030D-6E8A-4147-A177-3AD203B41FA5}">
                      <a16:colId xmlns:a16="http://schemas.microsoft.com/office/drawing/2014/main" val="29269849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كَلَّا بَلْ لَا يَخَافُونَ الْآخِرَةَ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36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كَلَّا إِنَّهُ تَذْكِرَةٌ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660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 فَمَنْ شَاءَ ذَكَرَهُ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084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وَمَا يَذْكُرُونَ إِلَّا أَنْ يَشَاءَ اللَّهُ </a:t>
                      </a:r>
                      <a:b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</a:br>
                      <a:r>
                        <a:rPr lang="fa-IR" sz="2800" b="0" i="0">
                          <a:solidFill>
                            <a:srgbClr val="202122"/>
                          </a:solidFill>
                          <a:effectLst/>
                          <a:latin typeface="iransansxlight"/>
                          <a:cs typeface="B Mitra" panose="00000400000000000000" pitchFamily="2" charset="-78"/>
                        </a:rPr>
                        <a:t>هُوَ أَهْلُ التَّقْوَى وَأَهْلُ الْمَغْفِرَةِ </a:t>
                      </a:r>
                      <a:endParaRPr lang="en-US" sz="2800">
                        <a:solidFill>
                          <a:schemeClr val="bg1"/>
                        </a:solidFill>
                        <a:cs typeface="B Mitra" panose="00000400000000000000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681978"/>
                  </a:ext>
                </a:extLst>
              </a:tr>
            </a:tbl>
          </a:graphicData>
        </a:graphic>
      </p:graphicFrame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61BEED10-B134-30BF-AB88-5C7580EBA7F5}"/>
              </a:ext>
            </a:extLst>
          </p:cNvPr>
          <p:cNvSpPr/>
          <p:nvPr/>
        </p:nvSpPr>
        <p:spPr>
          <a:xfrm>
            <a:off x="5696285" y="2713426"/>
            <a:ext cx="2199606" cy="1431148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قرآن </a:t>
            </a:r>
            <a:b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</a:br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ماهی در شب ظلمانی</a:t>
            </a:r>
            <a:endParaRPr lang="en-US" sz="2400">
              <a:solidFill>
                <a:schemeClr val="tx1"/>
              </a:solidFill>
              <a:latin typeface="B Yti"/>
              <a:cs typeface="B Titr" panose="00000700000000000000" pitchFamily="2" charset="-78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2BC04756-C451-F5C6-E65A-7CDEF662710F}"/>
              </a:ext>
            </a:extLst>
          </p:cNvPr>
          <p:cNvSpPr/>
          <p:nvPr/>
        </p:nvSpPr>
        <p:spPr>
          <a:xfrm>
            <a:off x="5696285" y="3972948"/>
            <a:ext cx="2049272" cy="1292635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قرآن</a:t>
            </a:r>
            <a:b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</a:br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روشن کننده راه</a:t>
            </a:r>
            <a:endParaRPr lang="en-US" sz="2400">
              <a:solidFill>
                <a:schemeClr val="tx1"/>
              </a:solidFill>
              <a:latin typeface="B Yti"/>
              <a:cs typeface="B Titr" panose="00000700000000000000" pitchFamily="2" charset="-78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E9332720-AFF3-45E4-2E69-F5C2403277CA}"/>
              </a:ext>
            </a:extLst>
          </p:cNvPr>
          <p:cNvSpPr/>
          <p:nvPr/>
        </p:nvSpPr>
        <p:spPr>
          <a:xfrm>
            <a:off x="596364" y="2461328"/>
            <a:ext cx="2724358" cy="129724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latin typeface="B Yti"/>
                <a:cs typeface="B Titr" panose="00000700000000000000" pitchFamily="2" charset="-78"/>
              </a:rPr>
              <a:t>توبیخ شدید فکر آلوده این افراد</a:t>
            </a:r>
            <a:endParaRPr lang="en-US" sz="2400">
              <a:latin typeface="B Yti"/>
              <a:cs typeface="B Titr" panose="00000700000000000000" pitchFamily="2" charset="-78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79530148-B0C5-B29E-284F-7D3AE6A00342}"/>
              </a:ext>
            </a:extLst>
          </p:cNvPr>
          <p:cNvSpPr/>
          <p:nvPr/>
        </p:nvSpPr>
        <p:spPr>
          <a:xfrm>
            <a:off x="5582799" y="5201711"/>
            <a:ext cx="2199606" cy="1031622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قرآن</a:t>
            </a:r>
            <a:b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</a:br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باعث هدایت</a:t>
            </a:r>
            <a:endParaRPr lang="en-US" sz="2400">
              <a:solidFill>
                <a:schemeClr val="tx1"/>
              </a:solidFill>
              <a:latin typeface="B Yti"/>
              <a:cs typeface="B Titr" panose="00000700000000000000" pitchFamily="2" charset="-78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8DDC42B1-7FCE-6D2B-70E7-F753DBC9988E}"/>
              </a:ext>
            </a:extLst>
          </p:cNvPr>
          <p:cNvSpPr/>
          <p:nvPr/>
        </p:nvSpPr>
        <p:spPr>
          <a:xfrm>
            <a:off x="1505536" y="3552311"/>
            <a:ext cx="2580351" cy="1627006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قرآن</a:t>
            </a:r>
            <a:b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</a:br>
            <a:r>
              <a:rPr lang="fa-IR" sz="2400">
                <a:solidFill>
                  <a:schemeClr val="tx1"/>
                </a:solidFill>
                <a:latin typeface="B Yti"/>
                <a:cs typeface="B Titr" panose="00000700000000000000" pitchFamily="2" charset="-78"/>
              </a:rPr>
              <a:t>شیری که قصد آسیب رساندن دارد!!</a:t>
            </a:r>
            <a:endParaRPr lang="en-US" sz="2400">
              <a:solidFill>
                <a:schemeClr val="tx1"/>
              </a:solidFill>
              <a:latin typeface="B Yti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65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4" grpId="0" animBg="1"/>
      <p:bldP spid="15" grpId="0" build="p" animBg="1"/>
      <p:bldP spid="14" grpId="0" build="p" animBg="1"/>
      <p:bldP spid="16" grpId="0" build="p" animBg="1"/>
      <p:bldP spid="18" grpId="0" build="p" animBg="1"/>
      <p:bldP spid="19" grpId="0" build="p" animBg="1"/>
      <p:bldP spid="20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46440" y="128580"/>
            <a:ext cx="6125306" cy="601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>
                <a:solidFill>
                  <a:srgbClr val="0EABA3"/>
                </a:solidFill>
                <a:cs typeface="B Titr" panose="00000700000000000000" pitchFamily="2" charset="-78"/>
              </a:rPr>
              <a:t>پس زمینه های هر حرکت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33785" y="960233"/>
            <a:ext cx="2575589" cy="1728242"/>
            <a:chOff x="6927560" y="3608695"/>
            <a:chExt cx="1247967" cy="868226"/>
          </a:xfrm>
        </p:grpSpPr>
        <p:sp>
          <p:nvSpPr>
            <p:cNvPr id="7" name="Arc 6"/>
            <p:cNvSpPr/>
            <p:nvPr/>
          </p:nvSpPr>
          <p:spPr>
            <a:xfrm rot="5400000">
              <a:off x="7117431" y="3418824"/>
              <a:ext cx="868226" cy="1247967"/>
            </a:xfrm>
            <a:prstGeom prst="arc">
              <a:avLst>
                <a:gd name="adj1" fmla="val 15927936"/>
                <a:gd name="adj2" fmla="val 1592371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8" name="Text Placeholder 4"/>
            <p:cNvSpPr txBox="1">
              <a:spLocks/>
            </p:cNvSpPr>
            <p:nvPr/>
          </p:nvSpPr>
          <p:spPr>
            <a:xfrm>
              <a:off x="6961140" y="3683031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قیام برای احقاق حق</a:t>
              </a:r>
              <a:endParaRPr lang="en-US" sz="280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10" name="Content Placeholder 5"/>
          <p:cNvSpPr txBox="1">
            <a:spLocks/>
          </p:cNvSpPr>
          <p:nvPr/>
        </p:nvSpPr>
        <p:spPr>
          <a:xfrm>
            <a:off x="3152634" y="964940"/>
            <a:ext cx="4144314" cy="1446150"/>
          </a:xfrm>
          <a:prstGeom prst="rect">
            <a:avLst/>
          </a:prstGeom>
          <a:solidFill>
            <a:srgbClr val="CCFFFF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برخوردار بودن احقاق حق از شایستگی لازم</a:t>
            </a:r>
          </a:p>
        </p:txBody>
      </p:sp>
      <p:sp>
        <p:nvSpPr>
          <p:cNvPr id="2" name="Left Arrow 19">
            <a:extLst>
              <a:ext uri="{FF2B5EF4-FFF2-40B4-BE49-F238E27FC236}">
                <a16:creationId xmlns:a16="http://schemas.microsoft.com/office/drawing/2014/main" id="{CB4ACE49-CB92-F80D-9018-1854D86696F8}"/>
              </a:ext>
            </a:extLst>
          </p:cNvPr>
          <p:cNvSpPr/>
          <p:nvPr/>
        </p:nvSpPr>
        <p:spPr>
          <a:xfrm rot="10800000" flipV="1">
            <a:off x="5494196" y="3668566"/>
            <a:ext cx="2108892" cy="644356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9CBD87B-B04D-4EC8-CB78-E530A1ED8E1E}"/>
              </a:ext>
            </a:extLst>
          </p:cNvPr>
          <p:cNvSpPr txBox="1">
            <a:spLocks/>
          </p:cNvSpPr>
          <p:nvPr/>
        </p:nvSpPr>
        <p:spPr>
          <a:xfrm>
            <a:off x="7887100" y="3715142"/>
            <a:ext cx="1645932" cy="642972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3200">
                <a:latin typeface="Mitra" panose="02000500000000000000" pitchFamily="2" charset="-78"/>
                <a:cs typeface="B Mitra" panose="00000400000000000000" pitchFamily="2" charset="-78"/>
              </a:rPr>
              <a:t>نتیجه بخش</a:t>
            </a:r>
          </a:p>
          <a:p>
            <a:pPr marL="0" indent="0" algn="r" rtl="1">
              <a:lnSpc>
                <a:spcPct val="100000"/>
              </a:lnSpc>
              <a:buNone/>
            </a:pPr>
            <a:endParaRPr lang="fa-IR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D3951741-3D0B-BF86-A726-BBD684D709FE}"/>
              </a:ext>
            </a:extLst>
          </p:cNvPr>
          <p:cNvSpPr/>
          <p:nvPr/>
        </p:nvSpPr>
        <p:spPr>
          <a:xfrm>
            <a:off x="2657547" y="4478295"/>
            <a:ext cx="693734" cy="1171878"/>
          </a:xfrm>
          <a:prstGeom prst="curvedRightArrow">
            <a:avLst>
              <a:gd name="adj1" fmla="val 7139"/>
              <a:gd name="adj2" fmla="val 50000"/>
              <a:gd name="adj3" fmla="val 25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713754248">
                  <a:custGeom>
                    <a:avLst/>
                    <a:gdLst>
                      <a:gd name="connsiteX0" fmla="*/ 0 w 1157758"/>
                      <a:gd name="connsiteY0" fmla="*/ 626243 h 1728243"/>
                      <a:gd name="connsiteX1" fmla="*/ 868318 w 1157758"/>
                      <a:gd name="connsiteY1" fmla="*/ 1232600 h 1728243"/>
                      <a:gd name="connsiteX2" fmla="*/ 868319 w 1157758"/>
                      <a:gd name="connsiteY2" fmla="*/ 1129478 h 1728243"/>
                      <a:gd name="connsiteX3" fmla="*/ 1157758 w 1157758"/>
                      <a:gd name="connsiteY3" fmla="*/ 1438804 h 1728243"/>
                      <a:gd name="connsiteX4" fmla="*/ 868319 w 1157758"/>
                      <a:gd name="connsiteY4" fmla="*/ 1708357 h 1728243"/>
                      <a:gd name="connsiteX5" fmla="*/ 868319 w 1157758"/>
                      <a:gd name="connsiteY5" fmla="*/ 1605236 h 1728243"/>
                      <a:gd name="connsiteX6" fmla="*/ 1 w 1157758"/>
                      <a:gd name="connsiteY6" fmla="*/ 998879 h 1728243"/>
                      <a:gd name="connsiteX7" fmla="*/ 0 w 1157758"/>
                      <a:gd name="connsiteY7" fmla="*/ 626243 h 1728243"/>
                      <a:gd name="connsiteX0" fmla="*/ 1157758 w 1157758"/>
                      <a:gd name="connsiteY0" fmla="*/ 372636 h 1728243"/>
                      <a:gd name="connsiteX1" fmla="*/ 52427 w 1157758"/>
                      <a:gd name="connsiteY1" fmla="*/ 812561 h 1728243"/>
                      <a:gd name="connsiteX2" fmla="*/ 533859 w 1157758"/>
                      <a:gd name="connsiteY2" fmla="*/ 98709 h 1728243"/>
                      <a:gd name="connsiteX3" fmla="*/ 1157758 w 1157758"/>
                      <a:gd name="connsiteY3" fmla="*/ 0 h 1728243"/>
                      <a:gd name="connsiteX4" fmla="*/ 1157758 w 1157758"/>
                      <a:gd name="connsiteY4" fmla="*/ 372636 h 1728243"/>
                      <a:gd name="connsiteX0" fmla="*/ 0 w 1157758"/>
                      <a:gd name="connsiteY0" fmla="*/ 626243 h 1728243"/>
                      <a:gd name="connsiteX1" fmla="*/ 868318 w 1157758"/>
                      <a:gd name="connsiteY1" fmla="*/ 1232600 h 1728243"/>
                      <a:gd name="connsiteX2" fmla="*/ 868319 w 1157758"/>
                      <a:gd name="connsiteY2" fmla="*/ 1129478 h 1728243"/>
                      <a:gd name="connsiteX3" fmla="*/ 1157758 w 1157758"/>
                      <a:gd name="connsiteY3" fmla="*/ 1438804 h 1728243"/>
                      <a:gd name="connsiteX4" fmla="*/ 868319 w 1157758"/>
                      <a:gd name="connsiteY4" fmla="*/ 1708357 h 1728243"/>
                      <a:gd name="connsiteX5" fmla="*/ 868319 w 1157758"/>
                      <a:gd name="connsiteY5" fmla="*/ 1605236 h 1728243"/>
                      <a:gd name="connsiteX6" fmla="*/ 1 w 1157758"/>
                      <a:gd name="connsiteY6" fmla="*/ 998879 h 1728243"/>
                      <a:gd name="connsiteX7" fmla="*/ 0 w 1157758"/>
                      <a:gd name="connsiteY7" fmla="*/ 626243 h 1728243"/>
                      <a:gd name="connsiteX8" fmla="*/ 1157758 w 1157758"/>
                      <a:gd name="connsiteY8" fmla="*/ 0 h 1728243"/>
                      <a:gd name="connsiteX9" fmla="*/ 1157758 w 1157758"/>
                      <a:gd name="connsiteY9" fmla="*/ 372636 h 1728243"/>
                      <a:gd name="connsiteX10" fmla="*/ 52427 w 1157758"/>
                      <a:gd name="connsiteY10" fmla="*/ 812561 h 172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57758" h="1728243" stroke="0" extrusionOk="0">
                        <a:moveTo>
                          <a:pt x="0" y="626243"/>
                        </a:moveTo>
                        <a:cubicBezTo>
                          <a:pt x="54474" y="874399"/>
                          <a:pt x="333652" y="1192781"/>
                          <a:pt x="868318" y="1232600"/>
                        </a:cubicBezTo>
                        <a:cubicBezTo>
                          <a:pt x="862279" y="1201960"/>
                          <a:pt x="870269" y="1161066"/>
                          <a:pt x="868319" y="1129478"/>
                        </a:cubicBezTo>
                        <a:cubicBezTo>
                          <a:pt x="948401" y="1182500"/>
                          <a:pt x="1074727" y="1351415"/>
                          <a:pt x="1157758" y="1438804"/>
                        </a:cubicBezTo>
                        <a:cubicBezTo>
                          <a:pt x="1061563" y="1547391"/>
                          <a:pt x="972511" y="1594856"/>
                          <a:pt x="868319" y="1708357"/>
                        </a:cubicBezTo>
                        <a:cubicBezTo>
                          <a:pt x="862338" y="1678751"/>
                          <a:pt x="872711" y="1656711"/>
                          <a:pt x="868319" y="1605236"/>
                        </a:cubicBezTo>
                        <a:cubicBezTo>
                          <a:pt x="351304" y="1589271"/>
                          <a:pt x="-23736" y="1329334"/>
                          <a:pt x="1" y="998879"/>
                        </a:cubicBezTo>
                        <a:cubicBezTo>
                          <a:pt x="9005" y="840995"/>
                          <a:pt x="8806" y="746133"/>
                          <a:pt x="0" y="626243"/>
                        </a:cubicBezTo>
                        <a:close/>
                      </a:path>
                      <a:path w="1157758" h="1728243" fill="darkenLess" stroke="0" extrusionOk="0">
                        <a:moveTo>
                          <a:pt x="1157758" y="372636"/>
                        </a:moveTo>
                        <a:cubicBezTo>
                          <a:pt x="614348" y="453132"/>
                          <a:pt x="177745" y="541822"/>
                          <a:pt x="52427" y="812561"/>
                        </a:cubicBezTo>
                        <a:cubicBezTo>
                          <a:pt x="-156568" y="493458"/>
                          <a:pt x="132697" y="246275"/>
                          <a:pt x="533859" y="98709"/>
                        </a:cubicBezTo>
                        <a:cubicBezTo>
                          <a:pt x="741155" y="15396"/>
                          <a:pt x="946373" y="-9897"/>
                          <a:pt x="1157758" y="0"/>
                        </a:cubicBezTo>
                        <a:cubicBezTo>
                          <a:pt x="1173618" y="163669"/>
                          <a:pt x="1139853" y="198581"/>
                          <a:pt x="1157758" y="372636"/>
                        </a:cubicBezTo>
                        <a:close/>
                      </a:path>
                      <a:path w="1157758" h="1728243" fill="none" extrusionOk="0">
                        <a:moveTo>
                          <a:pt x="0" y="626243"/>
                        </a:moveTo>
                        <a:cubicBezTo>
                          <a:pt x="-72311" y="850098"/>
                          <a:pt x="385306" y="1206340"/>
                          <a:pt x="868318" y="1232600"/>
                        </a:cubicBezTo>
                        <a:cubicBezTo>
                          <a:pt x="870018" y="1198027"/>
                          <a:pt x="870736" y="1162457"/>
                          <a:pt x="868319" y="1129478"/>
                        </a:cubicBezTo>
                        <a:cubicBezTo>
                          <a:pt x="969478" y="1177063"/>
                          <a:pt x="1004830" y="1336456"/>
                          <a:pt x="1157758" y="1438804"/>
                        </a:cubicBezTo>
                        <a:cubicBezTo>
                          <a:pt x="1098302" y="1518549"/>
                          <a:pt x="941131" y="1578622"/>
                          <a:pt x="868319" y="1708357"/>
                        </a:cubicBezTo>
                        <a:cubicBezTo>
                          <a:pt x="864384" y="1664785"/>
                          <a:pt x="879798" y="1639178"/>
                          <a:pt x="868319" y="1605236"/>
                        </a:cubicBezTo>
                        <a:cubicBezTo>
                          <a:pt x="402269" y="1482701"/>
                          <a:pt x="11383" y="1276494"/>
                          <a:pt x="1" y="998879"/>
                        </a:cubicBezTo>
                        <a:cubicBezTo>
                          <a:pt x="-5051" y="911502"/>
                          <a:pt x="-4669" y="749890"/>
                          <a:pt x="0" y="626243"/>
                        </a:cubicBezTo>
                        <a:cubicBezTo>
                          <a:pt x="-16066" y="451316"/>
                          <a:pt x="495794" y="22436"/>
                          <a:pt x="1157758" y="0"/>
                        </a:cubicBezTo>
                        <a:cubicBezTo>
                          <a:pt x="1170819" y="101221"/>
                          <a:pt x="1121137" y="206084"/>
                          <a:pt x="1157758" y="372636"/>
                        </a:cubicBezTo>
                        <a:cubicBezTo>
                          <a:pt x="657575" y="338838"/>
                          <a:pt x="161106" y="497830"/>
                          <a:pt x="52427" y="812561"/>
                        </a:cubicBezTo>
                      </a:path>
                      <a:path w="1157758" h="1728243" fill="none" stroke="0" extrusionOk="0">
                        <a:moveTo>
                          <a:pt x="0" y="626243"/>
                        </a:moveTo>
                        <a:cubicBezTo>
                          <a:pt x="-31283" y="914964"/>
                          <a:pt x="437058" y="1173996"/>
                          <a:pt x="868318" y="1232600"/>
                        </a:cubicBezTo>
                        <a:cubicBezTo>
                          <a:pt x="867845" y="1198832"/>
                          <a:pt x="861288" y="1162385"/>
                          <a:pt x="868319" y="1129478"/>
                        </a:cubicBezTo>
                        <a:cubicBezTo>
                          <a:pt x="1027823" y="1226044"/>
                          <a:pt x="1053775" y="1396710"/>
                          <a:pt x="1157758" y="1438804"/>
                        </a:cubicBezTo>
                        <a:cubicBezTo>
                          <a:pt x="1098594" y="1504155"/>
                          <a:pt x="928999" y="1621183"/>
                          <a:pt x="868319" y="1708357"/>
                        </a:cubicBezTo>
                        <a:cubicBezTo>
                          <a:pt x="859467" y="1686166"/>
                          <a:pt x="871715" y="1654851"/>
                          <a:pt x="868319" y="1605236"/>
                        </a:cubicBezTo>
                        <a:cubicBezTo>
                          <a:pt x="409373" y="1504544"/>
                          <a:pt x="15515" y="1275731"/>
                          <a:pt x="1" y="998879"/>
                        </a:cubicBezTo>
                        <a:cubicBezTo>
                          <a:pt x="-1509" y="889514"/>
                          <a:pt x="22593" y="763080"/>
                          <a:pt x="0" y="626243"/>
                        </a:cubicBezTo>
                        <a:cubicBezTo>
                          <a:pt x="-46408" y="302115"/>
                          <a:pt x="496724" y="118011"/>
                          <a:pt x="1157758" y="0"/>
                        </a:cubicBezTo>
                        <a:cubicBezTo>
                          <a:pt x="1201158" y="120367"/>
                          <a:pt x="1120978" y="248464"/>
                          <a:pt x="1157758" y="372636"/>
                        </a:cubicBezTo>
                        <a:cubicBezTo>
                          <a:pt x="644601" y="383038"/>
                          <a:pt x="220283" y="564917"/>
                          <a:pt x="52427" y="81256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D2747930-A8E5-9263-1835-16D78B6AF238}"/>
              </a:ext>
            </a:extLst>
          </p:cNvPr>
          <p:cNvSpPr/>
          <p:nvPr/>
        </p:nvSpPr>
        <p:spPr>
          <a:xfrm>
            <a:off x="4442417" y="5138337"/>
            <a:ext cx="4804012" cy="864122"/>
          </a:xfrm>
          <a:prstGeom prst="snip2DiagRect">
            <a:avLst/>
          </a:prstGeom>
          <a:gradFill flip="none" rotWithShape="1">
            <a:gsLst>
              <a:gs pos="0">
                <a:srgbClr val="B8B614">
                  <a:tint val="66000"/>
                  <a:satMod val="160000"/>
                </a:srgbClr>
              </a:gs>
              <a:gs pos="50000">
                <a:srgbClr val="B8B614">
                  <a:tint val="44500"/>
                  <a:satMod val="160000"/>
                </a:srgbClr>
              </a:gs>
              <a:gs pos="100000">
                <a:srgbClr val="B8B614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9D4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>
                <a:solidFill>
                  <a:schemeClr val="tx1"/>
                </a:solidFill>
                <a:cs typeface="B Mitra" panose="00000400000000000000" pitchFamily="2" charset="-78"/>
              </a:rPr>
              <a:t>قرارگیری در معرض شکست و ناکامی</a:t>
            </a:r>
            <a:endParaRPr lang="en-US" sz="320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369FC3E-0446-AE24-5CEA-6EC92115259C}"/>
              </a:ext>
            </a:extLst>
          </p:cNvPr>
          <p:cNvSpPr txBox="1">
            <a:spLocks/>
          </p:cNvSpPr>
          <p:nvPr/>
        </p:nvSpPr>
        <p:spPr>
          <a:xfrm>
            <a:off x="932257" y="2545077"/>
            <a:ext cx="4144314" cy="1767845"/>
          </a:xfrm>
          <a:prstGeom prst="rect">
            <a:avLst/>
          </a:prstGeom>
          <a:solidFill>
            <a:srgbClr val="CCFFFF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محاسبه انواع </a:t>
            </a:r>
            <a:b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عکس العمل ها در قبال شکست یا پیروزی</a:t>
            </a:r>
          </a:p>
        </p:txBody>
      </p:sp>
      <p:sp>
        <p:nvSpPr>
          <p:cNvPr id="11" name="Multiply 5">
            <a:extLst>
              <a:ext uri="{FF2B5EF4-FFF2-40B4-BE49-F238E27FC236}">
                <a16:creationId xmlns:a16="http://schemas.microsoft.com/office/drawing/2014/main" id="{C2DC2CF0-3FF0-1604-501C-302D072640B8}"/>
              </a:ext>
            </a:extLst>
          </p:cNvPr>
          <p:cNvSpPr/>
          <p:nvPr/>
        </p:nvSpPr>
        <p:spPr>
          <a:xfrm>
            <a:off x="3166999" y="4744446"/>
            <a:ext cx="1423851" cy="1476103"/>
          </a:xfrm>
          <a:prstGeom prst="mathMultiply">
            <a:avLst>
              <a:gd name="adj1" fmla="val 425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17139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uiExpand="1" build="p" animBg="1"/>
      <p:bldP spid="3" grpId="0" animBg="1"/>
      <p:bldP spid="5" grpId="0" animBg="1"/>
      <p:bldP spid="12" grpId="0" animBg="1"/>
      <p:bldP spid="9" grpId="0" uiExpand="1" build="p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66CB9-F5FE-5D68-B8A1-CFCE281DF7DB}"/>
              </a:ext>
            </a:extLst>
          </p:cNvPr>
          <p:cNvSpPr txBox="1">
            <a:spLocks/>
          </p:cNvSpPr>
          <p:nvPr/>
        </p:nvSpPr>
        <p:spPr>
          <a:xfrm>
            <a:off x="2844446" y="31675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29085C7-5741-7719-891A-34F18C7EC963}"/>
              </a:ext>
            </a:extLst>
          </p:cNvPr>
          <p:cNvSpPr txBox="1">
            <a:spLocks/>
          </p:cNvSpPr>
          <p:nvPr/>
        </p:nvSpPr>
        <p:spPr>
          <a:xfrm>
            <a:off x="8740869" y="456348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49 تا 56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CB8A90-BBDB-5F78-2BB7-1DBAC7AC9D4D}"/>
              </a:ext>
            </a:extLst>
          </p:cNvPr>
          <p:cNvSpPr/>
          <p:nvPr/>
        </p:nvSpPr>
        <p:spPr>
          <a:xfrm>
            <a:off x="0" y="233665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C25C83-8F2E-EB22-6AF3-814807231F17}"/>
              </a:ext>
            </a:extLst>
          </p:cNvPr>
          <p:cNvSpPr/>
          <p:nvPr/>
        </p:nvSpPr>
        <p:spPr>
          <a:xfrm>
            <a:off x="5417301" y="366013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مؤلفه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DABF338-5FB4-CB0A-D878-1D2B4F0CB3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0619292"/>
              </p:ext>
            </p:extLst>
          </p:nvPr>
        </p:nvGraphicFramePr>
        <p:xfrm>
          <a:off x="803565" y="1230382"/>
          <a:ext cx="9320044" cy="2878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0478C1A-EBBA-226F-2098-8260495D8D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7539132"/>
              </p:ext>
            </p:extLst>
          </p:nvPr>
        </p:nvGraphicFramePr>
        <p:xfrm>
          <a:off x="2327564" y="4109314"/>
          <a:ext cx="6729244" cy="197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2383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graphicEl>
                                              <a:dgm id="{E43AB81D-7C65-4707-9EF5-9B63DDE62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graphicEl>
                                              <a:dgm id="{C1F42054-378B-4C15-A3F3-68A6F55EB0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graphicEl>
                                              <a:dgm id="{A3950AD8-749C-4728-877E-96064371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2C8575-5558-45B3-A512-4B04BF4A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F82C8575-5558-45B3-A512-4B04BF4A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graphicEl>
                                              <a:dgm id="{F82C8575-5558-45B3-A512-4B04BF4A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graphicEl>
                                              <a:dgm id="{F82C8575-5558-45B3-A512-4B04BF4A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graphicEl>
                                              <a:dgm id="{F82C8575-5558-45B3-A512-4B04BF4A9A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>
                                            <p:graphicEl>
                                              <a:dgm id="{94AE121F-9A4B-4267-9E20-4474146D3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">
                                            <p:graphicEl>
                                              <a:dgm id="{D2E787EC-D5F3-4BA5-A0E8-D9B80F7763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3">
                                            <p:graphicEl>
                                              <a:dgm id="{01063A88-71A3-4F94-88F2-B1AFD093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Graphic spid="8" grpId="0">
        <p:bldSub>
          <a:bldDgm bld="one"/>
        </p:bldSub>
      </p:bldGraphic>
      <p:bldGraphic spid="13" grpId="0">
        <p:bldSub>
          <a:bldDgm bld="one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9CE807-9B9F-1A74-F3BB-9900E0E9D029}"/>
              </a:ext>
            </a:extLst>
          </p:cNvPr>
          <p:cNvSpPr txBox="1">
            <a:spLocks/>
          </p:cNvSpPr>
          <p:nvPr/>
        </p:nvSpPr>
        <p:spPr>
          <a:xfrm>
            <a:off x="1195624" y="87814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سوم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D20FBE5-A382-7BAF-615D-6C21190B7BF8}"/>
              </a:ext>
            </a:extLst>
          </p:cNvPr>
          <p:cNvSpPr txBox="1">
            <a:spLocks/>
          </p:cNvSpPr>
          <p:nvPr/>
        </p:nvSpPr>
        <p:spPr>
          <a:xfrm>
            <a:off x="7264691" y="560553"/>
            <a:ext cx="2072730" cy="445614"/>
          </a:xfrm>
          <a:prstGeom prst="rect">
            <a:avLst/>
          </a:prstGeom>
          <a:solidFill>
            <a:srgbClr val="B9D4F8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آیات 49 تا 56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54B38E-7F1C-2A52-02EF-67FD360075DC}"/>
              </a:ext>
            </a:extLst>
          </p:cNvPr>
          <p:cNvSpPr/>
          <p:nvPr/>
        </p:nvSpPr>
        <p:spPr>
          <a:xfrm>
            <a:off x="4063494" y="456789"/>
            <a:ext cx="300486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>
                <a:cs typeface="B Mitra" panose="00000400000000000000" pitchFamily="2" charset="-78"/>
              </a:rPr>
              <a:t>بررسی پس زمینه های آیات</a:t>
            </a:r>
            <a:endParaRPr lang="en-US" sz="2400">
              <a:cs typeface="B Mitra" panose="000004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0FF848-BD6E-4DB7-DDF4-1AD148219315}"/>
              </a:ext>
            </a:extLst>
          </p:cNvPr>
          <p:cNvSpPr/>
          <p:nvPr/>
        </p:nvSpPr>
        <p:spPr>
          <a:xfrm>
            <a:off x="410759" y="69646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دیدنی ها و شنیدنی ها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و فهم دانستنی های آن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با توجه به پس زمینه ها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C023CAB-5E5C-696C-176B-969FB188AE94}"/>
              </a:ext>
            </a:extLst>
          </p:cNvPr>
          <p:cNvSpPr txBox="1">
            <a:spLocks/>
          </p:cNvSpPr>
          <p:nvPr/>
        </p:nvSpPr>
        <p:spPr>
          <a:xfrm>
            <a:off x="1866593" y="1753897"/>
            <a:ext cx="8191808" cy="772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600">
                <a:latin typeface="Mitra" panose="02000500000000000000" pitchFamily="2" charset="-78"/>
                <a:cs typeface="B Titr" panose="00000700000000000000" pitchFamily="2" charset="-78"/>
              </a:rPr>
              <a:t>حماریتِ معارضین پیامبر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1D09E9-9AF1-C7B6-71CD-A13EB6635FF3}"/>
              </a:ext>
            </a:extLst>
          </p:cNvPr>
          <p:cNvGrpSpPr/>
          <p:nvPr/>
        </p:nvGrpSpPr>
        <p:grpSpPr>
          <a:xfrm>
            <a:off x="3303536" y="4626157"/>
            <a:ext cx="5246558" cy="1657878"/>
            <a:chOff x="7314298" y="3625666"/>
            <a:chExt cx="744817" cy="529907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FC5E546B-F861-2BF8-9E6F-D09357556E39}"/>
                </a:ext>
              </a:extLst>
            </p:cNvPr>
            <p:cNvSpPr/>
            <p:nvPr/>
          </p:nvSpPr>
          <p:spPr>
            <a:xfrm rot="5400000">
              <a:off x="7421753" y="3518211"/>
              <a:ext cx="529907" cy="74481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600">
                <a:cs typeface="B Titr" panose="00000700000000000000" pitchFamily="2" charset="-78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533A16AD-EC53-B6D9-9D68-F7F8002B4C58}"/>
                </a:ext>
              </a:extLst>
            </p:cNvPr>
            <p:cNvSpPr txBox="1">
              <a:spLocks/>
            </p:cNvSpPr>
            <p:nvPr/>
          </p:nvSpPr>
          <p:spPr>
            <a:xfrm>
              <a:off x="7350093" y="3768744"/>
              <a:ext cx="673226" cy="31971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3600">
                  <a:solidFill>
                    <a:srgbClr val="C00000"/>
                  </a:solidFill>
                  <a:cs typeface="B Titr" panose="00000700000000000000" pitchFamily="2" charset="-78"/>
                </a:rPr>
                <a:t>پس زمینه ساختار فکری معیوب معارضین پیامبر</a:t>
              </a:r>
              <a:endParaRPr lang="en-US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6BF5CA6-A218-115A-D63F-4E4094E4BB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7955438"/>
              </p:ext>
            </p:extLst>
          </p:nvPr>
        </p:nvGraphicFramePr>
        <p:xfrm>
          <a:off x="1195624" y="2622698"/>
          <a:ext cx="9462383" cy="1657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E4A2CC49-58DC-6A30-8E6B-6C0C6BA0F9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826665"/>
            <a:ext cx="914741" cy="9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>
                                            <p:graphicEl>
                                              <a:dgm id="{D4F0AE85-7F75-4741-AFB7-E528671AC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>
                                            <p:graphicEl>
                                              <a:dgm id="{9A334B92-0F13-4E8F-84B6-8DC9ACA7A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>
                                            <p:graphicEl>
                                              <a:dgm id="{0DFCCF5C-61CE-4B68-9E25-9E324600FB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761A93C-D456-4C58-82D1-F926689F3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>
                                            <p:graphicEl>
                                              <a:dgm id="{6761A93C-D456-4C58-82D1-F926689F3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>
                                            <p:graphicEl>
                                              <a:dgm id="{6761A93C-D456-4C58-82D1-F926689F3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>
                                            <p:graphicEl>
                                              <a:dgm id="{6761A93C-D456-4C58-82D1-F926689F3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>
                                            <p:graphicEl>
                                              <a:dgm id="{6761A93C-D456-4C58-82D1-F926689F36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4" grpId="0"/>
      <p:bldP spid="2" grpId="0" uiExpand="1" build="p" animBg="1"/>
      <p:bldGraphic spid="15" grpId="0">
        <p:bldSub>
          <a:bldDgm bld="one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9523" y="295341"/>
            <a:ext cx="8326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معرفی رخدادهای سوره و </a:t>
            </a:r>
            <a:br>
              <a:rPr lang="fa-IR" sz="36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36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نقش پس زمینه های آنها در فهم هر رخداد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031493" y="1731817"/>
            <a:ext cx="6462643" cy="281247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60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000">
                <a:latin typeface="Mitra" panose="02000500000000000000" pitchFamily="2" charset="-78"/>
                <a:cs typeface="B Titr" panose="00000700000000000000" pitchFamily="2" charset="-78"/>
              </a:rPr>
              <a:t>رخدادهای سوره مبارکه مدثر چیست</a:t>
            </a:r>
            <a:r>
              <a:rPr lang="fa-IR" sz="300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00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en-US" sz="140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به چه روش هایی برای فهم پس زمینه های رخدادها یا رخداد اصلی سوره </a:t>
            </a:r>
            <a:br>
              <a:rPr lang="fa-IR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میتوان مراجعه کرد</a:t>
            </a:r>
            <a:r>
              <a:rPr lang="fa-IR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</a:p>
          <a:p>
            <a:pPr marL="0" indent="0" algn="r" rtl="1">
              <a:lnSpc>
                <a:spcPct val="100000"/>
              </a:lnSpc>
              <a:buNone/>
            </a:pPr>
            <a:endParaRPr lang="fa-IR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5400000">
            <a:off x="9814034" y="2718722"/>
            <a:ext cx="3021789" cy="1241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>
                <a:solidFill>
                  <a:srgbClr val="FDFFFF"/>
                </a:solidFill>
                <a:cs typeface="B Titr" panose="00000700000000000000" pitchFamily="2" charset="-78"/>
              </a:rPr>
              <a:t>طلوع چهارم</a:t>
            </a:r>
          </a:p>
        </p:txBody>
      </p:sp>
    </p:spTree>
    <p:extLst>
      <p:ext uri="{BB962C8B-B14F-4D97-AF65-F5344CB8AC3E}">
        <p14:creationId xmlns:p14="http://schemas.microsoft.com/office/powerpoint/2010/main" val="217610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91168E-A5A3-97F9-E52D-15342F8DD93F}"/>
              </a:ext>
            </a:extLst>
          </p:cNvPr>
          <p:cNvSpPr txBox="1">
            <a:spLocks/>
          </p:cNvSpPr>
          <p:nvPr/>
        </p:nvSpPr>
        <p:spPr>
          <a:xfrm>
            <a:off x="1543988" y="72824"/>
            <a:ext cx="1564368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چهارم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10E2F5-4CC7-49CC-E011-6FE717ED5F8E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معرفی رخدادهای سوره و 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نقش پس زمینه های آنها در فهم هر رخداد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8B6072-CA0F-07E7-D7DE-28773D94C3C3}"/>
              </a:ext>
            </a:extLst>
          </p:cNvPr>
          <p:cNvSpPr txBox="1">
            <a:spLocks/>
          </p:cNvSpPr>
          <p:nvPr/>
        </p:nvSpPr>
        <p:spPr>
          <a:xfrm>
            <a:off x="8388722" y="294128"/>
            <a:ext cx="2906888" cy="96890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رخدادهای سوره مبارکه مدثر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53F484-8C4E-940D-8382-42DA22FDE3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457352"/>
              </p:ext>
            </p:extLst>
          </p:nvPr>
        </p:nvGraphicFramePr>
        <p:xfrm>
          <a:off x="2369345" y="1763041"/>
          <a:ext cx="9593705" cy="4203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001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44A8C9-0911-48F3-B6E8-F955C5014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A544A8C9-0911-48F3-B6E8-F955C50149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A544A8C9-0911-48F3-B6E8-F955C5014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graphicEl>
                                              <a:dgm id="{A544A8C9-0911-48F3-B6E8-F955C5014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BDDEBF3-3B94-49C2-BDEC-8BD382624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EBDDEBF3-3B94-49C2-BDEC-8BD3826246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EBDDEBF3-3B94-49C2-BDEC-8BD382624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EBDDEBF3-3B94-49C2-BDEC-8BD382624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5EECD6-417A-45B3-8493-A16D4676B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3F5EECD6-417A-45B3-8493-A16D4676BA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3F5EECD6-417A-45B3-8493-A16D4676B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3F5EECD6-417A-45B3-8493-A16D4676B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55F1C0-4C44-4015-AFCC-C82BB7510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1F55F1C0-4C44-4015-AFCC-C82BB7510C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1F55F1C0-4C44-4015-AFCC-C82BB7510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1F55F1C0-4C44-4015-AFCC-C82BB7510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4F053E-A000-4F12-AF7C-0897F40CD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8C4F053E-A000-4F12-AF7C-0897F40CD3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8C4F053E-A000-4F12-AF7C-0897F40CD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8C4F053E-A000-4F12-AF7C-0897F40CD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315E44D-0581-41A6-A8A3-60AA08BA9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3315E44D-0581-41A6-A8A3-60AA08BA90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3315E44D-0581-41A6-A8A3-60AA08BA9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3315E44D-0581-41A6-A8A3-60AA08BA9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B9B164-92A8-4C2B-A548-F2B8C9069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61B9B164-92A8-4C2B-A548-F2B8C9069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61B9B164-92A8-4C2B-A548-F2B8C9069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61B9B164-92A8-4C2B-A548-F2B8C9069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BF0F30-C5C3-4014-BEC9-1354EBFAF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dgm id="{E6BF0F30-C5C3-4014-BEC9-1354EBFAF8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E6BF0F30-C5C3-4014-BEC9-1354EBFAF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E6BF0F30-C5C3-4014-BEC9-1354EBFAF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74095C-3165-4CAC-AFC3-77449BA9F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3D74095C-3165-4CAC-AFC3-77449BA9F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3D74095C-3165-4CAC-AFC3-77449BA9F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3D74095C-3165-4CAC-AFC3-77449BA9F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8963CA-90BE-4017-A5D1-93B5BFF1E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dgm id="{9C8963CA-90BE-4017-A5D1-93B5BFF1E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9C8963CA-90BE-4017-A5D1-93B5BFF1E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9C8963CA-90BE-4017-A5D1-93B5BFF1E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Graphic spid="7" grpId="0">
        <p:bldSub>
          <a:bldDgm bld="one"/>
        </p:bldSub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91168E-A5A3-97F9-E52D-15342F8DD93F}"/>
              </a:ext>
            </a:extLst>
          </p:cNvPr>
          <p:cNvSpPr txBox="1">
            <a:spLocks/>
          </p:cNvSpPr>
          <p:nvPr/>
        </p:nvSpPr>
        <p:spPr>
          <a:xfrm>
            <a:off x="1543988" y="72824"/>
            <a:ext cx="1564368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چهارم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10E2F5-4CC7-49CC-E011-6FE717ED5F8E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معرفی رخدادهای سوره و 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نقش پس زمینه های آنها در فهم هر رخداد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8B6072-CA0F-07E7-D7DE-28773D94C3C3}"/>
              </a:ext>
            </a:extLst>
          </p:cNvPr>
          <p:cNvSpPr txBox="1">
            <a:spLocks/>
          </p:cNvSpPr>
          <p:nvPr/>
        </p:nvSpPr>
        <p:spPr>
          <a:xfrm>
            <a:off x="8043948" y="336039"/>
            <a:ext cx="2906888" cy="96890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Titr" panose="00000700000000000000" pitchFamily="2" charset="-78"/>
              </a:rPr>
              <a:t>رخدادهای سوره مبارکه مدثر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8333E7A-4274-D261-1F42-E0CAF9664E8E}"/>
              </a:ext>
            </a:extLst>
          </p:cNvPr>
          <p:cNvGrpSpPr/>
          <p:nvPr/>
        </p:nvGrpSpPr>
        <p:grpSpPr>
          <a:xfrm>
            <a:off x="2068643" y="433999"/>
            <a:ext cx="7555038" cy="5617616"/>
            <a:chOff x="2068643" y="433999"/>
            <a:chExt cx="7555038" cy="5617616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3A80D3BC-49BB-8FF9-C1E0-E239D2772AC3}"/>
                </a:ext>
              </a:extLst>
            </p:cNvPr>
            <p:cNvSpPr/>
            <p:nvPr/>
          </p:nvSpPr>
          <p:spPr>
            <a:xfrm>
              <a:off x="5229067" y="433999"/>
              <a:ext cx="1514007" cy="1499016"/>
            </a:xfrm>
            <a:prstGeom prst="flowChartConnector">
              <a:avLst/>
            </a:prstGeom>
            <a:solidFill>
              <a:srgbClr val="B9D4F8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2900">
                  <a:cs typeface="B Titr" panose="00000700000000000000" pitchFamily="2" charset="-78"/>
                </a:rPr>
                <a:t>دغدغه قیام</a:t>
              </a:r>
              <a:endParaRPr lang="en-US" sz="2900">
                <a:cs typeface="B Titr" panose="00000700000000000000" pitchFamily="2" charset="-78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2A66E07-210E-524A-6D88-6C690F6E2163}"/>
                </a:ext>
              </a:extLst>
            </p:cNvPr>
            <p:cNvSpPr/>
            <p:nvPr/>
          </p:nvSpPr>
          <p:spPr>
            <a:xfrm>
              <a:off x="2068643" y="2166300"/>
              <a:ext cx="2661304" cy="891692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3200">
                  <a:cs typeface="B Titr" panose="00000700000000000000" pitchFamily="2" charset="-78"/>
                </a:rPr>
                <a:t>محور قیام</a:t>
              </a:r>
              <a:endParaRPr lang="en-US" sz="320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519417-ED74-6C99-F871-45E0CD30EE59}"/>
                </a:ext>
              </a:extLst>
            </p:cNvPr>
            <p:cNvSpPr/>
            <p:nvPr/>
          </p:nvSpPr>
          <p:spPr>
            <a:xfrm>
              <a:off x="2068643" y="3304723"/>
              <a:ext cx="2661304" cy="891692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3200">
                  <a:cs typeface="B Titr" panose="00000700000000000000" pitchFamily="2" charset="-78"/>
                </a:rPr>
                <a:t>کارکردهای قیام</a:t>
              </a:r>
              <a:endParaRPr lang="en-US" sz="320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3726126-E8BB-60FC-7F82-E2E00A1492A9}"/>
                </a:ext>
              </a:extLst>
            </p:cNvPr>
            <p:cNvSpPr/>
            <p:nvPr/>
          </p:nvSpPr>
          <p:spPr>
            <a:xfrm>
              <a:off x="3280123" y="5017818"/>
              <a:ext cx="2259292" cy="1023217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3200">
                  <a:cs typeface="B Titr" panose="00000700000000000000" pitchFamily="2" charset="-78"/>
                </a:rPr>
                <a:t>جامعه مورد تأثیر قیام</a:t>
              </a:r>
              <a:endParaRPr lang="en-US" sz="320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5EC313C-E9F4-E93A-2FB2-9D2915B61D2D}"/>
                </a:ext>
              </a:extLst>
            </p:cNvPr>
            <p:cNvSpPr/>
            <p:nvPr/>
          </p:nvSpPr>
          <p:spPr>
            <a:xfrm>
              <a:off x="7177566" y="2166300"/>
              <a:ext cx="2446115" cy="891692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3200">
                  <a:cs typeface="B Titr" panose="00000700000000000000" pitchFamily="2" charset="-78"/>
                </a:rPr>
                <a:t>مؤلفه های قیام</a:t>
              </a:r>
              <a:endParaRPr lang="en-US" sz="3200">
                <a:cs typeface="B Titr" panose="00000700000000000000" pitchFamily="2" charset="-78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BF3A583-8DC7-D838-CEF7-6ABB82F6503D}"/>
                </a:ext>
              </a:extLst>
            </p:cNvPr>
            <p:cNvSpPr/>
            <p:nvPr/>
          </p:nvSpPr>
          <p:spPr>
            <a:xfrm>
              <a:off x="7177566" y="3304723"/>
              <a:ext cx="2446113" cy="891689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3200">
                  <a:cs typeface="B Titr" panose="00000700000000000000" pitchFamily="2" charset="-78"/>
                </a:rPr>
                <a:t>خبر قیام</a:t>
              </a:r>
              <a:endParaRPr lang="en-US" sz="320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3476615-1F63-34D4-9F7D-6B13B1C4E64A}"/>
                </a:ext>
              </a:extLst>
            </p:cNvPr>
            <p:cNvSpPr/>
            <p:nvPr/>
          </p:nvSpPr>
          <p:spPr>
            <a:xfrm>
              <a:off x="6203206" y="5028399"/>
              <a:ext cx="2259292" cy="1023216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3200">
                  <a:cs typeface="B Titr" panose="00000700000000000000" pitchFamily="2" charset="-78"/>
                </a:rPr>
                <a:t>موانع قیام</a:t>
              </a:r>
              <a:endParaRPr lang="en-US" sz="32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CBD410E-419B-D98B-C578-A0AC811C26CB}"/>
                </a:ext>
              </a:extLst>
            </p:cNvPr>
            <p:cNvCxnSpPr>
              <a:cxnSpLocks/>
              <a:stCxn id="11" idx="4"/>
            </p:cNvCxnSpPr>
            <p:nvPr/>
          </p:nvCxnSpPr>
          <p:spPr>
            <a:xfrm>
              <a:off x="5986071" y="1933015"/>
              <a:ext cx="0" cy="25940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975144-38D8-AE02-1CA8-FD1FBDF56FC0}"/>
                </a:ext>
              </a:extLst>
            </p:cNvPr>
            <p:cNvCxnSpPr>
              <a:cxnSpLocks/>
              <a:stCxn id="19" idx="1"/>
              <a:endCxn id="12" idx="3"/>
            </p:cNvCxnSpPr>
            <p:nvPr/>
          </p:nvCxnSpPr>
          <p:spPr>
            <a:xfrm flipH="1">
              <a:off x="4729947" y="2612146"/>
              <a:ext cx="2447619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B95AE3A-C3D0-DC51-BFA7-90A9E503E0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9947" y="3750569"/>
              <a:ext cx="2447620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44A567C-7CA1-961E-7DDE-D50CB437C2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2260" y="4548393"/>
              <a:ext cx="24476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EB3142C-7859-1141-9BCC-DB1BB88D05C0}"/>
                </a:ext>
              </a:extLst>
            </p:cNvPr>
            <p:cNvCxnSpPr>
              <a:cxnSpLocks/>
            </p:cNvCxnSpPr>
            <p:nvPr/>
          </p:nvCxnSpPr>
          <p:spPr>
            <a:xfrm>
              <a:off x="4762260" y="4548393"/>
              <a:ext cx="0" cy="469426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9643ECF-11AE-7484-B90C-C40B27CEF1FD}"/>
                </a:ext>
              </a:extLst>
            </p:cNvPr>
            <p:cNvCxnSpPr>
              <a:cxnSpLocks/>
            </p:cNvCxnSpPr>
            <p:nvPr/>
          </p:nvCxnSpPr>
          <p:spPr>
            <a:xfrm>
              <a:off x="7209880" y="4558973"/>
              <a:ext cx="0" cy="469426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345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91168E-A5A3-97F9-E52D-15342F8DD93F}"/>
              </a:ext>
            </a:extLst>
          </p:cNvPr>
          <p:cNvSpPr txBox="1">
            <a:spLocks/>
          </p:cNvSpPr>
          <p:nvPr/>
        </p:nvSpPr>
        <p:spPr>
          <a:xfrm>
            <a:off x="1543988" y="72824"/>
            <a:ext cx="1564368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چهارم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10E2F5-4CC7-49CC-E011-6FE717ED5F8E}"/>
              </a:ext>
            </a:extLst>
          </p:cNvPr>
          <p:cNvSpPr/>
          <p:nvPr/>
        </p:nvSpPr>
        <p:spPr>
          <a:xfrm>
            <a:off x="935410" y="681476"/>
            <a:ext cx="286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معرفی رخدادهای سوره و 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نقش پس زمینه های آنها در فهم هر رخداد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8B6072-CA0F-07E7-D7DE-28773D94C3C3}"/>
              </a:ext>
            </a:extLst>
          </p:cNvPr>
          <p:cNvSpPr txBox="1">
            <a:spLocks/>
          </p:cNvSpPr>
          <p:nvPr/>
        </p:nvSpPr>
        <p:spPr>
          <a:xfrm>
            <a:off x="7570033" y="512086"/>
            <a:ext cx="4152275" cy="134403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2600">
                <a:latin typeface="Mitra" panose="02000500000000000000" pitchFamily="2" charset="-78"/>
                <a:cs typeface="B Mitra" panose="00000400000000000000" pitchFamily="2" charset="-78"/>
              </a:rPr>
              <a:t>برای فهم پس زمینه های رخدادها یا رخداد اصلی سوره (مثلا قیام) به یکی از سه روش زیر یا هر سه روش مراجعه میکنیم: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DE6E7A8-1744-17CE-59A4-20BB9B22D4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7542589"/>
              </p:ext>
            </p:extLst>
          </p:nvPr>
        </p:nvGraphicFramePr>
        <p:xfrm>
          <a:off x="2128603" y="2050556"/>
          <a:ext cx="9593705" cy="3616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7C3DA28C-E819-8F44-D0D5-4A2FA46713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730" y="5701913"/>
            <a:ext cx="914741" cy="9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9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67B410-0345-4C31-AFAF-6D38803CE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graphicEl>
                                              <a:dgm id="{AB67B410-0345-4C31-AFAF-6D38803CEA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AB67B410-0345-4C31-AFAF-6D38803CE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AB67B410-0345-4C31-AFAF-6D38803CE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89B515-6CAD-490A-AC8E-95494F45E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dgm id="{C589B515-6CAD-490A-AC8E-95494F45E9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C589B515-6CAD-490A-AC8E-95494F45E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C589B515-6CAD-490A-AC8E-95494F45E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1E2DC5-42CD-4F82-8BB5-337235CCA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graphicEl>
                                              <a:dgm id="{711E2DC5-42CD-4F82-8BB5-337235CCA8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graphicEl>
                                              <a:dgm id="{711E2DC5-42CD-4F82-8BB5-337235CCA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711E2DC5-42CD-4F82-8BB5-337235CCA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Graphic spid="2" grpId="0">
        <p:bldSub>
          <a:bldDgm bld="one"/>
        </p:bldSub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10043151" y="2707754"/>
            <a:ext cx="2348341" cy="1325563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solidFill>
                  <a:srgbClr val="FDFFFF"/>
                </a:solidFill>
                <a:cs typeface="B Titr" panose="00000700000000000000" pitchFamily="2" charset="-78"/>
              </a:rPr>
              <a:t>طلوع پنجم</a:t>
            </a:r>
            <a:endParaRPr lang="en-US" sz="3600" dirty="0"/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782" y="5791232"/>
            <a:ext cx="914741" cy="914741"/>
          </a:xfrm>
          <a:prstGeom prst="rect">
            <a:avLst/>
          </a:prstGeom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1341339" y="1597095"/>
            <a:ext cx="5815255" cy="1558867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fa-IR" sz="3000">
                <a:solidFill>
                  <a:prstClr val="black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لازم است پس از  ثبت دانستنی های خود از آیات در طلوع سوم، گزاره های سوره در تفسیر المیزان را بررسی نماییم.</a:t>
            </a:r>
            <a:endParaRPr lang="fa-IR" sz="3000" dirty="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341339" y="3429000"/>
            <a:ext cx="5815255" cy="1349895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100" dirty="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از نگاه المیزان این سوره مشتمل بر چه مطالبی است</a:t>
            </a:r>
            <a:r>
              <a:rPr lang="fa-IR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fa-IR" dirty="0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E07D1A-57F6-A1F7-8903-2A0A86452B93}"/>
              </a:ext>
            </a:extLst>
          </p:cNvPr>
          <p:cNvSpPr/>
          <p:nvPr/>
        </p:nvSpPr>
        <p:spPr>
          <a:xfrm>
            <a:off x="2224479" y="123729"/>
            <a:ext cx="4048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بررسی گزاره های سوره در تفسیر المیزان</a:t>
            </a:r>
          </a:p>
        </p:txBody>
      </p:sp>
    </p:spTree>
    <p:extLst>
      <p:ext uri="{BB962C8B-B14F-4D97-AF65-F5344CB8AC3E}">
        <p14:creationId xmlns:p14="http://schemas.microsoft.com/office/powerpoint/2010/main" val="11339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6" grpId="0" animBg="1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10043151" y="2707754"/>
            <a:ext cx="2348341" cy="1325563"/>
          </a:xfrm>
        </p:spPr>
        <p:txBody>
          <a:bodyPr>
            <a:normAutofit/>
          </a:bodyPr>
          <a:lstStyle/>
          <a:p>
            <a:pPr algn="ctr"/>
            <a:r>
              <a:rPr lang="fa-IR" sz="3600">
                <a:solidFill>
                  <a:srgbClr val="FDFFFF"/>
                </a:solidFill>
                <a:cs typeface="B Titr" panose="00000700000000000000" pitchFamily="2" charset="-78"/>
              </a:rPr>
              <a:t>طلوع ششم</a:t>
            </a:r>
            <a:endParaRPr lang="en-US" sz="3600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341337" y="2433681"/>
            <a:ext cx="5815255" cy="654294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fa-IR" sz="3000">
                <a:solidFill>
                  <a:prstClr val="black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روح حاکم بر سوره مبارکه مدثر چیست</a:t>
            </a:r>
            <a:r>
              <a:rPr lang="fa-IR" sz="300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000" dirty="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341339" y="3429000"/>
            <a:ext cx="5815255" cy="1349895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100" dirty="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>
                <a:latin typeface="Mitra" panose="02000500000000000000" pitchFamily="2" charset="-78"/>
                <a:cs typeface="B Titr" panose="00000700000000000000" pitchFamily="2" charset="-78"/>
              </a:rPr>
              <a:t>نمودار موضوعات سوره مبارکه مدثر چگونه است</a:t>
            </a:r>
            <a:r>
              <a:rPr lang="fa-IR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fa-IR" dirty="0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E07D1A-57F6-A1F7-8903-2A0A86452B93}"/>
              </a:ext>
            </a:extLst>
          </p:cNvPr>
          <p:cNvSpPr/>
          <p:nvPr/>
        </p:nvSpPr>
        <p:spPr>
          <a:xfrm>
            <a:off x="1341337" y="648385"/>
            <a:ext cx="5815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تدبر در سوره با</a:t>
            </a:r>
            <a:br>
              <a:rPr lang="fa-IR" sz="36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36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نزدیک شدن به غرض آن</a:t>
            </a:r>
          </a:p>
        </p:txBody>
      </p:sp>
    </p:spTree>
    <p:extLst>
      <p:ext uri="{BB962C8B-B14F-4D97-AF65-F5344CB8AC3E}">
        <p14:creationId xmlns:p14="http://schemas.microsoft.com/office/powerpoint/2010/main" val="143296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6" grpId="0" animBg="1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9CE807-9B9F-1A74-F3BB-9900E0E9D029}"/>
              </a:ext>
            </a:extLst>
          </p:cNvPr>
          <p:cNvSpPr txBox="1">
            <a:spLocks/>
          </p:cNvSpPr>
          <p:nvPr/>
        </p:nvSpPr>
        <p:spPr>
          <a:xfrm>
            <a:off x="9369861" y="181695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ششم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EBA120-0300-CF54-C85B-0A934D76C8B2}"/>
              </a:ext>
            </a:extLst>
          </p:cNvPr>
          <p:cNvSpPr txBox="1">
            <a:spLocks/>
          </p:cNvSpPr>
          <p:nvPr/>
        </p:nvSpPr>
        <p:spPr>
          <a:xfrm>
            <a:off x="3096245" y="1671163"/>
            <a:ext cx="5867286" cy="653143"/>
          </a:xfrm>
          <a:prstGeom prst="rect">
            <a:avLst/>
          </a:prstGeom>
          <a:solidFill>
            <a:srgbClr val="0E4E7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3000">
                <a:solidFill>
                  <a:schemeClr val="bg1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امر به قیام برای خدا</a:t>
            </a:r>
            <a:endParaRPr lang="fa-IR">
              <a:solidFill>
                <a:schemeClr val="bg1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EA8F226-82A4-0441-D1AD-A7285CCEC0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6927990"/>
              </p:ext>
            </p:extLst>
          </p:nvPr>
        </p:nvGraphicFramePr>
        <p:xfrm>
          <a:off x="2518348" y="2324306"/>
          <a:ext cx="9358632" cy="4097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C0FF848-BD6E-4DB7-DDF4-1AD148219315}"/>
              </a:ext>
            </a:extLst>
          </p:cNvPr>
          <p:cNvSpPr/>
          <p:nvPr/>
        </p:nvSpPr>
        <p:spPr>
          <a:xfrm>
            <a:off x="890440" y="248188"/>
            <a:ext cx="2867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تدبر در سوره با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نزدیک شدن به غرض آن</a:t>
            </a:r>
          </a:p>
        </p:txBody>
      </p:sp>
    </p:spTree>
    <p:extLst>
      <p:ext uri="{BB962C8B-B14F-4D97-AF65-F5344CB8AC3E}">
        <p14:creationId xmlns:p14="http://schemas.microsoft.com/office/powerpoint/2010/main" val="31604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3B3D0E-7A18-4B3E-A17B-4127970BE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graphicEl>
                                              <a:dgm id="{E43B3D0E-7A18-4B3E-A17B-4127970BE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E43B3D0E-7A18-4B3E-A17B-4127970BE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E43B3D0E-7A18-4B3E-A17B-4127970BE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850B6CD-EE4A-4518-8E84-E59E00C2A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graphicEl>
                                              <a:dgm id="{8850B6CD-EE4A-4518-8E84-E59E00C2A6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8850B6CD-EE4A-4518-8E84-E59E00C2A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8850B6CD-EE4A-4518-8E84-E59E00C2A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5BBE75F-F71B-4BEB-AE89-F30433FD4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graphicEl>
                                              <a:dgm id="{65BBE75F-F71B-4BEB-AE89-F30433FD4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65BBE75F-F71B-4BEB-AE89-F30433FD4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65BBE75F-F71B-4BEB-AE89-F30433FD4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2D62541-3419-4132-AF4C-1EB845D09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graphicEl>
                                              <a:dgm id="{62D62541-3419-4132-AF4C-1EB845D09A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graphicEl>
                                              <a:dgm id="{62D62541-3419-4132-AF4C-1EB845D09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graphicEl>
                                              <a:dgm id="{62D62541-3419-4132-AF4C-1EB845D09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D1E38A7-A516-4E3C-9B38-29E294734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graphicEl>
                                              <a:dgm id="{1D1E38A7-A516-4E3C-9B38-29E2947345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graphicEl>
                                              <a:dgm id="{1D1E38A7-A516-4E3C-9B38-29E294734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graphicEl>
                                              <a:dgm id="{1D1E38A7-A516-4E3C-9B38-29E294734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5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4B4D68B-FA95-45D0-BA28-4DD058062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graphicEl>
                                              <a:dgm id="{D4B4D68B-FA95-45D0-BA28-4DD0580627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graphicEl>
                                              <a:dgm id="{D4B4D68B-FA95-45D0-BA28-4DD058062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D4B4D68B-FA95-45D0-BA28-4DD058062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25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AFD35-A7E0-4107-93B0-A5C9752D2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graphicEl>
                                              <a:dgm id="{921AFD35-A7E0-4107-93B0-A5C9752D2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graphicEl>
                                              <a:dgm id="{921AFD35-A7E0-4107-93B0-A5C9752D2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921AFD35-A7E0-4107-93B0-A5C9752D2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25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D4CEC4A-1227-40EE-AEA0-3AD9E50A6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>
                                            <p:graphicEl>
                                              <a:dgm id="{4D4CEC4A-1227-40EE-AEA0-3AD9E50A6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graphicEl>
                                              <a:dgm id="{4D4CEC4A-1227-40EE-AEA0-3AD9E50A6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4D4CEC4A-1227-40EE-AEA0-3AD9E50A6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25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AA39645-72C7-41B4-BDE1-D52291A69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graphicEl>
                                              <a:dgm id="{2AA39645-72C7-41B4-BDE1-D52291A693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graphicEl>
                                              <a:dgm id="{2AA39645-72C7-41B4-BDE1-D52291A69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graphicEl>
                                              <a:dgm id="{2AA39645-72C7-41B4-BDE1-D52291A69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25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CFC47D-45FD-4A9C-9E46-54F00F510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>
                                            <p:graphicEl>
                                              <a:dgm id="{1BCFC47D-45FD-4A9C-9E46-54F00F510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>
                                            <p:graphicEl>
                                              <a:dgm id="{1BCFC47D-45FD-4A9C-9E46-54F00F510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>
                                            <p:graphicEl>
                                              <a:dgm id="{1BCFC47D-45FD-4A9C-9E46-54F00F510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25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DADE769-8B02-4E39-9240-9FE43D525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>
                                            <p:graphicEl>
                                              <a:dgm id="{0DADE769-8B02-4E39-9240-9FE43D5255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>
                                            <p:graphicEl>
                                              <a:dgm id="{0DADE769-8B02-4E39-9240-9FE43D525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>
                                            <p:graphicEl>
                                              <a:dgm id="{0DADE769-8B02-4E39-9240-9FE43D525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25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0E3A3B3-0578-4D36-A933-E075ACF4A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>
                                            <p:graphicEl>
                                              <a:dgm id="{A0E3A3B3-0578-4D36-A933-E075ACF4A0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>
                                            <p:graphicEl>
                                              <a:dgm id="{A0E3A3B3-0578-4D36-A933-E075ACF4A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>
                                            <p:graphicEl>
                                              <a:dgm id="{A0E3A3B3-0578-4D36-A933-E075ACF4A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25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1867D72-D025-4D55-BF4F-84704CEBD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">
                                            <p:graphicEl>
                                              <a:dgm id="{21867D72-D025-4D55-BF4F-84704CEBD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>
                                            <p:graphicEl>
                                              <a:dgm id="{21867D72-D025-4D55-BF4F-84704CEBD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>
                                            <p:graphicEl>
                                              <a:dgm id="{21867D72-D025-4D55-BF4F-84704CEBD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25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02B4DB1-9729-488F-8874-D17B0E85F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1">
                                            <p:graphicEl>
                                              <a:dgm id="{902B4DB1-9729-488F-8874-D17B0E85F6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>
                                            <p:graphicEl>
                                              <a:dgm id="{902B4DB1-9729-488F-8874-D17B0E85F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>
                                            <p:graphicEl>
                                              <a:dgm id="{902B4DB1-9729-488F-8874-D17B0E85F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Graphic spid="11" grpId="0">
        <p:bldSub>
          <a:bldDgm bld="one"/>
        </p:bldSub>
      </p:bldGraphic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9CE807-9B9F-1A74-F3BB-9900E0E9D029}"/>
              </a:ext>
            </a:extLst>
          </p:cNvPr>
          <p:cNvSpPr txBox="1">
            <a:spLocks/>
          </p:cNvSpPr>
          <p:nvPr/>
        </p:nvSpPr>
        <p:spPr>
          <a:xfrm>
            <a:off x="9654674" y="163916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ششم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0FF848-BD6E-4DB7-DDF4-1AD148219315}"/>
              </a:ext>
            </a:extLst>
          </p:cNvPr>
          <p:cNvSpPr/>
          <p:nvPr/>
        </p:nvSpPr>
        <p:spPr>
          <a:xfrm>
            <a:off x="-303735" y="449403"/>
            <a:ext cx="2867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تدبر در سوره با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نزدیک شدن به غرض آن</a:t>
            </a:r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07184DDC-815B-1CF0-B4C4-3D4636532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75" y="248188"/>
            <a:ext cx="7149450" cy="574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20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57547" y="199441"/>
            <a:ext cx="6125306" cy="601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>
                <a:solidFill>
                  <a:srgbClr val="0EABA3"/>
                </a:solidFill>
                <a:cs typeface="B Titr" panose="00000700000000000000" pitchFamily="2" charset="-78"/>
              </a:rPr>
              <a:t>پس زمینه های هر حرکت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13581" y="666948"/>
            <a:ext cx="8662711" cy="1591519"/>
            <a:chOff x="6893982" y="3413363"/>
            <a:chExt cx="1247967" cy="799540"/>
          </a:xfrm>
        </p:grpSpPr>
        <p:sp>
          <p:nvSpPr>
            <p:cNvPr id="7" name="Arc 6"/>
            <p:cNvSpPr/>
            <p:nvPr/>
          </p:nvSpPr>
          <p:spPr>
            <a:xfrm rot="5400000">
              <a:off x="7198248" y="3269202"/>
              <a:ext cx="639435" cy="124796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8" name="Text Placeholder 4"/>
            <p:cNvSpPr txBox="1">
              <a:spLocks/>
            </p:cNvSpPr>
            <p:nvPr/>
          </p:nvSpPr>
          <p:spPr>
            <a:xfrm>
              <a:off x="6941479" y="3413363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تفکر</a:t>
              </a:r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 نوعی </a:t>
              </a:r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قیام</a:t>
              </a:r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 برای </a:t>
              </a:r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فهم موضوع </a:t>
              </a:r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است.</a:t>
              </a:r>
              <a:endParaRPr lang="en-US" sz="280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369FC3E-0446-AE24-5CEA-6EC92115259C}"/>
              </a:ext>
            </a:extLst>
          </p:cNvPr>
          <p:cNvSpPr txBox="1">
            <a:spLocks/>
          </p:cNvSpPr>
          <p:nvPr/>
        </p:nvSpPr>
        <p:spPr>
          <a:xfrm>
            <a:off x="1704422" y="2481629"/>
            <a:ext cx="7681031" cy="3061924"/>
          </a:xfrm>
          <a:prstGeom prst="rect">
            <a:avLst/>
          </a:prstGeom>
          <a:solidFill>
            <a:srgbClr val="CCFFFF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عدم محاسبه و دقت بر روی پس زمینه ها </a:t>
            </a:r>
            <a:b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و عواملی که به ظاهر ربطی به موضوع ندارند، </a:t>
            </a:r>
            <a:b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ولی بستر وقوع آن تفکر به حساب می آیند، </a:t>
            </a:r>
            <a:b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آن تفکر را عقیم میکنند.</a:t>
            </a:r>
            <a:b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حتی ممکن است نتیجه را معکوس نماید.</a:t>
            </a:r>
          </a:p>
        </p:txBody>
      </p:sp>
      <p:pic>
        <p:nvPicPr>
          <p:cNvPr id="14" name="Picture 13" descr="A light bulb made of crumpled paper and coffee cups">
            <a:extLst>
              <a:ext uri="{FF2B5EF4-FFF2-40B4-BE49-F238E27FC236}">
                <a16:creationId xmlns:a16="http://schemas.microsoft.com/office/drawing/2014/main" id="{1FCD1578-AAB8-20EC-5ECA-57441C88B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3" r="21662"/>
          <a:stretch/>
        </p:blipFill>
        <p:spPr>
          <a:xfrm>
            <a:off x="9385453" y="3532582"/>
            <a:ext cx="2806547" cy="2771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82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01B7CF-2F6A-4239-77A2-1189A1965186}"/>
              </a:ext>
            </a:extLst>
          </p:cNvPr>
          <p:cNvSpPr txBox="1">
            <a:spLocks/>
          </p:cNvSpPr>
          <p:nvPr/>
        </p:nvSpPr>
        <p:spPr>
          <a:xfrm>
            <a:off x="9369861" y="181695"/>
            <a:ext cx="1298139" cy="60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>
                <a:solidFill>
                  <a:srgbClr val="F7F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طلوع ششم</a:t>
            </a:r>
            <a:endParaRPr lang="en-US" sz="3600">
              <a:solidFill>
                <a:srgbClr val="F7FF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929661-8BD5-2C2C-863F-5CA53BD73A06}"/>
              </a:ext>
            </a:extLst>
          </p:cNvPr>
          <p:cNvSpPr/>
          <p:nvPr/>
        </p:nvSpPr>
        <p:spPr>
          <a:xfrm>
            <a:off x="890440" y="248188"/>
            <a:ext cx="2867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تدبر در سوره با</a:t>
            </a:r>
            <a:b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</a:br>
            <a:r>
              <a:rPr lang="fa-IR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 نزدیک شدن به غرض آن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9738D9-CBEB-D4CE-3004-E4883A73CCAA}"/>
              </a:ext>
            </a:extLst>
          </p:cNvPr>
          <p:cNvSpPr/>
          <p:nvPr/>
        </p:nvSpPr>
        <p:spPr>
          <a:xfrm>
            <a:off x="6281886" y="2580081"/>
            <a:ext cx="4706912" cy="239071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b="1">
                <a:cs typeface="B Titr" panose="00000700000000000000" pitchFamily="2" charset="-78"/>
              </a:rPr>
              <a:t>روح حاکم بر این سوره،</a:t>
            </a:r>
            <a:br>
              <a:rPr lang="fa-IR" sz="3200" b="1">
                <a:cs typeface="B Titr" panose="00000700000000000000" pitchFamily="2" charset="-78"/>
              </a:rPr>
            </a:br>
            <a:r>
              <a:rPr lang="fa-IR" sz="3200" b="1">
                <a:solidFill>
                  <a:srgbClr val="FF0000"/>
                </a:solidFill>
                <a:cs typeface="B Titr" panose="00000700000000000000" pitchFamily="2" charset="-78"/>
              </a:rPr>
              <a:t>بیدار کردن</a:t>
            </a:r>
            <a:r>
              <a:rPr lang="fa-IR" sz="3200" b="1">
                <a:cs typeface="B Titr" panose="00000700000000000000" pitchFamily="2" charset="-78"/>
              </a:rPr>
              <a:t> همه انسان ها برای </a:t>
            </a:r>
            <a:r>
              <a:rPr lang="fa-IR" sz="3200" b="1">
                <a:solidFill>
                  <a:srgbClr val="FF0000"/>
                </a:solidFill>
                <a:cs typeface="B Titr" panose="00000700000000000000" pitchFamily="2" charset="-78"/>
              </a:rPr>
              <a:t>جهت یافتن بسوی خدا</a:t>
            </a:r>
            <a:r>
              <a:rPr lang="fa-IR" sz="3200" b="1">
                <a:cs typeface="B Titr" panose="00000700000000000000" pitchFamily="2" charset="-78"/>
              </a:rPr>
              <a:t>ست.</a:t>
            </a:r>
            <a:endParaRPr lang="en-US" sz="3200" b="1">
              <a:cs typeface="B Titr" panose="00000700000000000000" pitchFamily="2" charset="-7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D8FDF8-BC49-3839-B263-B941C8CABCAE}"/>
              </a:ext>
            </a:extLst>
          </p:cNvPr>
          <p:cNvSpPr/>
          <p:nvPr/>
        </p:nvSpPr>
        <p:spPr>
          <a:xfrm>
            <a:off x="1068290" y="2580081"/>
            <a:ext cx="4706912" cy="239071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b="1">
                <a:cs typeface="B Titr" panose="00000700000000000000" pitchFamily="2" charset="-78"/>
              </a:rPr>
              <a:t>همراهی و نزدیکی با </a:t>
            </a:r>
            <a:r>
              <a:rPr lang="fa-IR" sz="3200" b="1">
                <a:solidFill>
                  <a:srgbClr val="FF0000"/>
                </a:solidFill>
                <a:cs typeface="B Titr" panose="00000700000000000000" pitchFamily="2" charset="-78"/>
              </a:rPr>
              <a:t>قرآن</a:t>
            </a:r>
            <a:r>
              <a:rPr lang="fa-IR" sz="3200" b="1">
                <a:cs typeface="B Titr" panose="00000700000000000000" pitchFamily="2" charset="-78"/>
              </a:rPr>
              <a:t> و </a:t>
            </a:r>
            <a:r>
              <a:rPr lang="fa-IR" sz="3200" b="1">
                <a:solidFill>
                  <a:srgbClr val="FF0000"/>
                </a:solidFill>
                <a:cs typeface="B Titr" panose="00000700000000000000" pitchFamily="2" charset="-78"/>
              </a:rPr>
              <a:t>قیام مبتنی بر قرآن</a:t>
            </a:r>
            <a:r>
              <a:rPr lang="fa-IR" sz="3200" b="1">
                <a:cs typeface="B Titr" panose="00000700000000000000" pitchFamily="2" charset="-78"/>
              </a:rPr>
              <a:t>، </a:t>
            </a:r>
            <a:br>
              <a:rPr lang="fa-IR" sz="3200" b="1">
                <a:cs typeface="B Titr" panose="00000700000000000000" pitchFamily="2" charset="-78"/>
              </a:rPr>
            </a:br>
            <a:r>
              <a:rPr lang="fa-IR" sz="3200" b="1">
                <a:cs typeface="B Titr" panose="00000700000000000000" pitchFamily="2" charset="-78"/>
              </a:rPr>
              <a:t>شرط همراهی انسان با این هدایت و غرض است.</a:t>
            </a:r>
            <a:endParaRPr lang="en-US" sz="3200" b="1">
              <a:cs typeface="B Titr" panose="00000700000000000000" pitchFamily="2" charset="-78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EF41646-F453-6DD7-0D9E-8D7F7254018F}"/>
              </a:ext>
            </a:extLst>
          </p:cNvPr>
          <p:cNvSpPr txBox="1">
            <a:spLocks/>
          </p:cNvSpPr>
          <p:nvPr/>
        </p:nvSpPr>
        <p:spPr>
          <a:xfrm>
            <a:off x="3533385" y="5141674"/>
            <a:ext cx="5125229" cy="12591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600">
                <a:latin typeface="Mitra" panose="02000500000000000000" pitchFamily="2" charset="-78"/>
                <a:cs typeface="B Titr" panose="00000700000000000000" pitchFamily="2" charset="-78"/>
              </a:rPr>
              <a:t>راهکارهای اجرایی برای قیام در راه خدا چیست؟</a:t>
            </a: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798" y="5771237"/>
            <a:ext cx="914741" cy="9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2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uiExpand="1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53" y="1730617"/>
            <a:ext cx="2147236" cy="292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ilhouette of a person standing on a rock by a tree&#10;&#10;AI-generated content may be incorrect.">
            <a:extLst>
              <a:ext uri="{FF2B5EF4-FFF2-40B4-BE49-F238E27FC236}">
                <a16:creationId xmlns:a16="http://schemas.microsoft.com/office/drawing/2014/main" id="{43CAC16F-B875-876C-178A-31ECB20C0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28" y="256501"/>
            <a:ext cx="3569061" cy="6344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108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59530" y="188368"/>
            <a:ext cx="6125306" cy="601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>
                <a:solidFill>
                  <a:srgbClr val="0EABA3"/>
                </a:solidFill>
                <a:cs typeface="B Titr" panose="00000700000000000000" pitchFamily="2" charset="-78"/>
              </a:rPr>
              <a:t>پس زمینه های هر حرکت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15947" y="832810"/>
            <a:ext cx="6505855" cy="1550580"/>
            <a:chOff x="6893981" y="3413363"/>
            <a:chExt cx="1277557" cy="778973"/>
          </a:xfrm>
        </p:grpSpPr>
        <p:sp>
          <p:nvSpPr>
            <p:cNvPr id="7" name="Arc 6"/>
            <p:cNvSpPr/>
            <p:nvPr/>
          </p:nvSpPr>
          <p:spPr>
            <a:xfrm rot="5400000">
              <a:off x="7213042" y="3233839"/>
              <a:ext cx="639436" cy="127755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8" name="Text Placeholder 4"/>
            <p:cNvSpPr txBox="1">
              <a:spLocks/>
            </p:cNvSpPr>
            <p:nvPr/>
          </p:nvSpPr>
          <p:spPr>
            <a:xfrm>
              <a:off x="6941479" y="3413363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قیام</a:t>
              </a:r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 و پیرایش پس زمینه های آن</a:t>
              </a:r>
              <a:endParaRPr lang="en-US" sz="280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369FC3E-0446-AE24-5CEA-6EC92115259C}"/>
              </a:ext>
            </a:extLst>
          </p:cNvPr>
          <p:cNvSpPr txBox="1">
            <a:spLocks/>
          </p:cNvSpPr>
          <p:nvPr/>
        </p:nvSpPr>
        <p:spPr>
          <a:xfrm>
            <a:off x="4153268" y="2832269"/>
            <a:ext cx="5201344" cy="601116"/>
          </a:xfrm>
          <a:prstGeom prst="rect">
            <a:avLst/>
          </a:prstGeom>
          <a:solidFill>
            <a:srgbClr val="CCFFFF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3500">
                <a:latin typeface="Mitra" panose="02000500000000000000" pitchFamily="2" charset="-78"/>
                <a:cs typeface="B Titr" panose="00000700000000000000" pitchFamily="2" charset="-78"/>
              </a:rPr>
              <a:t>با تبدیلی قابل تطبیق است با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02D6B0-40C5-195C-A2BA-5F26F3515E0B}"/>
              </a:ext>
            </a:extLst>
          </p:cNvPr>
          <p:cNvGrpSpPr/>
          <p:nvPr/>
        </p:nvGrpSpPr>
        <p:grpSpPr>
          <a:xfrm>
            <a:off x="3620408" y="3572262"/>
            <a:ext cx="6505855" cy="1550580"/>
            <a:chOff x="6893981" y="3413363"/>
            <a:chExt cx="1277557" cy="778973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D545E0E8-A2AF-106A-CB79-99BC9D6BB32E}"/>
                </a:ext>
              </a:extLst>
            </p:cNvPr>
            <p:cNvSpPr/>
            <p:nvPr/>
          </p:nvSpPr>
          <p:spPr>
            <a:xfrm rot="5400000">
              <a:off x="7213042" y="3233839"/>
              <a:ext cx="639436" cy="1277557"/>
            </a:xfrm>
            <a:prstGeom prst="arc">
              <a:avLst>
                <a:gd name="adj1" fmla="val 15894787"/>
                <a:gd name="adj2" fmla="val 1589393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000">
                <a:cs typeface="B Titr" panose="00000700000000000000" pitchFamily="2" charset="-78"/>
              </a:endParaRP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9E343ADD-301C-DAAE-B470-D39D7BEEB5EB}"/>
                </a:ext>
              </a:extLst>
            </p:cNvPr>
            <p:cNvSpPr txBox="1">
              <a:spLocks/>
            </p:cNvSpPr>
            <p:nvPr/>
          </p:nvSpPr>
          <p:spPr>
            <a:xfrm>
              <a:off x="6941479" y="3413363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4000">
                  <a:solidFill>
                    <a:srgbClr val="0E4E7B"/>
                  </a:solidFill>
                  <a:cs typeface="B Titr" panose="00000700000000000000" pitchFamily="2" charset="-78"/>
                </a:rPr>
                <a:t>تطهیر پس زمینه های </a:t>
              </a:r>
              <a:r>
                <a:rPr lang="fa-IR" sz="4000">
                  <a:solidFill>
                    <a:srgbClr val="C00000"/>
                  </a:solidFill>
                  <a:cs typeface="B Titr" panose="00000700000000000000" pitchFamily="2" charset="-78"/>
                </a:rPr>
                <a:t>تفکر</a:t>
              </a:r>
              <a:endParaRPr lang="en-US" sz="2800">
                <a:solidFill>
                  <a:srgbClr val="C00000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9BD6EF3-E5B4-1E93-ED22-C16E02B933B5}"/>
              </a:ext>
            </a:extLst>
          </p:cNvPr>
          <p:cNvSpPr txBox="1">
            <a:spLocks/>
          </p:cNvSpPr>
          <p:nvPr/>
        </p:nvSpPr>
        <p:spPr>
          <a:xfrm>
            <a:off x="1452026" y="1409662"/>
            <a:ext cx="1917581" cy="1077690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3200">
                <a:latin typeface="Mitra" panose="02000500000000000000" pitchFamily="2" charset="-78"/>
                <a:cs typeface="B Mitra" panose="00000400000000000000" pitchFamily="2" charset="-78"/>
              </a:rPr>
              <a:t>جنبه اول مراقبت از قیام</a:t>
            </a:r>
          </a:p>
          <a:p>
            <a:pPr marL="0" indent="0" algn="r" rtl="1">
              <a:lnSpc>
                <a:spcPct val="100000"/>
              </a:lnSpc>
              <a:buNone/>
            </a:pPr>
            <a:endParaRPr lang="fa-IR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6C95D39-6DAE-0F3A-46AE-2DDCC7991364}"/>
              </a:ext>
            </a:extLst>
          </p:cNvPr>
          <p:cNvSpPr txBox="1">
            <a:spLocks/>
          </p:cNvSpPr>
          <p:nvPr/>
        </p:nvSpPr>
        <p:spPr>
          <a:xfrm>
            <a:off x="1452026" y="3861550"/>
            <a:ext cx="1917581" cy="1077690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3200">
                <a:latin typeface="Mitra" panose="02000500000000000000" pitchFamily="2" charset="-78"/>
                <a:cs typeface="B Mitra" panose="00000400000000000000" pitchFamily="2" charset="-78"/>
              </a:rPr>
              <a:t>جنبه اول مراقبت از تفکر</a:t>
            </a:r>
          </a:p>
          <a:p>
            <a:pPr marL="0" indent="0" algn="r" rtl="1">
              <a:lnSpc>
                <a:spcPct val="100000"/>
              </a:lnSpc>
              <a:buNone/>
            </a:pPr>
            <a:endParaRPr lang="fa-IR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4F1AF2EF-C9DB-31FD-DEFC-E9FC80999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782" y="5791232"/>
            <a:ext cx="914741" cy="9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7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08387" y="669414"/>
            <a:ext cx="5681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400" b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سوره مبارکه </a:t>
            </a:r>
            <a:r>
              <a:rPr lang="fa-IR" sz="4400" b="1" err="1">
                <a:solidFill>
                  <a:srgbClr val="0EABA4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endParaRPr lang="fa-IR" sz="4400" b="1">
              <a:solidFill>
                <a:srgbClr val="0EABA4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017639" y="1995965"/>
            <a:ext cx="6462643" cy="2369558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10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000">
                <a:latin typeface="Mitra" panose="02000500000000000000" pitchFamily="2" charset="-78"/>
                <a:cs typeface="B Titr" panose="00000700000000000000" pitchFamily="2" charset="-78"/>
              </a:rPr>
              <a:t>چه نسبتی بین تفکر و قیام و سوره مبارکه </a:t>
            </a:r>
            <a:r>
              <a:rPr lang="fa-IR" sz="3000" err="1">
                <a:latin typeface="Mitra" panose="02000500000000000000" pitchFamily="2" charset="-78"/>
                <a:cs typeface="B Titr" panose="00000700000000000000" pitchFamily="2" charset="-78"/>
              </a:rPr>
              <a:t>مدثر</a:t>
            </a:r>
            <a:r>
              <a:rPr lang="fa-IR" sz="3000">
                <a:latin typeface="Mitra" panose="02000500000000000000" pitchFamily="2" charset="-78"/>
                <a:cs typeface="B Titr" panose="00000700000000000000" pitchFamily="2" charset="-78"/>
              </a:rPr>
              <a:t>، وجود دارد</a:t>
            </a:r>
            <a:r>
              <a:rPr lang="fa-IR" sz="300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1600">
                <a:latin typeface="Mitra" panose="02000500000000000000" pitchFamily="2" charset="-78"/>
                <a:cs typeface="B Titr" panose="00000700000000000000" pitchFamily="2" charset="-78"/>
              </a:rPr>
              <a:t>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000">
                <a:latin typeface="Mitra" panose="02000500000000000000" pitchFamily="2" charset="-78"/>
                <a:cs typeface="B Titr" panose="00000700000000000000" pitchFamily="2" charset="-78"/>
              </a:rPr>
              <a:t>چگونه قیام و تفکر را از آلودگی ها تطهیر کنیم</a:t>
            </a:r>
            <a:r>
              <a:rPr lang="fa-IR" sz="300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00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fa-IR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5400000">
            <a:off x="9814034" y="2718722"/>
            <a:ext cx="3021789" cy="1241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>
                <a:solidFill>
                  <a:srgbClr val="FDFFFF"/>
                </a:solidFill>
                <a:cs typeface="B Titr" panose="00000700000000000000" pitchFamily="2" charset="-78"/>
              </a:rPr>
              <a:t>سوره مبارکه مدثر و پس زمینه های آن</a:t>
            </a:r>
          </a:p>
        </p:txBody>
      </p:sp>
    </p:spTree>
    <p:extLst>
      <p:ext uri="{BB962C8B-B14F-4D97-AF65-F5344CB8AC3E}">
        <p14:creationId xmlns:p14="http://schemas.microsoft.com/office/powerpoint/2010/main" val="5238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492288" y="-173654"/>
            <a:ext cx="4901087" cy="1173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4000">
                <a:solidFill>
                  <a:srgbClr val="007D75"/>
                </a:solidFill>
                <a:cs typeface="B Titr" panose="00000700000000000000" pitchFamily="2" charset="-78"/>
              </a:rPr>
              <a:t>﴿ سوره مبارکه </a:t>
            </a:r>
            <a:r>
              <a:rPr lang="fa-IR" sz="4000" err="1">
                <a:solidFill>
                  <a:srgbClr val="007D75"/>
                </a:solidFill>
                <a:cs typeface="B Titr" panose="00000700000000000000" pitchFamily="2" charset="-78"/>
              </a:rPr>
              <a:t>مدثر</a:t>
            </a:r>
            <a:r>
              <a:rPr lang="fa-IR" sz="4000">
                <a:solidFill>
                  <a:srgbClr val="007D75"/>
                </a:solidFill>
                <a:cs typeface="B Titr" panose="00000700000000000000" pitchFamily="2" charset="-78"/>
              </a:rPr>
              <a:t> ﴾  </a:t>
            </a:r>
            <a:endParaRPr lang="en-US" sz="4000">
              <a:solidFill>
                <a:srgbClr val="007D75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2136" y="676510"/>
            <a:ext cx="11559657" cy="5432718"/>
            <a:chOff x="382136" y="676510"/>
            <a:chExt cx="11559657" cy="5432718"/>
          </a:xfrm>
        </p:grpSpPr>
        <p:grpSp>
          <p:nvGrpSpPr>
            <p:cNvPr id="15" name="Group 14"/>
            <p:cNvGrpSpPr/>
            <p:nvPr/>
          </p:nvGrpSpPr>
          <p:grpSpPr>
            <a:xfrm>
              <a:off x="382136" y="676510"/>
              <a:ext cx="11559657" cy="5328505"/>
              <a:chOff x="668741" y="867580"/>
              <a:chExt cx="11354936" cy="5373110"/>
            </a:xfrm>
            <a:noFill/>
          </p:grpSpPr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1576647588"/>
                  </p:ext>
                </p:extLst>
              </p:nvPr>
            </p:nvGraphicFramePr>
            <p:xfrm>
              <a:off x="668741" y="1009933"/>
              <a:ext cx="11354936" cy="523075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pic>
            <p:nvPicPr>
              <p:cNvPr id="7" name="Picture 6">
                <a:hlinkClick r:id="" action="ppaction://noaction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14" t="25601" r="21624" b="11820"/>
              <a:stretch/>
            </p:blipFill>
            <p:spPr>
              <a:xfrm>
                <a:off x="9453600" y="867580"/>
                <a:ext cx="1021611" cy="926065"/>
              </a:xfrm>
              <a:prstGeom prst="ellipse">
                <a:avLst/>
              </a:prstGeom>
              <a:grpFill/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6" name="Picture 1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4" t="25601" r="21624" b="11820"/>
            <a:stretch/>
          </p:blipFill>
          <p:spPr>
            <a:xfrm>
              <a:off x="9298311" y="1629871"/>
              <a:ext cx="1013130" cy="918377"/>
            </a:xfrm>
            <a:prstGeom prst="ellipse">
              <a:avLst/>
            </a:prstGeom>
            <a:noFill/>
            <a:ln>
              <a:noFill/>
            </a:ln>
            <a:effectLst>
              <a:softEdge rad="112500"/>
            </a:effectLst>
          </p:spPr>
        </p:pic>
        <p:pic>
          <p:nvPicPr>
            <p:cNvPr id="17" name="Picture 16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4" t="25601" r="21624" b="11820"/>
            <a:stretch/>
          </p:blipFill>
          <p:spPr>
            <a:xfrm>
              <a:off x="9325606" y="2528640"/>
              <a:ext cx="1013130" cy="918377"/>
            </a:xfrm>
            <a:prstGeom prst="ellipse">
              <a:avLst/>
            </a:prstGeom>
            <a:noFill/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4" t="25601" r="21624" b="11820"/>
            <a:stretch/>
          </p:blipFill>
          <p:spPr>
            <a:xfrm>
              <a:off x="9311958" y="3406945"/>
              <a:ext cx="1013130" cy="918377"/>
            </a:xfrm>
            <a:prstGeom prst="ellipse">
              <a:avLst/>
            </a:prstGeom>
            <a:noFill/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4" t="25601" r="21624" b="11820"/>
            <a:stretch/>
          </p:blipFill>
          <p:spPr>
            <a:xfrm>
              <a:off x="9340794" y="4298898"/>
              <a:ext cx="1013130" cy="918377"/>
            </a:xfrm>
            <a:prstGeom prst="ellipse">
              <a:avLst/>
            </a:prstGeom>
            <a:noFill/>
            <a:ln>
              <a:noFill/>
            </a:ln>
            <a:effectLst>
              <a:softEdge rad="112500"/>
            </a:effectLst>
          </p:spPr>
        </p:pic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4" t="25601" r="21624" b="11820"/>
            <a:stretch/>
          </p:blipFill>
          <p:spPr>
            <a:xfrm>
              <a:off x="9339254" y="5190851"/>
              <a:ext cx="1013130" cy="918377"/>
            </a:xfrm>
            <a:prstGeom prst="ellipse">
              <a:avLst/>
            </a:prstGeom>
            <a:noFill/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46485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4001</Words>
  <Application>Microsoft Office PowerPoint</Application>
  <PresentationFormat>Widescreen</PresentationFormat>
  <Paragraphs>682</Paragraphs>
  <Slides>61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2" baseType="lpstr">
      <vt:lpstr>Aptos</vt:lpstr>
      <vt:lpstr>Arial</vt:lpstr>
      <vt:lpstr>B Mitra</vt:lpstr>
      <vt:lpstr>B Titr</vt:lpstr>
      <vt:lpstr>B Yti</vt:lpstr>
      <vt:lpstr>Badr</vt:lpstr>
      <vt:lpstr>Calibri</vt:lpstr>
      <vt:lpstr>Calibri Light</vt:lpstr>
      <vt:lpstr>iransansxlight</vt:lpstr>
      <vt:lpstr>Mitra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﴿ سوره مبارکه مدثر ﴾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طلوع پنجم</vt:lpstr>
      <vt:lpstr>طلوع ششم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Zeynab</cp:lastModifiedBy>
  <cp:revision>65</cp:revision>
  <dcterms:created xsi:type="dcterms:W3CDTF">2024-11-16T11:23:21Z</dcterms:created>
  <dcterms:modified xsi:type="dcterms:W3CDTF">2025-06-09T15:15:38Z</dcterms:modified>
</cp:coreProperties>
</file>