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8" r:id="rId2"/>
    <p:sldId id="259" r:id="rId3"/>
    <p:sldId id="260" r:id="rId4"/>
    <p:sldId id="261" r:id="rId5"/>
    <p:sldId id="262" r:id="rId6"/>
    <p:sldId id="264" r:id="rId7"/>
    <p:sldId id="265" r:id="rId8"/>
    <p:sldId id="267" r:id="rId9"/>
    <p:sldId id="268" r:id="rId10"/>
    <p:sldId id="269" r:id="rId11"/>
    <p:sldId id="270"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93" r:id="rId25"/>
    <p:sldId id="294" r:id="rId26"/>
    <p:sldId id="295" r:id="rId27"/>
    <p:sldId id="296" r:id="rId28"/>
    <p:sldId id="342" r:id="rId29"/>
    <p:sldId id="284" r:id="rId30"/>
    <p:sldId id="285" r:id="rId31"/>
    <p:sldId id="287" r:id="rId32"/>
    <p:sldId id="288" r:id="rId33"/>
    <p:sldId id="289" r:id="rId34"/>
    <p:sldId id="291" r:id="rId35"/>
    <p:sldId id="292" r:id="rId36"/>
    <p:sldId id="298" r:id="rId37"/>
    <p:sldId id="299" r:id="rId38"/>
    <p:sldId id="301" r:id="rId39"/>
    <p:sldId id="302" r:id="rId40"/>
    <p:sldId id="303" r:id="rId41"/>
    <p:sldId id="316" r:id="rId42"/>
    <p:sldId id="317" r:id="rId43"/>
    <p:sldId id="319" r:id="rId44"/>
    <p:sldId id="318" r:id="rId45"/>
    <p:sldId id="320" r:id="rId46"/>
    <p:sldId id="321" r:id="rId47"/>
    <p:sldId id="322" r:id="rId48"/>
    <p:sldId id="315" r:id="rId49"/>
    <p:sldId id="314" r:id="rId50"/>
    <p:sldId id="323" r:id="rId51"/>
    <p:sldId id="324" r:id="rId52"/>
    <p:sldId id="333" r:id="rId53"/>
    <p:sldId id="334" r:id="rId54"/>
    <p:sldId id="335" r:id="rId55"/>
    <p:sldId id="336" r:id="rId56"/>
    <p:sldId id="338" r:id="rId57"/>
    <p:sldId id="339" r:id="rId58"/>
    <p:sldId id="325" r:id="rId59"/>
    <p:sldId id="326" r:id="rId60"/>
    <p:sldId id="328" r:id="rId61"/>
    <p:sldId id="329" r:id="rId62"/>
    <p:sldId id="332" r:id="rId63"/>
    <p:sldId id="341" r:id="rId64"/>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423E"/>
    <a:srgbClr val="FFFFFF"/>
    <a:srgbClr val="C3FB99"/>
    <a:srgbClr val="FE786E"/>
    <a:srgbClr val="BDBC12"/>
    <a:srgbClr val="0EABA3"/>
    <a:srgbClr val="C9A660"/>
    <a:srgbClr val="0DACA5"/>
    <a:srgbClr val="F7E6D2"/>
    <a:srgbClr val="65AC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18" autoAdjust="0"/>
    <p:restoredTop sz="94343" autoAdjust="0"/>
  </p:normalViewPr>
  <p:slideViewPr>
    <p:cSldViewPr snapToGrid="0">
      <p:cViewPr varScale="1">
        <p:scale>
          <a:sx n="70" d="100"/>
          <a:sy n="70" d="100"/>
        </p:scale>
        <p:origin x="390" y="5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24B310-054A-4E88-8FF1-271A5AA62258}" type="doc">
      <dgm:prSet loTypeId="urn:microsoft.com/office/officeart/2005/8/layout/lProcess2" loCatId="list" qsTypeId="urn:microsoft.com/office/officeart/2005/8/quickstyle/simple3" qsCatId="simple" csTypeId="urn:microsoft.com/office/officeart/2005/8/colors/colorful4" csCatId="colorful" phldr="1"/>
      <dgm:spPr/>
      <dgm:t>
        <a:bodyPr/>
        <a:lstStyle/>
        <a:p>
          <a:endParaRPr lang="en-US"/>
        </a:p>
      </dgm:t>
    </dgm:pt>
    <dgm:pt modelId="{D4E675C8-4BE9-4449-9A50-C54AA8EEA83A}">
      <dgm:prSet phldrT="[Text]" custT="1"/>
      <dgm:spPr/>
      <dgm:t>
        <a:bodyPr/>
        <a:lstStyle/>
        <a:p>
          <a:pPr rtl="1"/>
          <a:r>
            <a:rPr lang="fa-IR" sz="3200" dirty="0" smtClean="0">
              <a:solidFill>
                <a:srgbClr val="115383"/>
              </a:solidFill>
              <a:cs typeface="B Titr" panose="00000700000000000000" pitchFamily="2" charset="-78"/>
            </a:rPr>
            <a:t>سوره مبارکه علق</a:t>
          </a:r>
          <a:endParaRPr lang="en-US" sz="3200" dirty="0">
            <a:solidFill>
              <a:srgbClr val="115383"/>
            </a:solidFill>
            <a:cs typeface="B Titr" panose="00000700000000000000" pitchFamily="2" charset="-78"/>
          </a:endParaRPr>
        </a:p>
      </dgm:t>
    </dgm:pt>
    <dgm:pt modelId="{8B997D6D-8D08-4234-AB3B-E1ABC3B61721}" type="parTrans" cxnId="{F8DE1FC3-A7C9-4280-8775-73CA92A40192}">
      <dgm:prSet/>
      <dgm:spPr/>
      <dgm:t>
        <a:bodyPr/>
        <a:lstStyle/>
        <a:p>
          <a:endParaRPr lang="en-US">
            <a:cs typeface="B Titr" panose="00000700000000000000" pitchFamily="2" charset="-78"/>
          </a:endParaRPr>
        </a:p>
      </dgm:t>
    </dgm:pt>
    <dgm:pt modelId="{A7111F16-809C-4FF5-8460-D275F6773A4E}" type="sibTrans" cxnId="{F8DE1FC3-A7C9-4280-8775-73CA92A40192}">
      <dgm:prSet/>
      <dgm:spPr/>
      <dgm:t>
        <a:bodyPr/>
        <a:lstStyle/>
        <a:p>
          <a:endParaRPr lang="en-US">
            <a:cs typeface="B Titr" panose="00000700000000000000" pitchFamily="2" charset="-78"/>
          </a:endParaRPr>
        </a:p>
      </dgm:t>
    </dgm:pt>
    <dgm:pt modelId="{0F2BE3D1-BD9F-4052-8591-671786F78ACE}">
      <dgm:prSet phldrT="[Text]" custT="1"/>
      <dgm:spPr/>
      <dgm:t>
        <a:bodyPr/>
        <a:lstStyle/>
        <a:p>
          <a:r>
            <a:rPr lang="fa-IR" sz="2000" dirty="0" smtClean="0">
              <a:cs typeface="B Titr" panose="00000700000000000000" pitchFamily="2" charset="-78"/>
            </a:rPr>
            <a:t>بیان جایگاه ویژه پیامبر در قرائت اسم رب</a:t>
          </a:r>
        </a:p>
      </dgm:t>
    </dgm:pt>
    <dgm:pt modelId="{DEC626D2-CD9E-4581-B097-7B353D542B2E}" type="parTrans" cxnId="{8B1666EC-9371-4B30-84AE-B393247ECA18}">
      <dgm:prSet/>
      <dgm:spPr/>
      <dgm:t>
        <a:bodyPr/>
        <a:lstStyle/>
        <a:p>
          <a:endParaRPr lang="en-US">
            <a:cs typeface="B Titr" panose="00000700000000000000" pitchFamily="2" charset="-78"/>
          </a:endParaRPr>
        </a:p>
      </dgm:t>
    </dgm:pt>
    <dgm:pt modelId="{22370710-4BC0-4CDE-82AC-7CE6812FA6FA}" type="sibTrans" cxnId="{8B1666EC-9371-4B30-84AE-B393247ECA18}">
      <dgm:prSet/>
      <dgm:spPr/>
      <dgm:t>
        <a:bodyPr/>
        <a:lstStyle/>
        <a:p>
          <a:endParaRPr lang="en-US">
            <a:cs typeface="B Titr" panose="00000700000000000000" pitchFamily="2" charset="-78"/>
          </a:endParaRPr>
        </a:p>
      </dgm:t>
    </dgm:pt>
    <dgm:pt modelId="{BDB6A470-C20A-4FEF-AD4A-A0EC032C0455}">
      <dgm:prSet phldrT="[Text]" custT="1"/>
      <dgm:spPr/>
      <dgm:t>
        <a:bodyPr/>
        <a:lstStyle/>
        <a:p>
          <a:r>
            <a:rPr lang="fa-IR" sz="3200" dirty="0" smtClean="0">
              <a:solidFill>
                <a:srgbClr val="115383"/>
              </a:solidFill>
              <a:cs typeface="B Titr" panose="00000700000000000000" pitchFamily="2" charset="-78"/>
            </a:rPr>
            <a:t>سوره مبارکه قلم</a:t>
          </a:r>
          <a:endParaRPr lang="en-US" sz="3200" dirty="0">
            <a:solidFill>
              <a:srgbClr val="115383"/>
            </a:solidFill>
            <a:cs typeface="B Titr" panose="00000700000000000000" pitchFamily="2" charset="-78"/>
          </a:endParaRPr>
        </a:p>
      </dgm:t>
    </dgm:pt>
    <dgm:pt modelId="{610643D7-5DBE-4166-BA8A-DB1F6E6AA7D1}" type="parTrans" cxnId="{79A1986E-F41B-4EAA-B76E-6D72F7C56BA0}">
      <dgm:prSet/>
      <dgm:spPr/>
      <dgm:t>
        <a:bodyPr/>
        <a:lstStyle/>
        <a:p>
          <a:endParaRPr lang="en-US">
            <a:cs typeface="B Titr" panose="00000700000000000000" pitchFamily="2" charset="-78"/>
          </a:endParaRPr>
        </a:p>
      </dgm:t>
    </dgm:pt>
    <dgm:pt modelId="{0A859BE0-97C3-4976-8BAC-96472F43DA21}" type="sibTrans" cxnId="{79A1986E-F41B-4EAA-B76E-6D72F7C56BA0}">
      <dgm:prSet/>
      <dgm:spPr/>
      <dgm:t>
        <a:bodyPr/>
        <a:lstStyle/>
        <a:p>
          <a:endParaRPr lang="en-US">
            <a:cs typeface="B Titr" panose="00000700000000000000" pitchFamily="2" charset="-78"/>
          </a:endParaRPr>
        </a:p>
      </dgm:t>
    </dgm:pt>
    <dgm:pt modelId="{FA272EEB-F22C-491B-BAA6-59551C98FDCA}">
      <dgm:prSet phldrT="[Text]" custT="1"/>
      <dgm:spPr/>
      <dgm:t>
        <a:bodyPr/>
        <a:lstStyle/>
        <a:p>
          <a:r>
            <a:rPr lang="fa-IR" sz="2000" dirty="0" smtClean="0">
              <a:cs typeface="B Titr" panose="00000700000000000000" pitchFamily="2" charset="-78"/>
            </a:rPr>
            <a:t>بیان جایگاه ویژه پیامبر از منظری دیگر</a:t>
          </a:r>
          <a:endParaRPr lang="en-US" sz="2000" dirty="0">
            <a:cs typeface="B Titr" panose="00000700000000000000" pitchFamily="2" charset="-78"/>
          </a:endParaRPr>
        </a:p>
      </dgm:t>
    </dgm:pt>
    <dgm:pt modelId="{65124EDB-C15A-4285-A5CE-D11C297A91F5}" type="parTrans" cxnId="{6E632B6B-8EE1-41CB-8792-E328E28A6863}">
      <dgm:prSet/>
      <dgm:spPr/>
      <dgm:t>
        <a:bodyPr/>
        <a:lstStyle/>
        <a:p>
          <a:endParaRPr lang="en-US">
            <a:cs typeface="B Titr" panose="00000700000000000000" pitchFamily="2" charset="-78"/>
          </a:endParaRPr>
        </a:p>
      </dgm:t>
    </dgm:pt>
    <dgm:pt modelId="{BAFD1FBF-A06E-4C6D-8340-048ACA42D120}" type="sibTrans" cxnId="{6E632B6B-8EE1-41CB-8792-E328E28A6863}">
      <dgm:prSet/>
      <dgm:spPr/>
      <dgm:t>
        <a:bodyPr/>
        <a:lstStyle/>
        <a:p>
          <a:endParaRPr lang="en-US">
            <a:cs typeface="B Titr" panose="00000700000000000000" pitchFamily="2" charset="-78"/>
          </a:endParaRPr>
        </a:p>
      </dgm:t>
    </dgm:pt>
    <dgm:pt modelId="{760E78F7-F3B4-4E24-91F3-B1C5DED0E350}">
      <dgm:prSet phldrT="[Text]" custT="1"/>
      <dgm:spPr/>
      <dgm:t>
        <a:bodyPr/>
        <a:lstStyle/>
        <a:p>
          <a:r>
            <a:rPr lang="fa-IR" sz="2000" dirty="0" smtClean="0">
              <a:cs typeface="B Titr" panose="00000700000000000000" pitchFamily="2" charset="-78"/>
            </a:rPr>
            <a:t>سوگند یاد کردن به قلم و آنچه به سطر درآورده میشود</a:t>
          </a:r>
          <a:endParaRPr lang="en-US" sz="2000" dirty="0">
            <a:cs typeface="B Titr" panose="00000700000000000000" pitchFamily="2" charset="-78"/>
          </a:endParaRPr>
        </a:p>
      </dgm:t>
    </dgm:pt>
    <dgm:pt modelId="{EBE4B41B-1589-488F-AE6E-8B3F23D0C3C3}" type="sibTrans" cxnId="{8F07ACDC-7EBA-4E99-B402-5D9898F1B618}">
      <dgm:prSet/>
      <dgm:spPr/>
      <dgm:t>
        <a:bodyPr/>
        <a:lstStyle/>
        <a:p>
          <a:endParaRPr lang="en-US">
            <a:cs typeface="B Titr" panose="00000700000000000000" pitchFamily="2" charset="-78"/>
          </a:endParaRPr>
        </a:p>
      </dgm:t>
    </dgm:pt>
    <dgm:pt modelId="{105E8400-6A3B-4634-8209-B1CCA4203640}" type="parTrans" cxnId="{8F07ACDC-7EBA-4E99-B402-5D9898F1B618}">
      <dgm:prSet/>
      <dgm:spPr/>
      <dgm:t>
        <a:bodyPr/>
        <a:lstStyle/>
        <a:p>
          <a:endParaRPr lang="en-US">
            <a:cs typeface="B Titr" panose="00000700000000000000" pitchFamily="2" charset="-78"/>
          </a:endParaRPr>
        </a:p>
      </dgm:t>
    </dgm:pt>
    <dgm:pt modelId="{1FF4A2C4-06B4-4558-BFFC-6ED7801C9EE1}">
      <dgm:prSet phldrT="[Text]" custT="1"/>
      <dgm:spPr/>
      <dgm:t>
        <a:bodyPr/>
        <a:lstStyle/>
        <a:p>
          <a:r>
            <a:rPr lang="fa-IR" sz="2000" dirty="0" smtClean="0">
              <a:cs typeface="B Titr" panose="00000700000000000000" pitchFamily="2" charset="-78"/>
            </a:rPr>
            <a:t>معرفی قلم به عنوان ابزاری برای تعلیم</a:t>
          </a:r>
          <a:endParaRPr lang="en-US" sz="2000" dirty="0">
            <a:cs typeface="B Titr" panose="00000700000000000000" pitchFamily="2" charset="-78"/>
          </a:endParaRPr>
        </a:p>
      </dgm:t>
    </dgm:pt>
    <dgm:pt modelId="{AD5B7328-9BC0-4C3D-A7ED-C76F69F5515D}" type="sibTrans" cxnId="{0D736C06-3FAB-4B25-B072-D971B8C0AA48}">
      <dgm:prSet/>
      <dgm:spPr/>
      <dgm:t>
        <a:bodyPr/>
        <a:lstStyle/>
        <a:p>
          <a:endParaRPr lang="en-US">
            <a:cs typeface="B Titr" panose="00000700000000000000" pitchFamily="2" charset="-78"/>
          </a:endParaRPr>
        </a:p>
      </dgm:t>
    </dgm:pt>
    <dgm:pt modelId="{A5710F17-772C-4EA9-915C-FF7EA35C3835}" type="parTrans" cxnId="{0D736C06-3FAB-4B25-B072-D971B8C0AA48}">
      <dgm:prSet/>
      <dgm:spPr/>
      <dgm:t>
        <a:bodyPr/>
        <a:lstStyle/>
        <a:p>
          <a:endParaRPr lang="en-US">
            <a:cs typeface="B Titr" panose="00000700000000000000" pitchFamily="2" charset="-78"/>
          </a:endParaRPr>
        </a:p>
      </dgm:t>
    </dgm:pt>
    <dgm:pt modelId="{BBAAB490-5AAA-47F7-B2CD-EB939F9C3D7A}">
      <dgm:prSet phldrT="[Text]" custT="1"/>
      <dgm:spPr/>
      <dgm:t>
        <a:bodyPr/>
        <a:lstStyle/>
        <a:p>
          <a:r>
            <a:rPr lang="fa-IR" sz="2000" dirty="0" smtClean="0">
              <a:cs typeface="B Titr" panose="00000700000000000000" pitchFamily="2" charset="-78"/>
            </a:rPr>
            <a:t>نقش قلم و قرائت از سویی</a:t>
          </a:r>
          <a:endParaRPr lang="en-US" sz="2000" dirty="0">
            <a:cs typeface="B Titr" panose="00000700000000000000" pitchFamily="2" charset="-78"/>
          </a:endParaRPr>
        </a:p>
      </dgm:t>
    </dgm:pt>
    <dgm:pt modelId="{99580E29-79BF-4F0A-A8BC-3508E3591E57}" type="parTrans" cxnId="{8D1893BF-3B3A-4C3A-8C17-85D28FACE7F2}">
      <dgm:prSet/>
      <dgm:spPr/>
      <dgm:t>
        <a:bodyPr/>
        <a:lstStyle/>
        <a:p>
          <a:endParaRPr lang="en-US"/>
        </a:p>
      </dgm:t>
    </dgm:pt>
    <dgm:pt modelId="{7A39AE34-DC3B-4CE4-BCF6-A5C79823E9B1}" type="sibTrans" cxnId="{8D1893BF-3B3A-4C3A-8C17-85D28FACE7F2}">
      <dgm:prSet/>
      <dgm:spPr/>
      <dgm:t>
        <a:bodyPr/>
        <a:lstStyle/>
        <a:p>
          <a:endParaRPr lang="en-US"/>
        </a:p>
      </dgm:t>
    </dgm:pt>
    <dgm:pt modelId="{EBED4A2F-DC46-4060-B05E-14F5C7346353}">
      <dgm:prSet phldrT="[Text]" custT="1"/>
      <dgm:spPr/>
      <dgm:t>
        <a:bodyPr/>
        <a:lstStyle/>
        <a:p>
          <a:r>
            <a:rPr lang="fa-IR" sz="2000" dirty="0" smtClean="0">
              <a:cs typeface="B Titr" panose="00000700000000000000" pitchFamily="2" charset="-78"/>
            </a:rPr>
            <a:t>اطاعت و عبودیت مخلصانه از سویی دیگر</a:t>
          </a:r>
          <a:endParaRPr lang="en-US" sz="2000" dirty="0">
            <a:cs typeface="B Titr" panose="00000700000000000000" pitchFamily="2" charset="-78"/>
          </a:endParaRPr>
        </a:p>
      </dgm:t>
    </dgm:pt>
    <dgm:pt modelId="{C013EBCF-591F-4474-9488-ED9DBD020854}" type="parTrans" cxnId="{609492F5-3DF6-42D2-835C-9E932B1BA6B9}">
      <dgm:prSet/>
      <dgm:spPr/>
      <dgm:t>
        <a:bodyPr/>
        <a:lstStyle/>
        <a:p>
          <a:endParaRPr lang="en-US"/>
        </a:p>
      </dgm:t>
    </dgm:pt>
    <dgm:pt modelId="{72731CBE-C48D-4A65-853A-917909DB228D}" type="sibTrans" cxnId="{609492F5-3DF6-42D2-835C-9E932B1BA6B9}">
      <dgm:prSet/>
      <dgm:spPr/>
      <dgm:t>
        <a:bodyPr/>
        <a:lstStyle/>
        <a:p>
          <a:endParaRPr lang="en-US"/>
        </a:p>
      </dgm:t>
    </dgm:pt>
    <dgm:pt modelId="{6E8E9E30-8934-4147-B2FB-3587D2A2D6B9}">
      <dgm:prSet phldrT="[Text]" custT="1"/>
      <dgm:spPr/>
      <dgm:t>
        <a:bodyPr/>
        <a:lstStyle/>
        <a:p>
          <a:r>
            <a:rPr lang="fa-IR" sz="2000" dirty="0" smtClean="0">
              <a:cs typeface="B Titr" panose="00000700000000000000" pitchFamily="2" charset="-78"/>
            </a:rPr>
            <a:t>اشاره به سطوری که انسان به عنوان سرنوشت برای خود بجای میگذارد</a:t>
          </a:r>
          <a:endParaRPr lang="en-US" sz="2000" dirty="0">
            <a:cs typeface="B Titr" panose="00000700000000000000" pitchFamily="2" charset="-78"/>
          </a:endParaRPr>
        </a:p>
      </dgm:t>
    </dgm:pt>
    <dgm:pt modelId="{B8824676-0585-4B40-8C0A-02980BB15C8C}" type="parTrans" cxnId="{0010F143-ADEE-4315-8859-6384A20D60F4}">
      <dgm:prSet/>
      <dgm:spPr/>
      <dgm:t>
        <a:bodyPr/>
        <a:lstStyle/>
        <a:p>
          <a:endParaRPr lang="en-US"/>
        </a:p>
      </dgm:t>
    </dgm:pt>
    <dgm:pt modelId="{AD08DAA8-84B2-4B08-9C75-FEA871D36714}" type="sibTrans" cxnId="{0010F143-ADEE-4315-8859-6384A20D60F4}">
      <dgm:prSet/>
      <dgm:spPr/>
      <dgm:t>
        <a:bodyPr/>
        <a:lstStyle/>
        <a:p>
          <a:endParaRPr lang="en-US"/>
        </a:p>
      </dgm:t>
    </dgm:pt>
    <dgm:pt modelId="{5A44BDE4-0F26-41BD-9EE0-642CECF83B99}" type="pres">
      <dgm:prSet presAssocID="{9324B310-054A-4E88-8FF1-271A5AA62258}" presName="theList" presStyleCnt="0">
        <dgm:presLayoutVars>
          <dgm:dir val="rev"/>
          <dgm:animLvl val="lvl"/>
          <dgm:resizeHandles val="exact"/>
        </dgm:presLayoutVars>
      </dgm:prSet>
      <dgm:spPr/>
      <dgm:t>
        <a:bodyPr/>
        <a:lstStyle/>
        <a:p>
          <a:endParaRPr lang="en-US"/>
        </a:p>
      </dgm:t>
    </dgm:pt>
    <dgm:pt modelId="{6A13F0DB-21F1-449C-ADF0-1A5480B35BBA}" type="pres">
      <dgm:prSet presAssocID="{D4E675C8-4BE9-4449-9A50-C54AA8EEA83A}" presName="compNode" presStyleCnt="0"/>
      <dgm:spPr/>
    </dgm:pt>
    <dgm:pt modelId="{B62C2EF9-14EA-4176-8252-6E0695C620F9}" type="pres">
      <dgm:prSet presAssocID="{D4E675C8-4BE9-4449-9A50-C54AA8EEA83A}" presName="aNode" presStyleLbl="bgShp" presStyleIdx="0" presStyleCnt="2" custLinFactNeighborY="-285"/>
      <dgm:spPr/>
      <dgm:t>
        <a:bodyPr/>
        <a:lstStyle/>
        <a:p>
          <a:endParaRPr lang="en-US"/>
        </a:p>
      </dgm:t>
    </dgm:pt>
    <dgm:pt modelId="{AE056D16-86CA-4D5C-9BD2-42B6481CEE38}" type="pres">
      <dgm:prSet presAssocID="{D4E675C8-4BE9-4449-9A50-C54AA8EEA83A}" presName="textNode" presStyleLbl="bgShp" presStyleIdx="0" presStyleCnt="2"/>
      <dgm:spPr/>
      <dgm:t>
        <a:bodyPr/>
        <a:lstStyle/>
        <a:p>
          <a:endParaRPr lang="en-US"/>
        </a:p>
      </dgm:t>
    </dgm:pt>
    <dgm:pt modelId="{673E2F53-C2E0-45F9-9C62-F8C5A909C320}" type="pres">
      <dgm:prSet presAssocID="{D4E675C8-4BE9-4449-9A50-C54AA8EEA83A}" presName="compChildNode" presStyleCnt="0"/>
      <dgm:spPr/>
    </dgm:pt>
    <dgm:pt modelId="{C9FC8A21-6190-4FD5-92EB-4F92B8F12384}" type="pres">
      <dgm:prSet presAssocID="{D4E675C8-4BE9-4449-9A50-C54AA8EEA83A}" presName="theInnerList" presStyleCnt="0"/>
      <dgm:spPr/>
    </dgm:pt>
    <dgm:pt modelId="{B5234EE5-7117-4B63-8586-F82982F70B33}" type="pres">
      <dgm:prSet presAssocID="{0F2BE3D1-BD9F-4052-8591-671786F78ACE}" presName="childNode" presStyleLbl="node1" presStyleIdx="0" presStyleCnt="7" custScaleX="116268" custLinFactY="-18531" custLinFactNeighborX="-342" custLinFactNeighborY="-100000">
        <dgm:presLayoutVars>
          <dgm:bulletEnabled val="1"/>
        </dgm:presLayoutVars>
      </dgm:prSet>
      <dgm:spPr/>
      <dgm:t>
        <a:bodyPr/>
        <a:lstStyle/>
        <a:p>
          <a:endParaRPr lang="en-US"/>
        </a:p>
      </dgm:t>
    </dgm:pt>
    <dgm:pt modelId="{B4807EED-CBBE-40C0-81E7-8B016C37C3FD}" type="pres">
      <dgm:prSet presAssocID="{0F2BE3D1-BD9F-4052-8591-671786F78ACE}" presName="aSpace2" presStyleCnt="0"/>
      <dgm:spPr/>
    </dgm:pt>
    <dgm:pt modelId="{6A58BC3E-48DA-4C89-8CC6-B1B62B43EDAE}" type="pres">
      <dgm:prSet presAssocID="{1FF4A2C4-06B4-4558-BFFC-6ED7801C9EE1}" presName="childNode" presStyleLbl="node1" presStyleIdx="1" presStyleCnt="7" custScaleX="113775" custLinFactY="-18451" custLinFactNeighborX="73" custLinFactNeighborY="-100000">
        <dgm:presLayoutVars>
          <dgm:bulletEnabled val="1"/>
        </dgm:presLayoutVars>
      </dgm:prSet>
      <dgm:spPr/>
      <dgm:t>
        <a:bodyPr/>
        <a:lstStyle/>
        <a:p>
          <a:endParaRPr lang="en-US"/>
        </a:p>
      </dgm:t>
    </dgm:pt>
    <dgm:pt modelId="{DD011BD8-ADEA-4C23-9F45-8628B17DE96F}" type="pres">
      <dgm:prSet presAssocID="{1FF4A2C4-06B4-4558-BFFC-6ED7801C9EE1}" presName="aSpace2" presStyleCnt="0"/>
      <dgm:spPr/>
    </dgm:pt>
    <dgm:pt modelId="{BAAF721D-D3F5-484D-B692-2F6BE46B2140}" type="pres">
      <dgm:prSet presAssocID="{BBAAB490-5AAA-47F7-B2CD-EB939F9C3D7A}" presName="childNode" presStyleLbl="node1" presStyleIdx="2" presStyleCnt="7" custScaleX="115437" custLinFactY="-8528" custLinFactNeighborX="906" custLinFactNeighborY="-100000">
        <dgm:presLayoutVars>
          <dgm:bulletEnabled val="1"/>
        </dgm:presLayoutVars>
      </dgm:prSet>
      <dgm:spPr/>
      <dgm:t>
        <a:bodyPr/>
        <a:lstStyle/>
        <a:p>
          <a:endParaRPr lang="en-US"/>
        </a:p>
      </dgm:t>
    </dgm:pt>
    <dgm:pt modelId="{1129D20B-0874-4688-B8F0-CE275AEAFF45}" type="pres">
      <dgm:prSet presAssocID="{BBAAB490-5AAA-47F7-B2CD-EB939F9C3D7A}" presName="aSpace2" presStyleCnt="0"/>
      <dgm:spPr/>
    </dgm:pt>
    <dgm:pt modelId="{104CC0AB-AB18-497D-BA66-722DF049DC93}" type="pres">
      <dgm:prSet presAssocID="{EBED4A2F-DC46-4060-B05E-14F5C7346353}" presName="childNode" presStyleLbl="node1" presStyleIdx="3" presStyleCnt="7" custScaleX="113775" custLinFactY="-557" custLinFactNeighborX="906" custLinFactNeighborY="-100000">
        <dgm:presLayoutVars>
          <dgm:bulletEnabled val="1"/>
        </dgm:presLayoutVars>
      </dgm:prSet>
      <dgm:spPr/>
      <dgm:t>
        <a:bodyPr/>
        <a:lstStyle/>
        <a:p>
          <a:endParaRPr lang="en-US"/>
        </a:p>
      </dgm:t>
    </dgm:pt>
    <dgm:pt modelId="{0F821BE0-FA9B-46BE-AAF0-CC315711FEE8}" type="pres">
      <dgm:prSet presAssocID="{D4E675C8-4BE9-4449-9A50-C54AA8EEA83A}" presName="aSpace" presStyleCnt="0"/>
      <dgm:spPr/>
    </dgm:pt>
    <dgm:pt modelId="{58914C91-957C-42FD-8049-FFE889063185}" type="pres">
      <dgm:prSet presAssocID="{BDB6A470-C20A-4FEF-AD4A-A0EC032C0455}" presName="compNode" presStyleCnt="0"/>
      <dgm:spPr/>
    </dgm:pt>
    <dgm:pt modelId="{97FC0740-85C5-4686-8729-602DEF67BEFB}" type="pres">
      <dgm:prSet presAssocID="{BDB6A470-C20A-4FEF-AD4A-A0EC032C0455}" presName="aNode" presStyleLbl="bgShp" presStyleIdx="1" presStyleCnt="2" custLinFactNeighborX="94" custLinFactNeighborY="141"/>
      <dgm:spPr/>
      <dgm:t>
        <a:bodyPr/>
        <a:lstStyle/>
        <a:p>
          <a:endParaRPr lang="en-US"/>
        </a:p>
      </dgm:t>
    </dgm:pt>
    <dgm:pt modelId="{5FA1EEB6-3D97-472B-ACC3-D93F38557BEC}" type="pres">
      <dgm:prSet presAssocID="{BDB6A470-C20A-4FEF-AD4A-A0EC032C0455}" presName="textNode" presStyleLbl="bgShp" presStyleIdx="1" presStyleCnt="2"/>
      <dgm:spPr/>
      <dgm:t>
        <a:bodyPr/>
        <a:lstStyle/>
        <a:p>
          <a:endParaRPr lang="en-US"/>
        </a:p>
      </dgm:t>
    </dgm:pt>
    <dgm:pt modelId="{A294212E-A8E0-46C2-A1B6-3A3BDA95C423}" type="pres">
      <dgm:prSet presAssocID="{BDB6A470-C20A-4FEF-AD4A-A0EC032C0455}" presName="compChildNode" presStyleCnt="0"/>
      <dgm:spPr/>
    </dgm:pt>
    <dgm:pt modelId="{7E2CE261-184B-4BCF-827C-498C7F7A6955}" type="pres">
      <dgm:prSet presAssocID="{BDB6A470-C20A-4FEF-AD4A-A0EC032C0455}" presName="theInnerList" presStyleCnt="0"/>
      <dgm:spPr/>
    </dgm:pt>
    <dgm:pt modelId="{DDFA0BC5-1ABF-452C-B01E-9D7CC0766533}" type="pres">
      <dgm:prSet presAssocID="{FA272EEB-F22C-491B-BAA6-59551C98FDCA}" presName="childNode" presStyleLbl="node1" presStyleIdx="4" presStyleCnt="7" custScaleX="109948" custLinFactY="-9735" custLinFactNeighborX="872" custLinFactNeighborY="-100000">
        <dgm:presLayoutVars>
          <dgm:bulletEnabled val="1"/>
        </dgm:presLayoutVars>
      </dgm:prSet>
      <dgm:spPr/>
      <dgm:t>
        <a:bodyPr/>
        <a:lstStyle/>
        <a:p>
          <a:endParaRPr lang="en-US"/>
        </a:p>
      </dgm:t>
    </dgm:pt>
    <dgm:pt modelId="{2BF5EBEF-5709-400F-8DAD-9B75B1592748}" type="pres">
      <dgm:prSet presAssocID="{FA272EEB-F22C-491B-BAA6-59551C98FDCA}" presName="aSpace2" presStyleCnt="0"/>
      <dgm:spPr/>
    </dgm:pt>
    <dgm:pt modelId="{D7414B6C-6F28-4266-B6D3-43D6B39FE3D8}" type="pres">
      <dgm:prSet presAssocID="{760E78F7-F3B4-4E24-91F3-B1C5DED0E350}" presName="childNode" presStyleLbl="node1" presStyleIdx="5" presStyleCnt="7" custScaleX="108204" custLinFactY="-8257" custLinFactNeighborY="-100000">
        <dgm:presLayoutVars>
          <dgm:bulletEnabled val="1"/>
        </dgm:presLayoutVars>
      </dgm:prSet>
      <dgm:spPr/>
      <dgm:t>
        <a:bodyPr/>
        <a:lstStyle/>
        <a:p>
          <a:endParaRPr lang="en-US"/>
        </a:p>
      </dgm:t>
    </dgm:pt>
    <dgm:pt modelId="{7F58F181-09E0-4920-8E20-0B8CCD4FBB23}" type="pres">
      <dgm:prSet presAssocID="{760E78F7-F3B4-4E24-91F3-B1C5DED0E350}" presName="aSpace2" presStyleCnt="0"/>
      <dgm:spPr/>
    </dgm:pt>
    <dgm:pt modelId="{E8EC5BB8-E744-4B11-9FD6-50E528028042}" type="pres">
      <dgm:prSet presAssocID="{6E8E9E30-8934-4147-B2FB-3587D2A2D6B9}" presName="childNode" presStyleLbl="node1" presStyleIdx="6" presStyleCnt="7" custScaleX="106542" custLinFactY="-8257" custLinFactNeighborY="-100000">
        <dgm:presLayoutVars>
          <dgm:bulletEnabled val="1"/>
        </dgm:presLayoutVars>
      </dgm:prSet>
      <dgm:spPr/>
      <dgm:t>
        <a:bodyPr/>
        <a:lstStyle/>
        <a:p>
          <a:endParaRPr lang="en-US"/>
        </a:p>
      </dgm:t>
    </dgm:pt>
  </dgm:ptLst>
  <dgm:cxnLst>
    <dgm:cxn modelId="{6EEFA32A-3BBF-444D-BCD7-0BEC67B4142C}" type="presOf" srcId="{D4E675C8-4BE9-4449-9A50-C54AA8EEA83A}" destId="{B62C2EF9-14EA-4176-8252-6E0695C620F9}" srcOrd="0" destOrd="0" presId="urn:microsoft.com/office/officeart/2005/8/layout/lProcess2"/>
    <dgm:cxn modelId="{8F07ACDC-7EBA-4E99-B402-5D9898F1B618}" srcId="{BDB6A470-C20A-4FEF-AD4A-A0EC032C0455}" destId="{760E78F7-F3B4-4E24-91F3-B1C5DED0E350}" srcOrd="1" destOrd="0" parTransId="{105E8400-6A3B-4634-8209-B1CCA4203640}" sibTransId="{EBE4B41B-1589-488F-AE6E-8B3F23D0C3C3}"/>
    <dgm:cxn modelId="{A53DD734-528D-4CAF-9FC4-4327BFC2BAE3}" type="presOf" srcId="{BBAAB490-5AAA-47F7-B2CD-EB939F9C3D7A}" destId="{BAAF721D-D3F5-484D-B692-2F6BE46B2140}" srcOrd="0" destOrd="0" presId="urn:microsoft.com/office/officeart/2005/8/layout/lProcess2"/>
    <dgm:cxn modelId="{6E632B6B-8EE1-41CB-8792-E328E28A6863}" srcId="{BDB6A470-C20A-4FEF-AD4A-A0EC032C0455}" destId="{FA272EEB-F22C-491B-BAA6-59551C98FDCA}" srcOrd="0" destOrd="0" parTransId="{65124EDB-C15A-4285-A5CE-D11C297A91F5}" sibTransId="{BAFD1FBF-A06E-4C6D-8340-048ACA42D120}"/>
    <dgm:cxn modelId="{0D736C06-3FAB-4B25-B072-D971B8C0AA48}" srcId="{D4E675C8-4BE9-4449-9A50-C54AA8EEA83A}" destId="{1FF4A2C4-06B4-4558-BFFC-6ED7801C9EE1}" srcOrd="1" destOrd="0" parTransId="{A5710F17-772C-4EA9-915C-FF7EA35C3835}" sibTransId="{AD5B7328-9BC0-4C3D-A7ED-C76F69F5515D}"/>
    <dgm:cxn modelId="{4A57CE47-0DF0-4C9A-AA52-D058F31FEC3E}" type="presOf" srcId="{FA272EEB-F22C-491B-BAA6-59551C98FDCA}" destId="{DDFA0BC5-1ABF-452C-B01E-9D7CC0766533}" srcOrd="0" destOrd="0" presId="urn:microsoft.com/office/officeart/2005/8/layout/lProcess2"/>
    <dgm:cxn modelId="{0D7CDB6D-57E0-4810-ABCF-DCC232423FA5}" type="presOf" srcId="{D4E675C8-4BE9-4449-9A50-C54AA8EEA83A}" destId="{AE056D16-86CA-4D5C-9BD2-42B6481CEE38}" srcOrd="1" destOrd="0" presId="urn:microsoft.com/office/officeart/2005/8/layout/lProcess2"/>
    <dgm:cxn modelId="{1C3B6BB3-DE54-4C12-8F19-0112F055873D}" type="presOf" srcId="{1FF4A2C4-06B4-4558-BFFC-6ED7801C9EE1}" destId="{6A58BC3E-48DA-4C89-8CC6-B1B62B43EDAE}" srcOrd="0" destOrd="0" presId="urn:microsoft.com/office/officeart/2005/8/layout/lProcess2"/>
    <dgm:cxn modelId="{A38699EB-DE08-4C5A-835E-E4775F948B6E}" type="presOf" srcId="{9324B310-054A-4E88-8FF1-271A5AA62258}" destId="{5A44BDE4-0F26-41BD-9EE0-642CECF83B99}" srcOrd="0" destOrd="0" presId="urn:microsoft.com/office/officeart/2005/8/layout/lProcess2"/>
    <dgm:cxn modelId="{8D1893BF-3B3A-4C3A-8C17-85D28FACE7F2}" srcId="{D4E675C8-4BE9-4449-9A50-C54AA8EEA83A}" destId="{BBAAB490-5AAA-47F7-B2CD-EB939F9C3D7A}" srcOrd="2" destOrd="0" parTransId="{99580E29-79BF-4F0A-A8BC-3508E3591E57}" sibTransId="{7A39AE34-DC3B-4CE4-BCF6-A5C79823E9B1}"/>
    <dgm:cxn modelId="{F8DE1FC3-A7C9-4280-8775-73CA92A40192}" srcId="{9324B310-054A-4E88-8FF1-271A5AA62258}" destId="{D4E675C8-4BE9-4449-9A50-C54AA8EEA83A}" srcOrd="0" destOrd="0" parTransId="{8B997D6D-8D08-4234-AB3B-E1ABC3B61721}" sibTransId="{A7111F16-809C-4FF5-8460-D275F6773A4E}"/>
    <dgm:cxn modelId="{28FBBBE9-84C1-41C5-AE41-393F8C2233B6}" type="presOf" srcId="{6E8E9E30-8934-4147-B2FB-3587D2A2D6B9}" destId="{E8EC5BB8-E744-4B11-9FD6-50E528028042}" srcOrd="0" destOrd="0" presId="urn:microsoft.com/office/officeart/2005/8/layout/lProcess2"/>
    <dgm:cxn modelId="{811BFAF9-30AD-4819-B4BC-6B94370ACAB6}" type="presOf" srcId="{EBED4A2F-DC46-4060-B05E-14F5C7346353}" destId="{104CC0AB-AB18-497D-BA66-722DF049DC93}" srcOrd="0" destOrd="0" presId="urn:microsoft.com/office/officeart/2005/8/layout/lProcess2"/>
    <dgm:cxn modelId="{8C80F560-9EE1-436D-8F05-BC0ACF7B12E1}" type="presOf" srcId="{0F2BE3D1-BD9F-4052-8591-671786F78ACE}" destId="{B5234EE5-7117-4B63-8586-F82982F70B33}" srcOrd="0" destOrd="0" presId="urn:microsoft.com/office/officeart/2005/8/layout/lProcess2"/>
    <dgm:cxn modelId="{7D683854-2937-40E0-AB1E-599BC3081613}" type="presOf" srcId="{BDB6A470-C20A-4FEF-AD4A-A0EC032C0455}" destId="{5FA1EEB6-3D97-472B-ACC3-D93F38557BEC}" srcOrd="1" destOrd="0" presId="urn:microsoft.com/office/officeart/2005/8/layout/lProcess2"/>
    <dgm:cxn modelId="{609492F5-3DF6-42D2-835C-9E932B1BA6B9}" srcId="{D4E675C8-4BE9-4449-9A50-C54AA8EEA83A}" destId="{EBED4A2F-DC46-4060-B05E-14F5C7346353}" srcOrd="3" destOrd="0" parTransId="{C013EBCF-591F-4474-9488-ED9DBD020854}" sibTransId="{72731CBE-C48D-4A65-853A-917909DB228D}"/>
    <dgm:cxn modelId="{0010F143-ADEE-4315-8859-6384A20D60F4}" srcId="{BDB6A470-C20A-4FEF-AD4A-A0EC032C0455}" destId="{6E8E9E30-8934-4147-B2FB-3587D2A2D6B9}" srcOrd="2" destOrd="0" parTransId="{B8824676-0585-4B40-8C0A-02980BB15C8C}" sibTransId="{AD08DAA8-84B2-4B08-9C75-FEA871D36714}"/>
    <dgm:cxn modelId="{8B1666EC-9371-4B30-84AE-B393247ECA18}" srcId="{D4E675C8-4BE9-4449-9A50-C54AA8EEA83A}" destId="{0F2BE3D1-BD9F-4052-8591-671786F78ACE}" srcOrd="0" destOrd="0" parTransId="{DEC626D2-CD9E-4581-B097-7B353D542B2E}" sibTransId="{22370710-4BC0-4CDE-82AC-7CE6812FA6FA}"/>
    <dgm:cxn modelId="{79A1986E-F41B-4EAA-B76E-6D72F7C56BA0}" srcId="{9324B310-054A-4E88-8FF1-271A5AA62258}" destId="{BDB6A470-C20A-4FEF-AD4A-A0EC032C0455}" srcOrd="1" destOrd="0" parTransId="{610643D7-5DBE-4166-BA8A-DB1F6E6AA7D1}" sibTransId="{0A859BE0-97C3-4976-8BAC-96472F43DA21}"/>
    <dgm:cxn modelId="{1B0D373A-1D42-4A93-B043-644D607B854D}" type="presOf" srcId="{BDB6A470-C20A-4FEF-AD4A-A0EC032C0455}" destId="{97FC0740-85C5-4686-8729-602DEF67BEFB}" srcOrd="0" destOrd="0" presId="urn:microsoft.com/office/officeart/2005/8/layout/lProcess2"/>
    <dgm:cxn modelId="{2E30A29B-2A94-43F6-B8CA-54213B09F069}" type="presOf" srcId="{760E78F7-F3B4-4E24-91F3-B1C5DED0E350}" destId="{D7414B6C-6F28-4266-B6D3-43D6B39FE3D8}" srcOrd="0" destOrd="0" presId="urn:microsoft.com/office/officeart/2005/8/layout/lProcess2"/>
    <dgm:cxn modelId="{39FA506A-36B7-4CEF-AB02-58B1FBB1E0A7}" type="presParOf" srcId="{5A44BDE4-0F26-41BD-9EE0-642CECF83B99}" destId="{6A13F0DB-21F1-449C-ADF0-1A5480B35BBA}" srcOrd="0" destOrd="0" presId="urn:microsoft.com/office/officeart/2005/8/layout/lProcess2"/>
    <dgm:cxn modelId="{3F8FECE3-2703-4413-8721-9D9104627527}" type="presParOf" srcId="{6A13F0DB-21F1-449C-ADF0-1A5480B35BBA}" destId="{B62C2EF9-14EA-4176-8252-6E0695C620F9}" srcOrd="0" destOrd="0" presId="urn:microsoft.com/office/officeart/2005/8/layout/lProcess2"/>
    <dgm:cxn modelId="{022FE82A-6D86-46DE-B2BE-862BAF874866}" type="presParOf" srcId="{6A13F0DB-21F1-449C-ADF0-1A5480B35BBA}" destId="{AE056D16-86CA-4D5C-9BD2-42B6481CEE38}" srcOrd="1" destOrd="0" presId="urn:microsoft.com/office/officeart/2005/8/layout/lProcess2"/>
    <dgm:cxn modelId="{F8EF3D8A-44A5-4A6F-8AFA-643370B30950}" type="presParOf" srcId="{6A13F0DB-21F1-449C-ADF0-1A5480B35BBA}" destId="{673E2F53-C2E0-45F9-9C62-F8C5A909C320}" srcOrd="2" destOrd="0" presId="urn:microsoft.com/office/officeart/2005/8/layout/lProcess2"/>
    <dgm:cxn modelId="{6E1A7FED-07CF-49A4-9A91-9F3938AE3462}" type="presParOf" srcId="{673E2F53-C2E0-45F9-9C62-F8C5A909C320}" destId="{C9FC8A21-6190-4FD5-92EB-4F92B8F12384}" srcOrd="0" destOrd="0" presId="urn:microsoft.com/office/officeart/2005/8/layout/lProcess2"/>
    <dgm:cxn modelId="{E70E2A1E-B7E0-4A03-BEA3-A05D66E847AB}" type="presParOf" srcId="{C9FC8A21-6190-4FD5-92EB-4F92B8F12384}" destId="{B5234EE5-7117-4B63-8586-F82982F70B33}" srcOrd="0" destOrd="0" presId="urn:microsoft.com/office/officeart/2005/8/layout/lProcess2"/>
    <dgm:cxn modelId="{688C540A-E25F-4555-8408-B25EEB9DFDAE}" type="presParOf" srcId="{C9FC8A21-6190-4FD5-92EB-4F92B8F12384}" destId="{B4807EED-CBBE-40C0-81E7-8B016C37C3FD}" srcOrd="1" destOrd="0" presId="urn:microsoft.com/office/officeart/2005/8/layout/lProcess2"/>
    <dgm:cxn modelId="{0EE6BCE7-7FFF-4A17-BD49-E0366F863A6A}" type="presParOf" srcId="{C9FC8A21-6190-4FD5-92EB-4F92B8F12384}" destId="{6A58BC3E-48DA-4C89-8CC6-B1B62B43EDAE}" srcOrd="2" destOrd="0" presId="urn:microsoft.com/office/officeart/2005/8/layout/lProcess2"/>
    <dgm:cxn modelId="{5A63CCAD-2F39-469F-9955-3AB153C5186F}" type="presParOf" srcId="{C9FC8A21-6190-4FD5-92EB-4F92B8F12384}" destId="{DD011BD8-ADEA-4C23-9F45-8628B17DE96F}" srcOrd="3" destOrd="0" presId="urn:microsoft.com/office/officeart/2005/8/layout/lProcess2"/>
    <dgm:cxn modelId="{C5063CE2-6A73-4667-9C0A-F46F3C3B6615}" type="presParOf" srcId="{C9FC8A21-6190-4FD5-92EB-4F92B8F12384}" destId="{BAAF721D-D3F5-484D-B692-2F6BE46B2140}" srcOrd="4" destOrd="0" presId="urn:microsoft.com/office/officeart/2005/8/layout/lProcess2"/>
    <dgm:cxn modelId="{57C4E14E-1653-4921-83F4-EAB669933BF6}" type="presParOf" srcId="{C9FC8A21-6190-4FD5-92EB-4F92B8F12384}" destId="{1129D20B-0874-4688-B8F0-CE275AEAFF45}" srcOrd="5" destOrd="0" presId="urn:microsoft.com/office/officeart/2005/8/layout/lProcess2"/>
    <dgm:cxn modelId="{0017EDB0-A2AE-4F0C-B435-A951D619AE26}" type="presParOf" srcId="{C9FC8A21-6190-4FD5-92EB-4F92B8F12384}" destId="{104CC0AB-AB18-497D-BA66-722DF049DC93}" srcOrd="6" destOrd="0" presId="urn:microsoft.com/office/officeart/2005/8/layout/lProcess2"/>
    <dgm:cxn modelId="{06A4B328-33BF-4EBC-A806-61554705722E}" type="presParOf" srcId="{5A44BDE4-0F26-41BD-9EE0-642CECF83B99}" destId="{0F821BE0-FA9B-46BE-AAF0-CC315711FEE8}" srcOrd="1" destOrd="0" presId="urn:microsoft.com/office/officeart/2005/8/layout/lProcess2"/>
    <dgm:cxn modelId="{847C80E2-F64F-4516-BDCF-840C29BC70BC}" type="presParOf" srcId="{5A44BDE4-0F26-41BD-9EE0-642CECF83B99}" destId="{58914C91-957C-42FD-8049-FFE889063185}" srcOrd="2" destOrd="0" presId="urn:microsoft.com/office/officeart/2005/8/layout/lProcess2"/>
    <dgm:cxn modelId="{216A9AEE-ECAD-4953-870E-FDC68ED2951F}" type="presParOf" srcId="{58914C91-957C-42FD-8049-FFE889063185}" destId="{97FC0740-85C5-4686-8729-602DEF67BEFB}" srcOrd="0" destOrd="0" presId="urn:microsoft.com/office/officeart/2005/8/layout/lProcess2"/>
    <dgm:cxn modelId="{30C10AB7-6218-4B7A-8CBD-638546F27910}" type="presParOf" srcId="{58914C91-957C-42FD-8049-FFE889063185}" destId="{5FA1EEB6-3D97-472B-ACC3-D93F38557BEC}" srcOrd="1" destOrd="0" presId="urn:microsoft.com/office/officeart/2005/8/layout/lProcess2"/>
    <dgm:cxn modelId="{8D338A61-D3F9-4EC2-ACBF-C30EB50DB37C}" type="presParOf" srcId="{58914C91-957C-42FD-8049-FFE889063185}" destId="{A294212E-A8E0-46C2-A1B6-3A3BDA95C423}" srcOrd="2" destOrd="0" presId="urn:microsoft.com/office/officeart/2005/8/layout/lProcess2"/>
    <dgm:cxn modelId="{DE2509EA-C9DA-495C-A5C3-5458DB46B6B0}" type="presParOf" srcId="{A294212E-A8E0-46C2-A1B6-3A3BDA95C423}" destId="{7E2CE261-184B-4BCF-827C-498C7F7A6955}" srcOrd="0" destOrd="0" presId="urn:microsoft.com/office/officeart/2005/8/layout/lProcess2"/>
    <dgm:cxn modelId="{41238B49-A032-45E8-AD03-D40AF365AC0A}" type="presParOf" srcId="{7E2CE261-184B-4BCF-827C-498C7F7A6955}" destId="{DDFA0BC5-1ABF-452C-B01E-9D7CC0766533}" srcOrd="0" destOrd="0" presId="urn:microsoft.com/office/officeart/2005/8/layout/lProcess2"/>
    <dgm:cxn modelId="{60447B0D-3F96-4D54-98BA-B29A32165DDF}" type="presParOf" srcId="{7E2CE261-184B-4BCF-827C-498C7F7A6955}" destId="{2BF5EBEF-5709-400F-8DAD-9B75B1592748}" srcOrd="1" destOrd="0" presId="urn:microsoft.com/office/officeart/2005/8/layout/lProcess2"/>
    <dgm:cxn modelId="{E22D8F25-81F8-43AD-881D-87DE3D15A9E5}" type="presParOf" srcId="{7E2CE261-184B-4BCF-827C-498C7F7A6955}" destId="{D7414B6C-6F28-4266-B6D3-43D6B39FE3D8}" srcOrd="2" destOrd="0" presId="urn:microsoft.com/office/officeart/2005/8/layout/lProcess2"/>
    <dgm:cxn modelId="{B0524046-5B6A-42DB-889C-3CD30D41CFE2}" type="presParOf" srcId="{7E2CE261-184B-4BCF-827C-498C7F7A6955}" destId="{7F58F181-09E0-4920-8E20-0B8CCD4FBB23}" srcOrd="3" destOrd="0" presId="urn:microsoft.com/office/officeart/2005/8/layout/lProcess2"/>
    <dgm:cxn modelId="{212204F2-AA7F-4090-8C23-476C35510BD5}" type="presParOf" srcId="{7E2CE261-184B-4BCF-827C-498C7F7A6955}" destId="{E8EC5BB8-E744-4B11-9FD6-50E528028042}"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1CC001-03FE-4C5A-9580-425C1AB52DD3}" type="doc">
      <dgm:prSet loTypeId="urn:microsoft.com/office/officeart/2005/8/layout/vList3" loCatId="list" qsTypeId="urn:microsoft.com/office/officeart/2005/8/quickstyle/simple5" qsCatId="simple" csTypeId="urn:microsoft.com/office/officeart/2005/8/colors/accent3_1" csCatId="accent3" phldr="1"/>
      <dgm:spPr/>
      <dgm:t>
        <a:bodyPr/>
        <a:lstStyle/>
        <a:p>
          <a:endParaRPr lang="en-US"/>
        </a:p>
      </dgm:t>
    </dgm:pt>
    <dgm:pt modelId="{213CB863-B3B5-463C-B292-7EE505131E9A}">
      <dgm:prSet phldrT="[Text]" custT="1"/>
      <dgm:spPr/>
      <dgm:t>
        <a:bodyPr/>
        <a:lstStyle/>
        <a:p>
          <a:pPr algn="r" rtl="1"/>
          <a:r>
            <a:rPr lang="fa-IR" sz="2800" dirty="0" smtClean="0">
              <a:latin typeface="Mitra" panose="02000500000000000000" pitchFamily="2" charset="-78"/>
              <a:cs typeface="Mitra" panose="02000500000000000000" pitchFamily="2" charset="-78"/>
            </a:rPr>
            <a:t>مطالعه آیات براساس دسته بندی ترتیبی</a:t>
          </a:r>
          <a:endParaRPr lang="en-US" sz="2800" dirty="0">
            <a:latin typeface="Mitra" panose="02000500000000000000" pitchFamily="2" charset="-78"/>
            <a:cs typeface="Mitra" panose="02000500000000000000" pitchFamily="2" charset="-78"/>
          </a:endParaRPr>
        </a:p>
      </dgm:t>
    </dgm:pt>
    <dgm:pt modelId="{9CB70410-7711-466C-8871-48B1FF8D6292}" type="parTrans" cxnId="{9278F356-104A-404F-8E8E-3DD1A6C3E195}">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1AC76201-F9B8-4142-B53B-6CE7A2A70441}" type="sibTrans" cxnId="{9278F356-104A-404F-8E8E-3DD1A6C3E195}">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1447A477-8E8F-4AE2-8D3A-3736C3B41DEC}">
      <dgm:prSet phldrT="[Text]" custT="1"/>
      <dgm:spPr/>
      <dgm:t>
        <a:bodyPr/>
        <a:lstStyle/>
        <a:p>
          <a:pPr algn="r" rtl="1"/>
          <a:r>
            <a:rPr lang="fa-IR" sz="2800" dirty="0" smtClean="0">
              <a:latin typeface="Mitra" panose="02000500000000000000" pitchFamily="2" charset="-78"/>
              <a:cs typeface="Mitra" panose="02000500000000000000" pitchFamily="2" charset="-78"/>
            </a:rPr>
            <a:t>بررسی دیدنی ها و شنیدنی های سوره</a:t>
          </a:r>
          <a:endParaRPr lang="en-US" sz="2800" dirty="0">
            <a:latin typeface="Mitra" panose="02000500000000000000" pitchFamily="2" charset="-78"/>
            <a:cs typeface="Mitra" panose="02000500000000000000" pitchFamily="2" charset="-78"/>
          </a:endParaRPr>
        </a:p>
      </dgm:t>
    </dgm:pt>
    <dgm:pt modelId="{D1E4C46C-59D2-49A9-B54A-A1C6FBB4506A}" type="parTrans" cxnId="{41A3E71E-1961-4FCF-AE3B-ED936D86E6D0}">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FF8840AE-0B97-44B7-9AF3-B01628E9BC21}" type="sibTrans" cxnId="{41A3E71E-1961-4FCF-AE3B-ED936D86E6D0}">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C816661B-17D0-4EE2-A8A0-6E757C23A659}">
      <dgm:prSet phldrT="[Text]" custT="1"/>
      <dgm:spPr/>
      <dgm:t>
        <a:bodyPr/>
        <a:lstStyle/>
        <a:p>
          <a:pPr algn="r" rtl="1"/>
          <a:r>
            <a:rPr lang="fa-IR" sz="2800" dirty="0" smtClean="0">
              <a:latin typeface="Mitra" panose="02000500000000000000" pitchFamily="2" charset="-78"/>
              <a:cs typeface="Mitra" panose="02000500000000000000" pitchFamily="2" charset="-78"/>
            </a:rPr>
            <a:t>نقش قالب ادبی و بیانی در مشاهده بهتر دیدنی ها و شنیدنی ها</a:t>
          </a:r>
        </a:p>
      </dgm:t>
    </dgm:pt>
    <dgm:pt modelId="{FC09A6C0-8293-4963-B547-54EE573AE2F2}" type="parTrans" cxnId="{699FA9CC-CBD0-41B3-AD85-D82C8CA3E349}">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66B3A87A-853F-4844-B72A-11BA9914774E}" type="sibTrans" cxnId="{699FA9CC-CBD0-41B3-AD85-D82C8CA3E349}">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47EEB3D6-B2A9-4DAB-BD52-8E4FFF0980F4}">
      <dgm:prSet phldrT="[Text]" custT="1"/>
      <dgm:spPr/>
      <dgm:t>
        <a:bodyPr/>
        <a:lstStyle/>
        <a:p>
          <a:pPr algn="r" rtl="1"/>
          <a:r>
            <a:rPr lang="fa-IR" sz="2800" dirty="0" smtClean="0">
              <a:latin typeface="Mitra" panose="02000500000000000000" pitchFamily="2" charset="-78"/>
              <a:cs typeface="Mitra" panose="02000500000000000000" pitchFamily="2" charset="-78"/>
            </a:rPr>
            <a:t>نقش داستان در تفکر و نقش استفهام در تفکر</a:t>
          </a:r>
        </a:p>
      </dgm:t>
    </dgm:pt>
    <dgm:pt modelId="{083117F1-0A11-4854-8E74-DF4755E5EC52}" type="parTrans" cxnId="{9014018E-7823-4A32-B316-2984B56B462F}">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1F941690-71F6-44EF-8BD0-6AA19CA4E4A7}" type="sibTrans" cxnId="{9014018E-7823-4A32-B316-2984B56B462F}">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B23E450D-D3FF-4AF7-963A-F1A23E74C651}">
      <dgm:prSet phldrT="[Text]" custT="1"/>
      <dgm:spPr/>
      <dgm:t>
        <a:bodyPr/>
        <a:lstStyle/>
        <a:p>
          <a:pPr algn="r" rtl="1"/>
          <a:r>
            <a:rPr lang="fa-IR" sz="2800" dirty="0" smtClean="0">
              <a:latin typeface="Mitra" panose="02000500000000000000" pitchFamily="2" charset="-78"/>
              <a:cs typeface="Mitra" panose="02000500000000000000" pitchFamily="2" charset="-78"/>
            </a:rPr>
            <a:t>دانستنی های سوره (گزاره نویسی)</a:t>
          </a:r>
        </a:p>
      </dgm:t>
    </dgm:pt>
    <dgm:pt modelId="{FBA0AF8B-A21A-4501-BDD3-FD5613D08852}" type="parTrans" cxnId="{CB8A0BCC-F9E1-4BA6-B15B-82D4A26DC581}">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C5FE4890-D8F2-4C0F-ABAD-CADDFF187DBD}" type="sibTrans" cxnId="{CB8A0BCC-F9E1-4BA6-B15B-82D4A26DC581}">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7BDC65D9-134F-41D4-BD01-F8CC2DE08B16}">
      <dgm:prSet phldrT="[Text]" custT="1"/>
      <dgm:spPr/>
      <dgm:t>
        <a:bodyPr/>
        <a:lstStyle/>
        <a:p>
          <a:pPr algn="r" rtl="1"/>
          <a:r>
            <a:rPr lang="fa-IR" sz="2800" dirty="0" smtClean="0">
              <a:latin typeface="Mitra" panose="02000500000000000000" pitchFamily="2" charset="-78"/>
              <a:cs typeface="Mitra" panose="02000500000000000000" pitchFamily="2" charset="-78"/>
            </a:rPr>
            <a:t>تدبر در سوره با نزدیک شدن به غرض آن</a:t>
          </a:r>
        </a:p>
      </dgm:t>
    </dgm:pt>
    <dgm:pt modelId="{D6ED1B54-0BAE-4F2B-9129-E1B49628C074}" type="parTrans" cxnId="{1FAAFD9A-229E-46CA-8E05-7BBC266A1B6D}">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C999B62B-2325-403B-8B2A-5921AC5D2ABC}" type="sibTrans" cxnId="{1FAAFD9A-229E-46CA-8E05-7BBC266A1B6D}">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94774683-0510-4D82-ACB3-2AB372C6587B}" type="pres">
      <dgm:prSet presAssocID="{B31CC001-03FE-4C5A-9580-425C1AB52DD3}" presName="linearFlow" presStyleCnt="0">
        <dgm:presLayoutVars>
          <dgm:dir val="rev"/>
          <dgm:resizeHandles val="exact"/>
        </dgm:presLayoutVars>
      </dgm:prSet>
      <dgm:spPr/>
      <dgm:t>
        <a:bodyPr/>
        <a:lstStyle/>
        <a:p>
          <a:endParaRPr lang="en-US"/>
        </a:p>
      </dgm:t>
    </dgm:pt>
    <dgm:pt modelId="{5957FD21-444A-4D03-AC91-0ADCCF7BC40E}" type="pres">
      <dgm:prSet presAssocID="{213CB863-B3B5-463C-B292-7EE505131E9A}" presName="composite" presStyleCnt="0"/>
      <dgm:spPr/>
    </dgm:pt>
    <dgm:pt modelId="{F4982C5F-47C3-4DC9-A37F-78F370182102}" type="pres">
      <dgm:prSet presAssocID="{213CB863-B3B5-463C-B292-7EE505131E9A}" presName="imgShp" presStyleLbl="fgImgPlace1" presStyleIdx="0" presStyleCnt="6"/>
      <dgm:spPr/>
    </dgm:pt>
    <dgm:pt modelId="{8467694D-9C22-449C-886B-004C749D6F3F}" type="pres">
      <dgm:prSet presAssocID="{213CB863-B3B5-463C-B292-7EE505131E9A}" presName="txShp" presStyleLbl="node1" presStyleIdx="0" presStyleCnt="6">
        <dgm:presLayoutVars>
          <dgm:bulletEnabled val="1"/>
        </dgm:presLayoutVars>
      </dgm:prSet>
      <dgm:spPr/>
      <dgm:t>
        <a:bodyPr/>
        <a:lstStyle/>
        <a:p>
          <a:endParaRPr lang="en-US"/>
        </a:p>
      </dgm:t>
    </dgm:pt>
    <dgm:pt modelId="{C6704FC0-942F-459E-975D-89B0A4CF4E1A}" type="pres">
      <dgm:prSet presAssocID="{1AC76201-F9B8-4142-B53B-6CE7A2A70441}" presName="spacing" presStyleCnt="0"/>
      <dgm:spPr/>
    </dgm:pt>
    <dgm:pt modelId="{E4AE9BA3-5482-4E15-92D3-A6A6373BC934}" type="pres">
      <dgm:prSet presAssocID="{1447A477-8E8F-4AE2-8D3A-3736C3B41DEC}" presName="composite" presStyleCnt="0"/>
      <dgm:spPr/>
    </dgm:pt>
    <dgm:pt modelId="{E7B0953F-201F-417C-91EB-79CFD3E5F4BD}" type="pres">
      <dgm:prSet presAssocID="{1447A477-8E8F-4AE2-8D3A-3736C3B41DEC}" presName="imgShp" presStyleLbl="fgImgPlace1" presStyleIdx="1" presStyleCnt="6"/>
      <dgm:spPr/>
    </dgm:pt>
    <dgm:pt modelId="{EC2F3DE6-B85F-4C02-AB78-2804264D50BA}" type="pres">
      <dgm:prSet presAssocID="{1447A477-8E8F-4AE2-8D3A-3736C3B41DEC}" presName="txShp" presStyleLbl="node1" presStyleIdx="1" presStyleCnt="6">
        <dgm:presLayoutVars>
          <dgm:bulletEnabled val="1"/>
        </dgm:presLayoutVars>
      </dgm:prSet>
      <dgm:spPr/>
      <dgm:t>
        <a:bodyPr/>
        <a:lstStyle/>
        <a:p>
          <a:endParaRPr lang="en-US"/>
        </a:p>
      </dgm:t>
    </dgm:pt>
    <dgm:pt modelId="{B78F9D98-6F3E-4BBA-9FC8-B9A697EDE30B}" type="pres">
      <dgm:prSet presAssocID="{FF8840AE-0B97-44B7-9AF3-B01628E9BC21}" presName="spacing" presStyleCnt="0"/>
      <dgm:spPr/>
    </dgm:pt>
    <dgm:pt modelId="{5F61CD89-054B-4845-9A21-7E2496E514EC}" type="pres">
      <dgm:prSet presAssocID="{C816661B-17D0-4EE2-A8A0-6E757C23A659}" presName="composite" presStyleCnt="0"/>
      <dgm:spPr/>
    </dgm:pt>
    <dgm:pt modelId="{362B282B-F3D1-445F-84C2-09FDA34063FD}" type="pres">
      <dgm:prSet presAssocID="{C816661B-17D0-4EE2-A8A0-6E757C23A659}" presName="imgShp" presStyleLbl="fgImgPlace1" presStyleIdx="2" presStyleCnt="6"/>
      <dgm:spPr/>
    </dgm:pt>
    <dgm:pt modelId="{3232C662-0804-4645-9EE6-C91A64661C45}" type="pres">
      <dgm:prSet presAssocID="{C816661B-17D0-4EE2-A8A0-6E757C23A659}" presName="txShp" presStyleLbl="node1" presStyleIdx="2" presStyleCnt="6">
        <dgm:presLayoutVars>
          <dgm:bulletEnabled val="1"/>
        </dgm:presLayoutVars>
      </dgm:prSet>
      <dgm:spPr/>
      <dgm:t>
        <a:bodyPr/>
        <a:lstStyle/>
        <a:p>
          <a:endParaRPr lang="en-US"/>
        </a:p>
      </dgm:t>
    </dgm:pt>
    <dgm:pt modelId="{235860C8-8191-4E7D-AE18-D7D67E423DB0}" type="pres">
      <dgm:prSet presAssocID="{66B3A87A-853F-4844-B72A-11BA9914774E}" presName="spacing" presStyleCnt="0"/>
      <dgm:spPr/>
    </dgm:pt>
    <dgm:pt modelId="{F6A125C7-0F36-4AC9-A1A7-46349B32C9E5}" type="pres">
      <dgm:prSet presAssocID="{47EEB3D6-B2A9-4DAB-BD52-8E4FFF0980F4}" presName="composite" presStyleCnt="0"/>
      <dgm:spPr/>
    </dgm:pt>
    <dgm:pt modelId="{D6BCEE4A-84A9-4160-8741-3650F4196BF7}" type="pres">
      <dgm:prSet presAssocID="{47EEB3D6-B2A9-4DAB-BD52-8E4FFF0980F4}" presName="imgShp" presStyleLbl="fgImgPlace1" presStyleIdx="3" presStyleCnt="6"/>
      <dgm:spPr/>
    </dgm:pt>
    <dgm:pt modelId="{08A36479-9EB5-490B-8618-CE3118C38A6E}" type="pres">
      <dgm:prSet presAssocID="{47EEB3D6-B2A9-4DAB-BD52-8E4FFF0980F4}" presName="txShp" presStyleLbl="node1" presStyleIdx="3" presStyleCnt="6">
        <dgm:presLayoutVars>
          <dgm:bulletEnabled val="1"/>
        </dgm:presLayoutVars>
      </dgm:prSet>
      <dgm:spPr/>
      <dgm:t>
        <a:bodyPr/>
        <a:lstStyle/>
        <a:p>
          <a:endParaRPr lang="en-US"/>
        </a:p>
      </dgm:t>
    </dgm:pt>
    <dgm:pt modelId="{0744E335-D49A-43F4-8B12-648AD91EF099}" type="pres">
      <dgm:prSet presAssocID="{1F941690-71F6-44EF-8BD0-6AA19CA4E4A7}" presName="spacing" presStyleCnt="0"/>
      <dgm:spPr/>
    </dgm:pt>
    <dgm:pt modelId="{8DABD843-90BD-47FF-8115-484B4F0D6C19}" type="pres">
      <dgm:prSet presAssocID="{B23E450D-D3FF-4AF7-963A-F1A23E74C651}" presName="composite" presStyleCnt="0"/>
      <dgm:spPr/>
    </dgm:pt>
    <dgm:pt modelId="{5EB333C4-3ECA-47EE-A0FF-37D5E7545057}" type="pres">
      <dgm:prSet presAssocID="{B23E450D-D3FF-4AF7-963A-F1A23E74C651}" presName="imgShp" presStyleLbl="fgImgPlace1" presStyleIdx="4" presStyleCnt="6"/>
      <dgm:spPr/>
    </dgm:pt>
    <dgm:pt modelId="{8A476750-B0E1-45E0-B9B2-985389E0B6D0}" type="pres">
      <dgm:prSet presAssocID="{B23E450D-D3FF-4AF7-963A-F1A23E74C651}" presName="txShp" presStyleLbl="node1" presStyleIdx="4" presStyleCnt="6">
        <dgm:presLayoutVars>
          <dgm:bulletEnabled val="1"/>
        </dgm:presLayoutVars>
      </dgm:prSet>
      <dgm:spPr/>
      <dgm:t>
        <a:bodyPr/>
        <a:lstStyle/>
        <a:p>
          <a:endParaRPr lang="en-US"/>
        </a:p>
      </dgm:t>
    </dgm:pt>
    <dgm:pt modelId="{5559A722-234F-47F7-9ED5-823F03CC7E0E}" type="pres">
      <dgm:prSet presAssocID="{C5FE4890-D8F2-4C0F-ABAD-CADDFF187DBD}" presName="spacing" presStyleCnt="0"/>
      <dgm:spPr/>
    </dgm:pt>
    <dgm:pt modelId="{62A068E7-3AFC-4305-9C86-081949A488DD}" type="pres">
      <dgm:prSet presAssocID="{7BDC65D9-134F-41D4-BD01-F8CC2DE08B16}" presName="composite" presStyleCnt="0"/>
      <dgm:spPr/>
    </dgm:pt>
    <dgm:pt modelId="{4ABE2AEA-3D6D-418C-A2B5-1CDEF27E0011}" type="pres">
      <dgm:prSet presAssocID="{7BDC65D9-134F-41D4-BD01-F8CC2DE08B16}" presName="imgShp" presStyleLbl="fgImgPlace1" presStyleIdx="5" presStyleCnt="6"/>
      <dgm:spPr/>
    </dgm:pt>
    <dgm:pt modelId="{05ACC321-3B06-4D2A-8661-B26DBCD85DF7}" type="pres">
      <dgm:prSet presAssocID="{7BDC65D9-134F-41D4-BD01-F8CC2DE08B16}" presName="txShp" presStyleLbl="node1" presStyleIdx="5" presStyleCnt="6">
        <dgm:presLayoutVars>
          <dgm:bulletEnabled val="1"/>
        </dgm:presLayoutVars>
      </dgm:prSet>
      <dgm:spPr/>
      <dgm:t>
        <a:bodyPr/>
        <a:lstStyle/>
        <a:p>
          <a:endParaRPr lang="en-US"/>
        </a:p>
      </dgm:t>
    </dgm:pt>
  </dgm:ptLst>
  <dgm:cxnLst>
    <dgm:cxn modelId="{9278F356-104A-404F-8E8E-3DD1A6C3E195}" srcId="{B31CC001-03FE-4C5A-9580-425C1AB52DD3}" destId="{213CB863-B3B5-463C-B292-7EE505131E9A}" srcOrd="0" destOrd="0" parTransId="{9CB70410-7711-466C-8871-48B1FF8D6292}" sibTransId="{1AC76201-F9B8-4142-B53B-6CE7A2A70441}"/>
    <dgm:cxn modelId="{7BBF93D6-FCDD-4756-BC6C-AC7B1AF49EB7}" type="presOf" srcId="{213CB863-B3B5-463C-B292-7EE505131E9A}" destId="{8467694D-9C22-449C-886B-004C749D6F3F}" srcOrd="0" destOrd="0" presId="urn:microsoft.com/office/officeart/2005/8/layout/vList3"/>
    <dgm:cxn modelId="{C5CFBCE5-723B-48E7-8D11-03F5690FA3EB}" type="presOf" srcId="{1447A477-8E8F-4AE2-8D3A-3736C3B41DEC}" destId="{EC2F3DE6-B85F-4C02-AB78-2804264D50BA}" srcOrd="0" destOrd="0" presId="urn:microsoft.com/office/officeart/2005/8/layout/vList3"/>
    <dgm:cxn modelId="{CD82C415-602F-4476-AA28-2B8B5039525A}" type="presOf" srcId="{47EEB3D6-B2A9-4DAB-BD52-8E4FFF0980F4}" destId="{08A36479-9EB5-490B-8618-CE3118C38A6E}" srcOrd="0" destOrd="0" presId="urn:microsoft.com/office/officeart/2005/8/layout/vList3"/>
    <dgm:cxn modelId="{1FAAFD9A-229E-46CA-8E05-7BBC266A1B6D}" srcId="{B31CC001-03FE-4C5A-9580-425C1AB52DD3}" destId="{7BDC65D9-134F-41D4-BD01-F8CC2DE08B16}" srcOrd="5" destOrd="0" parTransId="{D6ED1B54-0BAE-4F2B-9129-E1B49628C074}" sibTransId="{C999B62B-2325-403B-8B2A-5921AC5D2ABC}"/>
    <dgm:cxn modelId="{699FA9CC-CBD0-41B3-AD85-D82C8CA3E349}" srcId="{B31CC001-03FE-4C5A-9580-425C1AB52DD3}" destId="{C816661B-17D0-4EE2-A8A0-6E757C23A659}" srcOrd="2" destOrd="0" parTransId="{FC09A6C0-8293-4963-B547-54EE573AE2F2}" sibTransId="{66B3A87A-853F-4844-B72A-11BA9914774E}"/>
    <dgm:cxn modelId="{41A3E71E-1961-4FCF-AE3B-ED936D86E6D0}" srcId="{B31CC001-03FE-4C5A-9580-425C1AB52DD3}" destId="{1447A477-8E8F-4AE2-8D3A-3736C3B41DEC}" srcOrd="1" destOrd="0" parTransId="{D1E4C46C-59D2-49A9-B54A-A1C6FBB4506A}" sibTransId="{FF8840AE-0B97-44B7-9AF3-B01628E9BC21}"/>
    <dgm:cxn modelId="{63E14EFD-18C2-49F8-AC15-BDFF24F79C1D}" type="presOf" srcId="{B31CC001-03FE-4C5A-9580-425C1AB52DD3}" destId="{94774683-0510-4D82-ACB3-2AB372C6587B}" srcOrd="0" destOrd="0" presId="urn:microsoft.com/office/officeart/2005/8/layout/vList3"/>
    <dgm:cxn modelId="{545B6E11-D194-46A2-BC0A-ABF5BB5CA808}" type="presOf" srcId="{B23E450D-D3FF-4AF7-963A-F1A23E74C651}" destId="{8A476750-B0E1-45E0-B9B2-985389E0B6D0}" srcOrd="0" destOrd="0" presId="urn:microsoft.com/office/officeart/2005/8/layout/vList3"/>
    <dgm:cxn modelId="{4D01F860-3E34-487E-9CB7-3B77C8975ABD}" type="presOf" srcId="{7BDC65D9-134F-41D4-BD01-F8CC2DE08B16}" destId="{05ACC321-3B06-4D2A-8661-B26DBCD85DF7}" srcOrd="0" destOrd="0" presId="urn:microsoft.com/office/officeart/2005/8/layout/vList3"/>
    <dgm:cxn modelId="{CB8A0BCC-F9E1-4BA6-B15B-82D4A26DC581}" srcId="{B31CC001-03FE-4C5A-9580-425C1AB52DD3}" destId="{B23E450D-D3FF-4AF7-963A-F1A23E74C651}" srcOrd="4" destOrd="0" parTransId="{FBA0AF8B-A21A-4501-BDD3-FD5613D08852}" sibTransId="{C5FE4890-D8F2-4C0F-ABAD-CADDFF187DBD}"/>
    <dgm:cxn modelId="{9014018E-7823-4A32-B316-2984B56B462F}" srcId="{B31CC001-03FE-4C5A-9580-425C1AB52DD3}" destId="{47EEB3D6-B2A9-4DAB-BD52-8E4FFF0980F4}" srcOrd="3" destOrd="0" parTransId="{083117F1-0A11-4854-8E74-DF4755E5EC52}" sibTransId="{1F941690-71F6-44EF-8BD0-6AA19CA4E4A7}"/>
    <dgm:cxn modelId="{FEAF12E9-4E78-40DB-93F1-2576808B5350}" type="presOf" srcId="{C816661B-17D0-4EE2-A8A0-6E757C23A659}" destId="{3232C662-0804-4645-9EE6-C91A64661C45}" srcOrd="0" destOrd="0" presId="urn:microsoft.com/office/officeart/2005/8/layout/vList3"/>
    <dgm:cxn modelId="{9E3C3064-BF0F-410E-810B-AB0D4F9A400F}" type="presParOf" srcId="{94774683-0510-4D82-ACB3-2AB372C6587B}" destId="{5957FD21-444A-4D03-AC91-0ADCCF7BC40E}" srcOrd="0" destOrd="0" presId="urn:microsoft.com/office/officeart/2005/8/layout/vList3"/>
    <dgm:cxn modelId="{9ABC5AA6-5F32-4621-B8DB-E70D7C7E0074}" type="presParOf" srcId="{5957FD21-444A-4D03-AC91-0ADCCF7BC40E}" destId="{F4982C5F-47C3-4DC9-A37F-78F370182102}" srcOrd="0" destOrd="0" presId="urn:microsoft.com/office/officeart/2005/8/layout/vList3"/>
    <dgm:cxn modelId="{8D6C64FF-DE0D-476F-82F6-5B552ED8E164}" type="presParOf" srcId="{5957FD21-444A-4D03-AC91-0ADCCF7BC40E}" destId="{8467694D-9C22-449C-886B-004C749D6F3F}" srcOrd="1" destOrd="0" presId="urn:microsoft.com/office/officeart/2005/8/layout/vList3"/>
    <dgm:cxn modelId="{02FBAD89-104D-4B29-B940-08C828BEB3AA}" type="presParOf" srcId="{94774683-0510-4D82-ACB3-2AB372C6587B}" destId="{C6704FC0-942F-459E-975D-89B0A4CF4E1A}" srcOrd="1" destOrd="0" presId="urn:microsoft.com/office/officeart/2005/8/layout/vList3"/>
    <dgm:cxn modelId="{45CBE768-7E71-476B-9748-3F611D44904C}" type="presParOf" srcId="{94774683-0510-4D82-ACB3-2AB372C6587B}" destId="{E4AE9BA3-5482-4E15-92D3-A6A6373BC934}" srcOrd="2" destOrd="0" presId="urn:microsoft.com/office/officeart/2005/8/layout/vList3"/>
    <dgm:cxn modelId="{C50BA0B1-4963-4D7F-B773-18DEB0F41BCE}" type="presParOf" srcId="{E4AE9BA3-5482-4E15-92D3-A6A6373BC934}" destId="{E7B0953F-201F-417C-91EB-79CFD3E5F4BD}" srcOrd="0" destOrd="0" presId="urn:microsoft.com/office/officeart/2005/8/layout/vList3"/>
    <dgm:cxn modelId="{AC994446-EC9D-4C1A-A398-C8DD61A8052C}" type="presParOf" srcId="{E4AE9BA3-5482-4E15-92D3-A6A6373BC934}" destId="{EC2F3DE6-B85F-4C02-AB78-2804264D50BA}" srcOrd="1" destOrd="0" presId="urn:microsoft.com/office/officeart/2005/8/layout/vList3"/>
    <dgm:cxn modelId="{803306C8-D636-4356-A199-4F88DCDD0F5B}" type="presParOf" srcId="{94774683-0510-4D82-ACB3-2AB372C6587B}" destId="{B78F9D98-6F3E-4BBA-9FC8-B9A697EDE30B}" srcOrd="3" destOrd="0" presId="urn:microsoft.com/office/officeart/2005/8/layout/vList3"/>
    <dgm:cxn modelId="{14EC4FDD-C190-4141-BC62-3F4874E93BFB}" type="presParOf" srcId="{94774683-0510-4D82-ACB3-2AB372C6587B}" destId="{5F61CD89-054B-4845-9A21-7E2496E514EC}" srcOrd="4" destOrd="0" presId="urn:microsoft.com/office/officeart/2005/8/layout/vList3"/>
    <dgm:cxn modelId="{B8678573-2CF7-438E-80BE-0037A79A6EB4}" type="presParOf" srcId="{5F61CD89-054B-4845-9A21-7E2496E514EC}" destId="{362B282B-F3D1-445F-84C2-09FDA34063FD}" srcOrd="0" destOrd="0" presId="urn:microsoft.com/office/officeart/2005/8/layout/vList3"/>
    <dgm:cxn modelId="{182D5916-A2CD-4167-9A98-3B5D79217C99}" type="presParOf" srcId="{5F61CD89-054B-4845-9A21-7E2496E514EC}" destId="{3232C662-0804-4645-9EE6-C91A64661C45}" srcOrd="1" destOrd="0" presId="urn:microsoft.com/office/officeart/2005/8/layout/vList3"/>
    <dgm:cxn modelId="{4036EB5E-855E-454A-8984-74613E54890F}" type="presParOf" srcId="{94774683-0510-4D82-ACB3-2AB372C6587B}" destId="{235860C8-8191-4E7D-AE18-D7D67E423DB0}" srcOrd="5" destOrd="0" presId="urn:microsoft.com/office/officeart/2005/8/layout/vList3"/>
    <dgm:cxn modelId="{B6849AFF-5DAC-4142-90EF-F775C7BA4B4C}" type="presParOf" srcId="{94774683-0510-4D82-ACB3-2AB372C6587B}" destId="{F6A125C7-0F36-4AC9-A1A7-46349B32C9E5}" srcOrd="6" destOrd="0" presId="urn:microsoft.com/office/officeart/2005/8/layout/vList3"/>
    <dgm:cxn modelId="{F2553257-AC13-4F8E-A7B5-3CB68DA2BB16}" type="presParOf" srcId="{F6A125C7-0F36-4AC9-A1A7-46349B32C9E5}" destId="{D6BCEE4A-84A9-4160-8741-3650F4196BF7}" srcOrd="0" destOrd="0" presId="urn:microsoft.com/office/officeart/2005/8/layout/vList3"/>
    <dgm:cxn modelId="{3B474ECC-6B73-4E2E-AD6C-CFD0B5ECBE7E}" type="presParOf" srcId="{F6A125C7-0F36-4AC9-A1A7-46349B32C9E5}" destId="{08A36479-9EB5-490B-8618-CE3118C38A6E}" srcOrd="1" destOrd="0" presId="urn:microsoft.com/office/officeart/2005/8/layout/vList3"/>
    <dgm:cxn modelId="{1548A58A-1C35-47D6-975C-7FD093AC29FC}" type="presParOf" srcId="{94774683-0510-4D82-ACB3-2AB372C6587B}" destId="{0744E335-D49A-43F4-8B12-648AD91EF099}" srcOrd="7" destOrd="0" presId="urn:microsoft.com/office/officeart/2005/8/layout/vList3"/>
    <dgm:cxn modelId="{194E6F34-9685-49F1-BD3E-EE429BE9589E}" type="presParOf" srcId="{94774683-0510-4D82-ACB3-2AB372C6587B}" destId="{8DABD843-90BD-47FF-8115-484B4F0D6C19}" srcOrd="8" destOrd="0" presId="urn:microsoft.com/office/officeart/2005/8/layout/vList3"/>
    <dgm:cxn modelId="{A9BC618A-DCDF-4F99-9950-320D9998A45D}" type="presParOf" srcId="{8DABD843-90BD-47FF-8115-484B4F0D6C19}" destId="{5EB333C4-3ECA-47EE-A0FF-37D5E7545057}" srcOrd="0" destOrd="0" presId="urn:microsoft.com/office/officeart/2005/8/layout/vList3"/>
    <dgm:cxn modelId="{50171466-7CA5-40BA-B033-92A8D8032EB4}" type="presParOf" srcId="{8DABD843-90BD-47FF-8115-484B4F0D6C19}" destId="{8A476750-B0E1-45E0-B9B2-985389E0B6D0}" srcOrd="1" destOrd="0" presId="urn:microsoft.com/office/officeart/2005/8/layout/vList3"/>
    <dgm:cxn modelId="{B0D04798-1640-41B6-845A-1F0CBEF18388}" type="presParOf" srcId="{94774683-0510-4D82-ACB3-2AB372C6587B}" destId="{5559A722-234F-47F7-9ED5-823F03CC7E0E}" srcOrd="9" destOrd="0" presId="urn:microsoft.com/office/officeart/2005/8/layout/vList3"/>
    <dgm:cxn modelId="{75E316AA-268C-4B21-8301-4F0FB0A1D969}" type="presParOf" srcId="{94774683-0510-4D82-ACB3-2AB372C6587B}" destId="{62A068E7-3AFC-4305-9C86-081949A488DD}" srcOrd="10" destOrd="0" presId="urn:microsoft.com/office/officeart/2005/8/layout/vList3"/>
    <dgm:cxn modelId="{4ABCF7BC-D7E9-47B0-A1FA-39BC6CED9371}" type="presParOf" srcId="{62A068E7-3AFC-4305-9C86-081949A488DD}" destId="{4ABE2AEA-3D6D-418C-A2B5-1CDEF27E0011}" srcOrd="0" destOrd="0" presId="urn:microsoft.com/office/officeart/2005/8/layout/vList3"/>
    <dgm:cxn modelId="{642A8560-1313-43D1-B2EF-D2D4D676BBDC}" type="presParOf" srcId="{62A068E7-3AFC-4305-9C86-081949A488DD}" destId="{05ACC321-3B06-4D2A-8661-B26DBCD85DF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24B310-054A-4E88-8FF1-271A5AA62258}" type="doc">
      <dgm:prSet loTypeId="urn:microsoft.com/office/officeart/2005/8/layout/lProcess2" loCatId="list" qsTypeId="urn:microsoft.com/office/officeart/2005/8/quickstyle/simple3" qsCatId="simple" csTypeId="urn:microsoft.com/office/officeart/2005/8/colors/colorful4" csCatId="colorful" phldr="1"/>
      <dgm:spPr/>
      <dgm:t>
        <a:bodyPr/>
        <a:lstStyle/>
        <a:p>
          <a:endParaRPr lang="en-US"/>
        </a:p>
      </dgm:t>
    </dgm:pt>
    <dgm:pt modelId="{D4E675C8-4BE9-4449-9A50-C54AA8EEA83A}">
      <dgm:prSet phldrT="[Text]" custT="1"/>
      <dgm:spPr/>
      <dgm:t>
        <a:bodyPr/>
        <a:lstStyle/>
        <a:p>
          <a:pPr rtl="1"/>
          <a:r>
            <a:rPr lang="fa-IR" sz="3200" dirty="0" smtClean="0">
              <a:solidFill>
                <a:srgbClr val="115383"/>
              </a:solidFill>
              <a:cs typeface="B Titr" panose="00000700000000000000" pitchFamily="2" charset="-78"/>
            </a:rPr>
            <a:t>مؤلفه ها</a:t>
          </a:r>
          <a:endParaRPr lang="en-US" sz="3200" dirty="0">
            <a:solidFill>
              <a:srgbClr val="115383"/>
            </a:solidFill>
            <a:cs typeface="B Titr" panose="00000700000000000000" pitchFamily="2" charset="-78"/>
          </a:endParaRPr>
        </a:p>
      </dgm:t>
    </dgm:pt>
    <dgm:pt modelId="{8B997D6D-8D08-4234-AB3B-E1ABC3B61721}" type="parTrans" cxnId="{F8DE1FC3-A7C9-4280-8775-73CA92A40192}">
      <dgm:prSet/>
      <dgm:spPr/>
      <dgm:t>
        <a:bodyPr/>
        <a:lstStyle/>
        <a:p>
          <a:endParaRPr lang="en-US">
            <a:cs typeface="B Titr" panose="00000700000000000000" pitchFamily="2" charset="-78"/>
          </a:endParaRPr>
        </a:p>
      </dgm:t>
    </dgm:pt>
    <dgm:pt modelId="{A7111F16-809C-4FF5-8460-D275F6773A4E}" type="sibTrans" cxnId="{F8DE1FC3-A7C9-4280-8775-73CA92A40192}">
      <dgm:prSet/>
      <dgm:spPr/>
      <dgm:t>
        <a:bodyPr/>
        <a:lstStyle/>
        <a:p>
          <a:endParaRPr lang="en-US">
            <a:cs typeface="B Titr" panose="00000700000000000000" pitchFamily="2" charset="-78"/>
          </a:endParaRPr>
        </a:p>
      </dgm:t>
    </dgm:pt>
    <dgm:pt modelId="{0F2BE3D1-BD9F-4052-8591-671786F78ACE}">
      <dgm:prSet phldrT="[Text]" custT="1"/>
      <dgm:spPr/>
      <dgm:t>
        <a:bodyPr/>
        <a:lstStyle/>
        <a:p>
          <a:r>
            <a:rPr lang="fa-IR" sz="2000" dirty="0" smtClean="0">
              <a:cs typeface="B Titr" panose="00000700000000000000" pitchFamily="2" charset="-78"/>
            </a:rPr>
            <a:t>برگرفته از واژه های سوره</a:t>
          </a:r>
        </a:p>
      </dgm:t>
    </dgm:pt>
    <dgm:pt modelId="{DEC626D2-CD9E-4581-B097-7B353D542B2E}" type="parTrans" cxnId="{8B1666EC-9371-4B30-84AE-B393247ECA18}">
      <dgm:prSet/>
      <dgm:spPr/>
      <dgm:t>
        <a:bodyPr/>
        <a:lstStyle/>
        <a:p>
          <a:endParaRPr lang="en-US">
            <a:cs typeface="B Titr" panose="00000700000000000000" pitchFamily="2" charset="-78"/>
          </a:endParaRPr>
        </a:p>
      </dgm:t>
    </dgm:pt>
    <dgm:pt modelId="{22370710-4BC0-4CDE-82AC-7CE6812FA6FA}" type="sibTrans" cxnId="{8B1666EC-9371-4B30-84AE-B393247ECA18}">
      <dgm:prSet/>
      <dgm:spPr/>
      <dgm:t>
        <a:bodyPr/>
        <a:lstStyle/>
        <a:p>
          <a:endParaRPr lang="en-US">
            <a:cs typeface="B Titr" panose="00000700000000000000" pitchFamily="2" charset="-78"/>
          </a:endParaRPr>
        </a:p>
      </dgm:t>
    </dgm:pt>
    <dgm:pt modelId="{BDB6A470-C20A-4FEF-AD4A-A0EC032C0455}">
      <dgm:prSet phldrT="[Text]" custT="1"/>
      <dgm:spPr/>
      <dgm:t>
        <a:bodyPr/>
        <a:lstStyle/>
        <a:p>
          <a:r>
            <a:rPr lang="fa-IR" sz="3200" dirty="0" smtClean="0">
              <a:solidFill>
                <a:srgbClr val="115383"/>
              </a:solidFill>
              <a:cs typeface="B Titr" panose="00000700000000000000" pitchFamily="2" charset="-78"/>
            </a:rPr>
            <a:t>جریان ها</a:t>
          </a:r>
          <a:endParaRPr lang="en-US" sz="3200" dirty="0">
            <a:solidFill>
              <a:srgbClr val="115383"/>
            </a:solidFill>
            <a:cs typeface="B Titr" panose="00000700000000000000" pitchFamily="2" charset="-78"/>
          </a:endParaRPr>
        </a:p>
      </dgm:t>
    </dgm:pt>
    <dgm:pt modelId="{610643D7-5DBE-4166-BA8A-DB1F6E6AA7D1}" type="parTrans" cxnId="{79A1986E-F41B-4EAA-B76E-6D72F7C56BA0}">
      <dgm:prSet/>
      <dgm:spPr/>
      <dgm:t>
        <a:bodyPr/>
        <a:lstStyle/>
        <a:p>
          <a:endParaRPr lang="en-US">
            <a:cs typeface="B Titr" panose="00000700000000000000" pitchFamily="2" charset="-78"/>
          </a:endParaRPr>
        </a:p>
      </dgm:t>
    </dgm:pt>
    <dgm:pt modelId="{0A859BE0-97C3-4976-8BAC-96472F43DA21}" type="sibTrans" cxnId="{79A1986E-F41B-4EAA-B76E-6D72F7C56BA0}">
      <dgm:prSet/>
      <dgm:spPr/>
      <dgm:t>
        <a:bodyPr/>
        <a:lstStyle/>
        <a:p>
          <a:endParaRPr lang="en-US">
            <a:cs typeface="B Titr" panose="00000700000000000000" pitchFamily="2" charset="-78"/>
          </a:endParaRPr>
        </a:p>
      </dgm:t>
    </dgm:pt>
    <dgm:pt modelId="{FA272EEB-F22C-491B-BAA6-59551C98FDCA}">
      <dgm:prSet phldrT="[Text]" custT="1"/>
      <dgm:spPr/>
      <dgm:t>
        <a:bodyPr/>
        <a:lstStyle/>
        <a:p>
          <a:r>
            <a:rPr lang="fa-IR" sz="2000" dirty="0" smtClean="0">
              <a:cs typeface="B Titr" panose="00000700000000000000" pitchFamily="2" charset="-78"/>
            </a:rPr>
            <a:t>تشکیل شده از مؤلفه های متعدد</a:t>
          </a:r>
          <a:endParaRPr lang="en-US" sz="2000" dirty="0">
            <a:cs typeface="B Titr" panose="00000700000000000000" pitchFamily="2" charset="-78"/>
          </a:endParaRPr>
        </a:p>
      </dgm:t>
    </dgm:pt>
    <dgm:pt modelId="{65124EDB-C15A-4285-A5CE-D11C297A91F5}" type="parTrans" cxnId="{6E632B6B-8EE1-41CB-8792-E328E28A6863}">
      <dgm:prSet/>
      <dgm:spPr/>
      <dgm:t>
        <a:bodyPr/>
        <a:lstStyle/>
        <a:p>
          <a:endParaRPr lang="en-US">
            <a:cs typeface="B Titr" panose="00000700000000000000" pitchFamily="2" charset="-78"/>
          </a:endParaRPr>
        </a:p>
      </dgm:t>
    </dgm:pt>
    <dgm:pt modelId="{BAFD1FBF-A06E-4C6D-8340-048ACA42D120}" type="sibTrans" cxnId="{6E632B6B-8EE1-41CB-8792-E328E28A6863}">
      <dgm:prSet/>
      <dgm:spPr/>
      <dgm:t>
        <a:bodyPr/>
        <a:lstStyle/>
        <a:p>
          <a:endParaRPr lang="en-US">
            <a:cs typeface="B Titr" panose="00000700000000000000" pitchFamily="2" charset="-78"/>
          </a:endParaRPr>
        </a:p>
      </dgm:t>
    </dgm:pt>
    <dgm:pt modelId="{760E78F7-F3B4-4E24-91F3-B1C5DED0E350}">
      <dgm:prSet phldrT="[Text]" custT="1"/>
      <dgm:spPr/>
      <dgm:t>
        <a:bodyPr/>
        <a:lstStyle/>
        <a:p>
          <a:r>
            <a:rPr lang="fa-IR" sz="2000" dirty="0" smtClean="0">
              <a:cs typeface="B Titr" panose="00000700000000000000" pitchFamily="2" charset="-78"/>
            </a:rPr>
            <a:t>تألیف یک سیر و غرض کاملا معنی دار</a:t>
          </a:r>
          <a:endParaRPr lang="en-US" sz="2000" dirty="0">
            <a:cs typeface="B Titr" panose="00000700000000000000" pitchFamily="2" charset="-78"/>
          </a:endParaRPr>
        </a:p>
      </dgm:t>
    </dgm:pt>
    <dgm:pt modelId="{EBE4B41B-1589-488F-AE6E-8B3F23D0C3C3}" type="sibTrans" cxnId="{8F07ACDC-7EBA-4E99-B402-5D9898F1B618}">
      <dgm:prSet/>
      <dgm:spPr/>
      <dgm:t>
        <a:bodyPr/>
        <a:lstStyle/>
        <a:p>
          <a:endParaRPr lang="en-US">
            <a:cs typeface="B Titr" panose="00000700000000000000" pitchFamily="2" charset="-78"/>
          </a:endParaRPr>
        </a:p>
      </dgm:t>
    </dgm:pt>
    <dgm:pt modelId="{105E8400-6A3B-4634-8209-B1CCA4203640}" type="parTrans" cxnId="{8F07ACDC-7EBA-4E99-B402-5D9898F1B618}">
      <dgm:prSet/>
      <dgm:spPr/>
      <dgm:t>
        <a:bodyPr/>
        <a:lstStyle/>
        <a:p>
          <a:endParaRPr lang="en-US">
            <a:cs typeface="B Titr" panose="00000700000000000000" pitchFamily="2" charset="-78"/>
          </a:endParaRPr>
        </a:p>
      </dgm:t>
    </dgm:pt>
    <dgm:pt modelId="{1FF4A2C4-06B4-4558-BFFC-6ED7801C9EE1}">
      <dgm:prSet phldrT="[Text]" custT="1"/>
      <dgm:spPr/>
      <dgm:t>
        <a:bodyPr/>
        <a:lstStyle/>
        <a:p>
          <a:r>
            <a:rPr lang="fa-IR" sz="2000" dirty="0" smtClean="0">
              <a:cs typeface="B Titr" panose="00000700000000000000" pitchFamily="2" charset="-78"/>
            </a:rPr>
            <a:t>تصویر روشن تر از معنای یک واژه </a:t>
          </a:r>
        </a:p>
        <a:p>
          <a:r>
            <a:rPr lang="fa-IR" sz="2000" dirty="0" smtClean="0">
              <a:cs typeface="B Titr" panose="00000700000000000000" pitchFamily="2" charset="-78"/>
            </a:rPr>
            <a:t>قدرت تحلیل بالا تر</a:t>
          </a:r>
          <a:endParaRPr lang="en-US" sz="2000" dirty="0">
            <a:cs typeface="B Titr" panose="00000700000000000000" pitchFamily="2" charset="-78"/>
          </a:endParaRPr>
        </a:p>
      </dgm:t>
    </dgm:pt>
    <dgm:pt modelId="{AD5B7328-9BC0-4C3D-A7ED-C76F69F5515D}" type="sibTrans" cxnId="{0D736C06-3FAB-4B25-B072-D971B8C0AA48}">
      <dgm:prSet/>
      <dgm:spPr/>
      <dgm:t>
        <a:bodyPr/>
        <a:lstStyle/>
        <a:p>
          <a:endParaRPr lang="en-US">
            <a:cs typeface="B Titr" panose="00000700000000000000" pitchFamily="2" charset="-78"/>
          </a:endParaRPr>
        </a:p>
      </dgm:t>
    </dgm:pt>
    <dgm:pt modelId="{A5710F17-772C-4EA9-915C-FF7EA35C3835}" type="parTrans" cxnId="{0D736C06-3FAB-4B25-B072-D971B8C0AA48}">
      <dgm:prSet/>
      <dgm:spPr/>
      <dgm:t>
        <a:bodyPr/>
        <a:lstStyle/>
        <a:p>
          <a:endParaRPr lang="en-US">
            <a:cs typeface="B Titr" panose="00000700000000000000" pitchFamily="2" charset="-78"/>
          </a:endParaRPr>
        </a:p>
      </dgm:t>
    </dgm:pt>
    <dgm:pt modelId="{6E8E9E30-8934-4147-B2FB-3587D2A2D6B9}">
      <dgm:prSet phldrT="[Text]" custT="1"/>
      <dgm:spPr/>
      <dgm:t>
        <a:bodyPr/>
        <a:lstStyle/>
        <a:p>
          <a:r>
            <a:rPr lang="fa-IR" sz="2000" dirty="0" smtClean="0">
              <a:cs typeface="B Titr" panose="00000700000000000000" pitchFamily="2" charset="-78"/>
            </a:rPr>
            <a:t>جریان مانند فیلم</a:t>
          </a:r>
          <a:endParaRPr lang="en-US" sz="2000" dirty="0">
            <a:cs typeface="B Titr" panose="00000700000000000000" pitchFamily="2" charset="-78"/>
          </a:endParaRPr>
        </a:p>
      </dgm:t>
    </dgm:pt>
    <dgm:pt modelId="{B8824676-0585-4B40-8C0A-02980BB15C8C}" type="parTrans" cxnId="{0010F143-ADEE-4315-8859-6384A20D60F4}">
      <dgm:prSet/>
      <dgm:spPr/>
      <dgm:t>
        <a:bodyPr/>
        <a:lstStyle/>
        <a:p>
          <a:endParaRPr lang="en-US"/>
        </a:p>
      </dgm:t>
    </dgm:pt>
    <dgm:pt modelId="{AD08DAA8-84B2-4B08-9C75-FEA871D36714}" type="sibTrans" cxnId="{0010F143-ADEE-4315-8859-6384A20D60F4}">
      <dgm:prSet/>
      <dgm:spPr/>
      <dgm:t>
        <a:bodyPr/>
        <a:lstStyle/>
        <a:p>
          <a:endParaRPr lang="en-US"/>
        </a:p>
      </dgm:t>
    </dgm:pt>
    <dgm:pt modelId="{BBAAB490-5AAA-47F7-B2CD-EB939F9C3D7A}">
      <dgm:prSet phldrT="[Text]" custT="1"/>
      <dgm:spPr/>
      <dgm:t>
        <a:bodyPr/>
        <a:lstStyle/>
        <a:p>
          <a:r>
            <a:rPr lang="fa-IR" sz="2000" dirty="0" smtClean="0">
              <a:cs typeface="B Titr" panose="00000700000000000000" pitchFamily="2" charset="-78"/>
            </a:rPr>
            <a:t>مؤلفه مانند عکس</a:t>
          </a:r>
          <a:endParaRPr lang="en-US" sz="2000" dirty="0">
            <a:cs typeface="B Titr" panose="00000700000000000000" pitchFamily="2" charset="-78"/>
          </a:endParaRPr>
        </a:p>
      </dgm:t>
    </dgm:pt>
    <dgm:pt modelId="{7A39AE34-DC3B-4CE4-BCF6-A5C79823E9B1}" type="sibTrans" cxnId="{8D1893BF-3B3A-4C3A-8C17-85D28FACE7F2}">
      <dgm:prSet/>
      <dgm:spPr/>
      <dgm:t>
        <a:bodyPr/>
        <a:lstStyle/>
        <a:p>
          <a:endParaRPr lang="en-US"/>
        </a:p>
      </dgm:t>
    </dgm:pt>
    <dgm:pt modelId="{99580E29-79BF-4F0A-A8BC-3508E3591E57}" type="parTrans" cxnId="{8D1893BF-3B3A-4C3A-8C17-85D28FACE7F2}">
      <dgm:prSet/>
      <dgm:spPr/>
      <dgm:t>
        <a:bodyPr/>
        <a:lstStyle/>
        <a:p>
          <a:endParaRPr lang="en-US"/>
        </a:p>
      </dgm:t>
    </dgm:pt>
    <dgm:pt modelId="{5A44BDE4-0F26-41BD-9EE0-642CECF83B99}" type="pres">
      <dgm:prSet presAssocID="{9324B310-054A-4E88-8FF1-271A5AA62258}" presName="theList" presStyleCnt="0">
        <dgm:presLayoutVars>
          <dgm:dir val="rev"/>
          <dgm:animLvl val="lvl"/>
          <dgm:resizeHandles val="exact"/>
        </dgm:presLayoutVars>
      </dgm:prSet>
      <dgm:spPr/>
      <dgm:t>
        <a:bodyPr/>
        <a:lstStyle/>
        <a:p>
          <a:endParaRPr lang="en-US"/>
        </a:p>
      </dgm:t>
    </dgm:pt>
    <dgm:pt modelId="{6A13F0DB-21F1-449C-ADF0-1A5480B35BBA}" type="pres">
      <dgm:prSet presAssocID="{D4E675C8-4BE9-4449-9A50-C54AA8EEA83A}" presName="compNode" presStyleCnt="0"/>
      <dgm:spPr/>
    </dgm:pt>
    <dgm:pt modelId="{B62C2EF9-14EA-4176-8252-6E0695C620F9}" type="pres">
      <dgm:prSet presAssocID="{D4E675C8-4BE9-4449-9A50-C54AA8EEA83A}" presName="aNode" presStyleLbl="bgShp" presStyleIdx="0" presStyleCnt="2" custLinFactNeighborY="3414"/>
      <dgm:spPr/>
      <dgm:t>
        <a:bodyPr/>
        <a:lstStyle/>
        <a:p>
          <a:endParaRPr lang="en-US"/>
        </a:p>
      </dgm:t>
    </dgm:pt>
    <dgm:pt modelId="{AE056D16-86CA-4D5C-9BD2-42B6481CEE38}" type="pres">
      <dgm:prSet presAssocID="{D4E675C8-4BE9-4449-9A50-C54AA8EEA83A}" presName="textNode" presStyleLbl="bgShp" presStyleIdx="0" presStyleCnt="2"/>
      <dgm:spPr/>
      <dgm:t>
        <a:bodyPr/>
        <a:lstStyle/>
        <a:p>
          <a:endParaRPr lang="en-US"/>
        </a:p>
      </dgm:t>
    </dgm:pt>
    <dgm:pt modelId="{673E2F53-C2E0-45F9-9C62-F8C5A909C320}" type="pres">
      <dgm:prSet presAssocID="{D4E675C8-4BE9-4449-9A50-C54AA8EEA83A}" presName="compChildNode" presStyleCnt="0"/>
      <dgm:spPr/>
    </dgm:pt>
    <dgm:pt modelId="{C9FC8A21-6190-4FD5-92EB-4F92B8F12384}" type="pres">
      <dgm:prSet presAssocID="{D4E675C8-4BE9-4449-9A50-C54AA8EEA83A}" presName="theInnerList" presStyleCnt="0"/>
      <dgm:spPr/>
    </dgm:pt>
    <dgm:pt modelId="{B5234EE5-7117-4B63-8586-F82982F70B33}" type="pres">
      <dgm:prSet presAssocID="{0F2BE3D1-BD9F-4052-8591-671786F78ACE}" presName="childNode" presStyleLbl="node1" presStyleIdx="0" presStyleCnt="6" custScaleX="116268" custLinFactY="-18531" custLinFactNeighborX="-342" custLinFactNeighborY="-100000">
        <dgm:presLayoutVars>
          <dgm:bulletEnabled val="1"/>
        </dgm:presLayoutVars>
      </dgm:prSet>
      <dgm:spPr/>
      <dgm:t>
        <a:bodyPr/>
        <a:lstStyle/>
        <a:p>
          <a:endParaRPr lang="en-US"/>
        </a:p>
      </dgm:t>
    </dgm:pt>
    <dgm:pt modelId="{B4807EED-CBBE-40C0-81E7-8B016C37C3FD}" type="pres">
      <dgm:prSet presAssocID="{0F2BE3D1-BD9F-4052-8591-671786F78ACE}" presName="aSpace2" presStyleCnt="0"/>
      <dgm:spPr/>
    </dgm:pt>
    <dgm:pt modelId="{6A58BC3E-48DA-4C89-8CC6-B1B62B43EDAE}" type="pres">
      <dgm:prSet presAssocID="{1FF4A2C4-06B4-4558-BFFC-6ED7801C9EE1}" presName="childNode" presStyleLbl="node1" presStyleIdx="1" presStyleCnt="6" custScaleX="113775" custScaleY="177321" custLinFactY="-18451" custLinFactNeighborX="73" custLinFactNeighborY="-100000">
        <dgm:presLayoutVars>
          <dgm:bulletEnabled val="1"/>
        </dgm:presLayoutVars>
      </dgm:prSet>
      <dgm:spPr/>
      <dgm:t>
        <a:bodyPr/>
        <a:lstStyle/>
        <a:p>
          <a:endParaRPr lang="en-US"/>
        </a:p>
      </dgm:t>
    </dgm:pt>
    <dgm:pt modelId="{DD011BD8-ADEA-4C23-9F45-8628B17DE96F}" type="pres">
      <dgm:prSet presAssocID="{1FF4A2C4-06B4-4558-BFFC-6ED7801C9EE1}" presName="aSpace2" presStyleCnt="0"/>
      <dgm:spPr/>
    </dgm:pt>
    <dgm:pt modelId="{BAAF721D-D3F5-484D-B692-2F6BE46B2140}" type="pres">
      <dgm:prSet presAssocID="{BBAAB490-5AAA-47F7-B2CD-EB939F9C3D7A}" presName="childNode" presStyleLbl="node1" presStyleIdx="2" presStyleCnt="6" custScaleX="115437" custLinFactY="-8528" custLinFactNeighborX="906" custLinFactNeighborY="-100000">
        <dgm:presLayoutVars>
          <dgm:bulletEnabled val="1"/>
        </dgm:presLayoutVars>
      </dgm:prSet>
      <dgm:spPr/>
      <dgm:t>
        <a:bodyPr/>
        <a:lstStyle/>
        <a:p>
          <a:endParaRPr lang="en-US"/>
        </a:p>
      </dgm:t>
    </dgm:pt>
    <dgm:pt modelId="{0F821BE0-FA9B-46BE-AAF0-CC315711FEE8}" type="pres">
      <dgm:prSet presAssocID="{D4E675C8-4BE9-4449-9A50-C54AA8EEA83A}" presName="aSpace" presStyleCnt="0"/>
      <dgm:spPr/>
    </dgm:pt>
    <dgm:pt modelId="{58914C91-957C-42FD-8049-FFE889063185}" type="pres">
      <dgm:prSet presAssocID="{BDB6A470-C20A-4FEF-AD4A-A0EC032C0455}" presName="compNode" presStyleCnt="0"/>
      <dgm:spPr/>
    </dgm:pt>
    <dgm:pt modelId="{97FC0740-85C5-4686-8729-602DEF67BEFB}" type="pres">
      <dgm:prSet presAssocID="{BDB6A470-C20A-4FEF-AD4A-A0EC032C0455}" presName="aNode" presStyleLbl="bgShp" presStyleIdx="1" presStyleCnt="2" custLinFactNeighborX="94" custLinFactNeighborY="141"/>
      <dgm:spPr/>
      <dgm:t>
        <a:bodyPr/>
        <a:lstStyle/>
        <a:p>
          <a:endParaRPr lang="en-US"/>
        </a:p>
      </dgm:t>
    </dgm:pt>
    <dgm:pt modelId="{5FA1EEB6-3D97-472B-ACC3-D93F38557BEC}" type="pres">
      <dgm:prSet presAssocID="{BDB6A470-C20A-4FEF-AD4A-A0EC032C0455}" presName="textNode" presStyleLbl="bgShp" presStyleIdx="1" presStyleCnt="2"/>
      <dgm:spPr/>
      <dgm:t>
        <a:bodyPr/>
        <a:lstStyle/>
        <a:p>
          <a:endParaRPr lang="en-US"/>
        </a:p>
      </dgm:t>
    </dgm:pt>
    <dgm:pt modelId="{A294212E-A8E0-46C2-A1B6-3A3BDA95C423}" type="pres">
      <dgm:prSet presAssocID="{BDB6A470-C20A-4FEF-AD4A-A0EC032C0455}" presName="compChildNode" presStyleCnt="0"/>
      <dgm:spPr/>
    </dgm:pt>
    <dgm:pt modelId="{7E2CE261-184B-4BCF-827C-498C7F7A6955}" type="pres">
      <dgm:prSet presAssocID="{BDB6A470-C20A-4FEF-AD4A-A0EC032C0455}" presName="theInnerList" presStyleCnt="0"/>
      <dgm:spPr/>
    </dgm:pt>
    <dgm:pt modelId="{DDFA0BC5-1ABF-452C-B01E-9D7CC0766533}" type="pres">
      <dgm:prSet presAssocID="{FA272EEB-F22C-491B-BAA6-59551C98FDCA}" presName="childNode" presStyleLbl="node1" presStyleIdx="3" presStyleCnt="6" custScaleX="109948" custLinFactY="-9735" custLinFactNeighborX="872" custLinFactNeighborY="-100000">
        <dgm:presLayoutVars>
          <dgm:bulletEnabled val="1"/>
        </dgm:presLayoutVars>
      </dgm:prSet>
      <dgm:spPr/>
      <dgm:t>
        <a:bodyPr/>
        <a:lstStyle/>
        <a:p>
          <a:endParaRPr lang="en-US"/>
        </a:p>
      </dgm:t>
    </dgm:pt>
    <dgm:pt modelId="{2BF5EBEF-5709-400F-8DAD-9B75B1592748}" type="pres">
      <dgm:prSet presAssocID="{FA272EEB-F22C-491B-BAA6-59551C98FDCA}" presName="aSpace2" presStyleCnt="0"/>
      <dgm:spPr/>
    </dgm:pt>
    <dgm:pt modelId="{D7414B6C-6F28-4266-B6D3-43D6B39FE3D8}" type="pres">
      <dgm:prSet presAssocID="{760E78F7-F3B4-4E24-91F3-B1C5DED0E350}" presName="childNode" presStyleLbl="node1" presStyleIdx="4" presStyleCnt="6" custScaleX="108204" custLinFactY="-8257" custLinFactNeighborY="-100000">
        <dgm:presLayoutVars>
          <dgm:bulletEnabled val="1"/>
        </dgm:presLayoutVars>
      </dgm:prSet>
      <dgm:spPr/>
      <dgm:t>
        <a:bodyPr/>
        <a:lstStyle/>
        <a:p>
          <a:endParaRPr lang="en-US"/>
        </a:p>
      </dgm:t>
    </dgm:pt>
    <dgm:pt modelId="{7F58F181-09E0-4920-8E20-0B8CCD4FBB23}" type="pres">
      <dgm:prSet presAssocID="{760E78F7-F3B4-4E24-91F3-B1C5DED0E350}" presName="aSpace2" presStyleCnt="0"/>
      <dgm:spPr/>
    </dgm:pt>
    <dgm:pt modelId="{E8EC5BB8-E744-4B11-9FD6-50E528028042}" type="pres">
      <dgm:prSet presAssocID="{6E8E9E30-8934-4147-B2FB-3587D2A2D6B9}" presName="childNode" presStyleLbl="node1" presStyleIdx="5" presStyleCnt="6" custScaleX="106542" custScaleY="71570" custLinFactY="-8257" custLinFactNeighborY="-100000">
        <dgm:presLayoutVars>
          <dgm:bulletEnabled val="1"/>
        </dgm:presLayoutVars>
      </dgm:prSet>
      <dgm:spPr/>
      <dgm:t>
        <a:bodyPr/>
        <a:lstStyle/>
        <a:p>
          <a:endParaRPr lang="en-US"/>
        </a:p>
      </dgm:t>
    </dgm:pt>
  </dgm:ptLst>
  <dgm:cxnLst>
    <dgm:cxn modelId="{6EEFA32A-3BBF-444D-BCD7-0BEC67B4142C}" type="presOf" srcId="{D4E675C8-4BE9-4449-9A50-C54AA8EEA83A}" destId="{B62C2EF9-14EA-4176-8252-6E0695C620F9}" srcOrd="0" destOrd="0" presId="urn:microsoft.com/office/officeart/2005/8/layout/lProcess2"/>
    <dgm:cxn modelId="{8F07ACDC-7EBA-4E99-B402-5D9898F1B618}" srcId="{BDB6A470-C20A-4FEF-AD4A-A0EC032C0455}" destId="{760E78F7-F3B4-4E24-91F3-B1C5DED0E350}" srcOrd="1" destOrd="0" parTransId="{105E8400-6A3B-4634-8209-B1CCA4203640}" sibTransId="{EBE4B41B-1589-488F-AE6E-8B3F23D0C3C3}"/>
    <dgm:cxn modelId="{A53DD734-528D-4CAF-9FC4-4327BFC2BAE3}" type="presOf" srcId="{BBAAB490-5AAA-47F7-B2CD-EB939F9C3D7A}" destId="{BAAF721D-D3F5-484D-B692-2F6BE46B2140}" srcOrd="0" destOrd="0" presId="urn:microsoft.com/office/officeart/2005/8/layout/lProcess2"/>
    <dgm:cxn modelId="{6E632B6B-8EE1-41CB-8792-E328E28A6863}" srcId="{BDB6A470-C20A-4FEF-AD4A-A0EC032C0455}" destId="{FA272EEB-F22C-491B-BAA6-59551C98FDCA}" srcOrd="0" destOrd="0" parTransId="{65124EDB-C15A-4285-A5CE-D11C297A91F5}" sibTransId="{BAFD1FBF-A06E-4C6D-8340-048ACA42D120}"/>
    <dgm:cxn modelId="{0D736C06-3FAB-4B25-B072-D971B8C0AA48}" srcId="{D4E675C8-4BE9-4449-9A50-C54AA8EEA83A}" destId="{1FF4A2C4-06B4-4558-BFFC-6ED7801C9EE1}" srcOrd="1" destOrd="0" parTransId="{A5710F17-772C-4EA9-915C-FF7EA35C3835}" sibTransId="{AD5B7328-9BC0-4C3D-A7ED-C76F69F5515D}"/>
    <dgm:cxn modelId="{4A57CE47-0DF0-4C9A-AA52-D058F31FEC3E}" type="presOf" srcId="{FA272EEB-F22C-491B-BAA6-59551C98FDCA}" destId="{DDFA0BC5-1ABF-452C-B01E-9D7CC0766533}" srcOrd="0" destOrd="0" presId="urn:microsoft.com/office/officeart/2005/8/layout/lProcess2"/>
    <dgm:cxn modelId="{0D7CDB6D-57E0-4810-ABCF-DCC232423FA5}" type="presOf" srcId="{D4E675C8-4BE9-4449-9A50-C54AA8EEA83A}" destId="{AE056D16-86CA-4D5C-9BD2-42B6481CEE38}" srcOrd="1" destOrd="0" presId="urn:microsoft.com/office/officeart/2005/8/layout/lProcess2"/>
    <dgm:cxn modelId="{1C3B6BB3-DE54-4C12-8F19-0112F055873D}" type="presOf" srcId="{1FF4A2C4-06B4-4558-BFFC-6ED7801C9EE1}" destId="{6A58BC3E-48DA-4C89-8CC6-B1B62B43EDAE}" srcOrd="0" destOrd="0" presId="urn:microsoft.com/office/officeart/2005/8/layout/lProcess2"/>
    <dgm:cxn modelId="{A38699EB-DE08-4C5A-835E-E4775F948B6E}" type="presOf" srcId="{9324B310-054A-4E88-8FF1-271A5AA62258}" destId="{5A44BDE4-0F26-41BD-9EE0-642CECF83B99}" srcOrd="0" destOrd="0" presId="urn:microsoft.com/office/officeart/2005/8/layout/lProcess2"/>
    <dgm:cxn modelId="{8D1893BF-3B3A-4C3A-8C17-85D28FACE7F2}" srcId="{D4E675C8-4BE9-4449-9A50-C54AA8EEA83A}" destId="{BBAAB490-5AAA-47F7-B2CD-EB939F9C3D7A}" srcOrd="2" destOrd="0" parTransId="{99580E29-79BF-4F0A-A8BC-3508E3591E57}" sibTransId="{7A39AE34-DC3B-4CE4-BCF6-A5C79823E9B1}"/>
    <dgm:cxn modelId="{F8DE1FC3-A7C9-4280-8775-73CA92A40192}" srcId="{9324B310-054A-4E88-8FF1-271A5AA62258}" destId="{D4E675C8-4BE9-4449-9A50-C54AA8EEA83A}" srcOrd="0" destOrd="0" parTransId="{8B997D6D-8D08-4234-AB3B-E1ABC3B61721}" sibTransId="{A7111F16-809C-4FF5-8460-D275F6773A4E}"/>
    <dgm:cxn modelId="{28FBBBE9-84C1-41C5-AE41-393F8C2233B6}" type="presOf" srcId="{6E8E9E30-8934-4147-B2FB-3587D2A2D6B9}" destId="{E8EC5BB8-E744-4B11-9FD6-50E528028042}" srcOrd="0" destOrd="0" presId="urn:microsoft.com/office/officeart/2005/8/layout/lProcess2"/>
    <dgm:cxn modelId="{8C80F560-9EE1-436D-8F05-BC0ACF7B12E1}" type="presOf" srcId="{0F2BE3D1-BD9F-4052-8591-671786F78ACE}" destId="{B5234EE5-7117-4B63-8586-F82982F70B33}" srcOrd="0" destOrd="0" presId="urn:microsoft.com/office/officeart/2005/8/layout/lProcess2"/>
    <dgm:cxn modelId="{7D683854-2937-40E0-AB1E-599BC3081613}" type="presOf" srcId="{BDB6A470-C20A-4FEF-AD4A-A0EC032C0455}" destId="{5FA1EEB6-3D97-472B-ACC3-D93F38557BEC}" srcOrd="1" destOrd="0" presId="urn:microsoft.com/office/officeart/2005/8/layout/lProcess2"/>
    <dgm:cxn modelId="{0010F143-ADEE-4315-8859-6384A20D60F4}" srcId="{BDB6A470-C20A-4FEF-AD4A-A0EC032C0455}" destId="{6E8E9E30-8934-4147-B2FB-3587D2A2D6B9}" srcOrd="2" destOrd="0" parTransId="{B8824676-0585-4B40-8C0A-02980BB15C8C}" sibTransId="{AD08DAA8-84B2-4B08-9C75-FEA871D36714}"/>
    <dgm:cxn modelId="{8B1666EC-9371-4B30-84AE-B393247ECA18}" srcId="{D4E675C8-4BE9-4449-9A50-C54AA8EEA83A}" destId="{0F2BE3D1-BD9F-4052-8591-671786F78ACE}" srcOrd="0" destOrd="0" parTransId="{DEC626D2-CD9E-4581-B097-7B353D542B2E}" sibTransId="{22370710-4BC0-4CDE-82AC-7CE6812FA6FA}"/>
    <dgm:cxn modelId="{79A1986E-F41B-4EAA-B76E-6D72F7C56BA0}" srcId="{9324B310-054A-4E88-8FF1-271A5AA62258}" destId="{BDB6A470-C20A-4FEF-AD4A-A0EC032C0455}" srcOrd="1" destOrd="0" parTransId="{610643D7-5DBE-4166-BA8A-DB1F6E6AA7D1}" sibTransId="{0A859BE0-97C3-4976-8BAC-96472F43DA21}"/>
    <dgm:cxn modelId="{1B0D373A-1D42-4A93-B043-644D607B854D}" type="presOf" srcId="{BDB6A470-C20A-4FEF-AD4A-A0EC032C0455}" destId="{97FC0740-85C5-4686-8729-602DEF67BEFB}" srcOrd="0" destOrd="0" presId="urn:microsoft.com/office/officeart/2005/8/layout/lProcess2"/>
    <dgm:cxn modelId="{2E30A29B-2A94-43F6-B8CA-54213B09F069}" type="presOf" srcId="{760E78F7-F3B4-4E24-91F3-B1C5DED0E350}" destId="{D7414B6C-6F28-4266-B6D3-43D6B39FE3D8}" srcOrd="0" destOrd="0" presId="urn:microsoft.com/office/officeart/2005/8/layout/lProcess2"/>
    <dgm:cxn modelId="{39FA506A-36B7-4CEF-AB02-58B1FBB1E0A7}" type="presParOf" srcId="{5A44BDE4-0F26-41BD-9EE0-642CECF83B99}" destId="{6A13F0DB-21F1-449C-ADF0-1A5480B35BBA}" srcOrd="0" destOrd="0" presId="urn:microsoft.com/office/officeart/2005/8/layout/lProcess2"/>
    <dgm:cxn modelId="{3F8FECE3-2703-4413-8721-9D9104627527}" type="presParOf" srcId="{6A13F0DB-21F1-449C-ADF0-1A5480B35BBA}" destId="{B62C2EF9-14EA-4176-8252-6E0695C620F9}" srcOrd="0" destOrd="0" presId="urn:microsoft.com/office/officeart/2005/8/layout/lProcess2"/>
    <dgm:cxn modelId="{022FE82A-6D86-46DE-B2BE-862BAF874866}" type="presParOf" srcId="{6A13F0DB-21F1-449C-ADF0-1A5480B35BBA}" destId="{AE056D16-86CA-4D5C-9BD2-42B6481CEE38}" srcOrd="1" destOrd="0" presId="urn:microsoft.com/office/officeart/2005/8/layout/lProcess2"/>
    <dgm:cxn modelId="{F8EF3D8A-44A5-4A6F-8AFA-643370B30950}" type="presParOf" srcId="{6A13F0DB-21F1-449C-ADF0-1A5480B35BBA}" destId="{673E2F53-C2E0-45F9-9C62-F8C5A909C320}" srcOrd="2" destOrd="0" presId="urn:microsoft.com/office/officeart/2005/8/layout/lProcess2"/>
    <dgm:cxn modelId="{6E1A7FED-07CF-49A4-9A91-9F3938AE3462}" type="presParOf" srcId="{673E2F53-C2E0-45F9-9C62-F8C5A909C320}" destId="{C9FC8A21-6190-4FD5-92EB-4F92B8F12384}" srcOrd="0" destOrd="0" presId="urn:microsoft.com/office/officeart/2005/8/layout/lProcess2"/>
    <dgm:cxn modelId="{E70E2A1E-B7E0-4A03-BEA3-A05D66E847AB}" type="presParOf" srcId="{C9FC8A21-6190-4FD5-92EB-4F92B8F12384}" destId="{B5234EE5-7117-4B63-8586-F82982F70B33}" srcOrd="0" destOrd="0" presId="urn:microsoft.com/office/officeart/2005/8/layout/lProcess2"/>
    <dgm:cxn modelId="{688C540A-E25F-4555-8408-B25EEB9DFDAE}" type="presParOf" srcId="{C9FC8A21-6190-4FD5-92EB-4F92B8F12384}" destId="{B4807EED-CBBE-40C0-81E7-8B016C37C3FD}" srcOrd="1" destOrd="0" presId="urn:microsoft.com/office/officeart/2005/8/layout/lProcess2"/>
    <dgm:cxn modelId="{0EE6BCE7-7FFF-4A17-BD49-E0366F863A6A}" type="presParOf" srcId="{C9FC8A21-6190-4FD5-92EB-4F92B8F12384}" destId="{6A58BC3E-48DA-4C89-8CC6-B1B62B43EDAE}" srcOrd="2" destOrd="0" presId="urn:microsoft.com/office/officeart/2005/8/layout/lProcess2"/>
    <dgm:cxn modelId="{5A63CCAD-2F39-469F-9955-3AB153C5186F}" type="presParOf" srcId="{C9FC8A21-6190-4FD5-92EB-4F92B8F12384}" destId="{DD011BD8-ADEA-4C23-9F45-8628B17DE96F}" srcOrd="3" destOrd="0" presId="urn:microsoft.com/office/officeart/2005/8/layout/lProcess2"/>
    <dgm:cxn modelId="{C5063CE2-6A73-4667-9C0A-F46F3C3B6615}" type="presParOf" srcId="{C9FC8A21-6190-4FD5-92EB-4F92B8F12384}" destId="{BAAF721D-D3F5-484D-B692-2F6BE46B2140}" srcOrd="4" destOrd="0" presId="urn:microsoft.com/office/officeart/2005/8/layout/lProcess2"/>
    <dgm:cxn modelId="{06A4B328-33BF-4EBC-A806-61554705722E}" type="presParOf" srcId="{5A44BDE4-0F26-41BD-9EE0-642CECF83B99}" destId="{0F821BE0-FA9B-46BE-AAF0-CC315711FEE8}" srcOrd="1" destOrd="0" presId="urn:microsoft.com/office/officeart/2005/8/layout/lProcess2"/>
    <dgm:cxn modelId="{847C80E2-F64F-4516-BDCF-840C29BC70BC}" type="presParOf" srcId="{5A44BDE4-0F26-41BD-9EE0-642CECF83B99}" destId="{58914C91-957C-42FD-8049-FFE889063185}" srcOrd="2" destOrd="0" presId="urn:microsoft.com/office/officeart/2005/8/layout/lProcess2"/>
    <dgm:cxn modelId="{216A9AEE-ECAD-4953-870E-FDC68ED2951F}" type="presParOf" srcId="{58914C91-957C-42FD-8049-FFE889063185}" destId="{97FC0740-85C5-4686-8729-602DEF67BEFB}" srcOrd="0" destOrd="0" presId="urn:microsoft.com/office/officeart/2005/8/layout/lProcess2"/>
    <dgm:cxn modelId="{30C10AB7-6218-4B7A-8CBD-638546F27910}" type="presParOf" srcId="{58914C91-957C-42FD-8049-FFE889063185}" destId="{5FA1EEB6-3D97-472B-ACC3-D93F38557BEC}" srcOrd="1" destOrd="0" presId="urn:microsoft.com/office/officeart/2005/8/layout/lProcess2"/>
    <dgm:cxn modelId="{8D338A61-D3F9-4EC2-ACBF-C30EB50DB37C}" type="presParOf" srcId="{58914C91-957C-42FD-8049-FFE889063185}" destId="{A294212E-A8E0-46C2-A1B6-3A3BDA95C423}" srcOrd="2" destOrd="0" presId="urn:microsoft.com/office/officeart/2005/8/layout/lProcess2"/>
    <dgm:cxn modelId="{DE2509EA-C9DA-495C-A5C3-5458DB46B6B0}" type="presParOf" srcId="{A294212E-A8E0-46C2-A1B6-3A3BDA95C423}" destId="{7E2CE261-184B-4BCF-827C-498C7F7A6955}" srcOrd="0" destOrd="0" presId="urn:microsoft.com/office/officeart/2005/8/layout/lProcess2"/>
    <dgm:cxn modelId="{41238B49-A032-45E8-AD03-D40AF365AC0A}" type="presParOf" srcId="{7E2CE261-184B-4BCF-827C-498C7F7A6955}" destId="{DDFA0BC5-1ABF-452C-B01E-9D7CC0766533}" srcOrd="0" destOrd="0" presId="urn:microsoft.com/office/officeart/2005/8/layout/lProcess2"/>
    <dgm:cxn modelId="{60447B0D-3F96-4D54-98BA-B29A32165DDF}" type="presParOf" srcId="{7E2CE261-184B-4BCF-827C-498C7F7A6955}" destId="{2BF5EBEF-5709-400F-8DAD-9B75B1592748}" srcOrd="1" destOrd="0" presId="urn:microsoft.com/office/officeart/2005/8/layout/lProcess2"/>
    <dgm:cxn modelId="{E22D8F25-81F8-43AD-881D-87DE3D15A9E5}" type="presParOf" srcId="{7E2CE261-184B-4BCF-827C-498C7F7A6955}" destId="{D7414B6C-6F28-4266-B6D3-43D6B39FE3D8}" srcOrd="2" destOrd="0" presId="urn:microsoft.com/office/officeart/2005/8/layout/lProcess2"/>
    <dgm:cxn modelId="{B0524046-5B6A-42DB-889C-3CD30D41CFE2}" type="presParOf" srcId="{7E2CE261-184B-4BCF-827C-498C7F7A6955}" destId="{7F58F181-09E0-4920-8E20-0B8CCD4FBB23}" srcOrd="3" destOrd="0" presId="urn:microsoft.com/office/officeart/2005/8/layout/lProcess2"/>
    <dgm:cxn modelId="{212204F2-AA7F-4090-8C23-476C35510BD5}" type="presParOf" srcId="{7E2CE261-184B-4BCF-827C-498C7F7A6955}" destId="{E8EC5BB8-E744-4B11-9FD6-50E528028042}"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2F2F95-543F-4A59-A156-FE6989A99E80}" type="doc">
      <dgm:prSet loTypeId="urn:microsoft.com/office/officeart/2005/8/layout/chevron2" loCatId="process" qsTypeId="urn:microsoft.com/office/officeart/2005/8/quickstyle/3d3" qsCatId="3D" csTypeId="urn:microsoft.com/office/officeart/2005/8/colors/colorful1" csCatId="colorful" phldr="1"/>
      <dgm:spPr/>
      <dgm:t>
        <a:bodyPr/>
        <a:lstStyle/>
        <a:p>
          <a:endParaRPr lang="en-US"/>
        </a:p>
      </dgm:t>
    </dgm:pt>
    <dgm:pt modelId="{B3BB44FE-2C1C-452D-8FA9-13B7DD1B4331}">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2</a:t>
          </a:r>
          <a:endParaRPr lang="en-US" sz="2200" b="0" dirty="0">
            <a:solidFill>
              <a:schemeClr val="tx1"/>
            </a:solidFill>
            <a:latin typeface="Mitra" panose="02000500000000000000" pitchFamily="2" charset="-78"/>
            <a:cs typeface="Mitra" panose="02000500000000000000" pitchFamily="2" charset="-78"/>
          </a:endParaRPr>
        </a:p>
      </dgm:t>
    </dgm:pt>
    <dgm:pt modelId="{D29FCDEA-140B-4381-AE3E-FDE3DF4AFD42}" type="parTrans" cxnId="{4E824516-E553-4863-9282-E8907DA9460B}">
      <dgm:prSet/>
      <dgm:spPr/>
      <dgm:t>
        <a:bodyPr/>
        <a:lstStyle/>
        <a:p>
          <a:pPr rtl="1"/>
          <a:endParaRPr lang="en-US" sz="2200">
            <a:latin typeface="Mitra" panose="02000500000000000000" pitchFamily="2" charset="-78"/>
            <a:cs typeface="Mitra" panose="02000500000000000000" pitchFamily="2" charset="-78"/>
          </a:endParaRPr>
        </a:p>
      </dgm:t>
    </dgm:pt>
    <dgm:pt modelId="{EB674AE4-CB2A-43DF-8AD1-8292572D88F6}" type="sibTrans" cxnId="{4E824516-E553-4863-9282-E8907DA9460B}">
      <dgm:prSet/>
      <dgm:spPr/>
      <dgm:t>
        <a:bodyPr/>
        <a:lstStyle/>
        <a:p>
          <a:pPr rtl="1"/>
          <a:endParaRPr lang="en-US" sz="2200">
            <a:latin typeface="Mitra" panose="02000500000000000000" pitchFamily="2" charset="-78"/>
            <a:cs typeface="Mitra" panose="02000500000000000000" pitchFamily="2" charset="-78"/>
          </a:endParaRPr>
        </a:p>
      </dgm:t>
    </dgm:pt>
    <dgm:pt modelId="{025BA8DE-1DC1-4797-A450-BEF35CAE345F}">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3</a:t>
          </a:r>
          <a:endParaRPr lang="en-US" sz="2200" b="0" dirty="0">
            <a:solidFill>
              <a:schemeClr val="tx1"/>
            </a:solidFill>
            <a:latin typeface="Mitra" panose="02000500000000000000" pitchFamily="2" charset="-78"/>
            <a:cs typeface="Mitra" panose="02000500000000000000" pitchFamily="2" charset="-78"/>
          </a:endParaRPr>
        </a:p>
      </dgm:t>
    </dgm:pt>
    <dgm:pt modelId="{4B70DAC6-642F-4986-B3F6-2E9E8D438867}" type="parTrans" cxnId="{B8F5AE53-3184-4521-B33A-F5EEC2F4D74A}">
      <dgm:prSet/>
      <dgm:spPr/>
      <dgm:t>
        <a:bodyPr/>
        <a:lstStyle/>
        <a:p>
          <a:pPr rtl="1"/>
          <a:endParaRPr lang="en-US" sz="2200">
            <a:latin typeface="Mitra" panose="02000500000000000000" pitchFamily="2" charset="-78"/>
            <a:cs typeface="Mitra" panose="02000500000000000000" pitchFamily="2" charset="-78"/>
          </a:endParaRPr>
        </a:p>
      </dgm:t>
    </dgm:pt>
    <dgm:pt modelId="{B8A448FC-D8A0-4521-9A5A-BAD442695BB8}" type="sibTrans" cxnId="{B8F5AE53-3184-4521-B33A-F5EEC2F4D74A}">
      <dgm:prSet/>
      <dgm:spPr/>
      <dgm:t>
        <a:bodyPr/>
        <a:lstStyle/>
        <a:p>
          <a:pPr rtl="1"/>
          <a:endParaRPr lang="en-US" sz="2200">
            <a:latin typeface="Mitra" panose="02000500000000000000" pitchFamily="2" charset="-78"/>
            <a:cs typeface="Mitra" panose="02000500000000000000" pitchFamily="2" charset="-78"/>
          </a:endParaRPr>
        </a:p>
      </dgm:t>
    </dgm:pt>
    <dgm:pt modelId="{AEFB4AC3-D28A-4002-83D4-052371FD0E17}">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4</a:t>
          </a:r>
          <a:endParaRPr lang="en-US" sz="2200" b="0" dirty="0">
            <a:solidFill>
              <a:schemeClr val="tx1"/>
            </a:solidFill>
            <a:latin typeface="Mitra" panose="02000500000000000000" pitchFamily="2" charset="-78"/>
            <a:cs typeface="Mitra" panose="02000500000000000000" pitchFamily="2" charset="-78"/>
          </a:endParaRPr>
        </a:p>
      </dgm:t>
    </dgm:pt>
    <dgm:pt modelId="{4AB530E6-1305-4915-9CC6-05B19EB4D0E2}" type="parTrans" cxnId="{6BFA9B3D-2671-475F-B446-73FF7BD809E4}">
      <dgm:prSet/>
      <dgm:spPr/>
      <dgm:t>
        <a:bodyPr/>
        <a:lstStyle/>
        <a:p>
          <a:pPr rtl="1"/>
          <a:endParaRPr lang="en-US" sz="2200">
            <a:latin typeface="Mitra" panose="02000500000000000000" pitchFamily="2" charset="-78"/>
            <a:cs typeface="Mitra" panose="02000500000000000000" pitchFamily="2" charset="-78"/>
          </a:endParaRPr>
        </a:p>
      </dgm:t>
    </dgm:pt>
    <dgm:pt modelId="{0C6AF5D2-44B7-46D1-B056-19E17427A41A}" type="sibTrans" cxnId="{6BFA9B3D-2671-475F-B446-73FF7BD809E4}">
      <dgm:prSet/>
      <dgm:spPr/>
      <dgm:t>
        <a:bodyPr/>
        <a:lstStyle/>
        <a:p>
          <a:pPr rtl="1"/>
          <a:endParaRPr lang="en-US" sz="2200">
            <a:latin typeface="Mitra" panose="02000500000000000000" pitchFamily="2" charset="-78"/>
            <a:cs typeface="Mitra" panose="02000500000000000000" pitchFamily="2" charset="-78"/>
          </a:endParaRPr>
        </a:p>
      </dgm:t>
    </dgm:pt>
    <dgm:pt modelId="{B044B047-E045-4068-B85F-CBCA9872191D}">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9</a:t>
          </a:r>
          <a:endParaRPr lang="en-US" sz="2200" b="0" dirty="0">
            <a:solidFill>
              <a:schemeClr val="tx1"/>
            </a:solidFill>
            <a:latin typeface="Mitra" panose="02000500000000000000" pitchFamily="2" charset="-78"/>
            <a:cs typeface="Mitra" panose="02000500000000000000" pitchFamily="2" charset="-78"/>
          </a:endParaRPr>
        </a:p>
      </dgm:t>
    </dgm:pt>
    <dgm:pt modelId="{DF1EC7F2-3453-40B7-826F-B422F84650FA}" type="parTrans" cxnId="{9DA90E0B-19D3-4615-A492-C70FFECBBC40}">
      <dgm:prSet/>
      <dgm:spPr/>
      <dgm:t>
        <a:bodyPr/>
        <a:lstStyle/>
        <a:p>
          <a:pPr rtl="1"/>
          <a:endParaRPr lang="en-US" sz="2200">
            <a:latin typeface="Mitra" panose="02000500000000000000" pitchFamily="2" charset="-78"/>
            <a:cs typeface="Mitra" panose="02000500000000000000" pitchFamily="2" charset="-78"/>
          </a:endParaRPr>
        </a:p>
      </dgm:t>
    </dgm:pt>
    <dgm:pt modelId="{FA556A3C-D510-459E-8664-B6F1F35C2733}" type="sibTrans" cxnId="{9DA90E0B-19D3-4615-A492-C70FFECBBC40}">
      <dgm:prSet/>
      <dgm:spPr/>
      <dgm:t>
        <a:bodyPr/>
        <a:lstStyle/>
        <a:p>
          <a:pPr rtl="1"/>
          <a:endParaRPr lang="en-US" sz="2200">
            <a:latin typeface="Mitra" panose="02000500000000000000" pitchFamily="2" charset="-78"/>
            <a:cs typeface="Mitra" panose="02000500000000000000" pitchFamily="2" charset="-78"/>
          </a:endParaRPr>
        </a:p>
      </dgm:t>
    </dgm:pt>
    <dgm:pt modelId="{9A7E2DDD-4E70-4367-9F23-5DEB98004A63}">
      <dgm:prSet phldrT="[Text]" custT="1"/>
      <dgm:spPr/>
      <dgm:t>
        <a:bodyPr/>
        <a:lstStyle/>
        <a:p>
          <a:pPr rtl="1"/>
          <a:r>
            <a:rPr lang="fa-IR" sz="2200" dirty="0" smtClean="0">
              <a:latin typeface="Mitra" panose="02000500000000000000" pitchFamily="2" charset="-78"/>
              <a:cs typeface="Mitra" panose="02000500000000000000" pitchFamily="2" charset="-78"/>
            </a:rPr>
            <a:t>جریان قلم و سطور</a:t>
          </a:r>
          <a:endParaRPr lang="en-US" sz="2200" dirty="0">
            <a:latin typeface="Mitra" panose="02000500000000000000" pitchFamily="2" charset="-78"/>
            <a:cs typeface="Mitra" panose="02000500000000000000" pitchFamily="2" charset="-78"/>
          </a:endParaRPr>
        </a:p>
      </dgm:t>
    </dgm:pt>
    <dgm:pt modelId="{1681E1BE-D230-4783-A7D8-9E9E1522C4BC}" type="parTrans" cxnId="{67627F73-696E-40B5-A083-25E49C121B80}">
      <dgm:prSet/>
      <dgm:spPr/>
      <dgm:t>
        <a:bodyPr/>
        <a:lstStyle/>
        <a:p>
          <a:pPr rtl="1"/>
          <a:endParaRPr lang="en-US" sz="2200">
            <a:latin typeface="Mitra" panose="02000500000000000000" pitchFamily="2" charset="-78"/>
            <a:cs typeface="Mitra" panose="02000500000000000000" pitchFamily="2" charset="-78"/>
          </a:endParaRPr>
        </a:p>
      </dgm:t>
    </dgm:pt>
    <dgm:pt modelId="{24A1C98E-8E54-418A-9EDA-D4B956D36B01}" type="sibTrans" cxnId="{67627F73-696E-40B5-A083-25E49C121B80}">
      <dgm:prSet/>
      <dgm:spPr/>
      <dgm:t>
        <a:bodyPr/>
        <a:lstStyle/>
        <a:p>
          <a:pPr rtl="1"/>
          <a:endParaRPr lang="en-US" sz="2200">
            <a:latin typeface="Mitra" panose="02000500000000000000" pitchFamily="2" charset="-78"/>
            <a:cs typeface="Mitra" panose="02000500000000000000" pitchFamily="2" charset="-78"/>
          </a:endParaRPr>
        </a:p>
      </dgm:t>
    </dgm:pt>
    <dgm:pt modelId="{3FAC4ABF-C58D-4E2E-8E2B-412B12C5FD8B}">
      <dgm:prSet phldrT="[Text]" custT="1"/>
      <dgm:spPr/>
      <dgm:t>
        <a:bodyPr/>
        <a:lstStyle/>
        <a:p>
          <a:pPr rtl="1"/>
          <a:r>
            <a:rPr lang="fa-IR" sz="2200" dirty="0" smtClean="0">
              <a:latin typeface="Mitra" panose="02000500000000000000" pitchFamily="2" charset="-78"/>
              <a:cs typeface="Mitra" panose="02000500000000000000" pitchFamily="2" charset="-78"/>
            </a:rPr>
            <a:t>خلق عظیم پیامبرﷺ </a:t>
          </a:r>
          <a:endParaRPr lang="en-US" sz="2200" dirty="0">
            <a:latin typeface="Mitra" panose="02000500000000000000" pitchFamily="2" charset="-78"/>
            <a:cs typeface="Mitra" panose="02000500000000000000" pitchFamily="2" charset="-78"/>
          </a:endParaRPr>
        </a:p>
      </dgm:t>
    </dgm:pt>
    <dgm:pt modelId="{46B92B43-42DF-473B-84BF-E1F4E97DFE38}" type="parTrans" cxnId="{D0F3596F-294A-436B-9236-1DB2C9B36597}">
      <dgm:prSet/>
      <dgm:spPr/>
      <dgm:t>
        <a:bodyPr/>
        <a:lstStyle/>
        <a:p>
          <a:pPr rtl="1"/>
          <a:endParaRPr lang="en-US" sz="2200">
            <a:latin typeface="Mitra" panose="02000500000000000000" pitchFamily="2" charset="-78"/>
            <a:cs typeface="Mitra" panose="02000500000000000000" pitchFamily="2" charset="-78"/>
          </a:endParaRPr>
        </a:p>
      </dgm:t>
    </dgm:pt>
    <dgm:pt modelId="{A7A1F426-9229-48DF-A293-F91CE20C0034}" type="sibTrans" cxnId="{D0F3596F-294A-436B-9236-1DB2C9B36597}">
      <dgm:prSet/>
      <dgm:spPr/>
      <dgm:t>
        <a:bodyPr/>
        <a:lstStyle/>
        <a:p>
          <a:pPr rtl="1"/>
          <a:endParaRPr lang="en-US" sz="2200">
            <a:latin typeface="Mitra" panose="02000500000000000000" pitchFamily="2" charset="-78"/>
            <a:cs typeface="Mitra" panose="02000500000000000000" pitchFamily="2" charset="-78"/>
          </a:endParaRPr>
        </a:p>
      </dgm:t>
    </dgm:pt>
    <dgm:pt modelId="{7ACDB29C-8A87-41CA-B555-3AFBF8F7F638}">
      <dgm:prSet phldrT="[Text]" custT="1"/>
      <dgm:spPr/>
      <dgm:t>
        <a:bodyPr/>
        <a:lstStyle/>
        <a:p>
          <a:pPr rtl="1"/>
          <a:r>
            <a:rPr lang="fa-IR" sz="2200" dirty="0" smtClean="0">
              <a:latin typeface="Mitra" panose="02000500000000000000" pitchFamily="2" charset="-78"/>
              <a:cs typeface="Mitra" panose="02000500000000000000" pitchFamily="2" charset="-78"/>
            </a:rPr>
            <a:t>مقابله پیامبر با معارضین بداخلاق</a:t>
          </a:r>
          <a:endParaRPr lang="en-US" sz="2200" dirty="0">
            <a:latin typeface="Mitra" panose="02000500000000000000" pitchFamily="2" charset="-78"/>
            <a:cs typeface="Mitra" panose="02000500000000000000" pitchFamily="2" charset="-78"/>
          </a:endParaRPr>
        </a:p>
      </dgm:t>
    </dgm:pt>
    <dgm:pt modelId="{40A17A3D-2B6F-4027-B40A-CF5EB433DAC1}" type="parTrans" cxnId="{20F628B3-379A-4368-AD9E-102E86696D1C}">
      <dgm:prSet/>
      <dgm:spPr/>
      <dgm:t>
        <a:bodyPr/>
        <a:lstStyle/>
        <a:p>
          <a:pPr rtl="1"/>
          <a:endParaRPr lang="en-US" sz="2200">
            <a:latin typeface="Mitra" panose="02000500000000000000" pitchFamily="2" charset="-78"/>
            <a:cs typeface="Mitra" panose="02000500000000000000" pitchFamily="2" charset="-78"/>
          </a:endParaRPr>
        </a:p>
      </dgm:t>
    </dgm:pt>
    <dgm:pt modelId="{55F226A8-7AC0-4DA3-9DD2-B77C9AF09325}" type="sibTrans" cxnId="{20F628B3-379A-4368-AD9E-102E86696D1C}">
      <dgm:prSet/>
      <dgm:spPr/>
      <dgm:t>
        <a:bodyPr/>
        <a:lstStyle/>
        <a:p>
          <a:pPr rtl="1"/>
          <a:endParaRPr lang="en-US" sz="2200">
            <a:latin typeface="Mitra" panose="02000500000000000000" pitchFamily="2" charset="-78"/>
            <a:cs typeface="Mitra" panose="02000500000000000000" pitchFamily="2" charset="-78"/>
          </a:endParaRPr>
        </a:p>
      </dgm:t>
    </dgm:pt>
    <dgm:pt modelId="{01A6C22C-BDE5-4923-A34C-DC63B0F6F665}">
      <dgm:prSet phldrT="[Text]" custT="1"/>
      <dgm:spPr/>
      <dgm:t>
        <a:bodyPr/>
        <a:lstStyle/>
        <a:p>
          <a:pPr rtl="1"/>
          <a:r>
            <a:rPr lang="fa-IR" sz="2200" dirty="0" smtClean="0">
              <a:latin typeface="Mitra" panose="02000500000000000000" pitchFamily="2" charset="-78"/>
              <a:cs typeface="Mitra" panose="02000500000000000000" pitchFamily="2" charset="-78"/>
            </a:rPr>
            <a:t>داستان اصحاب باغ</a:t>
          </a:r>
          <a:endParaRPr lang="en-US" sz="2200" dirty="0">
            <a:latin typeface="Mitra" panose="02000500000000000000" pitchFamily="2" charset="-78"/>
            <a:cs typeface="Mitra" panose="02000500000000000000" pitchFamily="2" charset="-78"/>
          </a:endParaRPr>
        </a:p>
      </dgm:t>
    </dgm:pt>
    <dgm:pt modelId="{FBB221AB-4788-4C80-A3A8-CE67295DDBED}" type="parTrans" cxnId="{57993779-FB46-4BE4-95D3-E343AF24EBED}">
      <dgm:prSet/>
      <dgm:spPr/>
      <dgm:t>
        <a:bodyPr/>
        <a:lstStyle/>
        <a:p>
          <a:pPr rtl="1"/>
          <a:endParaRPr lang="en-US" sz="2200">
            <a:latin typeface="Mitra" panose="02000500000000000000" pitchFamily="2" charset="-78"/>
            <a:cs typeface="Mitra" panose="02000500000000000000" pitchFamily="2" charset="-78"/>
          </a:endParaRPr>
        </a:p>
      </dgm:t>
    </dgm:pt>
    <dgm:pt modelId="{00BB0B3C-F296-45E8-BAD2-EF1FCAF9AF3F}" type="sibTrans" cxnId="{57993779-FB46-4BE4-95D3-E343AF24EBED}">
      <dgm:prSet/>
      <dgm:spPr/>
      <dgm:t>
        <a:bodyPr/>
        <a:lstStyle/>
        <a:p>
          <a:pPr rtl="1"/>
          <a:endParaRPr lang="en-US" sz="2200">
            <a:latin typeface="Mitra" panose="02000500000000000000" pitchFamily="2" charset="-78"/>
            <a:cs typeface="Mitra" panose="02000500000000000000" pitchFamily="2" charset="-78"/>
          </a:endParaRPr>
        </a:p>
      </dgm:t>
    </dgm:pt>
    <dgm:pt modelId="{4FEA3949-AD03-4209-A4A0-04CC8AC5B266}">
      <dgm:prSet phldrT="[Text]" custT="1"/>
      <dgm:spPr/>
      <dgm:t>
        <a:bodyPr/>
        <a:lstStyle/>
        <a:p>
          <a:pPr rtl="1"/>
          <a:r>
            <a:rPr lang="fa-IR" sz="2200" dirty="0" smtClean="0">
              <a:latin typeface="Mitra" panose="02000500000000000000" pitchFamily="2" charset="-78"/>
              <a:cs typeface="Mitra" panose="02000500000000000000" pitchFamily="2" charset="-78"/>
            </a:rPr>
            <a:t>نسبت دادن جنون به پیامبر به واسطه جریانی که قرآن در جامعه ایجاد کرده است.</a:t>
          </a:r>
          <a:endParaRPr lang="en-US" sz="2200" dirty="0">
            <a:latin typeface="Mitra" panose="02000500000000000000" pitchFamily="2" charset="-78"/>
            <a:cs typeface="Mitra" panose="02000500000000000000" pitchFamily="2" charset="-78"/>
          </a:endParaRPr>
        </a:p>
      </dgm:t>
    </dgm:pt>
    <dgm:pt modelId="{10E66916-FFDD-42AA-8D64-E2FC55AACC78}" type="parTrans" cxnId="{255EB512-5F51-4AAF-8C10-50AF0B050CCB}">
      <dgm:prSet/>
      <dgm:spPr/>
      <dgm:t>
        <a:bodyPr/>
        <a:lstStyle/>
        <a:p>
          <a:pPr rtl="1"/>
          <a:endParaRPr lang="en-US" sz="2200">
            <a:latin typeface="Mitra" panose="02000500000000000000" pitchFamily="2" charset="-78"/>
            <a:cs typeface="Mitra" panose="02000500000000000000" pitchFamily="2" charset="-78"/>
          </a:endParaRPr>
        </a:p>
      </dgm:t>
    </dgm:pt>
    <dgm:pt modelId="{8EB2592E-7566-4A1D-B540-AED9E7B1131E}" type="sibTrans" cxnId="{255EB512-5F51-4AAF-8C10-50AF0B050CCB}">
      <dgm:prSet/>
      <dgm:spPr/>
      <dgm:t>
        <a:bodyPr/>
        <a:lstStyle/>
        <a:p>
          <a:pPr rtl="1"/>
          <a:endParaRPr lang="en-US" sz="2200">
            <a:latin typeface="Mitra" panose="02000500000000000000" pitchFamily="2" charset="-78"/>
            <a:cs typeface="Mitra" panose="02000500000000000000" pitchFamily="2" charset="-78"/>
          </a:endParaRPr>
        </a:p>
      </dgm:t>
    </dgm:pt>
    <dgm:pt modelId="{DC016C75-ACF1-4E3F-87A8-4916565178D0}">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1</a:t>
          </a:r>
          <a:endParaRPr lang="en-US" sz="2200" b="0" dirty="0">
            <a:solidFill>
              <a:schemeClr val="tx1"/>
            </a:solidFill>
            <a:latin typeface="Mitra" panose="02000500000000000000" pitchFamily="2" charset="-78"/>
            <a:cs typeface="Mitra" panose="02000500000000000000" pitchFamily="2" charset="-78"/>
          </a:endParaRPr>
        </a:p>
      </dgm:t>
    </dgm:pt>
    <dgm:pt modelId="{FE3EF674-4246-4F9C-94C6-A54FA2B6A912}" type="sibTrans" cxnId="{D8C92E83-A3AD-46F0-9FB9-8704A261E06B}">
      <dgm:prSet/>
      <dgm:spPr/>
      <dgm:t>
        <a:bodyPr/>
        <a:lstStyle/>
        <a:p>
          <a:pPr rtl="1"/>
          <a:endParaRPr lang="en-US" sz="2200">
            <a:latin typeface="Mitra" panose="02000500000000000000" pitchFamily="2" charset="-78"/>
            <a:cs typeface="Mitra" panose="02000500000000000000" pitchFamily="2" charset="-78"/>
          </a:endParaRPr>
        </a:p>
      </dgm:t>
    </dgm:pt>
    <dgm:pt modelId="{DAFE34DE-1BC5-40E8-8E6D-7794C61460E0}" type="parTrans" cxnId="{D8C92E83-A3AD-46F0-9FB9-8704A261E06B}">
      <dgm:prSet/>
      <dgm:spPr/>
      <dgm:t>
        <a:bodyPr/>
        <a:lstStyle/>
        <a:p>
          <a:pPr rtl="1"/>
          <a:endParaRPr lang="en-US" sz="2200">
            <a:latin typeface="Mitra" panose="02000500000000000000" pitchFamily="2" charset="-78"/>
            <a:cs typeface="Mitra" panose="02000500000000000000" pitchFamily="2" charset="-78"/>
          </a:endParaRPr>
        </a:p>
      </dgm:t>
    </dgm:pt>
    <dgm:pt modelId="{78C012AC-FFAC-4C77-BEAB-C4B45B78C62F}">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5</a:t>
          </a:r>
          <a:endParaRPr lang="en-US" sz="2200" b="0" dirty="0">
            <a:solidFill>
              <a:schemeClr val="tx1"/>
            </a:solidFill>
            <a:latin typeface="Mitra" panose="02000500000000000000" pitchFamily="2" charset="-78"/>
            <a:cs typeface="Mitra" panose="02000500000000000000" pitchFamily="2" charset="-78"/>
          </a:endParaRPr>
        </a:p>
      </dgm:t>
    </dgm:pt>
    <dgm:pt modelId="{9B5E2589-4004-4768-B34D-3C2E7B26BE8E}" type="parTrans" cxnId="{D26BC6AC-1F3F-43A7-9498-DF565B908D09}">
      <dgm:prSet/>
      <dgm:spPr/>
      <dgm:t>
        <a:bodyPr/>
        <a:lstStyle/>
        <a:p>
          <a:pPr rtl="1"/>
          <a:endParaRPr lang="en-US" sz="2200">
            <a:latin typeface="Mitra" panose="02000500000000000000" pitchFamily="2" charset="-78"/>
            <a:cs typeface="Mitra" panose="02000500000000000000" pitchFamily="2" charset="-78"/>
          </a:endParaRPr>
        </a:p>
      </dgm:t>
    </dgm:pt>
    <dgm:pt modelId="{78B95E55-F4C5-4912-8F82-643B7AB19E1B}" type="sibTrans" cxnId="{D26BC6AC-1F3F-43A7-9498-DF565B908D09}">
      <dgm:prSet/>
      <dgm:spPr/>
      <dgm:t>
        <a:bodyPr/>
        <a:lstStyle/>
        <a:p>
          <a:pPr rtl="1"/>
          <a:endParaRPr lang="en-US" sz="2200">
            <a:latin typeface="Mitra" panose="02000500000000000000" pitchFamily="2" charset="-78"/>
            <a:cs typeface="Mitra" panose="02000500000000000000" pitchFamily="2" charset="-78"/>
          </a:endParaRPr>
        </a:p>
      </dgm:t>
    </dgm:pt>
    <dgm:pt modelId="{DF4EFCB6-2F91-42C4-B6C5-2956C5782259}">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6</a:t>
          </a:r>
          <a:endParaRPr lang="en-US" sz="2200" b="0" dirty="0">
            <a:solidFill>
              <a:schemeClr val="tx1"/>
            </a:solidFill>
            <a:latin typeface="Mitra" panose="02000500000000000000" pitchFamily="2" charset="-78"/>
            <a:cs typeface="Mitra" panose="02000500000000000000" pitchFamily="2" charset="-78"/>
          </a:endParaRPr>
        </a:p>
      </dgm:t>
    </dgm:pt>
    <dgm:pt modelId="{76603DF4-EC57-4A3F-8168-2E7B404290C6}" type="parTrans" cxnId="{14DF6FE3-F5E4-4642-AE00-7D71D9137F44}">
      <dgm:prSet/>
      <dgm:spPr/>
      <dgm:t>
        <a:bodyPr/>
        <a:lstStyle/>
        <a:p>
          <a:pPr rtl="1"/>
          <a:endParaRPr lang="en-US" sz="2200">
            <a:latin typeface="Mitra" panose="02000500000000000000" pitchFamily="2" charset="-78"/>
            <a:cs typeface="Mitra" panose="02000500000000000000" pitchFamily="2" charset="-78"/>
          </a:endParaRPr>
        </a:p>
      </dgm:t>
    </dgm:pt>
    <dgm:pt modelId="{EF4C5DC6-5791-4B3B-A3AB-D9ECE019F10D}" type="sibTrans" cxnId="{14DF6FE3-F5E4-4642-AE00-7D71D9137F44}">
      <dgm:prSet/>
      <dgm:spPr/>
      <dgm:t>
        <a:bodyPr/>
        <a:lstStyle/>
        <a:p>
          <a:pPr rtl="1"/>
          <a:endParaRPr lang="en-US" sz="2200">
            <a:latin typeface="Mitra" panose="02000500000000000000" pitchFamily="2" charset="-78"/>
            <a:cs typeface="Mitra" panose="02000500000000000000" pitchFamily="2" charset="-78"/>
          </a:endParaRPr>
        </a:p>
      </dgm:t>
    </dgm:pt>
    <dgm:pt modelId="{64169EF8-D140-495E-A8B3-F86CAE74CDD6}">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7</a:t>
          </a:r>
          <a:endParaRPr lang="en-US" sz="2200" b="0" dirty="0">
            <a:solidFill>
              <a:schemeClr val="tx1"/>
            </a:solidFill>
            <a:latin typeface="Mitra" panose="02000500000000000000" pitchFamily="2" charset="-78"/>
            <a:cs typeface="Mitra" panose="02000500000000000000" pitchFamily="2" charset="-78"/>
          </a:endParaRPr>
        </a:p>
      </dgm:t>
    </dgm:pt>
    <dgm:pt modelId="{59C137B9-3AEC-4CE0-B18F-CB8210A3F1F1}" type="parTrans" cxnId="{F0B205FA-DD54-4893-95DD-4DA6E66895B4}">
      <dgm:prSet/>
      <dgm:spPr/>
      <dgm:t>
        <a:bodyPr/>
        <a:lstStyle/>
        <a:p>
          <a:pPr rtl="1"/>
          <a:endParaRPr lang="en-US" sz="2200">
            <a:latin typeface="Mitra" panose="02000500000000000000" pitchFamily="2" charset="-78"/>
            <a:cs typeface="Mitra" panose="02000500000000000000" pitchFamily="2" charset="-78"/>
          </a:endParaRPr>
        </a:p>
      </dgm:t>
    </dgm:pt>
    <dgm:pt modelId="{E95DB4FB-140E-4701-B419-C4E2194F75F4}" type="sibTrans" cxnId="{F0B205FA-DD54-4893-95DD-4DA6E66895B4}">
      <dgm:prSet/>
      <dgm:spPr/>
      <dgm:t>
        <a:bodyPr/>
        <a:lstStyle/>
        <a:p>
          <a:pPr rtl="1"/>
          <a:endParaRPr lang="en-US" sz="2200">
            <a:latin typeface="Mitra" panose="02000500000000000000" pitchFamily="2" charset="-78"/>
            <a:cs typeface="Mitra" panose="02000500000000000000" pitchFamily="2" charset="-78"/>
          </a:endParaRPr>
        </a:p>
      </dgm:t>
    </dgm:pt>
    <dgm:pt modelId="{01FB1210-AA24-4733-9792-7173C25355B8}">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8</a:t>
          </a:r>
          <a:endParaRPr lang="en-US" sz="2200" b="0" dirty="0">
            <a:solidFill>
              <a:schemeClr val="tx1"/>
            </a:solidFill>
            <a:latin typeface="Mitra" panose="02000500000000000000" pitchFamily="2" charset="-78"/>
            <a:cs typeface="Mitra" panose="02000500000000000000" pitchFamily="2" charset="-78"/>
          </a:endParaRPr>
        </a:p>
      </dgm:t>
    </dgm:pt>
    <dgm:pt modelId="{D9C9F2D8-26E8-4DD1-A266-661DE97B07AC}" type="parTrans" cxnId="{B2B02045-11AF-4DE5-9C45-78A08B61BD5F}">
      <dgm:prSet/>
      <dgm:spPr/>
      <dgm:t>
        <a:bodyPr/>
        <a:lstStyle/>
        <a:p>
          <a:pPr rtl="1"/>
          <a:endParaRPr lang="en-US" sz="2200">
            <a:latin typeface="Mitra" panose="02000500000000000000" pitchFamily="2" charset="-78"/>
            <a:cs typeface="Mitra" panose="02000500000000000000" pitchFamily="2" charset="-78"/>
          </a:endParaRPr>
        </a:p>
      </dgm:t>
    </dgm:pt>
    <dgm:pt modelId="{3D0CCBEB-2D52-4F19-9D05-5324EFC21CE6}" type="sibTrans" cxnId="{B2B02045-11AF-4DE5-9C45-78A08B61BD5F}">
      <dgm:prSet/>
      <dgm:spPr/>
      <dgm:t>
        <a:bodyPr/>
        <a:lstStyle/>
        <a:p>
          <a:pPr rtl="1"/>
          <a:endParaRPr lang="en-US" sz="2200">
            <a:latin typeface="Mitra" panose="02000500000000000000" pitchFamily="2" charset="-78"/>
            <a:cs typeface="Mitra" panose="02000500000000000000" pitchFamily="2" charset="-78"/>
          </a:endParaRPr>
        </a:p>
      </dgm:t>
    </dgm:pt>
    <dgm:pt modelId="{FDCB7A45-A0ED-4143-9126-A69ACCCB375A}">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10</a:t>
          </a:r>
          <a:endParaRPr lang="en-US" sz="2200" b="0" dirty="0">
            <a:solidFill>
              <a:schemeClr val="tx1"/>
            </a:solidFill>
            <a:latin typeface="Mitra" panose="02000500000000000000" pitchFamily="2" charset="-78"/>
            <a:cs typeface="Mitra" panose="02000500000000000000" pitchFamily="2" charset="-78"/>
          </a:endParaRPr>
        </a:p>
      </dgm:t>
    </dgm:pt>
    <dgm:pt modelId="{08D3B531-9EA8-467E-9C14-803E2CB571D0}" type="parTrans" cxnId="{73B5AC76-B440-4BB0-9180-9025C612573B}">
      <dgm:prSet/>
      <dgm:spPr/>
      <dgm:t>
        <a:bodyPr/>
        <a:lstStyle/>
        <a:p>
          <a:pPr rtl="1"/>
          <a:endParaRPr lang="en-US" sz="2200">
            <a:latin typeface="Mitra" panose="02000500000000000000" pitchFamily="2" charset="-78"/>
            <a:cs typeface="Mitra" panose="02000500000000000000" pitchFamily="2" charset="-78"/>
          </a:endParaRPr>
        </a:p>
      </dgm:t>
    </dgm:pt>
    <dgm:pt modelId="{3FB3DB49-D380-4418-892D-40019C9C116F}" type="sibTrans" cxnId="{73B5AC76-B440-4BB0-9180-9025C612573B}">
      <dgm:prSet/>
      <dgm:spPr/>
      <dgm:t>
        <a:bodyPr/>
        <a:lstStyle/>
        <a:p>
          <a:pPr rtl="1"/>
          <a:endParaRPr lang="en-US" sz="2200">
            <a:latin typeface="Mitra" panose="02000500000000000000" pitchFamily="2" charset="-78"/>
            <a:cs typeface="Mitra" panose="02000500000000000000" pitchFamily="2" charset="-78"/>
          </a:endParaRPr>
        </a:p>
      </dgm:t>
    </dgm:pt>
    <dgm:pt modelId="{BC723502-114C-4173-BC2A-5ACD1CBB2BCD}">
      <dgm:prSet custT="1"/>
      <dgm:spPr/>
      <dgm:t>
        <a:bodyPr/>
        <a:lstStyle/>
        <a:p>
          <a:pPr rtl="1"/>
          <a:r>
            <a:rPr lang="fa-IR" sz="2200" dirty="0" smtClean="0">
              <a:latin typeface="Mitra" panose="02000500000000000000" pitchFamily="2" charset="-78"/>
              <a:cs typeface="Mitra" panose="02000500000000000000" pitchFamily="2" charset="-78"/>
            </a:rPr>
            <a:t>احتجاح علیه مجرمین</a:t>
          </a:r>
          <a:endParaRPr lang="en-US" sz="2200" dirty="0">
            <a:latin typeface="Mitra" panose="02000500000000000000" pitchFamily="2" charset="-78"/>
            <a:cs typeface="Mitra" panose="02000500000000000000" pitchFamily="2" charset="-78"/>
          </a:endParaRPr>
        </a:p>
      </dgm:t>
    </dgm:pt>
    <dgm:pt modelId="{940470A8-50B7-49AF-A68E-4FA7B730518C}" type="parTrans" cxnId="{35935989-2FA3-43E3-9C0A-8E23987174D2}">
      <dgm:prSet/>
      <dgm:spPr/>
      <dgm:t>
        <a:bodyPr/>
        <a:lstStyle/>
        <a:p>
          <a:endParaRPr lang="en-US" sz="2200">
            <a:latin typeface="Mitra" panose="02000500000000000000" pitchFamily="2" charset="-78"/>
            <a:cs typeface="Mitra" panose="02000500000000000000" pitchFamily="2" charset="-78"/>
          </a:endParaRPr>
        </a:p>
      </dgm:t>
    </dgm:pt>
    <dgm:pt modelId="{28117604-89E5-42C3-B549-DE1E5EE65DB8}" type="sibTrans" cxnId="{35935989-2FA3-43E3-9C0A-8E23987174D2}">
      <dgm:prSet/>
      <dgm:spPr/>
      <dgm:t>
        <a:bodyPr/>
        <a:lstStyle/>
        <a:p>
          <a:endParaRPr lang="en-US" sz="2200">
            <a:latin typeface="Mitra" panose="02000500000000000000" pitchFamily="2" charset="-78"/>
            <a:cs typeface="Mitra" panose="02000500000000000000" pitchFamily="2" charset="-78"/>
          </a:endParaRPr>
        </a:p>
      </dgm:t>
    </dgm:pt>
    <dgm:pt modelId="{42A70736-44E5-456E-84E6-8915132AA057}">
      <dgm:prSet custT="1"/>
      <dgm:spPr>
        <a:ln w="3175"/>
      </dgm:spPr>
      <dgm:t>
        <a:bodyPr/>
        <a:lstStyle/>
        <a:p>
          <a:pPr rtl="1"/>
          <a:r>
            <a:rPr lang="fa-IR" sz="2200" dirty="0" smtClean="0">
              <a:latin typeface="Mitra" panose="02000500000000000000" pitchFamily="2" charset="-78"/>
              <a:cs typeface="Mitra" panose="02000500000000000000" pitchFamily="2" charset="-78"/>
            </a:rPr>
            <a:t>تبیین سبک و مدل زندگی معارضین پیامبر در آخرت</a:t>
          </a:r>
          <a:endParaRPr lang="en-US" sz="2200" dirty="0">
            <a:latin typeface="Mitra" panose="02000500000000000000" pitchFamily="2" charset="-78"/>
            <a:cs typeface="Mitra" panose="02000500000000000000" pitchFamily="2" charset="-78"/>
          </a:endParaRPr>
        </a:p>
      </dgm:t>
    </dgm:pt>
    <dgm:pt modelId="{FE252AD3-2600-4A4D-938B-E28021B781F0}" type="parTrans" cxnId="{D13669EE-6248-4ECD-B0FF-B938BD6170A9}">
      <dgm:prSet/>
      <dgm:spPr/>
      <dgm:t>
        <a:bodyPr/>
        <a:lstStyle/>
        <a:p>
          <a:endParaRPr lang="en-US" sz="2200">
            <a:latin typeface="Mitra" panose="02000500000000000000" pitchFamily="2" charset="-78"/>
            <a:cs typeface="Mitra" panose="02000500000000000000" pitchFamily="2" charset="-78"/>
          </a:endParaRPr>
        </a:p>
      </dgm:t>
    </dgm:pt>
    <dgm:pt modelId="{7E4A3796-0E98-481F-9D79-F554EAE6ED28}" type="sibTrans" cxnId="{D13669EE-6248-4ECD-B0FF-B938BD6170A9}">
      <dgm:prSet/>
      <dgm:spPr/>
      <dgm:t>
        <a:bodyPr/>
        <a:lstStyle/>
        <a:p>
          <a:endParaRPr lang="en-US" sz="2200">
            <a:latin typeface="Mitra" panose="02000500000000000000" pitchFamily="2" charset="-78"/>
            <a:cs typeface="Mitra" panose="02000500000000000000" pitchFamily="2" charset="-78"/>
          </a:endParaRPr>
        </a:p>
      </dgm:t>
    </dgm:pt>
    <dgm:pt modelId="{32BF2CC6-6425-452C-A8C7-E86A7706E603}">
      <dgm:prSet custT="1"/>
      <dgm:spPr/>
      <dgm:t>
        <a:bodyPr/>
        <a:lstStyle/>
        <a:p>
          <a:pPr rtl="1"/>
          <a:r>
            <a:rPr lang="fa-IR" sz="2200" dirty="0" smtClean="0">
              <a:latin typeface="Mitra" panose="02000500000000000000" pitchFamily="2" charset="-78"/>
              <a:cs typeface="Mitra" panose="02000500000000000000" pitchFamily="2" charset="-78"/>
            </a:rPr>
            <a:t>تبیین مدل کلی زندگی معارضین در دنیا</a:t>
          </a:r>
          <a:endParaRPr lang="en-US" sz="2200" dirty="0">
            <a:latin typeface="Mitra" panose="02000500000000000000" pitchFamily="2" charset="-78"/>
            <a:cs typeface="Mitra" panose="02000500000000000000" pitchFamily="2" charset="-78"/>
          </a:endParaRPr>
        </a:p>
      </dgm:t>
    </dgm:pt>
    <dgm:pt modelId="{E84FF372-4AF4-4AD7-A734-96C493773719}" type="parTrans" cxnId="{6C1DA900-0DE6-420D-B5BB-94DF1A2E574A}">
      <dgm:prSet/>
      <dgm:spPr/>
      <dgm:t>
        <a:bodyPr/>
        <a:lstStyle/>
        <a:p>
          <a:endParaRPr lang="en-US" sz="2200">
            <a:latin typeface="Mitra" panose="02000500000000000000" pitchFamily="2" charset="-78"/>
            <a:cs typeface="Mitra" panose="02000500000000000000" pitchFamily="2" charset="-78"/>
          </a:endParaRPr>
        </a:p>
      </dgm:t>
    </dgm:pt>
    <dgm:pt modelId="{E3338D46-DB02-4D96-B91F-53550078503E}" type="sibTrans" cxnId="{6C1DA900-0DE6-420D-B5BB-94DF1A2E574A}">
      <dgm:prSet/>
      <dgm:spPr/>
      <dgm:t>
        <a:bodyPr/>
        <a:lstStyle/>
        <a:p>
          <a:endParaRPr lang="en-US" sz="2200">
            <a:latin typeface="Mitra" panose="02000500000000000000" pitchFamily="2" charset="-78"/>
            <a:cs typeface="Mitra" panose="02000500000000000000" pitchFamily="2" charset="-78"/>
          </a:endParaRPr>
        </a:p>
      </dgm:t>
    </dgm:pt>
    <dgm:pt modelId="{7F89CC6D-601D-4722-9BA0-277D274DF4CA}">
      <dgm:prSet custT="1"/>
      <dgm:spPr/>
      <dgm:t>
        <a:bodyPr/>
        <a:lstStyle/>
        <a:p>
          <a:pPr rtl="1"/>
          <a:r>
            <a:rPr lang="fa-IR" sz="2200" dirty="0" smtClean="0">
              <a:latin typeface="Mitra" panose="02000500000000000000" pitchFamily="2" charset="-78"/>
              <a:cs typeface="Mitra" panose="02000500000000000000" pitchFamily="2" charset="-78"/>
            </a:rPr>
            <a:t> جریان سختی مبارزه پیامبر با مشرکین (تمثیلی از زندگی حضرت یونس </a:t>
          </a:r>
          <a:r>
            <a:rPr lang="fa-IR" sz="1200" dirty="0" smtClean="0">
              <a:latin typeface="Mitra" panose="02000500000000000000" pitchFamily="2" charset="-78"/>
              <a:cs typeface="Mitra" panose="02000500000000000000" pitchFamily="2" charset="-78"/>
            </a:rPr>
            <a:t>علیه السلام</a:t>
          </a:r>
          <a:r>
            <a:rPr lang="fa-IR" sz="2200" dirty="0" smtClean="0">
              <a:latin typeface="Mitra" panose="02000500000000000000" pitchFamily="2" charset="-78"/>
              <a:cs typeface="Mitra" panose="02000500000000000000" pitchFamily="2" charset="-78"/>
            </a:rPr>
            <a:t>)</a:t>
          </a:r>
          <a:endParaRPr lang="en-US" sz="2200" dirty="0">
            <a:latin typeface="Mitra" panose="02000500000000000000" pitchFamily="2" charset="-78"/>
            <a:cs typeface="Mitra" panose="02000500000000000000" pitchFamily="2" charset="-78"/>
          </a:endParaRPr>
        </a:p>
      </dgm:t>
    </dgm:pt>
    <dgm:pt modelId="{F5CA6387-5CE7-45DE-BC90-AB02218F6A0A}" type="parTrans" cxnId="{C894403B-F03D-466E-B5C1-707CD8796050}">
      <dgm:prSet/>
      <dgm:spPr/>
      <dgm:t>
        <a:bodyPr/>
        <a:lstStyle/>
        <a:p>
          <a:endParaRPr lang="en-US" sz="2200">
            <a:latin typeface="Mitra" panose="02000500000000000000" pitchFamily="2" charset="-78"/>
            <a:cs typeface="Mitra" panose="02000500000000000000" pitchFamily="2" charset="-78"/>
          </a:endParaRPr>
        </a:p>
      </dgm:t>
    </dgm:pt>
    <dgm:pt modelId="{FF3D0BB3-6F31-473B-B0FC-0318BFB631EC}" type="sibTrans" cxnId="{C894403B-F03D-466E-B5C1-707CD8796050}">
      <dgm:prSet/>
      <dgm:spPr/>
      <dgm:t>
        <a:bodyPr/>
        <a:lstStyle/>
        <a:p>
          <a:endParaRPr lang="en-US" sz="2200">
            <a:latin typeface="Mitra" panose="02000500000000000000" pitchFamily="2" charset="-78"/>
            <a:cs typeface="Mitra" panose="02000500000000000000" pitchFamily="2" charset="-78"/>
          </a:endParaRPr>
        </a:p>
      </dgm:t>
    </dgm:pt>
    <dgm:pt modelId="{508C5176-4D53-4BFA-8440-84DD20F890C5}">
      <dgm:prSet custT="1"/>
      <dgm:spPr/>
      <dgm:t>
        <a:bodyPr/>
        <a:lstStyle/>
        <a:p>
          <a:pPr rtl="1"/>
          <a:r>
            <a:rPr lang="fa-IR" sz="2200" dirty="0" smtClean="0">
              <a:latin typeface="Mitra" panose="02000500000000000000" pitchFamily="2" charset="-78"/>
              <a:cs typeface="Mitra" panose="02000500000000000000" pitchFamily="2" charset="-78"/>
            </a:rPr>
            <a:t>جریان سختی مبارزه پیامبر با مشرکین (چشم زخم)</a:t>
          </a:r>
          <a:endParaRPr lang="en-US" sz="2200" dirty="0">
            <a:latin typeface="Mitra" panose="02000500000000000000" pitchFamily="2" charset="-78"/>
            <a:cs typeface="Mitra" panose="02000500000000000000" pitchFamily="2" charset="-78"/>
          </a:endParaRPr>
        </a:p>
      </dgm:t>
    </dgm:pt>
    <dgm:pt modelId="{631F7BFF-24C6-409C-8A87-48D52E571702}" type="parTrans" cxnId="{4AA89FD0-7162-4BAA-B600-22C16371D5B8}">
      <dgm:prSet/>
      <dgm:spPr/>
      <dgm:t>
        <a:bodyPr/>
        <a:lstStyle/>
        <a:p>
          <a:endParaRPr lang="en-US" sz="2200">
            <a:latin typeface="Mitra" panose="02000500000000000000" pitchFamily="2" charset="-78"/>
            <a:cs typeface="Mitra" panose="02000500000000000000" pitchFamily="2" charset="-78"/>
          </a:endParaRPr>
        </a:p>
      </dgm:t>
    </dgm:pt>
    <dgm:pt modelId="{F2C50F79-0210-4AC6-B31F-ABC50D8CD92A}" type="sibTrans" cxnId="{4AA89FD0-7162-4BAA-B600-22C16371D5B8}">
      <dgm:prSet/>
      <dgm:spPr/>
      <dgm:t>
        <a:bodyPr/>
        <a:lstStyle/>
        <a:p>
          <a:endParaRPr lang="en-US" sz="2200">
            <a:latin typeface="Mitra" panose="02000500000000000000" pitchFamily="2" charset="-78"/>
            <a:cs typeface="Mitra" panose="02000500000000000000" pitchFamily="2" charset="-78"/>
          </a:endParaRPr>
        </a:p>
      </dgm:t>
    </dgm:pt>
    <dgm:pt modelId="{876A8201-78A9-428A-A210-E5498AE259F0}" type="pres">
      <dgm:prSet presAssocID="{AE2F2F95-543F-4A59-A156-FE6989A99E80}" presName="linearFlow" presStyleCnt="0">
        <dgm:presLayoutVars>
          <dgm:dir val="rev"/>
          <dgm:animLvl val="lvl"/>
          <dgm:resizeHandles val="exact"/>
        </dgm:presLayoutVars>
      </dgm:prSet>
      <dgm:spPr/>
      <dgm:t>
        <a:bodyPr/>
        <a:lstStyle/>
        <a:p>
          <a:endParaRPr lang="en-US"/>
        </a:p>
      </dgm:t>
    </dgm:pt>
    <dgm:pt modelId="{73CD1475-8077-4DBD-B58F-2B920005ECCA}" type="pres">
      <dgm:prSet presAssocID="{DC016C75-ACF1-4E3F-87A8-4916565178D0}" presName="composite" presStyleCnt="0"/>
      <dgm:spPr/>
    </dgm:pt>
    <dgm:pt modelId="{36A08091-7BF0-4F00-ABAA-BD2346A48C1F}" type="pres">
      <dgm:prSet presAssocID="{DC016C75-ACF1-4E3F-87A8-4916565178D0}" presName="parentText" presStyleLbl="alignNode1" presStyleIdx="0" presStyleCnt="10">
        <dgm:presLayoutVars>
          <dgm:chMax val="1"/>
          <dgm:bulletEnabled val="1"/>
        </dgm:presLayoutVars>
      </dgm:prSet>
      <dgm:spPr/>
      <dgm:t>
        <a:bodyPr/>
        <a:lstStyle/>
        <a:p>
          <a:endParaRPr lang="en-US"/>
        </a:p>
      </dgm:t>
    </dgm:pt>
    <dgm:pt modelId="{81723451-5BFD-4837-97DA-A186E841AB95}" type="pres">
      <dgm:prSet presAssocID="{DC016C75-ACF1-4E3F-87A8-4916565178D0}" presName="descendantText" presStyleLbl="alignAcc1" presStyleIdx="0" presStyleCnt="10">
        <dgm:presLayoutVars>
          <dgm:bulletEnabled val="1"/>
        </dgm:presLayoutVars>
      </dgm:prSet>
      <dgm:spPr/>
      <dgm:t>
        <a:bodyPr/>
        <a:lstStyle/>
        <a:p>
          <a:endParaRPr lang="en-US"/>
        </a:p>
      </dgm:t>
    </dgm:pt>
    <dgm:pt modelId="{DAAA060F-BB4B-47C9-8E4F-884E86FE5FBC}" type="pres">
      <dgm:prSet presAssocID="{FE3EF674-4246-4F9C-94C6-A54FA2B6A912}" presName="sp" presStyleCnt="0"/>
      <dgm:spPr/>
    </dgm:pt>
    <dgm:pt modelId="{F57C670B-B902-4BEC-B3F6-74E991C4E9A7}" type="pres">
      <dgm:prSet presAssocID="{B3BB44FE-2C1C-452D-8FA9-13B7DD1B4331}" presName="composite" presStyleCnt="0"/>
      <dgm:spPr/>
    </dgm:pt>
    <dgm:pt modelId="{13F8FAE7-FB22-4544-9A3D-F43CAF9D3B99}" type="pres">
      <dgm:prSet presAssocID="{B3BB44FE-2C1C-452D-8FA9-13B7DD1B4331}" presName="parentText" presStyleLbl="alignNode1" presStyleIdx="1" presStyleCnt="10">
        <dgm:presLayoutVars>
          <dgm:chMax val="1"/>
          <dgm:bulletEnabled val="1"/>
        </dgm:presLayoutVars>
      </dgm:prSet>
      <dgm:spPr/>
      <dgm:t>
        <a:bodyPr/>
        <a:lstStyle/>
        <a:p>
          <a:endParaRPr lang="en-US"/>
        </a:p>
      </dgm:t>
    </dgm:pt>
    <dgm:pt modelId="{28408323-8BAF-4D0D-A787-8EB80FE48CE6}" type="pres">
      <dgm:prSet presAssocID="{B3BB44FE-2C1C-452D-8FA9-13B7DD1B4331}" presName="descendantText" presStyleLbl="alignAcc1" presStyleIdx="1" presStyleCnt="10">
        <dgm:presLayoutVars>
          <dgm:bulletEnabled val="1"/>
        </dgm:presLayoutVars>
      </dgm:prSet>
      <dgm:spPr/>
      <dgm:t>
        <a:bodyPr/>
        <a:lstStyle/>
        <a:p>
          <a:endParaRPr lang="en-US"/>
        </a:p>
      </dgm:t>
    </dgm:pt>
    <dgm:pt modelId="{6274DD5E-4DF1-4681-9933-2C052C254D84}" type="pres">
      <dgm:prSet presAssocID="{EB674AE4-CB2A-43DF-8AD1-8292572D88F6}" presName="sp" presStyleCnt="0"/>
      <dgm:spPr/>
    </dgm:pt>
    <dgm:pt modelId="{D6A4E0F8-7F62-4E12-BD13-CEA8258ED0A5}" type="pres">
      <dgm:prSet presAssocID="{025BA8DE-1DC1-4797-A450-BEF35CAE345F}" presName="composite" presStyleCnt="0"/>
      <dgm:spPr/>
    </dgm:pt>
    <dgm:pt modelId="{529ECE72-C738-4904-8BA0-53B002611CF4}" type="pres">
      <dgm:prSet presAssocID="{025BA8DE-1DC1-4797-A450-BEF35CAE345F}" presName="parentText" presStyleLbl="alignNode1" presStyleIdx="2" presStyleCnt="10">
        <dgm:presLayoutVars>
          <dgm:chMax val="1"/>
          <dgm:bulletEnabled val="1"/>
        </dgm:presLayoutVars>
      </dgm:prSet>
      <dgm:spPr/>
      <dgm:t>
        <a:bodyPr/>
        <a:lstStyle/>
        <a:p>
          <a:endParaRPr lang="en-US"/>
        </a:p>
      </dgm:t>
    </dgm:pt>
    <dgm:pt modelId="{CEFBB3C5-D7F5-4A73-9C2C-906A73DA7DFC}" type="pres">
      <dgm:prSet presAssocID="{025BA8DE-1DC1-4797-A450-BEF35CAE345F}" presName="descendantText" presStyleLbl="alignAcc1" presStyleIdx="2" presStyleCnt="10">
        <dgm:presLayoutVars>
          <dgm:bulletEnabled val="1"/>
        </dgm:presLayoutVars>
      </dgm:prSet>
      <dgm:spPr/>
      <dgm:t>
        <a:bodyPr/>
        <a:lstStyle/>
        <a:p>
          <a:endParaRPr lang="en-US"/>
        </a:p>
      </dgm:t>
    </dgm:pt>
    <dgm:pt modelId="{46C617E5-C7A0-492B-9EBC-CB0314593389}" type="pres">
      <dgm:prSet presAssocID="{B8A448FC-D8A0-4521-9A5A-BAD442695BB8}" presName="sp" presStyleCnt="0"/>
      <dgm:spPr/>
    </dgm:pt>
    <dgm:pt modelId="{86208FF9-B3C1-4951-8B0A-A2222B38C76D}" type="pres">
      <dgm:prSet presAssocID="{AEFB4AC3-D28A-4002-83D4-052371FD0E17}" presName="composite" presStyleCnt="0"/>
      <dgm:spPr/>
    </dgm:pt>
    <dgm:pt modelId="{701E8D18-32D4-456D-8F35-C2768A9E9D52}" type="pres">
      <dgm:prSet presAssocID="{AEFB4AC3-D28A-4002-83D4-052371FD0E17}" presName="parentText" presStyleLbl="alignNode1" presStyleIdx="3" presStyleCnt="10">
        <dgm:presLayoutVars>
          <dgm:chMax val="1"/>
          <dgm:bulletEnabled val="1"/>
        </dgm:presLayoutVars>
      </dgm:prSet>
      <dgm:spPr/>
      <dgm:t>
        <a:bodyPr/>
        <a:lstStyle/>
        <a:p>
          <a:endParaRPr lang="en-US"/>
        </a:p>
      </dgm:t>
    </dgm:pt>
    <dgm:pt modelId="{6D3BB94F-89ED-433B-AA0D-6339BC1E0566}" type="pres">
      <dgm:prSet presAssocID="{AEFB4AC3-D28A-4002-83D4-052371FD0E17}" presName="descendantText" presStyleLbl="alignAcc1" presStyleIdx="3" presStyleCnt="10">
        <dgm:presLayoutVars>
          <dgm:bulletEnabled val="1"/>
        </dgm:presLayoutVars>
      </dgm:prSet>
      <dgm:spPr/>
      <dgm:t>
        <a:bodyPr/>
        <a:lstStyle/>
        <a:p>
          <a:endParaRPr lang="en-US"/>
        </a:p>
      </dgm:t>
    </dgm:pt>
    <dgm:pt modelId="{D3E1C7BE-9716-4325-A849-D22E3FDDF5E7}" type="pres">
      <dgm:prSet presAssocID="{0C6AF5D2-44B7-46D1-B056-19E17427A41A}" presName="sp" presStyleCnt="0"/>
      <dgm:spPr/>
    </dgm:pt>
    <dgm:pt modelId="{C33E4E75-5C75-4DA0-9757-4C57DC35F6CF}" type="pres">
      <dgm:prSet presAssocID="{78C012AC-FFAC-4C77-BEAB-C4B45B78C62F}" presName="composite" presStyleCnt="0"/>
      <dgm:spPr/>
    </dgm:pt>
    <dgm:pt modelId="{99AAC6F6-771A-4A04-960E-3F19523B76FA}" type="pres">
      <dgm:prSet presAssocID="{78C012AC-FFAC-4C77-BEAB-C4B45B78C62F}" presName="parentText" presStyleLbl="alignNode1" presStyleIdx="4" presStyleCnt="10">
        <dgm:presLayoutVars>
          <dgm:chMax val="1"/>
          <dgm:bulletEnabled val="1"/>
        </dgm:presLayoutVars>
      </dgm:prSet>
      <dgm:spPr/>
      <dgm:t>
        <a:bodyPr/>
        <a:lstStyle/>
        <a:p>
          <a:endParaRPr lang="en-US"/>
        </a:p>
      </dgm:t>
    </dgm:pt>
    <dgm:pt modelId="{EBDB7081-1575-4D65-8EBC-A209A9AC09FF}" type="pres">
      <dgm:prSet presAssocID="{78C012AC-FFAC-4C77-BEAB-C4B45B78C62F}" presName="descendantText" presStyleLbl="alignAcc1" presStyleIdx="4" presStyleCnt="10">
        <dgm:presLayoutVars>
          <dgm:bulletEnabled val="1"/>
        </dgm:presLayoutVars>
      </dgm:prSet>
      <dgm:spPr/>
      <dgm:t>
        <a:bodyPr/>
        <a:lstStyle/>
        <a:p>
          <a:endParaRPr lang="en-US"/>
        </a:p>
      </dgm:t>
    </dgm:pt>
    <dgm:pt modelId="{C10674BB-6768-4CB3-AD6D-F0535B17CE80}" type="pres">
      <dgm:prSet presAssocID="{78B95E55-F4C5-4912-8F82-643B7AB19E1B}" presName="sp" presStyleCnt="0"/>
      <dgm:spPr/>
    </dgm:pt>
    <dgm:pt modelId="{09BADD63-5D4E-4A33-A700-457543D9EC45}" type="pres">
      <dgm:prSet presAssocID="{DF4EFCB6-2F91-42C4-B6C5-2956C5782259}" presName="composite" presStyleCnt="0"/>
      <dgm:spPr/>
    </dgm:pt>
    <dgm:pt modelId="{7D5C1850-B450-49AB-B4DA-7489D3B93EC9}" type="pres">
      <dgm:prSet presAssocID="{DF4EFCB6-2F91-42C4-B6C5-2956C5782259}" presName="parentText" presStyleLbl="alignNode1" presStyleIdx="5" presStyleCnt="10">
        <dgm:presLayoutVars>
          <dgm:chMax val="1"/>
          <dgm:bulletEnabled val="1"/>
        </dgm:presLayoutVars>
      </dgm:prSet>
      <dgm:spPr/>
      <dgm:t>
        <a:bodyPr/>
        <a:lstStyle/>
        <a:p>
          <a:endParaRPr lang="en-US"/>
        </a:p>
      </dgm:t>
    </dgm:pt>
    <dgm:pt modelId="{FDFED2A3-56A8-4EFB-8140-69847EE8B881}" type="pres">
      <dgm:prSet presAssocID="{DF4EFCB6-2F91-42C4-B6C5-2956C5782259}" presName="descendantText" presStyleLbl="alignAcc1" presStyleIdx="5" presStyleCnt="10">
        <dgm:presLayoutVars>
          <dgm:bulletEnabled val="1"/>
        </dgm:presLayoutVars>
      </dgm:prSet>
      <dgm:spPr/>
      <dgm:t>
        <a:bodyPr/>
        <a:lstStyle/>
        <a:p>
          <a:endParaRPr lang="en-US"/>
        </a:p>
      </dgm:t>
    </dgm:pt>
    <dgm:pt modelId="{98FFC101-9FDB-472F-9EBC-35D9BD7EE998}" type="pres">
      <dgm:prSet presAssocID="{EF4C5DC6-5791-4B3B-A3AB-D9ECE019F10D}" presName="sp" presStyleCnt="0"/>
      <dgm:spPr/>
    </dgm:pt>
    <dgm:pt modelId="{CF493A4C-0BE6-42B1-AEAA-EEF5ECB9C4C7}" type="pres">
      <dgm:prSet presAssocID="{64169EF8-D140-495E-A8B3-F86CAE74CDD6}" presName="composite" presStyleCnt="0"/>
      <dgm:spPr/>
    </dgm:pt>
    <dgm:pt modelId="{175D6103-C69E-4092-AFE9-BD09166E501A}" type="pres">
      <dgm:prSet presAssocID="{64169EF8-D140-495E-A8B3-F86CAE74CDD6}" presName="parentText" presStyleLbl="alignNode1" presStyleIdx="6" presStyleCnt="10">
        <dgm:presLayoutVars>
          <dgm:chMax val="1"/>
          <dgm:bulletEnabled val="1"/>
        </dgm:presLayoutVars>
      </dgm:prSet>
      <dgm:spPr/>
      <dgm:t>
        <a:bodyPr/>
        <a:lstStyle/>
        <a:p>
          <a:endParaRPr lang="en-US"/>
        </a:p>
      </dgm:t>
    </dgm:pt>
    <dgm:pt modelId="{C6FB8A74-C069-4CEE-89F2-EE782A235780}" type="pres">
      <dgm:prSet presAssocID="{64169EF8-D140-495E-A8B3-F86CAE74CDD6}" presName="descendantText" presStyleLbl="alignAcc1" presStyleIdx="6" presStyleCnt="10">
        <dgm:presLayoutVars>
          <dgm:bulletEnabled val="1"/>
        </dgm:presLayoutVars>
      </dgm:prSet>
      <dgm:spPr/>
      <dgm:t>
        <a:bodyPr/>
        <a:lstStyle/>
        <a:p>
          <a:endParaRPr lang="en-US"/>
        </a:p>
      </dgm:t>
    </dgm:pt>
    <dgm:pt modelId="{19351C87-2D05-4C8C-99FA-D323E1577F38}" type="pres">
      <dgm:prSet presAssocID="{E95DB4FB-140E-4701-B419-C4E2194F75F4}" presName="sp" presStyleCnt="0"/>
      <dgm:spPr/>
    </dgm:pt>
    <dgm:pt modelId="{BA16BF45-23A3-4372-9680-10AFE6C99C80}" type="pres">
      <dgm:prSet presAssocID="{01FB1210-AA24-4733-9792-7173C25355B8}" presName="composite" presStyleCnt="0"/>
      <dgm:spPr/>
    </dgm:pt>
    <dgm:pt modelId="{3D257833-0951-48F1-B855-6EFC3BB99CD1}" type="pres">
      <dgm:prSet presAssocID="{01FB1210-AA24-4733-9792-7173C25355B8}" presName="parentText" presStyleLbl="alignNode1" presStyleIdx="7" presStyleCnt="10">
        <dgm:presLayoutVars>
          <dgm:chMax val="1"/>
          <dgm:bulletEnabled val="1"/>
        </dgm:presLayoutVars>
      </dgm:prSet>
      <dgm:spPr/>
      <dgm:t>
        <a:bodyPr/>
        <a:lstStyle/>
        <a:p>
          <a:endParaRPr lang="en-US"/>
        </a:p>
      </dgm:t>
    </dgm:pt>
    <dgm:pt modelId="{E4930ECD-018F-47B6-95CD-AC501DA6649D}" type="pres">
      <dgm:prSet presAssocID="{01FB1210-AA24-4733-9792-7173C25355B8}" presName="descendantText" presStyleLbl="alignAcc1" presStyleIdx="7" presStyleCnt="10">
        <dgm:presLayoutVars>
          <dgm:bulletEnabled val="1"/>
        </dgm:presLayoutVars>
      </dgm:prSet>
      <dgm:spPr/>
      <dgm:t>
        <a:bodyPr/>
        <a:lstStyle/>
        <a:p>
          <a:endParaRPr lang="en-US"/>
        </a:p>
      </dgm:t>
    </dgm:pt>
    <dgm:pt modelId="{87786955-4066-4EA0-9DB0-2563B4BB9CCA}" type="pres">
      <dgm:prSet presAssocID="{3D0CCBEB-2D52-4F19-9D05-5324EFC21CE6}" presName="sp" presStyleCnt="0"/>
      <dgm:spPr/>
    </dgm:pt>
    <dgm:pt modelId="{65651FA3-9F1A-4CFA-A880-831A39228A01}" type="pres">
      <dgm:prSet presAssocID="{B044B047-E045-4068-B85F-CBCA9872191D}" presName="composite" presStyleCnt="0"/>
      <dgm:spPr/>
    </dgm:pt>
    <dgm:pt modelId="{4F9B8586-8E05-4478-9E3C-B1DEEED2DE6D}" type="pres">
      <dgm:prSet presAssocID="{B044B047-E045-4068-B85F-CBCA9872191D}" presName="parentText" presStyleLbl="alignNode1" presStyleIdx="8" presStyleCnt="10">
        <dgm:presLayoutVars>
          <dgm:chMax val="1"/>
          <dgm:bulletEnabled val="1"/>
        </dgm:presLayoutVars>
      </dgm:prSet>
      <dgm:spPr/>
      <dgm:t>
        <a:bodyPr/>
        <a:lstStyle/>
        <a:p>
          <a:endParaRPr lang="en-US"/>
        </a:p>
      </dgm:t>
    </dgm:pt>
    <dgm:pt modelId="{67C6A0A0-654D-4F4C-8FB4-0100AA241766}" type="pres">
      <dgm:prSet presAssocID="{B044B047-E045-4068-B85F-CBCA9872191D}" presName="descendantText" presStyleLbl="alignAcc1" presStyleIdx="8" presStyleCnt="10">
        <dgm:presLayoutVars>
          <dgm:bulletEnabled val="1"/>
        </dgm:presLayoutVars>
      </dgm:prSet>
      <dgm:spPr/>
      <dgm:t>
        <a:bodyPr/>
        <a:lstStyle/>
        <a:p>
          <a:endParaRPr lang="en-US"/>
        </a:p>
      </dgm:t>
    </dgm:pt>
    <dgm:pt modelId="{6FCCB0B0-348D-4CED-BD57-DD12F8E9E526}" type="pres">
      <dgm:prSet presAssocID="{FA556A3C-D510-459E-8664-B6F1F35C2733}" presName="sp" presStyleCnt="0"/>
      <dgm:spPr/>
    </dgm:pt>
    <dgm:pt modelId="{A71D366F-B2DD-4CD8-A908-15835AC362F9}" type="pres">
      <dgm:prSet presAssocID="{FDCB7A45-A0ED-4143-9126-A69ACCCB375A}" presName="composite" presStyleCnt="0"/>
      <dgm:spPr/>
    </dgm:pt>
    <dgm:pt modelId="{9F61DF2A-637B-430D-8D74-C3BAE2F981F3}" type="pres">
      <dgm:prSet presAssocID="{FDCB7A45-A0ED-4143-9126-A69ACCCB375A}" presName="parentText" presStyleLbl="alignNode1" presStyleIdx="9" presStyleCnt="10">
        <dgm:presLayoutVars>
          <dgm:chMax val="1"/>
          <dgm:bulletEnabled val="1"/>
        </dgm:presLayoutVars>
      </dgm:prSet>
      <dgm:spPr/>
      <dgm:t>
        <a:bodyPr/>
        <a:lstStyle/>
        <a:p>
          <a:endParaRPr lang="en-US"/>
        </a:p>
      </dgm:t>
    </dgm:pt>
    <dgm:pt modelId="{1F3EB03D-BB50-41EA-B2B6-C6BDC7E17E3B}" type="pres">
      <dgm:prSet presAssocID="{FDCB7A45-A0ED-4143-9126-A69ACCCB375A}" presName="descendantText" presStyleLbl="alignAcc1" presStyleIdx="9" presStyleCnt="10">
        <dgm:presLayoutVars>
          <dgm:bulletEnabled val="1"/>
        </dgm:presLayoutVars>
      </dgm:prSet>
      <dgm:spPr/>
      <dgm:t>
        <a:bodyPr/>
        <a:lstStyle/>
        <a:p>
          <a:endParaRPr lang="en-US"/>
        </a:p>
      </dgm:t>
    </dgm:pt>
  </dgm:ptLst>
  <dgm:cxnLst>
    <dgm:cxn modelId="{598360DF-437F-4BE1-A349-ED3775363F78}" type="presOf" srcId="{4FEA3949-AD03-4209-A4A0-04CC8AC5B266}" destId="{1F3EB03D-BB50-41EA-B2B6-C6BDC7E17E3B}" srcOrd="0" destOrd="0" presId="urn:microsoft.com/office/officeart/2005/8/layout/chevron2"/>
    <dgm:cxn modelId="{20F628B3-379A-4368-AD9E-102E86696D1C}" srcId="{025BA8DE-1DC1-4797-A450-BEF35CAE345F}" destId="{7ACDB29C-8A87-41CA-B555-3AFBF8F7F638}" srcOrd="0" destOrd="0" parTransId="{40A17A3D-2B6F-4027-B40A-CF5EB433DAC1}" sibTransId="{55F226A8-7AC0-4DA3-9DD2-B77C9AF09325}"/>
    <dgm:cxn modelId="{B3F83869-A923-4FB9-BE6B-8E1E274D601F}" type="presOf" srcId="{7F89CC6D-601D-4722-9BA0-277D274DF4CA}" destId="{E4930ECD-018F-47B6-95CD-AC501DA6649D}" srcOrd="0" destOrd="0" presId="urn:microsoft.com/office/officeart/2005/8/layout/chevron2"/>
    <dgm:cxn modelId="{255EB512-5F51-4AAF-8C10-50AF0B050CCB}" srcId="{FDCB7A45-A0ED-4143-9126-A69ACCCB375A}" destId="{4FEA3949-AD03-4209-A4A0-04CC8AC5B266}" srcOrd="0" destOrd="0" parTransId="{10E66916-FFDD-42AA-8D64-E2FC55AACC78}" sibTransId="{8EB2592E-7566-4A1D-B540-AED9E7B1131E}"/>
    <dgm:cxn modelId="{4F029F85-506D-4FD9-B400-7619B6749B6C}" type="presOf" srcId="{B3BB44FE-2C1C-452D-8FA9-13B7DD1B4331}" destId="{13F8FAE7-FB22-4544-9A3D-F43CAF9D3B99}" srcOrd="0" destOrd="0" presId="urn:microsoft.com/office/officeart/2005/8/layout/chevron2"/>
    <dgm:cxn modelId="{A23F092F-430C-4529-BB98-8A65C3170549}" type="presOf" srcId="{9A7E2DDD-4E70-4367-9F23-5DEB98004A63}" destId="{81723451-5BFD-4837-97DA-A186E841AB95}" srcOrd="0" destOrd="0" presId="urn:microsoft.com/office/officeart/2005/8/layout/chevron2"/>
    <dgm:cxn modelId="{59250834-AA56-4558-BA36-A35073BF9638}" type="presOf" srcId="{AEFB4AC3-D28A-4002-83D4-052371FD0E17}" destId="{701E8D18-32D4-456D-8F35-C2768A9E9D52}" srcOrd="0" destOrd="0" presId="urn:microsoft.com/office/officeart/2005/8/layout/chevron2"/>
    <dgm:cxn modelId="{9A8751A0-8306-4895-9350-9A227C259EFA}" type="presOf" srcId="{7ACDB29C-8A87-41CA-B555-3AFBF8F7F638}" destId="{CEFBB3C5-D7F5-4A73-9C2C-906A73DA7DFC}" srcOrd="0" destOrd="0" presId="urn:microsoft.com/office/officeart/2005/8/layout/chevron2"/>
    <dgm:cxn modelId="{4B2BF2A1-C5EB-4BF8-A49E-D89085101DC9}" type="presOf" srcId="{DC016C75-ACF1-4E3F-87A8-4916565178D0}" destId="{36A08091-7BF0-4F00-ABAA-BD2346A48C1F}" srcOrd="0" destOrd="0" presId="urn:microsoft.com/office/officeart/2005/8/layout/chevron2"/>
    <dgm:cxn modelId="{F6E8052A-88F7-4FA2-8D63-0C83796B4D18}" type="presOf" srcId="{508C5176-4D53-4BFA-8440-84DD20F890C5}" destId="{67C6A0A0-654D-4F4C-8FB4-0100AA241766}" srcOrd="0" destOrd="0" presId="urn:microsoft.com/office/officeart/2005/8/layout/chevron2"/>
    <dgm:cxn modelId="{5C00EB16-7AC3-4C65-B4EC-25B945D99A91}" type="presOf" srcId="{B044B047-E045-4068-B85F-CBCA9872191D}" destId="{4F9B8586-8E05-4478-9E3C-B1DEEED2DE6D}" srcOrd="0" destOrd="0" presId="urn:microsoft.com/office/officeart/2005/8/layout/chevron2"/>
    <dgm:cxn modelId="{9DA90E0B-19D3-4615-A492-C70FFECBBC40}" srcId="{AE2F2F95-543F-4A59-A156-FE6989A99E80}" destId="{B044B047-E045-4068-B85F-CBCA9872191D}" srcOrd="8" destOrd="0" parTransId="{DF1EC7F2-3453-40B7-826F-B422F84650FA}" sibTransId="{FA556A3C-D510-459E-8664-B6F1F35C2733}"/>
    <dgm:cxn modelId="{14DF6FE3-F5E4-4642-AE00-7D71D9137F44}" srcId="{AE2F2F95-543F-4A59-A156-FE6989A99E80}" destId="{DF4EFCB6-2F91-42C4-B6C5-2956C5782259}" srcOrd="5" destOrd="0" parTransId="{76603DF4-EC57-4A3F-8168-2E7B404290C6}" sibTransId="{EF4C5DC6-5791-4B3B-A3AB-D9ECE019F10D}"/>
    <dgm:cxn modelId="{20B8461B-0C72-4347-997A-D316474B3ECC}" type="presOf" srcId="{DF4EFCB6-2F91-42C4-B6C5-2956C5782259}" destId="{7D5C1850-B450-49AB-B4DA-7489D3B93EC9}" srcOrd="0" destOrd="0" presId="urn:microsoft.com/office/officeart/2005/8/layout/chevron2"/>
    <dgm:cxn modelId="{1B7450A4-E9BC-4CC3-A178-2C171AB26A8E}" type="presOf" srcId="{BC723502-114C-4173-BC2A-5ACD1CBB2BCD}" destId="{EBDB7081-1575-4D65-8EBC-A209A9AC09FF}" srcOrd="0" destOrd="0" presId="urn:microsoft.com/office/officeart/2005/8/layout/chevron2"/>
    <dgm:cxn modelId="{4AA89FD0-7162-4BAA-B600-22C16371D5B8}" srcId="{B044B047-E045-4068-B85F-CBCA9872191D}" destId="{508C5176-4D53-4BFA-8440-84DD20F890C5}" srcOrd="0" destOrd="0" parTransId="{631F7BFF-24C6-409C-8A87-48D52E571702}" sibTransId="{F2C50F79-0210-4AC6-B31F-ABC50D8CD92A}"/>
    <dgm:cxn modelId="{EF29AC4D-EAE0-4667-BE43-2CF7340834AE}" type="presOf" srcId="{01A6C22C-BDE5-4923-A34C-DC63B0F6F665}" destId="{6D3BB94F-89ED-433B-AA0D-6339BC1E0566}" srcOrd="0" destOrd="0" presId="urn:microsoft.com/office/officeart/2005/8/layout/chevron2"/>
    <dgm:cxn modelId="{BEB107A5-C833-4D7A-86AC-C648614ED273}" type="presOf" srcId="{01FB1210-AA24-4733-9792-7173C25355B8}" destId="{3D257833-0951-48F1-B855-6EFC3BB99CD1}" srcOrd="0" destOrd="0" presId="urn:microsoft.com/office/officeart/2005/8/layout/chevron2"/>
    <dgm:cxn modelId="{35935989-2FA3-43E3-9C0A-8E23987174D2}" srcId="{78C012AC-FFAC-4C77-BEAB-C4B45B78C62F}" destId="{BC723502-114C-4173-BC2A-5ACD1CBB2BCD}" srcOrd="0" destOrd="0" parTransId="{940470A8-50B7-49AF-A68E-4FA7B730518C}" sibTransId="{28117604-89E5-42C3-B549-DE1E5EE65DB8}"/>
    <dgm:cxn modelId="{F0B205FA-DD54-4893-95DD-4DA6E66895B4}" srcId="{AE2F2F95-543F-4A59-A156-FE6989A99E80}" destId="{64169EF8-D140-495E-A8B3-F86CAE74CDD6}" srcOrd="6" destOrd="0" parTransId="{59C137B9-3AEC-4CE0-B18F-CB8210A3F1F1}" sibTransId="{E95DB4FB-140E-4701-B419-C4E2194F75F4}"/>
    <dgm:cxn modelId="{4E824516-E553-4863-9282-E8907DA9460B}" srcId="{AE2F2F95-543F-4A59-A156-FE6989A99E80}" destId="{B3BB44FE-2C1C-452D-8FA9-13B7DD1B4331}" srcOrd="1" destOrd="0" parTransId="{D29FCDEA-140B-4381-AE3E-FDE3DF4AFD42}" sibTransId="{EB674AE4-CB2A-43DF-8AD1-8292572D88F6}"/>
    <dgm:cxn modelId="{94F5D219-D5C7-4042-B7A5-263655018FFC}" type="presOf" srcId="{3FAC4ABF-C58D-4E2E-8E2B-412B12C5FD8B}" destId="{28408323-8BAF-4D0D-A787-8EB80FE48CE6}" srcOrd="0" destOrd="0" presId="urn:microsoft.com/office/officeart/2005/8/layout/chevron2"/>
    <dgm:cxn modelId="{D0F3596F-294A-436B-9236-1DB2C9B36597}" srcId="{B3BB44FE-2C1C-452D-8FA9-13B7DD1B4331}" destId="{3FAC4ABF-C58D-4E2E-8E2B-412B12C5FD8B}" srcOrd="0" destOrd="0" parTransId="{46B92B43-42DF-473B-84BF-E1F4E97DFE38}" sibTransId="{A7A1F426-9229-48DF-A293-F91CE20C0034}"/>
    <dgm:cxn modelId="{9B2458C4-CEC0-4D09-848B-AEE51823AB60}" type="presOf" srcId="{64169EF8-D140-495E-A8B3-F86CAE74CDD6}" destId="{175D6103-C69E-4092-AFE9-BD09166E501A}" srcOrd="0" destOrd="0" presId="urn:microsoft.com/office/officeart/2005/8/layout/chevron2"/>
    <dgm:cxn modelId="{504BDBF6-CFF9-472E-AB8D-6BD0292D416B}" type="presOf" srcId="{78C012AC-FFAC-4C77-BEAB-C4B45B78C62F}" destId="{99AAC6F6-771A-4A04-960E-3F19523B76FA}" srcOrd="0" destOrd="0" presId="urn:microsoft.com/office/officeart/2005/8/layout/chevron2"/>
    <dgm:cxn modelId="{D13669EE-6248-4ECD-B0FF-B938BD6170A9}" srcId="{DF4EFCB6-2F91-42C4-B6C5-2956C5782259}" destId="{42A70736-44E5-456E-84E6-8915132AA057}" srcOrd="0" destOrd="0" parTransId="{FE252AD3-2600-4A4D-938B-E28021B781F0}" sibTransId="{7E4A3796-0E98-481F-9D79-F554EAE6ED28}"/>
    <dgm:cxn modelId="{28976E44-410E-4E28-826F-13C2B0877AE9}" type="presOf" srcId="{AE2F2F95-543F-4A59-A156-FE6989A99E80}" destId="{876A8201-78A9-428A-A210-E5498AE259F0}" srcOrd="0" destOrd="0" presId="urn:microsoft.com/office/officeart/2005/8/layout/chevron2"/>
    <dgm:cxn modelId="{D26BC6AC-1F3F-43A7-9498-DF565B908D09}" srcId="{AE2F2F95-543F-4A59-A156-FE6989A99E80}" destId="{78C012AC-FFAC-4C77-BEAB-C4B45B78C62F}" srcOrd="4" destOrd="0" parTransId="{9B5E2589-4004-4768-B34D-3C2E7B26BE8E}" sibTransId="{78B95E55-F4C5-4912-8F82-643B7AB19E1B}"/>
    <dgm:cxn modelId="{02EC624D-A756-4139-B53E-DAD1E7DB69D8}" type="presOf" srcId="{32BF2CC6-6425-452C-A8C7-E86A7706E603}" destId="{C6FB8A74-C069-4CEE-89F2-EE782A235780}" srcOrd="0" destOrd="0" presId="urn:microsoft.com/office/officeart/2005/8/layout/chevron2"/>
    <dgm:cxn modelId="{41634704-4AE2-4A99-B589-D04887AA7546}" type="presOf" srcId="{42A70736-44E5-456E-84E6-8915132AA057}" destId="{FDFED2A3-56A8-4EFB-8140-69847EE8B881}" srcOrd="0" destOrd="0" presId="urn:microsoft.com/office/officeart/2005/8/layout/chevron2"/>
    <dgm:cxn modelId="{D8C92E83-A3AD-46F0-9FB9-8704A261E06B}" srcId="{AE2F2F95-543F-4A59-A156-FE6989A99E80}" destId="{DC016C75-ACF1-4E3F-87A8-4916565178D0}" srcOrd="0" destOrd="0" parTransId="{DAFE34DE-1BC5-40E8-8E6D-7794C61460E0}" sibTransId="{FE3EF674-4246-4F9C-94C6-A54FA2B6A912}"/>
    <dgm:cxn modelId="{8CE94349-9F84-4F9F-8F3E-92D60603E5E1}" type="presOf" srcId="{FDCB7A45-A0ED-4143-9126-A69ACCCB375A}" destId="{9F61DF2A-637B-430D-8D74-C3BAE2F981F3}" srcOrd="0" destOrd="0" presId="urn:microsoft.com/office/officeart/2005/8/layout/chevron2"/>
    <dgm:cxn modelId="{4A8487EE-D451-4AD2-AE5B-E5D40DF8E6CC}" type="presOf" srcId="{025BA8DE-1DC1-4797-A450-BEF35CAE345F}" destId="{529ECE72-C738-4904-8BA0-53B002611CF4}" srcOrd="0" destOrd="0" presId="urn:microsoft.com/office/officeart/2005/8/layout/chevron2"/>
    <dgm:cxn modelId="{B8F5AE53-3184-4521-B33A-F5EEC2F4D74A}" srcId="{AE2F2F95-543F-4A59-A156-FE6989A99E80}" destId="{025BA8DE-1DC1-4797-A450-BEF35CAE345F}" srcOrd="2" destOrd="0" parTransId="{4B70DAC6-642F-4986-B3F6-2E9E8D438867}" sibTransId="{B8A448FC-D8A0-4521-9A5A-BAD442695BB8}"/>
    <dgm:cxn modelId="{C894403B-F03D-466E-B5C1-707CD8796050}" srcId="{01FB1210-AA24-4733-9792-7173C25355B8}" destId="{7F89CC6D-601D-4722-9BA0-277D274DF4CA}" srcOrd="0" destOrd="0" parTransId="{F5CA6387-5CE7-45DE-BC90-AB02218F6A0A}" sibTransId="{FF3D0BB3-6F31-473B-B0FC-0318BFB631EC}"/>
    <dgm:cxn modelId="{6C1DA900-0DE6-420D-B5BB-94DF1A2E574A}" srcId="{64169EF8-D140-495E-A8B3-F86CAE74CDD6}" destId="{32BF2CC6-6425-452C-A8C7-E86A7706E603}" srcOrd="0" destOrd="0" parTransId="{E84FF372-4AF4-4AD7-A734-96C493773719}" sibTransId="{E3338D46-DB02-4D96-B91F-53550078503E}"/>
    <dgm:cxn modelId="{57993779-FB46-4BE4-95D3-E343AF24EBED}" srcId="{AEFB4AC3-D28A-4002-83D4-052371FD0E17}" destId="{01A6C22C-BDE5-4923-A34C-DC63B0F6F665}" srcOrd="0" destOrd="0" parTransId="{FBB221AB-4788-4C80-A3A8-CE67295DDBED}" sibTransId="{00BB0B3C-F296-45E8-BAD2-EF1FCAF9AF3F}"/>
    <dgm:cxn modelId="{73B5AC76-B440-4BB0-9180-9025C612573B}" srcId="{AE2F2F95-543F-4A59-A156-FE6989A99E80}" destId="{FDCB7A45-A0ED-4143-9126-A69ACCCB375A}" srcOrd="9" destOrd="0" parTransId="{08D3B531-9EA8-467E-9C14-803E2CB571D0}" sibTransId="{3FB3DB49-D380-4418-892D-40019C9C116F}"/>
    <dgm:cxn modelId="{6BFA9B3D-2671-475F-B446-73FF7BD809E4}" srcId="{AE2F2F95-543F-4A59-A156-FE6989A99E80}" destId="{AEFB4AC3-D28A-4002-83D4-052371FD0E17}" srcOrd="3" destOrd="0" parTransId="{4AB530E6-1305-4915-9CC6-05B19EB4D0E2}" sibTransId="{0C6AF5D2-44B7-46D1-B056-19E17427A41A}"/>
    <dgm:cxn modelId="{67627F73-696E-40B5-A083-25E49C121B80}" srcId="{DC016C75-ACF1-4E3F-87A8-4916565178D0}" destId="{9A7E2DDD-4E70-4367-9F23-5DEB98004A63}" srcOrd="0" destOrd="0" parTransId="{1681E1BE-D230-4783-A7D8-9E9E1522C4BC}" sibTransId="{24A1C98E-8E54-418A-9EDA-D4B956D36B01}"/>
    <dgm:cxn modelId="{B2B02045-11AF-4DE5-9C45-78A08B61BD5F}" srcId="{AE2F2F95-543F-4A59-A156-FE6989A99E80}" destId="{01FB1210-AA24-4733-9792-7173C25355B8}" srcOrd="7" destOrd="0" parTransId="{D9C9F2D8-26E8-4DD1-A266-661DE97B07AC}" sibTransId="{3D0CCBEB-2D52-4F19-9D05-5324EFC21CE6}"/>
    <dgm:cxn modelId="{8EB922A3-69C3-4CD3-8277-8AB24D19665A}" type="presParOf" srcId="{876A8201-78A9-428A-A210-E5498AE259F0}" destId="{73CD1475-8077-4DBD-B58F-2B920005ECCA}" srcOrd="0" destOrd="0" presId="urn:microsoft.com/office/officeart/2005/8/layout/chevron2"/>
    <dgm:cxn modelId="{95E92350-3953-4CCE-83E8-3BDD90A37FC2}" type="presParOf" srcId="{73CD1475-8077-4DBD-B58F-2B920005ECCA}" destId="{36A08091-7BF0-4F00-ABAA-BD2346A48C1F}" srcOrd="0" destOrd="0" presId="urn:microsoft.com/office/officeart/2005/8/layout/chevron2"/>
    <dgm:cxn modelId="{636097ED-4142-484E-A9B1-E8EC16474E84}" type="presParOf" srcId="{73CD1475-8077-4DBD-B58F-2B920005ECCA}" destId="{81723451-5BFD-4837-97DA-A186E841AB95}" srcOrd="1" destOrd="0" presId="urn:microsoft.com/office/officeart/2005/8/layout/chevron2"/>
    <dgm:cxn modelId="{7586271D-5BB5-4B6A-B75D-7B49C5D5E425}" type="presParOf" srcId="{876A8201-78A9-428A-A210-E5498AE259F0}" destId="{DAAA060F-BB4B-47C9-8E4F-884E86FE5FBC}" srcOrd="1" destOrd="0" presId="urn:microsoft.com/office/officeart/2005/8/layout/chevron2"/>
    <dgm:cxn modelId="{D2B58D02-13E5-48CA-A0DB-16986D613BCD}" type="presParOf" srcId="{876A8201-78A9-428A-A210-E5498AE259F0}" destId="{F57C670B-B902-4BEC-B3F6-74E991C4E9A7}" srcOrd="2" destOrd="0" presId="urn:microsoft.com/office/officeart/2005/8/layout/chevron2"/>
    <dgm:cxn modelId="{F57842BA-7B9D-4C57-B2ED-E89329BB82E8}" type="presParOf" srcId="{F57C670B-B902-4BEC-B3F6-74E991C4E9A7}" destId="{13F8FAE7-FB22-4544-9A3D-F43CAF9D3B99}" srcOrd="0" destOrd="0" presId="urn:microsoft.com/office/officeart/2005/8/layout/chevron2"/>
    <dgm:cxn modelId="{56B681BF-7B53-4A9A-8D43-42E126CC9FBC}" type="presParOf" srcId="{F57C670B-B902-4BEC-B3F6-74E991C4E9A7}" destId="{28408323-8BAF-4D0D-A787-8EB80FE48CE6}" srcOrd="1" destOrd="0" presId="urn:microsoft.com/office/officeart/2005/8/layout/chevron2"/>
    <dgm:cxn modelId="{8847EDAD-E202-46DA-8B1E-26C035A9BCF9}" type="presParOf" srcId="{876A8201-78A9-428A-A210-E5498AE259F0}" destId="{6274DD5E-4DF1-4681-9933-2C052C254D84}" srcOrd="3" destOrd="0" presId="urn:microsoft.com/office/officeart/2005/8/layout/chevron2"/>
    <dgm:cxn modelId="{1E9F3F66-4C10-49D1-AFE1-09D2F8BD9A86}" type="presParOf" srcId="{876A8201-78A9-428A-A210-E5498AE259F0}" destId="{D6A4E0F8-7F62-4E12-BD13-CEA8258ED0A5}" srcOrd="4" destOrd="0" presId="urn:microsoft.com/office/officeart/2005/8/layout/chevron2"/>
    <dgm:cxn modelId="{8BD5C70F-2746-4EFC-A4AC-5D372065AF90}" type="presParOf" srcId="{D6A4E0F8-7F62-4E12-BD13-CEA8258ED0A5}" destId="{529ECE72-C738-4904-8BA0-53B002611CF4}" srcOrd="0" destOrd="0" presId="urn:microsoft.com/office/officeart/2005/8/layout/chevron2"/>
    <dgm:cxn modelId="{F668564B-863B-492F-B017-66B65DF9F228}" type="presParOf" srcId="{D6A4E0F8-7F62-4E12-BD13-CEA8258ED0A5}" destId="{CEFBB3C5-D7F5-4A73-9C2C-906A73DA7DFC}" srcOrd="1" destOrd="0" presId="urn:microsoft.com/office/officeart/2005/8/layout/chevron2"/>
    <dgm:cxn modelId="{4B9319E8-B2D9-4AA3-BB8B-F269D41AA14E}" type="presParOf" srcId="{876A8201-78A9-428A-A210-E5498AE259F0}" destId="{46C617E5-C7A0-492B-9EBC-CB0314593389}" srcOrd="5" destOrd="0" presId="urn:microsoft.com/office/officeart/2005/8/layout/chevron2"/>
    <dgm:cxn modelId="{5E9F88B1-9BD7-4CB5-9B87-9E49CF71276E}" type="presParOf" srcId="{876A8201-78A9-428A-A210-E5498AE259F0}" destId="{86208FF9-B3C1-4951-8B0A-A2222B38C76D}" srcOrd="6" destOrd="0" presId="urn:microsoft.com/office/officeart/2005/8/layout/chevron2"/>
    <dgm:cxn modelId="{94ED7DE6-4A77-40EF-8E52-21608FAD5C42}" type="presParOf" srcId="{86208FF9-B3C1-4951-8B0A-A2222B38C76D}" destId="{701E8D18-32D4-456D-8F35-C2768A9E9D52}" srcOrd="0" destOrd="0" presId="urn:microsoft.com/office/officeart/2005/8/layout/chevron2"/>
    <dgm:cxn modelId="{EA1EB18C-5F1B-4EED-8DE2-2F303DD3A335}" type="presParOf" srcId="{86208FF9-B3C1-4951-8B0A-A2222B38C76D}" destId="{6D3BB94F-89ED-433B-AA0D-6339BC1E0566}" srcOrd="1" destOrd="0" presId="urn:microsoft.com/office/officeart/2005/8/layout/chevron2"/>
    <dgm:cxn modelId="{E5036E9D-9A49-4CAB-9EC8-D383CFA9AD8F}" type="presParOf" srcId="{876A8201-78A9-428A-A210-E5498AE259F0}" destId="{D3E1C7BE-9716-4325-A849-D22E3FDDF5E7}" srcOrd="7" destOrd="0" presId="urn:microsoft.com/office/officeart/2005/8/layout/chevron2"/>
    <dgm:cxn modelId="{38B6DA29-44D9-48CD-A964-8B33B61FC9CC}" type="presParOf" srcId="{876A8201-78A9-428A-A210-E5498AE259F0}" destId="{C33E4E75-5C75-4DA0-9757-4C57DC35F6CF}" srcOrd="8" destOrd="0" presId="urn:microsoft.com/office/officeart/2005/8/layout/chevron2"/>
    <dgm:cxn modelId="{3563A4F4-B3D5-4E86-8D4A-2CC382E80165}" type="presParOf" srcId="{C33E4E75-5C75-4DA0-9757-4C57DC35F6CF}" destId="{99AAC6F6-771A-4A04-960E-3F19523B76FA}" srcOrd="0" destOrd="0" presId="urn:microsoft.com/office/officeart/2005/8/layout/chevron2"/>
    <dgm:cxn modelId="{3BE1C2AD-DFFD-4A8F-B13E-E80C4D989CD7}" type="presParOf" srcId="{C33E4E75-5C75-4DA0-9757-4C57DC35F6CF}" destId="{EBDB7081-1575-4D65-8EBC-A209A9AC09FF}" srcOrd="1" destOrd="0" presId="urn:microsoft.com/office/officeart/2005/8/layout/chevron2"/>
    <dgm:cxn modelId="{56AB3889-464F-4773-84AA-567CB663523A}" type="presParOf" srcId="{876A8201-78A9-428A-A210-E5498AE259F0}" destId="{C10674BB-6768-4CB3-AD6D-F0535B17CE80}" srcOrd="9" destOrd="0" presId="urn:microsoft.com/office/officeart/2005/8/layout/chevron2"/>
    <dgm:cxn modelId="{03DF1615-1B4B-4BA8-B2CE-E482A9AE45D9}" type="presParOf" srcId="{876A8201-78A9-428A-A210-E5498AE259F0}" destId="{09BADD63-5D4E-4A33-A700-457543D9EC45}" srcOrd="10" destOrd="0" presId="urn:microsoft.com/office/officeart/2005/8/layout/chevron2"/>
    <dgm:cxn modelId="{79DCBAB6-9E85-4430-BBC5-99F3348831CD}" type="presParOf" srcId="{09BADD63-5D4E-4A33-A700-457543D9EC45}" destId="{7D5C1850-B450-49AB-B4DA-7489D3B93EC9}" srcOrd="0" destOrd="0" presId="urn:microsoft.com/office/officeart/2005/8/layout/chevron2"/>
    <dgm:cxn modelId="{1885DEE1-C295-41FE-9A9F-8A9931FF860E}" type="presParOf" srcId="{09BADD63-5D4E-4A33-A700-457543D9EC45}" destId="{FDFED2A3-56A8-4EFB-8140-69847EE8B881}" srcOrd="1" destOrd="0" presId="urn:microsoft.com/office/officeart/2005/8/layout/chevron2"/>
    <dgm:cxn modelId="{27A93A82-90C3-4E62-8B0F-4127C797AA33}" type="presParOf" srcId="{876A8201-78A9-428A-A210-E5498AE259F0}" destId="{98FFC101-9FDB-472F-9EBC-35D9BD7EE998}" srcOrd="11" destOrd="0" presId="urn:microsoft.com/office/officeart/2005/8/layout/chevron2"/>
    <dgm:cxn modelId="{58AE97AF-E37A-4438-BDF9-3E265A8579D0}" type="presParOf" srcId="{876A8201-78A9-428A-A210-E5498AE259F0}" destId="{CF493A4C-0BE6-42B1-AEAA-EEF5ECB9C4C7}" srcOrd="12" destOrd="0" presId="urn:microsoft.com/office/officeart/2005/8/layout/chevron2"/>
    <dgm:cxn modelId="{D1E953CD-D30C-4FBB-A31B-104E70809BFD}" type="presParOf" srcId="{CF493A4C-0BE6-42B1-AEAA-EEF5ECB9C4C7}" destId="{175D6103-C69E-4092-AFE9-BD09166E501A}" srcOrd="0" destOrd="0" presId="urn:microsoft.com/office/officeart/2005/8/layout/chevron2"/>
    <dgm:cxn modelId="{EA88A5DD-9C1E-4106-8C71-DA254A10A3E8}" type="presParOf" srcId="{CF493A4C-0BE6-42B1-AEAA-EEF5ECB9C4C7}" destId="{C6FB8A74-C069-4CEE-89F2-EE782A235780}" srcOrd="1" destOrd="0" presId="urn:microsoft.com/office/officeart/2005/8/layout/chevron2"/>
    <dgm:cxn modelId="{8922002A-23FF-443A-A357-4C6E551148FA}" type="presParOf" srcId="{876A8201-78A9-428A-A210-E5498AE259F0}" destId="{19351C87-2D05-4C8C-99FA-D323E1577F38}" srcOrd="13" destOrd="0" presId="urn:microsoft.com/office/officeart/2005/8/layout/chevron2"/>
    <dgm:cxn modelId="{82596EB4-9E36-47E5-831F-4C5959EDED95}" type="presParOf" srcId="{876A8201-78A9-428A-A210-E5498AE259F0}" destId="{BA16BF45-23A3-4372-9680-10AFE6C99C80}" srcOrd="14" destOrd="0" presId="urn:microsoft.com/office/officeart/2005/8/layout/chevron2"/>
    <dgm:cxn modelId="{0BB5D981-5535-4CA1-845C-6E168C56DF6C}" type="presParOf" srcId="{BA16BF45-23A3-4372-9680-10AFE6C99C80}" destId="{3D257833-0951-48F1-B855-6EFC3BB99CD1}" srcOrd="0" destOrd="0" presId="urn:microsoft.com/office/officeart/2005/8/layout/chevron2"/>
    <dgm:cxn modelId="{118AFE89-D436-47BE-B7F1-AD1E93A0604A}" type="presParOf" srcId="{BA16BF45-23A3-4372-9680-10AFE6C99C80}" destId="{E4930ECD-018F-47B6-95CD-AC501DA6649D}" srcOrd="1" destOrd="0" presId="urn:microsoft.com/office/officeart/2005/8/layout/chevron2"/>
    <dgm:cxn modelId="{CDE4D4CE-30C8-421F-8249-998B60572C61}" type="presParOf" srcId="{876A8201-78A9-428A-A210-E5498AE259F0}" destId="{87786955-4066-4EA0-9DB0-2563B4BB9CCA}" srcOrd="15" destOrd="0" presId="urn:microsoft.com/office/officeart/2005/8/layout/chevron2"/>
    <dgm:cxn modelId="{BACEE709-2028-478A-B70F-7009C7765213}" type="presParOf" srcId="{876A8201-78A9-428A-A210-E5498AE259F0}" destId="{65651FA3-9F1A-4CFA-A880-831A39228A01}" srcOrd="16" destOrd="0" presId="urn:microsoft.com/office/officeart/2005/8/layout/chevron2"/>
    <dgm:cxn modelId="{14F012B5-9913-4B04-BC9C-27B9BBCFBE96}" type="presParOf" srcId="{65651FA3-9F1A-4CFA-A880-831A39228A01}" destId="{4F9B8586-8E05-4478-9E3C-B1DEEED2DE6D}" srcOrd="0" destOrd="0" presId="urn:microsoft.com/office/officeart/2005/8/layout/chevron2"/>
    <dgm:cxn modelId="{58402839-A8EA-470A-B374-D579B4603224}" type="presParOf" srcId="{65651FA3-9F1A-4CFA-A880-831A39228A01}" destId="{67C6A0A0-654D-4F4C-8FB4-0100AA241766}" srcOrd="1" destOrd="0" presId="urn:microsoft.com/office/officeart/2005/8/layout/chevron2"/>
    <dgm:cxn modelId="{EE6A5B85-886A-4410-9CF2-9DD3F3113EDF}" type="presParOf" srcId="{876A8201-78A9-428A-A210-E5498AE259F0}" destId="{6FCCB0B0-348D-4CED-BD57-DD12F8E9E526}" srcOrd="17" destOrd="0" presId="urn:microsoft.com/office/officeart/2005/8/layout/chevron2"/>
    <dgm:cxn modelId="{0754E3F4-733B-4BF2-84A9-EF5C85FB8549}" type="presParOf" srcId="{876A8201-78A9-428A-A210-E5498AE259F0}" destId="{A71D366F-B2DD-4CD8-A908-15835AC362F9}" srcOrd="18" destOrd="0" presId="urn:microsoft.com/office/officeart/2005/8/layout/chevron2"/>
    <dgm:cxn modelId="{DE258B5D-D0A5-4733-9B49-AF979733980F}" type="presParOf" srcId="{A71D366F-B2DD-4CD8-A908-15835AC362F9}" destId="{9F61DF2A-637B-430D-8D74-C3BAE2F981F3}" srcOrd="0" destOrd="0" presId="urn:microsoft.com/office/officeart/2005/8/layout/chevron2"/>
    <dgm:cxn modelId="{C4347E85-EE1D-4196-8B1B-DAB9BEA032B9}" type="presParOf" srcId="{A71D366F-B2DD-4CD8-A908-15835AC362F9}" destId="{1F3EB03D-BB50-41EA-B2B6-C6BDC7E17E3B}" srcOrd="1" destOrd="0" presId="urn:microsoft.com/office/officeart/2005/8/layout/chevron2"/>
  </dgm:cxnLst>
  <dgm:bg/>
  <dgm:whole>
    <a:ln w="3175">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A7AB44-9DBC-48DE-806A-C0515EF46E46}" type="doc">
      <dgm:prSet loTypeId="urn:microsoft.com/office/officeart/2008/layout/RadialCluster" loCatId="cycle" qsTypeId="urn:microsoft.com/office/officeart/2005/8/quickstyle/simple1" qsCatId="simple" csTypeId="urn:microsoft.com/office/officeart/2005/8/colors/colorful4" csCatId="colorful" phldr="1"/>
      <dgm:spPr/>
      <dgm:t>
        <a:bodyPr/>
        <a:lstStyle/>
        <a:p>
          <a:endParaRPr lang="en-US"/>
        </a:p>
      </dgm:t>
    </dgm:pt>
    <dgm:pt modelId="{933232B7-8750-4B31-AAF9-4458F23AD132}">
      <dgm:prSet phldrT="[Text]"/>
      <dgm:spPr/>
      <dgm:t>
        <a:bodyPr/>
        <a:lstStyle/>
        <a:p>
          <a:r>
            <a:rPr lang="fa-IR" dirty="0" smtClean="0">
              <a:solidFill>
                <a:schemeClr val="tx1"/>
              </a:solidFill>
              <a:cs typeface="B Titr" panose="00000700000000000000" pitchFamily="2" charset="-78"/>
            </a:rPr>
            <a:t>داستان</a:t>
          </a:r>
          <a:endParaRPr lang="en-US" dirty="0">
            <a:solidFill>
              <a:schemeClr val="tx1"/>
            </a:solidFill>
            <a:cs typeface="B Titr" panose="00000700000000000000" pitchFamily="2" charset="-78"/>
          </a:endParaRPr>
        </a:p>
      </dgm:t>
    </dgm:pt>
    <dgm:pt modelId="{4804BB12-B51E-4805-B58F-FEAF2204DF1A}" type="parTrans" cxnId="{8E9B0C1B-032A-476E-B20F-55D489CFB3E2}">
      <dgm:prSet/>
      <dgm:spPr/>
      <dgm:t>
        <a:bodyPr/>
        <a:lstStyle/>
        <a:p>
          <a:endParaRPr lang="en-US">
            <a:solidFill>
              <a:schemeClr val="tx1"/>
            </a:solidFill>
            <a:cs typeface="B Titr" panose="00000700000000000000" pitchFamily="2" charset="-78"/>
          </a:endParaRPr>
        </a:p>
      </dgm:t>
    </dgm:pt>
    <dgm:pt modelId="{7C8F3E73-4ACB-4001-AEF7-E771B1A8F2A3}" type="sibTrans" cxnId="{8E9B0C1B-032A-476E-B20F-55D489CFB3E2}">
      <dgm:prSet/>
      <dgm:spPr/>
      <dgm:t>
        <a:bodyPr/>
        <a:lstStyle/>
        <a:p>
          <a:endParaRPr lang="en-US">
            <a:solidFill>
              <a:schemeClr val="tx1"/>
            </a:solidFill>
            <a:cs typeface="B Titr" panose="00000700000000000000" pitchFamily="2" charset="-78"/>
          </a:endParaRPr>
        </a:p>
      </dgm:t>
    </dgm:pt>
    <dgm:pt modelId="{13C318ED-41FF-4A4F-A430-EA28FDDB9C3A}">
      <dgm:prSet phldrT="[Text]" custT="1"/>
      <dgm:spPr>
        <a:solidFill>
          <a:srgbClr val="CFF60A"/>
        </a:solidFill>
      </dgm:spPr>
      <dgm:t>
        <a:bodyPr/>
        <a:lstStyle/>
        <a:p>
          <a:r>
            <a:rPr lang="fa-IR" sz="3200" dirty="0" smtClean="0">
              <a:solidFill>
                <a:schemeClr val="tx1"/>
              </a:solidFill>
              <a:cs typeface="B Titr" panose="00000700000000000000" pitchFamily="2" charset="-78"/>
            </a:rPr>
            <a:t>موضوع</a:t>
          </a:r>
          <a:endParaRPr lang="en-US" sz="3200" dirty="0">
            <a:solidFill>
              <a:schemeClr val="tx1"/>
            </a:solidFill>
            <a:cs typeface="B Titr" panose="00000700000000000000" pitchFamily="2" charset="-78"/>
          </a:endParaRPr>
        </a:p>
      </dgm:t>
    </dgm:pt>
    <dgm:pt modelId="{C6F25F2D-E64D-4C18-AEC7-4068F304655D}" type="parTrans" cxnId="{888F1B77-D50A-4421-A4F9-D5DCA3880576}">
      <dgm:prSet/>
      <dgm:spPr/>
      <dgm:t>
        <a:bodyPr/>
        <a:lstStyle/>
        <a:p>
          <a:endParaRPr lang="en-US">
            <a:solidFill>
              <a:schemeClr val="tx1"/>
            </a:solidFill>
            <a:cs typeface="B Titr" panose="00000700000000000000" pitchFamily="2" charset="-78"/>
          </a:endParaRPr>
        </a:p>
      </dgm:t>
    </dgm:pt>
    <dgm:pt modelId="{5F6D5AA5-0F73-45B7-B89E-B466D036DEDD}" type="sibTrans" cxnId="{888F1B77-D50A-4421-A4F9-D5DCA3880576}">
      <dgm:prSet/>
      <dgm:spPr/>
      <dgm:t>
        <a:bodyPr/>
        <a:lstStyle/>
        <a:p>
          <a:endParaRPr lang="en-US">
            <a:solidFill>
              <a:schemeClr val="tx1"/>
            </a:solidFill>
            <a:cs typeface="B Titr" panose="00000700000000000000" pitchFamily="2" charset="-78"/>
          </a:endParaRPr>
        </a:p>
      </dgm:t>
    </dgm:pt>
    <dgm:pt modelId="{A89EAA7F-4702-4777-A949-371CC5AC89C9}">
      <dgm:prSet phldrT="[Text]" custT="1"/>
      <dgm:spPr>
        <a:solidFill>
          <a:srgbClr val="FE786E"/>
        </a:solidFill>
      </dgm:spPr>
      <dgm:t>
        <a:bodyPr/>
        <a:lstStyle/>
        <a:p>
          <a:r>
            <a:rPr lang="fa-IR" sz="3200" dirty="0" smtClean="0">
              <a:solidFill>
                <a:schemeClr val="tx1"/>
              </a:solidFill>
              <a:cs typeface="B Titr" panose="00000700000000000000" pitchFamily="2" charset="-78"/>
            </a:rPr>
            <a:t>شخصیتها</a:t>
          </a:r>
          <a:endParaRPr lang="en-US" sz="3200" dirty="0">
            <a:solidFill>
              <a:schemeClr val="tx1"/>
            </a:solidFill>
            <a:cs typeface="B Titr" panose="00000700000000000000" pitchFamily="2" charset="-78"/>
          </a:endParaRPr>
        </a:p>
      </dgm:t>
    </dgm:pt>
    <dgm:pt modelId="{46300617-B1F8-4030-B2DB-743F8282AAC3}" type="parTrans" cxnId="{B37227EC-125C-4CF1-8A10-AC931F7EC6DF}">
      <dgm:prSet/>
      <dgm:spPr/>
      <dgm:t>
        <a:bodyPr/>
        <a:lstStyle/>
        <a:p>
          <a:endParaRPr lang="en-US">
            <a:solidFill>
              <a:schemeClr val="tx1"/>
            </a:solidFill>
            <a:cs typeface="B Titr" panose="00000700000000000000" pitchFamily="2" charset="-78"/>
          </a:endParaRPr>
        </a:p>
      </dgm:t>
    </dgm:pt>
    <dgm:pt modelId="{32A53133-2C74-4502-B349-8451E2CE9733}" type="sibTrans" cxnId="{B37227EC-125C-4CF1-8A10-AC931F7EC6DF}">
      <dgm:prSet/>
      <dgm:spPr/>
      <dgm:t>
        <a:bodyPr/>
        <a:lstStyle/>
        <a:p>
          <a:endParaRPr lang="en-US">
            <a:solidFill>
              <a:schemeClr val="tx1"/>
            </a:solidFill>
            <a:cs typeface="B Titr" panose="00000700000000000000" pitchFamily="2" charset="-78"/>
          </a:endParaRPr>
        </a:p>
      </dgm:t>
    </dgm:pt>
    <dgm:pt modelId="{432B4EE0-FAE2-425C-BE72-B7CA789FC090}">
      <dgm:prSet phldrT="[Text]" custT="1"/>
      <dgm:spPr>
        <a:solidFill>
          <a:srgbClr val="BDBC12"/>
        </a:solidFill>
      </dgm:spPr>
      <dgm:t>
        <a:bodyPr/>
        <a:lstStyle/>
        <a:p>
          <a:r>
            <a:rPr lang="fa-IR" sz="2800" dirty="0" smtClean="0">
              <a:solidFill>
                <a:schemeClr val="tx1"/>
              </a:solidFill>
              <a:cs typeface="B Titr" panose="00000700000000000000" pitchFamily="2" charset="-78"/>
            </a:rPr>
            <a:t>ظرف وقوع</a:t>
          </a:r>
          <a:endParaRPr lang="en-US" sz="2800" dirty="0">
            <a:solidFill>
              <a:schemeClr val="tx1"/>
            </a:solidFill>
            <a:cs typeface="B Titr" panose="00000700000000000000" pitchFamily="2" charset="-78"/>
          </a:endParaRPr>
        </a:p>
      </dgm:t>
    </dgm:pt>
    <dgm:pt modelId="{EF0E86D4-2C74-4CE2-8D99-F8C19820EEE9}" type="parTrans" cxnId="{D3A4D19B-C3E5-4B92-A034-5642AB243A9C}">
      <dgm:prSet/>
      <dgm:spPr/>
      <dgm:t>
        <a:bodyPr/>
        <a:lstStyle/>
        <a:p>
          <a:endParaRPr lang="en-US">
            <a:solidFill>
              <a:schemeClr val="tx1"/>
            </a:solidFill>
            <a:cs typeface="B Titr" panose="00000700000000000000" pitchFamily="2" charset="-78"/>
          </a:endParaRPr>
        </a:p>
      </dgm:t>
    </dgm:pt>
    <dgm:pt modelId="{382B4B9E-206D-4BC8-B2FA-47CA8EAB08FC}" type="sibTrans" cxnId="{D3A4D19B-C3E5-4B92-A034-5642AB243A9C}">
      <dgm:prSet/>
      <dgm:spPr/>
      <dgm:t>
        <a:bodyPr/>
        <a:lstStyle/>
        <a:p>
          <a:endParaRPr lang="en-US">
            <a:solidFill>
              <a:schemeClr val="tx1"/>
            </a:solidFill>
            <a:cs typeface="B Titr" panose="00000700000000000000" pitchFamily="2" charset="-78"/>
          </a:endParaRPr>
        </a:p>
      </dgm:t>
    </dgm:pt>
    <dgm:pt modelId="{17015ABF-F8D5-41B5-9B7B-5BAAE73D0DDF}">
      <dgm:prSet phldrT="[Text]"/>
      <dgm:spPr>
        <a:solidFill>
          <a:srgbClr val="20E51E"/>
        </a:solidFill>
      </dgm:spPr>
      <dgm:t>
        <a:bodyPr/>
        <a:lstStyle/>
        <a:p>
          <a:r>
            <a:rPr lang="fa-IR" dirty="0" smtClean="0">
              <a:solidFill>
                <a:schemeClr val="tx1"/>
              </a:solidFill>
              <a:cs typeface="B Titr" panose="00000700000000000000" pitchFamily="2" charset="-78"/>
            </a:rPr>
            <a:t>علل</a:t>
          </a:r>
          <a:endParaRPr lang="en-US" dirty="0">
            <a:solidFill>
              <a:schemeClr val="tx1"/>
            </a:solidFill>
            <a:cs typeface="B Titr" panose="00000700000000000000" pitchFamily="2" charset="-78"/>
          </a:endParaRPr>
        </a:p>
      </dgm:t>
    </dgm:pt>
    <dgm:pt modelId="{02748D64-B556-4A44-B905-E2AE0D7922A8}" type="parTrans" cxnId="{43BC4CAE-122F-441F-A1A6-9A5D9D021511}">
      <dgm:prSet/>
      <dgm:spPr/>
      <dgm:t>
        <a:bodyPr/>
        <a:lstStyle/>
        <a:p>
          <a:endParaRPr lang="en-US">
            <a:solidFill>
              <a:schemeClr val="tx1"/>
            </a:solidFill>
            <a:cs typeface="B Titr" panose="00000700000000000000" pitchFamily="2" charset="-78"/>
          </a:endParaRPr>
        </a:p>
      </dgm:t>
    </dgm:pt>
    <dgm:pt modelId="{D418B1C4-8267-4DEF-BA7B-B61C32C03752}" type="sibTrans" cxnId="{43BC4CAE-122F-441F-A1A6-9A5D9D021511}">
      <dgm:prSet/>
      <dgm:spPr/>
      <dgm:t>
        <a:bodyPr/>
        <a:lstStyle/>
        <a:p>
          <a:endParaRPr lang="en-US">
            <a:solidFill>
              <a:schemeClr val="tx1"/>
            </a:solidFill>
            <a:cs typeface="B Titr" panose="00000700000000000000" pitchFamily="2" charset="-78"/>
          </a:endParaRPr>
        </a:p>
      </dgm:t>
    </dgm:pt>
    <dgm:pt modelId="{8FCFBE6F-3689-4DC7-AFE3-DF182CC5DE5F}">
      <dgm:prSet phldrT="[Text]"/>
      <dgm:spPr>
        <a:solidFill>
          <a:schemeClr val="accent1">
            <a:lumMod val="60000"/>
            <a:lumOff val="40000"/>
          </a:schemeClr>
        </a:solidFill>
      </dgm:spPr>
      <dgm:t>
        <a:bodyPr/>
        <a:lstStyle/>
        <a:p>
          <a:r>
            <a:rPr lang="fa-IR" dirty="0" smtClean="0">
              <a:solidFill>
                <a:schemeClr val="tx1"/>
              </a:solidFill>
              <a:cs typeface="B Titr" panose="00000700000000000000" pitchFamily="2" charset="-78"/>
            </a:rPr>
            <a:t>آثار</a:t>
          </a:r>
          <a:endParaRPr lang="en-US" dirty="0">
            <a:solidFill>
              <a:schemeClr val="tx1"/>
            </a:solidFill>
            <a:cs typeface="B Titr" panose="00000700000000000000" pitchFamily="2" charset="-78"/>
          </a:endParaRPr>
        </a:p>
      </dgm:t>
    </dgm:pt>
    <dgm:pt modelId="{FD1721DA-0660-4E96-97E0-42E778914081}" type="parTrans" cxnId="{8B9C849F-F792-4566-AA6A-5DEA8709C3BC}">
      <dgm:prSet/>
      <dgm:spPr/>
      <dgm:t>
        <a:bodyPr/>
        <a:lstStyle/>
        <a:p>
          <a:endParaRPr lang="en-US">
            <a:solidFill>
              <a:schemeClr val="tx1"/>
            </a:solidFill>
            <a:cs typeface="B Titr" panose="00000700000000000000" pitchFamily="2" charset="-78"/>
          </a:endParaRPr>
        </a:p>
      </dgm:t>
    </dgm:pt>
    <dgm:pt modelId="{3C6A7E36-E67B-464B-B6A7-BA22BA0165C0}" type="sibTrans" cxnId="{8B9C849F-F792-4566-AA6A-5DEA8709C3BC}">
      <dgm:prSet/>
      <dgm:spPr/>
      <dgm:t>
        <a:bodyPr/>
        <a:lstStyle/>
        <a:p>
          <a:endParaRPr lang="en-US">
            <a:solidFill>
              <a:schemeClr val="tx1"/>
            </a:solidFill>
            <a:cs typeface="B Titr" panose="00000700000000000000" pitchFamily="2" charset="-78"/>
          </a:endParaRPr>
        </a:p>
      </dgm:t>
    </dgm:pt>
    <dgm:pt modelId="{627C16E0-B774-4B10-A925-8F33E1A4AB14}">
      <dgm:prSet/>
      <dgm:spPr/>
      <dgm:t>
        <a:bodyPr/>
        <a:lstStyle/>
        <a:p>
          <a:endParaRPr lang="en-US"/>
        </a:p>
      </dgm:t>
    </dgm:pt>
    <dgm:pt modelId="{BEEBB911-30BD-4B9C-A59F-2FD455B3BBB3}" type="parTrans" cxnId="{39DE5438-6C61-4F35-A7BE-E4B60820BC10}">
      <dgm:prSet/>
      <dgm:spPr/>
      <dgm:t>
        <a:bodyPr/>
        <a:lstStyle/>
        <a:p>
          <a:endParaRPr lang="en-US"/>
        </a:p>
      </dgm:t>
    </dgm:pt>
    <dgm:pt modelId="{C8ED7862-3682-47E3-9F0A-8F8A49D9852A}" type="sibTrans" cxnId="{39DE5438-6C61-4F35-A7BE-E4B60820BC10}">
      <dgm:prSet/>
      <dgm:spPr/>
      <dgm:t>
        <a:bodyPr/>
        <a:lstStyle/>
        <a:p>
          <a:endParaRPr lang="en-US"/>
        </a:p>
      </dgm:t>
    </dgm:pt>
    <dgm:pt modelId="{1D09C4EB-C552-445C-A8BC-2BAF76CB6B1C}">
      <dgm:prSet/>
      <dgm:spPr/>
      <dgm:t>
        <a:bodyPr/>
        <a:lstStyle/>
        <a:p>
          <a:endParaRPr lang="en-US" dirty="0" smtClean="0">
            <a:solidFill>
              <a:schemeClr val="tx1"/>
            </a:solidFill>
            <a:cs typeface="B Titr" panose="00000700000000000000" pitchFamily="2" charset="-78"/>
          </a:endParaRPr>
        </a:p>
      </dgm:t>
    </dgm:pt>
    <dgm:pt modelId="{F9A7BE0F-96FD-43F2-AF05-9F22623386EB}" type="parTrans" cxnId="{3A1E7572-DB91-40CC-951C-EFDFCFE14291}">
      <dgm:prSet/>
      <dgm:spPr/>
      <dgm:t>
        <a:bodyPr/>
        <a:lstStyle/>
        <a:p>
          <a:endParaRPr lang="en-US"/>
        </a:p>
      </dgm:t>
    </dgm:pt>
    <dgm:pt modelId="{07BD14D2-159D-4DD8-802E-26561DC534F3}" type="sibTrans" cxnId="{3A1E7572-DB91-40CC-951C-EFDFCFE14291}">
      <dgm:prSet/>
      <dgm:spPr/>
      <dgm:t>
        <a:bodyPr/>
        <a:lstStyle/>
        <a:p>
          <a:endParaRPr lang="en-US"/>
        </a:p>
      </dgm:t>
    </dgm:pt>
    <dgm:pt modelId="{D9A4A183-86DE-47C7-8DC3-CCA1D22687DD}" type="pres">
      <dgm:prSet presAssocID="{E9A7AB44-9DBC-48DE-806A-C0515EF46E46}" presName="Name0" presStyleCnt="0">
        <dgm:presLayoutVars>
          <dgm:chMax val="1"/>
          <dgm:chPref val="1"/>
          <dgm:dir/>
          <dgm:animOne val="branch"/>
          <dgm:animLvl val="lvl"/>
        </dgm:presLayoutVars>
      </dgm:prSet>
      <dgm:spPr/>
      <dgm:t>
        <a:bodyPr/>
        <a:lstStyle/>
        <a:p>
          <a:endParaRPr lang="en-US"/>
        </a:p>
      </dgm:t>
    </dgm:pt>
    <dgm:pt modelId="{053BFB7F-E196-467C-8688-47F129B7DBDA}" type="pres">
      <dgm:prSet presAssocID="{933232B7-8750-4B31-AAF9-4458F23AD132}" presName="singleCycle" presStyleCnt="0"/>
      <dgm:spPr/>
    </dgm:pt>
    <dgm:pt modelId="{E8A02C2B-2B2D-4D9A-90CB-7AC2D84AD6DA}" type="pres">
      <dgm:prSet presAssocID="{933232B7-8750-4B31-AAF9-4458F23AD132}" presName="singleCenter" presStyleLbl="node1" presStyleIdx="0" presStyleCnt="6" custScaleX="121920" custLinFactNeighborX="375" custLinFactNeighborY="-375">
        <dgm:presLayoutVars>
          <dgm:chMax val="7"/>
          <dgm:chPref val="7"/>
        </dgm:presLayoutVars>
      </dgm:prSet>
      <dgm:spPr/>
      <dgm:t>
        <a:bodyPr/>
        <a:lstStyle/>
        <a:p>
          <a:endParaRPr lang="en-US"/>
        </a:p>
      </dgm:t>
    </dgm:pt>
    <dgm:pt modelId="{3EAAF006-07B4-4EED-A604-BAD7DF121865}" type="pres">
      <dgm:prSet presAssocID="{C6F25F2D-E64D-4C18-AEC7-4068F304655D}" presName="Name56" presStyleLbl="parChTrans1D2" presStyleIdx="0" presStyleCnt="5"/>
      <dgm:spPr/>
      <dgm:t>
        <a:bodyPr/>
        <a:lstStyle/>
        <a:p>
          <a:endParaRPr lang="en-US"/>
        </a:p>
      </dgm:t>
    </dgm:pt>
    <dgm:pt modelId="{C8A43BCB-EECA-410F-88C9-5CA314CE5B6D}" type="pres">
      <dgm:prSet presAssocID="{13C318ED-41FF-4A4F-A430-EA28FDDB9C3A}" presName="text0" presStyleLbl="node1" presStyleIdx="1" presStyleCnt="6" custScaleX="149735">
        <dgm:presLayoutVars>
          <dgm:bulletEnabled val="1"/>
        </dgm:presLayoutVars>
      </dgm:prSet>
      <dgm:spPr/>
      <dgm:t>
        <a:bodyPr/>
        <a:lstStyle/>
        <a:p>
          <a:endParaRPr lang="en-US"/>
        </a:p>
      </dgm:t>
    </dgm:pt>
    <dgm:pt modelId="{85AF932D-149B-4D49-9553-0143324B4BB2}" type="pres">
      <dgm:prSet presAssocID="{46300617-B1F8-4030-B2DB-743F8282AAC3}" presName="Name56" presStyleLbl="parChTrans1D2" presStyleIdx="1" presStyleCnt="5"/>
      <dgm:spPr/>
      <dgm:t>
        <a:bodyPr/>
        <a:lstStyle/>
        <a:p>
          <a:endParaRPr lang="en-US"/>
        </a:p>
      </dgm:t>
    </dgm:pt>
    <dgm:pt modelId="{E7CB4FD9-E9A5-43DF-A718-41549818D386}" type="pres">
      <dgm:prSet presAssocID="{A89EAA7F-4702-4777-A949-371CC5AC89C9}" presName="text0" presStyleLbl="node1" presStyleIdx="2" presStyleCnt="6" custScaleX="204672" custRadScaleRad="115689" custRadScaleInc="2096">
        <dgm:presLayoutVars>
          <dgm:bulletEnabled val="1"/>
        </dgm:presLayoutVars>
      </dgm:prSet>
      <dgm:spPr/>
      <dgm:t>
        <a:bodyPr/>
        <a:lstStyle/>
        <a:p>
          <a:endParaRPr lang="en-US"/>
        </a:p>
      </dgm:t>
    </dgm:pt>
    <dgm:pt modelId="{3A35567A-F74B-4ACA-A84A-FEF6DC32D616}" type="pres">
      <dgm:prSet presAssocID="{EF0E86D4-2C74-4CE2-8D99-F8C19820EEE9}" presName="Name56" presStyleLbl="parChTrans1D2" presStyleIdx="2" presStyleCnt="5"/>
      <dgm:spPr/>
      <dgm:t>
        <a:bodyPr/>
        <a:lstStyle/>
        <a:p>
          <a:endParaRPr lang="en-US"/>
        </a:p>
      </dgm:t>
    </dgm:pt>
    <dgm:pt modelId="{2CA96BCE-A22D-4673-8ADB-E1D53FA7D8AF}" type="pres">
      <dgm:prSet presAssocID="{432B4EE0-FAE2-425C-BE72-B7CA789FC090}" presName="text0" presStyleLbl="node1" presStyleIdx="3" presStyleCnt="6" custScaleX="204243" custScaleY="97456" custRadScaleRad="104696" custRadScaleInc="-7736">
        <dgm:presLayoutVars>
          <dgm:bulletEnabled val="1"/>
        </dgm:presLayoutVars>
      </dgm:prSet>
      <dgm:spPr/>
      <dgm:t>
        <a:bodyPr/>
        <a:lstStyle/>
        <a:p>
          <a:endParaRPr lang="en-US"/>
        </a:p>
      </dgm:t>
    </dgm:pt>
    <dgm:pt modelId="{ABEC317B-8C91-4DA6-8D35-9EB17D686B9C}" type="pres">
      <dgm:prSet presAssocID="{02748D64-B556-4A44-B905-E2AE0D7922A8}" presName="Name56" presStyleLbl="parChTrans1D2" presStyleIdx="3" presStyleCnt="5"/>
      <dgm:spPr/>
      <dgm:t>
        <a:bodyPr/>
        <a:lstStyle/>
        <a:p>
          <a:endParaRPr lang="en-US"/>
        </a:p>
      </dgm:t>
    </dgm:pt>
    <dgm:pt modelId="{EA1EDF2E-B73E-49E0-A649-CC502C58DA35}" type="pres">
      <dgm:prSet presAssocID="{17015ABF-F8D5-41B5-9B7B-5BAAE73D0DDF}" presName="text0" presStyleLbl="node1" presStyleIdx="4" presStyleCnt="6">
        <dgm:presLayoutVars>
          <dgm:bulletEnabled val="1"/>
        </dgm:presLayoutVars>
      </dgm:prSet>
      <dgm:spPr/>
      <dgm:t>
        <a:bodyPr/>
        <a:lstStyle/>
        <a:p>
          <a:endParaRPr lang="en-US"/>
        </a:p>
      </dgm:t>
    </dgm:pt>
    <dgm:pt modelId="{455787AB-CB7E-4BF4-A937-AA05D346A4F4}" type="pres">
      <dgm:prSet presAssocID="{FD1721DA-0660-4E96-97E0-42E778914081}" presName="Name56" presStyleLbl="parChTrans1D2" presStyleIdx="4" presStyleCnt="5"/>
      <dgm:spPr/>
      <dgm:t>
        <a:bodyPr/>
        <a:lstStyle/>
        <a:p>
          <a:endParaRPr lang="en-US"/>
        </a:p>
      </dgm:t>
    </dgm:pt>
    <dgm:pt modelId="{302F9CA2-F5D6-4F9A-AE92-447807BE7AA9}" type="pres">
      <dgm:prSet presAssocID="{8FCFBE6F-3689-4DC7-AFE3-DF182CC5DE5F}" presName="text0" presStyleLbl="node1" presStyleIdx="5" presStyleCnt="6">
        <dgm:presLayoutVars>
          <dgm:bulletEnabled val="1"/>
        </dgm:presLayoutVars>
      </dgm:prSet>
      <dgm:spPr/>
      <dgm:t>
        <a:bodyPr/>
        <a:lstStyle/>
        <a:p>
          <a:endParaRPr lang="en-US"/>
        </a:p>
      </dgm:t>
    </dgm:pt>
  </dgm:ptLst>
  <dgm:cxnLst>
    <dgm:cxn modelId="{2A54542A-6C84-4B98-AA40-6C1BB4AB3EDB}" type="presOf" srcId="{46300617-B1F8-4030-B2DB-743F8282AAC3}" destId="{85AF932D-149B-4D49-9553-0143324B4BB2}" srcOrd="0" destOrd="0" presId="urn:microsoft.com/office/officeart/2008/layout/RadialCluster"/>
    <dgm:cxn modelId="{8E9B0C1B-032A-476E-B20F-55D489CFB3E2}" srcId="{E9A7AB44-9DBC-48DE-806A-C0515EF46E46}" destId="{933232B7-8750-4B31-AAF9-4458F23AD132}" srcOrd="0" destOrd="0" parTransId="{4804BB12-B51E-4805-B58F-FEAF2204DF1A}" sibTransId="{7C8F3E73-4ACB-4001-AEF7-E771B1A8F2A3}"/>
    <dgm:cxn modelId="{28F2152D-6CED-42CD-9060-67FC97D0DCAF}" type="presOf" srcId="{C6F25F2D-E64D-4C18-AEC7-4068F304655D}" destId="{3EAAF006-07B4-4EED-A604-BAD7DF121865}" srcOrd="0" destOrd="0" presId="urn:microsoft.com/office/officeart/2008/layout/RadialCluster"/>
    <dgm:cxn modelId="{8B9C849F-F792-4566-AA6A-5DEA8709C3BC}" srcId="{933232B7-8750-4B31-AAF9-4458F23AD132}" destId="{8FCFBE6F-3689-4DC7-AFE3-DF182CC5DE5F}" srcOrd="4" destOrd="0" parTransId="{FD1721DA-0660-4E96-97E0-42E778914081}" sibTransId="{3C6A7E36-E67B-464B-B6A7-BA22BA0165C0}"/>
    <dgm:cxn modelId="{3A1E7572-DB91-40CC-951C-EFDFCFE14291}" srcId="{E9A7AB44-9DBC-48DE-806A-C0515EF46E46}" destId="{1D09C4EB-C552-445C-A8BC-2BAF76CB6B1C}" srcOrd="2" destOrd="0" parTransId="{F9A7BE0F-96FD-43F2-AF05-9F22623386EB}" sibTransId="{07BD14D2-159D-4DD8-802E-26561DC534F3}"/>
    <dgm:cxn modelId="{8334B283-E533-4B03-BC43-E631DB643448}" type="presOf" srcId="{432B4EE0-FAE2-425C-BE72-B7CA789FC090}" destId="{2CA96BCE-A22D-4673-8ADB-E1D53FA7D8AF}" srcOrd="0" destOrd="0" presId="urn:microsoft.com/office/officeart/2008/layout/RadialCluster"/>
    <dgm:cxn modelId="{E4BDC332-EED0-4318-8D3E-35C9F01E1E1C}" type="presOf" srcId="{A89EAA7F-4702-4777-A949-371CC5AC89C9}" destId="{E7CB4FD9-E9A5-43DF-A718-41549818D386}" srcOrd="0" destOrd="0" presId="urn:microsoft.com/office/officeart/2008/layout/RadialCluster"/>
    <dgm:cxn modelId="{B8FA2B36-9C3E-49DC-B975-999FA2533CC9}" type="presOf" srcId="{13C318ED-41FF-4A4F-A430-EA28FDDB9C3A}" destId="{C8A43BCB-EECA-410F-88C9-5CA314CE5B6D}" srcOrd="0" destOrd="0" presId="urn:microsoft.com/office/officeart/2008/layout/RadialCluster"/>
    <dgm:cxn modelId="{F6CB5BE9-118D-4B68-B36D-E9625F126B1B}" type="presOf" srcId="{8FCFBE6F-3689-4DC7-AFE3-DF182CC5DE5F}" destId="{302F9CA2-F5D6-4F9A-AE92-447807BE7AA9}" srcOrd="0" destOrd="0" presId="urn:microsoft.com/office/officeart/2008/layout/RadialCluster"/>
    <dgm:cxn modelId="{C8ED4E32-8A48-4C9F-BFB7-E61F14DE608E}" type="presOf" srcId="{EF0E86D4-2C74-4CE2-8D99-F8C19820EEE9}" destId="{3A35567A-F74B-4ACA-A84A-FEF6DC32D616}" srcOrd="0" destOrd="0" presId="urn:microsoft.com/office/officeart/2008/layout/RadialCluster"/>
    <dgm:cxn modelId="{39DE5438-6C61-4F35-A7BE-E4B60820BC10}" srcId="{E9A7AB44-9DBC-48DE-806A-C0515EF46E46}" destId="{627C16E0-B774-4B10-A925-8F33E1A4AB14}" srcOrd="1" destOrd="0" parTransId="{BEEBB911-30BD-4B9C-A59F-2FD455B3BBB3}" sibTransId="{C8ED7862-3682-47E3-9F0A-8F8A49D9852A}"/>
    <dgm:cxn modelId="{888F1B77-D50A-4421-A4F9-D5DCA3880576}" srcId="{933232B7-8750-4B31-AAF9-4458F23AD132}" destId="{13C318ED-41FF-4A4F-A430-EA28FDDB9C3A}" srcOrd="0" destOrd="0" parTransId="{C6F25F2D-E64D-4C18-AEC7-4068F304655D}" sibTransId="{5F6D5AA5-0F73-45B7-B89E-B466D036DEDD}"/>
    <dgm:cxn modelId="{43BC4CAE-122F-441F-A1A6-9A5D9D021511}" srcId="{933232B7-8750-4B31-AAF9-4458F23AD132}" destId="{17015ABF-F8D5-41B5-9B7B-5BAAE73D0DDF}" srcOrd="3" destOrd="0" parTransId="{02748D64-B556-4A44-B905-E2AE0D7922A8}" sibTransId="{D418B1C4-8267-4DEF-BA7B-B61C32C03752}"/>
    <dgm:cxn modelId="{C89E9B10-EE63-452C-9376-907A630B71CF}" type="presOf" srcId="{FD1721DA-0660-4E96-97E0-42E778914081}" destId="{455787AB-CB7E-4BF4-A937-AA05D346A4F4}" srcOrd="0" destOrd="0" presId="urn:microsoft.com/office/officeart/2008/layout/RadialCluster"/>
    <dgm:cxn modelId="{7498A57D-981D-41EA-89CB-183505A66484}" type="presOf" srcId="{02748D64-B556-4A44-B905-E2AE0D7922A8}" destId="{ABEC317B-8C91-4DA6-8D35-9EB17D686B9C}" srcOrd="0" destOrd="0" presId="urn:microsoft.com/office/officeart/2008/layout/RadialCluster"/>
    <dgm:cxn modelId="{5BC12DFD-E883-4089-999C-AE4299E1C605}" type="presOf" srcId="{933232B7-8750-4B31-AAF9-4458F23AD132}" destId="{E8A02C2B-2B2D-4D9A-90CB-7AC2D84AD6DA}" srcOrd="0" destOrd="0" presId="urn:microsoft.com/office/officeart/2008/layout/RadialCluster"/>
    <dgm:cxn modelId="{D3A4D19B-C3E5-4B92-A034-5642AB243A9C}" srcId="{933232B7-8750-4B31-AAF9-4458F23AD132}" destId="{432B4EE0-FAE2-425C-BE72-B7CA789FC090}" srcOrd="2" destOrd="0" parTransId="{EF0E86D4-2C74-4CE2-8D99-F8C19820EEE9}" sibTransId="{382B4B9E-206D-4BC8-B2FA-47CA8EAB08FC}"/>
    <dgm:cxn modelId="{BB3A008D-8FE3-4BBB-AF83-43556FC82710}" type="presOf" srcId="{E9A7AB44-9DBC-48DE-806A-C0515EF46E46}" destId="{D9A4A183-86DE-47C7-8DC3-CCA1D22687DD}" srcOrd="0" destOrd="0" presId="urn:microsoft.com/office/officeart/2008/layout/RadialCluster"/>
    <dgm:cxn modelId="{57ED04E4-DC7C-4BD0-B048-E995C132BF10}" type="presOf" srcId="{17015ABF-F8D5-41B5-9B7B-5BAAE73D0DDF}" destId="{EA1EDF2E-B73E-49E0-A649-CC502C58DA35}" srcOrd="0" destOrd="0" presId="urn:microsoft.com/office/officeart/2008/layout/RadialCluster"/>
    <dgm:cxn modelId="{B37227EC-125C-4CF1-8A10-AC931F7EC6DF}" srcId="{933232B7-8750-4B31-AAF9-4458F23AD132}" destId="{A89EAA7F-4702-4777-A949-371CC5AC89C9}" srcOrd="1" destOrd="0" parTransId="{46300617-B1F8-4030-B2DB-743F8282AAC3}" sibTransId="{32A53133-2C74-4502-B349-8451E2CE9733}"/>
    <dgm:cxn modelId="{B5568DBB-3F00-42F8-A91E-0EAAA4D1A87E}" type="presParOf" srcId="{D9A4A183-86DE-47C7-8DC3-CCA1D22687DD}" destId="{053BFB7F-E196-467C-8688-47F129B7DBDA}" srcOrd="0" destOrd="0" presId="urn:microsoft.com/office/officeart/2008/layout/RadialCluster"/>
    <dgm:cxn modelId="{2056E509-01CC-442E-972A-C6BA077B79CE}" type="presParOf" srcId="{053BFB7F-E196-467C-8688-47F129B7DBDA}" destId="{E8A02C2B-2B2D-4D9A-90CB-7AC2D84AD6DA}" srcOrd="0" destOrd="0" presId="urn:microsoft.com/office/officeart/2008/layout/RadialCluster"/>
    <dgm:cxn modelId="{C071E8A5-A83F-47F2-BF79-7F294608327B}" type="presParOf" srcId="{053BFB7F-E196-467C-8688-47F129B7DBDA}" destId="{3EAAF006-07B4-4EED-A604-BAD7DF121865}" srcOrd="1" destOrd="0" presId="urn:microsoft.com/office/officeart/2008/layout/RadialCluster"/>
    <dgm:cxn modelId="{E794D0C7-BA39-4766-A013-F714DAB004A5}" type="presParOf" srcId="{053BFB7F-E196-467C-8688-47F129B7DBDA}" destId="{C8A43BCB-EECA-410F-88C9-5CA314CE5B6D}" srcOrd="2" destOrd="0" presId="urn:microsoft.com/office/officeart/2008/layout/RadialCluster"/>
    <dgm:cxn modelId="{87821FD5-90CC-48B1-ACBC-337AEEE41AF4}" type="presParOf" srcId="{053BFB7F-E196-467C-8688-47F129B7DBDA}" destId="{85AF932D-149B-4D49-9553-0143324B4BB2}" srcOrd="3" destOrd="0" presId="urn:microsoft.com/office/officeart/2008/layout/RadialCluster"/>
    <dgm:cxn modelId="{C0DE4848-C4B5-4E36-B997-55644A5C925E}" type="presParOf" srcId="{053BFB7F-E196-467C-8688-47F129B7DBDA}" destId="{E7CB4FD9-E9A5-43DF-A718-41549818D386}" srcOrd="4" destOrd="0" presId="urn:microsoft.com/office/officeart/2008/layout/RadialCluster"/>
    <dgm:cxn modelId="{84A05EFC-C563-49F0-8CF4-B4C24D8C6ECA}" type="presParOf" srcId="{053BFB7F-E196-467C-8688-47F129B7DBDA}" destId="{3A35567A-F74B-4ACA-A84A-FEF6DC32D616}" srcOrd="5" destOrd="0" presId="urn:microsoft.com/office/officeart/2008/layout/RadialCluster"/>
    <dgm:cxn modelId="{295DFA67-538D-4346-8C29-1831EE23EC9C}" type="presParOf" srcId="{053BFB7F-E196-467C-8688-47F129B7DBDA}" destId="{2CA96BCE-A22D-4673-8ADB-E1D53FA7D8AF}" srcOrd="6" destOrd="0" presId="urn:microsoft.com/office/officeart/2008/layout/RadialCluster"/>
    <dgm:cxn modelId="{FD0A27F1-70C3-4974-893F-1C4D54B030AD}" type="presParOf" srcId="{053BFB7F-E196-467C-8688-47F129B7DBDA}" destId="{ABEC317B-8C91-4DA6-8D35-9EB17D686B9C}" srcOrd="7" destOrd="0" presId="urn:microsoft.com/office/officeart/2008/layout/RadialCluster"/>
    <dgm:cxn modelId="{C846B465-4BE0-4564-A6E1-24381B8967ED}" type="presParOf" srcId="{053BFB7F-E196-467C-8688-47F129B7DBDA}" destId="{EA1EDF2E-B73E-49E0-A649-CC502C58DA35}" srcOrd="8" destOrd="0" presId="urn:microsoft.com/office/officeart/2008/layout/RadialCluster"/>
    <dgm:cxn modelId="{1DD2AC2A-A042-4D45-B557-68CE9877569F}" type="presParOf" srcId="{053BFB7F-E196-467C-8688-47F129B7DBDA}" destId="{455787AB-CB7E-4BF4-A937-AA05D346A4F4}" srcOrd="9" destOrd="0" presId="urn:microsoft.com/office/officeart/2008/layout/RadialCluster"/>
    <dgm:cxn modelId="{06E3DC40-6825-416D-99CF-21BFE49ACB59}" type="presParOf" srcId="{053BFB7F-E196-467C-8688-47F129B7DBDA}" destId="{302F9CA2-F5D6-4F9A-AE92-447807BE7AA9}"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0E8E9E-D43A-4CD1-8D9B-251B0905883D}"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en-US"/>
        </a:p>
      </dgm:t>
    </dgm:pt>
    <dgm:pt modelId="{47CE19C3-59C7-456F-8617-E8E153DE0A73}">
      <dgm:prSet phldrT="[Text]"/>
      <dgm:spPr/>
      <dgm:t>
        <a:bodyPr/>
        <a:lstStyle/>
        <a:p>
          <a:r>
            <a:rPr lang="fa-IR" dirty="0" smtClean="0">
              <a:cs typeface="B Titr" panose="00000700000000000000" pitchFamily="2" charset="-78"/>
            </a:rPr>
            <a:t>اصحاب باغ</a:t>
          </a:r>
          <a:endParaRPr lang="en-US" dirty="0">
            <a:cs typeface="B Titr" panose="00000700000000000000" pitchFamily="2" charset="-78"/>
          </a:endParaRPr>
        </a:p>
      </dgm:t>
    </dgm:pt>
    <dgm:pt modelId="{0F756981-47A4-4075-B83B-8C6301FF9E04}" type="parTrans" cxnId="{DE1CA84D-5A2C-419D-8D23-8B359859823F}">
      <dgm:prSet/>
      <dgm:spPr/>
      <dgm:t>
        <a:bodyPr/>
        <a:lstStyle/>
        <a:p>
          <a:endParaRPr lang="en-US">
            <a:cs typeface="B Titr" panose="00000700000000000000" pitchFamily="2" charset="-78"/>
          </a:endParaRPr>
        </a:p>
      </dgm:t>
    </dgm:pt>
    <dgm:pt modelId="{C7D8A6B3-0590-4B38-81D4-181EDDAEA0B9}" type="sibTrans" cxnId="{DE1CA84D-5A2C-419D-8D23-8B359859823F}">
      <dgm:prSet/>
      <dgm:spPr/>
      <dgm:t>
        <a:bodyPr/>
        <a:lstStyle/>
        <a:p>
          <a:endParaRPr lang="en-US">
            <a:cs typeface="B Titr" panose="00000700000000000000" pitchFamily="2" charset="-78"/>
          </a:endParaRPr>
        </a:p>
      </dgm:t>
    </dgm:pt>
    <dgm:pt modelId="{EFFD2681-51FA-4D9D-B35D-53FD362ECD7A}">
      <dgm:prSet phldrT="[Text]" custT="1"/>
      <dgm:spPr/>
      <dgm:t>
        <a:bodyPr/>
        <a:lstStyle/>
        <a:p>
          <a:r>
            <a:rPr lang="fa-IR" sz="4000" dirty="0" smtClean="0">
              <a:cs typeface="B Titr" panose="00000700000000000000" pitchFamily="2" charset="-78"/>
            </a:rPr>
            <a:t>باغ</a:t>
          </a:r>
          <a:endParaRPr lang="en-US" sz="4000" dirty="0">
            <a:cs typeface="B Titr" panose="00000700000000000000" pitchFamily="2" charset="-78"/>
          </a:endParaRPr>
        </a:p>
      </dgm:t>
    </dgm:pt>
    <dgm:pt modelId="{2E7FCF51-F246-42A6-AD69-7497E3969129}" type="parTrans" cxnId="{60847048-411D-4D8D-A7F8-92E109A80EE8}">
      <dgm:prSet/>
      <dgm:spPr/>
      <dgm:t>
        <a:bodyPr/>
        <a:lstStyle/>
        <a:p>
          <a:endParaRPr lang="en-US">
            <a:cs typeface="B Titr" panose="00000700000000000000" pitchFamily="2" charset="-78"/>
          </a:endParaRPr>
        </a:p>
      </dgm:t>
    </dgm:pt>
    <dgm:pt modelId="{72588CB2-86E9-4A8D-9D07-9625533E81EE}" type="sibTrans" cxnId="{60847048-411D-4D8D-A7F8-92E109A80EE8}">
      <dgm:prSet/>
      <dgm:spPr/>
      <dgm:t>
        <a:bodyPr/>
        <a:lstStyle/>
        <a:p>
          <a:endParaRPr lang="en-US">
            <a:cs typeface="B Titr" panose="00000700000000000000" pitchFamily="2" charset="-78"/>
          </a:endParaRPr>
        </a:p>
      </dgm:t>
    </dgm:pt>
    <dgm:pt modelId="{676C1755-D651-480B-887A-218C7DCAB2A3}">
      <dgm:prSet phldrT="[Text]"/>
      <dgm:spPr/>
      <dgm:t>
        <a:bodyPr/>
        <a:lstStyle/>
        <a:p>
          <a:r>
            <a:rPr lang="fa-IR" dirty="0" smtClean="0">
              <a:cs typeface="B Titr" panose="00000700000000000000" pitchFamily="2" charset="-78"/>
            </a:rPr>
            <a:t>بهره مندی از باغ</a:t>
          </a:r>
          <a:endParaRPr lang="en-US" dirty="0">
            <a:cs typeface="B Titr" panose="00000700000000000000" pitchFamily="2" charset="-78"/>
          </a:endParaRPr>
        </a:p>
      </dgm:t>
    </dgm:pt>
    <dgm:pt modelId="{7AC0FD34-C07F-46EA-B275-ECBD66C0E07E}" type="parTrans" cxnId="{D8B5BEC9-A634-4323-A16A-9467184A9D15}">
      <dgm:prSet/>
      <dgm:spPr/>
      <dgm:t>
        <a:bodyPr/>
        <a:lstStyle/>
        <a:p>
          <a:endParaRPr lang="en-US">
            <a:cs typeface="B Titr" panose="00000700000000000000" pitchFamily="2" charset="-78"/>
          </a:endParaRPr>
        </a:p>
      </dgm:t>
    </dgm:pt>
    <dgm:pt modelId="{47573C57-9C89-4209-B8AB-4DB595695830}" type="sibTrans" cxnId="{D8B5BEC9-A634-4323-A16A-9467184A9D15}">
      <dgm:prSet/>
      <dgm:spPr/>
      <dgm:t>
        <a:bodyPr/>
        <a:lstStyle/>
        <a:p>
          <a:endParaRPr lang="en-US">
            <a:cs typeface="B Titr" panose="00000700000000000000" pitchFamily="2" charset="-78"/>
          </a:endParaRPr>
        </a:p>
      </dgm:t>
    </dgm:pt>
    <dgm:pt modelId="{3A98FFED-F767-4B0D-87C4-732DBE157704}" type="pres">
      <dgm:prSet presAssocID="{A60E8E9E-D43A-4CD1-8D9B-251B0905883D}" presName="Name0" presStyleCnt="0">
        <dgm:presLayoutVars>
          <dgm:dir/>
          <dgm:resizeHandles val="exact"/>
        </dgm:presLayoutVars>
      </dgm:prSet>
      <dgm:spPr/>
      <dgm:t>
        <a:bodyPr/>
        <a:lstStyle/>
        <a:p>
          <a:endParaRPr lang="en-US"/>
        </a:p>
      </dgm:t>
    </dgm:pt>
    <dgm:pt modelId="{146F1763-2169-4773-9F03-5C45EDCDB49A}" type="pres">
      <dgm:prSet presAssocID="{47CE19C3-59C7-456F-8617-E8E153DE0A73}" presName="node" presStyleLbl="node1" presStyleIdx="0" presStyleCnt="3">
        <dgm:presLayoutVars>
          <dgm:bulletEnabled val="1"/>
        </dgm:presLayoutVars>
      </dgm:prSet>
      <dgm:spPr/>
      <dgm:t>
        <a:bodyPr/>
        <a:lstStyle/>
        <a:p>
          <a:endParaRPr lang="en-US"/>
        </a:p>
      </dgm:t>
    </dgm:pt>
    <dgm:pt modelId="{8C0123CC-1530-4110-92AC-E01234B381DC}" type="pres">
      <dgm:prSet presAssocID="{C7D8A6B3-0590-4B38-81D4-181EDDAEA0B9}" presName="sibTrans" presStyleLbl="sibTrans2D1" presStyleIdx="0" presStyleCnt="3" custLinFactNeighborX="62352" custLinFactNeighborY="-44470"/>
      <dgm:spPr/>
      <dgm:t>
        <a:bodyPr/>
        <a:lstStyle/>
        <a:p>
          <a:endParaRPr lang="en-US"/>
        </a:p>
      </dgm:t>
    </dgm:pt>
    <dgm:pt modelId="{1F3BF926-FBFC-4F53-9BC6-EAC6BFC4E30B}" type="pres">
      <dgm:prSet presAssocID="{C7D8A6B3-0590-4B38-81D4-181EDDAEA0B9}" presName="connectorText" presStyleLbl="sibTrans2D1" presStyleIdx="0" presStyleCnt="3"/>
      <dgm:spPr/>
      <dgm:t>
        <a:bodyPr/>
        <a:lstStyle/>
        <a:p>
          <a:endParaRPr lang="en-US"/>
        </a:p>
      </dgm:t>
    </dgm:pt>
    <dgm:pt modelId="{9C13943E-BA16-48FD-95E1-5F8039062556}" type="pres">
      <dgm:prSet presAssocID="{EFFD2681-51FA-4D9D-B35D-53FD362ECD7A}" presName="node" presStyleLbl="node1" presStyleIdx="1" presStyleCnt="3">
        <dgm:presLayoutVars>
          <dgm:bulletEnabled val="1"/>
        </dgm:presLayoutVars>
      </dgm:prSet>
      <dgm:spPr/>
      <dgm:t>
        <a:bodyPr/>
        <a:lstStyle/>
        <a:p>
          <a:endParaRPr lang="en-US"/>
        </a:p>
      </dgm:t>
    </dgm:pt>
    <dgm:pt modelId="{F089BFDB-807D-43E1-BD7B-397A2B5212C9}" type="pres">
      <dgm:prSet presAssocID="{72588CB2-86E9-4A8D-9D07-9625533E81EE}" presName="sibTrans" presStyleLbl="sibTrans2D1" presStyleIdx="1" presStyleCnt="3"/>
      <dgm:spPr/>
      <dgm:t>
        <a:bodyPr/>
        <a:lstStyle/>
        <a:p>
          <a:endParaRPr lang="en-US"/>
        </a:p>
      </dgm:t>
    </dgm:pt>
    <dgm:pt modelId="{4B979F4A-2A11-412B-8FD6-9098DEA2744D}" type="pres">
      <dgm:prSet presAssocID="{72588CB2-86E9-4A8D-9D07-9625533E81EE}" presName="connectorText" presStyleLbl="sibTrans2D1" presStyleIdx="1" presStyleCnt="3"/>
      <dgm:spPr/>
      <dgm:t>
        <a:bodyPr/>
        <a:lstStyle/>
        <a:p>
          <a:endParaRPr lang="en-US"/>
        </a:p>
      </dgm:t>
    </dgm:pt>
    <dgm:pt modelId="{858685E2-F519-4AAB-8E42-8E2B07B6148C}" type="pres">
      <dgm:prSet presAssocID="{676C1755-D651-480B-887A-218C7DCAB2A3}" presName="node" presStyleLbl="node1" presStyleIdx="2" presStyleCnt="3">
        <dgm:presLayoutVars>
          <dgm:bulletEnabled val="1"/>
        </dgm:presLayoutVars>
      </dgm:prSet>
      <dgm:spPr/>
      <dgm:t>
        <a:bodyPr/>
        <a:lstStyle/>
        <a:p>
          <a:endParaRPr lang="en-US"/>
        </a:p>
      </dgm:t>
    </dgm:pt>
    <dgm:pt modelId="{9BBC1EB3-4C93-448B-819A-939F5A0E9679}" type="pres">
      <dgm:prSet presAssocID="{47573C57-9C89-4209-B8AB-4DB595695830}" presName="sibTrans" presStyleLbl="sibTrans2D1" presStyleIdx="2" presStyleCnt="3" custLinFactNeighborX="-57880" custLinFactNeighborY="-36132"/>
      <dgm:spPr/>
      <dgm:t>
        <a:bodyPr/>
        <a:lstStyle/>
        <a:p>
          <a:endParaRPr lang="en-US"/>
        </a:p>
      </dgm:t>
    </dgm:pt>
    <dgm:pt modelId="{9DD242BF-2D02-4A88-AB85-D36EAE111F38}" type="pres">
      <dgm:prSet presAssocID="{47573C57-9C89-4209-B8AB-4DB595695830}" presName="connectorText" presStyleLbl="sibTrans2D1" presStyleIdx="2" presStyleCnt="3"/>
      <dgm:spPr/>
      <dgm:t>
        <a:bodyPr/>
        <a:lstStyle/>
        <a:p>
          <a:endParaRPr lang="en-US"/>
        </a:p>
      </dgm:t>
    </dgm:pt>
  </dgm:ptLst>
  <dgm:cxnLst>
    <dgm:cxn modelId="{543FF965-2E7D-44F1-A633-55F6F7BB7904}" type="presOf" srcId="{47CE19C3-59C7-456F-8617-E8E153DE0A73}" destId="{146F1763-2169-4773-9F03-5C45EDCDB49A}" srcOrd="0" destOrd="0" presId="urn:microsoft.com/office/officeart/2005/8/layout/cycle7"/>
    <dgm:cxn modelId="{72E3F9A6-5532-441C-AE2D-D2FD891264EC}" type="presOf" srcId="{47573C57-9C89-4209-B8AB-4DB595695830}" destId="{9BBC1EB3-4C93-448B-819A-939F5A0E9679}" srcOrd="0" destOrd="0" presId="urn:microsoft.com/office/officeart/2005/8/layout/cycle7"/>
    <dgm:cxn modelId="{0B318DB8-0DBA-4852-91C2-D914C57C4F05}" type="presOf" srcId="{EFFD2681-51FA-4D9D-B35D-53FD362ECD7A}" destId="{9C13943E-BA16-48FD-95E1-5F8039062556}" srcOrd="0" destOrd="0" presId="urn:microsoft.com/office/officeart/2005/8/layout/cycle7"/>
    <dgm:cxn modelId="{DE1CA84D-5A2C-419D-8D23-8B359859823F}" srcId="{A60E8E9E-D43A-4CD1-8D9B-251B0905883D}" destId="{47CE19C3-59C7-456F-8617-E8E153DE0A73}" srcOrd="0" destOrd="0" parTransId="{0F756981-47A4-4075-B83B-8C6301FF9E04}" sibTransId="{C7D8A6B3-0590-4B38-81D4-181EDDAEA0B9}"/>
    <dgm:cxn modelId="{DF1991E1-F290-47E8-871C-60BF864BBFEC}" type="presOf" srcId="{C7D8A6B3-0590-4B38-81D4-181EDDAEA0B9}" destId="{8C0123CC-1530-4110-92AC-E01234B381DC}" srcOrd="0" destOrd="0" presId="urn:microsoft.com/office/officeart/2005/8/layout/cycle7"/>
    <dgm:cxn modelId="{C51E0CCE-4D97-402F-B266-DDBF33318DA9}" type="presOf" srcId="{676C1755-D651-480B-887A-218C7DCAB2A3}" destId="{858685E2-F519-4AAB-8E42-8E2B07B6148C}" srcOrd="0" destOrd="0" presId="urn:microsoft.com/office/officeart/2005/8/layout/cycle7"/>
    <dgm:cxn modelId="{C5912F78-54DF-4E15-9F16-EA35E457E387}" type="presOf" srcId="{47573C57-9C89-4209-B8AB-4DB595695830}" destId="{9DD242BF-2D02-4A88-AB85-D36EAE111F38}" srcOrd="1" destOrd="0" presId="urn:microsoft.com/office/officeart/2005/8/layout/cycle7"/>
    <dgm:cxn modelId="{D8B5BEC9-A634-4323-A16A-9467184A9D15}" srcId="{A60E8E9E-D43A-4CD1-8D9B-251B0905883D}" destId="{676C1755-D651-480B-887A-218C7DCAB2A3}" srcOrd="2" destOrd="0" parTransId="{7AC0FD34-C07F-46EA-B275-ECBD66C0E07E}" sibTransId="{47573C57-9C89-4209-B8AB-4DB595695830}"/>
    <dgm:cxn modelId="{42A59B7A-A09B-480C-A622-EC58678A236D}" type="presOf" srcId="{A60E8E9E-D43A-4CD1-8D9B-251B0905883D}" destId="{3A98FFED-F767-4B0D-87C4-732DBE157704}" srcOrd="0" destOrd="0" presId="urn:microsoft.com/office/officeart/2005/8/layout/cycle7"/>
    <dgm:cxn modelId="{7AAC3802-8B2C-417B-BEF0-0BECF810E619}" type="presOf" srcId="{C7D8A6B3-0590-4B38-81D4-181EDDAEA0B9}" destId="{1F3BF926-FBFC-4F53-9BC6-EAC6BFC4E30B}" srcOrd="1" destOrd="0" presId="urn:microsoft.com/office/officeart/2005/8/layout/cycle7"/>
    <dgm:cxn modelId="{3E2BB7F9-6A34-409F-A750-E019C237B3DA}" type="presOf" srcId="{72588CB2-86E9-4A8D-9D07-9625533E81EE}" destId="{4B979F4A-2A11-412B-8FD6-9098DEA2744D}" srcOrd="1" destOrd="0" presId="urn:microsoft.com/office/officeart/2005/8/layout/cycle7"/>
    <dgm:cxn modelId="{082CEBB2-5356-44E9-94D2-F35FEC7FCC97}" type="presOf" srcId="{72588CB2-86E9-4A8D-9D07-9625533E81EE}" destId="{F089BFDB-807D-43E1-BD7B-397A2B5212C9}" srcOrd="0" destOrd="0" presId="urn:microsoft.com/office/officeart/2005/8/layout/cycle7"/>
    <dgm:cxn modelId="{60847048-411D-4D8D-A7F8-92E109A80EE8}" srcId="{A60E8E9E-D43A-4CD1-8D9B-251B0905883D}" destId="{EFFD2681-51FA-4D9D-B35D-53FD362ECD7A}" srcOrd="1" destOrd="0" parTransId="{2E7FCF51-F246-42A6-AD69-7497E3969129}" sibTransId="{72588CB2-86E9-4A8D-9D07-9625533E81EE}"/>
    <dgm:cxn modelId="{A9A3A079-96FC-4D68-BDF4-213581BED708}" type="presParOf" srcId="{3A98FFED-F767-4B0D-87C4-732DBE157704}" destId="{146F1763-2169-4773-9F03-5C45EDCDB49A}" srcOrd="0" destOrd="0" presId="urn:microsoft.com/office/officeart/2005/8/layout/cycle7"/>
    <dgm:cxn modelId="{74CAEDF7-2E5D-4B85-A9A6-988698D58200}" type="presParOf" srcId="{3A98FFED-F767-4B0D-87C4-732DBE157704}" destId="{8C0123CC-1530-4110-92AC-E01234B381DC}" srcOrd="1" destOrd="0" presId="urn:microsoft.com/office/officeart/2005/8/layout/cycle7"/>
    <dgm:cxn modelId="{5A3BA80B-9EEB-4889-9397-6A28E622CA8D}" type="presParOf" srcId="{8C0123CC-1530-4110-92AC-E01234B381DC}" destId="{1F3BF926-FBFC-4F53-9BC6-EAC6BFC4E30B}" srcOrd="0" destOrd="0" presId="urn:microsoft.com/office/officeart/2005/8/layout/cycle7"/>
    <dgm:cxn modelId="{ED0478D5-6145-4DC7-B43F-ED1B284972B2}" type="presParOf" srcId="{3A98FFED-F767-4B0D-87C4-732DBE157704}" destId="{9C13943E-BA16-48FD-95E1-5F8039062556}" srcOrd="2" destOrd="0" presId="urn:microsoft.com/office/officeart/2005/8/layout/cycle7"/>
    <dgm:cxn modelId="{071DF25B-570C-4BA3-A2BE-EA6DA91D8757}" type="presParOf" srcId="{3A98FFED-F767-4B0D-87C4-732DBE157704}" destId="{F089BFDB-807D-43E1-BD7B-397A2B5212C9}" srcOrd="3" destOrd="0" presId="urn:microsoft.com/office/officeart/2005/8/layout/cycle7"/>
    <dgm:cxn modelId="{4BB18657-3C88-4A6A-B389-7448F2FD524B}" type="presParOf" srcId="{F089BFDB-807D-43E1-BD7B-397A2B5212C9}" destId="{4B979F4A-2A11-412B-8FD6-9098DEA2744D}" srcOrd="0" destOrd="0" presId="urn:microsoft.com/office/officeart/2005/8/layout/cycle7"/>
    <dgm:cxn modelId="{437EFE65-B35A-498E-9040-C100C9849FD6}" type="presParOf" srcId="{3A98FFED-F767-4B0D-87C4-732DBE157704}" destId="{858685E2-F519-4AAB-8E42-8E2B07B6148C}" srcOrd="4" destOrd="0" presId="urn:microsoft.com/office/officeart/2005/8/layout/cycle7"/>
    <dgm:cxn modelId="{041D0405-E863-41E9-8FFB-D221B63DD334}" type="presParOf" srcId="{3A98FFED-F767-4B0D-87C4-732DBE157704}" destId="{9BBC1EB3-4C93-448B-819A-939F5A0E9679}" srcOrd="5" destOrd="0" presId="urn:microsoft.com/office/officeart/2005/8/layout/cycle7"/>
    <dgm:cxn modelId="{317D1D95-6542-413E-AD2B-B6BA1678A68C}" type="presParOf" srcId="{9BBC1EB3-4C93-448B-819A-939F5A0E9679}" destId="{9DD242BF-2D02-4A88-AB85-D36EAE111F3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33181F-F190-4BE5-A09D-A4E71AD8FC79}" type="doc">
      <dgm:prSet loTypeId="urn:microsoft.com/office/officeart/2005/8/layout/vList6" loCatId="process" qsTypeId="urn:microsoft.com/office/officeart/2005/8/quickstyle/3d3" qsCatId="3D" csTypeId="urn:microsoft.com/office/officeart/2005/8/colors/colorful2" csCatId="colorful" phldr="1"/>
      <dgm:spPr/>
      <dgm:t>
        <a:bodyPr/>
        <a:lstStyle/>
        <a:p>
          <a:endParaRPr lang="en-US"/>
        </a:p>
      </dgm:t>
    </dgm:pt>
    <dgm:pt modelId="{4CF08B2A-2163-4D71-80BD-636E0B5A29D5}">
      <dgm:prSet phldrT="[Text]" custT="1"/>
      <dgm:spPr/>
      <dgm:t>
        <a:bodyPr/>
        <a:lstStyle/>
        <a:p>
          <a:r>
            <a:rPr lang="fa-IR" sz="4800" dirty="0" smtClean="0">
              <a:cs typeface="B Titr" panose="00000700000000000000" pitchFamily="2" charset="-78"/>
            </a:rPr>
            <a:t>توجه به صفات و اخلاق</a:t>
          </a:r>
          <a:endParaRPr lang="en-US" sz="4800" dirty="0">
            <a:cs typeface="B Titr" panose="00000700000000000000" pitchFamily="2" charset="-78"/>
          </a:endParaRPr>
        </a:p>
      </dgm:t>
    </dgm:pt>
    <dgm:pt modelId="{65DA635C-03E2-474F-B7BC-5C7FA2651FAA}" type="parTrans" cxnId="{BD44DE52-2C01-43D3-B631-CBF67944DD84}">
      <dgm:prSet/>
      <dgm:spPr/>
      <dgm:t>
        <a:bodyPr/>
        <a:lstStyle/>
        <a:p>
          <a:endParaRPr lang="en-US"/>
        </a:p>
      </dgm:t>
    </dgm:pt>
    <dgm:pt modelId="{F927451D-70F0-4D2E-BF74-A721D051C27E}" type="sibTrans" cxnId="{BD44DE52-2C01-43D3-B631-CBF67944DD84}">
      <dgm:prSet/>
      <dgm:spPr/>
      <dgm:t>
        <a:bodyPr/>
        <a:lstStyle/>
        <a:p>
          <a:endParaRPr lang="en-US"/>
        </a:p>
      </dgm:t>
    </dgm:pt>
    <dgm:pt modelId="{DBD3E52A-224E-470E-9C91-BE74D8ED0A9C}">
      <dgm:prSet phldrT="[Text]"/>
      <dgm:spPr/>
      <dgm:t>
        <a:bodyPr/>
        <a:lstStyle/>
        <a:p>
          <a:pPr algn="ctr" rtl="1"/>
          <a:r>
            <a:rPr lang="fa-IR" dirty="0" smtClean="0">
              <a:solidFill>
                <a:schemeClr val="accent1">
                  <a:lumMod val="50000"/>
                </a:schemeClr>
              </a:solidFill>
            </a:rPr>
            <a:t> </a:t>
          </a:r>
          <a:r>
            <a:rPr lang="fa-IR" dirty="0" smtClean="0">
              <a:solidFill>
                <a:schemeClr val="accent1">
                  <a:lumMod val="50000"/>
                </a:schemeClr>
              </a:solidFill>
              <a:cs typeface="B Titr" panose="00000700000000000000" pitchFamily="2" charset="-78"/>
            </a:rPr>
            <a:t>نکته محوری سوره مبارکه قلم</a:t>
          </a:r>
          <a:endParaRPr lang="en-US" dirty="0">
            <a:solidFill>
              <a:schemeClr val="accent1">
                <a:lumMod val="50000"/>
              </a:schemeClr>
            </a:solidFill>
            <a:cs typeface="B Titr" panose="00000700000000000000" pitchFamily="2" charset="-78"/>
          </a:endParaRPr>
        </a:p>
      </dgm:t>
    </dgm:pt>
    <dgm:pt modelId="{4C2D2E11-753D-4906-8BD3-A168DEDE9390}" type="parTrans" cxnId="{A2EEF568-FCD7-4FF5-98FB-1FEC4E43DDAC}">
      <dgm:prSet/>
      <dgm:spPr/>
      <dgm:t>
        <a:bodyPr/>
        <a:lstStyle/>
        <a:p>
          <a:endParaRPr lang="en-US"/>
        </a:p>
      </dgm:t>
    </dgm:pt>
    <dgm:pt modelId="{E7DDAFAF-A049-418D-83C1-4DD537FF224F}" type="sibTrans" cxnId="{A2EEF568-FCD7-4FF5-98FB-1FEC4E43DDAC}">
      <dgm:prSet/>
      <dgm:spPr/>
      <dgm:t>
        <a:bodyPr/>
        <a:lstStyle/>
        <a:p>
          <a:endParaRPr lang="en-US"/>
        </a:p>
      </dgm:t>
    </dgm:pt>
    <dgm:pt modelId="{EB57AFA9-A48B-4F83-B7F3-14663417D526}" type="pres">
      <dgm:prSet presAssocID="{8333181F-F190-4BE5-A09D-A4E71AD8FC79}" presName="Name0" presStyleCnt="0">
        <dgm:presLayoutVars>
          <dgm:dir val="rev"/>
          <dgm:animLvl val="lvl"/>
          <dgm:resizeHandles/>
        </dgm:presLayoutVars>
      </dgm:prSet>
      <dgm:spPr/>
      <dgm:t>
        <a:bodyPr/>
        <a:lstStyle/>
        <a:p>
          <a:endParaRPr lang="en-US"/>
        </a:p>
      </dgm:t>
    </dgm:pt>
    <dgm:pt modelId="{14D4E004-80AD-4728-82E6-E01E2B056019}" type="pres">
      <dgm:prSet presAssocID="{4CF08B2A-2163-4D71-80BD-636E0B5A29D5}" presName="linNode" presStyleCnt="0"/>
      <dgm:spPr/>
    </dgm:pt>
    <dgm:pt modelId="{40F82946-20DC-4EB7-9D61-E2854E517310}" type="pres">
      <dgm:prSet presAssocID="{4CF08B2A-2163-4D71-80BD-636E0B5A29D5}" presName="parentShp" presStyleLbl="node1" presStyleIdx="0" presStyleCnt="1" custScaleX="165351" custScaleY="43367" custLinFactX="-1836" custLinFactNeighborX="-100000" custLinFactNeighborY="1707">
        <dgm:presLayoutVars>
          <dgm:bulletEnabled val="1"/>
        </dgm:presLayoutVars>
      </dgm:prSet>
      <dgm:spPr/>
      <dgm:t>
        <a:bodyPr/>
        <a:lstStyle/>
        <a:p>
          <a:endParaRPr lang="en-US"/>
        </a:p>
      </dgm:t>
    </dgm:pt>
    <dgm:pt modelId="{99D21151-550B-407E-AC06-F6A4434A2570}" type="pres">
      <dgm:prSet presAssocID="{4CF08B2A-2163-4D71-80BD-636E0B5A29D5}" presName="childShp" presStyleLbl="bgAccFollowNode1" presStyleIdx="0" presStyleCnt="1" custScaleY="37237" custLinFactX="50079" custLinFactNeighborX="100000" custLinFactNeighborY="1785">
        <dgm:presLayoutVars>
          <dgm:bulletEnabled val="1"/>
        </dgm:presLayoutVars>
      </dgm:prSet>
      <dgm:spPr/>
      <dgm:t>
        <a:bodyPr/>
        <a:lstStyle/>
        <a:p>
          <a:endParaRPr lang="en-US"/>
        </a:p>
      </dgm:t>
    </dgm:pt>
  </dgm:ptLst>
  <dgm:cxnLst>
    <dgm:cxn modelId="{A2EEF568-FCD7-4FF5-98FB-1FEC4E43DDAC}" srcId="{4CF08B2A-2163-4D71-80BD-636E0B5A29D5}" destId="{DBD3E52A-224E-470E-9C91-BE74D8ED0A9C}" srcOrd="0" destOrd="0" parTransId="{4C2D2E11-753D-4906-8BD3-A168DEDE9390}" sibTransId="{E7DDAFAF-A049-418D-83C1-4DD537FF224F}"/>
    <dgm:cxn modelId="{BD44DE52-2C01-43D3-B631-CBF67944DD84}" srcId="{8333181F-F190-4BE5-A09D-A4E71AD8FC79}" destId="{4CF08B2A-2163-4D71-80BD-636E0B5A29D5}" srcOrd="0" destOrd="0" parTransId="{65DA635C-03E2-474F-B7BC-5C7FA2651FAA}" sibTransId="{F927451D-70F0-4D2E-BF74-A721D051C27E}"/>
    <dgm:cxn modelId="{145BE094-1A9C-42B8-A009-4A6A9FEFEE51}" type="presOf" srcId="{4CF08B2A-2163-4D71-80BD-636E0B5A29D5}" destId="{40F82946-20DC-4EB7-9D61-E2854E517310}" srcOrd="0" destOrd="0" presId="urn:microsoft.com/office/officeart/2005/8/layout/vList6"/>
    <dgm:cxn modelId="{30CDBD78-969A-4BA0-97B5-A07CBA26B8AE}" type="presOf" srcId="{8333181F-F190-4BE5-A09D-A4E71AD8FC79}" destId="{EB57AFA9-A48B-4F83-B7F3-14663417D526}" srcOrd="0" destOrd="0" presId="urn:microsoft.com/office/officeart/2005/8/layout/vList6"/>
    <dgm:cxn modelId="{0D686931-1CF8-4917-994B-DC0D39D68227}" type="presOf" srcId="{DBD3E52A-224E-470E-9C91-BE74D8ED0A9C}" destId="{99D21151-550B-407E-AC06-F6A4434A2570}" srcOrd="0" destOrd="0" presId="urn:microsoft.com/office/officeart/2005/8/layout/vList6"/>
    <dgm:cxn modelId="{9DCDC691-5CBA-4930-B86E-9AC9EA848465}" type="presParOf" srcId="{EB57AFA9-A48B-4F83-B7F3-14663417D526}" destId="{14D4E004-80AD-4728-82E6-E01E2B056019}" srcOrd="0" destOrd="0" presId="urn:microsoft.com/office/officeart/2005/8/layout/vList6"/>
    <dgm:cxn modelId="{BC55C627-9647-4746-AE8C-8135E24BB846}" type="presParOf" srcId="{14D4E004-80AD-4728-82E6-E01E2B056019}" destId="{40F82946-20DC-4EB7-9D61-E2854E517310}" srcOrd="0" destOrd="0" presId="urn:microsoft.com/office/officeart/2005/8/layout/vList6"/>
    <dgm:cxn modelId="{451E1D96-C112-4790-BE69-A943C4A4A635}" type="presParOf" srcId="{14D4E004-80AD-4728-82E6-E01E2B056019}" destId="{99D21151-550B-407E-AC06-F6A4434A257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C2EF9-14EA-4176-8252-6E0695C620F9}">
      <dsp:nvSpPr>
        <dsp:cNvPr id="0" name=""/>
        <dsp:cNvSpPr/>
      </dsp:nvSpPr>
      <dsp:spPr>
        <a:xfrm>
          <a:off x="4418925" y="0"/>
          <a:ext cx="4106656" cy="479695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fa-IR" sz="3200" kern="1200" dirty="0" smtClean="0">
              <a:solidFill>
                <a:srgbClr val="115383"/>
              </a:solidFill>
              <a:cs typeface="B Titr" panose="00000700000000000000" pitchFamily="2" charset="-78"/>
            </a:rPr>
            <a:t>سوره مبارکه علق</a:t>
          </a:r>
          <a:endParaRPr lang="en-US" sz="3200" kern="1200" dirty="0">
            <a:solidFill>
              <a:srgbClr val="115383"/>
            </a:solidFill>
            <a:cs typeface="B Titr" panose="00000700000000000000" pitchFamily="2" charset="-78"/>
          </a:endParaRPr>
        </a:p>
      </dsp:txBody>
      <dsp:txXfrm>
        <a:off x="4418925" y="0"/>
        <a:ext cx="4106656" cy="1439085"/>
      </dsp:txXfrm>
    </dsp:sp>
    <dsp:sp modelId="{B5234EE5-7117-4B63-8586-F82982F70B33}">
      <dsp:nvSpPr>
        <dsp:cNvPr id="0" name=""/>
        <dsp:cNvSpPr/>
      </dsp:nvSpPr>
      <dsp:spPr>
        <a:xfrm>
          <a:off x="4551126" y="1202195"/>
          <a:ext cx="3819782" cy="69881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بیان جایگاه ویژه پیامبر در قرائت اسم رب</a:t>
          </a:r>
        </a:p>
      </dsp:txBody>
      <dsp:txXfrm>
        <a:off x="4571594" y="1222663"/>
        <a:ext cx="3778846" cy="657877"/>
      </dsp:txXfrm>
    </dsp:sp>
    <dsp:sp modelId="{6A58BC3E-48DA-4C89-8CC6-B1B62B43EDAE}">
      <dsp:nvSpPr>
        <dsp:cNvPr id="0" name=""/>
        <dsp:cNvSpPr/>
      </dsp:nvSpPr>
      <dsp:spPr>
        <a:xfrm>
          <a:off x="4605712" y="2009078"/>
          <a:ext cx="3737879" cy="698813"/>
        </a:xfrm>
        <a:prstGeom prst="roundRect">
          <a:avLst>
            <a:gd name="adj" fmla="val 10000"/>
          </a:avLst>
        </a:prstGeom>
        <a:gradFill rotWithShape="0">
          <a:gsLst>
            <a:gs pos="0">
              <a:schemeClr val="accent4">
                <a:hueOff val="1732615"/>
                <a:satOff val="-7995"/>
                <a:lumOff val="294"/>
                <a:alphaOff val="0"/>
                <a:lumMod val="110000"/>
                <a:satMod val="105000"/>
                <a:tint val="67000"/>
              </a:schemeClr>
            </a:gs>
            <a:gs pos="50000">
              <a:schemeClr val="accent4">
                <a:hueOff val="1732615"/>
                <a:satOff val="-7995"/>
                <a:lumOff val="294"/>
                <a:alphaOff val="0"/>
                <a:lumMod val="105000"/>
                <a:satMod val="103000"/>
                <a:tint val="73000"/>
              </a:schemeClr>
            </a:gs>
            <a:gs pos="100000">
              <a:schemeClr val="accent4">
                <a:hueOff val="1732615"/>
                <a:satOff val="-7995"/>
                <a:lumOff val="29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معرفی قلم به عنوان ابزاری برای تعلیم</a:t>
          </a:r>
          <a:endParaRPr lang="en-US" sz="2000" kern="1200" dirty="0">
            <a:cs typeface="B Titr" panose="00000700000000000000" pitchFamily="2" charset="-78"/>
          </a:endParaRPr>
        </a:p>
      </dsp:txBody>
      <dsp:txXfrm>
        <a:off x="4626180" y="2029546"/>
        <a:ext cx="3696943" cy="657877"/>
      </dsp:txXfrm>
    </dsp:sp>
    <dsp:sp modelId="{BAAF721D-D3F5-484D-B692-2F6BE46B2140}">
      <dsp:nvSpPr>
        <dsp:cNvPr id="0" name=""/>
        <dsp:cNvSpPr/>
      </dsp:nvSpPr>
      <dsp:spPr>
        <a:xfrm>
          <a:off x="4605778" y="2884745"/>
          <a:ext cx="3792481" cy="698813"/>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نقش قلم و قرائت از سویی</a:t>
          </a:r>
          <a:endParaRPr lang="en-US" sz="2000" kern="1200" dirty="0">
            <a:cs typeface="B Titr" panose="00000700000000000000" pitchFamily="2" charset="-78"/>
          </a:endParaRPr>
        </a:p>
      </dsp:txBody>
      <dsp:txXfrm>
        <a:off x="4626246" y="2905213"/>
        <a:ext cx="3751545" cy="657877"/>
      </dsp:txXfrm>
    </dsp:sp>
    <dsp:sp modelId="{104CC0AB-AB18-497D-BA66-722DF049DC93}">
      <dsp:nvSpPr>
        <dsp:cNvPr id="0" name=""/>
        <dsp:cNvSpPr/>
      </dsp:nvSpPr>
      <dsp:spPr>
        <a:xfrm>
          <a:off x="4633079" y="3746772"/>
          <a:ext cx="3737879" cy="698813"/>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اطاعت و عبودیت مخلصانه از سویی دیگر</a:t>
          </a:r>
          <a:endParaRPr lang="en-US" sz="2000" kern="1200" dirty="0">
            <a:cs typeface="B Titr" panose="00000700000000000000" pitchFamily="2" charset="-78"/>
          </a:endParaRPr>
        </a:p>
      </dsp:txBody>
      <dsp:txXfrm>
        <a:off x="4653547" y="3767240"/>
        <a:ext cx="3696943" cy="657877"/>
      </dsp:txXfrm>
    </dsp:sp>
    <dsp:sp modelId="{97FC0740-85C5-4686-8729-602DEF67BEFB}">
      <dsp:nvSpPr>
        <dsp:cNvPr id="0" name=""/>
        <dsp:cNvSpPr/>
      </dsp:nvSpPr>
      <dsp:spPr>
        <a:xfrm>
          <a:off x="8129" y="0"/>
          <a:ext cx="4106656" cy="479695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a-IR" sz="3200" kern="1200" dirty="0" smtClean="0">
              <a:solidFill>
                <a:srgbClr val="115383"/>
              </a:solidFill>
              <a:cs typeface="B Titr" panose="00000700000000000000" pitchFamily="2" charset="-78"/>
            </a:rPr>
            <a:t>سوره مبارکه قلم</a:t>
          </a:r>
          <a:endParaRPr lang="en-US" sz="3200" kern="1200" dirty="0">
            <a:solidFill>
              <a:srgbClr val="115383"/>
            </a:solidFill>
            <a:cs typeface="B Titr" panose="00000700000000000000" pitchFamily="2" charset="-78"/>
          </a:endParaRPr>
        </a:p>
      </dsp:txBody>
      <dsp:txXfrm>
        <a:off x="8129" y="0"/>
        <a:ext cx="4106656" cy="1439085"/>
      </dsp:txXfrm>
    </dsp:sp>
    <dsp:sp modelId="{DDFA0BC5-1ABF-452C-B01E-9D7CC0766533}">
      <dsp:nvSpPr>
        <dsp:cNvPr id="0" name=""/>
        <dsp:cNvSpPr/>
      </dsp:nvSpPr>
      <dsp:spPr>
        <a:xfrm>
          <a:off x="280170" y="1202766"/>
          <a:ext cx="3612149" cy="942409"/>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بیان جایگاه ویژه پیامبر از منظری دیگر</a:t>
          </a:r>
          <a:endParaRPr lang="en-US" sz="2000" kern="1200" dirty="0">
            <a:cs typeface="B Titr" panose="00000700000000000000" pitchFamily="2" charset="-78"/>
          </a:endParaRPr>
        </a:p>
      </dsp:txBody>
      <dsp:txXfrm>
        <a:off x="307772" y="1230368"/>
        <a:ext cx="3556945" cy="887205"/>
      </dsp:txXfrm>
    </dsp:sp>
    <dsp:sp modelId="{D7414B6C-6F28-4266-B6D3-43D6B39FE3D8}">
      <dsp:nvSpPr>
        <dsp:cNvPr id="0" name=""/>
        <dsp:cNvSpPr/>
      </dsp:nvSpPr>
      <dsp:spPr>
        <a:xfrm>
          <a:off x="280170" y="2304090"/>
          <a:ext cx="3554853" cy="942409"/>
        </a:xfrm>
        <a:prstGeom prst="roundRect">
          <a:avLst>
            <a:gd name="adj" fmla="val 10000"/>
          </a:avLst>
        </a:prstGeom>
        <a:gradFill rotWithShape="0">
          <a:gsLst>
            <a:gs pos="0">
              <a:schemeClr val="accent4">
                <a:hueOff val="8663077"/>
                <a:satOff val="-39973"/>
                <a:lumOff val="1471"/>
                <a:alphaOff val="0"/>
                <a:lumMod val="110000"/>
                <a:satMod val="105000"/>
                <a:tint val="67000"/>
              </a:schemeClr>
            </a:gs>
            <a:gs pos="50000">
              <a:schemeClr val="accent4">
                <a:hueOff val="8663077"/>
                <a:satOff val="-39973"/>
                <a:lumOff val="1471"/>
                <a:alphaOff val="0"/>
                <a:lumMod val="105000"/>
                <a:satMod val="103000"/>
                <a:tint val="73000"/>
              </a:schemeClr>
            </a:gs>
            <a:gs pos="100000">
              <a:schemeClr val="accent4">
                <a:hueOff val="8663077"/>
                <a:satOff val="-39973"/>
                <a:lumOff val="1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سوگند یاد کردن به قلم و آنچه به سطر درآورده میشود</a:t>
          </a:r>
          <a:endParaRPr lang="en-US" sz="2000" kern="1200" dirty="0">
            <a:cs typeface="B Titr" panose="00000700000000000000" pitchFamily="2" charset="-78"/>
          </a:endParaRPr>
        </a:p>
      </dsp:txBody>
      <dsp:txXfrm>
        <a:off x="307772" y="2331692"/>
        <a:ext cx="3499649" cy="887205"/>
      </dsp:txXfrm>
    </dsp:sp>
    <dsp:sp modelId="{E8EC5BB8-E744-4B11-9FD6-50E528028042}">
      <dsp:nvSpPr>
        <dsp:cNvPr id="0" name=""/>
        <dsp:cNvSpPr/>
      </dsp:nvSpPr>
      <dsp:spPr>
        <a:xfrm>
          <a:off x="307471" y="3391485"/>
          <a:ext cx="3500251" cy="942409"/>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اشاره به سطوری که انسان به عنوان سرنوشت برای خود بجای میگذارد</a:t>
          </a:r>
          <a:endParaRPr lang="en-US" sz="2000" kern="1200" dirty="0">
            <a:cs typeface="B Titr" panose="00000700000000000000" pitchFamily="2" charset="-78"/>
          </a:endParaRPr>
        </a:p>
      </dsp:txBody>
      <dsp:txXfrm>
        <a:off x="335073" y="3419087"/>
        <a:ext cx="3445047" cy="8872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7694D-9C22-449C-886B-004C749D6F3F}">
      <dsp:nvSpPr>
        <dsp:cNvPr id="0" name=""/>
        <dsp:cNvSpPr/>
      </dsp:nvSpPr>
      <dsp:spPr>
        <a:xfrm>
          <a:off x="1763228" y="1041"/>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مطالعه آیات براساس دسته بندی ترتیبی</a:t>
          </a:r>
          <a:endParaRPr lang="en-US" sz="2800" kern="1200" dirty="0">
            <a:latin typeface="Mitra" panose="02000500000000000000" pitchFamily="2" charset="-78"/>
            <a:cs typeface="Mitra" panose="02000500000000000000" pitchFamily="2" charset="-78"/>
          </a:endParaRPr>
        </a:p>
      </dsp:txBody>
      <dsp:txXfrm>
        <a:off x="1763228" y="1041"/>
        <a:ext cx="7514157" cy="692055"/>
      </dsp:txXfrm>
    </dsp:sp>
    <dsp:sp modelId="{F4982C5F-47C3-4DC9-A37F-78F370182102}">
      <dsp:nvSpPr>
        <dsp:cNvPr id="0" name=""/>
        <dsp:cNvSpPr/>
      </dsp:nvSpPr>
      <dsp:spPr>
        <a:xfrm>
          <a:off x="9104372" y="1041"/>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C2F3DE6-B85F-4C02-AB78-2804264D50BA}">
      <dsp:nvSpPr>
        <dsp:cNvPr id="0" name=""/>
        <dsp:cNvSpPr/>
      </dsp:nvSpPr>
      <dsp:spPr>
        <a:xfrm>
          <a:off x="1763228" y="899680"/>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بررسی دیدنی ها و شنیدنی های سوره</a:t>
          </a:r>
          <a:endParaRPr lang="en-US" sz="2800" kern="1200" dirty="0">
            <a:latin typeface="Mitra" panose="02000500000000000000" pitchFamily="2" charset="-78"/>
            <a:cs typeface="Mitra" panose="02000500000000000000" pitchFamily="2" charset="-78"/>
          </a:endParaRPr>
        </a:p>
      </dsp:txBody>
      <dsp:txXfrm>
        <a:off x="1763228" y="899680"/>
        <a:ext cx="7514157" cy="692055"/>
      </dsp:txXfrm>
    </dsp:sp>
    <dsp:sp modelId="{E7B0953F-201F-417C-91EB-79CFD3E5F4BD}">
      <dsp:nvSpPr>
        <dsp:cNvPr id="0" name=""/>
        <dsp:cNvSpPr/>
      </dsp:nvSpPr>
      <dsp:spPr>
        <a:xfrm>
          <a:off x="9104372" y="899680"/>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232C662-0804-4645-9EE6-C91A64661C45}">
      <dsp:nvSpPr>
        <dsp:cNvPr id="0" name=""/>
        <dsp:cNvSpPr/>
      </dsp:nvSpPr>
      <dsp:spPr>
        <a:xfrm>
          <a:off x="1763228" y="1798319"/>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نقش قالب ادبی و بیانی در مشاهده بهتر دیدنی ها و شنیدنی ها</a:t>
          </a:r>
        </a:p>
      </dsp:txBody>
      <dsp:txXfrm>
        <a:off x="1763228" y="1798319"/>
        <a:ext cx="7514157" cy="692055"/>
      </dsp:txXfrm>
    </dsp:sp>
    <dsp:sp modelId="{362B282B-F3D1-445F-84C2-09FDA34063FD}">
      <dsp:nvSpPr>
        <dsp:cNvPr id="0" name=""/>
        <dsp:cNvSpPr/>
      </dsp:nvSpPr>
      <dsp:spPr>
        <a:xfrm>
          <a:off x="9104372" y="1798319"/>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8A36479-9EB5-490B-8618-CE3118C38A6E}">
      <dsp:nvSpPr>
        <dsp:cNvPr id="0" name=""/>
        <dsp:cNvSpPr/>
      </dsp:nvSpPr>
      <dsp:spPr>
        <a:xfrm>
          <a:off x="1763228" y="2696958"/>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نقش داستان در تفکر و نقش استفهام در تفکر</a:t>
          </a:r>
        </a:p>
      </dsp:txBody>
      <dsp:txXfrm>
        <a:off x="1763228" y="2696958"/>
        <a:ext cx="7514157" cy="692055"/>
      </dsp:txXfrm>
    </dsp:sp>
    <dsp:sp modelId="{D6BCEE4A-84A9-4160-8741-3650F4196BF7}">
      <dsp:nvSpPr>
        <dsp:cNvPr id="0" name=""/>
        <dsp:cNvSpPr/>
      </dsp:nvSpPr>
      <dsp:spPr>
        <a:xfrm>
          <a:off x="9104372" y="2696958"/>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A476750-B0E1-45E0-B9B2-985389E0B6D0}">
      <dsp:nvSpPr>
        <dsp:cNvPr id="0" name=""/>
        <dsp:cNvSpPr/>
      </dsp:nvSpPr>
      <dsp:spPr>
        <a:xfrm>
          <a:off x="1763228" y="3595598"/>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دانستنی های سوره (گزاره نویسی)</a:t>
          </a:r>
        </a:p>
      </dsp:txBody>
      <dsp:txXfrm>
        <a:off x="1763228" y="3595598"/>
        <a:ext cx="7514157" cy="692055"/>
      </dsp:txXfrm>
    </dsp:sp>
    <dsp:sp modelId="{5EB333C4-3ECA-47EE-A0FF-37D5E7545057}">
      <dsp:nvSpPr>
        <dsp:cNvPr id="0" name=""/>
        <dsp:cNvSpPr/>
      </dsp:nvSpPr>
      <dsp:spPr>
        <a:xfrm>
          <a:off x="9104372" y="3595598"/>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5ACC321-3B06-4D2A-8661-B26DBCD85DF7}">
      <dsp:nvSpPr>
        <dsp:cNvPr id="0" name=""/>
        <dsp:cNvSpPr/>
      </dsp:nvSpPr>
      <dsp:spPr>
        <a:xfrm>
          <a:off x="1763228" y="4494237"/>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تدبر در سوره با نزدیک شدن به غرض آن</a:t>
          </a:r>
        </a:p>
      </dsp:txBody>
      <dsp:txXfrm>
        <a:off x="1763228" y="4494237"/>
        <a:ext cx="7514157" cy="692055"/>
      </dsp:txXfrm>
    </dsp:sp>
    <dsp:sp modelId="{4ABE2AEA-3D6D-418C-A2B5-1CDEF27E0011}">
      <dsp:nvSpPr>
        <dsp:cNvPr id="0" name=""/>
        <dsp:cNvSpPr/>
      </dsp:nvSpPr>
      <dsp:spPr>
        <a:xfrm>
          <a:off x="9104372" y="4494237"/>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C2EF9-14EA-4176-8252-6E0695C620F9}">
      <dsp:nvSpPr>
        <dsp:cNvPr id="0" name=""/>
        <dsp:cNvSpPr/>
      </dsp:nvSpPr>
      <dsp:spPr>
        <a:xfrm>
          <a:off x="4418925" y="0"/>
          <a:ext cx="4106656" cy="479695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fa-IR" sz="3200" kern="1200" dirty="0" smtClean="0">
              <a:solidFill>
                <a:srgbClr val="115383"/>
              </a:solidFill>
              <a:cs typeface="B Titr" panose="00000700000000000000" pitchFamily="2" charset="-78"/>
            </a:rPr>
            <a:t>مؤلفه ها</a:t>
          </a:r>
          <a:endParaRPr lang="en-US" sz="3200" kern="1200" dirty="0">
            <a:solidFill>
              <a:srgbClr val="115383"/>
            </a:solidFill>
            <a:cs typeface="B Titr" panose="00000700000000000000" pitchFamily="2" charset="-78"/>
          </a:endParaRPr>
        </a:p>
      </dsp:txBody>
      <dsp:txXfrm>
        <a:off x="4418925" y="0"/>
        <a:ext cx="4106656" cy="1439085"/>
      </dsp:txXfrm>
    </dsp:sp>
    <dsp:sp modelId="{B5234EE5-7117-4B63-8586-F82982F70B33}">
      <dsp:nvSpPr>
        <dsp:cNvPr id="0" name=""/>
        <dsp:cNvSpPr/>
      </dsp:nvSpPr>
      <dsp:spPr>
        <a:xfrm>
          <a:off x="4551126" y="1181220"/>
          <a:ext cx="3819782" cy="76351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برگرفته از واژه های سوره</a:t>
          </a:r>
        </a:p>
      </dsp:txBody>
      <dsp:txXfrm>
        <a:off x="4573489" y="1203583"/>
        <a:ext cx="3775056" cy="718792"/>
      </dsp:txXfrm>
    </dsp:sp>
    <dsp:sp modelId="{6A58BC3E-48DA-4C89-8CC6-B1B62B43EDAE}">
      <dsp:nvSpPr>
        <dsp:cNvPr id="0" name=""/>
        <dsp:cNvSpPr/>
      </dsp:nvSpPr>
      <dsp:spPr>
        <a:xfrm>
          <a:off x="4605712" y="2062814"/>
          <a:ext cx="3737879" cy="1353879"/>
        </a:xfrm>
        <a:prstGeom prst="roundRect">
          <a:avLst>
            <a:gd name="adj" fmla="val 10000"/>
          </a:avLst>
        </a:prstGeom>
        <a:gradFill rotWithShape="0">
          <a:gsLst>
            <a:gs pos="0">
              <a:schemeClr val="accent4">
                <a:hueOff val="2079139"/>
                <a:satOff val="-9594"/>
                <a:lumOff val="353"/>
                <a:alphaOff val="0"/>
                <a:lumMod val="110000"/>
                <a:satMod val="105000"/>
                <a:tint val="67000"/>
              </a:schemeClr>
            </a:gs>
            <a:gs pos="50000">
              <a:schemeClr val="accent4">
                <a:hueOff val="2079139"/>
                <a:satOff val="-9594"/>
                <a:lumOff val="353"/>
                <a:alphaOff val="0"/>
                <a:lumMod val="105000"/>
                <a:satMod val="103000"/>
                <a:tint val="73000"/>
              </a:schemeClr>
            </a:gs>
            <a:gs pos="100000">
              <a:schemeClr val="accent4">
                <a:hueOff val="2079139"/>
                <a:satOff val="-9594"/>
                <a:lumOff val="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تصویر روشن تر از معنای یک واژه </a:t>
          </a:r>
        </a:p>
        <a:p>
          <a:pPr lvl="0" algn="ctr" defTabSz="889000">
            <a:lnSpc>
              <a:spcPct val="90000"/>
            </a:lnSpc>
            <a:spcBef>
              <a:spcPct val="0"/>
            </a:spcBef>
            <a:spcAft>
              <a:spcPct val="35000"/>
            </a:spcAft>
          </a:pPr>
          <a:r>
            <a:rPr lang="fa-IR" sz="2000" kern="1200" dirty="0" smtClean="0">
              <a:cs typeface="B Titr" panose="00000700000000000000" pitchFamily="2" charset="-78"/>
            </a:rPr>
            <a:t>قدرت تحلیل بالا تر</a:t>
          </a:r>
          <a:endParaRPr lang="en-US" sz="2000" kern="1200" dirty="0">
            <a:cs typeface="B Titr" panose="00000700000000000000" pitchFamily="2" charset="-78"/>
          </a:endParaRPr>
        </a:p>
      </dsp:txBody>
      <dsp:txXfrm>
        <a:off x="4645366" y="2102468"/>
        <a:ext cx="3658571" cy="1274571"/>
      </dsp:txXfrm>
    </dsp:sp>
    <dsp:sp modelId="{BAAF721D-D3F5-484D-B692-2F6BE46B2140}">
      <dsp:nvSpPr>
        <dsp:cNvPr id="0" name=""/>
        <dsp:cNvSpPr/>
      </dsp:nvSpPr>
      <dsp:spPr>
        <a:xfrm>
          <a:off x="4605778" y="3609922"/>
          <a:ext cx="3792481" cy="763518"/>
        </a:xfrm>
        <a:prstGeom prst="roundRect">
          <a:avLst>
            <a:gd name="adj" fmla="val 10000"/>
          </a:avLst>
        </a:prstGeom>
        <a:gradFill rotWithShape="0">
          <a:gsLst>
            <a:gs pos="0">
              <a:schemeClr val="accent4">
                <a:hueOff val="4158277"/>
                <a:satOff val="-19187"/>
                <a:lumOff val="706"/>
                <a:alphaOff val="0"/>
                <a:lumMod val="110000"/>
                <a:satMod val="105000"/>
                <a:tint val="67000"/>
              </a:schemeClr>
            </a:gs>
            <a:gs pos="50000">
              <a:schemeClr val="accent4">
                <a:hueOff val="4158277"/>
                <a:satOff val="-19187"/>
                <a:lumOff val="706"/>
                <a:alphaOff val="0"/>
                <a:lumMod val="105000"/>
                <a:satMod val="103000"/>
                <a:tint val="73000"/>
              </a:schemeClr>
            </a:gs>
            <a:gs pos="100000">
              <a:schemeClr val="accent4">
                <a:hueOff val="4158277"/>
                <a:satOff val="-19187"/>
                <a:lumOff val="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مؤلفه مانند عکس</a:t>
          </a:r>
          <a:endParaRPr lang="en-US" sz="2000" kern="1200" dirty="0">
            <a:cs typeface="B Titr" panose="00000700000000000000" pitchFamily="2" charset="-78"/>
          </a:endParaRPr>
        </a:p>
      </dsp:txBody>
      <dsp:txXfrm>
        <a:off x="4628141" y="3632285"/>
        <a:ext cx="3747755" cy="718792"/>
      </dsp:txXfrm>
    </dsp:sp>
    <dsp:sp modelId="{97FC0740-85C5-4686-8729-602DEF67BEFB}">
      <dsp:nvSpPr>
        <dsp:cNvPr id="0" name=""/>
        <dsp:cNvSpPr/>
      </dsp:nvSpPr>
      <dsp:spPr>
        <a:xfrm>
          <a:off x="8129" y="0"/>
          <a:ext cx="4106656" cy="479695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a-IR" sz="3200" kern="1200" dirty="0" smtClean="0">
              <a:solidFill>
                <a:srgbClr val="115383"/>
              </a:solidFill>
              <a:cs typeface="B Titr" panose="00000700000000000000" pitchFamily="2" charset="-78"/>
            </a:rPr>
            <a:t>جریان ها</a:t>
          </a:r>
          <a:endParaRPr lang="en-US" sz="3200" kern="1200" dirty="0">
            <a:solidFill>
              <a:srgbClr val="115383"/>
            </a:solidFill>
            <a:cs typeface="B Titr" panose="00000700000000000000" pitchFamily="2" charset="-78"/>
          </a:endParaRPr>
        </a:p>
      </dsp:txBody>
      <dsp:txXfrm>
        <a:off x="8129" y="0"/>
        <a:ext cx="4106656" cy="1439085"/>
      </dsp:txXfrm>
    </dsp:sp>
    <dsp:sp modelId="{DDFA0BC5-1ABF-452C-B01E-9D7CC0766533}">
      <dsp:nvSpPr>
        <dsp:cNvPr id="0" name=""/>
        <dsp:cNvSpPr/>
      </dsp:nvSpPr>
      <dsp:spPr>
        <a:xfrm>
          <a:off x="280170" y="1181060"/>
          <a:ext cx="3612149" cy="1030712"/>
        </a:xfrm>
        <a:prstGeom prst="roundRect">
          <a:avLst>
            <a:gd name="adj" fmla="val 10000"/>
          </a:avLst>
        </a:prstGeom>
        <a:gradFill rotWithShape="0">
          <a:gsLst>
            <a:gs pos="0">
              <a:schemeClr val="accent4">
                <a:hueOff val="6237415"/>
                <a:satOff val="-28781"/>
                <a:lumOff val="1059"/>
                <a:alphaOff val="0"/>
                <a:lumMod val="110000"/>
                <a:satMod val="105000"/>
                <a:tint val="67000"/>
              </a:schemeClr>
            </a:gs>
            <a:gs pos="50000">
              <a:schemeClr val="accent4">
                <a:hueOff val="6237415"/>
                <a:satOff val="-28781"/>
                <a:lumOff val="1059"/>
                <a:alphaOff val="0"/>
                <a:lumMod val="105000"/>
                <a:satMod val="103000"/>
                <a:tint val="73000"/>
              </a:schemeClr>
            </a:gs>
            <a:gs pos="100000">
              <a:schemeClr val="accent4">
                <a:hueOff val="6237415"/>
                <a:satOff val="-28781"/>
                <a:lumOff val="1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تشکیل شده از مؤلفه های متعدد</a:t>
          </a:r>
          <a:endParaRPr lang="en-US" sz="2000" kern="1200" dirty="0">
            <a:cs typeface="B Titr" panose="00000700000000000000" pitchFamily="2" charset="-78"/>
          </a:endParaRPr>
        </a:p>
      </dsp:txBody>
      <dsp:txXfrm>
        <a:off x="310359" y="1211249"/>
        <a:ext cx="3551771" cy="970334"/>
      </dsp:txXfrm>
    </dsp:sp>
    <dsp:sp modelId="{D7414B6C-6F28-4266-B6D3-43D6B39FE3D8}">
      <dsp:nvSpPr>
        <dsp:cNvPr id="0" name=""/>
        <dsp:cNvSpPr/>
      </dsp:nvSpPr>
      <dsp:spPr>
        <a:xfrm>
          <a:off x="280170" y="2385578"/>
          <a:ext cx="3554853" cy="1030712"/>
        </a:xfrm>
        <a:prstGeom prst="roundRect">
          <a:avLst>
            <a:gd name="adj" fmla="val 10000"/>
          </a:avLst>
        </a:prstGeom>
        <a:gradFill rotWithShape="0">
          <a:gsLst>
            <a:gs pos="0">
              <a:schemeClr val="accent4">
                <a:hueOff val="8316554"/>
                <a:satOff val="-38374"/>
                <a:lumOff val="1412"/>
                <a:alphaOff val="0"/>
                <a:lumMod val="110000"/>
                <a:satMod val="105000"/>
                <a:tint val="67000"/>
              </a:schemeClr>
            </a:gs>
            <a:gs pos="50000">
              <a:schemeClr val="accent4">
                <a:hueOff val="8316554"/>
                <a:satOff val="-38374"/>
                <a:lumOff val="1412"/>
                <a:alphaOff val="0"/>
                <a:lumMod val="105000"/>
                <a:satMod val="103000"/>
                <a:tint val="73000"/>
              </a:schemeClr>
            </a:gs>
            <a:gs pos="100000">
              <a:schemeClr val="accent4">
                <a:hueOff val="8316554"/>
                <a:satOff val="-38374"/>
                <a:lumOff val="1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تألیف یک سیر و غرض کاملا معنی دار</a:t>
          </a:r>
          <a:endParaRPr lang="en-US" sz="2000" kern="1200" dirty="0">
            <a:cs typeface="B Titr" panose="00000700000000000000" pitchFamily="2" charset="-78"/>
          </a:endParaRPr>
        </a:p>
      </dsp:txBody>
      <dsp:txXfrm>
        <a:off x="310359" y="2415767"/>
        <a:ext cx="3494475" cy="970334"/>
      </dsp:txXfrm>
    </dsp:sp>
    <dsp:sp modelId="{E8EC5BB8-E744-4B11-9FD6-50E528028042}">
      <dsp:nvSpPr>
        <dsp:cNvPr id="0" name=""/>
        <dsp:cNvSpPr/>
      </dsp:nvSpPr>
      <dsp:spPr>
        <a:xfrm>
          <a:off x="307471" y="3574861"/>
          <a:ext cx="3500251" cy="737680"/>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جریان مانند فیلم</a:t>
          </a:r>
          <a:endParaRPr lang="en-US" sz="2000" kern="1200" dirty="0">
            <a:cs typeface="B Titr" panose="00000700000000000000" pitchFamily="2" charset="-78"/>
          </a:endParaRPr>
        </a:p>
      </dsp:txBody>
      <dsp:txXfrm>
        <a:off x="329077" y="3596467"/>
        <a:ext cx="3457039" cy="694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08091-7BF0-4F00-ABAA-BD2346A48C1F}">
      <dsp:nvSpPr>
        <dsp:cNvPr id="0" name=""/>
        <dsp:cNvSpPr/>
      </dsp:nvSpPr>
      <dsp:spPr>
        <a:xfrm rot="5400000">
          <a:off x="7572867" y="96428"/>
          <a:ext cx="619632" cy="433743"/>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1</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220356"/>
        <a:ext cx="433743" cy="185889"/>
      </dsp:txXfrm>
    </dsp:sp>
    <dsp:sp modelId="{81723451-5BFD-4837-97DA-A186E841AB95}">
      <dsp:nvSpPr>
        <dsp:cNvPr id="0" name=""/>
        <dsp:cNvSpPr/>
      </dsp:nvSpPr>
      <dsp:spPr>
        <a:xfrm rot="16200000">
          <a:off x="3631419" y="-3627935"/>
          <a:ext cx="402973"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جریان قلم و سطور</a:t>
          </a:r>
          <a:endParaRPr lang="en-US" sz="2200" kern="1200" dirty="0">
            <a:latin typeface="Mitra" panose="02000500000000000000" pitchFamily="2" charset="-78"/>
            <a:cs typeface="Mitra" panose="02000500000000000000" pitchFamily="2" charset="-78"/>
          </a:endParaRPr>
        </a:p>
      </dsp:txBody>
      <dsp:txXfrm rot="5400000">
        <a:off x="19672" y="23156"/>
        <a:ext cx="7646139" cy="363629"/>
      </dsp:txXfrm>
    </dsp:sp>
    <dsp:sp modelId="{13F8FAE7-FB22-4544-9A3D-F43CAF9D3B99}">
      <dsp:nvSpPr>
        <dsp:cNvPr id="0" name=""/>
        <dsp:cNvSpPr/>
      </dsp:nvSpPr>
      <dsp:spPr>
        <a:xfrm rot="5400000">
          <a:off x="7572867" y="657593"/>
          <a:ext cx="619632" cy="433743"/>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2</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781521"/>
        <a:ext cx="433743" cy="185889"/>
      </dsp:txXfrm>
    </dsp:sp>
    <dsp:sp modelId="{28408323-8BAF-4D0D-A787-8EB80FE48CE6}">
      <dsp:nvSpPr>
        <dsp:cNvPr id="0" name=""/>
        <dsp:cNvSpPr/>
      </dsp:nvSpPr>
      <dsp:spPr>
        <a:xfrm rot="16200000">
          <a:off x="3631525" y="-3066876"/>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خلق عظیم پیامبرﷺ </a:t>
          </a:r>
          <a:endParaRPr lang="en-US" sz="2200" kern="1200" dirty="0">
            <a:latin typeface="Mitra" panose="02000500000000000000" pitchFamily="2" charset="-78"/>
            <a:cs typeface="Mitra" panose="02000500000000000000" pitchFamily="2" charset="-78"/>
          </a:endParaRPr>
        </a:p>
      </dsp:txBody>
      <dsp:txXfrm rot="5400000">
        <a:off x="19662" y="584309"/>
        <a:ext cx="7646150" cy="363439"/>
      </dsp:txXfrm>
    </dsp:sp>
    <dsp:sp modelId="{529ECE72-C738-4904-8BA0-53B002611CF4}">
      <dsp:nvSpPr>
        <dsp:cNvPr id="0" name=""/>
        <dsp:cNvSpPr/>
      </dsp:nvSpPr>
      <dsp:spPr>
        <a:xfrm rot="5400000">
          <a:off x="7572867" y="1218759"/>
          <a:ext cx="619632" cy="433743"/>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3</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1342687"/>
        <a:ext cx="433743" cy="185889"/>
      </dsp:txXfrm>
    </dsp:sp>
    <dsp:sp modelId="{CEFBB3C5-D7F5-4A73-9C2C-906A73DA7DFC}">
      <dsp:nvSpPr>
        <dsp:cNvPr id="0" name=""/>
        <dsp:cNvSpPr/>
      </dsp:nvSpPr>
      <dsp:spPr>
        <a:xfrm rot="16200000">
          <a:off x="3631525" y="-2505710"/>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مقابله پیامبر با معارضین بداخلاق</a:t>
          </a:r>
          <a:endParaRPr lang="en-US" sz="2200" kern="1200" dirty="0">
            <a:latin typeface="Mitra" panose="02000500000000000000" pitchFamily="2" charset="-78"/>
            <a:cs typeface="Mitra" panose="02000500000000000000" pitchFamily="2" charset="-78"/>
          </a:endParaRPr>
        </a:p>
      </dsp:txBody>
      <dsp:txXfrm rot="5400000">
        <a:off x="19662" y="1145475"/>
        <a:ext cx="7646150" cy="363439"/>
      </dsp:txXfrm>
    </dsp:sp>
    <dsp:sp modelId="{701E8D18-32D4-456D-8F35-C2768A9E9D52}">
      <dsp:nvSpPr>
        <dsp:cNvPr id="0" name=""/>
        <dsp:cNvSpPr/>
      </dsp:nvSpPr>
      <dsp:spPr>
        <a:xfrm rot="5400000">
          <a:off x="7572867" y="1779924"/>
          <a:ext cx="619632" cy="433743"/>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4</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1903852"/>
        <a:ext cx="433743" cy="185889"/>
      </dsp:txXfrm>
    </dsp:sp>
    <dsp:sp modelId="{6D3BB94F-89ED-433B-AA0D-6339BC1E0566}">
      <dsp:nvSpPr>
        <dsp:cNvPr id="0" name=""/>
        <dsp:cNvSpPr/>
      </dsp:nvSpPr>
      <dsp:spPr>
        <a:xfrm rot="16200000">
          <a:off x="3631525" y="-1944545"/>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داستان اصحاب باغ</a:t>
          </a:r>
          <a:endParaRPr lang="en-US" sz="2200" kern="1200" dirty="0">
            <a:latin typeface="Mitra" panose="02000500000000000000" pitchFamily="2" charset="-78"/>
            <a:cs typeface="Mitra" panose="02000500000000000000" pitchFamily="2" charset="-78"/>
          </a:endParaRPr>
        </a:p>
      </dsp:txBody>
      <dsp:txXfrm rot="5400000">
        <a:off x="19662" y="1706640"/>
        <a:ext cx="7646150" cy="363439"/>
      </dsp:txXfrm>
    </dsp:sp>
    <dsp:sp modelId="{99AAC6F6-771A-4A04-960E-3F19523B76FA}">
      <dsp:nvSpPr>
        <dsp:cNvPr id="0" name=""/>
        <dsp:cNvSpPr/>
      </dsp:nvSpPr>
      <dsp:spPr>
        <a:xfrm rot="5400000">
          <a:off x="7572867" y="2341090"/>
          <a:ext cx="619632" cy="433743"/>
        </a:xfrm>
        <a:prstGeom prst="chevron">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5</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2465018"/>
        <a:ext cx="433743" cy="185889"/>
      </dsp:txXfrm>
    </dsp:sp>
    <dsp:sp modelId="{EBDB7081-1575-4D65-8EBC-A209A9AC09FF}">
      <dsp:nvSpPr>
        <dsp:cNvPr id="0" name=""/>
        <dsp:cNvSpPr/>
      </dsp:nvSpPr>
      <dsp:spPr>
        <a:xfrm rot="16200000">
          <a:off x="3631525" y="-1383379"/>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احتجاح علیه مجرمین</a:t>
          </a:r>
          <a:endParaRPr lang="en-US" sz="2200" kern="1200" dirty="0">
            <a:latin typeface="Mitra" panose="02000500000000000000" pitchFamily="2" charset="-78"/>
            <a:cs typeface="Mitra" panose="02000500000000000000" pitchFamily="2" charset="-78"/>
          </a:endParaRPr>
        </a:p>
      </dsp:txBody>
      <dsp:txXfrm rot="5400000">
        <a:off x="19662" y="2267806"/>
        <a:ext cx="7646150" cy="363439"/>
      </dsp:txXfrm>
    </dsp:sp>
    <dsp:sp modelId="{7D5C1850-B450-49AB-B4DA-7489D3B93EC9}">
      <dsp:nvSpPr>
        <dsp:cNvPr id="0" name=""/>
        <dsp:cNvSpPr/>
      </dsp:nvSpPr>
      <dsp:spPr>
        <a:xfrm rot="5400000">
          <a:off x="7572867" y="2902255"/>
          <a:ext cx="619632" cy="433743"/>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6</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3026183"/>
        <a:ext cx="433743" cy="185889"/>
      </dsp:txXfrm>
    </dsp:sp>
    <dsp:sp modelId="{FDFED2A3-56A8-4EFB-8140-69847EE8B881}">
      <dsp:nvSpPr>
        <dsp:cNvPr id="0" name=""/>
        <dsp:cNvSpPr/>
      </dsp:nvSpPr>
      <dsp:spPr>
        <a:xfrm rot="16200000">
          <a:off x="3631525" y="-822214"/>
          <a:ext cx="402761" cy="7665811"/>
        </a:xfrm>
        <a:prstGeom prst="round2SameRect">
          <a:avLst/>
        </a:prstGeom>
        <a:solidFill>
          <a:schemeClr val="lt1">
            <a:alpha val="90000"/>
            <a:hueOff val="0"/>
            <a:satOff val="0"/>
            <a:lumOff val="0"/>
            <a:alphaOff val="0"/>
          </a:schemeClr>
        </a:solidFill>
        <a:ln w="3175">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تبیین سبک و مدل زندگی معارضین پیامبر در آخرت</a:t>
          </a:r>
          <a:endParaRPr lang="en-US" sz="2200" kern="1200" dirty="0">
            <a:latin typeface="Mitra" panose="02000500000000000000" pitchFamily="2" charset="-78"/>
            <a:cs typeface="Mitra" panose="02000500000000000000" pitchFamily="2" charset="-78"/>
          </a:endParaRPr>
        </a:p>
      </dsp:txBody>
      <dsp:txXfrm rot="5400000">
        <a:off x="19662" y="2828971"/>
        <a:ext cx="7646150" cy="363439"/>
      </dsp:txXfrm>
    </dsp:sp>
    <dsp:sp modelId="{175D6103-C69E-4092-AFE9-BD09166E501A}">
      <dsp:nvSpPr>
        <dsp:cNvPr id="0" name=""/>
        <dsp:cNvSpPr/>
      </dsp:nvSpPr>
      <dsp:spPr>
        <a:xfrm rot="5400000">
          <a:off x="7572867" y="3463421"/>
          <a:ext cx="619632" cy="433743"/>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7</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3587349"/>
        <a:ext cx="433743" cy="185889"/>
      </dsp:txXfrm>
    </dsp:sp>
    <dsp:sp modelId="{C6FB8A74-C069-4CEE-89F2-EE782A235780}">
      <dsp:nvSpPr>
        <dsp:cNvPr id="0" name=""/>
        <dsp:cNvSpPr/>
      </dsp:nvSpPr>
      <dsp:spPr>
        <a:xfrm rot="16200000">
          <a:off x="3631525" y="-261049"/>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تبیین مدل کلی زندگی معارضین در دنیا</a:t>
          </a:r>
          <a:endParaRPr lang="en-US" sz="2200" kern="1200" dirty="0">
            <a:latin typeface="Mitra" panose="02000500000000000000" pitchFamily="2" charset="-78"/>
            <a:cs typeface="Mitra" panose="02000500000000000000" pitchFamily="2" charset="-78"/>
          </a:endParaRPr>
        </a:p>
      </dsp:txBody>
      <dsp:txXfrm rot="5400000">
        <a:off x="19662" y="3390136"/>
        <a:ext cx="7646150" cy="363439"/>
      </dsp:txXfrm>
    </dsp:sp>
    <dsp:sp modelId="{3D257833-0951-48F1-B855-6EFC3BB99CD1}">
      <dsp:nvSpPr>
        <dsp:cNvPr id="0" name=""/>
        <dsp:cNvSpPr/>
      </dsp:nvSpPr>
      <dsp:spPr>
        <a:xfrm rot="5400000">
          <a:off x="7572867" y="4024586"/>
          <a:ext cx="619632" cy="433743"/>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8</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4148514"/>
        <a:ext cx="433743" cy="185889"/>
      </dsp:txXfrm>
    </dsp:sp>
    <dsp:sp modelId="{E4930ECD-018F-47B6-95CD-AC501DA6649D}">
      <dsp:nvSpPr>
        <dsp:cNvPr id="0" name=""/>
        <dsp:cNvSpPr/>
      </dsp:nvSpPr>
      <dsp:spPr>
        <a:xfrm rot="16200000">
          <a:off x="3631525" y="300116"/>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 جریان سختی مبارزه پیامبر با مشرکین (تمثیلی از زندگی حضرت یونس </a:t>
          </a:r>
          <a:r>
            <a:rPr lang="fa-IR" sz="1200" kern="1200" dirty="0" smtClean="0">
              <a:latin typeface="Mitra" panose="02000500000000000000" pitchFamily="2" charset="-78"/>
              <a:cs typeface="Mitra" panose="02000500000000000000" pitchFamily="2" charset="-78"/>
            </a:rPr>
            <a:t>علیه السلام</a:t>
          </a:r>
          <a:r>
            <a:rPr lang="fa-IR" sz="2200" kern="1200" dirty="0" smtClean="0">
              <a:latin typeface="Mitra" panose="02000500000000000000" pitchFamily="2" charset="-78"/>
              <a:cs typeface="Mitra" panose="02000500000000000000" pitchFamily="2" charset="-78"/>
            </a:rPr>
            <a:t>)</a:t>
          </a:r>
          <a:endParaRPr lang="en-US" sz="2200" kern="1200" dirty="0">
            <a:latin typeface="Mitra" panose="02000500000000000000" pitchFamily="2" charset="-78"/>
            <a:cs typeface="Mitra" panose="02000500000000000000" pitchFamily="2" charset="-78"/>
          </a:endParaRPr>
        </a:p>
      </dsp:txBody>
      <dsp:txXfrm rot="5400000">
        <a:off x="19662" y="3951302"/>
        <a:ext cx="7646150" cy="363439"/>
      </dsp:txXfrm>
    </dsp:sp>
    <dsp:sp modelId="{4F9B8586-8E05-4478-9E3C-B1DEEED2DE6D}">
      <dsp:nvSpPr>
        <dsp:cNvPr id="0" name=""/>
        <dsp:cNvSpPr/>
      </dsp:nvSpPr>
      <dsp:spPr>
        <a:xfrm rot="5400000">
          <a:off x="7572867" y="4585752"/>
          <a:ext cx="619632" cy="433743"/>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9</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4709680"/>
        <a:ext cx="433743" cy="185889"/>
      </dsp:txXfrm>
    </dsp:sp>
    <dsp:sp modelId="{67C6A0A0-654D-4F4C-8FB4-0100AA241766}">
      <dsp:nvSpPr>
        <dsp:cNvPr id="0" name=""/>
        <dsp:cNvSpPr/>
      </dsp:nvSpPr>
      <dsp:spPr>
        <a:xfrm rot="16200000">
          <a:off x="3631525" y="861281"/>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جریان سختی مبارزه پیامبر با مشرکین (چشم زخم)</a:t>
          </a:r>
          <a:endParaRPr lang="en-US" sz="2200" kern="1200" dirty="0">
            <a:latin typeface="Mitra" panose="02000500000000000000" pitchFamily="2" charset="-78"/>
            <a:cs typeface="Mitra" panose="02000500000000000000" pitchFamily="2" charset="-78"/>
          </a:endParaRPr>
        </a:p>
      </dsp:txBody>
      <dsp:txXfrm rot="5400000">
        <a:off x="19662" y="4512467"/>
        <a:ext cx="7646150" cy="363439"/>
      </dsp:txXfrm>
    </dsp:sp>
    <dsp:sp modelId="{9F61DF2A-637B-430D-8D74-C3BAE2F981F3}">
      <dsp:nvSpPr>
        <dsp:cNvPr id="0" name=""/>
        <dsp:cNvSpPr/>
      </dsp:nvSpPr>
      <dsp:spPr>
        <a:xfrm rot="5400000">
          <a:off x="7572867" y="5146917"/>
          <a:ext cx="619632" cy="433743"/>
        </a:xfrm>
        <a:prstGeom prst="chevron">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10</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5270845"/>
        <a:ext cx="433743" cy="185889"/>
      </dsp:txXfrm>
    </dsp:sp>
    <dsp:sp modelId="{1F3EB03D-BB50-41EA-B2B6-C6BDC7E17E3B}">
      <dsp:nvSpPr>
        <dsp:cNvPr id="0" name=""/>
        <dsp:cNvSpPr/>
      </dsp:nvSpPr>
      <dsp:spPr>
        <a:xfrm rot="16200000">
          <a:off x="3631525" y="1422447"/>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نسبت دادن جنون به پیامبر به واسطه جریانی که قرآن در جامعه ایجاد کرده است.</a:t>
          </a:r>
          <a:endParaRPr lang="en-US" sz="2200" kern="1200" dirty="0">
            <a:latin typeface="Mitra" panose="02000500000000000000" pitchFamily="2" charset="-78"/>
            <a:cs typeface="Mitra" panose="02000500000000000000" pitchFamily="2" charset="-78"/>
          </a:endParaRPr>
        </a:p>
      </dsp:txBody>
      <dsp:txXfrm rot="5400000">
        <a:off x="19662" y="5073633"/>
        <a:ext cx="7646150" cy="3634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02C2B-2B2D-4D9A-90CB-7AC2D84AD6DA}">
      <dsp:nvSpPr>
        <dsp:cNvPr id="0" name=""/>
        <dsp:cNvSpPr/>
      </dsp:nvSpPr>
      <dsp:spPr>
        <a:xfrm>
          <a:off x="1895619" y="1774414"/>
          <a:ext cx="1677246" cy="137569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fa-IR" sz="3400" kern="1200" dirty="0" smtClean="0">
              <a:solidFill>
                <a:schemeClr val="tx1"/>
              </a:solidFill>
              <a:cs typeface="B Titr" panose="00000700000000000000" pitchFamily="2" charset="-78"/>
            </a:rPr>
            <a:t>داستان</a:t>
          </a:r>
          <a:endParaRPr lang="en-US" sz="3400" kern="1200" dirty="0">
            <a:solidFill>
              <a:schemeClr val="tx1"/>
            </a:solidFill>
            <a:cs typeface="B Titr" panose="00000700000000000000" pitchFamily="2" charset="-78"/>
          </a:endParaRPr>
        </a:p>
      </dsp:txBody>
      <dsp:txXfrm>
        <a:off x="1962775" y="1841570"/>
        <a:ext cx="1542934" cy="1241382"/>
      </dsp:txXfrm>
    </dsp:sp>
    <dsp:sp modelId="{3EAAF006-07B4-4EED-A604-BAD7DF121865}">
      <dsp:nvSpPr>
        <dsp:cNvPr id="0" name=""/>
        <dsp:cNvSpPr/>
      </dsp:nvSpPr>
      <dsp:spPr>
        <a:xfrm rot="16174023">
          <a:off x="2344919" y="1393180"/>
          <a:ext cx="762488" cy="0"/>
        </a:xfrm>
        <a:custGeom>
          <a:avLst/>
          <a:gdLst/>
          <a:ahLst/>
          <a:cxnLst/>
          <a:rect l="0" t="0" r="0" b="0"/>
          <a:pathLst>
            <a:path>
              <a:moveTo>
                <a:pt x="0" y="0"/>
              </a:moveTo>
              <a:lnTo>
                <a:pt x="762488"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A43BCB-EECA-410F-88C9-5CA314CE5B6D}">
      <dsp:nvSpPr>
        <dsp:cNvPr id="0" name=""/>
        <dsp:cNvSpPr/>
      </dsp:nvSpPr>
      <dsp:spPr>
        <a:xfrm>
          <a:off x="2029735" y="90232"/>
          <a:ext cx="1380130" cy="921715"/>
        </a:xfrm>
        <a:prstGeom prst="roundRect">
          <a:avLst/>
        </a:prstGeom>
        <a:solidFill>
          <a:srgbClr val="CFF6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fa-IR" sz="3200" kern="1200" dirty="0" smtClean="0">
              <a:solidFill>
                <a:schemeClr val="tx1"/>
              </a:solidFill>
              <a:cs typeface="B Titr" panose="00000700000000000000" pitchFamily="2" charset="-78"/>
            </a:rPr>
            <a:t>موضوع</a:t>
          </a:r>
          <a:endParaRPr lang="en-US" sz="3200" kern="1200" dirty="0">
            <a:solidFill>
              <a:schemeClr val="tx1"/>
            </a:solidFill>
            <a:cs typeface="B Titr" panose="00000700000000000000" pitchFamily="2" charset="-78"/>
          </a:endParaRPr>
        </a:p>
      </dsp:txBody>
      <dsp:txXfrm>
        <a:off x="2074729" y="135226"/>
        <a:ext cx="1290142" cy="831727"/>
      </dsp:txXfrm>
    </dsp:sp>
    <dsp:sp modelId="{85AF932D-149B-4D49-9553-0143324B4BB2}">
      <dsp:nvSpPr>
        <dsp:cNvPr id="0" name=""/>
        <dsp:cNvSpPr/>
      </dsp:nvSpPr>
      <dsp:spPr>
        <a:xfrm rot="20580071">
          <a:off x="3565298" y="2155252"/>
          <a:ext cx="346394" cy="0"/>
        </a:xfrm>
        <a:custGeom>
          <a:avLst/>
          <a:gdLst/>
          <a:ahLst/>
          <a:cxnLst/>
          <a:rect l="0" t="0" r="0" b="0"/>
          <a:pathLst>
            <a:path>
              <a:moveTo>
                <a:pt x="0" y="0"/>
              </a:moveTo>
              <a:lnTo>
                <a:pt x="34639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CB4FD9-E9A5-43DF-A718-41549818D386}">
      <dsp:nvSpPr>
        <dsp:cNvPr id="0" name=""/>
        <dsp:cNvSpPr/>
      </dsp:nvSpPr>
      <dsp:spPr>
        <a:xfrm>
          <a:off x="3904126" y="1355402"/>
          <a:ext cx="1886492" cy="921715"/>
        </a:xfrm>
        <a:prstGeom prst="roundRect">
          <a:avLst/>
        </a:prstGeom>
        <a:solidFill>
          <a:srgbClr val="FE78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fa-IR" sz="3200" kern="1200" dirty="0" smtClean="0">
              <a:solidFill>
                <a:schemeClr val="tx1"/>
              </a:solidFill>
              <a:cs typeface="B Titr" panose="00000700000000000000" pitchFamily="2" charset="-78"/>
            </a:rPr>
            <a:t>شخصیتها</a:t>
          </a:r>
          <a:endParaRPr lang="en-US" sz="3200" kern="1200" dirty="0">
            <a:solidFill>
              <a:schemeClr val="tx1"/>
            </a:solidFill>
            <a:cs typeface="B Titr" panose="00000700000000000000" pitchFamily="2" charset="-78"/>
          </a:endParaRPr>
        </a:p>
      </dsp:txBody>
      <dsp:txXfrm>
        <a:off x="3949120" y="1400396"/>
        <a:ext cx="1796504" cy="831727"/>
      </dsp:txXfrm>
    </dsp:sp>
    <dsp:sp modelId="{3A35567A-F74B-4ACA-A84A-FEF6DC32D616}">
      <dsp:nvSpPr>
        <dsp:cNvPr id="0" name=""/>
        <dsp:cNvSpPr/>
      </dsp:nvSpPr>
      <dsp:spPr>
        <a:xfrm rot="3107486">
          <a:off x="3166708" y="3374593"/>
          <a:ext cx="571379" cy="0"/>
        </a:xfrm>
        <a:custGeom>
          <a:avLst/>
          <a:gdLst/>
          <a:ahLst/>
          <a:cxnLst/>
          <a:rect l="0" t="0" r="0" b="0"/>
          <a:pathLst>
            <a:path>
              <a:moveTo>
                <a:pt x="0" y="0"/>
              </a:moveTo>
              <a:lnTo>
                <a:pt x="571379"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A96BCE-A22D-4673-8ADB-E1D53FA7D8AF}">
      <dsp:nvSpPr>
        <dsp:cNvPr id="0" name=""/>
        <dsp:cNvSpPr/>
      </dsp:nvSpPr>
      <dsp:spPr>
        <a:xfrm>
          <a:off x="3041377" y="3599078"/>
          <a:ext cx="1882538" cy="898266"/>
        </a:xfrm>
        <a:prstGeom prst="roundRect">
          <a:avLst/>
        </a:prstGeom>
        <a:solidFill>
          <a:srgbClr val="BDBC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fa-IR" sz="2800" kern="1200" dirty="0" smtClean="0">
              <a:solidFill>
                <a:schemeClr val="tx1"/>
              </a:solidFill>
              <a:cs typeface="B Titr" panose="00000700000000000000" pitchFamily="2" charset="-78"/>
            </a:rPr>
            <a:t>ظرف وقوع</a:t>
          </a:r>
          <a:endParaRPr lang="en-US" sz="2800" kern="1200" dirty="0">
            <a:solidFill>
              <a:schemeClr val="tx1"/>
            </a:solidFill>
            <a:cs typeface="B Titr" panose="00000700000000000000" pitchFamily="2" charset="-78"/>
          </a:endParaRPr>
        </a:p>
      </dsp:txBody>
      <dsp:txXfrm>
        <a:off x="3085227" y="3642928"/>
        <a:ext cx="1794838" cy="810566"/>
      </dsp:txXfrm>
    </dsp:sp>
    <dsp:sp modelId="{ABEC317B-8C91-4DA6-8D35-9EB17D686B9C}">
      <dsp:nvSpPr>
        <dsp:cNvPr id="0" name=""/>
        <dsp:cNvSpPr/>
      </dsp:nvSpPr>
      <dsp:spPr>
        <a:xfrm rot="7565645">
          <a:off x="1816247" y="3361903"/>
          <a:ext cx="524214" cy="0"/>
        </a:xfrm>
        <a:custGeom>
          <a:avLst/>
          <a:gdLst/>
          <a:ahLst/>
          <a:cxnLst/>
          <a:rect l="0" t="0" r="0" b="0"/>
          <a:pathLst>
            <a:path>
              <a:moveTo>
                <a:pt x="0" y="0"/>
              </a:moveTo>
              <a:lnTo>
                <a:pt x="52421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1EDF2E-B73E-49E0-A649-CC502C58DA35}">
      <dsp:nvSpPr>
        <dsp:cNvPr id="0" name=""/>
        <dsp:cNvSpPr/>
      </dsp:nvSpPr>
      <dsp:spPr>
        <a:xfrm>
          <a:off x="1127095" y="3573699"/>
          <a:ext cx="921715" cy="921715"/>
        </a:xfrm>
        <a:prstGeom prst="roundRect">
          <a:avLst/>
        </a:prstGeom>
        <a:solidFill>
          <a:srgbClr val="20E51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fa-IR" sz="3200" kern="1200" dirty="0" smtClean="0">
              <a:solidFill>
                <a:schemeClr val="tx1"/>
              </a:solidFill>
              <a:cs typeface="B Titr" panose="00000700000000000000" pitchFamily="2" charset="-78"/>
            </a:rPr>
            <a:t>علل</a:t>
          </a:r>
          <a:endParaRPr lang="en-US" sz="3200" kern="1200" dirty="0">
            <a:solidFill>
              <a:schemeClr val="tx1"/>
            </a:solidFill>
            <a:cs typeface="B Titr" panose="00000700000000000000" pitchFamily="2" charset="-78"/>
          </a:endParaRPr>
        </a:p>
      </dsp:txBody>
      <dsp:txXfrm>
        <a:off x="1172089" y="3618693"/>
        <a:ext cx="831727" cy="831727"/>
      </dsp:txXfrm>
    </dsp:sp>
    <dsp:sp modelId="{455787AB-CB7E-4BF4-A937-AA05D346A4F4}">
      <dsp:nvSpPr>
        <dsp:cNvPr id="0" name=""/>
        <dsp:cNvSpPr/>
      </dsp:nvSpPr>
      <dsp:spPr>
        <a:xfrm rot="11847668">
          <a:off x="1336095" y="2112544"/>
          <a:ext cx="572719" cy="0"/>
        </a:xfrm>
        <a:custGeom>
          <a:avLst/>
          <a:gdLst/>
          <a:ahLst/>
          <a:cxnLst/>
          <a:rect l="0" t="0" r="0" b="0"/>
          <a:pathLst>
            <a:path>
              <a:moveTo>
                <a:pt x="0" y="0"/>
              </a:moveTo>
              <a:lnTo>
                <a:pt x="572719"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2F9CA2-F5D6-4F9A-AE92-447807BE7AA9}">
      <dsp:nvSpPr>
        <dsp:cNvPr id="0" name=""/>
        <dsp:cNvSpPr/>
      </dsp:nvSpPr>
      <dsp:spPr>
        <a:xfrm>
          <a:off x="427575" y="1420798"/>
          <a:ext cx="921715" cy="92171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fa-IR" sz="3200" kern="1200" dirty="0" smtClean="0">
              <a:solidFill>
                <a:schemeClr val="tx1"/>
              </a:solidFill>
              <a:cs typeface="B Titr" panose="00000700000000000000" pitchFamily="2" charset="-78"/>
            </a:rPr>
            <a:t>آثار</a:t>
          </a:r>
          <a:endParaRPr lang="en-US" sz="3200" kern="1200" dirty="0">
            <a:solidFill>
              <a:schemeClr val="tx1"/>
            </a:solidFill>
            <a:cs typeface="B Titr" panose="00000700000000000000" pitchFamily="2" charset="-78"/>
          </a:endParaRPr>
        </a:p>
      </dsp:txBody>
      <dsp:txXfrm>
        <a:off x="472569" y="1465792"/>
        <a:ext cx="831727" cy="8317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F1763-2169-4773-9F03-5C45EDCDB49A}">
      <dsp:nvSpPr>
        <dsp:cNvPr id="0" name=""/>
        <dsp:cNvSpPr/>
      </dsp:nvSpPr>
      <dsp:spPr>
        <a:xfrm>
          <a:off x="2517326" y="1667"/>
          <a:ext cx="2541371" cy="127068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fa-IR" sz="2900" kern="1200" dirty="0" smtClean="0">
              <a:cs typeface="B Titr" panose="00000700000000000000" pitchFamily="2" charset="-78"/>
            </a:rPr>
            <a:t>اصحاب باغ</a:t>
          </a:r>
          <a:endParaRPr lang="en-US" sz="2900" kern="1200" dirty="0">
            <a:cs typeface="B Titr" panose="00000700000000000000" pitchFamily="2" charset="-78"/>
          </a:endParaRPr>
        </a:p>
      </dsp:txBody>
      <dsp:txXfrm>
        <a:off x="2554543" y="38884"/>
        <a:ext cx="2466937" cy="1196251"/>
      </dsp:txXfrm>
    </dsp:sp>
    <dsp:sp modelId="{8C0123CC-1530-4110-92AC-E01234B381DC}">
      <dsp:nvSpPr>
        <dsp:cNvPr id="0" name=""/>
        <dsp:cNvSpPr/>
      </dsp:nvSpPr>
      <dsp:spPr>
        <a:xfrm rot="3600000">
          <a:off x="5001389" y="2034871"/>
          <a:ext cx="1325707" cy="444739"/>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cs typeface="B Titr" panose="00000700000000000000" pitchFamily="2" charset="-78"/>
          </a:endParaRPr>
        </a:p>
      </dsp:txBody>
      <dsp:txXfrm>
        <a:off x="5134811" y="2123819"/>
        <a:ext cx="1058863" cy="266843"/>
      </dsp:txXfrm>
    </dsp:sp>
    <dsp:sp modelId="{9C13943E-BA16-48FD-95E1-5F8039062556}">
      <dsp:nvSpPr>
        <dsp:cNvPr id="0" name=""/>
        <dsp:cNvSpPr/>
      </dsp:nvSpPr>
      <dsp:spPr>
        <a:xfrm>
          <a:off x="4616579" y="3637680"/>
          <a:ext cx="2541371" cy="1270685"/>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fa-IR" sz="4000" kern="1200" dirty="0" smtClean="0">
              <a:cs typeface="B Titr" panose="00000700000000000000" pitchFamily="2" charset="-78"/>
            </a:rPr>
            <a:t>باغ</a:t>
          </a:r>
          <a:endParaRPr lang="en-US" sz="4000" kern="1200" dirty="0">
            <a:cs typeface="B Titr" panose="00000700000000000000" pitchFamily="2" charset="-78"/>
          </a:endParaRPr>
        </a:p>
      </dsp:txBody>
      <dsp:txXfrm>
        <a:off x="4653796" y="3674897"/>
        <a:ext cx="2466937" cy="1196251"/>
      </dsp:txXfrm>
    </dsp:sp>
    <dsp:sp modelId="{F089BFDB-807D-43E1-BD7B-397A2B5212C9}">
      <dsp:nvSpPr>
        <dsp:cNvPr id="0" name=""/>
        <dsp:cNvSpPr/>
      </dsp:nvSpPr>
      <dsp:spPr>
        <a:xfrm rot="10800000">
          <a:off x="3125158" y="4050653"/>
          <a:ext cx="1325707" cy="444739"/>
        </a:xfrm>
        <a:prstGeom prst="lef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cs typeface="B Titr" panose="00000700000000000000" pitchFamily="2" charset="-78"/>
          </a:endParaRPr>
        </a:p>
      </dsp:txBody>
      <dsp:txXfrm rot="10800000">
        <a:off x="3258580" y="4139601"/>
        <a:ext cx="1058863" cy="266843"/>
      </dsp:txXfrm>
    </dsp:sp>
    <dsp:sp modelId="{858685E2-F519-4AAB-8E42-8E2B07B6148C}">
      <dsp:nvSpPr>
        <dsp:cNvPr id="0" name=""/>
        <dsp:cNvSpPr/>
      </dsp:nvSpPr>
      <dsp:spPr>
        <a:xfrm>
          <a:off x="418073" y="3637680"/>
          <a:ext cx="2541371" cy="1270685"/>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fa-IR" sz="2900" kern="1200" dirty="0" smtClean="0">
              <a:cs typeface="B Titr" panose="00000700000000000000" pitchFamily="2" charset="-78"/>
            </a:rPr>
            <a:t>بهره مندی از باغ</a:t>
          </a:r>
          <a:endParaRPr lang="en-US" sz="2900" kern="1200" dirty="0">
            <a:cs typeface="B Titr" panose="00000700000000000000" pitchFamily="2" charset="-78"/>
          </a:endParaRPr>
        </a:p>
      </dsp:txBody>
      <dsp:txXfrm>
        <a:off x="455290" y="3674897"/>
        <a:ext cx="2466937" cy="1196251"/>
      </dsp:txXfrm>
    </dsp:sp>
    <dsp:sp modelId="{9BBC1EB3-4C93-448B-819A-939F5A0E9679}">
      <dsp:nvSpPr>
        <dsp:cNvPr id="0" name=""/>
        <dsp:cNvSpPr/>
      </dsp:nvSpPr>
      <dsp:spPr>
        <a:xfrm rot="18000000">
          <a:off x="1308211" y="2071953"/>
          <a:ext cx="1325707" cy="444739"/>
        </a:xfrm>
        <a:prstGeom prst="lef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cs typeface="B Titr" panose="00000700000000000000" pitchFamily="2" charset="-78"/>
          </a:endParaRPr>
        </a:p>
      </dsp:txBody>
      <dsp:txXfrm>
        <a:off x="1441633" y="2160901"/>
        <a:ext cx="1058863" cy="2668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21151-550B-407E-AC06-F6A4434A2570}">
      <dsp:nvSpPr>
        <dsp:cNvPr id="0" name=""/>
        <dsp:cNvSpPr/>
      </dsp:nvSpPr>
      <dsp:spPr>
        <a:xfrm rot="10800000">
          <a:off x="5378968" y="1054670"/>
          <a:ext cx="4870499" cy="1184109"/>
        </a:xfrm>
        <a:prstGeom prst="rightArrow">
          <a:avLst>
            <a:gd name="adj1" fmla="val 75000"/>
            <a:gd name="adj2" fmla="val 5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ctr" defTabSz="1377950" rtl="1">
            <a:lnSpc>
              <a:spcPct val="90000"/>
            </a:lnSpc>
            <a:spcBef>
              <a:spcPct val="0"/>
            </a:spcBef>
            <a:spcAft>
              <a:spcPct val="15000"/>
            </a:spcAft>
            <a:buChar char="••"/>
          </a:pPr>
          <a:r>
            <a:rPr lang="fa-IR" sz="3100" kern="1200" dirty="0" smtClean="0">
              <a:solidFill>
                <a:schemeClr val="accent1">
                  <a:lumMod val="50000"/>
                </a:schemeClr>
              </a:solidFill>
            </a:rPr>
            <a:t> </a:t>
          </a:r>
          <a:r>
            <a:rPr lang="fa-IR" sz="3100" kern="1200" dirty="0" smtClean="0">
              <a:solidFill>
                <a:schemeClr val="accent1">
                  <a:lumMod val="50000"/>
                </a:schemeClr>
              </a:solidFill>
              <a:cs typeface="B Titr" panose="00000700000000000000" pitchFamily="2" charset="-78"/>
            </a:rPr>
            <a:t>نکته محوری سوره مبارکه قلم</a:t>
          </a:r>
          <a:endParaRPr lang="en-US" sz="3100" kern="1200" dirty="0">
            <a:solidFill>
              <a:schemeClr val="accent1">
                <a:lumMod val="50000"/>
              </a:schemeClr>
            </a:solidFill>
            <a:cs typeface="B Titr" panose="00000700000000000000" pitchFamily="2" charset="-78"/>
          </a:endParaRPr>
        </a:p>
      </dsp:txBody>
      <dsp:txXfrm rot="10800000">
        <a:off x="5823009" y="1202684"/>
        <a:ext cx="4426458" cy="888081"/>
      </dsp:txXfrm>
    </dsp:sp>
    <dsp:sp modelId="{40F82946-20DC-4EB7-9D61-E2854E517310}">
      <dsp:nvSpPr>
        <dsp:cNvPr id="0" name=""/>
        <dsp:cNvSpPr/>
      </dsp:nvSpPr>
      <dsp:spPr>
        <a:xfrm>
          <a:off x="0" y="954725"/>
          <a:ext cx="5368946" cy="1379039"/>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a-IR" sz="4800" kern="1200" dirty="0" smtClean="0">
              <a:cs typeface="B Titr" panose="00000700000000000000" pitchFamily="2" charset="-78"/>
            </a:rPr>
            <a:t>توجه به صفات و اخلاق</a:t>
          </a:r>
          <a:endParaRPr lang="en-US" sz="4800" kern="1200" dirty="0">
            <a:cs typeface="B Titr" panose="00000700000000000000" pitchFamily="2" charset="-78"/>
          </a:endParaRPr>
        </a:p>
      </dsp:txBody>
      <dsp:txXfrm>
        <a:off x="67319" y="1022044"/>
        <a:ext cx="5234308" cy="124440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A75AF-9191-4C2C-A9A9-3DA79A31E427}"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D0E69-7077-45AB-8BC3-D837D1BB645D}" type="slidenum">
              <a:rPr lang="en-US" smtClean="0"/>
              <a:t>‹#›</a:t>
            </a:fld>
            <a:endParaRPr lang="en-US"/>
          </a:p>
        </p:txBody>
      </p:sp>
    </p:spTree>
    <p:extLst>
      <p:ext uri="{BB962C8B-B14F-4D97-AF65-F5344CB8AC3E}">
        <p14:creationId xmlns:p14="http://schemas.microsoft.com/office/powerpoint/2010/main" val="4277025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D0E69-7077-45AB-8BC3-D837D1BB645D}" type="slidenum">
              <a:rPr lang="en-US" smtClean="0"/>
              <a:t>2</a:t>
            </a:fld>
            <a:endParaRPr lang="en-US"/>
          </a:p>
        </p:txBody>
      </p:sp>
    </p:spTree>
    <p:extLst>
      <p:ext uri="{BB962C8B-B14F-4D97-AF65-F5344CB8AC3E}">
        <p14:creationId xmlns:p14="http://schemas.microsoft.com/office/powerpoint/2010/main" val="1423503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6F074-89F8-4BD1-84E1-CEBE15611AC9}" type="datetimeFigureOut">
              <a:rPr lang="fa-IR" smtClean="0"/>
              <a:t>01/10/1446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356056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8C6F074-89F8-4BD1-84E1-CEBE15611AC9}" type="datetimeFigureOut">
              <a:rPr lang="fa-IR" smtClean="0"/>
              <a:t>01/10/1446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78320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8C6F074-89F8-4BD1-84E1-CEBE15611AC9}" type="datetimeFigureOut">
              <a:rPr lang="fa-IR" smtClean="0"/>
              <a:t>01/10/1446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210998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38C6F074-89F8-4BD1-84E1-CEBE15611AC9}" type="datetimeFigureOut">
              <a:rPr lang="fa-IR" smtClean="0"/>
              <a:t>01/10/1446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1773944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8C6F074-89F8-4BD1-84E1-CEBE15611AC9}" type="datetimeFigureOut">
              <a:rPr lang="fa-IR" smtClean="0"/>
              <a:t>01/10/1446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1788958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C6F074-89F8-4BD1-84E1-CEBE15611AC9}" type="datetimeFigureOut">
              <a:rPr lang="fa-IR" smtClean="0"/>
              <a:t>01/10/1446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390645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38C6F074-89F8-4BD1-84E1-CEBE15611AC9}" type="datetimeFigureOut">
              <a:rPr lang="fa-IR" smtClean="0"/>
              <a:t>01/10/1446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367284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38C6F074-89F8-4BD1-84E1-CEBE15611AC9}" type="datetimeFigureOut">
              <a:rPr lang="fa-IR" smtClean="0"/>
              <a:t>01/10/1446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1669461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38C6F074-89F8-4BD1-84E1-CEBE15611AC9}" type="datetimeFigureOut">
              <a:rPr lang="fa-IR" smtClean="0"/>
              <a:t>01/10/1446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250911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C6F074-89F8-4BD1-84E1-CEBE15611AC9}" type="datetimeFigureOut">
              <a:rPr lang="fa-IR" smtClean="0"/>
              <a:t>01/10/1446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337830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C6F074-89F8-4BD1-84E1-CEBE15611AC9}" type="datetimeFigureOut">
              <a:rPr lang="fa-IR" smtClean="0"/>
              <a:t>01/10/1446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145719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6F074-89F8-4BD1-84E1-CEBE15611AC9}" type="datetimeFigureOut">
              <a:rPr lang="fa-IR" smtClean="0"/>
              <a:t>01/10/1446</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90BC4-3176-4703-89FD-914A6A192383}" type="slidenum">
              <a:rPr lang="fa-IR" smtClean="0"/>
              <a:t>‹#›</a:t>
            </a:fld>
            <a:endParaRPr lang="fa-IR"/>
          </a:p>
        </p:txBody>
      </p:sp>
    </p:spTree>
    <p:extLst>
      <p:ext uri="{BB962C8B-B14F-4D97-AF65-F5344CB8AC3E}">
        <p14:creationId xmlns:p14="http://schemas.microsoft.com/office/powerpoint/2010/main" val="1730013638"/>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slide" Target="slide9.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8.emf"/><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1.emf"/><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2.xml"/><Relationship Id="rId7" Type="http://schemas.openxmlformats.org/officeDocument/2006/relationships/slide" Target="slide14.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233" y="231191"/>
            <a:ext cx="3755027" cy="1710623"/>
          </a:xfrm>
          <a:prstGeom prst="rect">
            <a:avLst/>
          </a:prstGeom>
        </p:spPr>
      </p:pic>
      <p:sp>
        <p:nvSpPr>
          <p:cNvPr id="3" name="Subtitle 2"/>
          <p:cNvSpPr txBox="1">
            <a:spLocks/>
          </p:cNvSpPr>
          <p:nvPr/>
        </p:nvSpPr>
        <p:spPr>
          <a:xfrm>
            <a:off x="1194620" y="2207284"/>
            <a:ext cx="5838254" cy="2659683"/>
          </a:xfrm>
          <a:prstGeom prst="rect">
            <a:avLst/>
          </a:prstGeom>
          <a:effectLst>
            <a:outerShdw blurRad="7874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rtl="1">
              <a:buNone/>
            </a:pPr>
            <a:endParaRPr lang="fa-IR" sz="1100" dirty="0" smtClean="0">
              <a:latin typeface="Badr" panose="02000500000000000000" pitchFamily="2" charset="-78"/>
              <a:cs typeface="B Titr" panose="00000700000000000000" pitchFamily="2" charset="-78"/>
            </a:endParaRPr>
          </a:p>
          <a:p>
            <a:pPr marL="0" indent="0" algn="ctr" rtl="1">
              <a:buNone/>
            </a:pPr>
            <a:r>
              <a:rPr lang="fa-IR" sz="4400" dirty="0" smtClean="0">
                <a:latin typeface="Badr" panose="02000500000000000000" pitchFamily="2" charset="-78"/>
                <a:cs typeface="B Titr" panose="00000700000000000000" pitchFamily="2" charset="-78"/>
              </a:rPr>
              <a:t>«درس چهارم»</a:t>
            </a:r>
          </a:p>
          <a:p>
            <a:pPr marL="0" indent="0" algn="ctr" rtl="1">
              <a:buNone/>
            </a:pPr>
            <a:r>
              <a:rPr lang="fa-IR" sz="4400" dirty="0" smtClean="0">
                <a:latin typeface="Badr" panose="02000500000000000000" pitchFamily="2" charset="-78"/>
                <a:cs typeface="B Titr" panose="00000700000000000000" pitchFamily="2" charset="-78"/>
              </a:rPr>
              <a:t>سوره مبارکه قلم</a:t>
            </a:r>
          </a:p>
          <a:p>
            <a:pPr marL="0" indent="0" algn="ctr" rtl="1">
              <a:buNone/>
            </a:pPr>
            <a:r>
              <a:rPr lang="fa-IR" sz="4400" dirty="0" smtClean="0">
                <a:latin typeface="Badr" panose="02000500000000000000" pitchFamily="2" charset="-78"/>
                <a:cs typeface="B Titr" panose="00000700000000000000" pitchFamily="2" charset="-78"/>
              </a:rPr>
              <a:t>سوره اخلاق و تقدیر و تسبیح</a:t>
            </a:r>
          </a:p>
        </p:txBody>
      </p:sp>
    </p:spTree>
    <p:extLst>
      <p:ext uri="{BB962C8B-B14F-4D97-AF65-F5344CB8AC3E}">
        <p14:creationId xmlns:p14="http://schemas.microsoft.com/office/powerpoint/2010/main" val="28561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اول</a:t>
            </a:r>
            <a:endParaRPr lang="en-US" sz="3600" dirty="0"/>
          </a:p>
        </p:txBody>
      </p:sp>
      <p:sp>
        <p:nvSpPr>
          <p:cNvPr id="5" name="Rectangle 4"/>
          <p:cNvSpPr/>
          <p:nvPr/>
        </p:nvSpPr>
        <p:spPr>
          <a:xfrm>
            <a:off x="2737167" y="460192"/>
            <a:ext cx="3023585" cy="1077218"/>
          </a:xfrm>
          <a:prstGeom prst="rect">
            <a:avLst/>
          </a:prstGeom>
        </p:spPr>
        <p:txBody>
          <a:bodyPr wrap="none">
            <a:spAutoFit/>
          </a:bodyPr>
          <a:lstStyle/>
          <a:p>
            <a:pPr algn="ctr" rtl="1"/>
            <a:r>
              <a:rPr lang="fa-IR" sz="3200" b="1" dirty="0">
                <a:solidFill>
                  <a:srgbClr val="0EABA4"/>
                </a:solidFill>
                <a:latin typeface="Mitra" panose="02000500000000000000" pitchFamily="2" charset="-78"/>
                <a:cs typeface="Mitra" panose="02000500000000000000" pitchFamily="2" charset="-78"/>
              </a:rPr>
              <a:t>مطالعه آیات براساس </a:t>
            </a:r>
            <a:endParaRPr lang="fa-IR" sz="3200" b="1" dirty="0" smtClean="0">
              <a:solidFill>
                <a:srgbClr val="0EABA4"/>
              </a:solidFill>
              <a:latin typeface="Mitra" panose="02000500000000000000" pitchFamily="2" charset="-78"/>
              <a:cs typeface="Mitra" panose="02000500000000000000" pitchFamily="2" charset="-78"/>
            </a:endParaRPr>
          </a:p>
          <a:p>
            <a:pPr algn="ctr" rtl="1"/>
            <a:r>
              <a:rPr lang="fa-IR" sz="3200" b="1" dirty="0" smtClean="0">
                <a:solidFill>
                  <a:srgbClr val="0EABA4"/>
                </a:solidFill>
                <a:latin typeface="Mitra" panose="02000500000000000000" pitchFamily="2" charset="-78"/>
                <a:cs typeface="Mitra" panose="02000500000000000000" pitchFamily="2" charset="-78"/>
              </a:rPr>
              <a:t>دسته </a:t>
            </a:r>
            <a:r>
              <a:rPr lang="fa-IR" sz="3200" b="1" dirty="0">
                <a:solidFill>
                  <a:srgbClr val="0EABA4"/>
                </a:solidFill>
                <a:latin typeface="Mitra" panose="02000500000000000000" pitchFamily="2" charset="-78"/>
                <a:cs typeface="Mitra" panose="02000500000000000000" pitchFamily="2" charset="-78"/>
              </a:rPr>
              <a:t>بندی ترتیبی</a:t>
            </a:r>
          </a:p>
        </p:txBody>
      </p:sp>
      <p:sp>
        <p:nvSpPr>
          <p:cNvPr id="10" name="Content Placeholder 5"/>
          <p:cNvSpPr txBox="1">
            <a:spLocks/>
          </p:cNvSpPr>
          <p:nvPr/>
        </p:nvSpPr>
        <p:spPr>
          <a:xfrm>
            <a:off x="1017639" y="1995965"/>
            <a:ext cx="6462643" cy="2369558"/>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چه موضوعاتی در سوره مبارکه قلم</a:t>
            </a:r>
          </a:p>
          <a:p>
            <a:pPr marL="0" indent="0" algn="ctr" rtl="1">
              <a:lnSpc>
                <a:spcPct val="100000"/>
              </a:lnSpc>
              <a:buNone/>
            </a:pPr>
            <a:r>
              <a:rPr lang="fa-IR" sz="3000" dirty="0" smtClean="0">
                <a:latin typeface="Mitra" panose="02000500000000000000" pitchFamily="2" charset="-78"/>
                <a:cs typeface="B Titr" panose="00000700000000000000" pitchFamily="2" charset="-78"/>
              </a:rPr>
              <a:t> بیان شده است</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smtClean="0">
                <a:latin typeface="Mitra" panose="02000500000000000000" pitchFamily="2" charset="-78"/>
                <a:cs typeface="B Titr" panose="00000700000000000000" pitchFamily="2" charset="-78"/>
              </a:rPr>
              <a:t>چگونه میتوان آیات سوره را دسته بندی کرد</a:t>
            </a:r>
            <a:r>
              <a:rPr lang="fa-IR" sz="3000" dirty="0" smtClean="0">
                <a:solidFill>
                  <a:srgbClr val="FF0000"/>
                </a:solidFill>
                <a:latin typeface="Mitra" panose="02000500000000000000" pitchFamily="2" charset="-78"/>
                <a:cs typeface="B Titr" panose="00000700000000000000" pitchFamily="2" charset="-78"/>
              </a:rPr>
              <a:t>؟</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64407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 fill="hold"/>
                                        <p:tgtEl>
                                          <p:spTgt spid="10"/>
                                        </p:tgtEl>
                                        <p:attrNameLst>
                                          <p:attrName>ppt_w</p:attrName>
                                        </p:attrNameLst>
                                      </p:cBhvr>
                                      <p:tavLst>
                                        <p:tav tm="0">
                                          <p:val>
                                            <p:fltVal val="0"/>
                                          </p:val>
                                        </p:tav>
                                        <p:tav tm="100000">
                                          <p:val>
                                            <p:strVal val="#ppt_w"/>
                                          </p:val>
                                        </p:tav>
                                      </p:tavLst>
                                    </p:anim>
                                    <p:anim calcmode="lin" valueType="num">
                                      <p:cBhvr>
                                        <p:cTn id="16" dur="1500" fill="hold"/>
                                        <p:tgtEl>
                                          <p:spTgt spid="10"/>
                                        </p:tgtEl>
                                        <p:attrNameLst>
                                          <p:attrName>ppt_h</p:attrName>
                                        </p:attrNameLst>
                                      </p:cBhvr>
                                      <p:tavLst>
                                        <p:tav tm="0">
                                          <p:val>
                                            <p:fltVal val="0"/>
                                          </p:val>
                                        </p:tav>
                                        <p:tav tm="100000">
                                          <p:val>
                                            <p:strVal val="#ppt_h"/>
                                          </p:val>
                                        </p:tav>
                                      </p:tavLst>
                                    </p:anim>
                                    <p:anim calcmode="lin" valueType="num">
                                      <p:cBhvr>
                                        <p:cTn id="17" dur="1500" fill="hold"/>
                                        <p:tgtEl>
                                          <p:spTgt spid="10"/>
                                        </p:tgtEl>
                                        <p:attrNameLst>
                                          <p:attrName>style.rotation</p:attrName>
                                        </p:attrNameLst>
                                      </p:cBhvr>
                                      <p:tavLst>
                                        <p:tav tm="0">
                                          <p:val>
                                            <p:fltVal val="90"/>
                                          </p:val>
                                        </p:tav>
                                        <p:tav tm="100000">
                                          <p:val>
                                            <p:fltVal val="0"/>
                                          </p:val>
                                        </p:tav>
                                      </p:tavLst>
                                    </p:anim>
                                    <p:animEffect transition="in" filter="fade">
                                      <p:cBhvr>
                                        <p:cTn id="1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8154" y="293575"/>
            <a:ext cx="3331169" cy="748992"/>
          </a:xfrm>
        </p:spPr>
        <p:txBody>
          <a:bodyPr>
            <a:noAutofit/>
          </a:bodyPr>
          <a:lstStyle/>
          <a:p>
            <a:pPr algn="ctr" rtl="1"/>
            <a:r>
              <a:rPr lang="fa-IR" sz="3200" b="1" dirty="0">
                <a:solidFill>
                  <a:srgbClr val="0EABA4"/>
                </a:solidFill>
                <a:latin typeface="Mitra" panose="02000500000000000000" pitchFamily="2" charset="-78"/>
                <a:cs typeface="Mitra" panose="02000500000000000000" pitchFamily="2" charset="-78"/>
              </a:rPr>
              <a:t>مطالعه آیات براساس </a:t>
            </a:r>
            <a:br>
              <a:rPr lang="fa-IR" sz="3200" b="1" dirty="0">
                <a:solidFill>
                  <a:srgbClr val="0EABA4"/>
                </a:solidFill>
                <a:latin typeface="Mitra" panose="02000500000000000000" pitchFamily="2" charset="-78"/>
                <a:cs typeface="Mitra" panose="02000500000000000000" pitchFamily="2" charset="-78"/>
              </a:rPr>
            </a:br>
            <a:r>
              <a:rPr lang="fa-IR" sz="3200" b="1" dirty="0">
                <a:solidFill>
                  <a:srgbClr val="0EABA4"/>
                </a:solidFill>
                <a:latin typeface="Mitra" panose="02000500000000000000" pitchFamily="2" charset="-78"/>
                <a:cs typeface="Mitra" panose="02000500000000000000" pitchFamily="2" charset="-78"/>
              </a:rPr>
              <a:t>دسته بندی ترتیبی</a:t>
            </a:r>
          </a:p>
        </p:txBody>
      </p:sp>
      <p:sp>
        <p:nvSpPr>
          <p:cNvPr id="3" name="Title 1"/>
          <p:cNvSpPr txBox="1">
            <a:spLocks/>
          </p:cNvSpPr>
          <p:nvPr/>
        </p:nvSpPr>
        <p:spPr>
          <a:xfrm>
            <a:off x="517014" y="210215"/>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sp>
        <p:nvSpPr>
          <p:cNvPr id="4" name="Content Placeholder 5"/>
          <p:cNvSpPr txBox="1">
            <a:spLocks/>
          </p:cNvSpPr>
          <p:nvPr/>
        </p:nvSpPr>
        <p:spPr>
          <a:xfrm>
            <a:off x="10148930" y="2547295"/>
            <a:ext cx="1762191" cy="925590"/>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400" b="1" dirty="0" smtClean="0">
                <a:latin typeface="Mitra" panose="02000500000000000000" pitchFamily="2" charset="-78"/>
                <a:cs typeface="Mitra" panose="02000500000000000000" pitchFamily="2" charset="-78"/>
              </a:rPr>
              <a:t>سوره های دارای آیات زیاد</a:t>
            </a:r>
          </a:p>
          <a:p>
            <a:pPr marL="0" indent="0" algn="r" rtl="1">
              <a:lnSpc>
                <a:spcPct val="100000"/>
              </a:lnSpc>
              <a:buNone/>
            </a:pPr>
            <a:endParaRPr lang="fa-IR" sz="2000" b="1" dirty="0" smtClean="0">
              <a:latin typeface="Mitra" panose="02000500000000000000" pitchFamily="2" charset="-78"/>
              <a:cs typeface="B Titr" panose="00000700000000000000" pitchFamily="2" charset="-78"/>
            </a:endParaRPr>
          </a:p>
        </p:txBody>
      </p:sp>
      <p:sp>
        <p:nvSpPr>
          <p:cNvPr id="5" name="Left Arrow 4"/>
          <p:cNvSpPr/>
          <p:nvPr/>
        </p:nvSpPr>
        <p:spPr>
          <a:xfrm rot="1971280" flipV="1">
            <a:off x="9208284" y="2466669"/>
            <a:ext cx="896829" cy="425946"/>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grpSp>
        <p:nvGrpSpPr>
          <p:cNvPr id="6" name="Group 5"/>
          <p:cNvGrpSpPr/>
          <p:nvPr/>
        </p:nvGrpSpPr>
        <p:grpSpPr>
          <a:xfrm>
            <a:off x="1815153" y="1770659"/>
            <a:ext cx="2388359" cy="2129051"/>
            <a:chOff x="1788535" y="853487"/>
            <a:chExt cx="1035606" cy="975880"/>
          </a:xfrm>
        </p:grpSpPr>
        <p:sp>
          <p:nvSpPr>
            <p:cNvPr id="16" name="Oval 15"/>
            <p:cNvSpPr/>
            <p:nvPr/>
          </p:nvSpPr>
          <p:spPr>
            <a:xfrm>
              <a:off x="1788535" y="853487"/>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p:cNvSpPr txBox="1">
              <a:spLocks/>
            </p:cNvSpPr>
            <p:nvPr/>
          </p:nvSpPr>
          <p:spPr>
            <a:xfrm>
              <a:off x="1882061" y="991194"/>
              <a:ext cx="848554" cy="7559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2500" dirty="0" smtClean="0">
                  <a:cs typeface="B Titr" panose="00000700000000000000" pitchFamily="2" charset="-78"/>
                </a:rPr>
                <a:t>پیدا کردن ذهنیت صحیح و نسبتاً کاملی از موضوعات سوره</a:t>
              </a:r>
              <a:endParaRPr lang="en-US" sz="2500" dirty="0">
                <a:cs typeface="B Titr" panose="00000700000000000000" pitchFamily="2" charset="-78"/>
              </a:endParaRPr>
            </a:p>
          </p:txBody>
        </p:sp>
      </p:grpSp>
      <p:sp>
        <p:nvSpPr>
          <p:cNvPr id="24" name="Left Arrow 23"/>
          <p:cNvSpPr/>
          <p:nvPr/>
        </p:nvSpPr>
        <p:spPr>
          <a:xfrm rot="19628720">
            <a:off x="9208270" y="3219299"/>
            <a:ext cx="896829" cy="425893"/>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sp>
        <p:nvSpPr>
          <p:cNvPr id="25" name="Content Placeholder 5"/>
          <p:cNvSpPr txBox="1">
            <a:spLocks/>
          </p:cNvSpPr>
          <p:nvPr/>
        </p:nvSpPr>
        <p:spPr>
          <a:xfrm>
            <a:off x="5581933" y="2042683"/>
            <a:ext cx="3582519" cy="56290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Mitra" panose="02000500000000000000" pitchFamily="2" charset="-78"/>
              </a:rPr>
              <a:t>دسته بندی ترتیبی آیات سوره</a:t>
            </a: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
        <p:nvSpPr>
          <p:cNvPr id="26" name="Content Placeholder 5"/>
          <p:cNvSpPr txBox="1">
            <a:spLocks/>
          </p:cNvSpPr>
          <p:nvPr/>
        </p:nvSpPr>
        <p:spPr>
          <a:xfrm>
            <a:off x="5581934" y="3307829"/>
            <a:ext cx="3464045" cy="511474"/>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Mitra" panose="02000500000000000000" pitchFamily="2" charset="-78"/>
              </a:rPr>
              <a:t>شناسایی فضاهای سوره</a:t>
            </a: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
        <p:nvSpPr>
          <p:cNvPr id="20" name="Left Arrow 19"/>
          <p:cNvSpPr/>
          <p:nvPr/>
        </p:nvSpPr>
        <p:spPr>
          <a:xfrm flipV="1">
            <a:off x="4379895" y="2647213"/>
            <a:ext cx="896829" cy="644356"/>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1843301" y="4473114"/>
            <a:ext cx="9795752" cy="1289253"/>
            <a:chOff x="1843301" y="4473114"/>
            <a:chExt cx="9795752" cy="1289253"/>
          </a:xfrm>
        </p:grpSpPr>
        <p:sp>
          <p:nvSpPr>
            <p:cNvPr id="10" name="Content Placeholder 5"/>
            <p:cNvSpPr txBox="1">
              <a:spLocks/>
            </p:cNvSpPr>
            <p:nvPr/>
          </p:nvSpPr>
          <p:spPr>
            <a:xfrm>
              <a:off x="5827593" y="4795073"/>
              <a:ext cx="5811460" cy="64533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r>
                <a:rPr lang="fa-IR" sz="2700" dirty="0" smtClean="0">
                  <a:latin typeface="Mitra" panose="02000500000000000000" pitchFamily="2" charset="-78"/>
                  <a:cs typeface="Mitra" panose="02000500000000000000" pitchFamily="2" charset="-78"/>
                </a:rPr>
                <a:t>برای انجام دسته بندی، موضوعات آیات را براساس</a:t>
              </a:r>
            </a:p>
          </p:txBody>
        </p:sp>
        <p:sp>
          <p:nvSpPr>
            <p:cNvPr id="21" name="Content Placeholder 5"/>
            <p:cNvSpPr txBox="1">
              <a:spLocks/>
            </p:cNvSpPr>
            <p:nvPr/>
          </p:nvSpPr>
          <p:spPr>
            <a:xfrm>
              <a:off x="4065402" y="4473114"/>
              <a:ext cx="1762191" cy="591632"/>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400" b="1" dirty="0" smtClean="0">
                  <a:solidFill>
                    <a:srgbClr val="B4423E"/>
                  </a:solidFill>
                  <a:latin typeface="Mitra" panose="02000500000000000000" pitchFamily="2" charset="-78"/>
                  <a:cs typeface="Mitra" panose="02000500000000000000" pitchFamily="2" charset="-78"/>
                </a:rPr>
                <a:t>تغییر خطاب</a:t>
              </a:r>
              <a:endParaRPr lang="fa-IR" sz="2000" b="1" dirty="0" smtClean="0">
                <a:solidFill>
                  <a:srgbClr val="B4423E"/>
                </a:solidFill>
                <a:latin typeface="Mitra" panose="02000500000000000000" pitchFamily="2" charset="-78"/>
                <a:cs typeface="B Titr" panose="00000700000000000000" pitchFamily="2" charset="-78"/>
              </a:endParaRPr>
            </a:p>
          </p:txBody>
        </p:sp>
        <p:sp>
          <p:nvSpPr>
            <p:cNvPr id="22" name="Content Placeholder 5"/>
            <p:cNvSpPr txBox="1">
              <a:spLocks/>
            </p:cNvSpPr>
            <p:nvPr/>
          </p:nvSpPr>
          <p:spPr>
            <a:xfrm>
              <a:off x="4065402" y="5178394"/>
              <a:ext cx="1762191" cy="583973"/>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400" b="1" dirty="0" smtClean="0">
                  <a:solidFill>
                    <a:srgbClr val="B4423E"/>
                  </a:solidFill>
                  <a:latin typeface="Mitra" panose="02000500000000000000" pitchFamily="2" charset="-78"/>
                  <a:cs typeface="Mitra" panose="02000500000000000000" pitchFamily="2" charset="-78"/>
                </a:rPr>
                <a:t>تغییر سیاق</a:t>
              </a:r>
            </a:p>
            <a:p>
              <a:pPr marL="0" indent="0" algn="r" rtl="1">
                <a:lnSpc>
                  <a:spcPct val="100000"/>
                </a:lnSpc>
                <a:buNone/>
              </a:pPr>
              <a:endParaRPr lang="fa-IR" sz="2000" b="1" dirty="0" smtClean="0">
                <a:latin typeface="Mitra" panose="02000500000000000000" pitchFamily="2" charset="-78"/>
                <a:cs typeface="B Titr" panose="00000700000000000000" pitchFamily="2" charset="-78"/>
              </a:endParaRPr>
            </a:p>
          </p:txBody>
        </p:sp>
        <p:sp>
          <p:nvSpPr>
            <p:cNvPr id="23" name="Content Placeholder 5"/>
            <p:cNvSpPr txBox="1">
              <a:spLocks/>
            </p:cNvSpPr>
            <p:nvPr/>
          </p:nvSpPr>
          <p:spPr>
            <a:xfrm>
              <a:off x="4722289" y="4872249"/>
              <a:ext cx="448415" cy="354721"/>
            </a:xfrm>
            <a:prstGeom prst="rect">
              <a:avLst/>
            </a:prstGeom>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400" b="1" dirty="0" smtClean="0">
                  <a:latin typeface="Mitra" panose="02000500000000000000" pitchFamily="2" charset="-78"/>
                  <a:cs typeface="Mitra" panose="02000500000000000000" pitchFamily="2" charset="-78"/>
                </a:rPr>
                <a:t>و</a:t>
              </a:r>
            </a:p>
            <a:p>
              <a:pPr marL="0" indent="0" algn="r" rtl="1">
                <a:lnSpc>
                  <a:spcPct val="100000"/>
                </a:lnSpc>
                <a:buNone/>
              </a:pPr>
              <a:endParaRPr lang="fa-IR" sz="2000" b="1" dirty="0" smtClean="0">
                <a:latin typeface="Mitra" panose="02000500000000000000" pitchFamily="2" charset="-78"/>
                <a:cs typeface="B Titr" panose="00000700000000000000" pitchFamily="2" charset="-78"/>
              </a:endParaRPr>
            </a:p>
          </p:txBody>
        </p:sp>
        <p:sp>
          <p:nvSpPr>
            <p:cNvPr id="28" name="Content Placeholder 5"/>
            <p:cNvSpPr txBox="1">
              <a:spLocks/>
            </p:cNvSpPr>
            <p:nvPr/>
          </p:nvSpPr>
          <p:spPr>
            <a:xfrm>
              <a:off x="1843301" y="4758587"/>
              <a:ext cx="2222099" cy="64533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00000"/>
                </a:lnSpc>
                <a:buNone/>
              </a:pPr>
              <a:r>
                <a:rPr lang="fa-IR" sz="2700" dirty="0" smtClean="0">
                  <a:latin typeface="Mitra" panose="02000500000000000000" pitchFamily="2" charset="-78"/>
                  <a:cs typeface="Mitra" panose="02000500000000000000" pitchFamily="2" charset="-78"/>
                </a:rPr>
                <a:t>تعیین می کنیم...</a:t>
              </a:r>
            </a:p>
          </p:txBody>
        </p:sp>
      </p:grpSp>
    </p:spTree>
    <p:extLst>
      <p:ext uri="{BB962C8B-B14F-4D97-AF65-F5344CB8AC3E}">
        <p14:creationId xmlns:p14="http://schemas.microsoft.com/office/powerpoint/2010/main" val="13332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 fill="hold"/>
                                        <p:tgtEl>
                                          <p:spTgt spid="4"/>
                                        </p:tgtEl>
                                        <p:attrNameLst>
                                          <p:attrName>ppt_w</p:attrName>
                                        </p:attrNameLst>
                                      </p:cBhvr>
                                      <p:tavLst>
                                        <p:tav tm="0">
                                          <p:val>
                                            <p:fltVal val="0"/>
                                          </p:val>
                                        </p:tav>
                                        <p:tav tm="100000">
                                          <p:val>
                                            <p:strVal val="#ppt_w"/>
                                          </p:val>
                                        </p:tav>
                                      </p:tavLst>
                                    </p:anim>
                                    <p:anim calcmode="lin" valueType="num">
                                      <p:cBhvr>
                                        <p:cTn id="15" dur="1500" fill="hold"/>
                                        <p:tgtEl>
                                          <p:spTgt spid="4"/>
                                        </p:tgtEl>
                                        <p:attrNameLst>
                                          <p:attrName>ppt_h</p:attrName>
                                        </p:attrNameLst>
                                      </p:cBhvr>
                                      <p:tavLst>
                                        <p:tav tm="0">
                                          <p:val>
                                            <p:fltVal val="0"/>
                                          </p:val>
                                        </p:tav>
                                        <p:tav tm="100000">
                                          <p:val>
                                            <p:strVal val="#ppt_h"/>
                                          </p:val>
                                        </p:tav>
                                      </p:tavLst>
                                    </p:anim>
                                    <p:anim calcmode="lin" valueType="num">
                                      <p:cBhvr>
                                        <p:cTn id="16" dur="1500" fill="hold"/>
                                        <p:tgtEl>
                                          <p:spTgt spid="4"/>
                                        </p:tgtEl>
                                        <p:attrNameLst>
                                          <p:attrName>style.rotation</p:attrName>
                                        </p:attrNameLst>
                                      </p:cBhvr>
                                      <p:tavLst>
                                        <p:tav tm="0">
                                          <p:val>
                                            <p:fltVal val="90"/>
                                          </p:val>
                                        </p:tav>
                                        <p:tav tm="100000">
                                          <p:val>
                                            <p:fltVal val="0"/>
                                          </p:val>
                                        </p:tav>
                                      </p:tavLst>
                                    </p:anim>
                                    <p:animEffect transition="in" filter="fade">
                                      <p:cBhvr>
                                        <p:cTn id="17" dur="1500"/>
                                        <p:tgtEl>
                                          <p:spTgt spid="4"/>
                                        </p:tgtEl>
                                      </p:cBhvr>
                                    </p:animEffect>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000" fill="hold"/>
                                        <p:tgtEl>
                                          <p:spTgt spid="5"/>
                                        </p:tgtEl>
                                        <p:attrNameLst>
                                          <p:attrName>ppt_x</p:attrName>
                                        </p:attrNameLst>
                                      </p:cBhvr>
                                      <p:tavLst>
                                        <p:tav tm="0">
                                          <p:val>
                                            <p:strVal val="1+#ppt_w/2"/>
                                          </p:val>
                                        </p:tav>
                                        <p:tav tm="100000">
                                          <p:val>
                                            <p:strVal val="#ppt_x"/>
                                          </p:val>
                                        </p:tav>
                                      </p:tavLst>
                                    </p:anim>
                                    <p:anim calcmode="lin" valueType="num">
                                      <p:cBhvr additive="base">
                                        <p:cTn id="22" dur="20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4500"/>
                            </p:stCondLst>
                            <p:childTnLst>
                              <p:par>
                                <p:cTn id="24" presetID="31"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500" fill="hold"/>
                                        <p:tgtEl>
                                          <p:spTgt spid="25"/>
                                        </p:tgtEl>
                                        <p:attrNameLst>
                                          <p:attrName>ppt_w</p:attrName>
                                        </p:attrNameLst>
                                      </p:cBhvr>
                                      <p:tavLst>
                                        <p:tav tm="0">
                                          <p:val>
                                            <p:fltVal val="0"/>
                                          </p:val>
                                        </p:tav>
                                        <p:tav tm="100000">
                                          <p:val>
                                            <p:strVal val="#ppt_w"/>
                                          </p:val>
                                        </p:tav>
                                      </p:tavLst>
                                    </p:anim>
                                    <p:anim calcmode="lin" valueType="num">
                                      <p:cBhvr>
                                        <p:cTn id="27" dur="1500" fill="hold"/>
                                        <p:tgtEl>
                                          <p:spTgt spid="25"/>
                                        </p:tgtEl>
                                        <p:attrNameLst>
                                          <p:attrName>ppt_h</p:attrName>
                                        </p:attrNameLst>
                                      </p:cBhvr>
                                      <p:tavLst>
                                        <p:tav tm="0">
                                          <p:val>
                                            <p:fltVal val="0"/>
                                          </p:val>
                                        </p:tav>
                                        <p:tav tm="100000">
                                          <p:val>
                                            <p:strVal val="#ppt_h"/>
                                          </p:val>
                                        </p:tav>
                                      </p:tavLst>
                                    </p:anim>
                                    <p:anim calcmode="lin" valueType="num">
                                      <p:cBhvr>
                                        <p:cTn id="28" dur="1500" fill="hold"/>
                                        <p:tgtEl>
                                          <p:spTgt spid="25"/>
                                        </p:tgtEl>
                                        <p:attrNameLst>
                                          <p:attrName>style.rotation</p:attrName>
                                        </p:attrNameLst>
                                      </p:cBhvr>
                                      <p:tavLst>
                                        <p:tav tm="0">
                                          <p:val>
                                            <p:fltVal val="90"/>
                                          </p:val>
                                        </p:tav>
                                        <p:tav tm="100000">
                                          <p:val>
                                            <p:fltVal val="0"/>
                                          </p:val>
                                        </p:tav>
                                      </p:tavLst>
                                    </p:anim>
                                    <p:animEffect transition="in" filter="fade">
                                      <p:cBhvr>
                                        <p:cTn id="29" dur="1500"/>
                                        <p:tgtEl>
                                          <p:spTgt spid="25"/>
                                        </p:tgtEl>
                                      </p:cBhvr>
                                    </p:animEffect>
                                  </p:childTnLst>
                                </p:cTn>
                              </p:par>
                            </p:childTnLst>
                          </p:cTn>
                        </p:par>
                        <p:par>
                          <p:cTn id="30" fill="hold">
                            <p:stCondLst>
                              <p:cond delay="6000"/>
                            </p:stCondLst>
                            <p:childTnLst>
                              <p:par>
                                <p:cTn id="31" presetID="2" presetClass="entr" presetSubtype="2"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2000" fill="hold"/>
                                        <p:tgtEl>
                                          <p:spTgt spid="24"/>
                                        </p:tgtEl>
                                        <p:attrNameLst>
                                          <p:attrName>ppt_x</p:attrName>
                                        </p:attrNameLst>
                                      </p:cBhvr>
                                      <p:tavLst>
                                        <p:tav tm="0">
                                          <p:val>
                                            <p:strVal val="1+#ppt_w/2"/>
                                          </p:val>
                                        </p:tav>
                                        <p:tav tm="100000">
                                          <p:val>
                                            <p:strVal val="#ppt_x"/>
                                          </p:val>
                                        </p:tav>
                                      </p:tavLst>
                                    </p:anim>
                                    <p:anim calcmode="lin" valueType="num">
                                      <p:cBhvr additive="base">
                                        <p:cTn id="34" dur="20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8000"/>
                            </p:stCondLst>
                            <p:childTnLst>
                              <p:par>
                                <p:cTn id="36" presetID="31"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1500" fill="hold"/>
                                        <p:tgtEl>
                                          <p:spTgt spid="26"/>
                                        </p:tgtEl>
                                        <p:attrNameLst>
                                          <p:attrName>ppt_w</p:attrName>
                                        </p:attrNameLst>
                                      </p:cBhvr>
                                      <p:tavLst>
                                        <p:tav tm="0">
                                          <p:val>
                                            <p:fltVal val="0"/>
                                          </p:val>
                                        </p:tav>
                                        <p:tav tm="100000">
                                          <p:val>
                                            <p:strVal val="#ppt_w"/>
                                          </p:val>
                                        </p:tav>
                                      </p:tavLst>
                                    </p:anim>
                                    <p:anim calcmode="lin" valueType="num">
                                      <p:cBhvr>
                                        <p:cTn id="39" dur="1500" fill="hold"/>
                                        <p:tgtEl>
                                          <p:spTgt spid="26"/>
                                        </p:tgtEl>
                                        <p:attrNameLst>
                                          <p:attrName>ppt_h</p:attrName>
                                        </p:attrNameLst>
                                      </p:cBhvr>
                                      <p:tavLst>
                                        <p:tav tm="0">
                                          <p:val>
                                            <p:fltVal val="0"/>
                                          </p:val>
                                        </p:tav>
                                        <p:tav tm="100000">
                                          <p:val>
                                            <p:strVal val="#ppt_h"/>
                                          </p:val>
                                        </p:tav>
                                      </p:tavLst>
                                    </p:anim>
                                    <p:anim calcmode="lin" valueType="num">
                                      <p:cBhvr>
                                        <p:cTn id="40" dur="1500" fill="hold"/>
                                        <p:tgtEl>
                                          <p:spTgt spid="26"/>
                                        </p:tgtEl>
                                        <p:attrNameLst>
                                          <p:attrName>style.rotation</p:attrName>
                                        </p:attrNameLst>
                                      </p:cBhvr>
                                      <p:tavLst>
                                        <p:tav tm="0">
                                          <p:val>
                                            <p:fltVal val="90"/>
                                          </p:val>
                                        </p:tav>
                                        <p:tav tm="100000">
                                          <p:val>
                                            <p:fltVal val="0"/>
                                          </p:val>
                                        </p:tav>
                                      </p:tavLst>
                                    </p:anim>
                                    <p:animEffect transition="in" filter="fade">
                                      <p:cBhvr>
                                        <p:cTn id="41" dur="1500"/>
                                        <p:tgtEl>
                                          <p:spTgt spid="26"/>
                                        </p:tgtEl>
                                      </p:cBhvr>
                                    </p:animEffect>
                                  </p:childTnLst>
                                </p:cTn>
                              </p:par>
                            </p:childTnLst>
                          </p:cTn>
                        </p:par>
                        <p:par>
                          <p:cTn id="42" fill="hold">
                            <p:stCondLst>
                              <p:cond delay="9500"/>
                            </p:stCondLst>
                            <p:childTnLst>
                              <p:par>
                                <p:cTn id="43" presetID="2" presetClass="entr" presetSubtype="2"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2000" fill="hold"/>
                                        <p:tgtEl>
                                          <p:spTgt spid="20"/>
                                        </p:tgtEl>
                                        <p:attrNameLst>
                                          <p:attrName>ppt_x</p:attrName>
                                        </p:attrNameLst>
                                      </p:cBhvr>
                                      <p:tavLst>
                                        <p:tav tm="0">
                                          <p:val>
                                            <p:strVal val="1+#ppt_w/2"/>
                                          </p:val>
                                        </p:tav>
                                        <p:tav tm="100000">
                                          <p:val>
                                            <p:strVal val="#ppt_x"/>
                                          </p:val>
                                        </p:tav>
                                      </p:tavLst>
                                    </p:anim>
                                    <p:anim calcmode="lin" valueType="num">
                                      <p:cBhvr additive="base">
                                        <p:cTn id="46" dur="2000" fill="hold"/>
                                        <p:tgtEl>
                                          <p:spTgt spid="20"/>
                                        </p:tgtEl>
                                        <p:attrNameLst>
                                          <p:attrName>ppt_y</p:attrName>
                                        </p:attrNameLst>
                                      </p:cBhvr>
                                      <p:tavLst>
                                        <p:tav tm="0">
                                          <p:val>
                                            <p:strVal val="#ppt_y"/>
                                          </p:val>
                                        </p:tav>
                                        <p:tav tm="100000">
                                          <p:val>
                                            <p:strVal val="#ppt_y"/>
                                          </p:val>
                                        </p:tav>
                                      </p:tavLst>
                                    </p:anim>
                                  </p:childTnLst>
                                </p:cTn>
                              </p:par>
                            </p:childTnLst>
                          </p:cTn>
                        </p:par>
                        <p:par>
                          <p:cTn id="47" fill="hold">
                            <p:stCondLst>
                              <p:cond delay="11500"/>
                            </p:stCondLst>
                            <p:childTnLst>
                              <p:par>
                                <p:cTn id="48" presetID="22" presetClass="entr" presetSubtype="2"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right)">
                                      <p:cBhvr>
                                        <p:cTn id="50" dur="2000"/>
                                        <p:tgtEl>
                                          <p:spTgt spid="6"/>
                                        </p:tgtEl>
                                      </p:cBhvr>
                                    </p:animEffect>
                                  </p:childTnLst>
                                </p:cTn>
                              </p:par>
                            </p:childTnLst>
                          </p:cTn>
                        </p:par>
                        <p:par>
                          <p:cTn id="51" fill="hold">
                            <p:stCondLst>
                              <p:cond delay="13500"/>
                            </p:stCondLst>
                            <p:childTnLst>
                              <p:par>
                                <p:cTn id="52" presetID="31"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793" y="142426"/>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82749" y="21259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pic>
        <p:nvPicPr>
          <p:cNvPr id="6" name="Picture 4" descr="بسم الله الرحمن الرحیم"/>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067" b="38133"/>
          <a:stretch/>
        </p:blipFill>
        <p:spPr bwMode="auto">
          <a:xfrm>
            <a:off x="3842204" y="1559261"/>
            <a:ext cx="4387397" cy="10880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3815713744"/>
              </p:ext>
            </p:extLst>
          </p:nvPr>
        </p:nvGraphicFramePr>
        <p:xfrm>
          <a:off x="1901371" y="3450642"/>
          <a:ext cx="8837111" cy="2208868"/>
        </p:xfrm>
        <a:graphic>
          <a:graphicData uri="http://schemas.openxmlformats.org/drawingml/2006/table">
            <a:tbl>
              <a:tblPr firstRow="1" bandRow="1">
                <a:tableStyleId>{5940675A-B579-460E-94D1-54222C63F5DA}</a:tableStyleId>
              </a:tblPr>
              <a:tblGrid>
                <a:gridCol w="5157384">
                  <a:extLst>
                    <a:ext uri="{9D8B030D-6E8A-4147-A177-3AD203B41FA5}">
                      <a16:colId xmlns:a16="http://schemas.microsoft.com/office/drawing/2014/main" val="3678483177"/>
                    </a:ext>
                  </a:extLst>
                </a:gridCol>
                <a:gridCol w="3300373">
                  <a:extLst>
                    <a:ext uri="{9D8B030D-6E8A-4147-A177-3AD203B41FA5}">
                      <a16:colId xmlns:a16="http://schemas.microsoft.com/office/drawing/2014/main" val="3887147160"/>
                    </a:ext>
                  </a:extLst>
                </a:gridCol>
                <a:gridCol w="379354">
                  <a:extLst>
                    <a:ext uri="{9D8B030D-6E8A-4147-A177-3AD203B41FA5}">
                      <a16:colId xmlns:a16="http://schemas.microsoft.com/office/drawing/2014/main" val="2129963531"/>
                    </a:ext>
                  </a:extLst>
                </a:gridCol>
              </a:tblGrid>
              <a:tr h="552217">
                <a:tc>
                  <a:txBody>
                    <a:bodyPr/>
                    <a:lstStyle/>
                    <a:p>
                      <a:pPr algn="r" rtl="1"/>
                      <a:r>
                        <a:rPr lang="fa-IR" sz="2500" dirty="0" smtClean="0">
                          <a:latin typeface="Mitra" panose="02000500000000000000" pitchFamily="2" charset="-78"/>
                          <a:cs typeface="Mitra" panose="02000500000000000000" pitchFamily="2" charset="-78"/>
                        </a:rPr>
                        <a:t>ن، سوگند به قلم، و آنچه را با قلم مي‏نويسند.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ن وَالْقَلَمِ وَمَا يَسْطُرُونَ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1</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552217">
                <a:tc>
                  <a:txBody>
                    <a:bodyPr/>
                    <a:lstStyle/>
                    <a:p>
                      <a:pPr algn="r" rtl="1"/>
                      <a:r>
                        <a:rPr lang="fa-IR" sz="2500" dirty="0" smtClean="0">
                          <a:latin typeface="Mitra" panose="02000500000000000000" pitchFamily="2" charset="-78"/>
                          <a:cs typeface="Mitra" panose="02000500000000000000" pitchFamily="2" charset="-78"/>
                        </a:rPr>
                        <a:t>به بركت نعمت پروردگارت تو مجنون نيستي.</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مَا أَنْتَ بِنِعْمَةِ رَبِّكَ بِمَجْنُونٍ </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2</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552217">
                <a:tc>
                  <a:txBody>
                    <a:bodyPr/>
                    <a:lstStyle/>
                    <a:p>
                      <a:pPr algn="r" rtl="1"/>
                      <a:r>
                        <a:rPr lang="fa-IR" sz="2500" b="0" i="0" kern="1200" dirty="0" smtClean="0">
                          <a:solidFill>
                            <a:schemeClr val="tx1"/>
                          </a:solidFill>
                          <a:effectLst/>
                          <a:latin typeface="Mitra" panose="02000500000000000000" pitchFamily="2" charset="-78"/>
                          <a:ea typeface="+mn-ea"/>
                          <a:cs typeface="Mitra" panose="02000500000000000000" pitchFamily="2" charset="-78"/>
                        </a:rPr>
                        <a:t>و برای تو اجر و پاداشی عظيم و هميشگی است.</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وَإِنَّ لَكَ لَأَجْرًا غَيْرَ مَمْنُونٍ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3</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552217">
                <a:tc>
                  <a:txBody>
                    <a:bodyPr/>
                    <a:lstStyle/>
                    <a:p>
                      <a:pPr algn="r" rtl="1"/>
                      <a:r>
                        <a:rPr lang="fa-IR" sz="2500" dirty="0" smtClean="0">
                          <a:latin typeface="Mitra" panose="02000500000000000000" pitchFamily="2" charset="-78"/>
                          <a:cs typeface="Mitra" panose="02000500000000000000" pitchFamily="2" charset="-78"/>
                        </a:rPr>
                        <a:t>و تو اخلاق عظيم و برجسته‏ ای داری.</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وَإِنَّكَ لَعَلَى خُلُقٍ عَظِيمٍ</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4</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bl>
          </a:graphicData>
        </a:graphic>
      </p:graphicFrame>
      <p:sp>
        <p:nvSpPr>
          <p:cNvPr id="8" name="Content Placeholder 5"/>
          <p:cNvSpPr txBox="1">
            <a:spLocks/>
          </p:cNvSpPr>
          <p:nvPr/>
        </p:nvSpPr>
        <p:spPr>
          <a:xfrm>
            <a:off x="2422889" y="2717032"/>
            <a:ext cx="7226026" cy="55964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 تا 4: قسم و جواب قسم (درباره پیامبر </a:t>
            </a:r>
            <a:r>
              <a:rPr lang="fa-IR" dirty="0" smtClean="0">
                <a:latin typeface="Mitra" panose="02000500000000000000" pitchFamily="2" charset="-78"/>
                <a:cs typeface="Mitra" panose="02000500000000000000" pitchFamily="2" charset="-78"/>
              </a:rPr>
              <a:t>ﷺ)</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34716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500" fill="hold"/>
                                        <p:tgtEl>
                                          <p:spTgt spid="8"/>
                                        </p:tgtEl>
                                        <p:attrNameLst>
                                          <p:attrName>ppt_w</p:attrName>
                                        </p:attrNameLst>
                                      </p:cBhvr>
                                      <p:tavLst>
                                        <p:tav tm="0">
                                          <p:val>
                                            <p:fltVal val="0"/>
                                          </p:val>
                                        </p:tav>
                                        <p:tav tm="100000">
                                          <p:val>
                                            <p:strVal val="#ppt_w"/>
                                          </p:val>
                                        </p:tav>
                                      </p:tavLst>
                                    </p:anim>
                                    <p:anim calcmode="lin" valueType="num">
                                      <p:cBhvr>
                                        <p:cTn id="19" dur="1500" fill="hold"/>
                                        <p:tgtEl>
                                          <p:spTgt spid="8"/>
                                        </p:tgtEl>
                                        <p:attrNameLst>
                                          <p:attrName>ppt_h</p:attrName>
                                        </p:attrNameLst>
                                      </p:cBhvr>
                                      <p:tavLst>
                                        <p:tav tm="0">
                                          <p:val>
                                            <p:fltVal val="0"/>
                                          </p:val>
                                        </p:tav>
                                        <p:tav tm="100000">
                                          <p:val>
                                            <p:strVal val="#ppt_h"/>
                                          </p:val>
                                        </p:tav>
                                      </p:tavLst>
                                    </p:anim>
                                    <p:anim calcmode="lin" valueType="num">
                                      <p:cBhvr>
                                        <p:cTn id="20" dur="1500" fill="hold"/>
                                        <p:tgtEl>
                                          <p:spTgt spid="8"/>
                                        </p:tgtEl>
                                        <p:attrNameLst>
                                          <p:attrName>style.rotation</p:attrName>
                                        </p:attrNameLst>
                                      </p:cBhvr>
                                      <p:tavLst>
                                        <p:tav tm="0">
                                          <p:val>
                                            <p:fltVal val="90"/>
                                          </p:val>
                                        </p:tav>
                                        <p:tav tm="100000">
                                          <p:val>
                                            <p:fltVal val="0"/>
                                          </p:val>
                                        </p:tav>
                                      </p:tavLst>
                                    </p:anim>
                                    <p:animEffect transition="in" filter="fade">
                                      <p:cBhvr>
                                        <p:cTn id="21" dur="1500"/>
                                        <p:tgtEl>
                                          <p:spTgt spid="8"/>
                                        </p:tgtEl>
                                      </p:cBhvr>
                                    </p:animEffect>
                                  </p:childTnLst>
                                </p:cTn>
                              </p:par>
                            </p:childTnLst>
                          </p:cTn>
                        </p:par>
                        <p:par>
                          <p:cTn id="22" fill="hold">
                            <p:stCondLst>
                              <p:cond delay="45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750"/>
                                        <p:tgtEl>
                                          <p:spTgt spid="7"/>
                                        </p:tgtEl>
                                      </p:cBhvr>
                                    </p:animEffect>
                                    <p:anim calcmode="lin" valueType="num">
                                      <p:cBhvr>
                                        <p:cTn id="26" dur="1750" fill="hold"/>
                                        <p:tgtEl>
                                          <p:spTgt spid="7"/>
                                        </p:tgtEl>
                                        <p:attrNameLst>
                                          <p:attrName>ppt_x</p:attrName>
                                        </p:attrNameLst>
                                      </p:cBhvr>
                                      <p:tavLst>
                                        <p:tav tm="0">
                                          <p:val>
                                            <p:strVal val="#ppt_x"/>
                                          </p:val>
                                        </p:tav>
                                        <p:tav tm="100000">
                                          <p:val>
                                            <p:strVal val="#ppt_x"/>
                                          </p:val>
                                        </p:tav>
                                      </p:tavLst>
                                    </p:anim>
                                    <p:anim calcmode="lin" valueType="num">
                                      <p:cBhvr>
                                        <p:cTn id="27"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793" y="142426"/>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82749" y="21259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194158330"/>
              </p:ext>
            </p:extLst>
          </p:nvPr>
        </p:nvGraphicFramePr>
        <p:xfrm>
          <a:off x="1698171" y="3377864"/>
          <a:ext cx="8800826" cy="1092536"/>
        </p:xfrm>
        <a:graphic>
          <a:graphicData uri="http://schemas.openxmlformats.org/drawingml/2006/table">
            <a:tbl>
              <a:tblPr firstRow="1" bandRow="1">
                <a:tableStyleId>{5940675A-B579-460E-94D1-54222C63F5DA}</a:tableStyleId>
              </a:tblPr>
              <a:tblGrid>
                <a:gridCol w="5136208">
                  <a:extLst>
                    <a:ext uri="{9D8B030D-6E8A-4147-A177-3AD203B41FA5}">
                      <a16:colId xmlns:a16="http://schemas.microsoft.com/office/drawing/2014/main" val="3678483177"/>
                    </a:ext>
                  </a:extLst>
                </a:gridCol>
                <a:gridCol w="3286822">
                  <a:extLst>
                    <a:ext uri="{9D8B030D-6E8A-4147-A177-3AD203B41FA5}">
                      <a16:colId xmlns:a16="http://schemas.microsoft.com/office/drawing/2014/main" val="3887147160"/>
                    </a:ext>
                  </a:extLst>
                </a:gridCol>
                <a:gridCol w="377796">
                  <a:extLst>
                    <a:ext uri="{9D8B030D-6E8A-4147-A177-3AD203B41FA5}">
                      <a16:colId xmlns:a16="http://schemas.microsoft.com/office/drawing/2014/main" val="2129963531"/>
                    </a:ext>
                  </a:extLst>
                </a:gridCol>
              </a:tblGrid>
              <a:tr h="546268">
                <a:tc>
                  <a:txBody>
                    <a:bodyPr/>
                    <a:lstStyle/>
                    <a:p>
                      <a:pPr algn="r" rtl="1"/>
                      <a:r>
                        <a:rPr lang="fa-IR" sz="2500" dirty="0" smtClean="0">
                          <a:latin typeface="Mitra" panose="02000500000000000000" pitchFamily="2" charset="-78"/>
                          <a:cs typeface="Mitra" panose="02000500000000000000" pitchFamily="2" charset="-78"/>
                        </a:rPr>
                        <a:t>و به زودی تو مي‏بينی و آن ها نيز می‏بينند.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فَسَتُبْصِرُ وَيُبْصِرُونَ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5</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546268">
                <a:tc>
                  <a:txBody>
                    <a:bodyPr/>
                    <a:lstStyle/>
                    <a:p>
                      <a:pPr algn="r" rtl="1"/>
                      <a:r>
                        <a:rPr lang="fa-IR" sz="2500" dirty="0" smtClean="0">
                          <a:latin typeface="Mitra" panose="02000500000000000000" pitchFamily="2" charset="-78"/>
                          <a:cs typeface="Mitra" panose="02000500000000000000" pitchFamily="2" charset="-78"/>
                        </a:rPr>
                        <a:t>كه كدام يك از شما مجنون هستيد.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بِأَيْيِكُمُ الْمَفْتُونُ </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6</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2525486" y="2465622"/>
            <a:ext cx="7226026" cy="55964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5 و6: روشن شدن اثر رسالت پیامبر اکرم </a:t>
            </a:r>
            <a:r>
              <a:rPr lang="fa-IR" dirty="0" smtClean="0">
                <a:latin typeface="Mitra" panose="02000500000000000000" pitchFamily="2" charset="-78"/>
                <a:cs typeface="Mitra" panose="02000500000000000000" pitchFamily="2" charset="-78"/>
              </a:rPr>
              <a:t>ﷺ</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349547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793" y="142426"/>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82749" y="21259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719711945"/>
              </p:ext>
            </p:extLst>
          </p:nvPr>
        </p:nvGraphicFramePr>
        <p:xfrm>
          <a:off x="1778001" y="3377864"/>
          <a:ext cx="8720996" cy="1455393"/>
        </p:xfrm>
        <a:graphic>
          <a:graphicData uri="http://schemas.openxmlformats.org/drawingml/2006/table">
            <a:tbl>
              <a:tblPr firstRow="1" bandRow="1">
                <a:tableStyleId>{5940675A-B579-460E-94D1-54222C63F5DA}</a:tableStyleId>
              </a:tblPr>
              <a:tblGrid>
                <a:gridCol w="5089619">
                  <a:extLst>
                    <a:ext uri="{9D8B030D-6E8A-4147-A177-3AD203B41FA5}">
                      <a16:colId xmlns:a16="http://schemas.microsoft.com/office/drawing/2014/main" val="3678483177"/>
                    </a:ext>
                  </a:extLst>
                </a:gridCol>
                <a:gridCol w="3257008">
                  <a:extLst>
                    <a:ext uri="{9D8B030D-6E8A-4147-A177-3AD203B41FA5}">
                      <a16:colId xmlns:a16="http://schemas.microsoft.com/office/drawing/2014/main" val="3887147160"/>
                    </a:ext>
                  </a:extLst>
                </a:gridCol>
                <a:gridCol w="374369">
                  <a:extLst>
                    <a:ext uri="{9D8B030D-6E8A-4147-A177-3AD203B41FA5}">
                      <a16:colId xmlns:a16="http://schemas.microsoft.com/office/drawing/2014/main" val="2129963531"/>
                    </a:ext>
                  </a:extLst>
                </a:gridCol>
              </a:tblGrid>
              <a:tr h="1455393">
                <a:tc>
                  <a:txBody>
                    <a:bodyPr/>
                    <a:lstStyle/>
                    <a:p>
                      <a:pPr algn="r" rtl="1"/>
                      <a:r>
                        <a:rPr lang="fa-IR" sz="2500" dirty="0" smtClean="0">
                          <a:latin typeface="Mitra" panose="02000500000000000000" pitchFamily="2" charset="-78"/>
                          <a:cs typeface="Mitra" panose="02000500000000000000" pitchFamily="2" charset="-78"/>
                        </a:rPr>
                        <a:t>پروردگار تو بهتر از هر كس می‏داند</a:t>
                      </a:r>
                    </a:p>
                    <a:p>
                      <a:pPr algn="r" rtl="1"/>
                      <a:r>
                        <a:rPr lang="fa-IR" sz="2500" dirty="0" smtClean="0">
                          <a:latin typeface="Mitra" panose="02000500000000000000" pitchFamily="2" charset="-78"/>
                          <a:cs typeface="Mitra" panose="02000500000000000000" pitchFamily="2" charset="-78"/>
                        </a:rPr>
                        <a:t> چه كسی از راه او گمراه شده،</a:t>
                      </a:r>
                    </a:p>
                    <a:p>
                      <a:pPr algn="r" rtl="1"/>
                      <a:r>
                        <a:rPr lang="fa-IR" sz="2500" dirty="0" smtClean="0">
                          <a:latin typeface="Mitra" panose="02000500000000000000" pitchFamily="2" charset="-78"/>
                          <a:cs typeface="Mitra" panose="02000500000000000000" pitchFamily="2" charset="-78"/>
                        </a:rPr>
                        <a:t> و هدايت يافتگان را نيز بهتر می‏شناسد.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إِنَّ رَبَّكَ هُوَ أَعْلَمُ</a:t>
                      </a:r>
                    </a:p>
                    <a:p>
                      <a:pPr algn="r" rtl="1"/>
                      <a:r>
                        <a:rPr lang="fa-IR" sz="2500" dirty="0" smtClean="0">
                          <a:cs typeface="QuranTaha" panose="02010000000000000000" pitchFamily="2" charset="-78"/>
                        </a:rPr>
                        <a:t>بِمَنْ ضَلَّ عَنْ سَبِيلِهِ </a:t>
                      </a:r>
                    </a:p>
                    <a:p>
                      <a:pPr algn="r" rtl="1"/>
                      <a:r>
                        <a:rPr lang="fa-IR" sz="2500" dirty="0" smtClean="0">
                          <a:cs typeface="QuranTaha" panose="02010000000000000000" pitchFamily="2" charset="-78"/>
                        </a:rPr>
                        <a:t>وَ هُوَ أَعْلَمُ بِالْمُهْتَدِينَ</a:t>
                      </a:r>
                      <a:endParaRPr lang="en-US" sz="2500" dirty="0">
                        <a:solidFill>
                          <a:schemeClr val="bg1"/>
                        </a:solidFill>
                        <a:cs typeface="QuranTaha" panose="02010000000000000000" pitchFamily="2" charset="-78"/>
                      </a:endParaRPr>
                    </a:p>
                  </a:txBody>
                  <a:tcP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5</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bl>
          </a:graphicData>
        </a:graphic>
      </p:graphicFrame>
      <p:sp>
        <p:nvSpPr>
          <p:cNvPr id="8" name="Content Placeholder 5"/>
          <p:cNvSpPr txBox="1">
            <a:spLocks/>
          </p:cNvSpPr>
          <p:nvPr/>
        </p:nvSpPr>
        <p:spPr>
          <a:xfrm>
            <a:off x="2525486" y="2465622"/>
            <a:ext cx="7226026" cy="55964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7:  هدایت و ضلالت</a:t>
            </a:r>
          </a:p>
        </p:txBody>
      </p:sp>
    </p:spTree>
    <p:extLst>
      <p:ext uri="{BB962C8B-B14F-4D97-AF65-F5344CB8AC3E}">
        <p14:creationId xmlns:p14="http://schemas.microsoft.com/office/powerpoint/2010/main" val="25140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793" y="142426"/>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82749" y="21259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246266716"/>
              </p:ext>
            </p:extLst>
          </p:nvPr>
        </p:nvGraphicFramePr>
        <p:xfrm>
          <a:off x="1393372" y="3377865"/>
          <a:ext cx="9105626" cy="1411850"/>
        </p:xfrm>
        <a:graphic>
          <a:graphicData uri="http://schemas.openxmlformats.org/drawingml/2006/table">
            <a:tbl>
              <a:tblPr firstRow="1" bandRow="1">
                <a:tableStyleId>{5940675A-B579-460E-94D1-54222C63F5DA}</a:tableStyleId>
              </a:tblPr>
              <a:tblGrid>
                <a:gridCol w="5314091">
                  <a:extLst>
                    <a:ext uri="{9D8B030D-6E8A-4147-A177-3AD203B41FA5}">
                      <a16:colId xmlns:a16="http://schemas.microsoft.com/office/drawing/2014/main" val="3678483177"/>
                    </a:ext>
                  </a:extLst>
                </a:gridCol>
                <a:gridCol w="3400655">
                  <a:extLst>
                    <a:ext uri="{9D8B030D-6E8A-4147-A177-3AD203B41FA5}">
                      <a16:colId xmlns:a16="http://schemas.microsoft.com/office/drawing/2014/main" val="3887147160"/>
                    </a:ext>
                  </a:extLst>
                </a:gridCol>
                <a:gridCol w="390880">
                  <a:extLst>
                    <a:ext uri="{9D8B030D-6E8A-4147-A177-3AD203B41FA5}">
                      <a16:colId xmlns:a16="http://schemas.microsoft.com/office/drawing/2014/main" val="2129963531"/>
                    </a:ext>
                  </a:extLst>
                </a:gridCol>
              </a:tblGrid>
              <a:tr h="593439">
                <a:tc>
                  <a:txBody>
                    <a:bodyPr/>
                    <a:lstStyle/>
                    <a:p>
                      <a:pPr algn="r" rtl="1"/>
                      <a:r>
                        <a:rPr lang="fa-IR" sz="2500" dirty="0" smtClean="0">
                          <a:latin typeface="Mitra" panose="02000500000000000000" pitchFamily="2" charset="-78"/>
                          <a:cs typeface="Mitra" panose="02000500000000000000" pitchFamily="2" charset="-78"/>
                        </a:rPr>
                        <a:t>از تكذيب كنندگان اطاعت مكن. </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فَلَا تُطِعِ الْمُكَذِّبِينَ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en-US" sz="2500" dirty="0" smtClean="0">
                          <a:latin typeface="Mitra" panose="02000500000000000000" pitchFamily="2" charset="-78"/>
                          <a:cs typeface="Mitra" panose="02000500000000000000" pitchFamily="2" charset="-78"/>
                        </a:rPr>
                        <a:t>8</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818411">
                <a:tc>
                  <a:txBody>
                    <a:bodyPr/>
                    <a:lstStyle/>
                    <a:p>
                      <a:pPr algn="r" rtl="1"/>
                      <a:r>
                        <a:rPr lang="fa-IR" sz="2500" dirty="0" smtClean="0">
                          <a:latin typeface="Mitra" panose="02000500000000000000" pitchFamily="2" charset="-78"/>
                          <a:cs typeface="Mitra" panose="02000500000000000000" pitchFamily="2" charset="-78"/>
                        </a:rPr>
                        <a:t>آنها دوست دارند سازش کنی،</a:t>
                      </a:r>
                      <a:r>
                        <a:rPr lang="fa-IR" sz="2500" baseline="0" dirty="0" smtClean="0">
                          <a:latin typeface="Mitra" panose="02000500000000000000" pitchFamily="2" charset="-78"/>
                          <a:cs typeface="Mitra" panose="02000500000000000000" pitchFamily="2" charset="-78"/>
                        </a:rPr>
                        <a:t> </a:t>
                      </a:r>
                      <a:r>
                        <a:rPr lang="fa-IR" sz="2500" dirty="0" smtClean="0">
                          <a:latin typeface="Mitra" panose="02000500000000000000" pitchFamily="2" charset="-78"/>
                          <a:cs typeface="Mitra" panose="02000500000000000000" pitchFamily="2" charset="-78"/>
                        </a:rPr>
                        <a:t>تا آن ها سازش کنند.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وَدُّوا لَوْ تُدْهِنُ فَيُدْهِنُونَ </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en-US" sz="2500" dirty="0" smtClean="0">
                          <a:latin typeface="Mitra" panose="02000500000000000000" pitchFamily="2" charset="-78"/>
                          <a:cs typeface="Mitra" panose="02000500000000000000" pitchFamily="2" charset="-78"/>
                        </a:rPr>
                        <a:t>9</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499699" y="2364022"/>
            <a:ext cx="11277600" cy="55964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sz="2700" dirty="0" smtClean="0">
                <a:latin typeface="Mitra" panose="02000500000000000000" pitchFamily="2" charset="-78"/>
                <a:cs typeface="B Titr" panose="00000700000000000000" pitchFamily="2" charset="-78"/>
              </a:rPr>
              <a:t>آیات 8 و9: میل منکران وحی به مسامحه پیامبر اکرم ﷺ  و عدم اطاعت</a:t>
            </a:r>
            <a:r>
              <a:rPr lang="fa-IR" sz="2700" dirty="0">
                <a:latin typeface="Mitra" panose="02000500000000000000" pitchFamily="2" charset="-78"/>
                <a:cs typeface="B Titr" panose="00000700000000000000" pitchFamily="2" charset="-78"/>
              </a:rPr>
              <a:t> پیامبر اکرم </a:t>
            </a:r>
            <a:r>
              <a:rPr lang="fa-IR" sz="2700" dirty="0" smtClean="0">
                <a:latin typeface="Mitra" panose="02000500000000000000" pitchFamily="2" charset="-78"/>
                <a:cs typeface="B Titr" panose="00000700000000000000" pitchFamily="2" charset="-78"/>
              </a:rPr>
              <a:t>ﷺ از آنها </a:t>
            </a:r>
          </a:p>
        </p:txBody>
      </p:sp>
    </p:spTree>
    <p:extLst>
      <p:ext uri="{BB962C8B-B14F-4D97-AF65-F5344CB8AC3E}">
        <p14:creationId xmlns:p14="http://schemas.microsoft.com/office/powerpoint/2010/main" val="172291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4181372755"/>
              </p:ext>
            </p:extLst>
          </p:nvPr>
        </p:nvGraphicFramePr>
        <p:xfrm>
          <a:off x="2336800" y="2258314"/>
          <a:ext cx="9541705" cy="3721570"/>
        </p:xfrm>
        <a:graphic>
          <a:graphicData uri="http://schemas.openxmlformats.org/drawingml/2006/table">
            <a:tbl>
              <a:tblPr firstRow="1" bandRow="1">
                <a:tableStyleId>{5940675A-B579-460E-94D1-54222C63F5DA}</a:tableStyleId>
              </a:tblPr>
              <a:tblGrid>
                <a:gridCol w="6202108">
                  <a:extLst>
                    <a:ext uri="{9D8B030D-6E8A-4147-A177-3AD203B41FA5}">
                      <a16:colId xmlns:a16="http://schemas.microsoft.com/office/drawing/2014/main" val="3678483177"/>
                    </a:ext>
                  </a:extLst>
                </a:gridCol>
                <a:gridCol w="2862511">
                  <a:extLst>
                    <a:ext uri="{9D8B030D-6E8A-4147-A177-3AD203B41FA5}">
                      <a16:colId xmlns:a16="http://schemas.microsoft.com/office/drawing/2014/main" val="3887147160"/>
                    </a:ext>
                  </a:extLst>
                </a:gridCol>
                <a:gridCol w="477086">
                  <a:extLst>
                    <a:ext uri="{9D8B030D-6E8A-4147-A177-3AD203B41FA5}">
                      <a16:colId xmlns:a16="http://schemas.microsoft.com/office/drawing/2014/main" val="2129963531"/>
                    </a:ext>
                  </a:extLst>
                </a:gridCol>
              </a:tblGrid>
              <a:tr h="568571">
                <a:tc>
                  <a:txBody>
                    <a:bodyPr/>
                    <a:lstStyle/>
                    <a:p>
                      <a:pPr algn="r" rtl="1"/>
                      <a:r>
                        <a:rPr lang="fa-IR" sz="2400" dirty="0" smtClean="0">
                          <a:latin typeface="Mitra" panose="02000500000000000000" pitchFamily="2" charset="-78"/>
                          <a:cs typeface="Mitra" panose="02000500000000000000" pitchFamily="2" charset="-78"/>
                        </a:rPr>
                        <a:t>از كسی كه زیاد قسم میخورد و پست است، اطاعت مكن.</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وَلَا تُطِعْ كُلَّ حَلَّافٍ مَهِينٍ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10</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568571">
                <a:tc>
                  <a:txBody>
                    <a:bodyPr/>
                    <a:lstStyle/>
                    <a:p>
                      <a:pPr algn="r" rtl="1"/>
                      <a:r>
                        <a:rPr lang="fa-IR" sz="2400" dirty="0" smtClean="0">
                          <a:latin typeface="Mitra" panose="02000500000000000000" pitchFamily="2" charset="-78"/>
                          <a:cs typeface="Mitra" panose="02000500000000000000" pitchFamily="2" charset="-78"/>
                        </a:rPr>
                        <a:t>آن کسی که</a:t>
                      </a:r>
                      <a:r>
                        <a:rPr lang="fa-IR" sz="2400" baseline="0" dirty="0" smtClean="0">
                          <a:latin typeface="Mitra" panose="02000500000000000000" pitchFamily="2" charset="-78"/>
                          <a:cs typeface="Mitra" panose="02000500000000000000" pitchFamily="2" charset="-78"/>
                        </a:rPr>
                        <a:t> زیاد عیب دیگران را میگیرد و سخن چینی میکند.</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هَمَّازٍ مَشَّاءٍ بِنَمِيمٍ </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11</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568571">
                <a:tc>
                  <a:txBody>
                    <a:bodyPr/>
                    <a:lstStyle/>
                    <a:p>
                      <a:pPr algn="r" rtl="1"/>
                      <a:r>
                        <a:rPr lang="fa-IR" sz="2400" b="0" i="0" kern="1200" dirty="0" smtClean="0">
                          <a:solidFill>
                            <a:schemeClr val="tx1"/>
                          </a:solidFill>
                          <a:effectLst/>
                          <a:latin typeface="Mitra" panose="02000500000000000000" pitchFamily="2" charset="-78"/>
                          <a:ea typeface="+mn-ea"/>
                          <a:cs typeface="Mitra" panose="02000500000000000000" pitchFamily="2" charset="-78"/>
                        </a:rPr>
                        <a:t>مانع خیر میشود</a:t>
                      </a:r>
                      <a:r>
                        <a:rPr lang="fa-IR" sz="2400" b="0" i="0" kern="1200" baseline="0" dirty="0" smtClean="0">
                          <a:solidFill>
                            <a:schemeClr val="tx1"/>
                          </a:solidFill>
                          <a:effectLst/>
                          <a:latin typeface="Mitra" panose="02000500000000000000" pitchFamily="2" charset="-78"/>
                          <a:ea typeface="+mn-ea"/>
                          <a:cs typeface="Mitra" panose="02000500000000000000" pitchFamily="2" charset="-78"/>
                        </a:rPr>
                        <a:t> و متجاوز و گنهکار است.</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مَنَّاعٍ لِلْخَيْرِ مُعْتَدٍ أَثِيمٍ</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12</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568571">
                <a:tc>
                  <a:txBody>
                    <a:bodyPr/>
                    <a:lstStyle/>
                    <a:p>
                      <a:pPr algn="r" rtl="1"/>
                      <a:r>
                        <a:rPr lang="fa-IR" sz="2400" dirty="0" smtClean="0">
                          <a:solidFill>
                            <a:schemeClr val="tx1"/>
                          </a:solidFill>
                          <a:latin typeface="Mitra" panose="02000500000000000000" pitchFamily="2" charset="-78"/>
                          <a:cs typeface="Mitra" panose="02000500000000000000" pitchFamily="2" charset="-78"/>
                        </a:rPr>
                        <a:t>کینه توز و علاوه بر این ها حرام</a:t>
                      </a:r>
                      <a:r>
                        <a:rPr lang="fa-IR" sz="2400" baseline="0" dirty="0" smtClean="0">
                          <a:solidFill>
                            <a:schemeClr val="tx1"/>
                          </a:solidFill>
                          <a:latin typeface="Mitra" panose="02000500000000000000" pitchFamily="2" charset="-78"/>
                          <a:cs typeface="Mitra" panose="02000500000000000000" pitchFamily="2" charset="-78"/>
                        </a:rPr>
                        <a:t> زاده است.</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عُتُلٍّ بَعْدَ ذَلِكَ زَنِيمٍ</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13</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r h="568571">
                <a:tc>
                  <a:txBody>
                    <a:bodyPr/>
                    <a:lstStyle/>
                    <a:p>
                      <a:pPr algn="r" rtl="1"/>
                      <a:r>
                        <a:rPr lang="fa-IR" sz="2400" dirty="0" smtClean="0">
                          <a:solidFill>
                            <a:schemeClr val="tx1"/>
                          </a:solidFill>
                          <a:latin typeface="Mitra" panose="02000500000000000000" pitchFamily="2" charset="-78"/>
                          <a:cs typeface="Mitra" panose="02000500000000000000" pitchFamily="2" charset="-78"/>
                        </a:rPr>
                        <a:t>برای</a:t>
                      </a:r>
                      <a:r>
                        <a:rPr lang="fa-IR" sz="2400" baseline="0" dirty="0" smtClean="0">
                          <a:solidFill>
                            <a:schemeClr val="tx1"/>
                          </a:solidFill>
                          <a:latin typeface="Mitra" panose="02000500000000000000" pitchFamily="2" charset="-78"/>
                          <a:cs typeface="Mitra" panose="02000500000000000000" pitchFamily="2" charset="-78"/>
                        </a:rPr>
                        <a:t> این که دارای ثروت و فرزندان است (پیروی نکنی!)،</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500" dirty="0" smtClean="0">
                          <a:solidFill>
                            <a:schemeClr val="tx1"/>
                          </a:solidFill>
                          <a:cs typeface="QuranTaha" panose="02010000000000000000" pitchFamily="2" charset="-78"/>
                        </a:rPr>
                        <a:t>أَنْ كَانَ ذَا مَالٍ وَبَنِينَ</a:t>
                      </a:r>
                      <a:endParaRPr lang="en-US" sz="2500" dirty="0" smtClean="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14</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3943993732"/>
                  </a:ext>
                </a:extLst>
              </a:tr>
              <a:tr h="878715">
                <a:tc>
                  <a:txBody>
                    <a:bodyPr/>
                    <a:lstStyle/>
                    <a:p>
                      <a:pPr algn="r" rtl="1"/>
                      <a:r>
                        <a:rPr lang="fa-IR" sz="2400" dirty="0" smtClean="0">
                          <a:solidFill>
                            <a:schemeClr val="tx1"/>
                          </a:solidFill>
                          <a:latin typeface="Mitra" panose="02000500000000000000" pitchFamily="2" charset="-78"/>
                          <a:cs typeface="Mitra" panose="02000500000000000000" pitchFamily="2" charset="-78"/>
                        </a:rPr>
                        <a:t>هنگامي كه آيات ما را برای او تلاوت میکنی،</a:t>
                      </a:r>
                    </a:p>
                    <a:p>
                      <a:pPr algn="r" rtl="1"/>
                      <a:r>
                        <a:rPr lang="fa-IR" sz="2400" dirty="0" smtClean="0">
                          <a:solidFill>
                            <a:schemeClr val="tx1"/>
                          </a:solidFill>
                          <a:latin typeface="Mitra" panose="02000500000000000000" pitchFamily="2" charset="-78"/>
                          <a:cs typeface="Mitra" panose="02000500000000000000" pitchFamily="2" charset="-78"/>
                        </a:rPr>
                        <a:t> مي‏گويد اين ها افسانه‏ های پيشينيان است.</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إِذَا تُتْلَى عَلَيْهِ آيَاتُنَا </a:t>
                      </a:r>
                    </a:p>
                    <a:p>
                      <a:pPr algn="r" rtl="1"/>
                      <a:r>
                        <a:rPr lang="fa-IR" sz="2500" dirty="0" smtClean="0">
                          <a:solidFill>
                            <a:schemeClr val="tx1"/>
                          </a:solidFill>
                          <a:cs typeface="QuranTaha" panose="02010000000000000000" pitchFamily="2" charset="-78"/>
                        </a:rPr>
                        <a:t>قَالَ أَسَاطِيرُ الْأَوَّلِينَ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15</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62990616"/>
                  </a:ext>
                </a:extLst>
              </a:tr>
            </a:tbl>
          </a:graphicData>
        </a:graphic>
      </p:graphicFrame>
      <p:sp>
        <p:nvSpPr>
          <p:cNvPr id="8" name="Content Placeholder 5"/>
          <p:cNvSpPr txBox="1">
            <a:spLocks/>
          </p:cNvSpPr>
          <p:nvPr/>
        </p:nvSpPr>
        <p:spPr>
          <a:xfrm>
            <a:off x="636977" y="864790"/>
            <a:ext cx="4833684" cy="1230836"/>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10 تا 15: معرفی صفات رذیله </a:t>
            </a:r>
          </a:p>
          <a:p>
            <a:pPr marL="0" indent="0" algn="ctr">
              <a:lnSpc>
                <a:spcPct val="100000"/>
              </a:lnSpc>
              <a:buNone/>
            </a:pPr>
            <a:r>
              <a:rPr lang="fa-IR" dirty="0" smtClean="0">
                <a:latin typeface="Mitra" panose="02000500000000000000" pitchFamily="2" charset="-78"/>
                <a:cs typeface="B Titr" panose="00000700000000000000" pitchFamily="2" charset="-78"/>
              </a:rPr>
              <a:t>منکران درباره پیامبر </a:t>
            </a:r>
            <a:r>
              <a:rPr lang="fa-IR" dirty="0" smtClean="0">
                <a:latin typeface="Mitra" panose="02000500000000000000" pitchFamily="2" charset="-78"/>
                <a:cs typeface="Mitra" panose="02000500000000000000" pitchFamily="2" charset="-78"/>
              </a:rPr>
              <a:t>ﷺ</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38366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793" y="142426"/>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82749" y="21259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3772373307"/>
              </p:ext>
            </p:extLst>
          </p:nvPr>
        </p:nvGraphicFramePr>
        <p:xfrm>
          <a:off x="1698170" y="3073064"/>
          <a:ext cx="8998859" cy="2161708"/>
        </p:xfrm>
        <a:graphic>
          <a:graphicData uri="http://schemas.openxmlformats.org/drawingml/2006/table">
            <a:tbl>
              <a:tblPr firstRow="1" bandRow="1">
                <a:tableStyleId>{5940675A-B579-460E-94D1-54222C63F5DA}</a:tableStyleId>
              </a:tblPr>
              <a:tblGrid>
                <a:gridCol w="5251781">
                  <a:extLst>
                    <a:ext uri="{9D8B030D-6E8A-4147-A177-3AD203B41FA5}">
                      <a16:colId xmlns:a16="http://schemas.microsoft.com/office/drawing/2014/main" val="3678483177"/>
                    </a:ext>
                  </a:extLst>
                </a:gridCol>
                <a:gridCol w="3210048">
                  <a:extLst>
                    <a:ext uri="{9D8B030D-6E8A-4147-A177-3AD203B41FA5}">
                      <a16:colId xmlns:a16="http://schemas.microsoft.com/office/drawing/2014/main" val="3887147160"/>
                    </a:ext>
                  </a:extLst>
                </a:gridCol>
                <a:gridCol w="537030">
                  <a:extLst>
                    <a:ext uri="{9D8B030D-6E8A-4147-A177-3AD203B41FA5}">
                      <a16:colId xmlns:a16="http://schemas.microsoft.com/office/drawing/2014/main" val="2129963531"/>
                    </a:ext>
                  </a:extLst>
                </a:gridCol>
              </a:tblGrid>
              <a:tr h="546268">
                <a:tc>
                  <a:txBody>
                    <a:bodyPr/>
                    <a:lstStyle/>
                    <a:p>
                      <a:pPr algn="r" rtl="1"/>
                      <a:r>
                        <a:rPr lang="fa-IR" sz="2500" dirty="0" smtClean="0">
                          <a:latin typeface="Mitra" panose="02000500000000000000" pitchFamily="2" charset="-78"/>
                          <a:cs typeface="Mitra" panose="02000500000000000000" pitchFamily="2" charset="-78"/>
                        </a:rPr>
                        <a:t>به زودي ما بر بينی او علامت و داغ ننگ می‏نهيم.</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سَنَسِمُهُ عَلَى الْخُرْطُومِ </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16</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546268">
                <a:tc>
                  <a:txBody>
                    <a:bodyPr/>
                    <a:lstStyle/>
                    <a:p>
                      <a:pPr algn="r" rtl="1"/>
                      <a:r>
                        <a:rPr lang="fa-IR" sz="2500" dirty="0" smtClean="0">
                          <a:latin typeface="Mitra" panose="02000500000000000000" pitchFamily="2" charset="-78"/>
                          <a:cs typeface="Mitra" panose="02000500000000000000" pitchFamily="2" charset="-78"/>
                        </a:rPr>
                        <a:t>ما آن ها را امتحان کردیم همان گونه كه </a:t>
                      </a:r>
                    </a:p>
                    <a:p>
                      <a:pPr algn="r" rtl="1"/>
                      <a:r>
                        <a:rPr lang="fa-IR" sz="2500" dirty="0" smtClean="0">
                          <a:latin typeface="Mitra" panose="02000500000000000000" pitchFamily="2" charset="-78"/>
                          <a:cs typeface="Mitra" panose="02000500000000000000" pitchFamily="2" charset="-78"/>
                        </a:rPr>
                        <a:t>صاحبان باغ را امتحان كرديم،در آن هنگام كه قسم خوردندكه ميوه‏ های باغ را صبحگاهان</a:t>
                      </a:r>
                      <a:r>
                        <a:rPr lang="fa-IR" sz="2500" baseline="0" dirty="0" smtClean="0">
                          <a:latin typeface="Mitra" panose="02000500000000000000" pitchFamily="2" charset="-78"/>
                          <a:cs typeface="Mitra" panose="02000500000000000000" pitchFamily="2" charset="-78"/>
                        </a:rPr>
                        <a:t> </a:t>
                      </a:r>
                      <a:r>
                        <a:rPr lang="fa-IR" sz="2500" dirty="0" smtClean="0">
                          <a:latin typeface="Mitra" panose="02000500000000000000" pitchFamily="2" charset="-78"/>
                          <a:cs typeface="Mitra" panose="02000500000000000000" pitchFamily="2" charset="-78"/>
                        </a:rPr>
                        <a:t>بچينند.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إِنَّا بَلَوْنَاهُمْ كَمَا</a:t>
                      </a:r>
                    </a:p>
                    <a:p>
                      <a:pPr algn="r" rtl="1"/>
                      <a:r>
                        <a:rPr lang="fa-IR" sz="2500" kern="1200" dirty="0" smtClean="0">
                          <a:effectLst/>
                          <a:cs typeface="QuranTaha" panose="02010000000000000000" pitchFamily="2" charset="-78"/>
                        </a:rPr>
                        <a:t> بَلَوْنَا أَصْحَابَ الْجَنَّةِ </a:t>
                      </a:r>
                    </a:p>
                    <a:p>
                      <a:pPr algn="r" rtl="1"/>
                      <a:r>
                        <a:rPr lang="fa-IR" sz="2500" kern="1200" dirty="0" smtClean="0">
                          <a:effectLst/>
                          <a:cs typeface="QuranTaha" panose="02010000000000000000" pitchFamily="2" charset="-78"/>
                        </a:rPr>
                        <a:t>إِذْ أَقْسَمُوا لَيَصْرِمُنَّهَا مُصْبِحِينَ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17</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2584587" y="2189850"/>
            <a:ext cx="7226026" cy="55964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16 و17: عذاب منکرین پیامبر اکرم </a:t>
            </a:r>
            <a:r>
              <a:rPr lang="fa-IR" dirty="0" smtClean="0">
                <a:latin typeface="Mitra" panose="02000500000000000000" pitchFamily="2" charset="-78"/>
                <a:cs typeface="Mitra" panose="02000500000000000000" pitchFamily="2" charset="-78"/>
              </a:rPr>
              <a:t>ﷺ</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32234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1960921416"/>
              </p:ext>
            </p:extLst>
          </p:nvPr>
        </p:nvGraphicFramePr>
        <p:xfrm>
          <a:off x="1712687" y="1785258"/>
          <a:ext cx="9672331" cy="3831770"/>
        </p:xfrm>
        <a:graphic>
          <a:graphicData uri="http://schemas.openxmlformats.org/drawingml/2006/table">
            <a:tbl>
              <a:tblPr firstRow="1" bandRow="1">
                <a:tableStyleId>{5940675A-B579-460E-94D1-54222C63F5DA}</a:tableStyleId>
              </a:tblPr>
              <a:tblGrid>
                <a:gridCol w="6516913">
                  <a:extLst>
                    <a:ext uri="{9D8B030D-6E8A-4147-A177-3AD203B41FA5}">
                      <a16:colId xmlns:a16="http://schemas.microsoft.com/office/drawing/2014/main" val="3678483177"/>
                    </a:ext>
                  </a:extLst>
                </a:gridCol>
                <a:gridCol w="2671801">
                  <a:extLst>
                    <a:ext uri="{9D8B030D-6E8A-4147-A177-3AD203B41FA5}">
                      <a16:colId xmlns:a16="http://schemas.microsoft.com/office/drawing/2014/main" val="3887147160"/>
                    </a:ext>
                  </a:extLst>
                </a:gridCol>
                <a:gridCol w="483617">
                  <a:extLst>
                    <a:ext uri="{9D8B030D-6E8A-4147-A177-3AD203B41FA5}">
                      <a16:colId xmlns:a16="http://schemas.microsoft.com/office/drawing/2014/main" val="2129963531"/>
                    </a:ext>
                  </a:extLst>
                </a:gridCol>
              </a:tblGrid>
              <a:tr h="1716572">
                <a:tc>
                  <a:txBody>
                    <a:bodyPr/>
                    <a:lstStyle/>
                    <a:p>
                      <a:pPr algn="r" rtl="1"/>
                      <a:r>
                        <a:rPr lang="fa-IR" sz="2500" dirty="0" smtClean="0">
                          <a:latin typeface="Mitra" panose="02000500000000000000" pitchFamily="2" charset="-78"/>
                          <a:cs typeface="Mitra" panose="02000500000000000000" pitchFamily="2" charset="-78"/>
                        </a:rPr>
                        <a:t>ما آن ها را امتحان کردیم همان گونه كه </a:t>
                      </a:r>
                    </a:p>
                    <a:p>
                      <a:pPr algn="r" rtl="1"/>
                      <a:r>
                        <a:rPr lang="fa-IR" sz="2500" dirty="0" smtClean="0">
                          <a:latin typeface="Mitra" panose="02000500000000000000" pitchFamily="2" charset="-78"/>
                          <a:cs typeface="Mitra" panose="02000500000000000000" pitchFamily="2" charset="-78"/>
                        </a:rPr>
                        <a:t>صاحبان باغ را امتحان كرديم،در آن هنگام كه قسم خوردندكه ميوه‏ های باغ را صبحگاهان</a:t>
                      </a:r>
                      <a:r>
                        <a:rPr lang="fa-IR" sz="2500" baseline="0" dirty="0" smtClean="0">
                          <a:latin typeface="Mitra" panose="02000500000000000000" pitchFamily="2" charset="-78"/>
                          <a:cs typeface="Mitra" panose="02000500000000000000" pitchFamily="2" charset="-78"/>
                        </a:rPr>
                        <a:t> </a:t>
                      </a:r>
                      <a:r>
                        <a:rPr lang="fa-IR" sz="2500" dirty="0" smtClean="0">
                          <a:latin typeface="Mitra" panose="02000500000000000000" pitchFamily="2" charset="-78"/>
                          <a:cs typeface="Mitra" panose="02000500000000000000" pitchFamily="2" charset="-78"/>
                        </a:rPr>
                        <a:t>بچينند.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إِنَّا بَلَوْنَاهُمْ كَمَا</a:t>
                      </a:r>
                    </a:p>
                    <a:p>
                      <a:pPr algn="r" rtl="1"/>
                      <a:r>
                        <a:rPr lang="fa-IR" sz="2500" kern="1200" dirty="0" smtClean="0">
                          <a:effectLst/>
                          <a:cs typeface="QuranTaha" panose="02010000000000000000" pitchFamily="2" charset="-78"/>
                        </a:rPr>
                        <a:t> بَلَوْنَا أَصْحَابَ الْجَنَّةِ </a:t>
                      </a:r>
                    </a:p>
                    <a:p>
                      <a:pPr algn="r" rtl="1"/>
                      <a:r>
                        <a:rPr lang="fa-IR" sz="2500" kern="1200" dirty="0" smtClean="0">
                          <a:effectLst/>
                          <a:cs typeface="QuranTaha" panose="02010000000000000000" pitchFamily="2" charset="-78"/>
                        </a:rPr>
                        <a:t>إِذْ أَقْسَمُوا لَيَصْرِمُنَّهَا مُصْبِحِينَ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17</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604165">
                <a:tc>
                  <a:txBody>
                    <a:bodyPr/>
                    <a:lstStyle/>
                    <a:p>
                      <a:pPr algn="r" rtl="1"/>
                      <a:r>
                        <a:rPr lang="fa-IR" sz="2400" dirty="0" smtClean="0">
                          <a:latin typeface="Mitra" panose="02000500000000000000" pitchFamily="2" charset="-78"/>
                          <a:cs typeface="Mitra" panose="02000500000000000000" pitchFamily="2" charset="-78"/>
                        </a:rPr>
                        <a:t>و کسی را غیر از خود در نظر نگرفتند.</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وَلَا يَسْتَثْنُونَ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18</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906868">
                <a:tc>
                  <a:txBody>
                    <a:bodyPr/>
                    <a:lstStyle/>
                    <a:p>
                      <a:pPr algn="r" rtl="1"/>
                      <a:r>
                        <a:rPr lang="fa-IR" sz="2400" dirty="0" smtClean="0">
                          <a:latin typeface="Mitra" panose="02000500000000000000" pitchFamily="2" charset="-78"/>
                          <a:cs typeface="Mitra" panose="02000500000000000000" pitchFamily="2" charset="-78"/>
                        </a:rPr>
                        <a:t>عذابی از</a:t>
                      </a:r>
                      <a:r>
                        <a:rPr lang="fa-IR" sz="2400" baseline="0" dirty="0" smtClean="0">
                          <a:latin typeface="Mitra" panose="02000500000000000000" pitchFamily="2" charset="-78"/>
                          <a:cs typeface="Mitra" panose="02000500000000000000" pitchFamily="2" charset="-78"/>
                        </a:rPr>
                        <a:t> همه طرف از جانب پروردگارت در حالی که خواب بودند، بر باغ آن ها فرود آمد.</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فَطَافَ عَلَيْهَا طَائِفٌ </a:t>
                      </a:r>
                    </a:p>
                    <a:p>
                      <a:pPr algn="r" rtl="1"/>
                      <a:r>
                        <a:rPr lang="fa-IR" sz="2500" kern="1200" dirty="0" smtClean="0">
                          <a:effectLst/>
                          <a:cs typeface="QuranTaha" panose="02010000000000000000" pitchFamily="2" charset="-78"/>
                        </a:rPr>
                        <a:t>مِنْ رَبِّكَ و َهُمْ نَائِمُونَ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19</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604165">
                <a:tc>
                  <a:txBody>
                    <a:bodyPr/>
                    <a:lstStyle/>
                    <a:p>
                      <a:pPr algn="r" rtl="1"/>
                      <a:r>
                        <a:rPr lang="fa-IR" sz="2400" dirty="0" smtClean="0">
                          <a:solidFill>
                            <a:schemeClr val="tx1"/>
                          </a:solidFill>
                          <a:latin typeface="Mitra" panose="02000500000000000000" pitchFamily="2" charset="-78"/>
                          <a:cs typeface="Mitra" panose="02000500000000000000" pitchFamily="2" charset="-78"/>
                        </a:rPr>
                        <a:t>صبحگاهان باغ آن ها چون خاکستر سیاه شد.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فَأَصْبَحَتْ كَالصَّرِيمِ</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20</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bl>
          </a:graphicData>
        </a:graphic>
      </p:graphicFrame>
      <p:sp>
        <p:nvSpPr>
          <p:cNvPr id="8" name="Content Placeholder 5"/>
          <p:cNvSpPr txBox="1">
            <a:spLocks/>
          </p:cNvSpPr>
          <p:nvPr/>
        </p:nvSpPr>
        <p:spPr>
          <a:xfrm>
            <a:off x="549892" y="1021077"/>
            <a:ext cx="4833684" cy="572124"/>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17 تا 34: ابتلای اصحاب باغ</a:t>
            </a:r>
          </a:p>
        </p:txBody>
      </p:sp>
    </p:spTree>
    <p:extLst>
      <p:ext uri="{BB962C8B-B14F-4D97-AF65-F5344CB8AC3E}">
        <p14:creationId xmlns:p14="http://schemas.microsoft.com/office/powerpoint/2010/main" val="22023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391447079"/>
              </p:ext>
            </p:extLst>
          </p:nvPr>
        </p:nvGraphicFramePr>
        <p:xfrm>
          <a:off x="1897040" y="1710329"/>
          <a:ext cx="9911059" cy="3736649"/>
        </p:xfrm>
        <a:graphic>
          <a:graphicData uri="http://schemas.openxmlformats.org/drawingml/2006/table">
            <a:tbl>
              <a:tblPr firstRow="1" bandRow="1">
                <a:tableStyleId>{5940675A-B579-460E-94D1-54222C63F5DA}</a:tableStyleId>
              </a:tblPr>
              <a:tblGrid>
                <a:gridCol w="6509981">
                  <a:extLst>
                    <a:ext uri="{9D8B030D-6E8A-4147-A177-3AD203B41FA5}">
                      <a16:colId xmlns:a16="http://schemas.microsoft.com/office/drawing/2014/main" val="3678483177"/>
                    </a:ext>
                  </a:extLst>
                </a:gridCol>
                <a:gridCol w="2905525">
                  <a:extLst>
                    <a:ext uri="{9D8B030D-6E8A-4147-A177-3AD203B41FA5}">
                      <a16:colId xmlns:a16="http://schemas.microsoft.com/office/drawing/2014/main" val="3887147160"/>
                    </a:ext>
                  </a:extLst>
                </a:gridCol>
                <a:gridCol w="495553">
                  <a:extLst>
                    <a:ext uri="{9D8B030D-6E8A-4147-A177-3AD203B41FA5}">
                      <a16:colId xmlns:a16="http://schemas.microsoft.com/office/drawing/2014/main" val="2129963531"/>
                    </a:ext>
                  </a:extLst>
                </a:gridCol>
              </a:tblGrid>
              <a:tr h="535244">
                <a:tc>
                  <a:txBody>
                    <a:bodyPr/>
                    <a:lstStyle/>
                    <a:p>
                      <a:pPr algn="r" rtl="1"/>
                      <a:r>
                        <a:rPr lang="fa-IR" sz="2500" dirty="0" smtClean="0">
                          <a:latin typeface="Mitra" panose="02000500000000000000" pitchFamily="2" charset="-78"/>
                          <a:cs typeface="Mitra" panose="02000500000000000000" pitchFamily="2" charset="-78"/>
                        </a:rPr>
                        <a:t>صبحگاهان يكديگر را صدا زدند.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فَتَنَادَوْا مُصْبِحِينَ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21</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969684">
                <a:tc>
                  <a:txBody>
                    <a:bodyPr/>
                    <a:lstStyle/>
                    <a:p>
                      <a:pPr algn="r" rtl="1"/>
                      <a:r>
                        <a:rPr lang="fa-IR" sz="2400" dirty="0" smtClean="0">
                          <a:latin typeface="Mitra" panose="02000500000000000000" pitchFamily="2" charset="-78"/>
                          <a:cs typeface="Mitra" panose="02000500000000000000" pitchFamily="2" charset="-78"/>
                        </a:rPr>
                        <a:t>اگر قصد چیدن میوه ها را دارید،</a:t>
                      </a:r>
                      <a:r>
                        <a:rPr lang="fa-IR" sz="2400" baseline="0" dirty="0" smtClean="0">
                          <a:latin typeface="Mitra" panose="02000500000000000000" pitchFamily="2" charset="-78"/>
                          <a:cs typeface="Mitra" panose="02000500000000000000" pitchFamily="2" charset="-78"/>
                        </a:rPr>
                        <a:t> بسوی باغ حرکت کنید.</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أَنِ اغْدُوا عَلَى حَرْثِكُمْ إِنْ كُنْتُمْ صَارِمِينَ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22</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524230">
                <a:tc>
                  <a:txBody>
                    <a:bodyPr/>
                    <a:lstStyle/>
                    <a:p>
                      <a:pPr algn="r" rtl="1"/>
                      <a:r>
                        <a:rPr lang="fa-IR" sz="2400" dirty="0" smtClean="0">
                          <a:solidFill>
                            <a:schemeClr val="tx1"/>
                          </a:solidFill>
                          <a:latin typeface="Mitra" panose="02000500000000000000" pitchFamily="2" charset="-78"/>
                          <a:cs typeface="Mitra" panose="02000500000000000000" pitchFamily="2" charset="-78"/>
                        </a:rPr>
                        <a:t>بدین ترتیب حرکت کردند، در حالیکه با هم آهسته گفتگو میکردند.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فَانْطَلَقُوا وَ هُمْ يَتَخَافَتُونَ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23</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854051">
                <a:tc>
                  <a:txBody>
                    <a:bodyPr/>
                    <a:lstStyle/>
                    <a:p>
                      <a:pPr algn="r" rtl="1"/>
                      <a:r>
                        <a:rPr lang="fa-IR" sz="2400" dirty="0" smtClean="0">
                          <a:solidFill>
                            <a:schemeClr val="tx1"/>
                          </a:solidFill>
                          <a:latin typeface="Mitra" panose="02000500000000000000" pitchFamily="2" charset="-78"/>
                          <a:cs typeface="Mitra" panose="02000500000000000000" pitchFamily="2" charset="-78"/>
                        </a:rPr>
                        <a:t>که امروز</a:t>
                      </a:r>
                      <a:r>
                        <a:rPr lang="fa-IR" sz="2400" baseline="0" dirty="0" smtClean="0">
                          <a:solidFill>
                            <a:schemeClr val="tx1"/>
                          </a:solidFill>
                          <a:latin typeface="Mitra" panose="02000500000000000000" pitchFamily="2" charset="-78"/>
                          <a:cs typeface="Mitra" panose="02000500000000000000" pitchFamily="2" charset="-78"/>
                        </a:rPr>
                        <a:t> مواظب باشید حتی یک مسکین وارد بر شما نشود.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أَنْ لَا يَدْخُلَنَّهَا الْيَوْمَ عَلَيْكُمْ مِسْكِينٌ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24</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r h="751216">
                <a:tc>
                  <a:txBody>
                    <a:bodyPr/>
                    <a:lstStyle/>
                    <a:p>
                      <a:pPr algn="r" rtl="1"/>
                      <a:r>
                        <a:rPr lang="fa-IR" sz="2500" dirty="0" smtClean="0">
                          <a:solidFill>
                            <a:schemeClr val="tx1"/>
                          </a:solidFill>
                          <a:latin typeface="Mitra" panose="02000500000000000000" pitchFamily="2" charset="-78"/>
                          <a:cs typeface="Mitra" panose="02000500000000000000" pitchFamily="2" charset="-78"/>
                        </a:rPr>
                        <a:t>بطرف باغ حرکت</a:t>
                      </a:r>
                      <a:r>
                        <a:rPr lang="fa-IR" sz="2500" baseline="0" dirty="0" smtClean="0">
                          <a:solidFill>
                            <a:schemeClr val="tx1"/>
                          </a:solidFill>
                          <a:latin typeface="Mitra" panose="02000500000000000000" pitchFamily="2" charset="-78"/>
                          <a:cs typeface="Mitra" panose="02000500000000000000" pitchFamily="2" charset="-78"/>
                        </a:rPr>
                        <a:t> کردند، در حالی که خود را قادر به جلوگیری از فقیران میپنداشتند.</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وَ غَدَوْا عَلَى حَرْدٍ قَادِرِينَ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25</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3249437168"/>
                  </a:ext>
                </a:extLst>
              </a:tr>
            </a:tbl>
          </a:graphicData>
        </a:graphic>
      </p:graphicFrame>
      <p:sp>
        <p:nvSpPr>
          <p:cNvPr id="8" name="Content Placeholder 5"/>
          <p:cNvSpPr txBox="1">
            <a:spLocks/>
          </p:cNvSpPr>
          <p:nvPr/>
        </p:nvSpPr>
        <p:spPr>
          <a:xfrm>
            <a:off x="549892" y="1021077"/>
            <a:ext cx="4833684" cy="572124"/>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17 تا 34: ابتلای اصحاب باغ</a:t>
            </a:r>
          </a:p>
        </p:txBody>
      </p:sp>
    </p:spTree>
    <p:extLst>
      <p:ext uri="{BB962C8B-B14F-4D97-AF65-F5344CB8AC3E}">
        <p14:creationId xmlns:p14="http://schemas.microsoft.com/office/powerpoint/2010/main" val="267973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rot="5400000">
            <a:off x="10604453" y="2458293"/>
            <a:ext cx="14986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sz="4000" dirty="0" smtClean="0">
                <a:solidFill>
                  <a:srgbClr val="FFFFFF"/>
                </a:solidFill>
                <a:effectLst>
                  <a:outerShdw blurRad="38100" dist="38100" dir="2700000" algn="tl">
                    <a:srgbClr val="000000">
                      <a:alpha val="43137"/>
                    </a:srgbClr>
                  </a:outerShdw>
                </a:effectLst>
                <a:latin typeface="Badr" panose="02000500000000000000" pitchFamily="2" charset="-78"/>
                <a:cs typeface="B Titr" panose="00000700000000000000" pitchFamily="2" charset="-78"/>
              </a:rPr>
              <a:t>عناوین</a:t>
            </a:r>
            <a:endParaRPr lang="en-US" sz="4000" dirty="0">
              <a:solidFill>
                <a:srgbClr val="FFFFFF"/>
              </a:solidFill>
              <a:effectLst>
                <a:outerShdw blurRad="38100" dist="38100" dir="2700000" algn="tl">
                  <a:srgbClr val="000000">
                    <a:alpha val="43137"/>
                  </a:srgbClr>
                </a:outerShdw>
              </a:effectLst>
            </a:endParaRPr>
          </a:p>
        </p:txBody>
      </p:sp>
      <p:grpSp>
        <p:nvGrpSpPr>
          <p:cNvPr id="9" name="Group 8"/>
          <p:cNvGrpSpPr/>
          <p:nvPr/>
        </p:nvGrpSpPr>
        <p:grpSpPr>
          <a:xfrm>
            <a:off x="1593149" y="2614067"/>
            <a:ext cx="5390864" cy="1146285"/>
            <a:chOff x="1074535" y="2755255"/>
            <a:chExt cx="5390864" cy="995126"/>
          </a:xfrm>
        </p:grpSpPr>
        <p:sp>
          <p:nvSpPr>
            <p:cNvPr id="10" name="Rectangle 9">
              <a:hlinkClick r:id="" action="ppaction://noaction"/>
            </p:cNvPr>
            <p:cNvSpPr/>
            <p:nvPr/>
          </p:nvSpPr>
          <p:spPr>
            <a:xfrm>
              <a:off x="1074535" y="2755255"/>
              <a:ext cx="5390864" cy="995126"/>
            </a:xfrm>
            <a:prstGeom prst="rect">
              <a:avLst/>
            </a:prstGeom>
            <a:solidFill>
              <a:srgbClr val="FDF5E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Rectangle 10"/>
            <p:cNvSpPr/>
            <p:nvPr/>
          </p:nvSpPr>
          <p:spPr>
            <a:xfrm>
              <a:off x="2006684" y="2971860"/>
              <a:ext cx="3857146" cy="561100"/>
            </a:xfrm>
            <a:prstGeom prst="rect">
              <a:avLst/>
            </a:prstGeom>
          </p:spPr>
          <p:txBody>
            <a:bodyPr wrap="none">
              <a:spAutoFit/>
            </a:bodyPr>
            <a:lstStyle/>
            <a:p>
              <a:pPr algn="ctr" rtl="1"/>
              <a:r>
                <a:rPr lang="fa-IR" sz="3600" dirty="0">
                  <a:solidFill>
                    <a:srgbClr val="10A8A2"/>
                  </a:solidFill>
                  <a:latin typeface="Badr" panose="02000500000000000000" pitchFamily="2" charset="-78"/>
                  <a:cs typeface="B Titr" panose="00000700000000000000" pitchFamily="2" charset="-78"/>
                </a:rPr>
                <a:t>قرائت سوره مبارکه قلم</a:t>
              </a:r>
              <a:endParaRPr lang="en-US" sz="3600" dirty="0"/>
            </a:p>
          </p:txBody>
        </p:sp>
      </p:grpSp>
      <p:grpSp>
        <p:nvGrpSpPr>
          <p:cNvPr id="12" name="Group 11"/>
          <p:cNvGrpSpPr/>
          <p:nvPr/>
        </p:nvGrpSpPr>
        <p:grpSpPr>
          <a:xfrm>
            <a:off x="1752555" y="4468569"/>
            <a:ext cx="6228524" cy="1127785"/>
            <a:chOff x="2591792" y="4470784"/>
            <a:chExt cx="5828383" cy="933804"/>
          </a:xfrm>
        </p:grpSpPr>
        <p:sp>
          <p:nvSpPr>
            <p:cNvPr id="13" name="Rectangle 12"/>
            <p:cNvSpPr/>
            <p:nvPr/>
          </p:nvSpPr>
          <p:spPr>
            <a:xfrm>
              <a:off x="2591792" y="4470784"/>
              <a:ext cx="5828383" cy="933804"/>
            </a:xfrm>
            <a:prstGeom prst="rect">
              <a:avLst/>
            </a:prstGeom>
            <a:solidFill>
              <a:srgbClr val="FDF5E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 name="Rectangle 13"/>
            <p:cNvSpPr/>
            <p:nvPr/>
          </p:nvSpPr>
          <p:spPr>
            <a:xfrm>
              <a:off x="3178732" y="4670105"/>
              <a:ext cx="4390861" cy="535161"/>
            </a:xfrm>
            <a:prstGeom prst="rect">
              <a:avLst/>
            </a:prstGeom>
          </p:spPr>
          <p:txBody>
            <a:bodyPr wrap="none">
              <a:spAutoFit/>
            </a:bodyPr>
            <a:lstStyle/>
            <a:p>
              <a:pPr algn="r" rtl="1"/>
              <a:r>
                <a:rPr lang="fa-IR" sz="3600" dirty="0" smtClean="0">
                  <a:solidFill>
                    <a:srgbClr val="10A8A2"/>
                  </a:solidFill>
                  <a:latin typeface="Badr" panose="02000500000000000000" pitchFamily="2" charset="-78"/>
                  <a:cs typeface="B Titr" panose="00000700000000000000" pitchFamily="2" charset="-78"/>
                </a:rPr>
                <a:t>نقش قالب های ادبی و بیانی</a:t>
              </a:r>
            </a:p>
          </p:txBody>
        </p:sp>
      </p:grpSp>
      <p:pic>
        <p:nvPicPr>
          <p:cNvPr id="15" name="Picture 2" descr="Pencil bulb lamp idea think creative logo icon Vector Image">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36" t="14504" r="17346" b="24001"/>
          <a:stretch/>
        </p:blipFill>
        <p:spPr bwMode="auto">
          <a:xfrm>
            <a:off x="7707617" y="4568438"/>
            <a:ext cx="881646" cy="928048"/>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17" name="Picture 2" descr="Pencil bulb lamp idea think creative logo icon Vector Image">
            <a:hlinkClick r:id="rId5"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36" t="14504" r="17346" b="24001"/>
          <a:stretch/>
        </p:blipFill>
        <p:spPr bwMode="auto">
          <a:xfrm>
            <a:off x="1152326" y="2723181"/>
            <a:ext cx="881646" cy="928048"/>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226116" y="831578"/>
            <a:ext cx="5553107" cy="1229233"/>
            <a:chOff x="2226116" y="831578"/>
            <a:chExt cx="5553107" cy="1229233"/>
          </a:xfrm>
        </p:grpSpPr>
        <p:grpSp>
          <p:nvGrpSpPr>
            <p:cNvPr id="6" name="Group 5"/>
            <p:cNvGrpSpPr/>
            <p:nvPr/>
          </p:nvGrpSpPr>
          <p:grpSpPr>
            <a:xfrm>
              <a:off x="2226116" y="831578"/>
              <a:ext cx="5553107" cy="1229233"/>
              <a:chOff x="3510661" y="903609"/>
              <a:chExt cx="5060922" cy="1061386"/>
            </a:xfrm>
          </p:grpSpPr>
          <p:sp>
            <p:nvSpPr>
              <p:cNvPr id="7" name="Rectangle 6"/>
              <p:cNvSpPr/>
              <p:nvPr/>
            </p:nvSpPr>
            <p:spPr>
              <a:xfrm>
                <a:off x="3510661" y="903609"/>
                <a:ext cx="5060922" cy="1061386"/>
              </a:xfrm>
              <a:prstGeom prst="rect">
                <a:avLst/>
              </a:prstGeom>
              <a:solidFill>
                <a:srgbClr val="FDF5E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7"/>
              <p:cNvSpPr/>
              <p:nvPr/>
            </p:nvSpPr>
            <p:spPr>
              <a:xfrm>
                <a:off x="5788926" y="1124174"/>
                <a:ext cx="168357" cy="504926"/>
              </a:xfrm>
              <a:prstGeom prst="rect">
                <a:avLst/>
              </a:prstGeom>
            </p:spPr>
            <p:txBody>
              <a:bodyPr wrap="none">
                <a:spAutoFit/>
              </a:bodyPr>
              <a:lstStyle/>
              <a:p>
                <a:pPr algn="ctr" rtl="1"/>
                <a:endParaRPr lang="en-US" sz="3200" dirty="0"/>
              </a:p>
            </p:txBody>
          </p:sp>
        </p:grpSp>
        <p:sp>
          <p:nvSpPr>
            <p:cNvPr id="18" name="Rectangle 17"/>
            <p:cNvSpPr/>
            <p:nvPr/>
          </p:nvSpPr>
          <p:spPr>
            <a:xfrm>
              <a:off x="3927296" y="1150690"/>
              <a:ext cx="1879041" cy="646331"/>
            </a:xfrm>
            <a:prstGeom prst="rect">
              <a:avLst/>
            </a:prstGeom>
          </p:spPr>
          <p:txBody>
            <a:bodyPr wrap="none">
              <a:spAutoFit/>
            </a:bodyPr>
            <a:lstStyle/>
            <a:p>
              <a:pPr algn="ctr" rtl="1"/>
              <a:r>
                <a:rPr lang="fa-IR" sz="3600" dirty="0" smtClean="0">
                  <a:solidFill>
                    <a:srgbClr val="10A8A2"/>
                  </a:solidFill>
                  <a:latin typeface="Badr" panose="02000500000000000000" pitchFamily="2" charset="-78"/>
                  <a:cs typeface="B Titr" panose="00000700000000000000" pitchFamily="2" charset="-78"/>
                </a:rPr>
                <a:t>جایگاه قلم</a:t>
              </a:r>
              <a:endParaRPr lang="en-US" sz="3600" dirty="0"/>
            </a:p>
          </p:txBody>
        </p:sp>
      </p:grpSp>
      <p:pic>
        <p:nvPicPr>
          <p:cNvPr id="19" name="Picture 2" descr="Pencil bulb lamp idea think creative logo icon Vector Image">
            <a:hlinkClick r:id="rId6"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36" t="14504" r="17346" b="24001"/>
          <a:stretch/>
        </p:blipFill>
        <p:spPr bwMode="auto">
          <a:xfrm>
            <a:off x="7410503" y="966968"/>
            <a:ext cx="881646" cy="928048"/>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61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5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80">
                                          <p:stCondLst>
                                            <p:cond delay="0"/>
                                          </p:stCondLst>
                                        </p:cTn>
                                        <p:tgtEl>
                                          <p:spTgt spid="19"/>
                                        </p:tgtEl>
                                      </p:cBhvr>
                                    </p:animEffect>
                                    <p:anim calcmode="lin" valueType="num">
                                      <p:cBhvr>
                                        <p:cTn id="1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6" dur="26">
                                          <p:stCondLst>
                                            <p:cond delay="650"/>
                                          </p:stCondLst>
                                        </p:cTn>
                                        <p:tgtEl>
                                          <p:spTgt spid="19"/>
                                        </p:tgtEl>
                                      </p:cBhvr>
                                      <p:to x="100000" y="60000"/>
                                    </p:animScale>
                                    <p:animScale>
                                      <p:cBhvr>
                                        <p:cTn id="17" dur="166" decel="50000">
                                          <p:stCondLst>
                                            <p:cond delay="676"/>
                                          </p:stCondLst>
                                        </p:cTn>
                                        <p:tgtEl>
                                          <p:spTgt spid="19"/>
                                        </p:tgtEl>
                                      </p:cBhvr>
                                      <p:to x="100000" y="100000"/>
                                    </p:animScale>
                                    <p:animScale>
                                      <p:cBhvr>
                                        <p:cTn id="18" dur="26">
                                          <p:stCondLst>
                                            <p:cond delay="1312"/>
                                          </p:stCondLst>
                                        </p:cTn>
                                        <p:tgtEl>
                                          <p:spTgt spid="19"/>
                                        </p:tgtEl>
                                      </p:cBhvr>
                                      <p:to x="100000" y="80000"/>
                                    </p:animScale>
                                    <p:animScale>
                                      <p:cBhvr>
                                        <p:cTn id="19" dur="166" decel="50000">
                                          <p:stCondLst>
                                            <p:cond delay="1338"/>
                                          </p:stCondLst>
                                        </p:cTn>
                                        <p:tgtEl>
                                          <p:spTgt spid="19"/>
                                        </p:tgtEl>
                                      </p:cBhvr>
                                      <p:to x="100000" y="100000"/>
                                    </p:animScale>
                                    <p:animScale>
                                      <p:cBhvr>
                                        <p:cTn id="20" dur="26">
                                          <p:stCondLst>
                                            <p:cond delay="1642"/>
                                          </p:stCondLst>
                                        </p:cTn>
                                        <p:tgtEl>
                                          <p:spTgt spid="19"/>
                                        </p:tgtEl>
                                      </p:cBhvr>
                                      <p:to x="100000" y="90000"/>
                                    </p:animScale>
                                    <p:animScale>
                                      <p:cBhvr>
                                        <p:cTn id="21" dur="166" decel="50000">
                                          <p:stCondLst>
                                            <p:cond delay="1668"/>
                                          </p:stCondLst>
                                        </p:cTn>
                                        <p:tgtEl>
                                          <p:spTgt spid="19"/>
                                        </p:tgtEl>
                                      </p:cBhvr>
                                      <p:to x="100000" y="100000"/>
                                    </p:animScale>
                                    <p:animScale>
                                      <p:cBhvr>
                                        <p:cTn id="22" dur="26">
                                          <p:stCondLst>
                                            <p:cond delay="1808"/>
                                          </p:stCondLst>
                                        </p:cTn>
                                        <p:tgtEl>
                                          <p:spTgt spid="19"/>
                                        </p:tgtEl>
                                      </p:cBhvr>
                                      <p:to x="100000" y="95000"/>
                                    </p:animScale>
                                    <p:animScale>
                                      <p:cBhvr>
                                        <p:cTn id="23" dur="166" decel="50000">
                                          <p:stCondLst>
                                            <p:cond delay="1834"/>
                                          </p:stCondLst>
                                        </p:cTn>
                                        <p:tgtEl>
                                          <p:spTgt spid="19"/>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80">
                                          <p:stCondLst>
                                            <p:cond delay="0"/>
                                          </p:stCondLst>
                                        </p:cTn>
                                        <p:tgtEl>
                                          <p:spTgt spid="17"/>
                                        </p:tgtEl>
                                      </p:cBhvr>
                                    </p:animEffect>
                                    <p:anim calcmode="lin" valueType="num">
                                      <p:cBhvr>
                                        <p:cTn id="2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2" dur="26">
                                          <p:stCondLst>
                                            <p:cond delay="650"/>
                                          </p:stCondLst>
                                        </p:cTn>
                                        <p:tgtEl>
                                          <p:spTgt spid="17"/>
                                        </p:tgtEl>
                                      </p:cBhvr>
                                      <p:to x="100000" y="60000"/>
                                    </p:animScale>
                                    <p:animScale>
                                      <p:cBhvr>
                                        <p:cTn id="33" dur="166" decel="50000">
                                          <p:stCondLst>
                                            <p:cond delay="676"/>
                                          </p:stCondLst>
                                        </p:cTn>
                                        <p:tgtEl>
                                          <p:spTgt spid="17"/>
                                        </p:tgtEl>
                                      </p:cBhvr>
                                      <p:to x="100000" y="100000"/>
                                    </p:animScale>
                                    <p:animScale>
                                      <p:cBhvr>
                                        <p:cTn id="34" dur="26">
                                          <p:stCondLst>
                                            <p:cond delay="1312"/>
                                          </p:stCondLst>
                                        </p:cTn>
                                        <p:tgtEl>
                                          <p:spTgt spid="17"/>
                                        </p:tgtEl>
                                      </p:cBhvr>
                                      <p:to x="100000" y="80000"/>
                                    </p:animScale>
                                    <p:animScale>
                                      <p:cBhvr>
                                        <p:cTn id="35" dur="166" decel="50000">
                                          <p:stCondLst>
                                            <p:cond delay="1338"/>
                                          </p:stCondLst>
                                        </p:cTn>
                                        <p:tgtEl>
                                          <p:spTgt spid="17"/>
                                        </p:tgtEl>
                                      </p:cBhvr>
                                      <p:to x="100000" y="100000"/>
                                    </p:animScale>
                                    <p:animScale>
                                      <p:cBhvr>
                                        <p:cTn id="36" dur="26">
                                          <p:stCondLst>
                                            <p:cond delay="1642"/>
                                          </p:stCondLst>
                                        </p:cTn>
                                        <p:tgtEl>
                                          <p:spTgt spid="17"/>
                                        </p:tgtEl>
                                      </p:cBhvr>
                                      <p:to x="100000" y="90000"/>
                                    </p:animScale>
                                    <p:animScale>
                                      <p:cBhvr>
                                        <p:cTn id="37" dur="166" decel="50000">
                                          <p:stCondLst>
                                            <p:cond delay="1668"/>
                                          </p:stCondLst>
                                        </p:cTn>
                                        <p:tgtEl>
                                          <p:spTgt spid="17"/>
                                        </p:tgtEl>
                                      </p:cBhvr>
                                      <p:to x="100000" y="100000"/>
                                    </p:animScale>
                                    <p:animScale>
                                      <p:cBhvr>
                                        <p:cTn id="38" dur="26">
                                          <p:stCondLst>
                                            <p:cond delay="1808"/>
                                          </p:stCondLst>
                                        </p:cTn>
                                        <p:tgtEl>
                                          <p:spTgt spid="17"/>
                                        </p:tgtEl>
                                      </p:cBhvr>
                                      <p:to x="100000" y="95000"/>
                                    </p:animScale>
                                    <p:animScale>
                                      <p:cBhvr>
                                        <p:cTn id="39" dur="166" decel="50000">
                                          <p:stCondLst>
                                            <p:cond delay="1834"/>
                                          </p:stCondLst>
                                        </p:cTn>
                                        <p:tgtEl>
                                          <p:spTgt spid="17"/>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80">
                                          <p:stCondLst>
                                            <p:cond delay="0"/>
                                          </p:stCondLst>
                                        </p:cTn>
                                        <p:tgtEl>
                                          <p:spTgt spid="15"/>
                                        </p:tgtEl>
                                      </p:cBhvr>
                                    </p:animEffect>
                                    <p:anim calcmode="lin" valueType="num">
                                      <p:cBhvr>
                                        <p:cTn id="4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8" dur="26">
                                          <p:stCondLst>
                                            <p:cond delay="650"/>
                                          </p:stCondLst>
                                        </p:cTn>
                                        <p:tgtEl>
                                          <p:spTgt spid="15"/>
                                        </p:tgtEl>
                                      </p:cBhvr>
                                      <p:to x="100000" y="60000"/>
                                    </p:animScale>
                                    <p:animScale>
                                      <p:cBhvr>
                                        <p:cTn id="49" dur="166" decel="50000">
                                          <p:stCondLst>
                                            <p:cond delay="676"/>
                                          </p:stCondLst>
                                        </p:cTn>
                                        <p:tgtEl>
                                          <p:spTgt spid="15"/>
                                        </p:tgtEl>
                                      </p:cBhvr>
                                      <p:to x="100000" y="100000"/>
                                    </p:animScale>
                                    <p:animScale>
                                      <p:cBhvr>
                                        <p:cTn id="50" dur="26">
                                          <p:stCondLst>
                                            <p:cond delay="1312"/>
                                          </p:stCondLst>
                                        </p:cTn>
                                        <p:tgtEl>
                                          <p:spTgt spid="15"/>
                                        </p:tgtEl>
                                      </p:cBhvr>
                                      <p:to x="100000" y="80000"/>
                                    </p:animScale>
                                    <p:animScale>
                                      <p:cBhvr>
                                        <p:cTn id="51" dur="166" decel="50000">
                                          <p:stCondLst>
                                            <p:cond delay="1338"/>
                                          </p:stCondLst>
                                        </p:cTn>
                                        <p:tgtEl>
                                          <p:spTgt spid="15"/>
                                        </p:tgtEl>
                                      </p:cBhvr>
                                      <p:to x="100000" y="100000"/>
                                    </p:animScale>
                                    <p:animScale>
                                      <p:cBhvr>
                                        <p:cTn id="52" dur="26">
                                          <p:stCondLst>
                                            <p:cond delay="1642"/>
                                          </p:stCondLst>
                                        </p:cTn>
                                        <p:tgtEl>
                                          <p:spTgt spid="15"/>
                                        </p:tgtEl>
                                      </p:cBhvr>
                                      <p:to x="100000" y="90000"/>
                                    </p:animScale>
                                    <p:animScale>
                                      <p:cBhvr>
                                        <p:cTn id="53" dur="166" decel="50000">
                                          <p:stCondLst>
                                            <p:cond delay="1668"/>
                                          </p:stCondLst>
                                        </p:cTn>
                                        <p:tgtEl>
                                          <p:spTgt spid="15"/>
                                        </p:tgtEl>
                                      </p:cBhvr>
                                      <p:to x="100000" y="100000"/>
                                    </p:animScale>
                                    <p:animScale>
                                      <p:cBhvr>
                                        <p:cTn id="54" dur="26">
                                          <p:stCondLst>
                                            <p:cond delay="1808"/>
                                          </p:stCondLst>
                                        </p:cTn>
                                        <p:tgtEl>
                                          <p:spTgt spid="15"/>
                                        </p:tgtEl>
                                      </p:cBhvr>
                                      <p:to x="100000" y="95000"/>
                                    </p:animScale>
                                    <p:animScale>
                                      <p:cBhvr>
                                        <p:cTn id="55" dur="166" decel="50000">
                                          <p:stCondLst>
                                            <p:cond delay="1834"/>
                                          </p:stCondLst>
                                        </p:cTn>
                                        <p:tgtEl>
                                          <p:spTgt spid="15"/>
                                        </p:tgtEl>
                                      </p:cBhvr>
                                      <p:to x="100000" y="100000"/>
                                    </p:animScale>
                                  </p:childTnLst>
                                </p:cTn>
                              </p:par>
                            </p:childTnLst>
                          </p:cTn>
                        </p:par>
                        <p:par>
                          <p:cTn id="56" fill="hold">
                            <p:stCondLst>
                              <p:cond delay="2000"/>
                            </p:stCondLst>
                            <p:childTnLst>
                              <p:par>
                                <p:cTn id="57" presetID="45"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2000"/>
                                        <p:tgtEl>
                                          <p:spTgt spid="2"/>
                                        </p:tgtEl>
                                      </p:cBhvr>
                                    </p:animEffect>
                                    <p:anim calcmode="lin" valueType="num">
                                      <p:cBhvr>
                                        <p:cTn id="60" dur="2000" fill="hold"/>
                                        <p:tgtEl>
                                          <p:spTgt spid="2"/>
                                        </p:tgtEl>
                                        <p:attrNameLst>
                                          <p:attrName>ppt_w</p:attrName>
                                        </p:attrNameLst>
                                      </p:cBhvr>
                                      <p:tavLst>
                                        <p:tav tm="0" fmla="#ppt_w*sin(2.5*pi*$)">
                                          <p:val>
                                            <p:fltVal val="0"/>
                                          </p:val>
                                        </p:tav>
                                        <p:tav tm="100000">
                                          <p:val>
                                            <p:fltVal val="1"/>
                                          </p:val>
                                        </p:tav>
                                      </p:tavLst>
                                    </p:anim>
                                    <p:anim calcmode="lin" valueType="num">
                                      <p:cBhvr>
                                        <p:cTn id="61" dur="2000" fill="hold"/>
                                        <p:tgtEl>
                                          <p:spTgt spid="2"/>
                                        </p:tgtEl>
                                        <p:attrNameLst>
                                          <p:attrName>ppt_h</p:attrName>
                                        </p:attrNameLst>
                                      </p:cBhvr>
                                      <p:tavLst>
                                        <p:tav tm="0">
                                          <p:val>
                                            <p:strVal val="#ppt_h"/>
                                          </p:val>
                                        </p:tav>
                                        <p:tav tm="100000">
                                          <p:val>
                                            <p:strVal val="#ppt_h"/>
                                          </p:val>
                                        </p:tav>
                                      </p:tavLst>
                                    </p:anim>
                                  </p:childTnLst>
                                </p:cTn>
                              </p:par>
                            </p:childTnLst>
                          </p:cTn>
                        </p:par>
                        <p:par>
                          <p:cTn id="62" fill="hold">
                            <p:stCondLst>
                              <p:cond delay="4000"/>
                            </p:stCondLst>
                            <p:childTnLst>
                              <p:par>
                                <p:cTn id="63" presetID="4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2000"/>
                                        <p:tgtEl>
                                          <p:spTgt spid="9"/>
                                        </p:tgtEl>
                                      </p:cBhvr>
                                    </p:animEffect>
                                    <p:anim calcmode="lin" valueType="num">
                                      <p:cBhvr>
                                        <p:cTn id="66" dur="2000" fill="hold"/>
                                        <p:tgtEl>
                                          <p:spTgt spid="9"/>
                                        </p:tgtEl>
                                        <p:attrNameLst>
                                          <p:attrName>ppt_w</p:attrName>
                                        </p:attrNameLst>
                                      </p:cBhvr>
                                      <p:tavLst>
                                        <p:tav tm="0" fmla="#ppt_w*sin(2.5*pi*$)">
                                          <p:val>
                                            <p:fltVal val="0"/>
                                          </p:val>
                                        </p:tav>
                                        <p:tav tm="100000">
                                          <p:val>
                                            <p:fltVal val="1"/>
                                          </p:val>
                                        </p:tav>
                                      </p:tavLst>
                                    </p:anim>
                                    <p:anim calcmode="lin" valueType="num">
                                      <p:cBhvr>
                                        <p:cTn id="67" dur="2000" fill="hold"/>
                                        <p:tgtEl>
                                          <p:spTgt spid="9"/>
                                        </p:tgtEl>
                                        <p:attrNameLst>
                                          <p:attrName>ppt_h</p:attrName>
                                        </p:attrNameLst>
                                      </p:cBhvr>
                                      <p:tavLst>
                                        <p:tav tm="0">
                                          <p:val>
                                            <p:strVal val="#ppt_h"/>
                                          </p:val>
                                        </p:tav>
                                        <p:tav tm="100000">
                                          <p:val>
                                            <p:strVal val="#ppt_h"/>
                                          </p:val>
                                        </p:tav>
                                      </p:tavLst>
                                    </p:anim>
                                  </p:childTnLst>
                                </p:cTn>
                              </p:par>
                            </p:childTnLst>
                          </p:cTn>
                        </p:par>
                        <p:par>
                          <p:cTn id="68" fill="hold">
                            <p:stCondLst>
                              <p:cond delay="6000"/>
                            </p:stCondLst>
                            <p:childTnLst>
                              <p:par>
                                <p:cTn id="69" presetID="45"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2000"/>
                                        <p:tgtEl>
                                          <p:spTgt spid="12"/>
                                        </p:tgtEl>
                                      </p:cBhvr>
                                    </p:animEffect>
                                    <p:anim calcmode="lin" valueType="num">
                                      <p:cBhvr>
                                        <p:cTn id="72" dur="2000" fill="hold"/>
                                        <p:tgtEl>
                                          <p:spTgt spid="12"/>
                                        </p:tgtEl>
                                        <p:attrNameLst>
                                          <p:attrName>ppt_w</p:attrName>
                                        </p:attrNameLst>
                                      </p:cBhvr>
                                      <p:tavLst>
                                        <p:tav tm="0" fmla="#ppt_w*sin(2.5*pi*$)">
                                          <p:val>
                                            <p:fltVal val="0"/>
                                          </p:val>
                                        </p:tav>
                                        <p:tav tm="100000">
                                          <p:val>
                                            <p:fltVal val="1"/>
                                          </p:val>
                                        </p:tav>
                                      </p:tavLst>
                                    </p:anim>
                                    <p:anim calcmode="lin" valueType="num">
                                      <p:cBhvr>
                                        <p:cTn id="73"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853134459"/>
              </p:ext>
            </p:extLst>
          </p:nvPr>
        </p:nvGraphicFramePr>
        <p:xfrm>
          <a:off x="2060814" y="1798904"/>
          <a:ext cx="9911059" cy="3504317"/>
        </p:xfrm>
        <a:graphic>
          <a:graphicData uri="http://schemas.openxmlformats.org/drawingml/2006/table">
            <a:tbl>
              <a:tblPr firstRow="1" bandRow="1">
                <a:tableStyleId>{5940675A-B579-460E-94D1-54222C63F5DA}</a:tableStyleId>
              </a:tblPr>
              <a:tblGrid>
                <a:gridCol w="6209729">
                  <a:extLst>
                    <a:ext uri="{9D8B030D-6E8A-4147-A177-3AD203B41FA5}">
                      <a16:colId xmlns:a16="http://schemas.microsoft.com/office/drawing/2014/main" val="3678483177"/>
                    </a:ext>
                  </a:extLst>
                </a:gridCol>
                <a:gridCol w="3205777">
                  <a:extLst>
                    <a:ext uri="{9D8B030D-6E8A-4147-A177-3AD203B41FA5}">
                      <a16:colId xmlns:a16="http://schemas.microsoft.com/office/drawing/2014/main" val="3887147160"/>
                    </a:ext>
                  </a:extLst>
                </a:gridCol>
                <a:gridCol w="495553">
                  <a:extLst>
                    <a:ext uri="{9D8B030D-6E8A-4147-A177-3AD203B41FA5}">
                      <a16:colId xmlns:a16="http://schemas.microsoft.com/office/drawing/2014/main" val="2129963531"/>
                    </a:ext>
                  </a:extLst>
                </a:gridCol>
              </a:tblGrid>
              <a:tr h="627416">
                <a:tc>
                  <a:txBody>
                    <a:bodyPr/>
                    <a:lstStyle/>
                    <a:p>
                      <a:pPr algn="r" rtl="1"/>
                      <a:r>
                        <a:rPr lang="fa-IR" sz="2400" dirty="0" smtClean="0">
                          <a:solidFill>
                            <a:schemeClr val="tx1"/>
                          </a:solidFill>
                          <a:latin typeface="Mitra" panose="02000500000000000000" pitchFamily="2" charset="-78"/>
                          <a:cs typeface="Mitra" panose="02000500000000000000" pitchFamily="2" charset="-78"/>
                        </a:rPr>
                        <a:t>ولی همین که باغ خود را دیدند، گفتند ما راه را گم کردیم.</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فَلَمَّا رَأَوْهَا قَالُوا إِنَّا لَضَالُّونَ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26</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558485">
                <a:tc>
                  <a:txBody>
                    <a:bodyPr/>
                    <a:lstStyle/>
                    <a:p>
                      <a:pPr algn="r" rtl="1"/>
                      <a:r>
                        <a:rPr lang="fa-IR" sz="2400" dirty="0" smtClean="0">
                          <a:solidFill>
                            <a:schemeClr val="tx1"/>
                          </a:solidFill>
                          <a:latin typeface="Mitra" panose="02000500000000000000" pitchFamily="2" charset="-78"/>
                          <a:cs typeface="Mitra" panose="02000500000000000000" pitchFamily="2" charset="-78"/>
                        </a:rPr>
                        <a:t>بلکه ما محروم هستیم.</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بَلْ نَحْنُ مَحْرُومُونَ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27</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854051">
                <a:tc>
                  <a:txBody>
                    <a:bodyPr/>
                    <a:lstStyle/>
                    <a:p>
                      <a:pPr algn="r" rtl="1"/>
                      <a:r>
                        <a:rPr lang="fa-IR" sz="2400" dirty="0" smtClean="0">
                          <a:solidFill>
                            <a:schemeClr val="tx1"/>
                          </a:solidFill>
                          <a:latin typeface="Mitra" panose="02000500000000000000" pitchFamily="2" charset="-78"/>
                          <a:cs typeface="Mitra" panose="02000500000000000000" pitchFamily="2" charset="-78"/>
                        </a:rPr>
                        <a:t>یکی</a:t>
                      </a:r>
                      <a:r>
                        <a:rPr lang="fa-IR" sz="2400" baseline="0" dirty="0" smtClean="0">
                          <a:solidFill>
                            <a:schemeClr val="tx1"/>
                          </a:solidFill>
                          <a:latin typeface="Mitra" panose="02000500000000000000" pitchFamily="2" charset="-78"/>
                          <a:cs typeface="Mitra" panose="02000500000000000000" pitchFamily="2" charset="-78"/>
                        </a:rPr>
                        <a:t> از افراد معتدل به آنها گفت: آیا به شما نگفتم چرا تسبیح پروردگار را بجا نمی آوردید؟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قَالَ أَوْسَطُهُمْ أَلَمْ أَقُلْ لَكُمْ </a:t>
                      </a:r>
                    </a:p>
                    <a:p>
                      <a:pPr algn="r" rtl="1"/>
                      <a:r>
                        <a:rPr lang="fa-IR" sz="2500" dirty="0" smtClean="0">
                          <a:solidFill>
                            <a:schemeClr val="tx1"/>
                          </a:solidFill>
                          <a:cs typeface="QuranTaha" panose="02010000000000000000" pitchFamily="2" charset="-78"/>
                        </a:rPr>
                        <a:t>لَوْ لَا تُسَبِّحُونَ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28</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r h="610314">
                <a:tc>
                  <a:txBody>
                    <a:bodyPr/>
                    <a:lstStyle/>
                    <a:p>
                      <a:pPr algn="r" rtl="1"/>
                      <a:r>
                        <a:rPr lang="fa-IR" sz="2500" dirty="0" smtClean="0">
                          <a:solidFill>
                            <a:schemeClr val="tx1"/>
                          </a:solidFill>
                          <a:latin typeface="Mitra" panose="02000500000000000000" pitchFamily="2" charset="-78"/>
                          <a:cs typeface="Mitra" panose="02000500000000000000" pitchFamily="2" charset="-78"/>
                        </a:rPr>
                        <a:t>گفتند</a:t>
                      </a:r>
                      <a:r>
                        <a:rPr lang="fa-IR" sz="2500" baseline="0" dirty="0" smtClean="0">
                          <a:solidFill>
                            <a:schemeClr val="tx1"/>
                          </a:solidFill>
                          <a:latin typeface="Mitra" panose="02000500000000000000" pitchFamily="2" charset="-78"/>
                          <a:cs typeface="Mitra" panose="02000500000000000000" pitchFamily="2" charset="-78"/>
                        </a:rPr>
                        <a:t>: منزه است خدای ما، البته ما ستمگریم.</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قَالُوا سُبْحَانَ رَبِّنَاإِنَّاكُنَّاظَالِمِينَ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29</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3435381517"/>
                  </a:ext>
                </a:extLst>
              </a:tr>
              <a:tr h="854051">
                <a:tc>
                  <a:txBody>
                    <a:bodyPr/>
                    <a:lstStyle/>
                    <a:p>
                      <a:pPr algn="r" rtl="1"/>
                      <a:r>
                        <a:rPr lang="fa-IR" sz="2400" dirty="0" smtClean="0">
                          <a:solidFill>
                            <a:schemeClr val="tx1"/>
                          </a:solidFill>
                          <a:latin typeface="Mitra" panose="02000500000000000000" pitchFamily="2" charset="-78"/>
                          <a:cs typeface="Mitra" panose="02000500000000000000" pitchFamily="2" charset="-78"/>
                        </a:rPr>
                        <a:t>آنگاه</a:t>
                      </a:r>
                      <a:r>
                        <a:rPr lang="fa-IR" sz="2400" baseline="0" dirty="0" smtClean="0">
                          <a:solidFill>
                            <a:schemeClr val="tx1"/>
                          </a:solidFill>
                          <a:latin typeface="Mitra" panose="02000500000000000000" pitchFamily="2" charset="-78"/>
                          <a:cs typeface="Mitra" panose="02000500000000000000" pitchFamily="2" charset="-78"/>
                        </a:rPr>
                        <a:t> رو به یکدیگر کردند و به ملامت هم پرداختند.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فَأَقْبَلَ بَعْضُهُمْ عَلَى بَعْضٍ يَتَلَاوَمُونَ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30</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4227598313"/>
                  </a:ext>
                </a:extLst>
              </a:tr>
            </a:tbl>
          </a:graphicData>
        </a:graphic>
      </p:graphicFrame>
      <p:sp>
        <p:nvSpPr>
          <p:cNvPr id="8" name="Content Placeholder 5"/>
          <p:cNvSpPr txBox="1">
            <a:spLocks/>
          </p:cNvSpPr>
          <p:nvPr/>
        </p:nvSpPr>
        <p:spPr>
          <a:xfrm>
            <a:off x="549892" y="1021077"/>
            <a:ext cx="4833684" cy="572124"/>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17 تا 34: ابتلای اصحاب باغ</a:t>
            </a:r>
          </a:p>
        </p:txBody>
      </p:sp>
    </p:spTree>
    <p:extLst>
      <p:ext uri="{BB962C8B-B14F-4D97-AF65-F5344CB8AC3E}">
        <p14:creationId xmlns:p14="http://schemas.microsoft.com/office/powerpoint/2010/main" val="351351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426869289"/>
              </p:ext>
            </p:extLst>
          </p:nvPr>
        </p:nvGraphicFramePr>
        <p:xfrm>
          <a:off x="1555846" y="1839847"/>
          <a:ext cx="10306846" cy="3452966"/>
        </p:xfrm>
        <a:graphic>
          <a:graphicData uri="http://schemas.openxmlformats.org/drawingml/2006/table">
            <a:tbl>
              <a:tblPr firstRow="1" bandRow="1">
                <a:tableStyleId>{5940675A-B579-460E-94D1-54222C63F5DA}</a:tableStyleId>
              </a:tblPr>
              <a:tblGrid>
                <a:gridCol w="5775237">
                  <a:extLst>
                    <a:ext uri="{9D8B030D-6E8A-4147-A177-3AD203B41FA5}">
                      <a16:colId xmlns:a16="http://schemas.microsoft.com/office/drawing/2014/main" val="3678483177"/>
                    </a:ext>
                  </a:extLst>
                </a:gridCol>
                <a:gridCol w="4016267">
                  <a:extLst>
                    <a:ext uri="{9D8B030D-6E8A-4147-A177-3AD203B41FA5}">
                      <a16:colId xmlns:a16="http://schemas.microsoft.com/office/drawing/2014/main" val="3887147160"/>
                    </a:ext>
                  </a:extLst>
                </a:gridCol>
                <a:gridCol w="515342">
                  <a:extLst>
                    <a:ext uri="{9D8B030D-6E8A-4147-A177-3AD203B41FA5}">
                      <a16:colId xmlns:a16="http://schemas.microsoft.com/office/drawing/2014/main" val="2129963531"/>
                    </a:ext>
                  </a:extLst>
                </a:gridCol>
              </a:tblGrid>
              <a:tr h="568329">
                <a:tc>
                  <a:txBody>
                    <a:bodyPr/>
                    <a:lstStyle/>
                    <a:p>
                      <a:pPr algn="r" rtl="1"/>
                      <a:r>
                        <a:rPr lang="fa-IR" sz="2400" dirty="0" smtClean="0">
                          <a:solidFill>
                            <a:schemeClr val="tx1"/>
                          </a:solidFill>
                          <a:latin typeface="Mitra" panose="02000500000000000000" pitchFamily="2" charset="-78"/>
                          <a:cs typeface="Mitra" panose="02000500000000000000" pitchFamily="2" charset="-78"/>
                        </a:rPr>
                        <a:t>و سپس گفتند: وای</a:t>
                      </a:r>
                      <a:r>
                        <a:rPr lang="fa-IR" sz="2400" baseline="0" dirty="0" smtClean="0">
                          <a:solidFill>
                            <a:schemeClr val="tx1"/>
                          </a:solidFill>
                          <a:latin typeface="Mitra" panose="02000500000000000000" pitchFamily="2" charset="-78"/>
                          <a:cs typeface="Mitra" panose="02000500000000000000" pitchFamily="2" charset="-78"/>
                        </a:rPr>
                        <a:t> بر ما که طغیان گریم!</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قَالُوا يَا وَيْلَنَا إِنَّا كُنَّا طَاغِينَ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31</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871882">
                <a:tc>
                  <a:txBody>
                    <a:bodyPr/>
                    <a:lstStyle/>
                    <a:p>
                      <a:pPr algn="r" rtl="1"/>
                      <a:r>
                        <a:rPr lang="fa-IR" sz="2400" dirty="0" smtClean="0">
                          <a:solidFill>
                            <a:schemeClr val="tx1"/>
                          </a:solidFill>
                          <a:latin typeface="Mitra" panose="02000500000000000000" pitchFamily="2" charset="-78"/>
                          <a:cs typeface="Mitra" panose="02000500000000000000" pitchFamily="2" charset="-78"/>
                        </a:rPr>
                        <a:t>امید</a:t>
                      </a:r>
                      <a:r>
                        <a:rPr lang="fa-IR" sz="2400" baseline="0" dirty="0" smtClean="0">
                          <a:solidFill>
                            <a:schemeClr val="tx1"/>
                          </a:solidFill>
                          <a:latin typeface="Mitra" panose="02000500000000000000" pitchFamily="2" charset="-78"/>
                          <a:cs typeface="Mitra" panose="02000500000000000000" pitchFamily="2" charset="-78"/>
                        </a:rPr>
                        <a:t> است که پروردگار ما بهتر از آن را به ما عطا فرماید، </a:t>
                      </a:r>
                    </a:p>
                    <a:p>
                      <a:pPr algn="r" rtl="1">
                        <a:lnSpc>
                          <a:spcPct val="150000"/>
                        </a:lnSpc>
                      </a:pPr>
                      <a:r>
                        <a:rPr lang="fa-IR" sz="2400" baseline="0" dirty="0" smtClean="0">
                          <a:solidFill>
                            <a:schemeClr val="tx1"/>
                          </a:solidFill>
                          <a:latin typeface="Mitra" panose="02000500000000000000" pitchFamily="2" charset="-78"/>
                          <a:cs typeface="Mitra" panose="02000500000000000000" pitchFamily="2" charset="-78"/>
                        </a:rPr>
                        <a:t>زیرا که ما بسوی خدای خویش مشتاقیم.</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عَسَى رَبُّنَا أَنْ يُبْدِلَنَا خَيْرًا مِنْهَا إِنَّا إِلَى رَبِّنَا رَاغِبُونَ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32</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r h="1214407">
                <a:tc>
                  <a:txBody>
                    <a:bodyPr/>
                    <a:lstStyle/>
                    <a:p>
                      <a:pPr algn="r" rtl="1"/>
                      <a:r>
                        <a:rPr lang="fa-IR" sz="2400" dirty="0" smtClean="0">
                          <a:solidFill>
                            <a:schemeClr val="tx1"/>
                          </a:solidFill>
                          <a:latin typeface="Mitra" panose="02000500000000000000" pitchFamily="2" charset="-78"/>
                          <a:cs typeface="Mitra" panose="02000500000000000000" pitchFamily="2" charset="-78"/>
                        </a:rPr>
                        <a:t>اینگونه است عذاب دنیا، که البته عذاب آخرت بزرگتر است،</a:t>
                      </a:r>
                    </a:p>
                    <a:p>
                      <a:pPr algn="r" rtl="1"/>
                      <a:r>
                        <a:rPr lang="fa-IR" sz="2400" dirty="0" smtClean="0">
                          <a:solidFill>
                            <a:schemeClr val="tx1"/>
                          </a:solidFill>
                          <a:latin typeface="Mitra" panose="02000500000000000000" pitchFamily="2" charset="-78"/>
                          <a:cs typeface="Mitra" panose="02000500000000000000" pitchFamily="2" charset="-78"/>
                        </a:rPr>
                        <a:t> اگر مردم بدانند.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كَذَلِكَ الْعَذَابُ وَلَعَذَابُ الْآخِرَةِ أَكْبَرُ لَوْ كَانُوا يَعْلَمُونَ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33</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4236425918"/>
                  </a:ext>
                </a:extLst>
              </a:tr>
              <a:tr h="664390">
                <a:tc>
                  <a:txBody>
                    <a:bodyPr/>
                    <a:lstStyle/>
                    <a:p>
                      <a:pPr algn="r" rtl="1"/>
                      <a:r>
                        <a:rPr lang="fa-IR" sz="2400" dirty="0" smtClean="0">
                          <a:solidFill>
                            <a:schemeClr val="tx1"/>
                          </a:solidFill>
                          <a:latin typeface="Mitra" panose="02000500000000000000" pitchFamily="2" charset="-78"/>
                          <a:cs typeface="Mitra" panose="02000500000000000000" pitchFamily="2" charset="-78"/>
                        </a:rPr>
                        <a:t>برای اهل تقوا</a:t>
                      </a:r>
                      <a:r>
                        <a:rPr lang="fa-IR" sz="2400" baseline="0" dirty="0" smtClean="0">
                          <a:solidFill>
                            <a:schemeClr val="tx1"/>
                          </a:solidFill>
                          <a:latin typeface="Mitra" panose="02000500000000000000" pitchFamily="2" charset="-78"/>
                          <a:cs typeface="Mitra" panose="02000500000000000000" pitchFamily="2" charset="-78"/>
                        </a:rPr>
                        <a:t> نزد پروردگارشان باغ های پرنعمت است.</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إِنَّ لِلْمُتَّقِينَ عِنْدَ رَبِّهِمْ جَنَّاتِ النَّعِيمِ</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34</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56887061"/>
                  </a:ext>
                </a:extLst>
              </a:tr>
            </a:tbl>
          </a:graphicData>
        </a:graphic>
      </p:graphicFrame>
      <p:sp>
        <p:nvSpPr>
          <p:cNvPr id="8" name="Content Placeholder 5"/>
          <p:cNvSpPr txBox="1">
            <a:spLocks/>
          </p:cNvSpPr>
          <p:nvPr/>
        </p:nvSpPr>
        <p:spPr>
          <a:xfrm>
            <a:off x="549892" y="1021077"/>
            <a:ext cx="4833684" cy="572124"/>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17 تا 34: ابتلای اصحاب باغ</a:t>
            </a:r>
          </a:p>
        </p:txBody>
      </p:sp>
    </p:spTree>
    <p:extLst>
      <p:ext uri="{BB962C8B-B14F-4D97-AF65-F5344CB8AC3E}">
        <p14:creationId xmlns:p14="http://schemas.microsoft.com/office/powerpoint/2010/main" val="298109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012315811"/>
              </p:ext>
            </p:extLst>
          </p:nvPr>
        </p:nvGraphicFramePr>
        <p:xfrm>
          <a:off x="1487606" y="1802271"/>
          <a:ext cx="10456971" cy="2790166"/>
        </p:xfrm>
        <a:graphic>
          <a:graphicData uri="http://schemas.openxmlformats.org/drawingml/2006/table">
            <a:tbl>
              <a:tblPr firstRow="1" bandRow="1">
                <a:tableStyleId>{5940675A-B579-460E-94D1-54222C63F5DA}</a:tableStyleId>
              </a:tblPr>
              <a:tblGrid>
                <a:gridCol w="6522969">
                  <a:extLst>
                    <a:ext uri="{9D8B030D-6E8A-4147-A177-3AD203B41FA5}">
                      <a16:colId xmlns:a16="http://schemas.microsoft.com/office/drawing/2014/main" val="3678483177"/>
                    </a:ext>
                  </a:extLst>
                </a:gridCol>
                <a:gridCol w="3411153">
                  <a:extLst>
                    <a:ext uri="{9D8B030D-6E8A-4147-A177-3AD203B41FA5}">
                      <a16:colId xmlns:a16="http://schemas.microsoft.com/office/drawing/2014/main" val="3887147160"/>
                    </a:ext>
                  </a:extLst>
                </a:gridCol>
                <a:gridCol w="522849">
                  <a:extLst>
                    <a:ext uri="{9D8B030D-6E8A-4147-A177-3AD203B41FA5}">
                      <a16:colId xmlns:a16="http://schemas.microsoft.com/office/drawing/2014/main" val="2129963531"/>
                    </a:ext>
                  </a:extLst>
                </a:gridCol>
              </a:tblGrid>
              <a:tr h="623141">
                <a:tc>
                  <a:txBody>
                    <a:bodyPr/>
                    <a:lstStyle/>
                    <a:p>
                      <a:pPr algn="r" rtl="1"/>
                      <a:r>
                        <a:rPr lang="fa-IR" sz="2500" dirty="0" smtClean="0">
                          <a:solidFill>
                            <a:schemeClr val="tx1"/>
                          </a:solidFill>
                          <a:latin typeface="Mitra" panose="02000500000000000000" pitchFamily="2" charset="-78"/>
                          <a:cs typeface="Mitra" panose="02000500000000000000" pitchFamily="2" charset="-78"/>
                        </a:rPr>
                        <a:t>آیا ما مسلمانان را همانند</a:t>
                      </a:r>
                      <a:r>
                        <a:rPr lang="fa-IR" sz="2500" baseline="0" dirty="0" smtClean="0">
                          <a:solidFill>
                            <a:schemeClr val="tx1"/>
                          </a:solidFill>
                          <a:latin typeface="Mitra" panose="02000500000000000000" pitchFamily="2" charset="-78"/>
                          <a:cs typeface="Mitra" panose="02000500000000000000" pitchFamily="2" charset="-78"/>
                        </a:rPr>
                        <a:t> مجرمین قرار دهیم!؟</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أَفَنَجْعَلُ الْمُسْلِمِينَ كَالْمُجْرِمِينَ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35</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550867">
                <a:tc>
                  <a:txBody>
                    <a:bodyPr/>
                    <a:lstStyle/>
                    <a:p>
                      <a:pPr algn="r" rtl="1"/>
                      <a:r>
                        <a:rPr lang="fa-IR" sz="2400" dirty="0" smtClean="0">
                          <a:solidFill>
                            <a:schemeClr val="tx1"/>
                          </a:solidFill>
                          <a:latin typeface="Mitra" panose="02000500000000000000" pitchFamily="2" charset="-78"/>
                          <a:cs typeface="Mitra" panose="02000500000000000000" pitchFamily="2" charset="-78"/>
                        </a:rPr>
                        <a:t>یا آن که کتابی دارید</a:t>
                      </a:r>
                      <a:r>
                        <a:rPr lang="fa-IR" sz="2400" baseline="0" dirty="0" smtClean="0">
                          <a:solidFill>
                            <a:schemeClr val="tx1"/>
                          </a:solidFill>
                          <a:latin typeface="Mitra" panose="02000500000000000000" pitchFamily="2" charset="-78"/>
                          <a:cs typeface="Mitra" panose="02000500000000000000" pitchFamily="2" charset="-78"/>
                        </a:rPr>
                        <a:t> که از آن درس می خوانید.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مَا لَكُمْ كَيْفَ تَحْكُمُونَ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36</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610318">
                <a:tc>
                  <a:txBody>
                    <a:bodyPr/>
                    <a:lstStyle/>
                    <a:p>
                      <a:pPr algn="r" rtl="1"/>
                      <a:r>
                        <a:rPr lang="fa-IR" sz="2400" dirty="0" smtClean="0">
                          <a:solidFill>
                            <a:schemeClr val="tx1"/>
                          </a:solidFill>
                          <a:latin typeface="Mitra" panose="02000500000000000000" pitchFamily="2" charset="-78"/>
                          <a:cs typeface="Mitra" panose="02000500000000000000" pitchFamily="2" charset="-78"/>
                        </a:rPr>
                        <a:t>و هر چه بخواهید انتخاب کنید،</a:t>
                      </a:r>
                      <a:r>
                        <a:rPr lang="fa-IR" sz="2400" baseline="0" dirty="0" smtClean="0">
                          <a:solidFill>
                            <a:schemeClr val="tx1"/>
                          </a:solidFill>
                          <a:latin typeface="Mitra" panose="02000500000000000000" pitchFamily="2" charset="-78"/>
                          <a:cs typeface="Mitra" panose="02000500000000000000" pitchFamily="2" charset="-78"/>
                        </a:rPr>
                        <a:t> در آن کتاب می یابید.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أَمْ لَكُمْ كِتَابٌ فِيهِ تَدْرُسُونَ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37</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958106">
                <a:tc>
                  <a:txBody>
                    <a:bodyPr/>
                    <a:lstStyle/>
                    <a:p>
                      <a:pPr algn="r" rtl="1"/>
                      <a:r>
                        <a:rPr lang="fa-IR" sz="2400" dirty="0" smtClean="0">
                          <a:solidFill>
                            <a:schemeClr val="tx1"/>
                          </a:solidFill>
                          <a:latin typeface="Mitra" panose="02000500000000000000" pitchFamily="2" charset="-78"/>
                          <a:cs typeface="Mitra" panose="02000500000000000000" pitchFamily="2" charset="-78"/>
                        </a:rPr>
                        <a:t>یا آن که شما</a:t>
                      </a:r>
                      <a:r>
                        <a:rPr lang="fa-IR" sz="2400" baseline="0" dirty="0" smtClean="0">
                          <a:solidFill>
                            <a:schemeClr val="tx1"/>
                          </a:solidFill>
                          <a:latin typeface="Mitra" panose="02000500000000000000" pitchFamily="2" charset="-78"/>
                          <a:cs typeface="Mitra" panose="02000500000000000000" pitchFamily="2" charset="-78"/>
                        </a:rPr>
                        <a:t> را تا روز قیامت سوگندهایی آشکار هست </a:t>
                      </a:r>
                    </a:p>
                    <a:p>
                      <a:pPr algn="r" rtl="1">
                        <a:lnSpc>
                          <a:spcPct val="150000"/>
                        </a:lnSpc>
                      </a:pPr>
                      <a:r>
                        <a:rPr lang="fa-IR" sz="2400" baseline="0" dirty="0" smtClean="0">
                          <a:solidFill>
                            <a:schemeClr val="tx1"/>
                          </a:solidFill>
                          <a:latin typeface="Mitra" panose="02000500000000000000" pitchFamily="2" charset="-78"/>
                          <a:cs typeface="Mitra" panose="02000500000000000000" pitchFamily="2" charset="-78"/>
                        </a:rPr>
                        <a:t>که هرچه قضاوت کنید، حق با شماست؟</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إِنَّ لَكُمْ فِيهِ لَمَا تَخَيَّرُونَ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38</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bl>
          </a:graphicData>
        </a:graphic>
      </p:graphicFrame>
      <p:sp>
        <p:nvSpPr>
          <p:cNvPr id="8"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35 تا 41: مساوی نبودن مسلمین و مجرمین </a:t>
            </a:r>
          </a:p>
        </p:txBody>
      </p:sp>
    </p:spTree>
    <p:extLst>
      <p:ext uri="{BB962C8B-B14F-4D97-AF65-F5344CB8AC3E}">
        <p14:creationId xmlns:p14="http://schemas.microsoft.com/office/powerpoint/2010/main" val="406049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667763923"/>
              </p:ext>
            </p:extLst>
          </p:nvPr>
        </p:nvGraphicFramePr>
        <p:xfrm>
          <a:off x="1446663" y="1830323"/>
          <a:ext cx="10566154" cy="3189188"/>
        </p:xfrm>
        <a:graphic>
          <a:graphicData uri="http://schemas.openxmlformats.org/drawingml/2006/table">
            <a:tbl>
              <a:tblPr firstRow="1" bandRow="1">
                <a:tableStyleId>{5940675A-B579-460E-94D1-54222C63F5DA}</a:tableStyleId>
              </a:tblPr>
              <a:tblGrid>
                <a:gridCol w="6673032">
                  <a:extLst>
                    <a:ext uri="{9D8B030D-6E8A-4147-A177-3AD203B41FA5}">
                      <a16:colId xmlns:a16="http://schemas.microsoft.com/office/drawing/2014/main" val="3678483177"/>
                    </a:ext>
                  </a:extLst>
                </a:gridCol>
                <a:gridCol w="3364812">
                  <a:extLst>
                    <a:ext uri="{9D8B030D-6E8A-4147-A177-3AD203B41FA5}">
                      <a16:colId xmlns:a16="http://schemas.microsoft.com/office/drawing/2014/main" val="3887147160"/>
                    </a:ext>
                  </a:extLst>
                </a:gridCol>
                <a:gridCol w="528310">
                  <a:extLst>
                    <a:ext uri="{9D8B030D-6E8A-4147-A177-3AD203B41FA5}">
                      <a16:colId xmlns:a16="http://schemas.microsoft.com/office/drawing/2014/main" val="2129963531"/>
                    </a:ext>
                  </a:extLst>
                </a:gridCol>
              </a:tblGrid>
              <a:tr h="1390549">
                <a:tc>
                  <a:txBody>
                    <a:bodyPr/>
                    <a:lstStyle/>
                    <a:p>
                      <a:pPr algn="r" rtl="1"/>
                      <a:r>
                        <a:rPr lang="fa-IR" sz="2500" dirty="0" smtClean="0">
                          <a:solidFill>
                            <a:schemeClr val="tx1"/>
                          </a:solidFill>
                          <a:latin typeface="Mitra" panose="02000500000000000000" pitchFamily="2" charset="-78"/>
                          <a:cs typeface="Mitra" panose="02000500000000000000" pitchFamily="2" charset="-78"/>
                        </a:rPr>
                        <a:t>یا آن که شما را تا روز قیامت سوگندهای آشکار</a:t>
                      </a:r>
                      <a:r>
                        <a:rPr lang="fa-IR" sz="2500" baseline="0" dirty="0" smtClean="0">
                          <a:solidFill>
                            <a:schemeClr val="tx1"/>
                          </a:solidFill>
                          <a:latin typeface="Mitra" panose="02000500000000000000" pitchFamily="2" charset="-78"/>
                          <a:cs typeface="Mitra" panose="02000500000000000000" pitchFamily="2" charset="-78"/>
                        </a:rPr>
                        <a:t> هست که هرچه قضاوت کنید، حق با شماست؟</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أَمْ لَكُمْ أَيْمَانٌ عَلَيْنَا بَالِغَةٌ </a:t>
                      </a:r>
                    </a:p>
                    <a:p>
                      <a:pPr algn="r" rtl="1"/>
                      <a:r>
                        <a:rPr lang="fa-IR" sz="2500" dirty="0" smtClean="0">
                          <a:solidFill>
                            <a:schemeClr val="tx1"/>
                          </a:solidFill>
                          <a:cs typeface="QuranTaha" panose="02010000000000000000" pitchFamily="2" charset="-78"/>
                        </a:rPr>
                        <a:t>إِلَى يَوْمِ الْقِيَامَةِ .</a:t>
                      </a:r>
                    </a:p>
                    <a:p>
                      <a:pPr algn="r" rtl="1"/>
                      <a:r>
                        <a:rPr lang="fa-IR" sz="2500" dirty="0" smtClean="0">
                          <a:solidFill>
                            <a:schemeClr val="tx1"/>
                          </a:solidFill>
                          <a:cs typeface="QuranTaha" panose="02010000000000000000" pitchFamily="2" charset="-78"/>
                        </a:rPr>
                        <a:t>إِنَّ لَكُمْ لَمَا تَحْكُمُونَ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39</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640894">
                <a:tc>
                  <a:txBody>
                    <a:bodyPr/>
                    <a:lstStyle/>
                    <a:p>
                      <a:pPr algn="r" rtl="1"/>
                      <a:r>
                        <a:rPr lang="fa-IR" sz="2500" dirty="0" smtClean="0">
                          <a:solidFill>
                            <a:schemeClr val="tx1"/>
                          </a:solidFill>
                          <a:latin typeface="Mitra" panose="02000500000000000000" pitchFamily="2" charset="-78"/>
                          <a:cs typeface="Mitra" panose="02000500000000000000" pitchFamily="2" charset="-78"/>
                        </a:rPr>
                        <a:t>از آن ها سؤال</a:t>
                      </a:r>
                      <a:r>
                        <a:rPr lang="fa-IR" sz="2500" baseline="0" dirty="0" smtClean="0">
                          <a:solidFill>
                            <a:schemeClr val="tx1"/>
                          </a:solidFill>
                          <a:latin typeface="Mitra" panose="02000500000000000000" pitchFamily="2" charset="-78"/>
                          <a:cs typeface="Mitra" panose="02000500000000000000" pitchFamily="2" charset="-78"/>
                        </a:rPr>
                        <a:t> کن: کدام یک از آن ها در گرو این سوگند هستند؟</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سَلْهُمْ أَيُّهُمْ بِذَلِكَ زَعِيمٌ</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40</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1157745">
                <a:tc>
                  <a:txBody>
                    <a:bodyPr/>
                    <a:lstStyle/>
                    <a:p>
                      <a:pPr algn="r" rtl="1">
                        <a:lnSpc>
                          <a:spcPct val="150000"/>
                        </a:lnSpc>
                      </a:pPr>
                      <a:r>
                        <a:rPr lang="fa-IR" sz="2500" dirty="0" smtClean="0">
                          <a:solidFill>
                            <a:schemeClr val="tx1"/>
                          </a:solidFill>
                          <a:latin typeface="Mitra" panose="02000500000000000000" pitchFamily="2" charset="-78"/>
                          <a:cs typeface="Mitra" panose="02000500000000000000" pitchFamily="2" charset="-78"/>
                        </a:rPr>
                        <a:t>یا آن که آن ها شریکانی دارند. </a:t>
                      </a:r>
                    </a:p>
                    <a:p>
                      <a:pPr algn="r" rtl="1"/>
                      <a:r>
                        <a:rPr lang="fa-IR" sz="2500" dirty="0" smtClean="0">
                          <a:solidFill>
                            <a:schemeClr val="tx1"/>
                          </a:solidFill>
                          <a:latin typeface="Mitra" panose="02000500000000000000" pitchFamily="2" charset="-78"/>
                          <a:cs typeface="Mitra" panose="02000500000000000000" pitchFamily="2" charset="-78"/>
                        </a:rPr>
                        <a:t>اگر راست می گویند،</a:t>
                      </a:r>
                      <a:r>
                        <a:rPr lang="fa-IR" sz="2500" baseline="0" dirty="0" smtClean="0">
                          <a:solidFill>
                            <a:schemeClr val="tx1"/>
                          </a:solidFill>
                          <a:latin typeface="Mitra" panose="02000500000000000000" pitchFamily="2" charset="-78"/>
                          <a:cs typeface="Mitra" panose="02000500000000000000" pitchFamily="2" charset="-78"/>
                        </a:rPr>
                        <a:t> شریکان خود را بیاورند.</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أَمْ لَهُمْ شُرَكَاءُ فَلْيَأْتُوا بِشُرَكَائِهِمْ إِنْ كَانُوا صَادِقِينَ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41</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bl>
          </a:graphicData>
        </a:graphic>
      </p:graphicFrame>
      <p:sp>
        <p:nvSpPr>
          <p:cNvPr id="8"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35 تا 41: مساوی نبودن مسلمین و مجرمین </a:t>
            </a:r>
          </a:p>
        </p:txBody>
      </p:sp>
    </p:spTree>
    <p:extLst>
      <p:ext uri="{BB962C8B-B14F-4D97-AF65-F5344CB8AC3E}">
        <p14:creationId xmlns:p14="http://schemas.microsoft.com/office/powerpoint/2010/main" val="174930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1717675908"/>
              </p:ext>
            </p:extLst>
          </p:nvPr>
        </p:nvGraphicFramePr>
        <p:xfrm>
          <a:off x="1433015" y="2160974"/>
          <a:ext cx="10456971" cy="2537717"/>
        </p:xfrm>
        <a:graphic>
          <a:graphicData uri="http://schemas.openxmlformats.org/drawingml/2006/table">
            <a:tbl>
              <a:tblPr firstRow="1" bandRow="1">
                <a:tableStyleId>{5940675A-B579-460E-94D1-54222C63F5DA}</a:tableStyleId>
              </a:tblPr>
              <a:tblGrid>
                <a:gridCol w="6059606">
                  <a:extLst>
                    <a:ext uri="{9D8B030D-6E8A-4147-A177-3AD203B41FA5}">
                      <a16:colId xmlns:a16="http://schemas.microsoft.com/office/drawing/2014/main" val="3678483177"/>
                    </a:ext>
                  </a:extLst>
                </a:gridCol>
                <a:gridCol w="3874516">
                  <a:extLst>
                    <a:ext uri="{9D8B030D-6E8A-4147-A177-3AD203B41FA5}">
                      <a16:colId xmlns:a16="http://schemas.microsoft.com/office/drawing/2014/main" val="3887147160"/>
                    </a:ext>
                  </a:extLst>
                </a:gridCol>
                <a:gridCol w="522849">
                  <a:extLst>
                    <a:ext uri="{9D8B030D-6E8A-4147-A177-3AD203B41FA5}">
                      <a16:colId xmlns:a16="http://schemas.microsoft.com/office/drawing/2014/main" val="2129963531"/>
                    </a:ext>
                  </a:extLst>
                </a:gridCol>
              </a:tblGrid>
              <a:tr h="1022816">
                <a:tc>
                  <a:txBody>
                    <a:bodyPr/>
                    <a:lstStyle/>
                    <a:p>
                      <a:pPr algn="r" rtl="1"/>
                      <a:r>
                        <a:rPr lang="fa-IR" sz="2500" dirty="0" smtClean="0">
                          <a:solidFill>
                            <a:schemeClr val="tx1"/>
                          </a:solidFill>
                          <a:latin typeface="Mitra" panose="02000500000000000000" pitchFamily="2" charset="-78"/>
                          <a:cs typeface="Mitra" panose="02000500000000000000" pitchFamily="2" charset="-78"/>
                        </a:rPr>
                        <a:t>روزی که ساق پاها برهنه می شود </a:t>
                      </a:r>
                    </a:p>
                    <a:p>
                      <a:pPr algn="r" rtl="1"/>
                      <a:r>
                        <a:rPr lang="fa-IR" sz="2500" dirty="0" smtClean="0">
                          <a:solidFill>
                            <a:schemeClr val="tx1"/>
                          </a:solidFill>
                          <a:latin typeface="Mitra" panose="02000500000000000000" pitchFamily="2" charset="-78"/>
                          <a:cs typeface="Mitra" panose="02000500000000000000" pitchFamily="2" charset="-78"/>
                        </a:rPr>
                        <a:t>و دعوت به سجده می</a:t>
                      </a:r>
                      <a:r>
                        <a:rPr lang="fa-IR" sz="2500" baseline="0" dirty="0" smtClean="0">
                          <a:solidFill>
                            <a:schemeClr val="tx1"/>
                          </a:solidFill>
                          <a:latin typeface="Mitra" panose="02000500000000000000" pitchFamily="2" charset="-78"/>
                          <a:cs typeface="Mitra" panose="02000500000000000000" pitchFamily="2" charset="-78"/>
                        </a:rPr>
                        <a:t> شوند، ولی نمی توانند.</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يَوْمَ يُكْشَفُ عَنْ سَاقٍ </a:t>
                      </a:r>
                    </a:p>
                    <a:p>
                      <a:pPr algn="r" rtl="1"/>
                      <a:r>
                        <a:rPr lang="fa-IR" sz="2500" dirty="0" smtClean="0">
                          <a:solidFill>
                            <a:schemeClr val="tx1"/>
                          </a:solidFill>
                          <a:cs typeface="QuranTaha" panose="02010000000000000000" pitchFamily="2" charset="-78"/>
                        </a:rPr>
                        <a:t>وَيُدْعَوْنَ إِلَى السُّجُودِ فَلَا يَسْتَطِيعُونَ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42</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1514901">
                <a:tc>
                  <a:txBody>
                    <a:bodyPr/>
                    <a:lstStyle/>
                    <a:p>
                      <a:pPr algn="r" rtl="1">
                        <a:lnSpc>
                          <a:spcPct val="150000"/>
                        </a:lnSpc>
                      </a:pPr>
                      <a:r>
                        <a:rPr lang="fa-IR" sz="2400" dirty="0" smtClean="0">
                          <a:solidFill>
                            <a:schemeClr val="tx1"/>
                          </a:solidFill>
                          <a:latin typeface="Mitra" panose="02000500000000000000" pitchFamily="2" charset="-78"/>
                          <a:cs typeface="Mitra" panose="02000500000000000000" pitchFamily="2" charset="-78"/>
                        </a:rPr>
                        <a:t>چشم ها را پایین انداخته و ذلت همه وجودشان را فراگرفته.</a:t>
                      </a:r>
                    </a:p>
                    <a:p>
                      <a:pPr algn="r" rtl="1"/>
                      <a:r>
                        <a:rPr lang="fa-IR" sz="2400" dirty="0" smtClean="0">
                          <a:solidFill>
                            <a:schemeClr val="tx1"/>
                          </a:solidFill>
                          <a:latin typeface="Mitra" panose="02000500000000000000" pitchFamily="2" charset="-78"/>
                          <a:cs typeface="Mitra" panose="02000500000000000000" pitchFamily="2" charset="-78"/>
                        </a:rPr>
                        <a:t>در گذشته</a:t>
                      </a:r>
                      <a:r>
                        <a:rPr lang="fa-IR" sz="2400" baseline="0" dirty="0" smtClean="0">
                          <a:solidFill>
                            <a:schemeClr val="tx1"/>
                          </a:solidFill>
                          <a:latin typeface="Mitra" panose="02000500000000000000" pitchFamily="2" charset="-78"/>
                          <a:cs typeface="Mitra" panose="02000500000000000000" pitchFamily="2" charset="-78"/>
                        </a:rPr>
                        <a:t> دعوت به سجده می شدند، در حالی که سالم بودند.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خَاشِعَةً أَبْصَارُهُمْ تَرْهَقُهُمْ ذِلَّةٌ </a:t>
                      </a:r>
                    </a:p>
                    <a:p>
                      <a:pPr algn="r" rtl="1"/>
                      <a:r>
                        <a:rPr lang="fa-IR" sz="2500" dirty="0" smtClean="0">
                          <a:solidFill>
                            <a:schemeClr val="tx1"/>
                          </a:solidFill>
                          <a:cs typeface="QuranTaha" panose="02010000000000000000" pitchFamily="2" charset="-78"/>
                        </a:rPr>
                        <a:t>وَ</a:t>
                      </a:r>
                      <a:r>
                        <a:rPr lang="fa-IR" sz="2500" baseline="0" dirty="0" smtClean="0">
                          <a:solidFill>
                            <a:schemeClr val="tx1"/>
                          </a:solidFill>
                          <a:cs typeface="QuranTaha" panose="02010000000000000000" pitchFamily="2" charset="-78"/>
                        </a:rPr>
                        <a:t> </a:t>
                      </a:r>
                      <a:r>
                        <a:rPr lang="fa-IR" sz="2500" dirty="0" smtClean="0">
                          <a:solidFill>
                            <a:schemeClr val="tx1"/>
                          </a:solidFill>
                          <a:cs typeface="QuranTaha" panose="02010000000000000000" pitchFamily="2" charset="-78"/>
                        </a:rPr>
                        <a:t>قَدْ كَانُوا يُدْعَوْنَ إِلَى السُّجُودِ </a:t>
                      </a:r>
                    </a:p>
                    <a:p>
                      <a:pPr algn="r" rtl="1"/>
                      <a:r>
                        <a:rPr lang="fa-IR" sz="2500" dirty="0" smtClean="0">
                          <a:solidFill>
                            <a:schemeClr val="tx1"/>
                          </a:solidFill>
                          <a:cs typeface="QuranTaha" panose="02010000000000000000" pitchFamily="2" charset="-78"/>
                        </a:rPr>
                        <a:t>وَ هُمْ سَالِمُونَ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43</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42 تا 45: عذاب مجرمین در آخرت و در دنیا</a:t>
            </a:r>
          </a:p>
        </p:txBody>
      </p:sp>
    </p:spTree>
    <p:extLst>
      <p:ext uri="{BB962C8B-B14F-4D97-AF65-F5344CB8AC3E}">
        <p14:creationId xmlns:p14="http://schemas.microsoft.com/office/powerpoint/2010/main" val="4931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466670422"/>
              </p:ext>
            </p:extLst>
          </p:nvPr>
        </p:nvGraphicFramePr>
        <p:xfrm>
          <a:off x="1356815" y="2160974"/>
          <a:ext cx="10456971" cy="2169994"/>
        </p:xfrm>
        <a:graphic>
          <a:graphicData uri="http://schemas.openxmlformats.org/drawingml/2006/table">
            <a:tbl>
              <a:tblPr firstRow="1" bandRow="1">
                <a:tableStyleId>{5940675A-B579-460E-94D1-54222C63F5DA}</a:tableStyleId>
              </a:tblPr>
              <a:tblGrid>
                <a:gridCol w="6763603">
                  <a:extLst>
                    <a:ext uri="{9D8B030D-6E8A-4147-A177-3AD203B41FA5}">
                      <a16:colId xmlns:a16="http://schemas.microsoft.com/office/drawing/2014/main" val="2307777358"/>
                    </a:ext>
                  </a:extLst>
                </a:gridCol>
                <a:gridCol w="3170519">
                  <a:extLst>
                    <a:ext uri="{9D8B030D-6E8A-4147-A177-3AD203B41FA5}">
                      <a16:colId xmlns:a16="http://schemas.microsoft.com/office/drawing/2014/main" val="3478510970"/>
                    </a:ext>
                  </a:extLst>
                </a:gridCol>
                <a:gridCol w="522849">
                  <a:extLst>
                    <a:ext uri="{9D8B030D-6E8A-4147-A177-3AD203B41FA5}">
                      <a16:colId xmlns:a16="http://schemas.microsoft.com/office/drawing/2014/main" val="4178164223"/>
                    </a:ext>
                  </a:extLst>
                </a:gridCol>
              </a:tblGrid>
              <a:tr h="1446663">
                <a:tc>
                  <a:txBody>
                    <a:bodyPr/>
                    <a:lstStyle/>
                    <a:p>
                      <a:pPr algn="r" rtl="1">
                        <a:lnSpc>
                          <a:spcPct val="150000"/>
                        </a:lnSpc>
                      </a:pPr>
                      <a:r>
                        <a:rPr lang="fa-IR" sz="2400" dirty="0" smtClean="0">
                          <a:solidFill>
                            <a:schemeClr val="tx1"/>
                          </a:solidFill>
                          <a:latin typeface="Mitra" panose="02000500000000000000" pitchFamily="2" charset="-78"/>
                          <a:cs typeface="Mitra" panose="02000500000000000000" pitchFamily="2" charset="-78"/>
                        </a:rPr>
                        <a:t>ای رسول ما!</a:t>
                      </a:r>
                      <a:r>
                        <a:rPr lang="fa-IR" sz="2400" baseline="0" dirty="0" smtClean="0">
                          <a:solidFill>
                            <a:schemeClr val="tx1"/>
                          </a:solidFill>
                          <a:latin typeface="Mitra" panose="02000500000000000000" pitchFamily="2" charset="-78"/>
                          <a:cs typeface="Mitra" panose="02000500000000000000" pitchFamily="2" charset="-78"/>
                        </a:rPr>
                        <a:t> مرا با کسی که این سخن ها را تکذیب می کند، واگذار.</a:t>
                      </a:r>
                    </a:p>
                    <a:p>
                      <a:pPr algn="r" rtl="1"/>
                      <a:r>
                        <a:rPr lang="fa-IR" sz="2400" baseline="0" dirty="0" smtClean="0">
                          <a:solidFill>
                            <a:schemeClr val="tx1"/>
                          </a:solidFill>
                          <a:latin typeface="Mitra" panose="02000500000000000000" pitchFamily="2" charset="-78"/>
                          <a:cs typeface="Mitra" panose="02000500000000000000" pitchFamily="2" charset="-78"/>
                        </a:rPr>
                        <a:t>به زودی آرام، آرام از جایی که نفهمند آن ها را عذاب خواهم کرد.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فَذَرْنِي وَ مَنْ يُكَذِّبُ بِهَذَا الْحَدِيثِ سَنَسْتَدْرِجُهُمْ</a:t>
                      </a:r>
                    </a:p>
                    <a:p>
                      <a:pPr algn="r" rtl="1"/>
                      <a:r>
                        <a:rPr lang="fa-IR" sz="2500" dirty="0" smtClean="0">
                          <a:solidFill>
                            <a:schemeClr val="tx1"/>
                          </a:solidFill>
                          <a:cs typeface="QuranTaha" panose="02010000000000000000" pitchFamily="2" charset="-78"/>
                        </a:rPr>
                        <a:t> مِنْ حَيْثُ لَا يَعْلَمُونَ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44</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050799421"/>
                  </a:ext>
                </a:extLst>
              </a:tr>
              <a:tr h="723331">
                <a:tc>
                  <a:txBody>
                    <a:bodyPr/>
                    <a:lstStyle/>
                    <a:p>
                      <a:pPr algn="r" rtl="1"/>
                      <a:r>
                        <a:rPr lang="fa-IR" sz="2400" dirty="0" smtClean="0">
                          <a:solidFill>
                            <a:schemeClr val="tx1"/>
                          </a:solidFill>
                          <a:latin typeface="Mitra" panose="02000500000000000000" pitchFamily="2" charset="-78"/>
                          <a:cs typeface="Mitra" panose="02000500000000000000" pitchFamily="2" charset="-78"/>
                        </a:rPr>
                        <a:t>به آنان مهلت</a:t>
                      </a:r>
                      <a:r>
                        <a:rPr lang="fa-IR" sz="2400" baseline="0" dirty="0" smtClean="0">
                          <a:solidFill>
                            <a:schemeClr val="tx1"/>
                          </a:solidFill>
                          <a:latin typeface="Mitra" panose="02000500000000000000" pitchFamily="2" charset="-78"/>
                          <a:cs typeface="Mitra" panose="02000500000000000000" pitchFamily="2" charset="-78"/>
                        </a:rPr>
                        <a:t> می دهم، زیرا که تدبیر من محکم است.</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وَ أُمْلِي لَهُمْ إِنَّ كَيْدِي مَتِينٌ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45</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456492449"/>
                  </a:ext>
                </a:extLst>
              </a:tr>
            </a:tbl>
          </a:graphicData>
        </a:graphic>
      </p:graphicFrame>
      <p:sp>
        <p:nvSpPr>
          <p:cNvPr id="9"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42 تا 45: عذاب مجرمین در آخرت و در دنیا</a:t>
            </a:r>
          </a:p>
        </p:txBody>
      </p:sp>
    </p:spTree>
    <p:extLst>
      <p:ext uri="{BB962C8B-B14F-4D97-AF65-F5344CB8AC3E}">
        <p14:creationId xmlns:p14="http://schemas.microsoft.com/office/powerpoint/2010/main" val="10317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500" fill="hold"/>
                                        <p:tgtEl>
                                          <p:spTgt spid="9"/>
                                        </p:tgtEl>
                                        <p:attrNameLst>
                                          <p:attrName>ppt_w</p:attrName>
                                        </p:attrNameLst>
                                      </p:cBhvr>
                                      <p:tavLst>
                                        <p:tav tm="0">
                                          <p:val>
                                            <p:fltVal val="0"/>
                                          </p:val>
                                        </p:tav>
                                        <p:tav tm="100000">
                                          <p:val>
                                            <p:strVal val="#ppt_w"/>
                                          </p:val>
                                        </p:tav>
                                      </p:tavLst>
                                    </p:anim>
                                    <p:anim calcmode="lin" valueType="num">
                                      <p:cBhvr>
                                        <p:cTn id="15" dur="1500" fill="hold"/>
                                        <p:tgtEl>
                                          <p:spTgt spid="9"/>
                                        </p:tgtEl>
                                        <p:attrNameLst>
                                          <p:attrName>ppt_h</p:attrName>
                                        </p:attrNameLst>
                                      </p:cBhvr>
                                      <p:tavLst>
                                        <p:tav tm="0">
                                          <p:val>
                                            <p:fltVal val="0"/>
                                          </p:val>
                                        </p:tav>
                                        <p:tav tm="100000">
                                          <p:val>
                                            <p:strVal val="#ppt_h"/>
                                          </p:val>
                                        </p:tav>
                                      </p:tavLst>
                                    </p:anim>
                                    <p:anim calcmode="lin" valueType="num">
                                      <p:cBhvr>
                                        <p:cTn id="16" dur="1500" fill="hold"/>
                                        <p:tgtEl>
                                          <p:spTgt spid="9"/>
                                        </p:tgtEl>
                                        <p:attrNameLst>
                                          <p:attrName>style.rotation</p:attrName>
                                        </p:attrNameLst>
                                      </p:cBhvr>
                                      <p:tavLst>
                                        <p:tav tm="0">
                                          <p:val>
                                            <p:fltVal val="90"/>
                                          </p:val>
                                        </p:tav>
                                        <p:tav tm="100000">
                                          <p:val>
                                            <p:fltVal val="0"/>
                                          </p:val>
                                        </p:tav>
                                      </p:tavLst>
                                    </p:anim>
                                    <p:animEffect transition="in" filter="fade">
                                      <p:cBhvr>
                                        <p:cTn id="1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1693795188"/>
              </p:ext>
            </p:extLst>
          </p:nvPr>
        </p:nvGraphicFramePr>
        <p:xfrm>
          <a:off x="1815151" y="2181272"/>
          <a:ext cx="10058399" cy="2010932"/>
        </p:xfrm>
        <a:graphic>
          <a:graphicData uri="http://schemas.openxmlformats.org/drawingml/2006/table">
            <a:tbl>
              <a:tblPr firstRow="1" bandRow="1">
                <a:tableStyleId>{5940675A-B579-460E-94D1-54222C63F5DA}</a:tableStyleId>
              </a:tblPr>
              <a:tblGrid>
                <a:gridCol w="5459106">
                  <a:extLst>
                    <a:ext uri="{9D8B030D-6E8A-4147-A177-3AD203B41FA5}">
                      <a16:colId xmlns:a16="http://schemas.microsoft.com/office/drawing/2014/main" val="3678483177"/>
                    </a:ext>
                  </a:extLst>
                </a:gridCol>
                <a:gridCol w="4096372">
                  <a:extLst>
                    <a:ext uri="{9D8B030D-6E8A-4147-A177-3AD203B41FA5}">
                      <a16:colId xmlns:a16="http://schemas.microsoft.com/office/drawing/2014/main" val="3887147160"/>
                    </a:ext>
                  </a:extLst>
                </a:gridCol>
                <a:gridCol w="502921">
                  <a:extLst>
                    <a:ext uri="{9D8B030D-6E8A-4147-A177-3AD203B41FA5}">
                      <a16:colId xmlns:a16="http://schemas.microsoft.com/office/drawing/2014/main" val="2129963531"/>
                    </a:ext>
                  </a:extLst>
                </a:gridCol>
              </a:tblGrid>
              <a:tr h="1189725">
                <a:tc>
                  <a:txBody>
                    <a:bodyPr/>
                    <a:lstStyle/>
                    <a:p>
                      <a:pPr algn="r" rtl="1"/>
                      <a:r>
                        <a:rPr lang="fa-IR" sz="2500" dirty="0" smtClean="0">
                          <a:solidFill>
                            <a:schemeClr val="tx1"/>
                          </a:solidFill>
                          <a:latin typeface="Mitra" panose="02000500000000000000" pitchFamily="2" charset="-78"/>
                          <a:cs typeface="Mitra" panose="02000500000000000000" pitchFamily="2" charset="-78"/>
                        </a:rPr>
                        <a:t>آیا تو از آنان مزد رسالت خواستی </a:t>
                      </a:r>
                    </a:p>
                    <a:p>
                      <a:pPr algn="r" rtl="1">
                        <a:lnSpc>
                          <a:spcPct val="150000"/>
                        </a:lnSpc>
                      </a:pPr>
                      <a:r>
                        <a:rPr lang="fa-IR" sz="2500" dirty="0" smtClean="0">
                          <a:solidFill>
                            <a:schemeClr val="tx1"/>
                          </a:solidFill>
                          <a:latin typeface="Mitra" panose="02000500000000000000" pitchFamily="2" charset="-78"/>
                          <a:cs typeface="Mitra" panose="02000500000000000000" pitchFamily="2" charset="-78"/>
                        </a:rPr>
                        <a:t>که پرداختن آن برای آن ها سنگین است؟</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أَمْ تَسْأَلُهُمْ أَجْرًا فَهُمْ مِنْ مَغْرَمٍ مُثْقَلُونَ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46</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821207">
                <a:tc>
                  <a:txBody>
                    <a:bodyPr/>
                    <a:lstStyle/>
                    <a:p>
                      <a:pPr algn="r" rtl="1"/>
                      <a:r>
                        <a:rPr lang="fa-IR" sz="2400" dirty="0" smtClean="0">
                          <a:solidFill>
                            <a:schemeClr val="tx1"/>
                          </a:solidFill>
                          <a:latin typeface="Mitra" panose="02000500000000000000" pitchFamily="2" charset="-78"/>
                          <a:cs typeface="Mitra" panose="02000500000000000000" pitchFamily="2" charset="-78"/>
                        </a:rPr>
                        <a:t>یا آن</a:t>
                      </a:r>
                      <a:r>
                        <a:rPr lang="fa-IR" sz="2400" baseline="0" dirty="0" smtClean="0">
                          <a:solidFill>
                            <a:schemeClr val="tx1"/>
                          </a:solidFill>
                          <a:latin typeface="Mitra" panose="02000500000000000000" pitchFamily="2" charset="-78"/>
                          <a:cs typeface="Mitra" panose="02000500000000000000" pitchFamily="2" charset="-78"/>
                        </a:rPr>
                        <a:t> که آنان علم غیب دارند و آن را می نویسند؟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أَمْ عِنْدَهُمُ الْغَيْبُ فَهُمْ يَكْتُبُونَ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47</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300251" y="560464"/>
            <a:ext cx="4387289" cy="1032737"/>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46 و 47: اشتباه در حکم به مساوی بودن مجرمین و مسلمین</a:t>
            </a:r>
          </a:p>
        </p:txBody>
      </p:sp>
    </p:spTree>
    <p:extLst>
      <p:ext uri="{BB962C8B-B14F-4D97-AF65-F5344CB8AC3E}">
        <p14:creationId xmlns:p14="http://schemas.microsoft.com/office/powerpoint/2010/main" val="38055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368257800"/>
              </p:ext>
            </p:extLst>
          </p:nvPr>
        </p:nvGraphicFramePr>
        <p:xfrm>
          <a:off x="1446663" y="1830323"/>
          <a:ext cx="10566154" cy="3383122"/>
        </p:xfrm>
        <a:graphic>
          <a:graphicData uri="http://schemas.openxmlformats.org/drawingml/2006/table">
            <a:tbl>
              <a:tblPr firstRow="1" bandRow="1">
                <a:tableStyleId>{5940675A-B579-460E-94D1-54222C63F5DA}</a:tableStyleId>
              </a:tblPr>
              <a:tblGrid>
                <a:gridCol w="6373504">
                  <a:extLst>
                    <a:ext uri="{9D8B030D-6E8A-4147-A177-3AD203B41FA5}">
                      <a16:colId xmlns:a16="http://schemas.microsoft.com/office/drawing/2014/main" val="3678483177"/>
                    </a:ext>
                  </a:extLst>
                </a:gridCol>
                <a:gridCol w="3664340">
                  <a:extLst>
                    <a:ext uri="{9D8B030D-6E8A-4147-A177-3AD203B41FA5}">
                      <a16:colId xmlns:a16="http://schemas.microsoft.com/office/drawing/2014/main" val="3887147160"/>
                    </a:ext>
                  </a:extLst>
                </a:gridCol>
                <a:gridCol w="528310">
                  <a:extLst>
                    <a:ext uri="{9D8B030D-6E8A-4147-A177-3AD203B41FA5}">
                      <a16:colId xmlns:a16="http://schemas.microsoft.com/office/drawing/2014/main" val="2129963531"/>
                    </a:ext>
                  </a:extLst>
                </a:gridCol>
              </a:tblGrid>
              <a:tr h="1390549">
                <a:tc>
                  <a:txBody>
                    <a:bodyPr/>
                    <a:lstStyle/>
                    <a:p>
                      <a:pPr algn="r" rtl="1"/>
                      <a:r>
                        <a:rPr lang="fa-IR" sz="2500" smtClean="0">
                          <a:solidFill>
                            <a:schemeClr val="tx1"/>
                          </a:solidFill>
                          <a:latin typeface="Mitra" panose="02000500000000000000" pitchFamily="2" charset="-78"/>
                          <a:cs typeface="Mitra" panose="02000500000000000000" pitchFamily="2" charset="-78"/>
                        </a:rPr>
                        <a:t>تو بر حکم پروردگارت</a:t>
                      </a:r>
                      <a:r>
                        <a:rPr lang="fa-IR" sz="2500" baseline="0" smtClean="0">
                          <a:solidFill>
                            <a:schemeClr val="tx1"/>
                          </a:solidFill>
                          <a:latin typeface="Mitra" panose="02000500000000000000" pitchFamily="2" charset="-78"/>
                          <a:cs typeface="Mitra" panose="02000500000000000000" pitchFamily="2" charset="-78"/>
                        </a:rPr>
                        <a:t> شکیبایی کن و مانند همنشین</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فَاصْبِرْ لِحُكْمِ رَبِّكَ </a:t>
                      </a:r>
                    </a:p>
                    <a:p>
                      <a:pPr algn="r" rtl="1"/>
                      <a:r>
                        <a:rPr lang="fa-IR" sz="2500" dirty="0" smtClean="0">
                          <a:solidFill>
                            <a:schemeClr val="tx1"/>
                          </a:solidFill>
                          <a:cs typeface="QuranTaha" panose="02010000000000000000" pitchFamily="2" charset="-78"/>
                        </a:rPr>
                        <a:t>و َلَا تَكُنْ كَصَاحِبِ الْحُوتِ </a:t>
                      </a:r>
                    </a:p>
                    <a:p>
                      <a:pPr algn="r" rtl="1"/>
                      <a:r>
                        <a:rPr lang="fa-IR" sz="2500" dirty="0" smtClean="0">
                          <a:solidFill>
                            <a:schemeClr val="tx1"/>
                          </a:solidFill>
                          <a:cs typeface="QuranTaha" panose="02010000000000000000" pitchFamily="2" charset="-78"/>
                        </a:rPr>
                        <a:t>إِذْ نَادَى و َهُوَ مَكْظُومٌ</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48</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1187355">
                <a:tc>
                  <a:txBody>
                    <a:bodyPr/>
                    <a:lstStyle/>
                    <a:p>
                      <a:pPr algn="r" rtl="1"/>
                      <a:r>
                        <a:rPr lang="fa-IR" sz="2500" dirty="0" smtClean="0">
                          <a:solidFill>
                            <a:schemeClr val="tx1"/>
                          </a:solidFill>
                          <a:latin typeface="Mitra" panose="02000500000000000000" pitchFamily="2" charset="-78"/>
                          <a:cs typeface="Mitra" panose="02000500000000000000" pitchFamily="2" charset="-78"/>
                        </a:rPr>
                        <a:t>اگر رحمت پروردگارش</a:t>
                      </a:r>
                      <a:r>
                        <a:rPr lang="fa-IR" sz="2500" baseline="0" dirty="0" smtClean="0">
                          <a:solidFill>
                            <a:schemeClr val="tx1"/>
                          </a:solidFill>
                          <a:latin typeface="Mitra" panose="02000500000000000000" pitchFamily="2" charset="-78"/>
                          <a:cs typeface="Mitra" panose="02000500000000000000" pitchFamily="2" charset="-78"/>
                        </a:rPr>
                        <a:t> به دادش نرسیده بود، به صحرا انداخته می شد، درحالی که سرزنش شده بود.</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لَو ْلَا أَنْ تَدَارَكَهُ نِعْمَةٌ مِنْ رَبِّهِ لَنُبِذَ بِالْعَرَاءِ وَ هُوَ مَذْمُومٌ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49</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805218">
                <a:tc>
                  <a:txBody>
                    <a:bodyPr/>
                    <a:lstStyle/>
                    <a:p>
                      <a:pPr algn="r" rtl="1">
                        <a:lnSpc>
                          <a:spcPct val="150000"/>
                        </a:lnSpc>
                      </a:pPr>
                      <a:r>
                        <a:rPr lang="fa-IR" sz="2500" dirty="0" smtClean="0">
                          <a:solidFill>
                            <a:schemeClr val="tx1"/>
                          </a:solidFill>
                          <a:latin typeface="Mitra" panose="02000500000000000000" pitchFamily="2" charset="-78"/>
                          <a:cs typeface="Mitra" panose="02000500000000000000" pitchFamily="2" charset="-78"/>
                        </a:rPr>
                        <a:t>ولی پروردگارش</a:t>
                      </a:r>
                      <a:r>
                        <a:rPr lang="fa-IR" sz="2500" baseline="0" dirty="0" smtClean="0">
                          <a:solidFill>
                            <a:schemeClr val="tx1"/>
                          </a:solidFill>
                          <a:latin typeface="Mitra" panose="02000500000000000000" pitchFamily="2" charset="-78"/>
                          <a:cs typeface="Mitra" panose="02000500000000000000" pitchFamily="2" charset="-78"/>
                        </a:rPr>
                        <a:t> او را برگزید و از بندگان صالح خویش نمود.</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فَاجْتَبَاهُ رَبُّهُ فَجَعَلَهُ مِنَ الصَّالِحِينَ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50</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bl>
          </a:graphicData>
        </a:graphic>
      </p:graphicFrame>
      <p:sp>
        <p:nvSpPr>
          <p:cNvPr id="8"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48 تا 50: شأن ویژه پیامبر</a:t>
            </a:r>
          </a:p>
          <a:p>
            <a:pPr marL="0" indent="0" algn="ctr">
              <a:lnSpc>
                <a:spcPct val="100000"/>
              </a:lnSpc>
              <a:buNone/>
            </a:pPr>
            <a:r>
              <a:rPr lang="fa-IR" dirty="0" smtClean="0">
                <a:latin typeface="Mitra" panose="02000500000000000000" pitchFamily="2" charset="-78"/>
                <a:cs typeface="B Titr" panose="00000700000000000000" pitchFamily="2" charset="-78"/>
              </a:rPr>
              <a:t>در صبر برابر کافرین</a:t>
            </a:r>
          </a:p>
        </p:txBody>
      </p:sp>
    </p:spTree>
    <p:extLst>
      <p:ext uri="{BB962C8B-B14F-4D97-AF65-F5344CB8AC3E}">
        <p14:creationId xmlns:p14="http://schemas.microsoft.com/office/powerpoint/2010/main" val="199491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666191317"/>
              </p:ext>
            </p:extLst>
          </p:nvPr>
        </p:nvGraphicFramePr>
        <p:xfrm>
          <a:off x="1446663" y="1830323"/>
          <a:ext cx="10566154" cy="2577904"/>
        </p:xfrm>
        <a:graphic>
          <a:graphicData uri="http://schemas.openxmlformats.org/drawingml/2006/table">
            <a:tbl>
              <a:tblPr firstRow="1" bandRow="1">
                <a:tableStyleId>{5940675A-B579-460E-94D1-54222C63F5DA}</a:tableStyleId>
              </a:tblPr>
              <a:tblGrid>
                <a:gridCol w="6373504">
                  <a:extLst>
                    <a:ext uri="{9D8B030D-6E8A-4147-A177-3AD203B41FA5}">
                      <a16:colId xmlns:a16="http://schemas.microsoft.com/office/drawing/2014/main" val="3678483177"/>
                    </a:ext>
                  </a:extLst>
                </a:gridCol>
                <a:gridCol w="3664340">
                  <a:extLst>
                    <a:ext uri="{9D8B030D-6E8A-4147-A177-3AD203B41FA5}">
                      <a16:colId xmlns:a16="http://schemas.microsoft.com/office/drawing/2014/main" val="3887147160"/>
                    </a:ext>
                  </a:extLst>
                </a:gridCol>
                <a:gridCol w="528310">
                  <a:extLst>
                    <a:ext uri="{9D8B030D-6E8A-4147-A177-3AD203B41FA5}">
                      <a16:colId xmlns:a16="http://schemas.microsoft.com/office/drawing/2014/main" val="2129963531"/>
                    </a:ext>
                  </a:extLst>
                </a:gridCol>
              </a:tblGrid>
              <a:tr h="1390549">
                <a:tc>
                  <a:txBody>
                    <a:bodyPr/>
                    <a:lstStyle/>
                    <a:p>
                      <a:pPr algn="r" rtl="1"/>
                      <a:r>
                        <a:rPr lang="fa-IR" sz="2500" dirty="0" smtClean="0">
                          <a:solidFill>
                            <a:schemeClr val="tx1"/>
                          </a:solidFill>
                          <a:latin typeface="Mitra" panose="02000500000000000000" pitchFamily="2" charset="-78"/>
                          <a:cs typeface="Mitra" panose="02000500000000000000" pitchFamily="2" charset="-78"/>
                        </a:rPr>
                        <a:t>و نزدیک بود کافران هنگامی</a:t>
                      </a:r>
                      <a:r>
                        <a:rPr lang="fa-IR" sz="2500" baseline="0" dirty="0" smtClean="0">
                          <a:solidFill>
                            <a:schemeClr val="tx1"/>
                          </a:solidFill>
                          <a:latin typeface="Mitra" panose="02000500000000000000" pitchFamily="2" charset="-78"/>
                          <a:cs typeface="Mitra" panose="02000500000000000000" pitchFamily="2" charset="-78"/>
                        </a:rPr>
                        <a:t> که آیات قرآن را می شنیدند، با چشم زخم خود تو را از پای در آورند می گویند: او دیوانه است.</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وَإِنْ يَكَادُ الَّذِينَ كَفَرُوا لَيُزْلِقُونَكَ بِأَبْصَارِهِمْ لَمَّا سَمِعُوا الذِّكْرَ وَ يَقُولُونَ إِنَّهُ لَمَجْنُونٌ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51</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1187355">
                <a:tc>
                  <a:txBody>
                    <a:bodyPr/>
                    <a:lstStyle/>
                    <a:p>
                      <a:pPr algn="r" rtl="1"/>
                      <a:r>
                        <a:rPr lang="fa-IR" sz="2500" dirty="0" smtClean="0">
                          <a:solidFill>
                            <a:schemeClr val="tx1"/>
                          </a:solidFill>
                          <a:latin typeface="Mitra" panose="02000500000000000000" pitchFamily="2" charset="-78"/>
                          <a:cs typeface="Mitra" panose="02000500000000000000" pitchFamily="2" charset="-78"/>
                        </a:rPr>
                        <a:t>ولی قرآن جز یادآوری برای جهانیان نیست.</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وَمَا هُوَ إِلَّا ذِكْرٌ لِلْعَالَمِينَ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52</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48 تا 50: شأن ویژه پیامبر</a:t>
            </a:r>
          </a:p>
          <a:p>
            <a:pPr marL="0" indent="0" algn="ctr">
              <a:lnSpc>
                <a:spcPct val="100000"/>
              </a:lnSpc>
              <a:buNone/>
            </a:pPr>
            <a:r>
              <a:rPr lang="fa-IR" dirty="0" smtClean="0">
                <a:latin typeface="Mitra" panose="02000500000000000000" pitchFamily="2" charset="-78"/>
                <a:cs typeface="B Titr" panose="00000700000000000000" pitchFamily="2" charset="-78"/>
              </a:rPr>
              <a:t>در صبر برابر کافرین</a:t>
            </a:r>
          </a:p>
        </p:txBody>
      </p:sp>
    </p:spTree>
    <p:extLst>
      <p:ext uri="{BB962C8B-B14F-4D97-AF65-F5344CB8AC3E}">
        <p14:creationId xmlns:p14="http://schemas.microsoft.com/office/powerpoint/2010/main" val="368607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412436" y="399543"/>
            <a:ext cx="4779564"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a:solidFill>
                  <a:srgbClr val="0EABA4"/>
                </a:solidFill>
                <a:latin typeface="Mitra" panose="02000500000000000000" pitchFamily="2" charset="-78"/>
                <a:cs typeface="Mitra" panose="02000500000000000000" pitchFamily="2" charset="-78"/>
              </a:rPr>
              <a:t>ب</a:t>
            </a:r>
            <a:r>
              <a:rPr lang="fa-IR" sz="3200" b="1" dirty="0" smtClean="0">
                <a:solidFill>
                  <a:srgbClr val="0EABA4"/>
                </a:solidFill>
                <a:latin typeface="Mitra" panose="02000500000000000000" pitchFamily="2" charset="-78"/>
                <a:cs typeface="Mitra" panose="02000500000000000000" pitchFamily="2" charset="-78"/>
              </a:rPr>
              <a:t>. دسته بندی آیات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38200" y="539883"/>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sp>
        <p:nvSpPr>
          <p:cNvPr id="6" name="Content Placeholder 5"/>
          <p:cNvSpPr txBox="1">
            <a:spLocks/>
          </p:cNvSpPr>
          <p:nvPr/>
        </p:nvSpPr>
        <p:spPr>
          <a:xfrm>
            <a:off x="10126639" y="3414158"/>
            <a:ext cx="1934608" cy="925590"/>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400" b="1" dirty="0" smtClean="0">
                <a:latin typeface="Mitra" panose="02000500000000000000" pitchFamily="2" charset="-78"/>
                <a:cs typeface="Mitra" panose="02000500000000000000" pitchFamily="2" charset="-78"/>
              </a:rPr>
              <a:t>تعیین موضوعات سوره</a:t>
            </a:r>
            <a:endParaRPr lang="fa-IR" sz="2000" b="1" dirty="0" smtClean="0">
              <a:latin typeface="Mitra" panose="02000500000000000000" pitchFamily="2" charset="-78"/>
              <a:cs typeface="B Titr" panose="00000700000000000000" pitchFamily="2" charset="-78"/>
            </a:endParaRPr>
          </a:p>
        </p:txBody>
      </p:sp>
      <p:sp>
        <p:nvSpPr>
          <p:cNvPr id="7" name="Left Arrow 6"/>
          <p:cNvSpPr/>
          <p:nvPr/>
        </p:nvSpPr>
        <p:spPr>
          <a:xfrm rot="10800000" flipH="1" flipV="1">
            <a:off x="9144501" y="3663979"/>
            <a:ext cx="896829" cy="425946"/>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sp>
        <p:nvSpPr>
          <p:cNvPr id="8" name="Content Placeholder 5"/>
          <p:cNvSpPr txBox="1">
            <a:spLocks/>
          </p:cNvSpPr>
          <p:nvPr/>
        </p:nvSpPr>
        <p:spPr>
          <a:xfrm>
            <a:off x="5457911" y="3175705"/>
            <a:ext cx="3582519" cy="1398137"/>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Mitra" panose="02000500000000000000" pitchFamily="2" charset="-78"/>
              </a:rPr>
              <a:t>قرار دادن مجموعه ای از آیات  با موضوعات نسبتا مشابه در یک دسته</a:t>
            </a: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grpSp>
        <p:nvGrpSpPr>
          <p:cNvPr id="9" name="Group 8"/>
          <p:cNvGrpSpPr/>
          <p:nvPr/>
        </p:nvGrpSpPr>
        <p:grpSpPr>
          <a:xfrm>
            <a:off x="1568292" y="2555989"/>
            <a:ext cx="1473957" cy="1239431"/>
            <a:chOff x="1788535" y="853487"/>
            <a:chExt cx="1035606" cy="975880"/>
          </a:xfrm>
        </p:grpSpPr>
        <p:sp>
          <p:nvSpPr>
            <p:cNvPr id="10" name="Oval 9"/>
            <p:cNvSpPr/>
            <p:nvPr/>
          </p:nvSpPr>
          <p:spPr>
            <a:xfrm>
              <a:off x="1788535" y="853487"/>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p:cNvSpPr txBox="1">
              <a:spLocks/>
            </p:cNvSpPr>
            <p:nvPr/>
          </p:nvSpPr>
          <p:spPr>
            <a:xfrm>
              <a:off x="1835297" y="1169097"/>
              <a:ext cx="942080" cy="660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2500" dirty="0" smtClean="0">
                  <a:cs typeface="B Titr" panose="00000700000000000000" pitchFamily="2" charset="-78"/>
                </a:rPr>
                <a:t>حیثیت</a:t>
              </a:r>
              <a:endParaRPr lang="en-US" sz="2500" dirty="0">
                <a:cs typeface="B Titr" panose="00000700000000000000" pitchFamily="2" charset="-78"/>
              </a:endParaRPr>
            </a:p>
          </p:txBody>
        </p:sp>
      </p:grpSp>
      <p:grpSp>
        <p:nvGrpSpPr>
          <p:cNvPr id="16" name="Group 15"/>
          <p:cNvGrpSpPr/>
          <p:nvPr/>
        </p:nvGrpSpPr>
        <p:grpSpPr>
          <a:xfrm>
            <a:off x="1634851" y="3932503"/>
            <a:ext cx="1473957" cy="1239431"/>
            <a:chOff x="1634851" y="3932503"/>
            <a:chExt cx="1473957" cy="1239431"/>
          </a:xfrm>
        </p:grpSpPr>
        <p:sp>
          <p:nvSpPr>
            <p:cNvPr id="12" name="Oval 11"/>
            <p:cNvSpPr/>
            <p:nvPr/>
          </p:nvSpPr>
          <p:spPr>
            <a:xfrm>
              <a:off x="1634851" y="3932503"/>
              <a:ext cx="1473957" cy="1239431"/>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p:cNvSpPr txBox="1">
              <a:spLocks/>
            </p:cNvSpPr>
            <p:nvPr/>
          </p:nvSpPr>
          <p:spPr>
            <a:xfrm>
              <a:off x="1701406" y="4333348"/>
              <a:ext cx="1340843" cy="8385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2500" dirty="0" smtClean="0">
                  <a:cs typeface="B Titr" panose="00000700000000000000" pitchFamily="2" charset="-78"/>
                </a:rPr>
                <a:t>جهت</a:t>
              </a:r>
              <a:endParaRPr lang="en-US" sz="2500" dirty="0">
                <a:cs typeface="B Titr" panose="00000700000000000000" pitchFamily="2" charset="-78"/>
              </a:endParaRPr>
            </a:p>
          </p:txBody>
        </p:sp>
      </p:grpSp>
      <p:sp>
        <p:nvSpPr>
          <p:cNvPr id="14" name="Left Arrow 13"/>
          <p:cNvSpPr/>
          <p:nvPr/>
        </p:nvSpPr>
        <p:spPr>
          <a:xfrm rot="10800000" flipH="1" flipV="1">
            <a:off x="3042250" y="3595980"/>
            <a:ext cx="2323482" cy="425946"/>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sp>
        <p:nvSpPr>
          <p:cNvPr id="15" name="Content Placeholder 5"/>
          <p:cNvSpPr txBox="1">
            <a:spLocks/>
          </p:cNvSpPr>
          <p:nvPr/>
        </p:nvSpPr>
        <p:spPr>
          <a:xfrm>
            <a:off x="2519441" y="3192007"/>
            <a:ext cx="3539142" cy="510559"/>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1800" b="1" dirty="0" smtClean="0">
                <a:latin typeface="Mitra" panose="02000500000000000000" pitchFamily="2" charset="-78"/>
                <a:cs typeface="Mitra" panose="02000500000000000000" pitchFamily="2" charset="-78"/>
              </a:rPr>
              <a:t>ارائه دسته بندی براساس</a:t>
            </a:r>
            <a:endParaRPr lang="fa-IR" sz="1600" b="1"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77053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500" fill="hold"/>
                                        <p:tgtEl>
                                          <p:spTgt spid="6"/>
                                        </p:tgtEl>
                                        <p:attrNameLst>
                                          <p:attrName>ppt_w</p:attrName>
                                        </p:attrNameLst>
                                      </p:cBhvr>
                                      <p:tavLst>
                                        <p:tav tm="0">
                                          <p:val>
                                            <p:fltVal val="0"/>
                                          </p:val>
                                        </p:tav>
                                        <p:tav tm="100000">
                                          <p:val>
                                            <p:strVal val="#ppt_w"/>
                                          </p:val>
                                        </p:tav>
                                      </p:tavLst>
                                    </p:anim>
                                    <p:anim calcmode="lin" valueType="num">
                                      <p:cBhvr>
                                        <p:cTn id="15" dur="1500" fill="hold"/>
                                        <p:tgtEl>
                                          <p:spTgt spid="6"/>
                                        </p:tgtEl>
                                        <p:attrNameLst>
                                          <p:attrName>ppt_h</p:attrName>
                                        </p:attrNameLst>
                                      </p:cBhvr>
                                      <p:tavLst>
                                        <p:tav tm="0">
                                          <p:val>
                                            <p:fltVal val="0"/>
                                          </p:val>
                                        </p:tav>
                                        <p:tav tm="100000">
                                          <p:val>
                                            <p:strVal val="#ppt_h"/>
                                          </p:val>
                                        </p:tav>
                                      </p:tavLst>
                                    </p:anim>
                                    <p:anim calcmode="lin" valueType="num">
                                      <p:cBhvr>
                                        <p:cTn id="16" dur="1500" fill="hold"/>
                                        <p:tgtEl>
                                          <p:spTgt spid="6"/>
                                        </p:tgtEl>
                                        <p:attrNameLst>
                                          <p:attrName>style.rotation</p:attrName>
                                        </p:attrNameLst>
                                      </p:cBhvr>
                                      <p:tavLst>
                                        <p:tav tm="0">
                                          <p:val>
                                            <p:fltVal val="90"/>
                                          </p:val>
                                        </p:tav>
                                        <p:tav tm="100000">
                                          <p:val>
                                            <p:fltVal val="0"/>
                                          </p:val>
                                        </p:tav>
                                      </p:tavLst>
                                    </p:anim>
                                    <p:animEffect transition="in" filter="fade">
                                      <p:cBhvr>
                                        <p:cTn id="17" dur="1500"/>
                                        <p:tgtEl>
                                          <p:spTgt spid="6"/>
                                        </p:tgtEl>
                                      </p:cBhvr>
                                    </p:animEffect>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1+#ppt_w/2"/>
                                          </p:val>
                                        </p:tav>
                                        <p:tav tm="100000">
                                          <p:val>
                                            <p:strVal val="#ppt_x"/>
                                          </p:val>
                                        </p:tav>
                                      </p:tavLst>
                                    </p:anim>
                                    <p:anim calcmode="lin" valueType="num">
                                      <p:cBhvr additive="base">
                                        <p:cTn id="22" dur="20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4500"/>
                            </p:stCondLst>
                            <p:childTnLst>
                              <p:par>
                                <p:cTn id="24" presetID="3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500" fill="hold"/>
                                        <p:tgtEl>
                                          <p:spTgt spid="8"/>
                                        </p:tgtEl>
                                        <p:attrNameLst>
                                          <p:attrName>ppt_w</p:attrName>
                                        </p:attrNameLst>
                                      </p:cBhvr>
                                      <p:tavLst>
                                        <p:tav tm="0">
                                          <p:val>
                                            <p:fltVal val="0"/>
                                          </p:val>
                                        </p:tav>
                                        <p:tav tm="100000">
                                          <p:val>
                                            <p:strVal val="#ppt_w"/>
                                          </p:val>
                                        </p:tav>
                                      </p:tavLst>
                                    </p:anim>
                                    <p:anim calcmode="lin" valueType="num">
                                      <p:cBhvr>
                                        <p:cTn id="27" dur="1500" fill="hold"/>
                                        <p:tgtEl>
                                          <p:spTgt spid="8"/>
                                        </p:tgtEl>
                                        <p:attrNameLst>
                                          <p:attrName>ppt_h</p:attrName>
                                        </p:attrNameLst>
                                      </p:cBhvr>
                                      <p:tavLst>
                                        <p:tav tm="0">
                                          <p:val>
                                            <p:fltVal val="0"/>
                                          </p:val>
                                        </p:tav>
                                        <p:tav tm="100000">
                                          <p:val>
                                            <p:strVal val="#ppt_h"/>
                                          </p:val>
                                        </p:tav>
                                      </p:tavLst>
                                    </p:anim>
                                    <p:anim calcmode="lin" valueType="num">
                                      <p:cBhvr>
                                        <p:cTn id="28" dur="1500" fill="hold"/>
                                        <p:tgtEl>
                                          <p:spTgt spid="8"/>
                                        </p:tgtEl>
                                        <p:attrNameLst>
                                          <p:attrName>style.rotation</p:attrName>
                                        </p:attrNameLst>
                                      </p:cBhvr>
                                      <p:tavLst>
                                        <p:tav tm="0">
                                          <p:val>
                                            <p:fltVal val="90"/>
                                          </p:val>
                                        </p:tav>
                                        <p:tav tm="100000">
                                          <p:val>
                                            <p:fltVal val="0"/>
                                          </p:val>
                                        </p:tav>
                                      </p:tavLst>
                                    </p:anim>
                                    <p:animEffect transition="in" filter="fade">
                                      <p:cBhvr>
                                        <p:cTn id="29" dur="1500"/>
                                        <p:tgtEl>
                                          <p:spTgt spid="8"/>
                                        </p:tgtEl>
                                      </p:cBhvr>
                                    </p:animEffect>
                                  </p:childTnLst>
                                </p:cTn>
                              </p:par>
                            </p:childTnLst>
                          </p:cTn>
                        </p:par>
                        <p:par>
                          <p:cTn id="30" fill="hold">
                            <p:stCondLst>
                              <p:cond delay="6000"/>
                            </p:stCondLst>
                            <p:childTnLst>
                              <p:par>
                                <p:cTn id="31" presetID="2" presetClass="entr" presetSubtype="2"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000" fill="hold"/>
                                        <p:tgtEl>
                                          <p:spTgt spid="14"/>
                                        </p:tgtEl>
                                        <p:attrNameLst>
                                          <p:attrName>ppt_x</p:attrName>
                                        </p:attrNameLst>
                                      </p:cBhvr>
                                      <p:tavLst>
                                        <p:tav tm="0">
                                          <p:val>
                                            <p:strVal val="1+#ppt_w/2"/>
                                          </p:val>
                                        </p:tav>
                                        <p:tav tm="100000">
                                          <p:val>
                                            <p:strVal val="#ppt_x"/>
                                          </p:val>
                                        </p:tav>
                                      </p:tavLst>
                                    </p:anim>
                                    <p:anim calcmode="lin" valueType="num">
                                      <p:cBhvr additive="base">
                                        <p:cTn id="34" dur="2000" fill="hold"/>
                                        <p:tgtEl>
                                          <p:spTgt spid="14"/>
                                        </p:tgtEl>
                                        <p:attrNameLst>
                                          <p:attrName>ppt_y</p:attrName>
                                        </p:attrNameLst>
                                      </p:cBhvr>
                                      <p:tavLst>
                                        <p:tav tm="0">
                                          <p:val>
                                            <p:strVal val="#ppt_y"/>
                                          </p:val>
                                        </p:tav>
                                        <p:tav tm="100000">
                                          <p:val>
                                            <p:strVal val="#ppt_y"/>
                                          </p:val>
                                        </p:tav>
                                      </p:tavLst>
                                    </p:anim>
                                  </p:childTnLst>
                                </p:cTn>
                              </p:par>
                            </p:childTnLst>
                          </p:cTn>
                        </p:par>
                        <p:par>
                          <p:cTn id="35" fill="hold">
                            <p:stCondLst>
                              <p:cond delay="8000"/>
                            </p:stCondLst>
                            <p:childTnLst>
                              <p:par>
                                <p:cTn id="36" presetID="31"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500" fill="hold"/>
                                        <p:tgtEl>
                                          <p:spTgt spid="15"/>
                                        </p:tgtEl>
                                        <p:attrNameLst>
                                          <p:attrName>ppt_w</p:attrName>
                                        </p:attrNameLst>
                                      </p:cBhvr>
                                      <p:tavLst>
                                        <p:tav tm="0">
                                          <p:val>
                                            <p:fltVal val="0"/>
                                          </p:val>
                                        </p:tav>
                                        <p:tav tm="100000">
                                          <p:val>
                                            <p:strVal val="#ppt_w"/>
                                          </p:val>
                                        </p:tav>
                                      </p:tavLst>
                                    </p:anim>
                                    <p:anim calcmode="lin" valueType="num">
                                      <p:cBhvr>
                                        <p:cTn id="39" dur="1500" fill="hold"/>
                                        <p:tgtEl>
                                          <p:spTgt spid="15"/>
                                        </p:tgtEl>
                                        <p:attrNameLst>
                                          <p:attrName>ppt_h</p:attrName>
                                        </p:attrNameLst>
                                      </p:cBhvr>
                                      <p:tavLst>
                                        <p:tav tm="0">
                                          <p:val>
                                            <p:fltVal val="0"/>
                                          </p:val>
                                        </p:tav>
                                        <p:tav tm="100000">
                                          <p:val>
                                            <p:strVal val="#ppt_h"/>
                                          </p:val>
                                        </p:tav>
                                      </p:tavLst>
                                    </p:anim>
                                    <p:anim calcmode="lin" valueType="num">
                                      <p:cBhvr>
                                        <p:cTn id="40" dur="1500" fill="hold"/>
                                        <p:tgtEl>
                                          <p:spTgt spid="15"/>
                                        </p:tgtEl>
                                        <p:attrNameLst>
                                          <p:attrName>style.rotation</p:attrName>
                                        </p:attrNameLst>
                                      </p:cBhvr>
                                      <p:tavLst>
                                        <p:tav tm="0">
                                          <p:val>
                                            <p:fltVal val="90"/>
                                          </p:val>
                                        </p:tav>
                                        <p:tav tm="100000">
                                          <p:val>
                                            <p:fltVal val="0"/>
                                          </p:val>
                                        </p:tav>
                                      </p:tavLst>
                                    </p:anim>
                                    <p:animEffect transition="in" filter="fade">
                                      <p:cBhvr>
                                        <p:cTn id="41" dur="1500"/>
                                        <p:tgtEl>
                                          <p:spTgt spid="15"/>
                                        </p:tgtEl>
                                      </p:cBhvr>
                                    </p:animEffect>
                                  </p:childTnLst>
                                </p:cTn>
                              </p:par>
                            </p:childTnLst>
                          </p:cTn>
                        </p:par>
                        <p:par>
                          <p:cTn id="42" fill="hold">
                            <p:stCondLst>
                              <p:cond delay="9500"/>
                            </p:stCondLst>
                            <p:childTnLst>
                              <p:par>
                                <p:cTn id="43" presetID="26"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80">
                                          <p:stCondLst>
                                            <p:cond delay="0"/>
                                          </p:stCondLst>
                                        </p:cTn>
                                        <p:tgtEl>
                                          <p:spTgt spid="9"/>
                                        </p:tgtEl>
                                      </p:cBhvr>
                                    </p:animEffect>
                                    <p:anim calcmode="lin" valueType="num">
                                      <p:cBhvr>
                                        <p:cTn id="4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1" dur="26">
                                          <p:stCondLst>
                                            <p:cond delay="650"/>
                                          </p:stCondLst>
                                        </p:cTn>
                                        <p:tgtEl>
                                          <p:spTgt spid="9"/>
                                        </p:tgtEl>
                                      </p:cBhvr>
                                      <p:to x="100000" y="60000"/>
                                    </p:animScale>
                                    <p:animScale>
                                      <p:cBhvr>
                                        <p:cTn id="52" dur="166" decel="50000">
                                          <p:stCondLst>
                                            <p:cond delay="676"/>
                                          </p:stCondLst>
                                        </p:cTn>
                                        <p:tgtEl>
                                          <p:spTgt spid="9"/>
                                        </p:tgtEl>
                                      </p:cBhvr>
                                      <p:to x="100000" y="100000"/>
                                    </p:animScale>
                                    <p:animScale>
                                      <p:cBhvr>
                                        <p:cTn id="53" dur="26">
                                          <p:stCondLst>
                                            <p:cond delay="1312"/>
                                          </p:stCondLst>
                                        </p:cTn>
                                        <p:tgtEl>
                                          <p:spTgt spid="9"/>
                                        </p:tgtEl>
                                      </p:cBhvr>
                                      <p:to x="100000" y="80000"/>
                                    </p:animScale>
                                    <p:animScale>
                                      <p:cBhvr>
                                        <p:cTn id="54" dur="166" decel="50000">
                                          <p:stCondLst>
                                            <p:cond delay="1338"/>
                                          </p:stCondLst>
                                        </p:cTn>
                                        <p:tgtEl>
                                          <p:spTgt spid="9"/>
                                        </p:tgtEl>
                                      </p:cBhvr>
                                      <p:to x="100000" y="100000"/>
                                    </p:animScale>
                                    <p:animScale>
                                      <p:cBhvr>
                                        <p:cTn id="55" dur="26">
                                          <p:stCondLst>
                                            <p:cond delay="1642"/>
                                          </p:stCondLst>
                                        </p:cTn>
                                        <p:tgtEl>
                                          <p:spTgt spid="9"/>
                                        </p:tgtEl>
                                      </p:cBhvr>
                                      <p:to x="100000" y="90000"/>
                                    </p:animScale>
                                    <p:animScale>
                                      <p:cBhvr>
                                        <p:cTn id="56" dur="166" decel="50000">
                                          <p:stCondLst>
                                            <p:cond delay="1668"/>
                                          </p:stCondLst>
                                        </p:cTn>
                                        <p:tgtEl>
                                          <p:spTgt spid="9"/>
                                        </p:tgtEl>
                                      </p:cBhvr>
                                      <p:to x="100000" y="100000"/>
                                    </p:animScale>
                                    <p:animScale>
                                      <p:cBhvr>
                                        <p:cTn id="57" dur="26">
                                          <p:stCondLst>
                                            <p:cond delay="1808"/>
                                          </p:stCondLst>
                                        </p:cTn>
                                        <p:tgtEl>
                                          <p:spTgt spid="9"/>
                                        </p:tgtEl>
                                      </p:cBhvr>
                                      <p:to x="100000" y="95000"/>
                                    </p:animScale>
                                    <p:animScale>
                                      <p:cBhvr>
                                        <p:cTn id="58" dur="166" decel="50000">
                                          <p:stCondLst>
                                            <p:cond delay="1834"/>
                                          </p:stCondLst>
                                        </p:cTn>
                                        <p:tgtEl>
                                          <p:spTgt spid="9"/>
                                        </p:tgtEl>
                                      </p:cBhvr>
                                      <p:to x="100000" y="100000"/>
                                    </p:animScale>
                                  </p:childTnLst>
                                </p:cTn>
                              </p:par>
                            </p:childTnLst>
                          </p:cTn>
                        </p:par>
                        <p:par>
                          <p:cTn id="59" fill="hold">
                            <p:stCondLst>
                              <p:cond delay="11500"/>
                            </p:stCondLst>
                            <p:childTnLst>
                              <p:par>
                                <p:cTn id="60" presetID="26" presetClass="entr" presetSubtype="0"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80">
                                          <p:stCondLst>
                                            <p:cond delay="0"/>
                                          </p:stCondLst>
                                        </p:cTn>
                                        <p:tgtEl>
                                          <p:spTgt spid="16"/>
                                        </p:tgtEl>
                                      </p:cBhvr>
                                    </p:animEffect>
                                    <p:anim calcmode="lin" valueType="num">
                                      <p:cBhvr>
                                        <p:cTn id="6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8" dur="26">
                                          <p:stCondLst>
                                            <p:cond delay="650"/>
                                          </p:stCondLst>
                                        </p:cTn>
                                        <p:tgtEl>
                                          <p:spTgt spid="16"/>
                                        </p:tgtEl>
                                      </p:cBhvr>
                                      <p:to x="100000" y="60000"/>
                                    </p:animScale>
                                    <p:animScale>
                                      <p:cBhvr>
                                        <p:cTn id="69" dur="166" decel="50000">
                                          <p:stCondLst>
                                            <p:cond delay="676"/>
                                          </p:stCondLst>
                                        </p:cTn>
                                        <p:tgtEl>
                                          <p:spTgt spid="16"/>
                                        </p:tgtEl>
                                      </p:cBhvr>
                                      <p:to x="100000" y="100000"/>
                                    </p:animScale>
                                    <p:animScale>
                                      <p:cBhvr>
                                        <p:cTn id="70" dur="26">
                                          <p:stCondLst>
                                            <p:cond delay="1312"/>
                                          </p:stCondLst>
                                        </p:cTn>
                                        <p:tgtEl>
                                          <p:spTgt spid="16"/>
                                        </p:tgtEl>
                                      </p:cBhvr>
                                      <p:to x="100000" y="80000"/>
                                    </p:animScale>
                                    <p:animScale>
                                      <p:cBhvr>
                                        <p:cTn id="71" dur="166" decel="50000">
                                          <p:stCondLst>
                                            <p:cond delay="1338"/>
                                          </p:stCondLst>
                                        </p:cTn>
                                        <p:tgtEl>
                                          <p:spTgt spid="16"/>
                                        </p:tgtEl>
                                      </p:cBhvr>
                                      <p:to x="100000" y="100000"/>
                                    </p:animScale>
                                    <p:animScale>
                                      <p:cBhvr>
                                        <p:cTn id="72" dur="26">
                                          <p:stCondLst>
                                            <p:cond delay="1642"/>
                                          </p:stCondLst>
                                        </p:cTn>
                                        <p:tgtEl>
                                          <p:spTgt spid="16"/>
                                        </p:tgtEl>
                                      </p:cBhvr>
                                      <p:to x="100000" y="90000"/>
                                    </p:animScale>
                                    <p:animScale>
                                      <p:cBhvr>
                                        <p:cTn id="73" dur="166" decel="50000">
                                          <p:stCondLst>
                                            <p:cond delay="1668"/>
                                          </p:stCondLst>
                                        </p:cTn>
                                        <p:tgtEl>
                                          <p:spTgt spid="16"/>
                                        </p:tgtEl>
                                      </p:cBhvr>
                                      <p:to x="100000" y="100000"/>
                                    </p:animScale>
                                    <p:animScale>
                                      <p:cBhvr>
                                        <p:cTn id="74" dur="26">
                                          <p:stCondLst>
                                            <p:cond delay="1808"/>
                                          </p:stCondLst>
                                        </p:cTn>
                                        <p:tgtEl>
                                          <p:spTgt spid="16"/>
                                        </p:tgtEl>
                                      </p:cBhvr>
                                      <p:to x="100000" y="95000"/>
                                    </p:animScale>
                                    <p:animScale>
                                      <p:cBhvr>
                                        <p:cTn id="7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53266" y="628471"/>
            <a:ext cx="3964608" cy="769441"/>
          </a:xfrm>
          <a:prstGeom prst="rect">
            <a:avLst/>
          </a:prstGeom>
        </p:spPr>
        <p:txBody>
          <a:bodyPr wrap="square">
            <a:spAutoFit/>
          </a:bodyPr>
          <a:lstStyle/>
          <a:p>
            <a:pPr algn="ctr" rtl="1"/>
            <a:r>
              <a:rPr lang="fa-IR" sz="4400" b="1" dirty="0" smtClean="0">
                <a:solidFill>
                  <a:srgbClr val="0EABA4"/>
                </a:solidFill>
                <a:latin typeface="Mitra" panose="02000500000000000000" pitchFamily="2" charset="-78"/>
                <a:cs typeface="Mitra" panose="02000500000000000000" pitchFamily="2" charset="-78"/>
              </a:rPr>
              <a:t>جایگاه قلم</a:t>
            </a:r>
            <a:endParaRPr lang="fa-IR" sz="4400" b="1" dirty="0">
              <a:solidFill>
                <a:srgbClr val="0EABA4"/>
              </a:solidFill>
              <a:latin typeface="Mitra" panose="02000500000000000000" pitchFamily="2" charset="-78"/>
              <a:cs typeface="Mitra" panose="02000500000000000000" pitchFamily="2" charset="-78"/>
            </a:endParaRPr>
          </a:p>
        </p:txBody>
      </p:sp>
      <p:sp>
        <p:nvSpPr>
          <p:cNvPr id="13" name="Content Placeholder 5"/>
          <p:cNvSpPr txBox="1">
            <a:spLocks/>
          </p:cNvSpPr>
          <p:nvPr/>
        </p:nvSpPr>
        <p:spPr>
          <a:xfrm>
            <a:off x="1017639" y="1995965"/>
            <a:ext cx="6462643" cy="2369558"/>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قلم در هستی و زندگی انسان چه اهمیتی دارد</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smtClean="0">
                <a:latin typeface="Mitra" panose="02000500000000000000" pitchFamily="2" charset="-78"/>
                <a:cs typeface="B Titr" panose="00000700000000000000" pitchFamily="2" charset="-78"/>
              </a:rPr>
              <a:t>آیا تا چیزی ثبت و سطر نشود، میتوان آن را تعلیم داد</a:t>
            </a:r>
            <a:r>
              <a:rPr lang="fa-IR" sz="3000" dirty="0" smtClean="0">
                <a:solidFill>
                  <a:srgbClr val="FF0000"/>
                </a:solidFill>
                <a:latin typeface="Mitra" panose="02000500000000000000" pitchFamily="2" charset="-78"/>
                <a:cs typeface="B Titr" panose="00000700000000000000" pitchFamily="2" charset="-78"/>
              </a:rPr>
              <a:t>؟</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
        <p:nvSpPr>
          <p:cNvPr id="7" name="Title 1"/>
          <p:cNvSpPr txBox="1">
            <a:spLocks/>
          </p:cNvSpPr>
          <p:nvPr/>
        </p:nvSpPr>
        <p:spPr>
          <a:xfrm rot="5400000">
            <a:off x="9814034" y="2718722"/>
            <a:ext cx="3021789" cy="124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FDFFFF"/>
                </a:solidFill>
                <a:cs typeface="B Titr" panose="00000700000000000000" pitchFamily="2" charset="-78"/>
              </a:rPr>
              <a:t>جایگاه قلم در سوره مبارکه علق و قلم</a:t>
            </a:r>
            <a:endParaRPr lang="en-US" sz="2800" dirty="0">
              <a:solidFill>
                <a:srgbClr val="FDFFFF"/>
              </a:solidFill>
            </a:endParaRPr>
          </a:p>
        </p:txBody>
      </p:sp>
    </p:spTree>
    <p:extLst>
      <p:ext uri="{BB962C8B-B14F-4D97-AF65-F5344CB8AC3E}">
        <p14:creationId xmlns:p14="http://schemas.microsoft.com/office/powerpoint/2010/main" val="24399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250"/>
                                        <p:tgtEl>
                                          <p:spTgt spid="12"/>
                                        </p:tgtEl>
                                      </p:cBhvr>
                                    </p:animEffect>
                                  </p:childTnLst>
                                </p:cTn>
                              </p:par>
                            </p:childTnLst>
                          </p:cTn>
                        </p:par>
                        <p:par>
                          <p:cTn id="8" fill="hold">
                            <p:stCondLst>
                              <p:cond delay="1250"/>
                            </p:stCondLst>
                            <p:childTnLst>
                              <p:par>
                                <p:cTn id="9" presetID="3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500" fill="hold"/>
                                        <p:tgtEl>
                                          <p:spTgt spid="13"/>
                                        </p:tgtEl>
                                        <p:attrNameLst>
                                          <p:attrName>ppt_w</p:attrName>
                                        </p:attrNameLst>
                                      </p:cBhvr>
                                      <p:tavLst>
                                        <p:tav tm="0">
                                          <p:val>
                                            <p:fltVal val="0"/>
                                          </p:val>
                                        </p:tav>
                                        <p:tav tm="100000">
                                          <p:val>
                                            <p:strVal val="#ppt_w"/>
                                          </p:val>
                                        </p:tav>
                                      </p:tavLst>
                                    </p:anim>
                                    <p:anim calcmode="lin" valueType="num">
                                      <p:cBhvr>
                                        <p:cTn id="12" dur="1500" fill="hold"/>
                                        <p:tgtEl>
                                          <p:spTgt spid="13"/>
                                        </p:tgtEl>
                                        <p:attrNameLst>
                                          <p:attrName>ppt_h</p:attrName>
                                        </p:attrNameLst>
                                      </p:cBhvr>
                                      <p:tavLst>
                                        <p:tav tm="0">
                                          <p:val>
                                            <p:fltVal val="0"/>
                                          </p:val>
                                        </p:tav>
                                        <p:tav tm="100000">
                                          <p:val>
                                            <p:strVal val="#ppt_h"/>
                                          </p:val>
                                        </p:tav>
                                      </p:tavLst>
                                    </p:anim>
                                    <p:anim calcmode="lin" valueType="num">
                                      <p:cBhvr>
                                        <p:cTn id="13" dur="1500" fill="hold"/>
                                        <p:tgtEl>
                                          <p:spTgt spid="13"/>
                                        </p:tgtEl>
                                        <p:attrNameLst>
                                          <p:attrName>style.rotation</p:attrName>
                                        </p:attrNameLst>
                                      </p:cBhvr>
                                      <p:tavLst>
                                        <p:tav tm="0">
                                          <p:val>
                                            <p:fltVal val="90"/>
                                          </p:val>
                                        </p:tav>
                                        <p:tav tm="100000">
                                          <p:val>
                                            <p:fltVal val="0"/>
                                          </p:val>
                                        </p:tav>
                                      </p:tavLst>
                                    </p:anim>
                                    <p:animEffect transition="in" filter="fade">
                                      <p:cBhvr>
                                        <p:cTn id="14" dur="1500"/>
                                        <p:tgtEl>
                                          <p:spTgt spid="13"/>
                                        </p:tgtEl>
                                      </p:cBhvr>
                                    </p:animEffect>
                                  </p:childTnLst>
                                </p:cTn>
                              </p:par>
                            </p:childTnLst>
                          </p:cTn>
                        </p:par>
                        <p:par>
                          <p:cTn id="15" fill="hold">
                            <p:stCondLst>
                              <p:cond delay="275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230466" y="165387"/>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دسته بندی اول</a:t>
            </a:r>
            <a:endParaRPr lang="fa-IR" sz="3200" b="1" dirty="0">
              <a:solidFill>
                <a:srgbClr val="0EABA4"/>
              </a:solidFill>
              <a:latin typeface="Mitra" panose="02000500000000000000" pitchFamily="2" charset="-78"/>
              <a:cs typeface="Mitra" panose="02000500000000000000" pitchFamily="2" charset="-78"/>
            </a:endParaRPr>
          </a:p>
        </p:txBody>
      </p:sp>
      <p:sp>
        <p:nvSpPr>
          <p:cNvPr id="4" name="Title 1"/>
          <p:cNvSpPr txBox="1">
            <a:spLocks/>
          </p:cNvSpPr>
          <p:nvPr/>
        </p:nvSpPr>
        <p:spPr>
          <a:xfrm>
            <a:off x="1179394" y="305727"/>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4252942616"/>
              </p:ext>
            </p:extLst>
          </p:nvPr>
        </p:nvGraphicFramePr>
        <p:xfrm>
          <a:off x="1473959" y="1648781"/>
          <a:ext cx="10577016" cy="3640350"/>
        </p:xfrm>
        <a:graphic>
          <a:graphicData uri="http://schemas.openxmlformats.org/drawingml/2006/table">
            <a:tbl>
              <a:tblPr firstRow="1" bandRow="1">
                <a:tableStyleId>{5940675A-B579-460E-94D1-54222C63F5DA}</a:tableStyleId>
              </a:tblPr>
              <a:tblGrid>
                <a:gridCol w="9590408">
                  <a:extLst>
                    <a:ext uri="{9D8B030D-6E8A-4147-A177-3AD203B41FA5}">
                      <a16:colId xmlns:a16="http://schemas.microsoft.com/office/drawing/2014/main" val="3678483177"/>
                    </a:ext>
                  </a:extLst>
                </a:gridCol>
                <a:gridCol w="986608">
                  <a:extLst>
                    <a:ext uri="{9D8B030D-6E8A-4147-A177-3AD203B41FA5}">
                      <a16:colId xmlns:a16="http://schemas.microsoft.com/office/drawing/2014/main" val="2129963531"/>
                    </a:ext>
                  </a:extLst>
                </a:gridCol>
              </a:tblGrid>
              <a:tr h="455213">
                <a:tc>
                  <a:txBody>
                    <a:bodyPr/>
                    <a:lstStyle/>
                    <a:p>
                      <a:pPr algn="ctr" rtl="1"/>
                      <a:r>
                        <a:rPr lang="fa-IR" sz="1800" dirty="0" smtClean="0">
                          <a:solidFill>
                            <a:schemeClr val="bg1"/>
                          </a:solidFill>
                          <a:latin typeface="Mitra" panose="02000500000000000000" pitchFamily="2" charset="-78"/>
                          <a:cs typeface="Mitra" panose="02000500000000000000" pitchFamily="2" charset="-78"/>
                        </a:rPr>
                        <a:t>موضوع</a:t>
                      </a:r>
                      <a:endParaRPr lang="en-US" sz="1800" dirty="0">
                        <a:solidFill>
                          <a:schemeClr val="bg1"/>
                        </a:solidFill>
                        <a:latin typeface="Mitra" panose="02000500000000000000" pitchFamily="2" charset="-78"/>
                        <a:cs typeface="Mitra" panose="02000500000000000000" pitchFamily="2" charset="-78"/>
                      </a:endParaRPr>
                    </a:p>
                  </a:txBody>
                  <a:tcPr anchor="ctr">
                    <a:solidFill>
                      <a:srgbClr val="002060"/>
                    </a:solidFill>
                  </a:tcPr>
                </a:tc>
                <a:tc>
                  <a:txBody>
                    <a:bodyPr/>
                    <a:lstStyle/>
                    <a:p>
                      <a:pPr algn="ctr" rtl="1"/>
                      <a:r>
                        <a:rPr lang="fa-IR" sz="1800" dirty="0" smtClean="0">
                          <a:solidFill>
                            <a:schemeClr val="bg1"/>
                          </a:solidFill>
                          <a:latin typeface="Mitra" panose="02000500000000000000" pitchFamily="2" charset="-78"/>
                          <a:cs typeface="Mitra" panose="02000500000000000000" pitchFamily="2" charset="-78"/>
                        </a:rPr>
                        <a:t>شماره آیات</a:t>
                      </a:r>
                      <a:endParaRPr lang="en-US" sz="1800" dirty="0">
                        <a:solidFill>
                          <a:schemeClr val="bg1"/>
                        </a:solidFill>
                        <a:latin typeface="Mitra" panose="02000500000000000000" pitchFamily="2" charset="-78"/>
                        <a:cs typeface="Mitra" panose="02000500000000000000" pitchFamily="2" charset="-78"/>
                      </a:endParaRPr>
                    </a:p>
                  </a:txBody>
                  <a:tcPr anchor="ctr">
                    <a:solidFill>
                      <a:srgbClr val="002060"/>
                    </a:solidFill>
                  </a:tcPr>
                </a:tc>
                <a:extLst>
                  <a:ext uri="{0D108BD9-81ED-4DB2-BD59-A6C34878D82A}">
                    <a16:rowId xmlns:a16="http://schemas.microsoft.com/office/drawing/2014/main" val="1891980780"/>
                  </a:ext>
                </a:extLst>
              </a:tr>
              <a:tr h="600054">
                <a:tc>
                  <a:txBody>
                    <a:bodyPr/>
                    <a:lstStyle/>
                    <a:p>
                      <a:pPr algn="r" rtl="1"/>
                      <a:r>
                        <a:rPr lang="fa-IR" sz="2300" dirty="0" smtClean="0">
                          <a:solidFill>
                            <a:schemeClr val="tx1"/>
                          </a:solidFill>
                          <a:latin typeface="Mitra" panose="02000500000000000000" pitchFamily="2" charset="-78"/>
                          <a:cs typeface="Mitra" panose="02000500000000000000" pitchFamily="2" charset="-78"/>
                        </a:rPr>
                        <a:t>دفاع خداوند از پیامبر</a:t>
                      </a:r>
                      <a:r>
                        <a:rPr lang="fa-IR" sz="2300" baseline="0" dirty="0" smtClean="0">
                          <a:solidFill>
                            <a:schemeClr val="tx1"/>
                          </a:solidFill>
                          <a:latin typeface="Mitra" panose="02000500000000000000" pitchFamily="2" charset="-78"/>
                          <a:cs typeface="Mitra" panose="02000500000000000000" pitchFamily="2" charset="-78"/>
                        </a:rPr>
                        <a:t> و بیان سبک زندگی، نتیجه آن و عاقبت دشمنان ایشان</a:t>
                      </a:r>
                      <a:endParaRPr lang="en-US" sz="23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tc>
                  <a:txBody>
                    <a:bodyPr/>
                    <a:lstStyle/>
                    <a:p>
                      <a:pPr algn="ctr" rtl="1"/>
                      <a:r>
                        <a:rPr lang="fa-IR" sz="2000" dirty="0" smtClean="0">
                          <a:solidFill>
                            <a:schemeClr val="tx1"/>
                          </a:solidFill>
                          <a:latin typeface="Mitra" panose="02000500000000000000" pitchFamily="2" charset="-78"/>
                          <a:cs typeface="Mitra" panose="02000500000000000000" pitchFamily="2" charset="-78"/>
                        </a:rPr>
                        <a:t>1 تا 7</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extLst>
                  <a:ext uri="{0D108BD9-81ED-4DB2-BD59-A6C34878D82A}">
                    <a16:rowId xmlns:a16="http://schemas.microsoft.com/office/drawing/2014/main" val="1274779510"/>
                  </a:ext>
                </a:extLst>
              </a:tr>
              <a:tr h="600054">
                <a:tc>
                  <a:txBody>
                    <a:bodyPr/>
                    <a:lstStyle/>
                    <a:p>
                      <a:pPr algn="r" rtl="1"/>
                      <a:r>
                        <a:rPr lang="fa-IR" sz="2300" dirty="0" smtClean="0">
                          <a:solidFill>
                            <a:schemeClr val="tx1"/>
                          </a:solidFill>
                          <a:latin typeface="Mitra" panose="02000500000000000000" pitchFamily="2" charset="-78"/>
                          <a:cs typeface="Mitra" panose="02000500000000000000" pitchFamily="2" charset="-78"/>
                        </a:rPr>
                        <a:t>دستوراتی</a:t>
                      </a:r>
                      <a:r>
                        <a:rPr lang="fa-IR" sz="2300" baseline="0" dirty="0" smtClean="0">
                          <a:solidFill>
                            <a:schemeClr val="tx1"/>
                          </a:solidFill>
                          <a:latin typeface="Mitra" panose="02000500000000000000" pitchFamily="2" charset="-78"/>
                          <a:cs typeface="Mitra" panose="02000500000000000000" pitchFamily="2" charset="-78"/>
                        </a:rPr>
                        <a:t> در موضع گیری با مشرکین و معرفی ویژگی های فکری، باوری، خلقی و رفتاری آنها.</a:t>
                      </a:r>
                      <a:endParaRPr lang="en-US" sz="2300" dirty="0">
                        <a:solidFill>
                          <a:schemeClr val="tx1"/>
                        </a:solidFill>
                        <a:latin typeface="Mitra" panose="02000500000000000000" pitchFamily="2" charset="-78"/>
                        <a:cs typeface="Mitra" panose="02000500000000000000" pitchFamily="2" charset="-78"/>
                      </a:endParaRPr>
                    </a:p>
                  </a:txBody>
                  <a:tcPr anchor="ctr">
                    <a:solidFill>
                      <a:schemeClr val="accent1">
                        <a:lumMod val="20000"/>
                        <a:lumOff val="80000"/>
                      </a:schemeClr>
                    </a:solidFill>
                  </a:tcPr>
                </a:tc>
                <a:tc>
                  <a:txBody>
                    <a:bodyPr/>
                    <a:lstStyle/>
                    <a:p>
                      <a:pPr algn="ctr" rtl="1"/>
                      <a:r>
                        <a:rPr lang="fa-IR" sz="2000" dirty="0" smtClean="0">
                          <a:solidFill>
                            <a:schemeClr val="tx1"/>
                          </a:solidFill>
                          <a:latin typeface="Mitra" panose="02000500000000000000" pitchFamily="2" charset="-78"/>
                          <a:cs typeface="Mitra" panose="02000500000000000000" pitchFamily="2" charset="-78"/>
                        </a:rPr>
                        <a:t>8 تا 15</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accent1">
                        <a:lumMod val="20000"/>
                        <a:lumOff val="80000"/>
                      </a:schemeClr>
                    </a:solidFill>
                  </a:tcPr>
                </a:tc>
                <a:extLst>
                  <a:ext uri="{0D108BD9-81ED-4DB2-BD59-A6C34878D82A}">
                    <a16:rowId xmlns:a16="http://schemas.microsoft.com/office/drawing/2014/main" val="1311928333"/>
                  </a:ext>
                </a:extLst>
              </a:tr>
              <a:tr h="600054">
                <a:tc>
                  <a:txBody>
                    <a:bodyPr/>
                    <a:lstStyle/>
                    <a:p>
                      <a:pPr algn="r" rtl="1"/>
                      <a:r>
                        <a:rPr lang="fa-IR" sz="2300" dirty="0" smtClean="0">
                          <a:solidFill>
                            <a:schemeClr val="tx1"/>
                          </a:solidFill>
                          <a:latin typeface="Mitra" panose="02000500000000000000" pitchFamily="2" charset="-78"/>
                          <a:cs typeface="Mitra" panose="02000500000000000000" pitchFamily="2" charset="-78"/>
                        </a:rPr>
                        <a:t>معرفی عذاب</a:t>
                      </a:r>
                      <a:r>
                        <a:rPr lang="fa-IR" sz="2300" baseline="0" dirty="0" smtClean="0">
                          <a:solidFill>
                            <a:schemeClr val="tx1"/>
                          </a:solidFill>
                          <a:latin typeface="Mitra" panose="02000500000000000000" pitchFamily="2" charset="-78"/>
                          <a:cs typeface="Mitra" panose="02000500000000000000" pitchFamily="2" charset="-78"/>
                        </a:rPr>
                        <a:t> کسانی که در باور، صفات و رفتار معارض با پیامبرند؛ همراه بیان داستان اصحاب باغ.</a:t>
                      </a:r>
                      <a:endParaRPr lang="en-US" sz="23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tc>
                  <a:txBody>
                    <a:bodyPr/>
                    <a:lstStyle/>
                    <a:p>
                      <a:pPr algn="ctr" rtl="1"/>
                      <a:r>
                        <a:rPr lang="fa-IR" sz="2000" dirty="0" smtClean="0">
                          <a:solidFill>
                            <a:schemeClr val="tx1"/>
                          </a:solidFill>
                          <a:latin typeface="Mitra" panose="02000500000000000000" pitchFamily="2" charset="-78"/>
                          <a:cs typeface="Mitra" panose="02000500000000000000" pitchFamily="2" charset="-78"/>
                        </a:rPr>
                        <a:t>16 تا</a:t>
                      </a:r>
                      <a:r>
                        <a:rPr lang="fa-IR" sz="2000" baseline="0" dirty="0" smtClean="0">
                          <a:solidFill>
                            <a:schemeClr val="tx1"/>
                          </a:solidFill>
                          <a:latin typeface="Mitra" panose="02000500000000000000" pitchFamily="2" charset="-78"/>
                          <a:cs typeface="Mitra" panose="02000500000000000000" pitchFamily="2" charset="-78"/>
                        </a:rPr>
                        <a:t> 34</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extLst>
                  <a:ext uri="{0D108BD9-81ED-4DB2-BD59-A6C34878D82A}">
                    <a16:rowId xmlns:a16="http://schemas.microsoft.com/office/drawing/2014/main" val="3435381517"/>
                  </a:ext>
                </a:extLst>
              </a:tr>
              <a:tr h="600054">
                <a:tc>
                  <a:txBody>
                    <a:bodyPr/>
                    <a:lstStyle/>
                    <a:p>
                      <a:pPr algn="r" rtl="1"/>
                      <a:r>
                        <a:rPr lang="fa-IR" sz="2300" dirty="0" smtClean="0">
                          <a:solidFill>
                            <a:schemeClr val="tx1"/>
                          </a:solidFill>
                          <a:latin typeface="Mitra" panose="02000500000000000000" pitchFamily="2" charset="-78"/>
                          <a:cs typeface="Mitra" panose="02000500000000000000" pitchFamily="2" charset="-78"/>
                        </a:rPr>
                        <a:t>احتجاج</a:t>
                      </a:r>
                      <a:r>
                        <a:rPr lang="fa-IR" sz="2300" baseline="0" dirty="0" smtClean="0">
                          <a:solidFill>
                            <a:schemeClr val="tx1"/>
                          </a:solidFill>
                          <a:latin typeface="Mitra" panose="02000500000000000000" pitchFamily="2" charset="-78"/>
                          <a:cs typeface="Mitra" panose="02000500000000000000" pitchFamily="2" charset="-78"/>
                        </a:rPr>
                        <a:t> در عدم تسویه مجرمین و متقین به همراه تبیین تبعات عدم تنبه از احتجاج فوق در دنیا.</a:t>
                      </a:r>
                      <a:endParaRPr lang="en-US" sz="2300" dirty="0">
                        <a:solidFill>
                          <a:schemeClr val="tx1"/>
                        </a:solidFill>
                        <a:latin typeface="Mitra" panose="02000500000000000000" pitchFamily="2" charset="-78"/>
                        <a:cs typeface="Mitra" panose="02000500000000000000" pitchFamily="2" charset="-78"/>
                      </a:endParaRPr>
                    </a:p>
                  </a:txBody>
                  <a:tcPr anchor="ctr">
                    <a:solidFill>
                      <a:schemeClr val="accent1">
                        <a:lumMod val="20000"/>
                        <a:lumOff val="80000"/>
                      </a:schemeClr>
                    </a:solidFill>
                  </a:tcPr>
                </a:tc>
                <a:tc>
                  <a:txBody>
                    <a:bodyPr/>
                    <a:lstStyle/>
                    <a:p>
                      <a:pPr algn="ctr" rtl="1"/>
                      <a:r>
                        <a:rPr lang="fa-IR" sz="2000" dirty="0" smtClean="0">
                          <a:solidFill>
                            <a:schemeClr val="tx1"/>
                          </a:solidFill>
                          <a:latin typeface="Mitra" panose="02000500000000000000" pitchFamily="2" charset="-78"/>
                          <a:cs typeface="Mitra" panose="02000500000000000000" pitchFamily="2" charset="-78"/>
                        </a:rPr>
                        <a:t>35 تا</a:t>
                      </a:r>
                      <a:r>
                        <a:rPr lang="fa-IR" sz="2000" baseline="0" dirty="0" smtClean="0">
                          <a:solidFill>
                            <a:schemeClr val="tx1"/>
                          </a:solidFill>
                          <a:latin typeface="Mitra" panose="02000500000000000000" pitchFamily="2" charset="-78"/>
                          <a:cs typeface="Mitra" panose="02000500000000000000" pitchFamily="2" charset="-78"/>
                        </a:rPr>
                        <a:t> 47</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accent1">
                        <a:lumMod val="20000"/>
                        <a:lumOff val="80000"/>
                      </a:schemeClr>
                    </a:solidFill>
                  </a:tcPr>
                </a:tc>
                <a:extLst>
                  <a:ext uri="{0D108BD9-81ED-4DB2-BD59-A6C34878D82A}">
                    <a16:rowId xmlns:a16="http://schemas.microsoft.com/office/drawing/2014/main" val="4227598313"/>
                  </a:ext>
                </a:extLst>
              </a:tr>
              <a:tr h="600054">
                <a:tc>
                  <a:txBody>
                    <a:bodyPr/>
                    <a:lstStyle/>
                    <a:p>
                      <a:pPr algn="r" rtl="1"/>
                      <a:r>
                        <a:rPr lang="fa-IR" sz="2300" dirty="0" smtClean="0">
                          <a:solidFill>
                            <a:schemeClr val="tx1"/>
                          </a:solidFill>
                          <a:latin typeface="Mitra" panose="02000500000000000000" pitchFamily="2" charset="-78"/>
                          <a:cs typeface="Mitra" panose="02000500000000000000" pitchFamily="2" charset="-78"/>
                        </a:rPr>
                        <a:t>بیان</a:t>
                      </a:r>
                      <a:r>
                        <a:rPr lang="fa-IR" sz="2300" baseline="0" dirty="0" smtClean="0">
                          <a:solidFill>
                            <a:schemeClr val="tx1"/>
                          </a:solidFill>
                          <a:latin typeface="Mitra" panose="02000500000000000000" pitchFamily="2" charset="-78"/>
                          <a:cs typeface="Mitra" panose="02000500000000000000" pitchFamily="2" charset="-78"/>
                        </a:rPr>
                        <a:t> جایگاه پیامبر در هدایت و وظایف ایشان.</a:t>
                      </a:r>
                      <a:endParaRPr lang="en-US" sz="23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tc>
                  <a:txBody>
                    <a:bodyPr/>
                    <a:lstStyle/>
                    <a:p>
                      <a:pPr algn="ctr" rtl="1"/>
                      <a:r>
                        <a:rPr lang="fa-IR" sz="2000" dirty="0" smtClean="0">
                          <a:solidFill>
                            <a:schemeClr val="tx1"/>
                          </a:solidFill>
                          <a:latin typeface="Mitra" panose="02000500000000000000" pitchFamily="2" charset="-78"/>
                          <a:cs typeface="Mitra" panose="02000500000000000000" pitchFamily="2" charset="-78"/>
                        </a:rPr>
                        <a:t>48 تا 52</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extLst>
                  <a:ext uri="{0D108BD9-81ED-4DB2-BD59-A6C34878D82A}">
                    <a16:rowId xmlns:a16="http://schemas.microsoft.com/office/drawing/2014/main" val="3672737351"/>
                  </a:ext>
                </a:extLst>
              </a:tr>
            </a:tbl>
          </a:graphicData>
        </a:graphic>
      </p:graphicFrame>
    </p:spTree>
    <p:extLst>
      <p:ext uri="{BB962C8B-B14F-4D97-AF65-F5344CB8AC3E}">
        <p14:creationId xmlns:p14="http://schemas.microsoft.com/office/powerpoint/2010/main" val="139592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750"/>
                                        <p:tgtEl>
                                          <p:spTgt spid="5"/>
                                        </p:tgtEl>
                                      </p:cBhvr>
                                    </p:animEffect>
                                    <p:anim calcmode="lin" valueType="num">
                                      <p:cBhvr>
                                        <p:cTn id="15" dur="1750" fill="hold"/>
                                        <p:tgtEl>
                                          <p:spTgt spid="5"/>
                                        </p:tgtEl>
                                        <p:attrNameLst>
                                          <p:attrName>ppt_x</p:attrName>
                                        </p:attrNameLst>
                                      </p:cBhvr>
                                      <p:tavLst>
                                        <p:tav tm="0">
                                          <p:val>
                                            <p:strVal val="#ppt_x"/>
                                          </p:val>
                                        </p:tav>
                                        <p:tav tm="100000">
                                          <p:val>
                                            <p:strVal val="#ppt_x"/>
                                          </p:val>
                                        </p:tav>
                                      </p:tavLst>
                                    </p:anim>
                                    <p:anim calcmode="lin" valueType="num">
                                      <p:cBhvr>
                                        <p:cTn id="16" dur="1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21284" y="779536"/>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دسته بندی دوم</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1070212" y="91987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sp>
        <p:nvSpPr>
          <p:cNvPr id="6" name="Oval 5"/>
          <p:cNvSpPr/>
          <p:nvPr/>
        </p:nvSpPr>
        <p:spPr>
          <a:xfrm>
            <a:off x="8293655" y="2826431"/>
            <a:ext cx="2938978" cy="2363453"/>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7" name="Oval 4"/>
          <p:cNvSpPr txBox="1"/>
          <p:nvPr/>
        </p:nvSpPr>
        <p:spPr>
          <a:xfrm>
            <a:off x="8293655" y="3205822"/>
            <a:ext cx="2938978" cy="16822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3500" dirty="0" smtClean="0">
                <a:cs typeface="B Titr" panose="00000700000000000000" pitchFamily="2" charset="-78"/>
              </a:rPr>
              <a:t>دسته بندی دوم </a:t>
            </a:r>
          </a:p>
          <a:p>
            <a:pPr lvl="0" algn="ctr" defTabSz="1555750">
              <a:lnSpc>
                <a:spcPct val="90000"/>
              </a:lnSpc>
              <a:spcBef>
                <a:spcPct val="0"/>
              </a:spcBef>
              <a:spcAft>
                <a:spcPct val="35000"/>
              </a:spcAft>
            </a:pPr>
            <a:r>
              <a:rPr lang="fa-IR" sz="3500" dirty="0" smtClean="0">
                <a:cs typeface="B Titr" panose="00000700000000000000" pitchFamily="2" charset="-78"/>
              </a:rPr>
              <a:t>از تفسیر المیزان</a:t>
            </a:r>
            <a:endParaRPr lang="en-US" sz="3500" kern="1200" dirty="0">
              <a:cs typeface="B Titr" panose="00000700000000000000" pitchFamily="2" charset="-78"/>
            </a:endParaRPr>
          </a:p>
        </p:txBody>
      </p:sp>
      <p:sp>
        <p:nvSpPr>
          <p:cNvPr id="8" name="Content Placeholder 5"/>
          <p:cNvSpPr txBox="1">
            <a:spLocks/>
          </p:cNvSpPr>
          <p:nvPr/>
        </p:nvSpPr>
        <p:spPr>
          <a:xfrm>
            <a:off x="3166282" y="3205822"/>
            <a:ext cx="4678226" cy="589181"/>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sz="3000" dirty="0" smtClean="0">
                <a:latin typeface="Mitra" panose="02000500000000000000" pitchFamily="2" charset="-78"/>
                <a:cs typeface="B Titr" panose="00000700000000000000" pitchFamily="2" charset="-78"/>
              </a:rPr>
              <a:t>آیات 1 تا 33</a:t>
            </a:r>
          </a:p>
        </p:txBody>
      </p:sp>
      <p:sp>
        <p:nvSpPr>
          <p:cNvPr id="9" name="Content Placeholder 5"/>
          <p:cNvSpPr txBox="1">
            <a:spLocks/>
          </p:cNvSpPr>
          <p:nvPr/>
        </p:nvSpPr>
        <p:spPr>
          <a:xfrm>
            <a:off x="3166282" y="4477224"/>
            <a:ext cx="4678226" cy="574775"/>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sz="3000" dirty="0" smtClean="0">
                <a:latin typeface="Mitra" panose="02000500000000000000" pitchFamily="2" charset="-78"/>
                <a:cs typeface="B Titr" panose="00000700000000000000" pitchFamily="2" charset="-78"/>
              </a:rPr>
              <a:t>آیات 34 تا 52</a:t>
            </a:r>
          </a:p>
        </p:txBody>
      </p:sp>
    </p:spTree>
    <p:extLst>
      <p:ext uri="{BB962C8B-B14F-4D97-AF65-F5344CB8AC3E}">
        <p14:creationId xmlns:p14="http://schemas.microsoft.com/office/powerpoint/2010/main" val="332921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par>
                          <p:cTn id="28" fill="hold">
                            <p:stCondLst>
                              <p:cond delay="3000"/>
                            </p:stCondLst>
                            <p:childTnLst>
                              <p:par>
                                <p:cTn id="29" presetID="26"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par>
                          <p:cTn id="45" fill="hold">
                            <p:stCondLst>
                              <p:cond delay="5000"/>
                            </p:stCondLst>
                            <p:childTnLst>
                              <p:par>
                                <p:cTn id="46" presetID="31" presetClass="entr" presetSubtype="0" fill="hold" grpId="0" nodeType="afterEffect">
                                  <p:stCondLst>
                                    <p:cond delay="0"/>
                                  </p:stCondLst>
                                  <p:childTnLst>
                                    <p:set>
                                      <p:cBhvr>
                                        <p:cTn id="47" dur="1" fill="hold">
                                          <p:stCondLst>
                                            <p:cond delay="0"/>
                                          </p:stCondLst>
                                        </p:cTn>
                                        <p:tgtEl>
                                          <p:spTgt spid="8">
                                            <p:bg/>
                                          </p:spTgt>
                                        </p:tgtEl>
                                        <p:attrNameLst>
                                          <p:attrName>style.visibility</p:attrName>
                                        </p:attrNameLst>
                                      </p:cBhvr>
                                      <p:to>
                                        <p:strVal val="visible"/>
                                      </p:to>
                                    </p:set>
                                    <p:anim calcmode="lin" valueType="num">
                                      <p:cBhvr>
                                        <p:cTn id="48" dur="1000" fill="hold"/>
                                        <p:tgtEl>
                                          <p:spTgt spid="8">
                                            <p:bg/>
                                          </p:spTgt>
                                        </p:tgtEl>
                                        <p:attrNameLst>
                                          <p:attrName>ppt_w</p:attrName>
                                        </p:attrNameLst>
                                      </p:cBhvr>
                                      <p:tavLst>
                                        <p:tav tm="0">
                                          <p:val>
                                            <p:fltVal val="0"/>
                                          </p:val>
                                        </p:tav>
                                        <p:tav tm="100000">
                                          <p:val>
                                            <p:strVal val="#ppt_w"/>
                                          </p:val>
                                        </p:tav>
                                      </p:tavLst>
                                    </p:anim>
                                    <p:anim calcmode="lin" valueType="num">
                                      <p:cBhvr>
                                        <p:cTn id="49" dur="1000" fill="hold"/>
                                        <p:tgtEl>
                                          <p:spTgt spid="8">
                                            <p:bg/>
                                          </p:spTgt>
                                        </p:tgtEl>
                                        <p:attrNameLst>
                                          <p:attrName>ppt_h</p:attrName>
                                        </p:attrNameLst>
                                      </p:cBhvr>
                                      <p:tavLst>
                                        <p:tav tm="0">
                                          <p:val>
                                            <p:fltVal val="0"/>
                                          </p:val>
                                        </p:tav>
                                        <p:tav tm="100000">
                                          <p:val>
                                            <p:strVal val="#ppt_h"/>
                                          </p:val>
                                        </p:tav>
                                      </p:tavLst>
                                    </p:anim>
                                    <p:anim calcmode="lin" valueType="num">
                                      <p:cBhvr>
                                        <p:cTn id="50" dur="1000" fill="hold"/>
                                        <p:tgtEl>
                                          <p:spTgt spid="8">
                                            <p:bg/>
                                          </p:spTgt>
                                        </p:tgtEl>
                                        <p:attrNameLst>
                                          <p:attrName>style.rotation</p:attrName>
                                        </p:attrNameLst>
                                      </p:cBhvr>
                                      <p:tavLst>
                                        <p:tav tm="0">
                                          <p:val>
                                            <p:fltVal val="90"/>
                                          </p:val>
                                        </p:tav>
                                        <p:tav tm="100000">
                                          <p:val>
                                            <p:fltVal val="0"/>
                                          </p:val>
                                        </p:tav>
                                      </p:tavLst>
                                    </p:anim>
                                    <p:animEffect transition="in" filter="fade">
                                      <p:cBhvr>
                                        <p:cTn id="51" dur="1000"/>
                                        <p:tgtEl>
                                          <p:spTgt spid="8">
                                            <p:bg/>
                                          </p:spTgt>
                                        </p:tgtEl>
                                      </p:cBhvr>
                                    </p:animEffect>
                                  </p:childTnLst>
                                </p:cTn>
                              </p:par>
                            </p:childTnLst>
                          </p:cTn>
                        </p:par>
                        <p:par>
                          <p:cTn id="52" fill="hold">
                            <p:stCondLst>
                              <p:cond delay="6000"/>
                            </p:stCondLst>
                            <p:childTnLst>
                              <p:par>
                                <p:cTn id="53" presetID="31" presetClass="entr" presetSubtype="0" fill="hold" grpId="0" nodeType="after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 calcmode="lin" valueType="num">
                                      <p:cBhvr>
                                        <p:cTn id="55"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7"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8" dur="1000"/>
                                        <p:tgtEl>
                                          <p:spTgt spid="8">
                                            <p:txEl>
                                              <p:pRg st="0" end="0"/>
                                            </p:txEl>
                                          </p:spTgt>
                                        </p:tgtEl>
                                      </p:cBhvr>
                                    </p:animEffect>
                                  </p:childTnLst>
                                </p:cTn>
                              </p:par>
                            </p:childTnLst>
                          </p:cTn>
                        </p:par>
                        <p:par>
                          <p:cTn id="59" fill="hold">
                            <p:stCondLst>
                              <p:cond delay="7000"/>
                            </p:stCondLst>
                            <p:childTnLst>
                              <p:par>
                                <p:cTn id="60" presetID="31" presetClass="entr" presetSubtype="0" fill="hold" grpId="0" nodeType="afterEffect">
                                  <p:stCondLst>
                                    <p:cond delay="0"/>
                                  </p:stCondLst>
                                  <p:childTnLst>
                                    <p:set>
                                      <p:cBhvr>
                                        <p:cTn id="61" dur="1" fill="hold">
                                          <p:stCondLst>
                                            <p:cond delay="0"/>
                                          </p:stCondLst>
                                        </p:cTn>
                                        <p:tgtEl>
                                          <p:spTgt spid="9">
                                            <p:bg/>
                                          </p:spTgt>
                                        </p:tgtEl>
                                        <p:attrNameLst>
                                          <p:attrName>style.visibility</p:attrName>
                                        </p:attrNameLst>
                                      </p:cBhvr>
                                      <p:to>
                                        <p:strVal val="visible"/>
                                      </p:to>
                                    </p:set>
                                    <p:anim calcmode="lin" valueType="num">
                                      <p:cBhvr>
                                        <p:cTn id="62" dur="1000" fill="hold"/>
                                        <p:tgtEl>
                                          <p:spTgt spid="9">
                                            <p:bg/>
                                          </p:spTgt>
                                        </p:tgtEl>
                                        <p:attrNameLst>
                                          <p:attrName>ppt_w</p:attrName>
                                        </p:attrNameLst>
                                      </p:cBhvr>
                                      <p:tavLst>
                                        <p:tav tm="0">
                                          <p:val>
                                            <p:fltVal val="0"/>
                                          </p:val>
                                        </p:tav>
                                        <p:tav tm="100000">
                                          <p:val>
                                            <p:strVal val="#ppt_w"/>
                                          </p:val>
                                        </p:tav>
                                      </p:tavLst>
                                    </p:anim>
                                    <p:anim calcmode="lin" valueType="num">
                                      <p:cBhvr>
                                        <p:cTn id="63" dur="1000" fill="hold"/>
                                        <p:tgtEl>
                                          <p:spTgt spid="9">
                                            <p:bg/>
                                          </p:spTgt>
                                        </p:tgtEl>
                                        <p:attrNameLst>
                                          <p:attrName>ppt_h</p:attrName>
                                        </p:attrNameLst>
                                      </p:cBhvr>
                                      <p:tavLst>
                                        <p:tav tm="0">
                                          <p:val>
                                            <p:fltVal val="0"/>
                                          </p:val>
                                        </p:tav>
                                        <p:tav tm="100000">
                                          <p:val>
                                            <p:strVal val="#ppt_h"/>
                                          </p:val>
                                        </p:tav>
                                      </p:tavLst>
                                    </p:anim>
                                    <p:anim calcmode="lin" valueType="num">
                                      <p:cBhvr>
                                        <p:cTn id="64" dur="1000" fill="hold"/>
                                        <p:tgtEl>
                                          <p:spTgt spid="9">
                                            <p:bg/>
                                          </p:spTgt>
                                        </p:tgtEl>
                                        <p:attrNameLst>
                                          <p:attrName>style.rotation</p:attrName>
                                        </p:attrNameLst>
                                      </p:cBhvr>
                                      <p:tavLst>
                                        <p:tav tm="0">
                                          <p:val>
                                            <p:fltVal val="90"/>
                                          </p:val>
                                        </p:tav>
                                        <p:tav tm="100000">
                                          <p:val>
                                            <p:fltVal val="0"/>
                                          </p:val>
                                        </p:tav>
                                      </p:tavLst>
                                    </p:anim>
                                    <p:animEffect transition="in" filter="fade">
                                      <p:cBhvr>
                                        <p:cTn id="65" dur="1000"/>
                                        <p:tgtEl>
                                          <p:spTgt spid="9">
                                            <p:bg/>
                                          </p:spTgt>
                                        </p:tgtEl>
                                      </p:cBhvr>
                                    </p:animEffect>
                                  </p:childTnLst>
                                </p:cTn>
                              </p:par>
                            </p:childTnLst>
                          </p:cTn>
                        </p:par>
                        <p:par>
                          <p:cTn id="66" fill="hold">
                            <p:stCondLst>
                              <p:cond delay="8000"/>
                            </p:stCondLst>
                            <p:childTnLst>
                              <p:par>
                                <p:cTn id="67" presetID="31" presetClass="entr" presetSubtype="0" fill="hold" grpId="0" nodeType="afterEffect">
                                  <p:stCondLst>
                                    <p:cond delay="0"/>
                                  </p:stCondLst>
                                  <p:childTnLst>
                                    <p:set>
                                      <p:cBhvr>
                                        <p:cTn id="68" dur="1" fill="hold">
                                          <p:stCondLst>
                                            <p:cond delay="0"/>
                                          </p:stCondLst>
                                        </p:cTn>
                                        <p:tgtEl>
                                          <p:spTgt spid="9">
                                            <p:txEl>
                                              <p:pRg st="0" end="0"/>
                                            </p:txEl>
                                          </p:spTgt>
                                        </p:tgtEl>
                                        <p:attrNameLst>
                                          <p:attrName>style.visibility</p:attrName>
                                        </p:attrNameLst>
                                      </p:cBhvr>
                                      <p:to>
                                        <p:strVal val="visible"/>
                                      </p:to>
                                    </p:set>
                                    <p:anim calcmode="lin" valueType="num">
                                      <p:cBhvr>
                                        <p:cTn id="6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7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7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7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build="p" animBg="1"/>
      <p:bldP spid="9"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1475" y="909473"/>
            <a:ext cx="3038851" cy="10627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ج. تعیین موضوعات</a:t>
            </a:r>
          </a:p>
          <a:p>
            <a:pPr rtl="1"/>
            <a:r>
              <a:rPr lang="fa-IR" sz="3200" b="1" dirty="0" smtClean="0">
                <a:solidFill>
                  <a:srgbClr val="0EABA4"/>
                </a:solidFill>
                <a:latin typeface="Mitra" panose="02000500000000000000" pitchFamily="2" charset="-78"/>
                <a:cs typeface="Mitra" panose="02000500000000000000" pitchFamily="2" charset="-78"/>
              </a:rPr>
              <a:t> کلی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1108170" y="310181"/>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3900488" y="300821"/>
            <a:ext cx="5662826" cy="6379640"/>
          </a:xfrm>
          <a:prstGeom prst="rect">
            <a:avLst/>
          </a:prstGeom>
        </p:spPr>
      </p:pic>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4341" y="5765720"/>
            <a:ext cx="914741" cy="914741"/>
          </a:xfrm>
          <a:prstGeom prst="rect">
            <a:avLst/>
          </a:prstGeom>
        </p:spPr>
      </p:pic>
    </p:spTree>
    <p:extLst>
      <p:ext uri="{BB962C8B-B14F-4D97-AF65-F5344CB8AC3E}">
        <p14:creationId xmlns:p14="http://schemas.microsoft.com/office/powerpoint/2010/main" val="4509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4" presetClass="entr" presetSubtype="3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ox(out)">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دوم</a:t>
            </a:r>
            <a:endParaRPr lang="en-US" sz="3600" dirty="0"/>
          </a:p>
        </p:txBody>
      </p:sp>
      <p:sp>
        <p:nvSpPr>
          <p:cNvPr id="5" name="Rectangle 4"/>
          <p:cNvSpPr/>
          <p:nvPr/>
        </p:nvSpPr>
        <p:spPr>
          <a:xfrm>
            <a:off x="1698422" y="583022"/>
            <a:ext cx="5101076" cy="584775"/>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بررسی دیدنی ها و شنیدنی های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10" name="Content Placeholder 5"/>
          <p:cNvSpPr txBox="1">
            <a:spLocks/>
          </p:cNvSpPr>
          <p:nvPr/>
        </p:nvSpPr>
        <p:spPr>
          <a:xfrm>
            <a:off x="1017638" y="2146092"/>
            <a:ext cx="6462643" cy="2369558"/>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چه مؤلفه ها و جریان هایی در سوره هست</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a:latin typeface="Mitra" panose="02000500000000000000" pitchFamily="2" charset="-78"/>
                <a:cs typeface="B Titr" panose="00000700000000000000" pitchFamily="2" charset="-78"/>
              </a:rPr>
              <a:t>تفاوت مؤلفه </a:t>
            </a:r>
            <a:r>
              <a:rPr lang="fa-IR" sz="3000" dirty="0" smtClean="0">
                <a:latin typeface="Mitra" panose="02000500000000000000" pitchFamily="2" charset="-78"/>
                <a:cs typeface="B Titr" panose="00000700000000000000" pitchFamily="2" charset="-78"/>
              </a:rPr>
              <a:t>و جریان چیست</a:t>
            </a:r>
            <a:r>
              <a:rPr lang="fa-IR" sz="3000" dirty="0" smtClean="0">
                <a:solidFill>
                  <a:srgbClr val="FF0000"/>
                </a:solidFill>
                <a:latin typeface="Mitra" panose="02000500000000000000" pitchFamily="2" charset="-78"/>
                <a:cs typeface="B Titr" panose="00000700000000000000" pitchFamily="2" charset="-78"/>
              </a:rPr>
              <a:t>؟</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324691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 fill="hold"/>
                                        <p:tgtEl>
                                          <p:spTgt spid="10"/>
                                        </p:tgtEl>
                                        <p:attrNameLst>
                                          <p:attrName>ppt_w</p:attrName>
                                        </p:attrNameLst>
                                      </p:cBhvr>
                                      <p:tavLst>
                                        <p:tav tm="0">
                                          <p:val>
                                            <p:fltVal val="0"/>
                                          </p:val>
                                        </p:tav>
                                        <p:tav tm="100000">
                                          <p:val>
                                            <p:strVal val="#ppt_w"/>
                                          </p:val>
                                        </p:tav>
                                      </p:tavLst>
                                    </p:anim>
                                    <p:anim calcmode="lin" valueType="num">
                                      <p:cBhvr>
                                        <p:cTn id="16" dur="1500" fill="hold"/>
                                        <p:tgtEl>
                                          <p:spTgt spid="10"/>
                                        </p:tgtEl>
                                        <p:attrNameLst>
                                          <p:attrName>ppt_h</p:attrName>
                                        </p:attrNameLst>
                                      </p:cBhvr>
                                      <p:tavLst>
                                        <p:tav tm="0">
                                          <p:val>
                                            <p:fltVal val="0"/>
                                          </p:val>
                                        </p:tav>
                                        <p:tav tm="100000">
                                          <p:val>
                                            <p:strVal val="#ppt_h"/>
                                          </p:val>
                                        </p:tav>
                                      </p:tavLst>
                                    </p:anim>
                                    <p:anim calcmode="lin" valueType="num">
                                      <p:cBhvr>
                                        <p:cTn id="17" dur="1500" fill="hold"/>
                                        <p:tgtEl>
                                          <p:spTgt spid="10"/>
                                        </p:tgtEl>
                                        <p:attrNameLst>
                                          <p:attrName>style.rotation</p:attrName>
                                        </p:attrNameLst>
                                      </p:cBhvr>
                                      <p:tavLst>
                                        <p:tav tm="0">
                                          <p:val>
                                            <p:fltVal val="90"/>
                                          </p:val>
                                        </p:tav>
                                        <p:tav tm="100000">
                                          <p:val>
                                            <p:fltVal val="0"/>
                                          </p:val>
                                        </p:tav>
                                      </p:tavLst>
                                    </p:anim>
                                    <p:animEffect transition="in" filter="fade">
                                      <p:cBhvr>
                                        <p:cTn id="1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91230" y="-30032"/>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بررسی دیدنی ها و شنیدنی ها</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442415" y="110308"/>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دوم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Diagram 5"/>
          <p:cNvGraphicFramePr/>
          <p:nvPr>
            <p:extLst>
              <p:ext uri="{D42A27DB-BD31-4B8C-83A1-F6EECF244321}">
                <p14:modId xmlns:p14="http://schemas.microsoft.com/office/powerpoint/2010/main" val="2396736681"/>
              </p:ext>
            </p:extLst>
          </p:nvPr>
        </p:nvGraphicFramePr>
        <p:xfrm>
          <a:off x="1614411" y="914379"/>
          <a:ext cx="8529851" cy="4796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5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graphicEl>
                                              <a:dgm id="{B62C2EF9-14EA-4176-8252-6E0695C620F9}"/>
                                            </p:graphicEl>
                                          </p:spTgt>
                                        </p:tgtEl>
                                        <p:attrNameLst>
                                          <p:attrName>style.visibility</p:attrName>
                                        </p:attrNameLst>
                                      </p:cBhvr>
                                      <p:to>
                                        <p:strVal val="visible"/>
                                      </p:to>
                                    </p:set>
                                    <p:anim calcmode="lin" valueType="num">
                                      <p:cBhvr>
                                        <p:cTn id="15" dur="1000" fill="hold"/>
                                        <p:tgtEl>
                                          <p:spTgt spid="6">
                                            <p:graphicEl>
                                              <a:dgm id="{B62C2EF9-14EA-4176-8252-6E0695C620F9}"/>
                                            </p:graphicEl>
                                          </p:spTgt>
                                        </p:tgtEl>
                                        <p:attrNameLst>
                                          <p:attrName>ppt_w</p:attrName>
                                        </p:attrNameLst>
                                      </p:cBhvr>
                                      <p:tavLst>
                                        <p:tav tm="0">
                                          <p:val>
                                            <p:fltVal val="0"/>
                                          </p:val>
                                        </p:tav>
                                        <p:tav tm="100000">
                                          <p:val>
                                            <p:strVal val="#ppt_w"/>
                                          </p:val>
                                        </p:tav>
                                      </p:tavLst>
                                    </p:anim>
                                    <p:anim calcmode="lin" valueType="num">
                                      <p:cBhvr>
                                        <p:cTn id="16" dur="1000" fill="hold"/>
                                        <p:tgtEl>
                                          <p:spTgt spid="6">
                                            <p:graphicEl>
                                              <a:dgm id="{B62C2EF9-14EA-4176-8252-6E0695C620F9}"/>
                                            </p:graphicEl>
                                          </p:spTgt>
                                        </p:tgtEl>
                                        <p:attrNameLst>
                                          <p:attrName>ppt_h</p:attrName>
                                        </p:attrNameLst>
                                      </p:cBhvr>
                                      <p:tavLst>
                                        <p:tav tm="0">
                                          <p:val>
                                            <p:fltVal val="0"/>
                                          </p:val>
                                        </p:tav>
                                        <p:tav tm="100000">
                                          <p:val>
                                            <p:strVal val="#ppt_h"/>
                                          </p:val>
                                        </p:tav>
                                      </p:tavLst>
                                    </p:anim>
                                    <p:anim calcmode="lin" valueType="num">
                                      <p:cBhvr>
                                        <p:cTn id="17" dur="1000" fill="hold"/>
                                        <p:tgtEl>
                                          <p:spTgt spid="6">
                                            <p:graphicEl>
                                              <a:dgm id="{B62C2EF9-14EA-4176-8252-6E0695C620F9}"/>
                                            </p:graphicEl>
                                          </p:spTgt>
                                        </p:tgtEl>
                                        <p:attrNameLst>
                                          <p:attrName>style.rotation</p:attrName>
                                        </p:attrNameLst>
                                      </p:cBhvr>
                                      <p:tavLst>
                                        <p:tav tm="0">
                                          <p:val>
                                            <p:fltVal val="90"/>
                                          </p:val>
                                        </p:tav>
                                        <p:tav tm="100000">
                                          <p:val>
                                            <p:fltVal val="0"/>
                                          </p:val>
                                        </p:tav>
                                      </p:tavLst>
                                    </p:anim>
                                    <p:animEffect transition="in" filter="fade">
                                      <p:cBhvr>
                                        <p:cTn id="18" dur="1000"/>
                                        <p:tgtEl>
                                          <p:spTgt spid="6">
                                            <p:graphicEl>
                                              <a:dgm id="{B62C2EF9-14EA-4176-8252-6E0695C620F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graphicEl>
                                              <a:dgm id="{B5234EE5-7117-4B63-8586-F82982F70B33}"/>
                                            </p:graphicEl>
                                          </p:spTgt>
                                        </p:tgtEl>
                                        <p:attrNameLst>
                                          <p:attrName>style.visibility</p:attrName>
                                        </p:attrNameLst>
                                      </p:cBhvr>
                                      <p:to>
                                        <p:strVal val="visible"/>
                                      </p:to>
                                    </p:set>
                                    <p:anim calcmode="lin" valueType="num">
                                      <p:cBhvr>
                                        <p:cTn id="23" dur="1000" fill="hold"/>
                                        <p:tgtEl>
                                          <p:spTgt spid="6">
                                            <p:graphicEl>
                                              <a:dgm id="{B5234EE5-7117-4B63-8586-F82982F70B33}"/>
                                            </p:graphicEl>
                                          </p:spTgt>
                                        </p:tgtEl>
                                        <p:attrNameLst>
                                          <p:attrName>ppt_w</p:attrName>
                                        </p:attrNameLst>
                                      </p:cBhvr>
                                      <p:tavLst>
                                        <p:tav tm="0">
                                          <p:val>
                                            <p:fltVal val="0"/>
                                          </p:val>
                                        </p:tav>
                                        <p:tav tm="100000">
                                          <p:val>
                                            <p:strVal val="#ppt_w"/>
                                          </p:val>
                                        </p:tav>
                                      </p:tavLst>
                                    </p:anim>
                                    <p:anim calcmode="lin" valueType="num">
                                      <p:cBhvr>
                                        <p:cTn id="24" dur="1000" fill="hold"/>
                                        <p:tgtEl>
                                          <p:spTgt spid="6">
                                            <p:graphicEl>
                                              <a:dgm id="{B5234EE5-7117-4B63-8586-F82982F70B33}"/>
                                            </p:graphicEl>
                                          </p:spTgt>
                                        </p:tgtEl>
                                        <p:attrNameLst>
                                          <p:attrName>ppt_h</p:attrName>
                                        </p:attrNameLst>
                                      </p:cBhvr>
                                      <p:tavLst>
                                        <p:tav tm="0">
                                          <p:val>
                                            <p:fltVal val="0"/>
                                          </p:val>
                                        </p:tav>
                                        <p:tav tm="100000">
                                          <p:val>
                                            <p:strVal val="#ppt_h"/>
                                          </p:val>
                                        </p:tav>
                                      </p:tavLst>
                                    </p:anim>
                                    <p:anim calcmode="lin" valueType="num">
                                      <p:cBhvr>
                                        <p:cTn id="25" dur="1000" fill="hold"/>
                                        <p:tgtEl>
                                          <p:spTgt spid="6">
                                            <p:graphicEl>
                                              <a:dgm id="{B5234EE5-7117-4B63-8586-F82982F70B33}"/>
                                            </p:graphicEl>
                                          </p:spTgt>
                                        </p:tgtEl>
                                        <p:attrNameLst>
                                          <p:attrName>style.rotation</p:attrName>
                                        </p:attrNameLst>
                                      </p:cBhvr>
                                      <p:tavLst>
                                        <p:tav tm="0">
                                          <p:val>
                                            <p:fltVal val="90"/>
                                          </p:val>
                                        </p:tav>
                                        <p:tav tm="100000">
                                          <p:val>
                                            <p:fltVal val="0"/>
                                          </p:val>
                                        </p:tav>
                                      </p:tavLst>
                                    </p:anim>
                                    <p:animEffect transition="in" filter="fade">
                                      <p:cBhvr>
                                        <p:cTn id="26" dur="1000"/>
                                        <p:tgtEl>
                                          <p:spTgt spid="6">
                                            <p:graphicEl>
                                              <a:dgm id="{B5234EE5-7117-4B63-8586-F82982F70B3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graphicEl>
                                              <a:dgm id="{6A58BC3E-48DA-4C89-8CC6-B1B62B43EDAE}"/>
                                            </p:graphicEl>
                                          </p:spTgt>
                                        </p:tgtEl>
                                        <p:attrNameLst>
                                          <p:attrName>style.visibility</p:attrName>
                                        </p:attrNameLst>
                                      </p:cBhvr>
                                      <p:to>
                                        <p:strVal val="visible"/>
                                      </p:to>
                                    </p:set>
                                    <p:anim calcmode="lin" valueType="num">
                                      <p:cBhvr>
                                        <p:cTn id="31" dur="1000" fill="hold"/>
                                        <p:tgtEl>
                                          <p:spTgt spid="6">
                                            <p:graphicEl>
                                              <a:dgm id="{6A58BC3E-48DA-4C89-8CC6-B1B62B43EDAE}"/>
                                            </p:graphicEl>
                                          </p:spTgt>
                                        </p:tgtEl>
                                        <p:attrNameLst>
                                          <p:attrName>ppt_w</p:attrName>
                                        </p:attrNameLst>
                                      </p:cBhvr>
                                      <p:tavLst>
                                        <p:tav tm="0">
                                          <p:val>
                                            <p:fltVal val="0"/>
                                          </p:val>
                                        </p:tav>
                                        <p:tav tm="100000">
                                          <p:val>
                                            <p:strVal val="#ppt_w"/>
                                          </p:val>
                                        </p:tav>
                                      </p:tavLst>
                                    </p:anim>
                                    <p:anim calcmode="lin" valueType="num">
                                      <p:cBhvr>
                                        <p:cTn id="32" dur="1000" fill="hold"/>
                                        <p:tgtEl>
                                          <p:spTgt spid="6">
                                            <p:graphicEl>
                                              <a:dgm id="{6A58BC3E-48DA-4C89-8CC6-B1B62B43EDAE}"/>
                                            </p:graphicEl>
                                          </p:spTgt>
                                        </p:tgtEl>
                                        <p:attrNameLst>
                                          <p:attrName>ppt_h</p:attrName>
                                        </p:attrNameLst>
                                      </p:cBhvr>
                                      <p:tavLst>
                                        <p:tav tm="0">
                                          <p:val>
                                            <p:fltVal val="0"/>
                                          </p:val>
                                        </p:tav>
                                        <p:tav tm="100000">
                                          <p:val>
                                            <p:strVal val="#ppt_h"/>
                                          </p:val>
                                        </p:tav>
                                      </p:tavLst>
                                    </p:anim>
                                    <p:anim calcmode="lin" valueType="num">
                                      <p:cBhvr>
                                        <p:cTn id="33" dur="1000" fill="hold"/>
                                        <p:tgtEl>
                                          <p:spTgt spid="6">
                                            <p:graphicEl>
                                              <a:dgm id="{6A58BC3E-48DA-4C89-8CC6-B1B62B43EDAE}"/>
                                            </p:graphicEl>
                                          </p:spTgt>
                                        </p:tgtEl>
                                        <p:attrNameLst>
                                          <p:attrName>style.rotation</p:attrName>
                                        </p:attrNameLst>
                                      </p:cBhvr>
                                      <p:tavLst>
                                        <p:tav tm="0">
                                          <p:val>
                                            <p:fltVal val="90"/>
                                          </p:val>
                                        </p:tav>
                                        <p:tav tm="100000">
                                          <p:val>
                                            <p:fltVal val="0"/>
                                          </p:val>
                                        </p:tav>
                                      </p:tavLst>
                                    </p:anim>
                                    <p:animEffect transition="in" filter="fade">
                                      <p:cBhvr>
                                        <p:cTn id="34" dur="1000"/>
                                        <p:tgtEl>
                                          <p:spTgt spid="6">
                                            <p:graphicEl>
                                              <a:dgm id="{6A58BC3E-48DA-4C89-8CC6-B1B62B43EDAE}"/>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6">
                                            <p:graphicEl>
                                              <a:dgm id="{BAAF721D-D3F5-484D-B692-2F6BE46B2140}"/>
                                            </p:graphicEl>
                                          </p:spTgt>
                                        </p:tgtEl>
                                        <p:attrNameLst>
                                          <p:attrName>style.visibility</p:attrName>
                                        </p:attrNameLst>
                                      </p:cBhvr>
                                      <p:to>
                                        <p:strVal val="visible"/>
                                      </p:to>
                                    </p:set>
                                    <p:anim calcmode="lin" valueType="num">
                                      <p:cBhvr>
                                        <p:cTn id="39" dur="1000" fill="hold"/>
                                        <p:tgtEl>
                                          <p:spTgt spid="6">
                                            <p:graphicEl>
                                              <a:dgm id="{BAAF721D-D3F5-484D-B692-2F6BE46B2140}"/>
                                            </p:graphicEl>
                                          </p:spTgt>
                                        </p:tgtEl>
                                        <p:attrNameLst>
                                          <p:attrName>ppt_w</p:attrName>
                                        </p:attrNameLst>
                                      </p:cBhvr>
                                      <p:tavLst>
                                        <p:tav tm="0">
                                          <p:val>
                                            <p:fltVal val="0"/>
                                          </p:val>
                                        </p:tav>
                                        <p:tav tm="100000">
                                          <p:val>
                                            <p:strVal val="#ppt_w"/>
                                          </p:val>
                                        </p:tav>
                                      </p:tavLst>
                                    </p:anim>
                                    <p:anim calcmode="lin" valueType="num">
                                      <p:cBhvr>
                                        <p:cTn id="40" dur="1000" fill="hold"/>
                                        <p:tgtEl>
                                          <p:spTgt spid="6">
                                            <p:graphicEl>
                                              <a:dgm id="{BAAF721D-D3F5-484D-B692-2F6BE46B2140}"/>
                                            </p:graphicEl>
                                          </p:spTgt>
                                        </p:tgtEl>
                                        <p:attrNameLst>
                                          <p:attrName>ppt_h</p:attrName>
                                        </p:attrNameLst>
                                      </p:cBhvr>
                                      <p:tavLst>
                                        <p:tav tm="0">
                                          <p:val>
                                            <p:fltVal val="0"/>
                                          </p:val>
                                        </p:tav>
                                        <p:tav tm="100000">
                                          <p:val>
                                            <p:strVal val="#ppt_h"/>
                                          </p:val>
                                        </p:tav>
                                      </p:tavLst>
                                    </p:anim>
                                    <p:anim calcmode="lin" valueType="num">
                                      <p:cBhvr>
                                        <p:cTn id="41" dur="1000" fill="hold"/>
                                        <p:tgtEl>
                                          <p:spTgt spid="6">
                                            <p:graphicEl>
                                              <a:dgm id="{BAAF721D-D3F5-484D-B692-2F6BE46B2140}"/>
                                            </p:graphicEl>
                                          </p:spTgt>
                                        </p:tgtEl>
                                        <p:attrNameLst>
                                          <p:attrName>style.rotation</p:attrName>
                                        </p:attrNameLst>
                                      </p:cBhvr>
                                      <p:tavLst>
                                        <p:tav tm="0">
                                          <p:val>
                                            <p:fltVal val="90"/>
                                          </p:val>
                                        </p:tav>
                                        <p:tav tm="100000">
                                          <p:val>
                                            <p:fltVal val="0"/>
                                          </p:val>
                                        </p:tav>
                                      </p:tavLst>
                                    </p:anim>
                                    <p:animEffect transition="in" filter="fade">
                                      <p:cBhvr>
                                        <p:cTn id="42" dur="1000"/>
                                        <p:tgtEl>
                                          <p:spTgt spid="6">
                                            <p:graphicEl>
                                              <a:dgm id="{BAAF721D-D3F5-484D-B692-2F6BE46B214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6">
                                            <p:graphicEl>
                                              <a:dgm id="{97FC0740-85C5-4686-8729-602DEF67BEFB}"/>
                                            </p:graphicEl>
                                          </p:spTgt>
                                        </p:tgtEl>
                                        <p:attrNameLst>
                                          <p:attrName>style.visibility</p:attrName>
                                        </p:attrNameLst>
                                      </p:cBhvr>
                                      <p:to>
                                        <p:strVal val="visible"/>
                                      </p:to>
                                    </p:set>
                                    <p:anim calcmode="lin" valueType="num">
                                      <p:cBhvr>
                                        <p:cTn id="47" dur="1000" fill="hold"/>
                                        <p:tgtEl>
                                          <p:spTgt spid="6">
                                            <p:graphicEl>
                                              <a:dgm id="{97FC0740-85C5-4686-8729-602DEF67BEFB}"/>
                                            </p:graphicEl>
                                          </p:spTgt>
                                        </p:tgtEl>
                                        <p:attrNameLst>
                                          <p:attrName>ppt_w</p:attrName>
                                        </p:attrNameLst>
                                      </p:cBhvr>
                                      <p:tavLst>
                                        <p:tav tm="0">
                                          <p:val>
                                            <p:fltVal val="0"/>
                                          </p:val>
                                        </p:tav>
                                        <p:tav tm="100000">
                                          <p:val>
                                            <p:strVal val="#ppt_w"/>
                                          </p:val>
                                        </p:tav>
                                      </p:tavLst>
                                    </p:anim>
                                    <p:anim calcmode="lin" valueType="num">
                                      <p:cBhvr>
                                        <p:cTn id="48" dur="1000" fill="hold"/>
                                        <p:tgtEl>
                                          <p:spTgt spid="6">
                                            <p:graphicEl>
                                              <a:dgm id="{97FC0740-85C5-4686-8729-602DEF67BEFB}"/>
                                            </p:graphicEl>
                                          </p:spTgt>
                                        </p:tgtEl>
                                        <p:attrNameLst>
                                          <p:attrName>ppt_h</p:attrName>
                                        </p:attrNameLst>
                                      </p:cBhvr>
                                      <p:tavLst>
                                        <p:tav tm="0">
                                          <p:val>
                                            <p:fltVal val="0"/>
                                          </p:val>
                                        </p:tav>
                                        <p:tav tm="100000">
                                          <p:val>
                                            <p:strVal val="#ppt_h"/>
                                          </p:val>
                                        </p:tav>
                                      </p:tavLst>
                                    </p:anim>
                                    <p:anim calcmode="lin" valueType="num">
                                      <p:cBhvr>
                                        <p:cTn id="49" dur="1000" fill="hold"/>
                                        <p:tgtEl>
                                          <p:spTgt spid="6">
                                            <p:graphicEl>
                                              <a:dgm id="{97FC0740-85C5-4686-8729-602DEF67BEFB}"/>
                                            </p:graphicEl>
                                          </p:spTgt>
                                        </p:tgtEl>
                                        <p:attrNameLst>
                                          <p:attrName>style.rotation</p:attrName>
                                        </p:attrNameLst>
                                      </p:cBhvr>
                                      <p:tavLst>
                                        <p:tav tm="0">
                                          <p:val>
                                            <p:fltVal val="90"/>
                                          </p:val>
                                        </p:tav>
                                        <p:tav tm="100000">
                                          <p:val>
                                            <p:fltVal val="0"/>
                                          </p:val>
                                        </p:tav>
                                      </p:tavLst>
                                    </p:anim>
                                    <p:animEffect transition="in" filter="fade">
                                      <p:cBhvr>
                                        <p:cTn id="50" dur="1000"/>
                                        <p:tgtEl>
                                          <p:spTgt spid="6">
                                            <p:graphicEl>
                                              <a:dgm id="{97FC0740-85C5-4686-8729-602DEF67BEF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6">
                                            <p:graphicEl>
                                              <a:dgm id="{DDFA0BC5-1ABF-452C-B01E-9D7CC0766533}"/>
                                            </p:graphicEl>
                                          </p:spTgt>
                                        </p:tgtEl>
                                        <p:attrNameLst>
                                          <p:attrName>style.visibility</p:attrName>
                                        </p:attrNameLst>
                                      </p:cBhvr>
                                      <p:to>
                                        <p:strVal val="visible"/>
                                      </p:to>
                                    </p:set>
                                    <p:anim calcmode="lin" valueType="num">
                                      <p:cBhvr>
                                        <p:cTn id="55" dur="1000" fill="hold"/>
                                        <p:tgtEl>
                                          <p:spTgt spid="6">
                                            <p:graphicEl>
                                              <a:dgm id="{DDFA0BC5-1ABF-452C-B01E-9D7CC0766533}"/>
                                            </p:graphicEl>
                                          </p:spTgt>
                                        </p:tgtEl>
                                        <p:attrNameLst>
                                          <p:attrName>ppt_w</p:attrName>
                                        </p:attrNameLst>
                                      </p:cBhvr>
                                      <p:tavLst>
                                        <p:tav tm="0">
                                          <p:val>
                                            <p:fltVal val="0"/>
                                          </p:val>
                                        </p:tav>
                                        <p:tav tm="100000">
                                          <p:val>
                                            <p:strVal val="#ppt_w"/>
                                          </p:val>
                                        </p:tav>
                                      </p:tavLst>
                                    </p:anim>
                                    <p:anim calcmode="lin" valueType="num">
                                      <p:cBhvr>
                                        <p:cTn id="56" dur="1000" fill="hold"/>
                                        <p:tgtEl>
                                          <p:spTgt spid="6">
                                            <p:graphicEl>
                                              <a:dgm id="{DDFA0BC5-1ABF-452C-B01E-9D7CC0766533}"/>
                                            </p:graphicEl>
                                          </p:spTgt>
                                        </p:tgtEl>
                                        <p:attrNameLst>
                                          <p:attrName>ppt_h</p:attrName>
                                        </p:attrNameLst>
                                      </p:cBhvr>
                                      <p:tavLst>
                                        <p:tav tm="0">
                                          <p:val>
                                            <p:fltVal val="0"/>
                                          </p:val>
                                        </p:tav>
                                        <p:tav tm="100000">
                                          <p:val>
                                            <p:strVal val="#ppt_h"/>
                                          </p:val>
                                        </p:tav>
                                      </p:tavLst>
                                    </p:anim>
                                    <p:anim calcmode="lin" valueType="num">
                                      <p:cBhvr>
                                        <p:cTn id="57" dur="1000" fill="hold"/>
                                        <p:tgtEl>
                                          <p:spTgt spid="6">
                                            <p:graphicEl>
                                              <a:dgm id="{DDFA0BC5-1ABF-452C-B01E-9D7CC0766533}"/>
                                            </p:graphicEl>
                                          </p:spTgt>
                                        </p:tgtEl>
                                        <p:attrNameLst>
                                          <p:attrName>style.rotation</p:attrName>
                                        </p:attrNameLst>
                                      </p:cBhvr>
                                      <p:tavLst>
                                        <p:tav tm="0">
                                          <p:val>
                                            <p:fltVal val="90"/>
                                          </p:val>
                                        </p:tav>
                                        <p:tav tm="100000">
                                          <p:val>
                                            <p:fltVal val="0"/>
                                          </p:val>
                                        </p:tav>
                                      </p:tavLst>
                                    </p:anim>
                                    <p:animEffect transition="in" filter="fade">
                                      <p:cBhvr>
                                        <p:cTn id="58" dur="1000"/>
                                        <p:tgtEl>
                                          <p:spTgt spid="6">
                                            <p:graphicEl>
                                              <a:dgm id="{DDFA0BC5-1ABF-452C-B01E-9D7CC0766533}"/>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6">
                                            <p:graphicEl>
                                              <a:dgm id="{D7414B6C-6F28-4266-B6D3-43D6B39FE3D8}"/>
                                            </p:graphicEl>
                                          </p:spTgt>
                                        </p:tgtEl>
                                        <p:attrNameLst>
                                          <p:attrName>style.visibility</p:attrName>
                                        </p:attrNameLst>
                                      </p:cBhvr>
                                      <p:to>
                                        <p:strVal val="visible"/>
                                      </p:to>
                                    </p:set>
                                    <p:anim calcmode="lin" valueType="num">
                                      <p:cBhvr>
                                        <p:cTn id="63" dur="1000" fill="hold"/>
                                        <p:tgtEl>
                                          <p:spTgt spid="6">
                                            <p:graphicEl>
                                              <a:dgm id="{D7414B6C-6F28-4266-B6D3-43D6B39FE3D8}"/>
                                            </p:graphicEl>
                                          </p:spTgt>
                                        </p:tgtEl>
                                        <p:attrNameLst>
                                          <p:attrName>ppt_w</p:attrName>
                                        </p:attrNameLst>
                                      </p:cBhvr>
                                      <p:tavLst>
                                        <p:tav tm="0">
                                          <p:val>
                                            <p:fltVal val="0"/>
                                          </p:val>
                                        </p:tav>
                                        <p:tav tm="100000">
                                          <p:val>
                                            <p:strVal val="#ppt_w"/>
                                          </p:val>
                                        </p:tav>
                                      </p:tavLst>
                                    </p:anim>
                                    <p:anim calcmode="lin" valueType="num">
                                      <p:cBhvr>
                                        <p:cTn id="64" dur="1000" fill="hold"/>
                                        <p:tgtEl>
                                          <p:spTgt spid="6">
                                            <p:graphicEl>
                                              <a:dgm id="{D7414B6C-6F28-4266-B6D3-43D6B39FE3D8}"/>
                                            </p:graphicEl>
                                          </p:spTgt>
                                        </p:tgtEl>
                                        <p:attrNameLst>
                                          <p:attrName>ppt_h</p:attrName>
                                        </p:attrNameLst>
                                      </p:cBhvr>
                                      <p:tavLst>
                                        <p:tav tm="0">
                                          <p:val>
                                            <p:fltVal val="0"/>
                                          </p:val>
                                        </p:tav>
                                        <p:tav tm="100000">
                                          <p:val>
                                            <p:strVal val="#ppt_h"/>
                                          </p:val>
                                        </p:tav>
                                      </p:tavLst>
                                    </p:anim>
                                    <p:anim calcmode="lin" valueType="num">
                                      <p:cBhvr>
                                        <p:cTn id="65" dur="1000" fill="hold"/>
                                        <p:tgtEl>
                                          <p:spTgt spid="6">
                                            <p:graphicEl>
                                              <a:dgm id="{D7414B6C-6F28-4266-B6D3-43D6B39FE3D8}"/>
                                            </p:graphicEl>
                                          </p:spTgt>
                                        </p:tgtEl>
                                        <p:attrNameLst>
                                          <p:attrName>style.rotation</p:attrName>
                                        </p:attrNameLst>
                                      </p:cBhvr>
                                      <p:tavLst>
                                        <p:tav tm="0">
                                          <p:val>
                                            <p:fltVal val="90"/>
                                          </p:val>
                                        </p:tav>
                                        <p:tav tm="100000">
                                          <p:val>
                                            <p:fltVal val="0"/>
                                          </p:val>
                                        </p:tav>
                                      </p:tavLst>
                                    </p:anim>
                                    <p:animEffect transition="in" filter="fade">
                                      <p:cBhvr>
                                        <p:cTn id="66" dur="1000"/>
                                        <p:tgtEl>
                                          <p:spTgt spid="6">
                                            <p:graphicEl>
                                              <a:dgm id="{D7414B6C-6F28-4266-B6D3-43D6B39FE3D8}"/>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6">
                                            <p:graphicEl>
                                              <a:dgm id="{E8EC5BB8-E744-4B11-9FD6-50E528028042}"/>
                                            </p:graphicEl>
                                          </p:spTgt>
                                        </p:tgtEl>
                                        <p:attrNameLst>
                                          <p:attrName>style.visibility</p:attrName>
                                        </p:attrNameLst>
                                      </p:cBhvr>
                                      <p:to>
                                        <p:strVal val="visible"/>
                                      </p:to>
                                    </p:set>
                                    <p:anim calcmode="lin" valueType="num">
                                      <p:cBhvr>
                                        <p:cTn id="71" dur="1000" fill="hold"/>
                                        <p:tgtEl>
                                          <p:spTgt spid="6">
                                            <p:graphicEl>
                                              <a:dgm id="{E8EC5BB8-E744-4B11-9FD6-50E528028042}"/>
                                            </p:graphicEl>
                                          </p:spTgt>
                                        </p:tgtEl>
                                        <p:attrNameLst>
                                          <p:attrName>ppt_w</p:attrName>
                                        </p:attrNameLst>
                                      </p:cBhvr>
                                      <p:tavLst>
                                        <p:tav tm="0">
                                          <p:val>
                                            <p:fltVal val="0"/>
                                          </p:val>
                                        </p:tav>
                                        <p:tav tm="100000">
                                          <p:val>
                                            <p:strVal val="#ppt_w"/>
                                          </p:val>
                                        </p:tav>
                                      </p:tavLst>
                                    </p:anim>
                                    <p:anim calcmode="lin" valueType="num">
                                      <p:cBhvr>
                                        <p:cTn id="72" dur="1000" fill="hold"/>
                                        <p:tgtEl>
                                          <p:spTgt spid="6">
                                            <p:graphicEl>
                                              <a:dgm id="{E8EC5BB8-E744-4B11-9FD6-50E528028042}"/>
                                            </p:graphicEl>
                                          </p:spTgt>
                                        </p:tgtEl>
                                        <p:attrNameLst>
                                          <p:attrName>ppt_h</p:attrName>
                                        </p:attrNameLst>
                                      </p:cBhvr>
                                      <p:tavLst>
                                        <p:tav tm="0">
                                          <p:val>
                                            <p:fltVal val="0"/>
                                          </p:val>
                                        </p:tav>
                                        <p:tav tm="100000">
                                          <p:val>
                                            <p:strVal val="#ppt_h"/>
                                          </p:val>
                                        </p:tav>
                                      </p:tavLst>
                                    </p:anim>
                                    <p:anim calcmode="lin" valueType="num">
                                      <p:cBhvr>
                                        <p:cTn id="73" dur="1000" fill="hold"/>
                                        <p:tgtEl>
                                          <p:spTgt spid="6">
                                            <p:graphicEl>
                                              <a:dgm id="{E8EC5BB8-E744-4B11-9FD6-50E528028042}"/>
                                            </p:graphicEl>
                                          </p:spTgt>
                                        </p:tgtEl>
                                        <p:attrNameLst>
                                          <p:attrName>style.rotation</p:attrName>
                                        </p:attrNameLst>
                                      </p:cBhvr>
                                      <p:tavLst>
                                        <p:tav tm="0">
                                          <p:val>
                                            <p:fltVal val="90"/>
                                          </p:val>
                                        </p:tav>
                                        <p:tav tm="100000">
                                          <p:val>
                                            <p:fltVal val="0"/>
                                          </p:val>
                                        </p:tav>
                                      </p:tavLst>
                                    </p:anim>
                                    <p:animEffect transition="in" filter="fade">
                                      <p:cBhvr>
                                        <p:cTn id="74" dur="1000"/>
                                        <p:tgtEl>
                                          <p:spTgt spid="6">
                                            <p:graphicEl>
                                              <a:dgm id="{E8EC5BB8-E744-4B11-9FD6-50E52802804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6"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p:cNvSpPr txBox="1">
            <a:spLocks/>
          </p:cNvSpPr>
          <p:nvPr/>
        </p:nvSpPr>
        <p:spPr>
          <a:xfrm>
            <a:off x="2988860" y="2998680"/>
            <a:ext cx="6374053" cy="2951744"/>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sz="3000" dirty="0" smtClean="0">
                <a:latin typeface="Mitra" panose="02000500000000000000" pitchFamily="2" charset="-78"/>
                <a:cs typeface="B Titr" panose="00000700000000000000" pitchFamily="2" charset="-78"/>
              </a:rPr>
              <a:t>قلم برای تدوین هر کتابی نوعاً به کتابت سطرهایی با بیان جریان </a:t>
            </a:r>
          </a:p>
          <a:p>
            <a:pPr marL="0" indent="0" algn="ctr">
              <a:lnSpc>
                <a:spcPct val="100000"/>
              </a:lnSpc>
              <a:buNone/>
            </a:pPr>
            <a:r>
              <a:rPr lang="fa-IR" sz="3000" dirty="0" smtClean="0">
                <a:latin typeface="Mitra" panose="02000500000000000000" pitchFamily="2" charset="-78"/>
                <a:cs typeface="B Titr" panose="00000700000000000000" pitchFamily="2" charset="-78"/>
              </a:rPr>
              <a:t>و جریان هایی در ارتباط با هم، </a:t>
            </a:r>
          </a:p>
          <a:p>
            <a:pPr marL="0" indent="0" algn="ctr">
              <a:lnSpc>
                <a:spcPct val="100000"/>
              </a:lnSpc>
              <a:buNone/>
            </a:pPr>
            <a:r>
              <a:rPr lang="fa-IR" sz="3000" dirty="0" smtClean="0">
                <a:latin typeface="Mitra" panose="02000500000000000000" pitchFamily="2" charset="-78"/>
                <a:cs typeface="B Titr" panose="00000700000000000000" pitchFamily="2" charset="-78"/>
              </a:rPr>
              <a:t>چه هم راستا و چه مقابل هم </a:t>
            </a:r>
          </a:p>
          <a:p>
            <a:pPr marL="0" indent="0" algn="ctr">
              <a:lnSpc>
                <a:spcPct val="100000"/>
              </a:lnSpc>
              <a:buNone/>
            </a:pPr>
            <a:r>
              <a:rPr lang="fa-IR" sz="3000" dirty="0" smtClean="0">
                <a:latin typeface="Mitra" panose="02000500000000000000" pitchFamily="2" charset="-78"/>
                <a:cs typeface="B Titr" panose="00000700000000000000" pitchFamily="2" charset="-78"/>
              </a:rPr>
              <a:t>می پردازد.</a:t>
            </a:r>
          </a:p>
        </p:txBody>
      </p:sp>
      <p:sp>
        <p:nvSpPr>
          <p:cNvPr id="10" name="Title 1"/>
          <p:cNvSpPr txBox="1">
            <a:spLocks/>
          </p:cNvSpPr>
          <p:nvPr/>
        </p:nvSpPr>
        <p:spPr>
          <a:xfrm>
            <a:off x="7603505" y="861148"/>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بررسی دیدنی ها و شنیدنی ها</a:t>
            </a:r>
            <a:endParaRPr lang="fa-IR" sz="3200" b="1" dirty="0">
              <a:solidFill>
                <a:srgbClr val="0EABA4"/>
              </a:solidFill>
              <a:latin typeface="Mitra" panose="02000500000000000000" pitchFamily="2" charset="-78"/>
              <a:cs typeface="Mitra" panose="02000500000000000000" pitchFamily="2" charset="-78"/>
            </a:endParaRPr>
          </a:p>
        </p:txBody>
      </p:sp>
      <p:sp>
        <p:nvSpPr>
          <p:cNvPr id="11" name="Title 1"/>
          <p:cNvSpPr txBox="1">
            <a:spLocks/>
          </p:cNvSpPr>
          <p:nvPr/>
        </p:nvSpPr>
        <p:spPr>
          <a:xfrm>
            <a:off x="1068639" y="854846"/>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دوم</a:t>
            </a:r>
            <a:endParaRPr lang="en-US" sz="3600" dirty="0">
              <a:solidFill>
                <a:srgbClr val="F7FFA7"/>
              </a:solidFill>
              <a:effectLst>
                <a:outerShdw blurRad="38100" dist="38100" dir="2700000" algn="tl">
                  <a:srgbClr val="000000">
                    <a:alpha val="43137"/>
                  </a:srgbClr>
                </a:outerShdw>
              </a:effectLst>
            </a:endParaRPr>
          </a:p>
        </p:txBody>
      </p:sp>
      <p:sp>
        <p:nvSpPr>
          <p:cNvPr id="12" name="Oval 11"/>
          <p:cNvSpPr/>
          <p:nvPr/>
        </p:nvSpPr>
        <p:spPr>
          <a:xfrm>
            <a:off x="9071578" y="2184857"/>
            <a:ext cx="1819336" cy="1418151"/>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13" name="Oval 4"/>
          <p:cNvSpPr txBox="1"/>
          <p:nvPr/>
        </p:nvSpPr>
        <p:spPr>
          <a:xfrm>
            <a:off x="9071578" y="2184857"/>
            <a:ext cx="1723801" cy="14181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2000" dirty="0" smtClean="0">
                <a:cs typeface="B Titr" panose="00000700000000000000" pitchFamily="2" charset="-78"/>
              </a:rPr>
              <a:t>جریان و رخدادهای سوره</a:t>
            </a:r>
            <a:endParaRPr lang="en-US" sz="2000" kern="1200" dirty="0">
              <a:cs typeface="B Titr" panose="00000700000000000000" pitchFamily="2" charset="-78"/>
            </a:endParaRPr>
          </a:p>
        </p:txBody>
      </p:sp>
      <p:sp>
        <p:nvSpPr>
          <p:cNvPr id="14" name="Oval 13"/>
          <p:cNvSpPr/>
          <p:nvPr/>
        </p:nvSpPr>
        <p:spPr>
          <a:xfrm>
            <a:off x="1717709" y="2184857"/>
            <a:ext cx="1819336" cy="1418151"/>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15" name="Oval 4"/>
          <p:cNvSpPr txBox="1"/>
          <p:nvPr/>
        </p:nvSpPr>
        <p:spPr>
          <a:xfrm>
            <a:off x="1717709" y="2184857"/>
            <a:ext cx="1723801" cy="14181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2000" dirty="0" smtClean="0">
                <a:cs typeface="B Titr" panose="00000700000000000000" pitchFamily="2" charset="-78"/>
              </a:rPr>
              <a:t>مهم ترین مؤلفه های هر جریان</a:t>
            </a:r>
            <a:endParaRPr lang="en-US" sz="2000" kern="1200" dirty="0">
              <a:cs typeface="B Titr" panose="00000700000000000000" pitchFamily="2" charset="-78"/>
            </a:endParaRPr>
          </a:p>
        </p:txBody>
      </p:sp>
    </p:spTree>
    <p:extLst>
      <p:ext uri="{BB962C8B-B14F-4D97-AF65-F5344CB8AC3E}">
        <p14:creationId xmlns:p14="http://schemas.microsoft.com/office/powerpoint/2010/main" val="3042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1000" fill="hold"/>
                                        <p:tgtEl>
                                          <p:spTgt spid="8">
                                            <p:bg/>
                                          </p:spTgt>
                                        </p:tgtEl>
                                        <p:attrNameLst>
                                          <p:attrName>ppt_w</p:attrName>
                                        </p:attrNameLst>
                                      </p:cBhvr>
                                      <p:tavLst>
                                        <p:tav tm="0">
                                          <p:val>
                                            <p:fltVal val="0"/>
                                          </p:val>
                                        </p:tav>
                                        <p:tav tm="100000">
                                          <p:val>
                                            <p:strVal val="#ppt_w"/>
                                          </p:val>
                                        </p:tav>
                                      </p:tavLst>
                                    </p:anim>
                                    <p:anim calcmode="lin" valueType="num">
                                      <p:cBhvr>
                                        <p:cTn id="8" dur="1000" fill="hold"/>
                                        <p:tgtEl>
                                          <p:spTgt spid="8">
                                            <p:bg/>
                                          </p:spTgt>
                                        </p:tgtEl>
                                        <p:attrNameLst>
                                          <p:attrName>ppt_h</p:attrName>
                                        </p:attrNameLst>
                                      </p:cBhvr>
                                      <p:tavLst>
                                        <p:tav tm="0">
                                          <p:val>
                                            <p:fltVal val="0"/>
                                          </p:val>
                                        </p:tav>
                                        <p:tav tm="100000">
                                          <p:val>
                                            <p:strVal val="#ppt_h"/>
                                          </p:val>
                                        </p:tav>
                                      </p:tavLst>
                                    </p:anim>
                                    <p:anim calcmode="lin" valueType="num">
                                      <p:cBhvr>
                                        <p:cTn id="9" dur="1000" fill="hold"/>
                                        <p:tgtEl>
                                          <p:spTgt spid="8">
                                            <p:bg/>
                                          </p:spTgt>
                                        </p:tgtEl>
                                        <p:attrNameLst>
                                          <p:attrName>style.rotation</p:attrName>
                                        </p:attrNameLst>
                                      </p:cBhvr>
                                      <p:tavLst>
                                        <p:tav tm="0">
                                          <p:val>
                                            <p:fltVal val="90"/>
                                          </p:val>
                                        </p:tav>
                                        <p:tav tm="100000">
                                          <p:val>
                                            <p:fltVal val="0"/>
                                          </p:val>
                                        </p:tav>
                                      </p:tavLst>
                                    </p:anim>
                                    <p:animEffect transition="in" filter="fade">
                                      <p:cBhvr>
                                        <p:cTn id="10" dur="1000"/>
                                        <p:tgtEl>
                                          <p:spTgt spid="8">
                                            <p:bg/>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8">
                                            <p:txEl>
                                              <p:pRg st="0" end="0"/>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8">
                                            <p:txEl>
                                              <p:pRg st="1" end="1"/>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8">
                                            <p:txEl>
                                              <p:pRg st="2" end="2"/>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8">
                                            <p:txEl>
                                              <p:pRg st="3" end="3"/>
                                            </p:txEl>
                                          </p:spTgt>
                                        </p:tgtEl>
                                      </p:cBhvr>
                                    </p:animEffect>
                                  </p:childTnLst>
                                </p:cTn>
                              </p:par>
                            </p:childTnLst>
                          </p:cTn>
                        </p:par>
                        <p:par>
                          <p:cTn id="39" fill="hold">
                            <p:stCondLst>
                              <p:cond delay="5000"/>
                            </p:stCondLst>
                            <p:childTnLst>
                              <p:par>
                                <p:cTn id="40" presetID="22" presetClass="entr" presetSubtype="1"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1000"/>
                                        <p:tgtEl>
                                          <p:spTgt spid="10"/>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right)">
                                      <p:cBhvr>
                                        <p:cTn id="45" dur="500"/>
                                        <p:tgtEl>
                                          <p:spTgt spid="11"/>
                                        </p:tgtEl>
                                      </p:cBhvr>
                                    </p:animEffect>
                                  </p:childTnLst>
                                </p:cTn>
                              </p:par>
                            </p:childTnLst>
                          </p:cTn>
                        </p:par>
                        <p:par>
                          <p:cTn id="46" fill="hold">
                            <p:stCondLst>
                              <p:cond delay="6000"/>
                            </p:stCondLst>
                            <p:childTnLst>
                              <p:par>
                                <p:cTn id="47" presetID="26"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80">
                                          <p:stCondLst>
                                            <p:cond delay="0"/>
                                          </p:stCondLst>
                                        </p:cTn>
                                        <p:tgtEl>
                                          <p:spTgt spid="12"/>
                                        </p:tgtEl>
                                      </p:cBhvr>
                                    </p:animEffect>
                                    <p:anim calcmode="lin" valueType="num">
                                      <p:cBhvr>
                                        <p:cTn id="5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5" dur="26">
                                          <p:stCondLst>
                                            <p:cond delay="650"/>
                                          </p:stCondLst>
                                        </p:cTn>
                                        <p:tgtEl>
                                          <p:spTgt spid="12"/>
                                        </p:tgtEl>
                                      </p:cBhvr>
                                      <p:to x="100000" y="60000"/>
                                    </p:animScale>
                                    <p:animScale>
                                      <p:cBhvr>
                                        <p:cTn id="56" dur="166" decel="50000">
                                          <p:stCondLst>
                                            <p:cond delay="676"/>
                                          </p:stCondLst>
                                        </p:cTn>
                                        <p:tgtEl>
                                          <p:spTgt spid="12"/>
                                        </p:tgtEl>
                                      </p:cBhvr>
                                      <p:to x="100000" y="100000"/>
                                    </p:animScale>
                                    <p:animScale>
                                      <p:cBhvr>
                                        <p:cTn id="57" dur="26">
                                          <p:stCondLst>
                                            <p:cond delay="1312"/>
                                          </p:stCondLst>
                                        </p:cTn>
                                        <p:tgtEl>
                                          <p:spTgt spid="12"/>
                                        </p:tgtEl>
                                      </p:cBhvr>
                                      <p:to x="100000" y="80000"/>
                                    </p:animScale>
                                    <p:animScale>
                                      <p:cBhvr>
                                        <p:cTn id="58" dur="166" decel="50000">
                                          <p:stCondLst>
                                            <p:cond delay="1338"/>
                                          </p:stCondLst>
                                        </p:cTn>
                                        <p:tgtEl>
                                          <p:spTgt spid="12"/>
                                        </p:tgtEl>
                                      </p:cBhvr>
                                      <p:to x="100000" y="100000"/>
                                    </p:animScale>
                                    <p:animScale>
                                      <p:cBhvr>
                                        <p:cTn id="59" dur="26">
                                          <p:stCondLst>
                                            <p:cond delay="1642"/>
                                          </p:stCondLst>
                                        </p:cTn>
                                        <p:tgtEl>
                                          <p:spTgt spid="12"/>
                                        </p:tgtEl>
                                      </p:cBhvr>
                                      <p:to x="100000" y="90000"/>
                                    </p:animScale>
                                    <p:animScale>
                                      <p:cBhvr>
                                        <p:cTn id="60" dur="166" decel="50000">
                                          <p:stCondLst>
                                            <p:cond delay="1668"/>
                                          </p:stCondLst>
                                        </p:cTn>
                                        <p:tgtEl>
                                          <p:spTgt spid="12"/>
                                        </p:tgtEl>
                                      </p:cBhvr>
                                      <p:to x="100000" y="100000"/>
                                    </p:animScale>
                                    <p:animScale>
                                      <p:cBhvr>
                                        <p:cTn id="61" dur="26">
                                          <p:stCondLst>
                                            <p:cond delay="1808"/>
                                          </p:stCondLst>
                                        </p:cTn>
                                        <p:tgtEl>
                                          <p:spTgt spid="12"/>
                                        </p:tgtEl>
                                      </p:cBhvr>
                                      <p:to x="100000" y="95000"/>
                                    </p:animScale>
                                    <p:animScale>
                                      <p:cBhvr>
                                        <p:cTn id="62" dur="166" decel="50000">
                                          <p:stCondLst>
                                            <p:cond delay="1834"/>
                                          </p:stCondLst>
                                        </p:cTn>
                                        <p:tgtEl>
                                          <p:spTgt spid="12"/>
                                        </p:tgtEl>
                                      </p:cBhvr>
                                      <p:to x="100000" y="100000"/>
                                    </p:animScale>
                                  </p:childTnLst>
                                </p:cTn>
                              </p:par>
                            </p:childTnLst>
                          </p:cTn>
                        </p:par>
                        <p:par>
                          <p:cTn id="63" fill="hold">
                            <p:stCondLst>
                              <p:cond delay="8000"/>
                            </p:stCondLst>
                            <p:childTnLst>
                              <p:par>
                                <p:cTn id="64" presetID="26"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80">
                                          <p:stCondLst>
                                            <p:cond delay="0"/>
                                          </p:stCondLst>
                                        </p:cTn>
                                        <p:tgtEl>
                                          <p:spTgt spid="13"/>
                                        </p:tgtEl>
                                      </p:cBhvr>
                                    </p:animEffect>
                                    <p:anim calcmode="lin" valueType="num">
                                      <p:cBhvr>
                                        <p:cTn id="6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2" dur="26">
                                          <p:stCondLst>
                                            <p:cond delay="650"/>
                                          </p:stCondLst>
                                        </p:cTn>
                                        <p:tgtEl>
                                          <p:spTgt spid="13"/>
                                        </p:tgtEl>
                                      </p:cBhvr>
                                      <p:to x="100000" y="60000"/>
                                    </p:animScale>
                                    <p:animScale>
                                      <p:cBhvr>
                                        <p:cTn id="73" dur="166" decel="50000">
                                          <p:stCondLst>
                                            <p:cond delay="676"/>
                                          </p:stCondLst>
                                        </p:cTn>
                                        <p:tgtEl>
                                          <p:spTgt spid="13"/>
                                        </p:tgtEl>
                                      </p:cBhvr>
                                      <p:to x="100000" y="100000"/>
                                    </p:animScale>
                                    <p:animScale>
                                      <p:cBhvr>
                                        <p:cTn id="74" dur="26">
                                          <p:stCondLst>
                                            <p:cond delay="1312"/>
                                          </p:stCondLst>
                                        </p:cTn>
                                        <p:tgtEl>
                                          <p:spTgt spid="13"/>
                                        </p:tgtEl>
                                      </p:cBhvr>
                                      <p:to x="100000" y="80000"/>
                                    </p:animScale>
                                    <p:animScale>
                                      <p:cBhvr>
                                        <p:cTn id="75" dur="166" decel="50000">
                                          <p:stCondLst>
                                            <p:cond delay="1338"/>
                                          </p:stCondLst>
                                        </p:cTn>
                                        <p:tgtEl>
                                          <p:spTgt spid="13"/>
                                        </p:tgtEl>
                                      </p:cBhvr>
                                      <p:to x="100000" y="100000"/>
                                    </p:animScale>
                                    <p:animScale>
                                      <p:cBhvr>
                                        <p:cTn id="76" dur="26">
                                          <p:stCondLst>
                                            <p:cond delay="1642"/>
                                          </p:stCondLst>
                                        </p:cTn>
                                        <p:tgtEl>
                                          <p:spTgt spid="13"/>
                                        </p:tgtEl>
                                      </p:cBhvr>
                                      <p:to x="100000" y="90000"/>
                                    </p:animScale>
                                    <p:animScale>
                                      <p:cBhvr>
                                        <p:cTn id="77" dur="166" decel="50000">
                                          <p:stCondLst>
                                            <p:cond delay="1668"/>
                                          </p:stCondLst>
                                        </p:cTn>
                                        <p:tgtEl>
                                          <p:spTgt spid="13"/>
                                        </p:tgtEl>
                                      </p:cBhvr>
                                      <p:to x="100000" y="100000"/>
                                    </p:animScale>
                                    <p:animScale>
                                      <p:cBhvr>
                                        <p:cTn id="78" dur="26">
                                          <p:stCondLst>
                                            <p:cond delay="1808"/>
                                          </p:stCondLst>
                                        </p:cTn>
                                        <p:tgtEl>
                                          <p:spTgt spid="13"/>
                                        </p:tgtEl>
                                      </p:cBhvr>
                                      <p:to x="100000" y="95000"/>
                                    </p:animScale>
                                    <p:animScale>
                                      <p:cBhvr>
                                        <p:cTn id="79" dur="166" decel="50000">
                                          <p:stCondLst>
                                            <p:cond delay="1834"/>
                                          </p:stCondLst>
                                        </p:cTn>
                                        <p:tgtEl>
                                          <p:spTgt spid="13"/>
                                        </p:tgtEl>
                                      </p:cBhvr>
                                      <p:to x="100000" y="100000"/>
                                    </p:animScale>
                                  </p:childTnLst>
                                </p:cTn>
                              </p:par>
                            </p:childTnLst>
                          </p:cTn>
                        </p:par>
                        <p:par>
                          <p:cTn id="80" fill="hold">
                            <p:stCondLst>
                              <p:cond delay="10000"/>
                            </p:stCondLst>
                            <p:childTnLst>
                              <p:par>
                                <p:cTn id="81" presetID="26" presetClass="entr" presetSubtype="0" fill="hold"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down)">
                                      <p:cBhvr>
                                        <p:cTn id="83" dur="580">
                                          <p:stCondLst>
                                            <p:cond delay="0"/>
                                          </p:stCondLst>
                                        </p:cTn>
                                        <p:tgtEl>
                                          <p:spTgt spid="14"/>
                                        </p:tgtEl>
                                      </p:cBhvr>
                                    </p:animEffect>
                                    <p:anim calcmode="lin" valueType="num">
                                      <p:cBhvr>
                                        <p:cTn id="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9" dur="26">
                                          <p:stCondLst>
                                            <p:cond delay="650"/>
                                          </p:stCondLst>
                                        </p:cTn>
                                        <p:tgtEl>
                                          <p:spTgt spid="14"/>
                                        </p:tgtEl>
                                      </p:cBhvr>
                                      <p:to x="100000" y="60000"/>
                                    </p:animScale>
                                    <p:animScale>
                                      <p:cBhvr>
                                        <p:cTn id="90" dur="166" decel="50000">
                                          <p:stCondLst>
                                            <p:cond delay="676"/>
                                          </p:stCondLst>
                                        </p:cTn>
                                        <p:tgtEl>
                                          <p:spTgt spid="14"/>
                                        </p:tgtEl>
                                      </p:cBhvr>
                                      <p:to x="100000" y="100000"/>
                                    </p:animScale>
                                    <p:animScale>
                                      <p:cBhvr>
                                        <p:cTn id="91" dur="26">
                                          <p:stCondLst>
                                            <p:cond delay="1312"/>
                                          </p:stCondLst>
                                        </p:cTn>
                                        <p:tgtEl>
                                          <p:spTgt spid="14"/>
                                        </p:tgtEl>
                                      </p:cBhvr>
                                      <p:to x="100000" y="80000"/>
                                    </p:animScale>
                                    <p:animScale>
                                      <p:cBhvr>
                                        <p:cTn id="92" dur="166" decel="50000">
                                          <p:stCondLst>
                                            <p:cond delay="1338"/>
                                          </p:stCondLst>
                                        </p:cTn>
                                        <p:tgtEl>
                                          <p:spTgt spid="14"/>
                                        </p:tgtEl>
                                      </p:cBhvr>
                                      <p:to x="100000" y="100000"/>
                                    </p:animScale>
                                    <p:animScale>
                                      <p:cBhvr>
                                        <p:cTn id="93" dur="26">
                                          <p:stCondLst>
                                            <p:cond delay="1642"/>
                                          </p:stCondLst>
                                        </p:cTn>
                                        <p:tgtEl>
                                          <p:spTgt spid="14"/>
                                        </p:tgtEl>
                                      </p:cBhvr>
                                      <p:to x="100000" y="90000"/>
                                    </p:animScale>
                                    <p:animScale>
                                      <p:cBhvr>
                                        <p:cTn id="94" dur="166" decel="50000">
                                          <p:stCondLst>
                                            <p:cond delay="1668"/>
                                          </p:stCondLst>
                                        </p:cTn>
                                        <p:tgtEl>
                                          <p:spTgt spid="14"/>
                                        </p:tgtEl>
                                      </p:cBhvr>
                                      <p:to x="100000" y="100000"/>
                                    </p:animScale>
                                    <p:animScale>
                                      <p:cBhvr>
                                        <p:cTn id="95" dur="26">
                                          <p:stCondLst>
                                            <p:cond delay="1808"/>
                                          </p:stCondLst>
                                        </p:cTn>
                                        <p:tgtEl>
                                          <p:spTgt spid="14"/>
                                        </p:tgtEl>
                                      </p:cBhvr>
                                      <p:to x="100000" y="95000"/>
                                    </p:animScale>
                                    <p:animScale>
                                      <p:cBhvr>
                                        <p:cTn id="96" dur="166" decel="50000">
                                          <p:stCondLst>
                                            <p:cond delay="1834"/>
                                          </p:stCondLst>
                                        </p:cTn>
                                        <p:tgtEl>
                                          <p:spTgt spid="14"/>
                                        </p:tgtEl>
                                      </p:cBhvr>
                                      <p:to x="100000" y="100000"/>
                                    </p:animScale>
                                  </p:childTnLst>
                                </p:cTn>
                              </p:par>
                            </p:childTnLst>
                          </p:cTn>
                        </p:par>
                        <p:par>
                          <p:cTn id="97" fill="hold">
                            <p:stCondLst>
                              <p:cond delay="12000"/>
                            </p:stCondLst>
                            <p:childTnLst>
                              <p:par>
                                <p:cTn id="98" presetID="26" presetClass="entr" presetSubtype="0" fill="hold" grpId="0" nodeType="after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down)">
                                      <p:cBhvr>
                                        <p:cTn id="100" dur="580">
                                          <p:stCondLst>
                                            <p:cond delay="0"/>
                                          </p:stCondLst>
                                        </p:cTn>
                                        <p:tgtEl>
                                          <p:spTgt spid="15"/>
                                        </p:tgtEl>
                                      </p:cBhvr>
                                    </p:animEffect>
                                    <p:anim calcmode="lin" valueType="num">
                                      <p:cBhvr>
                                        <p:cTn id="10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6" dur="26">
                                          <p:stCondLst>
                                            <p:cond delay="650"/>
                                          </p:stCondLst>
                                        </p:cTn>
                                        <p:tgtEl>
                                          <p:spTgt spid="15"/>
                                        </p:tgtEl>
                                      </p:cBhvr>
                                      <p:to x="100000" y="60000"/>
                                    </p:animScale>
                                    <p:animScale>
                                      <p:cBhvr>
                                        <p:cTn id="107" dur="166" decel="50000">
                                          <p:stCondLst>
                                            <p:cond delay="676"/>
                                          </p:stCondLst>
                                        </p:cTn>
                                        <p:tgtEl>
                                          <p:spTgt spid="15"/>
                                        </p:tgtEl>
                                      </p:cBhvr>
                                      <p:to x="100000" y="100000"/>
                                    </p:animScale>
                                    <p:animScale>
                                      <p:cBhvr>
                                        <p:cTn id="108" dur="26">
                                          <p:stCondLst>
                                            <p:cond delay="1312"/>
                                          </p:stCondLst>
                                        </p:cTn>
                                        <p:tgtEl>
                                          <p:spTgt spid="15"/>
                                        </p:tgtEl>
                                      </p:cBhvr>
                                      <p:to x="100000" y="80000"/>
                                    </p:animScale>
                                    <p:animScale>
                                      <p:cBhvr>
                                        <p:cTn id="109" dur="166" decel="50000">
                                          <p:stCondLst>
                                            <p:cond delay="1338"/>
                                          </p:stCondLst>
                                        </p:cTn>
                                        <p:tgtEl>
                                          <p:spTgt spid="15"/>
                                        </p:tgtEl>
                                      </p:cBhvr>
                                      <p:to x="100000" y="100000"/>
                                    </p:animScale>
                                    <p:animScale>
                                      <p:cBhvr>
                                        <p:cTn id="110" dur="26">
                                          <p:stCondLst>
                                            <p:cond delay="1642"/>
                                          </p:stCondLst>
                                        </p:cTn>
                                        <p:tgtEl>
                                          <p:spTgt spid="15"/>
                                        </p:tgtEl>
                                      </p:cBhvr>
                                      <p:to x="100000" y="90000"/>
                                    </p:animScale>
                                    <p:animScale>
                                      <p:cBhvr>
                                        <p:cTn id="111" dur="166" decel="50000">
                                          <p:stCondLst>
                                            <p:cond delay="1668"/>
                                          </p:stCondLst>
                                        </p:cTn>
                                        <p:tgtEl>
                                          <p:spTgt spid="15"/>
                                        </p:tgtEl>
                                      </p:cBhvr>
                                      <p:to x="100000" y="100000"/>
                                    </p:animScale>
                                    <p:animScale>
                                      <p:cBhvr>
                                        <p:cTn id="112" dur="26">
                                          <p:stCondLst>
                                            <p:cond delay="1808"/>
                                          </p:stCondLst>
                                        </p:cTn>
                                        <p:tgtEl>
                                          <p:spTgt spid="15"/>
                                        </p:tgtEl>
                                      </p:cBhvr>
                                      <p:to x="100000" y="95000"/>
                                    </p:animScale>
                                    <p:animScale>
                                      <p:cBhvr>
                                        <p:cTn id="113"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0" grpId="0"/>
      <p:bldP spid="11" grpId="0"/>
      <p:bldP spid="13"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rot="16200000">
            <a:off x="-1255510" y="2179438"/>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بررسی دیدنی ها و شنیدنی ها</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623297" y="62976"/>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دوم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Diagram 5"/>
          <p:cNvGraphicFramePr/>
          <p:nvPr>
            <p:extLst>
              <p:ext uri="{D42A27DB-BD31-4B8C-83A1-F6EECF244321}">
                <p14:modId xmlns:p14="http://schemas.microsoft.com/office/powerpoint/2010/main" val="1913730119"/>
              </p:ext>
            </p:extLst>
          </p:nvPr>
        </p:nvGraphicFramePr>
        <p:xfrm>
          <a:off x="2047164" y="259686"/>
          <a:ext cx="8099555" cy="5677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642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1000"/>
                                  </p:stCondLst>
                                  <p:childTnLst>
                                    <p:set>
                                      <p:cBhvr>
                                        <p:cTn id="14" dur="1" fill="hold">
                                          <p:stCondLst>
                                            <p:cond delay="0"/>
                                          </p:stCondLst>
                                        </p:cTn>
                                        <p:tgtEl>
                                          <p:spTgt spid="6">
                                            <p:graphicEl>
                                              <a:dgm id="{36A08091-7BF0-4F00-ABAA-BD2346A48C1F}"/>
                                            </p:graphicEl>
                                          </p:spTgt>
                                        </p:tgtEl>
                                        <p:attrNameLst>
                                          <p:attrName>style.visibility</p:attrName>
                                        </p:attrNameLst>
                                      </p:cBhvr>
                                      <p:to>
                                        <p:strVal val="visible"/>
                                      </p:to>
                                    </p:set>
                                    <p:anim calcmode="lin" valueType="num">
                                      <p:cBhvr additive="base">
                                        <p:cTn id="15" dur="1250" fill="hold"/>
                                        <p:tgtEl>
                                          <p:spTgt spid="6">
                                            <p:graphicEl>
                                              <a:dgm id="{36A08091-7BF0-4F00-ABAA-BD2346A48C1F}"/>
                                            </p:graphicEl>
                                          </p:spTgt>
                                        </p:tgtEl>
                                        <p:attrNameLst>
                                          <p:attrName>ppt_x</p:attrName>
                                        </p:attrNameLst>
                                      </p:cBhvr>
                                      <p:tavLst>
                                        <p:tav tm="0">
                                          <p:val>
                                            <p:strVal val="#ppt_x"/>
                                          </p:val>
                                        </p:tav>
                                        <p:tav tm="100000">
                                          <p:val>
                                            <p:strVal val="#ppt_x"/>
                                          </p:val>
                                        </p:tav>
                                      </p:tavLst>
                                    </p:anim>
                                    <p:anim calcmode="lin" valueType="num">
                                      <p:cBhvr additive="base">
                                        <p:cTn id="16" dur="1250" fill="hold"/>
                                        <p:tgtEl>
                                          <p:spTgt spid="6">
                                            <p:graphicEl>
                                              <a:dgm id="{36A08091-7BF0-4F00-ABAA-BD2346A48C1F}"/>
                                            </p:graphic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1000"/>
                                  </p:stCondLst>
                                  <p:childTnLst>
                                    <p:set>
                                      <p:cBhvr>
                                        <p:cTn id="20" dur="1" fill="hold">
                                          <p:stCondLst>
                                            <p:cond delay="0"/>
                                          </p:stCondLst>
                                        </p:cTn>
                                        <p:tgtEl>
                                          <p:spTgt spid="6">
                                            <p:graphicEl>
                                              <a:dgm id="{81723451-5BFD-4837-97DA-A186E841AB95}"/>
                                            </p:graphicEl>
                                          </p:spTgt>
                                        </p:tgtEl>
                                        <p:attrNameLst>
                                          <p:attrName>style.visibility</p:attrName>
                                        </p:attrNameLst>
                                      </p:cBhvr>
                                      <p:to>
                                        <p:strVal val="visible"/>
                                      </p:to>
                                    </p:set>
                                    <p:anim calcmode="lin" valueType="num">
                                      <p:cBhvr additive="base">
                                        <p:cTn id="21" dur="1250" fill="hold"/>
                                        <p:tgtEl>
                                          <p:spTgt spid="6">
                                            <p:graphicEl>
                                              <a:dgm id="{81723451-5BFD-4837-97DA-A186E841AB95}"/>
                                            </p:graphicEl>
                                          </p:spTgt>
                                        </p:tgtEl>
                                        <p:attrNameLst>
                                          <p:attrName>ppt_x</p:attrName>
                                        </p:attrNameLst>
                                      </p:cBhvr>
                                      <p:tavLst>
                                        <p:tav tm="0">
                                          <p:val>
                                            <p:strVal val="#ppt_x"/>
                                          </p:val>
                                        </p:tav>
                                        <p:tav tm="100000">
                                          <p:val>
                                            <p:strVal val="#ppt_x"/>
                                          </p:val>
                                        </p:tav>
                                      </p:tavLst>
                                    </p:anim>
                                    <p:anim calcmode="lin" valueType="num">
                                      <p:cBhvr additive="base">
                                        <p:cTn id="22" dur="1250" fill="hold"/>
                                        <p:tgtEl>
                                          <p:spTgt spid="6">
                                            <p:graphicEl>
                                              <a:dgm id="{81723451-5BFD-4837-97DA-A186E841AB95}"/>
                                            </p:graphic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1000"/>
                                  </p:stCondLst>
                                  <p:childTnLst>
                                    <p:set>
                                      <p:cBhvr>
                                        <p:cTn id="26" dur="1" fill="hold">
                                          <p:stCondLst>
                                            <p:cond delay="0"/>
                                          </p:stCondLst>
                                        </p:cTn>
                                        <p:tgtEl>
                                          <p:spTgt spid="6">
                                            <p:graphicEl>
                                              <a:dgm id="{13F8FAE7-FB22-4544-9A3D-F43CAF9D3B99}"/>
                                            </p:graphicEl>
                                          </p:spTgt>
                                        </p:tgtEl>
                                        <p:attrNameLst>
                                          <p:attrName>style.visibility</p:attrName>
                                        </p:attrNameLst>
                                      </p:cBhvr>
                                      <p:to>
                                        <p:strVal val="visible"/>
                                      </p:to>
                                    </p:set>
                                    <p:anim calcmode="lin" valueType="num">
                                      <p:cBhvr additive="base">
                                        <p:cTn id="27" dur="1250" fill="hold"/>
                                        <p:tgtEl>
                                          <p:spTgt spid="6">
                                            <p:graphicEl>
                                              <a:dgm id="{13F8FAE7-FB22-4544-9A3D-F43CAF9D3B99}"/>
                                            </p:graphicEl>
                                          </p:spTgt>
                                        </p:tgtEl>
                                        <p:attrNameLst>
                                          <p:attrName>ppt_x</p:attrName>
                                        </p:attrNameLst>
                                      </p:cBhvr>
                                      <p:tavLst>
                                        <p:tav tm="0">
                                          <p:val>
                                            <p:strVal val="#ppt_x"/>
                                          </p:val>
                                        </p:tav>
                                        <p:tav tm="100000">
                                          <p:val>
                                            <p:strVal val="#ppt_x"/>
                                          </p:val>
                                        </p:tav>
                                      </p:tavLst>
                                    </p:anim>
                                    <p:anim calcmode="lin" valueType="num">
                                      <p:cBhvr additive="base">
                                        <p:cTn id="28" dur="1250" fill="hold"/>
                                        <p:tgtEl>
                                          <p:spTgt spid="6">
                                            <p:graphicEl>
                                              <a:dgm id="{13F8FAE7-FB22-4544-9A3D-F43CAF9D3B99}"/>
                                            </p:graphic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1000"/>
                                  </p:stCondLst>
                                  <p:childTnLst>
                                    <p:set>
                                      <p:cBhvr>
                                        <p:cTn id="32" dur="1" fill="hold">
                                          <p:stCondLst>
                                            <p:cond delay="0"/>
                                          </p:stCondLst>
                                        </p:cTn>
                                        <p:tgtEl>
                                          <p:spTgt spid="6">
                                            <p:graphicEl>
                                              <a:dgm id="{28408323-8BAF-4D0D-A787-8EB80FE48CE6}"/>
                                            </p:graphicEl>
                                          </p:spTgt>
                                        </p:tgtEl>
                                        <p:attrNameLst>
                                          <p:attrName>style.visibility</p:attrName>
                                        </p:attrNameLst>
                                      </p:cBhvr>
                                      <p:to>
                                        <p:strVal val="visible"/>
                                      </p:to>
                                    </p:set>
                                    <p:anim calcmode="lin" valueType="num">
                                      <p:cBhvr additive="base">
                                        <p:cTn id="33" dur="1250" fill="hold"/>
                                        <p:tgtEl>
                                          <p:spTgt spid="6">
                                            <p:graphicEl>
                                              <a:dgm id="{28408323-8BAF-4D0D-A787-8EB80FE48CE6}"/>
                                            </p:graphicEl>
                                          </p:spTgt>
                                        </p:tgtEl>
                                        <p:attrNameLst>
                                          <p:attrName>ppt_x</p:attrName>
                                        </p:attrNameLst>
                                      </p:cBhvr>
                                      <p:tavLst>
                                        <p:tav tm="0">
                                          <p:val>
                                            <p:strVal val="#ppt_x"/>
                                          </p:val>
                                        </p:tav>
                                        <p:tav tm="100000">
                                          <p:val>
                                            <p:strVal val="#ppt_x"/>
                                          </p:val>
                                        </p:tav>
                                      </p:tavLst>
                                    </p:anim>
                                    <p:anim calcmode="lin" valueType="num">
                                      <p:cBhvr additive="base">
                                        <p:cTn id="34" dur="1250" fill="hold"/>
                                        <p:tgtEl>
                                          <p:spTgt spid="6">
                                            <p:graphicEl>
                                              <a:dgm id="{28408323-8BAF-4D0D-A787-8EB80FE48CE6}"/>
                                            </p:graphic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1000"/>
                                  </p:stCondLst>
                                  <p:childTnLst>
                                    <p:set>
                                      <p:cBhvr>
                                        <p:cTn id="38" dur="1" fill="hold">
                                          <p:stCondLst>
                                            <p:cond delay="0"/>
                                          </p:stCondLst>
                                        </p:cTn>
                                        <p:tgtEl>
                                          <p:spTgt spid="6">
                                            <p:graphicEl>
                                              <a:dgm id="{529ECE72-C738-4904-8BA0-53B002611CF4}"/>
                                            </p:graphicEl>
                                          </p:spTgt>
                                        </p:tgtEl>
                                        <p:attrNameLst>
                                          <p:attrName>style.visibility</p:attrName>
                                        </p:attrNameLst>
                                      </p:cBhvr>
                                      <p:to>
                                        <p:strVal val="visible"/>
                                      </p:to>
                                    </p:set>
                                    <p:anim calcmode="lin" valueType="num">
                                      <p:cBhvr additive="base">
                                        <p:cTn id="39" dur="1250" fill="hold"/>
                                        <p:tgtEl>
                                          <p:spTgt spid="6">
                                            <p:graphicEl>
                                              <a:dgm id="{529ECE72-C738-4904-8BA0-53B002611CF4}"/>
                                            </p:graphicEl>
                                          </p:spTgt>
                                        </p:tgtEl>
                                        <p:attrNameLst>
                                          <p:attrName>ppt_x</p:attrName>
                                        </p:attrNameLst>
                                      </p:cBhvr>
                                      <p:tavLst>
                                        <p:tav tm="0">
                                          <p:val>
                                            <p:strVal val="#ppt_x"/>
                                          </p:val>
                                        </p:tav>
                                        <p:tav tm="100000">
                                          <p:val>
                                            <p:strVal val="#ppt_x"/>
                                          </p:val>
                                        </p:tav>
                                      </p:tavLst>
                                    </p:anim>
                                    <p:anim calcmode="lin" valueType="num">
                                      <p:cBhvr additive="base">
                                        <p:cTn id="40" dur="1250" fill="hold"/>
                                        <p:tgtEl>
                                          <p:spTgt spid="6">
                                            <p:graphicEl>
                                              <a:dgm id="{529ECE72-C738-4904-8BA0-53B002611CF4}"/>
                                            </p:graphic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1000"/>
                                  </p:stCondLst>
                                  <p:childTnLst>
                                    <p:set>
                                      <p:cBhvr>
                                        <p:cTn id="44" dur="1" fill="hold">
                                          <p:stCondLst>
                                            <p:cond delay="0"/>
                                          </p:stCondLst>
                                        </p:cTn>
                                        <p:tgtEl>
                                          <p:spTgt spid="6">
                                            <p:graphicEl>
                                              <a:dgm id="{CEFBB3C5-D7F5-4A73-9C2C-906A73DA7DFC}"/>
                                            </p:graphicEl>
                                          </p:spTgt>
                                        </p:tgtEl>
                                        <p:attrNameLst>
                                          <p:attrName>style.visibility</p:attrName>
                                        </p:attrNameLst>
                                      </p:cBhvr>
                                      <p:to>
                                        <p:strVal val="visible"/>
                                      </p:to>
                                    </p:set>
                                    <p:anim calcmode="lin" valueType="num">
                                      <p:cBhvr additive="base">
                                        <p:cTn id="45" dur="1250" fill="hold"/>
                                        <p:tgtEl>
                                          <p:spTgt spid="6">
                                            <p:graphicEl>
                                              <a:dgm id="{CEFBB3C5-D7F5-4A73-9C2C-906A73DA7DFC}"/>
                                            </p:graphicEl>
                                          </p:spTgt>
                                        </p:tgtEl>
                                        <p:attrNameLst>
                                          <p:attrName>ppt_x</p:attrName>
                                        </p:attrNameLst>
                                      </p:cBhvr>
                                      <p:tavLst>
                                        <p:tav tm="0">
                                          <p:val>
                                            <p:strVal val="#ppt_x"/>
                                          </p:val>
                                        </p:tav>
                                        <p:tav tm="100000">
                                          <p:val>
                                            <p:strVal val="#ppt_x"/>
                                          </p:val>
                                        </p:tav>
                                      </p:tavLst>
                                    </p:anim>
                                    <p:anim calcmode="lin" valueType="num">
                                      <p:cBhvr additive="base">
                                        <p:cTn id="46" dur="1250" fill="hold"/>
                                        <p:tgtEl>
                                          <p:spTgt spid="6">
                                            <p:graphicEl>
                                              <a:dgm id="{CEFBB3C5-D7F5-4A73-9C2C-906A73DA7DFC}"/>
                                            </p:graphic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1000"/>
                                  </p:stCondLst>
                                  <p:childTnLst>
                                    <p:set>
                                      <p:cBhvr>
                                        <p:cTn id="50" dur="1" fill="hold">
                                          <p:stCondLst>
                                            <p:cond delay="0"/>
                                          </p:stCondLst>
                                        </p:cTn>
                                        <p:tgtEl>
                                          <p:spTgt spid="6">
                                            <p:graphicEl>
                                              <a:dgm id="{701E8D18-32D4-456D-8F35-C2768A9E9D52}"/>
                                            </p:graphicEl>
                                          </p:spTgt>
                                        </p:tgtEl>
                                        <p:attrNameLst>
                                          <p:attrName>style.visibility</p:attrName>
                                        </p:attrNameLst>
                                      </p:cBhvr>
                                      <p:to>
                                        <p:strVal val="visible"/>
                                      </p:to>
                                    </p:set>
                                    <p:anim calcmode="lin" valueType="num">
                                      <p:cBhvr additive="base">
                                        <p:cTn id="51" dur="1250" fill="hold"/>
                                        <p:tgtEl>
                                          <p:spTgt spid="6">
                                            <p:graphicEl>
                                              <a:dgm id="{701E8D18-32D4-456D-8F35-C2768A9E9D52}"/>
                                            </p:graphicEl>
                                          </p:spTgt>
                                        </p:tgtEl>
                                        <p:attrNameLst>
                                          <p:attrName>ppt_x</p:attrName>
                                        </p:attrNameLst>
                                      </p:cBhvr>
                                      <p:tavLst>
                                        <p:tav tm="0">
                                          <p:val>
                                            <p:strVal val="#ppt_x"/>
                                          </p:val>
                                        </p:tav>
                                        <p:tav tm="100000">
                                          <p:val>
                                            <p:strVal val="#ppt_x"/>
                                          </p:val>
                                        </p:tav>
                                      </p:tavLst>
                                    </p:anim>
                                    <p:anim calcmode="lin" valueType="num">
                                      <p:cBhvr additive="base">
                                        <p:cTn id="52" dur="1250" fill="hold"/>
                                        <p:tgtEl>
                                          <p:spTgt spid="6">
                                            <p:graphicEl>
                                              <a:dgm id="{701E8D18-32D4-456D-8F35-C2768A9E9D52}"/>
                                            </p:graphic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1000"/>
                                  </p:stCondLst>
                                  <p:childTnLst>
                                    <p:set>
                                      <p:cBhvr>
                                        <p:cTn id="56" dur="1" fill="hold">
                                          <p:stCondLst>
                                            <p:cond delay="0"/>
                                          </p:stCondLst>
                                        </p:cTn>
                                        <p:tgtEl>
                                          <p:spTgt spid="6">
                                            <p:graphicEl>
                                              <a:dgm id="{6D3BB94F-89ED-433B-AA0D-6339BC1E0566}"/>
                                            </p:graphicEl>
                                          </p:spTgt>
                                        </p:tgtEl>
                                        <p:attrNameLst>
                                          <p:attrName>style.visibility</p:attrName>
                                        </p:attrNameLst>
                                      </p:cBhvr>
                                      <p:to>
                                        <p:strVal val="visible"/>
                                      </p:to>
                                    </p:set>
                                    <p:anim calcmode="lin" valueType="num">
                                      <p:cBhvr additive="base">
                                        <p:cTn id="57" dur="1250" fill="hold"/>
                                        <p:tgtEl>
                                          <p:spTgt spid="6">
                                            <p:graphicEl>
                                              <a:dgm id="{6D3BB94F-89ED-433B-AA0D-6339BC1E0566}"/>
                                            </p:graphicEl>
                                          </p:spTgt>
                                        </p:tgtEl>
                                        <p:attrNameLst>
                                          <p:attrName>ppt_x</p:attrName>
                                        </p:attrNameLst>
                                      </p:cBhvr>
                                      <p:tavLst>
                                        <p:tav tm="0">
                                          <p:val>
                                            <p:strVal val="#ppt_x"/>
                                          </p:val>
                                        </p:tav>
                                        <p:tav tm="100000">
                                          <p:val>
                                            <p:strVal val="#ppt_x"/>
                                          </p:val>
                                        </p:tav>
                                      </p:tavLst>
                                    </p:anim>
                                    <p:anim calcmode="lin" valueType="num">
                                      <p:cBhvr additive="base">
                                        <p:cTn id="58" dur="1250" fill="hold"/>
                                        <p:tgtEl>
                                          <p:spTgt spid="6">
                                            <p:graphicEl>
                                              <a:dgm id="{6D3BB94F-89ED-433B-AA0D-6339BC1E0566}"/>
                                            </p:graphic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1000"/>
                                  </p:stCondLst>
                                  <p:childTnLst>
                                    <p:set>
                                      <p:cBhvr>
                                        <p:cTn id="62" dur="1" fill="hold">
                                          <p:stCondLst>
                                            <p:cond delay="0"/>
                                          </p:stCondLst>
                                        </p:cTn>
                                        <p:tgtEl>
                                          <p:spTgt spid="6">
                                            <p:graphicEl>
                                              <a:dgm id="{99AAC6F6-771A-4A04-960E-3F19523B76FA}"/>
                                            </p:graphicEl>
                                          </p:spTgt>
                                        </p:tgtEl>
                                        <p:attrNameLst>
                                          <p:attrName>style.visibility</p:attrName>
                                        </p:attrNameLst>
                                      </p:cBhvr>
                                      <p:to>
                                        <p:strVal val="visible"/>
                                      </p:to>
                                    </p:set>
                                    <p:anim calcmode="lin" valueType="num">
                                      <p:cBhvr additive="base">
                                        <p:cTn id="63" dur="1250" fill="hold"/>
                                        <p:tgtEl>
                                          <p:spTgt spid="6">
                                            <p:graphicEl>
                                              <a:dgm id="{99AAC6F6-771A-4A04-960E-3F19523B76FA}"/>
                                            </p:graphicEl>
                                          </p:spTgt>
                                        </p:tgtEl>
                                        <p:attrNameLst>
                                          <p:attrName>ppt_x</p:attrName>
                                        </p:attrNameLst>
                                      </p:cBhvr>
                                      <p:tavLst>
                                        <p:tav tm="0">
                                          <p:val>
                                            <p:strVal val="#ppt_x"/>
                                          </p:val>
                                        </p:tav>
                                        <p:tav tm="100000">
                                          <p:val>
                                            <p:strVal val="#ppt_x"/>
                                          </p:val>
                                        </p:tav>
                                      </p:tavLst>
                                    </p:anim>
                                    <p:anim calcmode="lin" valueType="num">
                                      <p:cBhvr additive="base">
                                        <p:cTn id="64" dur="1250" fill="hold"/>
                                        <p:tgtEl>
                                          <p:spTgt spid="6">
                                            <p:graphicEl>
                                              <a:dgm id="{99AAC6F6-771A-4A04-960E-3F19523B76FA}"/>
                                            </p:graphic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grpId="0" nodeType="clickEffect">
                                  <p:stCondLst>
                                    <p:cond delay="1000"/>
                                  </p:stCondLst>
                                  <p:childTnLst>
                                    <p:set>
                                      <p:cBhvr>
                                        <p:cTn id="68" dur="1" fill="hold">
                                          <p:stCondLst>
                                            <p:cond delay="0"/>
                                          </p:stCondLst>
                                        </p:cTn>
                                        <p:tgtEl>
                                          <p:spTgt spid="6">
                                            <p:graphicEl>
                                              <a:dgm id="{EBDB7081-1575-4D65-8EBC-A209A9AC09FF}"/>
                                            </p:graphicEl>
                                          </p:spTgt>
                                        </p:tgtEl>
                                        <p:attrNameLst>
                                          <p:attrName>style.visibility</p:attrName>
                                        </p:attrNameLst>
                                      </p:cBhvr>
                                      <p:to>
                                        <p:strVal val="visible"/>
                                      </p:to>
                                    </p:set>
                                    <p:anim calcmode="lin" valueType="num">
                                      <p:cBhvr additive="base">
                                        <p:cTn id="69" dur="1250" fill="hold"/>
                                        <p:tgtEl>
                                          <p:spTgt spid="6">
                                            <p:graphicEl>
                                              <a:dgm id="{EBDB7081-1575-4D65-8EBC-A209A9AC09FF}"/>
                                            </p:graphicEl>
                                          </p:spTgt>
                                        </p:tgtEl>
                                        <p:attrNameLst>
                                          <p:attrName>ppt_x</p:attrName>
                                        </p:attrNameLst>
                                      </p:cBhvr>
                                      <p:tavLst>
                                        <p:tav tm="0">
                                          <p:val>
                                            <p:strVal val="#ppt_x"/>
                                          </p:val>
                                        </p:tav>
                                        <p:tav tm="100000">
                                          <p:val>
                                            <p:strVal val="#ppt_x"/>
                                          </p:val>
                                        </p:tav>
                                      </p:tavLst>
                                    </p:anim>
                                    <p:anim calcmode="lin" valueType="num">
                                      <p:cBhvr additive="base">
                                        <p:cTn id="70" dur="1250" fill="hold"/>
                                        <p:tgtEl>
                                          <p:spTgt spid="6">
                                            <p:graphicEl>
                                              <a:dgm id="{EBDB7081-1575-4D65-8EBC-A209A9AC09FF}"/>
                                            </p:graphicEl>
                                          </p:spTgt>
                                        </p:tgtEl>
                                        <p:attrNameLst>
                                          <p:attrName>ppt_y</p:attrName>
                                        </p:attrNameLst>
                                      </p:cBhvr>
                                      <p:tavLst>
                                        <p:tav tm="0">
                                          <p:val>
                                            <p:strVal val="0-#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1" fill="hold" grpId="0" nodeType="clickEffect">
                                  <p:stCondLst>
                                    <p:cond delay="1000"/>
                                  </p:stCondLst>
                                  <p:childTnLst>
                                    <p:set>
                                      <p:cBhvr>
                                        <p:cTn id="74" dur="1" fill="hold">
                                          <p:stCondLst>
                                            <p:cond delay="0"/>
                                          </p:stCondLst>
                                        </p:cTn>
                                        <p:tgtEl>
                                          <p:spTgt spid="6">
                                            <p:graphicEl>
                                              <a:dgm id="{7D5C1850-B450-49AB-B4DA-7489D3B93EC9}"/>
                                            </p:graphicEl>
                                          </p:spTgt>
                                        </p:tgtEl>
                                        <p:attrNameLst>
                                          <p:attrName>style.visibility</p:attrName>
                                        </p:attrNameLst>
                                      </p:cBhvr>
                                      <p:to>
                                        <p:strVal val="visible"/>
                                      </p:to>
                                    </p:set>
                                    <p:anim calcmode="lin" valueType="num">
                                      <p:cBhvr additive="base">
                                        <p:cTn id="75" dur="1250" fill="hold"/>
                                        <p:tgtEl>
                                          <p:spTgt spid="6">
                                            <p:graphicEl>
                                              <a:dgm id="{7D5C1850-B450-49AB-B4DA-7489D3B93EC9}"/>
                                            </p:graphicEl>
                                          </p:spTgt>
                                        </p:tgtEl>
                                        <p:attrNameLst>
                                          <p:attrName>ppt_x</p:attrName>
                                        </p:attrNameLst>
                                      </p:cBhvr>
                                      <p:tavLst>
                                        <p:tav tm="0">
                                          <p:val>
                                            <p:strVal val="#ppt_x"/>
                                          </p:val>
                                        </p:tav>
                                        <p:tav tm="100000">
                                          <p:val>
                                            <p:strVal val="#ppt_x"/>
                                          </p:val>
                                        </p:tav>
                                      </p:tavLst>
                                    </p:anim>
                                    <p:anim calcmode="lin" valueType="num">
                                      <p:cBhvr additive="base">
                                        <p:cTn id="76" dur="1250" fill="hold"/>
                                        <p:tgtEl>
                                          <p:spTgt spid="6">
                                            <p:graphicEl>
                                              <a:dgm id="{7D5C1850-B450-49AB-B4DA-7489D3B93EC9}"/>
                                            </p:graphic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stCondLst>
                                    <p:cond delay="1000"/>
                                  </p:stCondLst>
                                  <p:childTnLst>
                                    <p:set>
                                      <p:cBhvr>
                                        <p:cTn id="80" dur="1" fill="hold">
                                          <p:stCondLst>
                                            <p:cond delay="0"/>
                                          </p:stCondLst>
                                        </p:cTn>
                                        <p:tgtEl>
                                          <p:spTgt spid="6">
                                            <p:graphicEl>
                                              <a:dgm id="{FDFED2A3-56A8-4EFB-8140-69847EE8B881}"/>
                                            </p:graphicEl>
                                          </p:spTgt>
                                        </p:tgtEl>
                                        <p:attrNameLst>
                                          <p:attrName>style.visibility</p:attrName>
                                        </p:attrNameLst>
                                      </p:cBhvr>
                                      <p:to>
                                        <p:strVal val="visible"/>
                                      </p:to>
                                    </p:set>
                                    <p:anim calcmode="lin" valueType="num">
                                      <p:cBhvr additive="base">
                                        <p:cTn id="81" dur="1250" fill="hold"/>
                                        <p:tgtEl>
                                          <p:spTgt spid="6">
                                            <p:graphicEl>
                                              <a:dgm id="{FDFED2A3-56A8-4EFB-8140-69847EE8B881}"/>
                                            </p:graphicEl>
                                          </p:spTgt>
                                        </p:tgtEl>
                                        <p:attrNameLst>
                                          <p:attrName>ppt_x</p:attrName>
                                        </p:attrNameLst>
                                      </p:cBhvr>
                                      <p:tavLst>
                                        <p:tav tm="0">
                                          <p:val>
                                            <p:strVal val="#ppt_x"/>
                                          </p:val>
                                        </p:tav>
                                        <p:tav tm="100000">
                                          <p:val>
                                            <p:strVal val="#ppt_x"/>
                                          </p:val>
                                        </p:tav>
                                      </p:tavLst>
                                    </p:anim>
                                    <p:anim calcmode="lin" valueType="num">
                                      <p:cBhvr additive="base">
                                        <p:cTn id="82" dur="1250" fill="hold"/>
                                        <p:tgtEl>
                                          <p:spTgt spid="6">
                                            <p:graphicEl>
                                              <a:dgm id="{FDFED2A3-56A8-4EFB-8140-69847EE8B881}"/>
                                            </p:graphicEl>
                                          </p:spTgt>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stCondLst>
                                    <p:cond delay="1000"/>
                                  </p:stCondLst>
                                  <p:childTnLst>
                                    <p:set>
                                      <p:cBhvr>
                                        <p:cTn id="86" dur="1" fill="hold">
                                          <p:stCondLst>
                                            <p:cond delay="0"/>
                                          </p:stCondLst>
                                        </p:cTn>
                                        <p:tgtEl>
                                          <p:spTgt spid="6">
                                            <p:graphicEl>
                                              <a:dgm id="{175D6103-C69E-4092-AFE9-BD09166E501A}"/>
                                            </p:graphicEl>
                                          </p:spTgt>
                                        </p:tgtEl>
                                        <p:attrNameLst>
                                          <p:attrName>style.visibility</p:attrName>
                                        </p:attrNameLst>
                                      </p:cBhvr>
                                      <p:to>
                                        <p:strVal val="visible"/>
                                      </p:to>
                                    </p:set>
                                    <p:anim calcmode="lin" valueType="num">
                                      <p:cBhvr additive="base">
                                        <p:cTn id="87" dur="1250" fill="hold"/>
                                        <p:tgtEl>
                                          <p:spTgt spid="6">
                                            <p:graphicEl>
                                              <a:dgm id="{175D6103-C69E-4092-AFE9-BD09166E501A}"/>
                                            </p:graphicEl>
                                          </p:spTgt>
                                        </p:tgtEl>
                                        <p:attrNameLst>
                                          <p:attrName>ppt_x</p:attrName>
                                        </p:attrNameLst>
                                      </p:cBhvr>
                                      <p:tavLst>
                                        <p:tav tm="0">
                                          <p:val>
                                            <p:strVal val="#ppt_x"/>
                                          </p:val>
                                        </p:tav>
                                        <p:tav tm="100000">
                                          <p:val>
                                            <p:strVal val="#ppt_x"/>
                                          </p:val>
                                        </p:tav>
                                      </p:tavLst>
                                    </p:anim>
                                    <p:anim calcmode="lin" valueType="num">
                                      <p:cBhvr additive="base">
                                        <p:cTn id="88" dur="1250" fill="hold"/>
                                        <p:tgtEl>
                                          <p:spTgt spid="6">
                                            <p:graphicEl>
                                              <a:dgm id="{175D6103-C69E-4092-AFE9-BD09166E501A}"/>
                                            </p:graphicEl>
                                          </p:spTgt>
                                        </p:tgtEl>
                                        <p:attrNameLst>
                                          <p:attrName>ppt_y</p:attrName>
                                        </p:attrNameLst>
                                      </p:cBhvr>
                                      <p:tavLst>
                                        <p:tav tm="0">
                                          <p:val>
                                            <p:strVal val="0-#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1000"/>
                                  </p:stCondLst>
                                  <p:childTnLst>
                                    <p:set>
                                      <p:cBhvr>
                                        <p:cTn id="92" dur="1" fill="hold">
                                          <p:stCondLst>
                                            <p:cond delay="0"/>
                                          </p:stCondLst>
                                        </p:cTn>
                                        <p:tgtEl>
                                          <p:spTgt spid="6">
                                            <p:graphicEl>
                                              <a:dgm id="{C6FB8A74-C069-4CEE-89F2-EE782A235780}"/>
                                            </p:graphicEl>
                                          </p:spTgt>
                                        </p:tgtEl>
                                        <p:attrNameLst>
                                          <p:attrName>style.visibility</p:attrName>
                                        </p:attrNameLst>
                                      </p:cBhvr>
                                      <p:to>
                                        <p:strVal val="visible"/>
                                      </p:to>
                                    </p:set>
                                    <p:anim calcmode="lin" valueType="num">
                                      <p:cBhvr additive="base">
                                        <p:cTn id="93" dur="1250" fill="hold"/>
                                        <p:tgtEl>
                                          <p:spTgt spid="6">
                                            <p:graphicEl>
                                              <a:dgm id="{C6FB8A74-C069-4CEE-89F2-EE782A235780}"/>
                                            </p:graphicEl>
                                          </p:spTgt>
                                        </p:tgtEl>
                                        <p:attrNameLst>
                                          <p:attrName>ppt_x</p:attrName>
                                        </p:attrNameLst>
                                      </p:cBhvr>
                                      <p:tavLst>
                                        <p:tav tm="0">
                                          <p:val>
                                            <p:strVal val="#ppt_x"/>
                                          </p:val>
                                        </p:tav>
                                        <p:tav tm="100000">
                                          <p:val>
                                            <p:strVal val="#ppt_x"/>
                                          </p:val>
                                        </p:tav>
                                      </p:tavLst>
                                    </p:anim>
                                    <p:anim calcmode="lin" valueType="num">
                                      <p:cBhvr additive="base">
                                        <p:cTn id="94" dur="1250" fill="hold"/>
                                        <p:tgtEl>
                                          <p:spTgt spid="6">
                                            <p:graphicEl>
                                              <a:dgm id="{C6FB8A74-C069-4CEE-89F2-EE782A235780}"/>
                                            </p:graphicEl>
                                          </p:spTgt>
                                        </p:tgtEl>
                                        <p:attrNameLst>
                                          <p:attrName>ppt_y</p:attrName>
                                        </p:attrNameLst>
                                      </p:cBhvr>
                                      <p:tavLst>
                                        <p:tav tm="0">
                                          <p:val>
                                            <p:strVal val="0-#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1000"/>
                                  </p:stCondLst>
                                  <p:childTnLst>
                                    <p:set>
                                      <p:cBhvr>
                                        <p:cTn id="98" dur="1" fill="hold">
                                          <p:stCondLst>
                                            <p:cond delay="0"/>
                                          </p:stCondLst>
                                        </p:cTn>
                                        <p:tgtEl>
                                          <p:spTgt spid="6">
                                            <p:graphicEl>
                                              <a:dgm id="{3D257833-0951-48F1-B855-6EFC3BB99CD1}"/>
                                            </p:graphicEl>
                                          </p:spTgt>
                                        </p:tgtEl>
                                        <p:attrNameLst>
                                          <p:attrName>style.visibility</p:attrName>
                                        </p:attrNameLst>
                                      </p:cBhvr>
                                      <p:to>
                                        <p:strVal val="visible"/>
                                      </p:to>
                                    </p:set>
                                    <p:anim calcmode="lin" valueType="num">
                                      <p:cBhvr additive="base">
                                        <p:cTn id="99" dur="1250" fill="hold"/>
                                        <p:tgtEl>
                                          <p:spTgt spid="6">
                                            <p:graphicEl>
                                              <a:dgm id="{3D257833-0951-48F1-B855-6EFC3BB99CD1}"/>
                                            </p:graphicEl>
                                          </p:spTgt>
                                        </p:tgtEl>
                                        <p:attrNameLst>
                                          <p:attrName>ppt_x</p:attrName>
                                        </p:attrNameLst>
                                      </p:cBhvr>
                                      <p:tavLst>
                                        <p:tav tm="0">
                                          <p:val>
                                            <p:strVal val="#ppt_x"/>
                                          </p:val>
                                        </p:tav>
                                        <p:tav tm="100000">
                                          <p:val>
                                            <p:strVal val="#ppt_x"/>
                                          </p:val>
                                        </p:tav>
                                      </p:tavLst>
                                    </p:anim>
                                    <p:anim calcmode="lin" valueType="num">
                                      <p:cBhvr additive="base">
                                        <p:cTn id="100" dur="1250" fill="hold"/>
                                        <p:tgtEl>
                                          <p:spTgt spid="6">
                                            <p:graphicEl>
                                              <a:dgm id="{3D257833-0951-48F1-B855-6EFC3BB99CD1}"/>
                                            </p:graphicEl>
                                          </p:spTgt>
                                        </p:tgtEl>
                                        <p:attrNameLst>
                                          <p:attrName>ppt_y</p:attrName>
                                        </p:attrNameLst>
                                      </p:cBhvr>
                                      <p:tavLst>
                                        <p:tav tm="0">
                                          <p:val>
                                            <p:strVal val="0-#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1" fill="hold" grpId="0" nodeType="clickEffect">
                                  <p:stCondLst>
                                    <p:cond delay="1000"/>
                                  </p:stCondLst>
                                  <p:childTnLst>
                                    <p:set>
                                      <p:cBhvr>
                                        <p:cTn id="104" dur="1" fill="hold">
                                          <p:stCondLst>
                                            <p:cond delay="0"/>
                                          </p:stCondLst>
                                        </p:cTn>
                                        <p:tgtEl>
                                          <p:spTgt spid="6">
                                            <p:graphicEl>
                                              <a:dgm id="{E4930ECD-018F-47B6-95CD-AC501DA6649D}"/>
                                            </p:graphicEl>
                                          </p:spTgt>
                                        </p:tgtEl>
                                        <p:attrNameLst>
                                          <p:attrName>style.visibility</p:attrName>
                                        </p:attrNameLst>
                                      </p:cBhvr>
                                      <p:to>
                                        <p:strVal val="visible"/>
                                      </p:to>
                                    </p:set>
                                    <p:anim calcmode="lin" valueType="num">
                                      <p:cBhvr additive="base">
                                        <p:cTn id="105" dur="1250" fill="hold"/>
                                        <p:tgtEl>
                                          <p:spTgt spid="6">
                                            <p:graphicEl>
                                              <a:dgm id="{E4930ECD-018F-47B6-95CD-AC501DA6649D}"/>
                                            </p:graphicEl>
                                          </p:spTgt>
                                        </p:tgtEl>
                                        <p:attrNameLst>
                                          <p:attrName>ppt_x</p:attrName>
                                        </p:attrNameLst>
                                      </p:cBhvr>
                                      <p:tavLst>
                                        <p:tav tm="0">
                                          <p:val>
                                            <p:strVal val="#ppt_x"/>
                                          </p:val>
                                        </p:tav>
                                        <p:tav tm="100000">
                                          <p:val>
                                            <p:strVal val="#ppt_x"/>
                                          </p:val>
                                        </p:tav>
                                      </p:tavLst>
                                    </p:anim>
                                    <p:anim calcmode="lin" valueType="num">
                                      <p:cBhvr additive="base">
                                        <p:cTn id="106" dur="1250" fill="hold"/>
                                        <p:tgtEl>
                                          <p:spTgt spid="6">
                                            <p:graphicEl>
                                              <a:dgm id="{E4930ECD-018F-47B6-95CD-AC501DA6649D}"/>
                                            </p:graphicEl>
                                          </p:spTgt>
                                        </p:tgtEl>
                                        <p:attrNameLst>
                                          <p:attrName>ppt_y</p:attrName>
                                        </p:attrNameLst>
                                      </p:cBhvr>
                                      <p:tavLst>
                                        <p:tav tm="0">
                                          <p:val>
                                            <p:strVal val="0-#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1" fill="hold" grpId="0" nodeType="clickEffect">
                                  <p:stCondLst>
                                    <p:cond delay="1000"/>
                                  </p:stCondLst>
                                  <p:childTnLst>
                                    <p:set>
                                      <p:cBhvr>
                                        <p:cTn id="110" dur="1" fill="hold">
                                          <p:stCondLst>
                                            <p:cond delay="0"/>
                                          </p:stCondLst>
                                        </p:cTn>
                                        <p:tgtEl>
                                          <p:spTgt spid="6">
                                            <p:graphicEl>
                                              <a:dgm id="{4F9B8586-8E05-4478-9E3C-B1DEEED2DE6D}"/>
                                            </p:graphicEl>
                                          </p:spTgt>
                                        </p:tgtEl>
                                        <p:attrNameLst>
                                          <p:attrName>style.visibility</p:attrName>
                                        </p:attrNameLst>
                                      </p:cBhvr>
                                      <p:to>
                                        <p:strVal val="visible"/>
                                      </p:to>
                                    </p:set>
                                    <p:anim calcmode="lin" valueType="num">
                                      <p:cBhvr additive="base">
                                        <p:cTn id="111" dur="1250" fill="hold"/>
                                        <p:tgtEl>
                                          <p:spTgt spid="6">
                                            <p:graphicEl>
                                              <a:dgm id="{4F9B8586-8E05-4478-9E3C-B1DEEED2DE6D}"/>
                                            </p:graphicEl>
                                          </p:spTgt>
                                        </p:tgtEl>
                                        <p:attrNameLst>
                                          <p:attrName>ppt_x</p:attrName>
                                        </p:attrNameLst>
                                      </p:cBhvr>
                                      <p:tavLst>
                                        <p:tav tm="0">
                                          <p:val>
                                            <p:strVal val="#ppt_x"/>
                                          </p:val>
                                        </p:tav>
                                        <p:tav tm="100000">
                                          <p:val>
                                            <p:strVal val="#ppt_x"/>
                                          </p:val>
                                        </p:tav>
                                      </p:tavLst>
                                    </p:anim>
                                    <p:anim calcmode="lin" valueType="num">
                                      <p:cBhvr additive="base">
                                        <p:cTn id="112" dur="1250" fill="hold"/>
                                        <p:tgtEl>
                                          <p:spTgt spid="6">
                                            <p:graphicEl>
                                              <a:dgm id="{4F9B8586-8E05-4478-9E3C-B1DEEED2DE6D}"/>
                                            </p:graphicEl>
                                          </p:spTgt>
                                        </p:tgtEl>
                                        <p:attrNameLst>
                                          <p:attrName>ppt_y</p:attrName>
                                        </p:attrNameLst>
                                      </p:cBhvr>
                                      <p:tavLst>
                                        <p:tav tm="0">
                                          <p:val>
                                            <p:strVal val="0-#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1" fill="hold" grpId="0" nodeType="clickEffect">
                                  <p:stCondLst>
                                    <p:cond delay="1000"/>
                                  </p:stCondLst>
                                  <p:childTnLst>
                                    <p:set>
                                      <p:cBhvr>
                                        <p:cTn id="116" dur="1" fill="hold">
                                          <p:stCondLst>
                                            <p:cond delay="0"/>
                                          </p:stCondLst>
                                        </p:cTn>
                                        <p:tgtEl>
                                          <p:spTgt spid="6">
                                            <p:graphicEl>
                                              <a:dgm id="{67C6A0A0-654D-4F4C-8FB4-0100AA241766}"/>
                                            </p:graphicEl>
                                          </p:spTgt>
                                        </p:tgtEl>
                                        <p:attrNameLst>
                                          <p:attrName>style.visibility</p:attrName>
                                        </p:attrNameLst>
                                      </p:cBhvr>
                                      <p:to>
                                        <p:strVal val="visible"/>
                                      </p:to>
                                    </p:set>
                                    <p:anim calcmode="lin" valueType="num">
                                      <p:cBhvr additive="base">
                                        <p:cTn id="117" dur="1250" fill="hold"/>
                                        <p:tgtEl>
                                          <p:spTgt spid="6">
                                            <p:graphicEl>
                                              <a:dgm id="{67C6A0A0-654D-4F4C-8FB4-0100AA241766}"/>
                                            </p:graphicEl>
                                          </p:spTgt>
                                        </p:tgtEl>
                                        <p:attrNameLst>
                                          <p:attrName>ppt_x</p:attrName>
                                        </p:attrNameLst>
                                      </p:cBhvr>
                                      <p:tavLst>
                                        <p:tav tm="0">
                                          <p:val>
                                            <p:strVal val="#ppt_x"/>
                                          </p:val>
                                        </p:tav>
                                        <p:tav tm="100000">
                                          <p:val>
                                            <p:strVal val="#ppt_x"/>
                                          </p:val>
                                        </p:tav>
                                      </p:tavLst>
                                    </p:anim>
                                    <p:anim calcmode="lin" valueType="num">
                                      <p:cBhvr additive="base">
                                        <p:cTn id="118" dur="1250" fill="hold"/>
                                        <p:tgtEl>
                                          <p:spTgt spid="6">
                                            <p:graphicEl>
                                              <a:dgm id="{67C6A0A0-654D-4F4C-8FB4-0100AA241766}"/>
                                            </p:graphicEl>
                                          </p:spTgt>
                                        </p:tgtEl>
                                        <p:attrNameLst>
                                          <p:attrName>ppt_y</p:attrName>
                                        </p:attrNameLst>
                                      </p:cBhvr>
                                      <p:tavLst>
                                        <p:tav tm="0">
                                          <p:val>
                                            <p:strVal val="0-#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1" fill="hold" grpId="0" nodeType="clickEffect">
                                  <p:stCondLst>
                                    <p:cond delay="1000"/>
                                  </p:stCondLst>
                                  <p:childTnLst>
                                    <p:set>
                                      <p:cBhvr>
                                        <p:cTn id="122" dur="1" fill="hold">
                                          <p:stCondLst>
                                            <p:cond delay="0"/>
                                          </p:stCondLst>
                                        </p:cTn>
                                        <p:tgtEl>
                                          <p:spTgt spid="6">
                                            <p:graphicEl>
                                              <a:dgm id="{9F61DF2A-637B-430D-8D74-C3BAE2F981F3}"/>
                                            </p:graphicEl>
                                          </p:spTgt>
                                        </p:tgtEl>
                                        <p:attrNameLst>
                                          <p:attrName>style.visibility</p:attrName>
                                        </p:attrNameLst>
                                      </p:cBhvr>
                                      <p:to>
                                        <p:strVal val="visible"/>
                                      </p:to>
                                    </p:set>
                                    <p:anim calcmode="lin" valueType="num">
                                      <p:cBhvr additive="base">
                                        <p:cTn id="123" dur="1250" fill="hold"/>
                                        <p:tgtEl>
                                          <p:spTgt spid="6">
                                            <p:graphicEl>
                                              <a:dgm id="{9F61DF2A-637B-430D-8D74-C3BAE2F981F3}"/>
                                            </p:graphicEl>
                                          </p:spTgt>
                                        </p:tgtEl>
                                        <p:attrNameLst>
                                          <p:attrName>ppt_x</p:attrName>
                                        </p:attrNameLst>
                                      </p:cBhvr>
                                      <p:tavLst>
                                        <p:tav tm="0">
                                          <p:val>
                                            <p:strVal val="#ppt_x"/>
                                          </p:val>
                                        </p:tav>
                                        <p:tav tm="100000">
                                          <p:val>
                                            <p:strVal val="#ppt_x"/>
                                          </p:val>
                                        </p:tav>
                                      </p:tavLst>
                                    </p:anim>
                                    <p:anim calcmode="lin" valueType="num">
                                      <p:cBhvr additive="base">
                                        <p:cTn id="124" dur="1250" fill="hold"/>
                                        <p:tgtEl>
                                          <p:spTgt spid="6">
                                            <p:graphicEl>
                                              <a:dgm id="{9F61DF2A-637B-430D-8D74-C3BAE2F981F3}"/>
                                            </p:graphicEl>
                                          </p:spTgt>
                                        </p:tgtEl>
                                        <p:attrNameLst>
                                          <p:attrName>ppt_y</p:attrName>
                                        </p:attrNameLst>
                                      </p:cBhvr>
                                      <p:tavLst>
                                        <p:tav tm="0">
                                          <p:val>
                                            <p:strVal val="0-#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1" fill="hold" grpId="0" nodeType="clickEffect">
                                  <p:stCondLst>
                                    <p:cond delay="1000"/>
                                  </p:stCondLst>
                                  <p:childTnLst>
                                    <p:set>
                                      <p:cBhvr>
                                        <p:cTn id="128" dur="1" fill="hold">
                                          <p:stCondLst>
                                            <p:cond delay="0"/>
                                          </p:stCondLst>
                                        </p:cTn>
                                        <p:tgtEl>
                                          <p:spTgt spid="6">
                                            <p:graphicEl>
                                              <a:dgm id="{1F3EB03D-BB50-41EA-B2B6-C6BDC7E17E3B}"/>
                                            </p:graphicEl>
                                          </p:spTgt>
                                        </p:tgtEl>
                                        <p:attrNameLst>
                                          <p:attrName>style.visibility</p:attrName>
                                        </p:attrNameLst>
                                      </p:cBhvr>
                                      <p:to>
                                        <p:strVal val="visible"/>
                                      </p:to>
                                    </p:set>
                                    <p:anim calcmode="lin" valueType="num">
                                      <p:cBhvr additive="base">
                                        <p:cTn id="129" dur="1250" fill="hold"/>
                                        <p:tgtEl>
                                          <p:spTgt spid="6">
                                            <p:graphicEl>
                                              <a:dgm id="{1F3EB03D-BB50-41EA-B2B6-C6BDC7E17E3B}"/>
                                            </p:graphicEl>
                                          </p:spTgt>
                                        </p:tgtEl>
                                        <p:attrNameLst>
                                          <p:attrName>ppt_x</p:attrName>
                                        </p:attrNameLst>
                                      </p:cBhvr>
                                      <p:tavLst>
                                        <p:tav tm="0">
                                          <p:val>
                                            <p:strVal val="#ppt_x"/>
                                          </p:val>
                                        </p:tav>
                                        <p:tav tm="100000">
                                          <p:val>
                                            <p:strVal val="#ppt_x"/>
                                          </p:val>
                                        </p:tav>
                                      </p:tavLst>
                                    </p:anim>
                                    <p:anim calcmode="lin" valueType="num">
                                      <p:cBhvr additive="base">
                                        <p:cTn id="130" dur="1250" fill="hold"/>
                                        <p:tgtEl>
                                          <p:spTgt spid="6">
                                            <p:graphicEl>
                                              <a:dgm id="{1F3EB03D-BB50-41EA-B2B6-C6BDC7E17E3B}"/>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سوم</a:t>
            </a:r>
            <a:endParaRPr lang="en-US" sz="3600" dirty="0"/>
          </a:p>
        </p:txBody>
      </p:sp>
      <p:sp>
        <p:nvSpPr>
          <p:cNvPr id="5" name="Rectangle 4"/>
          <p:cNvSpPr/>
          <p:nvPr/>
        </p:nvSpPr>
        <p:spPr>
          <a:xfrm>
            <a:off x="1141386" y="460192"/>
            <a:ext cx="6215163" cy="1077218"/>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قالب ادبی و بیانی </a:t>
            </a:r>
          </a:p>
          <a:p>
            <a:pPr algn="ctr" rtl="1"/>
            <a:r>
              <a:rPr lang="fa-IR" sz="3200" b="1" dirty="0" smtClean="0">
                <a:solidFill>
                  <a:srgbClr val="0EABA4"/>
                </a:solidFill>
                <a:latin typeface="Mitra" panose="02000500000000000000" pitchFamily="2" charset="-78"/>
                <a:cs typeface="Mitra" panose="02000500000000000000" pitchFamily="2" charset="-78"/>
              </a:rPr>
              <a:t>در مشاهده بهتر دیدنی ها و شنیدنی های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10" name="Content Placeholder 5"/>
          <p:cNvSpPr txBox="1">
            <a:spLocks/>
          </p:cNvSpPr>
          <p:nvPr/>
        </p:nvSpPr>
        <p:spPr>
          <a:xfrm>
            <a:off x="1341339" y="1816386"/>
            <a:ext cx="5815255" cy="3108298"/>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هر جریان سوره مبارکه قلم </a:t>
            </a:r>
          </a:p>
          <a:p>
            <a:pPr marL="0" indent="0" algn="ctr" rtl="1">
              <a:lnSpc>
                <a:spcPct val="100000"/>
              </a:lnSpc>
              <a:buNone/>
            </a:pPr>
            <a:r>
              <a:rPr lang="fa-IR" sz="3000" dirty="0" smtClean="0">
                <a:latin typeface="Mitra" panose="02000500000000000000" pitchFamily="2" charset="-78"/>
                <a:cs typeface="B Titr" panose="00000700000000000000" pitchFamily="2" charset="-78"/>
              </a:rPr>
              <a:t>چه ادبیات و بیانی دارد</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smtClean="0">
                <a:latin typeface="Mitra" panose="02000500000000000000" pitchFamily="2" charset="-78"/>
                <a:cs typeface="B Titr" panose="00000700000000000000" pitchFamily="2" charset="-78"/>
              </a:rPr>
              <a:t>آیا بدون درک درست از قالب ها </a:t>
            </a:r>
          </a:p>
          <a:p>
            <a:pPr marL="0" indent="0" algn="ctr" rtl="1">
              <a:lnSpc>
                <a:spcPct val="100000"/>
              </a:lnSpc>
              <a:buNone/>
            </a:pPr>
            <a:r>
              <a:rPr lang="fa-IR" sz="3000" dirty="0" smtClean="0">
                <a:latin typeface="Mitra" panose="02000500000000000000" pitchFamily="2" charset="-78"/>
                <a:cs typeface="B Titr" panose="00000700000000000000" pitchFamily="2" charset="-78"/>
              </a:rPr>
              <a:t>میتوانیم درک واقعی از متن داشته باشیم</a:t>
            </a:r>
            <a:r>
              <a:rPr lang="fa-IR" sz="3000" dirty="0" smtClean="0">
                <a:solidFill>
                  <a:srgbClr val="FF0000"/>
                </a:solidFill>
                <a:latin typeface="Mitra" panose="02000500000000000000" pitchFamily="2" charset="-78"/>
                <a:cs typeface="B Titr" panose="00000700000000000000" pitchFamily="2" charset="-78"/>
              </a:rPr>
              <a:t>؟</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25952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 fill="hold"/>
                                        <p:tgtEl>
                                          <p:spTgt spid="10"/>
                                        </p:tgtEl>
                                        <p:attrNameLst>
                                          <p:attrName>ppt_w</p:attrName>
                                        </p:attrNameLst>
                                      </p:cBhvr>
                                      <p:tavLst>
                                        <p:tav tm="0">
                                          <p:val>
                                            <p:fltVal val="0"/>
                                          </p:val>
                                        </p:tav>
                                        <p:tav tm="100000">
                                          <p:val>
                                            <p:strVal val="#ppt_w"/>
                                          </p:val>
                                        </p:tav>
                                      </p:tavLst>
                                    </p:anim>
                                    <p:anim calcmode="lin" valueType="num">
                                      <p:cBhvr>
                                        <p:cTn id="16" dur="1500" fill="hold"/>
                                        <p:tgtEl>
                                          <p:spTgt spid="10"/>
                                        </p:tgtEl>
                                        <p:attrNameLst>
                                          <p:attrName>ppt_h</p:attrName>
                                        </p:attrNameLst>
                                      </p:cBhvr>
                                      <p:tavLst>
                                        <p:tav tm="0">
                                          <p:val>
                                            <p:fltVal val="0"/>
                                          </p:val>
                                        </p:tav>
                                        <p:tav tm="100000">
                                          <p:val>
                                            <p:strVal val="#ppt_h"/>
                                          </p:val>
                                        </p:tav>
                                      </p:tavLst>
                                    </p:anim>
                                    <p:anim calcmode="lin" valueType="num">
                                      <p:cBhvr>
                                        <p:cTn id="17" dur="1500" fill="hold"/>
                                        <p:tgtEl>
                                          <p:spTgt spid="10"/>
                                        </p:tgtEl>
                                        <p:attrNameLst>
                                          <p:attrName>style.rotation</p:attrName>
                                        </p:attrNameLst>
                                      </p:cBhvr>
                                      <p:tavLst>
                                        <p:tav tm="0">
                                          <p:val>
                                            <p:fltVal val="90"/>
                                          </p:val>
                                        </p:tav>
                                        <p:tav tm="100000">
                                          <p:val>
                                            <p:fltVal val="0"/>
                                          </p:val>
                                        </p:tav>
                                      </p:tavLst>
                                    </p:anim>
                                    <p:animEffect transition="in" filter="fade">
                                      <p:cBhvr>
                                        <p:cTn id="1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6129547" y="1535862"/>
            <a:ext cx="4395128" cy="396767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4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در متن شنیداری، لحن به متن افزوده می شود. بنابراین تأیید، تشدید، ترغیب و... در لحن نمود می یابد.</a:t>
            </a:r>
          </a:p>
          <a:p>
            <a:pPr marL="0" indent="0" algn="ctr" rtl="1">
              <a:lnSpc>
                <a:spcPct val="100000"/>
              </a:lnSpc>
              <a:buNone/>
            </a:pPr>
            <a:r>
              <a:rPr lang="fa-IR" sz="3000" dirty="0" smtClean="0">
                <a:latin typeface="Mitra" panose="02000500000000000000" pitchFamily="2" charset="-78"/>
                <a:cs typeface="B Titr" panose="00000700000000000000" pitchFamily="2" charset="-78"/>
              </a:rPr>
              <a:t>با عواطف، احساسات و حالات مخاطب نیز ارتباط </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برقرار میکند.</a:t>
            </a:r>
          </a:p>
        </p:txBody>
      </p:sp>
      <p:sp>
        <p:nvSpPr>
          <p:cNvPr id="5" name="Title 1"/>
          <p:cNvSpPr txBox="1">
            <a:spLocks/>
          </p:cNvSpPr>
          <p:nvPr/>
        </p:nvSpPr>
        <p:spPr>
          <a:xfrm>
            <a:off x="7410138" y="219703"/>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6" name="Title 1"/>
          <p:cNvSpPr txBox="1">
            <a:spLocks/>
          </p:cNvSpPr>
          <p:nvPr/>
        </p:nvSpPr>
        <p:spPr>
          <a:xfrm>
            <a:off x="875272" y="213401"/>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pSp>
        <p:nvGrpSpPr>
          <p:cNvPr id="12" name="Group 11"/>
          <p:cNvGrpSpPr/>
          <p:nvPr/>
        </p:nvGrpSpPr>
        <p:grpSpPr>
          <a:xfrm rot="5400000">
            <a:off x="10074269" y="3060434"/>
            <a:ext cx="1819336" cy="918524"/>
            <a:chOff x="8225416" y="917587"/>
            <a:chExt cx="1819336" cy="918524"/>
          </a:xfrm>
        </p:grpSpPr>
        <p:sp>
          <p:nvSpPr>
            <p:cNvPr id="7" name="Oval 6"/>
            <p:cNvSpPr/>
            <p:nvPr/>
          </p:nvSpPr>
          <p:spPr>
            <a:xfrm>
              <a:off x="8225416" y="917587"/>
              <a:ext cx="1819336" cy="822990"/>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8" name="Oval 4"/>
            <p:cNvSpPr txBox="1"/>
            <p:nvPr/>
          </p:nvSpPr>
          <p:spPr>
            <a:xfrm>
              <a:off x="8225416" y="917587"/>
              <a:ext cx="1723801" cy="91852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2000" dirty="0" smtClean="0">
                  <a:cs typeface="B Titr" panose="00000700000000000000" pitchFamily="2" charset="-78"/>
                </a:rPr>
                <a:t>متن شنیداری</a:t>
              </a:r>
              <a:endParaRPr lang="en-US" sz="2000" kern="1200" dirty="0">
                <a:cs typeface="B Titr" panose="00000700000000000000" pitchFamily="2" charset="-78"/>
              </a:endParaRPr>
            </a:p>
          </p:txBody>
        </p:sp>
      </p:grpSp>
      <p:grpSp>
        <p:nvGrpSpPr>
          <p:cNvPr id="13" name="Group 12"/>
          <p:cNvGrpSpPr/>
          <p:nvPr/>
        </p:nvGrpSpPr>
        <p:grpSpPr>
          <a:xfrm rot="16200000">
            <a:off x="155411" y="2705445"/>
            <a:ext cx="1819336" cy="918524"/>
            <a:chOff x="2446857" y="822053"/>
            <a:chExt cx="1819336" cy="918524"/>
          </a:xfrm>
        </p:grpSpPr>
        <p:sp>
          <p:nvSpPr>
            <p:cNvPr id="9" name="Oval 8"/>
            <p:cNvSpPr/>
            <p:nvPr/>
          </p:nvSpPr>
          <p:spPr>
            <a:xfrm>
              <a:off x="2446857" y="822053"/>
              <a:ext cx="1819336" cy="822990"/>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10" name="Oval 4"/>
            <p:cNvSpPr txBox="1"/>
            <p:nvPr/>
          </p:nvSpPr>
          <p:spPr>
            <a:xfrm>
              <a:off x="2446857" y="822053"/>
              <a:ext cx="1723801" cy="91852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2000" dirty="0" smtClean="0">
                  <a:cs typeface="B Titr" panose="00000700000000000000" pitchFamily="2" charset="-78"/>
                </a:rPr>
                <a:t>متن صامت</a:t>
              </a:r>
              <a:endParaRPr lang="en-US" sz="2000" kern="1200" dirty="0">
                <a:cs typeface="B Titr" panose="00000700000000000000" pitchFamily="2" charset="-78"/>
              </a:endParaRPr>
            </a:p>
          </p:txBody>
        </p:sp>
      </p:grpSp>
      <p:sp>
        <p:nvSpPr>
          <p:cNvPr id="11" name="Content Placeholder 5"/>
          <p:cNvSpPr txBox="1">
            <a:spLocks/>
          </p:cNvSpPr>
          <p:nvPr/>
        </p:nvSpPr>
        <p:spPr>
          <a:xfrm>
            <a:off x="1504671" y="1581713"/>
            <a:ext cx="4395128" cy="396767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000" dirty="0" smtClean="0">
                <a:latin typeface="Mitra" panose="02000500000000000000" pitchFamily="2" charset="-78"/>
                <a:cs typeface="B Titr" panose="00000700000000000000" pitchFamily="2" charset="-78"/>
              </a:rPr>
              <a:t>در واقع دارای لحن بوده، ولی به دلایل و اقتضائاتی از لحن بی نصیب مانده است.</a:t>
            </a:r>
          </a:p>
          <a:p>
            <a:pPr marL="0" indent="0" algn="ctr" rtl="1">
              <a:lnSpc>
                <a:spcPct val="100000"/>
              </a:lnSpc>
              <a:buNone/>
            </a:pPr>
            <a:r>
              <a:rPr lang="fa-IR" sz="3000" dirty="0" smtClean="0">
                <a:latin typeface="Mitra" panose="02000500000000000000" pitchFamily="2" charset="-78"/>
                <a:cs typeface="B Titr" panose="00000700000000000000" pitchFamily="2" charset="-78"/>
              </a:rPr>
              <a:t>پس لازم است مخاطب خود سعی کند لحن قول را به متن اضافه کند و براساس فهم خود حال و احساس و عواطفش تحریک شود.</a:t>
            </a:r>
          </a:p>
        </p:txBody>
      </p:sp>
    </p:spTree>
    <p:extLst>
      <p:ext uri="{BB962C8B-B14F-4D97-AF65-F5344CB8AC3E}">
        <p14:creationId xmlns:p14="http://schemas.microsoft.com/office/powerpoint/2010/main" val="49919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par>
                          <p:cTn id="28" fill="hold">
                            <p:stCondLst>
                              <p:cond delay="3000"/>
                            </p:stCondLst>
                            <p:childTnLst>
                              <p:par>
                                <p:cTn id="29" presetID="31" presetClass="entr" presetSubtype="0" fill="hold" grpId="0" nodeType="afterEffect">
                                  <p:stCondLst>
                                    <p:cond delay="0"/>
                                  </p:stCondLst>
                                  <p:childTnLst>
                                    <p:set>
                                      <p:cBhvr>
                                        <p:cTn id="30" dur="1" fill="hold">
                                          <p:stCondLst>
                                            <p:cond delay="0"/>
                                          </p:stCondLst>
                                        </p:cTn>
                                        <p:tgtEl>
                                          <p:spTgt spid="4">
                                            <p:bg/>
                                          </p:spTgt>
                                        </p:tgtEl>
                                        <p:attrNameLst>
                                          <p:attrName>style.visibility</p:attrName>
                                        </p:attrNameLst>
                                      </p:cBhvr>
                                      <p:to>
                                        <p:strVal val="visible"/>
                                      </p:to>
                                    </p:set>
                                    <p:anim calcmode="lin" valueType="num">
                                      <p:cBhvr>
                                        <p:cTn id="31" dur="1000" fill="hold"/>
                                        <p:tgtEl>
                                          <p:spTgt spid="4">
                                            <p:bg/>
                                          </p:spTgt>
                                        </p:tgtEl>
                                        <p:attrNameLst>
                                          <p:attrName>ppt_w</p:attrName>
                                        </p:attrNameLst>
                                      </p:cBhvr>
                                      <p:tavLst>
                                        <p:tav tm="0">
                                          <p:val>
                                            <p:fltVal val="0"/>
                                          </p:val>
                                        </p:tav>
                                        <p:tav tm="100000">
                                          <p:val>
                                            <p:strVal val="#ppt_w"/>
                                          </p:val>
                                        </p:tav>
                                      </p:tavLst>
                                    </p:anim>
                                    <p:anim calcmode="lin" valueType="num">
                                      <p:cBhvr>
                                        <p:cTn id="32" dur="1000" fill="hold"/>
                                        <p:tgtEl>
                                          <p:spTgt spid="4">
                                            <p:bg/>
                                          </p:spTgt>
                                        </p:tgtEl>
                                        <p:attrNameLst>
                                          <p:attrName>ppt_h</p:attrName>
                                        </p:attrNameLst>
                                      </p:cBhvr>
                                      <p:tavLst>
                                        <p:tav tm="0">
                                          <p:val>
                                            <p:fltVal val="0"/>
                                          </p:val>
                                        </p:tav>
                                        <p:tav tm="100000">
                                          <p:val>
                                            <p:strVal val="#ppt_h"/>
                                          </p:val>
                                        </p:tav>
                                      </p:tavLst>
                                    </p:anim>
                                    <p:anim calcmode="lin" valueType="num">
                                      <p:cBhvr>
                                        <p:cTn id="33" dur="1000" fill="hold"/>
                                        <p:tgtEl>
                                          <p:spTgt spid="4">
                                            <p:bg/>
                                          </p:spTgt>
                                        </p:tgtEl>
                                        <p:attrNameLst>
                                          <p:attrName>style.rotation</p:attrName>
                                        </p:attrNameLst>
                                      </p:cBhvr>
                                      <p:tavLst>
                                        <p:tav tm="0">
                                          <p:val>
                                            <p:fltVal val="90"/>
                                          </p:val>
                                        </p:tav>
                                        <p:tav tm="100000">
                                          <p:val>
                                            <p:fltVal val="0"/>
                                          </p:val>
                                        </p:tav>
                                      </p:tavLst>
                                    </p:anim>
                                    <p:animEffect transition="in" filter="fade">
                                      <p:cBhvr>
                                        <p:cTn id="34" dur="1000"/>
                                        <p:tgtEl>
                                          <p:spTgt spid="4">
                                            <p:bg/>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 calcmode="lin" valueType="num">
                                      <p:cBhvr>
                                        <p:cTn id="39"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p:cTn id="4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2" end="2"/>
                                            </p:txEl>
                                          </p:spTgt>
                                        </p:tgtEl>
                                      </p:cBhvr>
                                    </p:animEffect>
                                  </p:childTnLst>
                                </p:cTn>
                              </p:par>
                            </p:childTnLst>
                          </p:cTn>
                        </p:par>
                        <p:par>
                          <p:cTn id="51" fill="hold">
                            <p:stCondLst>
                              <p:cond delay="1000"/>
                            </p:stCondLst>
                            <p:childTnLst>
                              <p:par>
                                <p:cTn id="52" presetID="26" presetClass="entr" presetSubtype="0"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3000"/>
                            </p:stCondLst>
                            <p:childTnLst>
                              <p:par>
                                <p:cTn id="69" presetID="31" presetClass="entr" presetSubtype="0" fill="hold" grpId="0" nodeType="afterEffect">
                                  <p:stCondLst>
                                    <p:cond delay="0"/>
                                  </p:stCondLst>
                                  <p:childTnLst>
                                    <p:set>
                                      <p:cBhvr>
                                        <p:cTn id="70" dur="1" fill="hold">
                                          <p:stCondLst>
                                            <p:cond delay="0"/>
                                          </p:stCondLst>
                                        </p:cTn>
                                        <p:tgtEl>
                                          <p:spTgt spid="11">
                                            <p:bg/>
                                          </p:spTgt>
                                        </p:tgtEl>
                                        <p:attrNameLst>
                                          <p:attrName>style.visibility</p:attrName>
                                        </p:attrNameLst>
                                      </p:cBhvr>
                                      <p:to>
                                        <p:strVal val="visible"/>
                                      </p:to>
                                    </p:set>
                                    <p:anim calcmode="lin" valueType="num">
                                      <p:cBhvr>
                                        <p:cTn id="71" dur="1000" fill="hold"/>
                                        <p:tgtEl>
                                          <p:spTgt spid="11">
                                            <p:bg/>
                                          </p:spTgt>
                                        </p:tgtEl>
                                        <p:attrNameLst>
                                          <p:attrName>ppt_w</p:attrName>
                                        </p:attrNameLst>
                                      </p:cBhvr>
                                      <p:tavLst>
                                        <p:tav tm="0">
                                          <p:val>
                                            <p:fltVal val="0"/>
                                          </p:val>
                                        </p:tav>
                                        <p:tav tm="100000">
                                          <p:val>
                                            <p:strVal val="#ppt_w"/>
                                          </p:val>
                                        </p:tav>
                                      </p:tavLst>
                                    </p:anim>
                                    <p:anim calcmode="lin" valueType="num">
                                      <p:cBhvr>
                                        <p:cTn id="72" dur="1000" fill="hold"/>
                                        <p:tgtEl>
                                          <p:spTgt spid="11">
                                            <p:bg/>
                                          </p:spTgt>
                                        </p:tgtEl>
                                        <p:attrNameLst>
                                          <p:attrName>ppt_h</p:attrName>
                                        </p:attrNameLst>
                                      </p:cBhvr>
                                      <p:tavLst>
                                        <p:tav tm="0">
                                          <p:val>
                                            <p:fltVal val="0"/>
                                          </p:val>
                                        </p:tav>
                                        <p:tav tm="100000">
                                          <p:val>
                                            <p:strVal val="#ppt_h"/>
                                          </p:val>
                                        </p:tav>
                                      </p:tavLst>
                                    </p:anim>
                                    <p:anim calcmode="lin" valueType="num">
                                      <p:cBhvr>
                                        <p:cTn id="73" dur="1000" fill="hold"/>
                                        <p:tgtEl>
                                          <p:spTgt spid="11">
                                            <p:bg/>
                                          </p:spTgt>
                                        </p:tgtEl>
                                        <p:attrNameLst>
                                          <p:attrName>style.rotation</p:attrName>
                                        </p:attrNameLst>
                                      </p:cBhvr>
                                      <p:tavLst>
                                        <p:tav tm="0">
                                          <p:val>
                                            <p:fltVal val="90"/>
                                          </p:val>
                                        </p:tav>
                                        <p:tav tm="100000">
                                          <p:val>
                                            <p:fltVal val="0"/>
                                          </p:val>
                                        </p:tav>
                                      </p:tavLst>
                                    </p:anim>
                                    <p:animEffect transition="in" filter="fade">
                                      <p:cBhvr>
                                        <p:cTn id="74" dur="1000"/>
                                        <p:tgtEl>
                                          <p:spTgt spid="11">
                                            <p:bg/>
                                          </p:spTgt>
                                        </p:tgtEl>
                                      </p:cBhvr>
                                    </p:animEffect>
                                  </p:childTnLst>
                                </p:cTn>
                              </p:par>
                            </p:childTnLst>
                          </p:cTn>
                        </p:par>
                        <p:par>
                          <p:cTn id="75" fill="hold">
                            <p:stCondLst>
                              <p:cond delay="4000"/>
                            </p:stCondLst>
                            <p:childTnLst>
                              <p:par>
                                <p:cTn id="76" presetID="31" presetClass="entr" presetSubtype="0" fill="hold" grpId="0" nodeType="afterEffect">
                                  <p:stCondLst>
                                    <p:cond delay="0"/>
                                  </p:stCondLst>
                                  <p:childTnLst>
                                    <p:set>
                                      <p:cBhvr>
                                        <p:cTn id="77" dur="1" fill="hold">
                                          <p:stCondLst>
                                            <p:cond delay="0"/>
                                          </p:stCondLst>
                                        </p:cTn>
                                        <p:tgtEl>
                                          <p:spTgt spid="11">
                                            <p:txEl>
                                              <p:pRg st="0" end="0"/>
                                            </p:txEl>
                                          </p:spTgt>
                                        </p:tgtEl>
                                        <p:attrNameLst>
                                          <p:attrName>style.visibility</p:attrName>
                                        </p:attrNameLst>
                                      </p:cBhvr>
                                      <p:to>
                                        <p:strVal val="visible"/>
                                      </p:to>
                                    </p:set>
                                    <p:anim calcmode="lin" valueType="num">
                                      <p:cBhvr>
                                        <p:cTn id="78"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79"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80"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81" dur="1000"/>
                                        <p:tgtEl>
                                          <p:spTgt spid="11">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0" nodeType="clickEffect">
                                  <p:stCondLst>
                                    <p:cond delay="0"/>
                                  </p:stCondLst>
                                  <p:childTnLst>
                                    <p:set>
                                      <p:cBhvr>
                                        <p:cTn id="85" dur="1" fill="hold">
                                          <p:stCondLst>
                                            <p:cond delay="0"/>
                                          </p:stCondLst>
                                        </p:cTn>
                                        <p:tgtEl>
                                          <p:spTgt spid="11">
                                            <p:txEl>
                                              <p:pRg st="1" end="1"/>
                                            </p:txEl>
                                          </p:spTgt>
                                        </p:tgtEl>
                                        <p:attrNameLst>
                                          <p:attrName>style.visibility</p:attrName>
                                        </p:attrNameLst>
                                      </p:cBhvr>
                                      <p:to>
                                        <p:strVal val="visible"/>
                                      </p:to>
                                    </p:set>
                                    <p:anim calcmode="lin" valueType="num">
                                      <p:cBhvr>
                                        <p:cTn id="86"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87"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88"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89"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p:bldP spid="6" grpId="0"/>
      <p:bldP spid="11"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296040" y="3448265"/>
            <a:ext cx="1473958" cy="1239431"/>
            <a:chOff x="7915875" y="1184395"/>
            <a:chExt cx="1035607" cy="975880"/>
          </a:xfrm>
        </p:grpSpPr>
        <p:sp>
          <p:nvSpPr>
            <p:cNvPr id="10" name="Oval 9"/>
            <p:cNvSpPr/>
            <p:nvPr/>
          </p:nvSpPr>
          <p:spPr>
            <a:xfrm>
              <a:off x="7915876" y="1184395"/>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p:cNvSpPr txBox="1">
              <a:spLocks/>
            </p:cNvSpPr>
            <p:nvPr/>
          </p:nvSpPr>
          <p:spPr>
            <a:xfrm>
              <a:off x="7915875" y="1448871"/>
              <a:ext cx="942080" cy="660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4000" dirty="0" smtClean="0">
                  <a:solidFill>
                    <a:srgbClr val="C00000"/>
                  </a:solidFill>
                  <a:cs typeface="B Titr" panose="00000700000000000000" pitchFamily="2" charset="-78"/>
                </a:rPr>
                <a:t>بلاغت</a:t>
              </a:r>
              <a:endParaRPr lang="en-US" sz="4000" dirty="0">
                <a:solidFill>
                  <a:srgbClr val="C00000"/>
                </a:solidFill>
                <a:cs typeface="B Titr" panose="00000700000000000000" pitchFamily="2" charset="-78"/>
              </a:endParaRPr>
            </a:p>
          </p:txBody>
        </p:sp>
      </p:grpSp>
      <p:sp>
        <p:nvSpPr>
          <p:cNvPr id="14" name="Left Arrow 13"/>
          <p:cNvSpPr/>
          <p:nvPr/>
        </p:nvSpPr>
        <p:spPr>
          <a:xfrm rot="10800000" flipH="1" flipV="1">
            <a:off x="9024339" y="3855009"/>
            <a:ext cx="1051809" cy="425946"/>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sp>
        <p:nvSpPr>
          <p:cNvPr id="17" name="Title 1"/>
          <p:cNvSpPr txBox="1">
            <a:spLocks/>
          </p:cNvSpPr>
          <p:nvPr/>
        </p:nvSpPr>
        <p:spPr>
          <a:xfrm>
            <a:off x="7603505" y="786607"/>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18" name="Title 1"/>
          <p:cNvSpPr txBox="1">
            <a:spLocks/>
          </p:cNvSpPr>
          <p:nvPr/>
        </p:nvSpPr>
        <p:spPr>
          <a:xfrm>
            <a:off x="875272" y="786607"/>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sp>
        <p:nvSpPr>
          <p:cNvPr id="19" name="Content Placeholder 5"/>
          <p:cNvSpPr txBox="1">
            <a:spLocks/>
          </p:cNvSpPr>
          <p:nvPr/>
        </p:nvSpPr>
        <p:spPr>
          <a:xfrm>
            <a:off x="1364777" y="3175415"/>
            <a:ext cx="3749122" cy="1583727"/>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200" dirty="0" smtClean="0">
                <a:latin typeface="Mitra" panose="02000500000000000000" pitchFamily="2" charset="-78"/>
                <a:cs typeface="B Titr" panose="00000700000000000000" pitchFamily="2" charset="-78"/>
              </a:rPr>
              <a:t>پرداختن به تبیین </a:t>
            </a:r>
            <a:br>
              <a:rPr lang="fa-IR" sz="3200" dirty="0" smtClean="0">
                <a:latin typeface="Mitra" panose="02000500000000000000" pitchFamily="2" charset="-78"/>
                <a:cs typeface="B Titr" panose="00000700000000000000" pitchFamily="2" charset="-78"/>
              </a:rPr>
            </a:br>
            <a:r>
              <a:rPr lang="fa-IR" sz="3200" dirty="0" smtClean="0">
                <a:latin typeface="Mitra" panose="02000500000000000000" pitchFamily="2" charset="-78"/>
                <a:cs typeface="B Titr" panose="00000700000000000000" pitchFamily="2" charset="-78"/>
              </a:rPr>
              <a:t>شیوه های تعبیه لحن قول در کلام صامت</a:t>
            </a:r>
          </a:p>
        </p:txBody>
      </p:sp>
      <p:sp>
        <p:nvSpPr>
          <p:cNvPr id="20" name="Content Placeholder 5"/>
          <p:cNvSpPr txBox="1">
            <a:spLocks/>
          </p:cNvSpPr>
          <p:nvPr/>
        </p:nvSpPr>
        <p:spPr>
          <a:xfrm>
            <a:off x="5441530" y="3175414"/>
            <a:ext cx="3369751" cy="1583727"/>
          </a:xfrm>
          <a:prstGeom prst="rect">
            <a:avLst/>
          </a:prstGeom>
          <a:solidFill>
            <a:srgbClr val="65AC46"/>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200" dirty="0">
                <a:latin typeface="Mitra" panose="02000500000000000000" pitchFamily="2" charset="-78"/>
                <a:cs typeface="B Titr" panose="00000700000000000000" pitchFamily="2" charset="-78"/>
              </a:rPr>
              <a:t>برای جبران</a:t>
            </a:r>
            <a:br>
              <a:rPr lang="fa-IR" sz="3200" dirty="0">
                <a:latin typeface="Mitra" panose="02000500000000000000" pitchFamily="2" charset="-78"/>
                <a:cs typeface="B Titr" panose="00000700000000000000" pitchFamily="2" charset="-78"/>
              </a:rPr>
            </a:br>
            <a:r>
              <a:rPr lang="fa-IR" sz="3200" dirty="0">
                <a:latin typeface="Mitra" panose="02000500000000000000" pitchFamily="2" charset="-78"/>
                <a:cs typeface="B Titr" panose="00000700000000000000" pitchFamily="2" charset="-78"/>
              </a:rPr>
              <a:t> کمبودِ حذف لحن قول، در ادبیات عرب</a:t>
            </a:r>
          </a:p>
        </p:txBody>
      </p:sp>
      <p:grpSp>
        <p:nvGrpSpPr>
          <p:cNvPr id="21" name="Group 20"/>
          <p:cNvGrpSpPr/>
          <p:nvPr/>
        </p:nvGrpSpPr>
        <p:grpSpPr>
          <a:xfrm>
            <a:off x="3058522" y="5257722"/>
            <a:ext cx="6948682" cy="822990"/>
            <a:chOff x="5693136" y="917586"/>
            <a:chExt cx="6948682" cy="822990"/>
          </a:xfrm>
        </p:grpSpPr>
        <p:sp>
          <p:nvSpPr>
            <p:cNvPr id="22" name="Oval 21"/>
            <p:cNvSpPr/>
            <p:nvPr/>
          </p:nvSpPr>
          <p:spPr>
            <a:xfrm>
              <a:off x="5873952" y="917586"/>
              <a:ext cx="6767866" cy="822990"/>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23" name="Oval 4"/>
            <p:cNvSpPr txBox="1"/>
            <p:nvPr/>
          </p:nvSpPr>
          <p:spPr>
            <a:xfrm>
              <a:off x="5693136" y="1037322"/>
              <a:ext cx="6645863" cy="583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2000" dirty="0" smtClean="0">
                  <a:cs typeface="B Titr" panose="00000700000000000000" pitchFamily="2" charset="-78"/>
                </a:rPr>
                <a:t>بلاغت، اصل این قواعد و قوانین را براساس نطق حکیم استخراج میکند.</a:t>
              </a:r>
              <a:endParaRPr lang="en-US" sz="2000" kern="1200" dirty="0">
                <a:cs typeface="B Titr" panose="00000700000000000000" pitchFamily="2" charset="-78"/>
              </a:endParaRPr>
            </a:p>
          </p:txBody>
        </p:sp>
      </p:grpSp>
    </p:spTree>
    <p:extLst>
      <p:ext uri="{BB962C8B-B14F-4D97-AF65-F5344CB8AC3E}">
        <p14:creationId xmlns:p14="http://schemas.microsoft.com/office/powerpoint/2010/main" val="5646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000"/>
                                        <p:tgtEl>
                                          <p:spTgt spid="1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1+#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31" presetClass="entr" presetSubtype="0" fill="hold" grpId="0" nodeType="afterEffect">
                                  <p:stCondLst>
                                    <p:cond delay="0"/>
                                  </p:stCondLst>
                                  <p:childTnLst>
                                    <p:set>
                                      <p:cBhvr>
                                        <p:cTn id="35" dur="1" fill="hold">
                                          <p:stCondLst>
                                            <p:cond delay="0"/>
                                          </p:stCondLst>
                                        </p:cTn>
                                        <p:tgtEl>
                                          <p:spTgt spid="20">
                                            <p:bg/>
                                          </p:spTgt>
                                        </p:tgtEl>
                                        <p:attrNameLst>
                                          <p:attrName>style.visibility</p:attrName>
                                        </p:attrNameLst>
                                      </p:cBhvr>
                                      <p:to>
                                        <p:strVal val="visible"/>
                                      </p:to>
                                    </p:set>
                                    <p:anim calcmode="lin" valueType="num">
                                      <p:cBhvr>
                                        <p:cTn id="36" dur="1000" fill="hold"/>
                                        <p:tgtEl>
                                          <p:spTgt spid="20">
                                            <p:bg/>
                                          </p:spTgt>
                                        </p:tgtEl>
                                        <p:attrNameLst>
                                          <p:attrName>ppt_w</p:attrName>
                                        </p:attrNameLst>
                                      </p:cBhvr>
                                      <p:tavLst>
                                        <p:tav tm="0">
                                          <p:val>
                                            <p:fltVal val="0"/>
                                          </p:val>
                                        </p:tav>
                                        <p:tav tm="100000">
                                          <p:val>
                                            <p:strVal val="#ppt_w"/>
                                          </p:val>
                                        </p:tav>
                                      </p:tavLst>
                                    </p:anim>
                                    <p:anim calcmode="lin" valueType="num">
                                      <p:cBhvr>
                                        <p:cTn id="37" dur="1000" fill="hold"/>
                                        <p:tgtEl>
                                          <p:spTgt spid="20">
                                            <p:bg/>
                                          </p:spTgt>
                                        </p:tgtEl>
                                        <p:attrNameLst>
                                          <p:attrName>ppt_h</p:attrName>
                                        </p:attrNameLst>
                                      </p:cBhvr>
                                      <p:tavLst>
                                        <p:tav tm="0">
                                          <p:val>
                                            <p:fltVal val="0"/>
                                          </p:val>
                                        </p:tav>
                                        <p:tav tm="100000">
                                          <p:val>
                                            <p:strVal val="#ppt_h"/>
                                          </p:val>
                                        </p:tav>
                                      </p:tavLst>
                                    </p:anim>
                                    <p:anim calcmode="lin" valueType="num">
                                      <p:cBhvr>
                                        <p:cTn id="38" dur="1000" fill="hold"/>
                                        <p:tgtEl>
                                          <p:spTgt spid="20">
                                            <p:bg/>
                                          </p:spTgt>
                                        </p:tgtEl>
                                        <p:attrNameLst>
                                          <p:attrName>style.rotation</p:attrName>
                                        </p:attrNameLst>
                                      </p:cBhvr>
                                      <p:tavLst>
                                        <p:tav tm="0">
                                          <p:val>
                                            <p:fltVal val="90"/>
                                          </p:val>
                                        </p:tav>
                                        <p:tav tm="100000">
                                          <p:val>
                                            <p:fltVal val="0"/>
                                          </p:val>
                                        </p:tav>
                                      </p:tavLst>
                                    </p:anim>
                                    <p:animEffect transition="in" filter="fade">
                                      <p:cBhvr>
                                        <p:cTn id="39" dur="1000"/>
                                        <p:tgtEl>
                                          <p:spTgt spid="20">
                                            <p:bg/>
                                          </p:spTgt>
                                        </p:tgtEl>
                                      </p:cBhvr>
                                    </p:animEffect>
                                  </p:childTnLst>
                                </p:cTn>
                              </p:par>
                            </p:childTnLst>
                          </p:cTn>
                        </p:par>
                        <p:par>
                          <p:cTn id="40" fill="hold">
                            <p:stCondLst>
                              <p:cond delay="5000"/>
                            </p:stCondLst>
                            <p:childTnLst>
                              <p:par>
                                <p:cTn id="41" presetID="31" presetClass="entr" presetSubtype="0" fill="hold" grpId="0" nodeType="after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p:cTn id="43"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20">
                                            <p:txEl>
                                              <p:pRg st="0" end="0"/>
                                            </p:txEl>
                                          </p:spTgt>
                                        </p:tgtEl>
                                      </p:cBhvr>
                                    </p:animEffect>
                                  </p:childTnLst>
                                </p:cTn>
                              </p:par>
                            </p:childTnLst>
                          </p:cTn>
                        </p:par>
                        <p:par>
                          <p:cTn id="47" fill="hold">
                            <p:stCondLst>
                              <p:cond delay="6000"/>
                            </p:stCondLst>
                            <p:childTnLst>
                              <p:par>
                                <p:cTn id="48" presetID="31" presetClass="entr" presetSubtype="0" fill="hold" grpId="0" nodeType="afterEffect">
                                  <p:stCondLst>
                                    <p:cond delay="0"/>
                                  </p:stCondLst>
                                  <p:childTnLst>
                                    <p:set>
                                      <p:cBhvr>
                                        <p:cTn id="49" dur="1" fill="hold">
                                          <p:stCondLst>
                                            <p:cond delay="0"/>
                                          </p:stCondLst>
                                        </p:cTn>
                                        <p:tgtEl>
                                          <p:spTgt spid="19">
                                            <p:bg/>
                                          </p:spTgt>
                                        </p:tgtEl>
                                        <p:attrNameLst>
                                          <p:attrName>style.visibility</p:attrName>
                                        </p:attrNameLst>
                                      </p:cBhvr>
                                      <p:to>
                                        <p:strVal val="visible"/>
                                      </p:to>
                                    </p:set>
                                    <p:anim calcmode="lin" valueType="num">
                                      <p:cBhvr>
                                        <p:cTn id="50" dur="1000" fill="hold"/>
                                        <p:tgtEl>
                                          <p:spTgt spid="19">
                                            <p:bg/>
                                          </p:spTgt>
                                        </p:tgtEl>
                                        <p:attrNameLst>
                                          <p:attrName>ppt_w</p:attrName>
                                        </p:attrNameLst>
                                      </p:cBhvr>
                                      <p:tavLst>
                                        <p:tav tm="0">
                                          <p:val>
                                            <p:fltVal val="0"/>
                                          </p:val>
                                        </p:tav>
                                        <p:tav tm="100000">
                                          <p:val>
                                            <p:strVal val="#ppt_w"/>
                                          </p:val>
                                        </p:tav>
                                      </p:tavLst>
                                    </p:anim>
                                    <p:anim calcmode="lin" valueType="num">
                                      <p:cBhvr>
                                        <p:cTn id="51" dur="1000" fill="hold"/>
                                        <p:tgtEl>
                                          <p:spTgt spid="19">
                                            <p:bg/>
                                          </p:spTgt>
                                        </p:tgtEl>
                                        <p:attrNameLst>
                                          <p:attrName>ppt_h</p:attrName>
                                        </p:attrNameLst>
                                      </p:cBhvr>
                                      <p:tavLst>
                                        <p:tav tm="0">
                                          <p:val>
                                            <p:fltVal val="0"/>
                                          </p:val>
                                        </p:tav>
                                        <p:tav tm="100000">
                                          <p:val>
                                            <p:strVal val="#ppt_h"/>
                                          </p:val>
                                        </p:tav>
                                      </p:tavLst>
                                    </p:anim>
                                    <p:anim calcmode="lin" valueType="num">
                                      <p:cBhvr>
                                        <p:cTn id="52" dur="1000" fill="hold"/>
                                        <p:tgtEl>
                                          <p:spTgt spid="19">
                                            <p:bg/>
                                          </p:spTgt>
                                        </p:tgtEl>
                                        <p:attrNameLst>
                                          <p:attrName>style.rotation</p:attrName>
                                        </p:attrNameLst>
                                      </p:cBhvr>
                                      <p:tavLst>
                                        <p:tav tm="0">
                                          <p:val>
                                            <p:fltVal val="90"/>
                                          </p:val>
                                        </p:tav>
                                        <p:tav tm="100000">
                                          <p:val>
                                            <p:fltVal val="0"/>
                                          </p:val>
                                        </p:tav>
                                      </p:tavLst>
                                    </p:anim>
                                    <p:animEffect transition="in" filter="fade">
                                      <p:cBhvr>
                                        <p:cTn id="53" dur="1000"/>
                                        <p:tgtEl>
                                          <p:spTgt spid="19">
                                            <p:bg/>
                                          </p:spTgt>
                                        </p:tgtEl>
                                      </p:cBhvr>
                                    </p:animEffect>
                                  </p:childTnLst>
                                </p:cTn>
                              </p:par>
                            </p:childTnLst>
                          </p:cTn>
                        </p:par>
                        <p:par>
                          <p:cTn id="54" fill="hold">
                            <p:stCondLst>
                              <p:cond delay="7000"/>
                            </p:stCondLst>
                            <p:childTnLst>
                              <p:par>
                                <p:cTn id="55" presetID="31" presetClass="entr" presetSubtype="0" fill="hold" grpId="0" nodeType="after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 calcmode="lin" valueType="num">
                                      <p:cBhvr>
                                        <p:cTn id="57"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58"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59"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60" dur="1000"/>
                                        <p:tgtEl>
                                          <p:spTgt spid="19">
                                            <p:txEl>
                                              <p:pRg st="0" end="0"/>
                                            </p:txEl>
                                          </p:spTgt>
                                        </p:tgtEl>
                                      </p:cBhvr>
                                    </p:animEffect>
                                  </p:childTnLst>
                                </p:cTn>
                              </p:par>
                            </p:childTnLst>
                          </p:cTn>
                        </p:par>
                        <p:par>
                          <p:cTn id="61" fill="hold">
                            <p:stCondLst>
                              <p:cond delay="8000"/>
                            </p:stCondLst>
                            <p:childTnLst>
                              <p:par>
                                <p:cTn id="62" presetID="6" presetClass="entr" presetSubtype="32"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circle(out)">
                                      <p:cBhvr>
                                        <p:cTn id="6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uiExpand="1" build="p" animBg="1"/>
      <p:bldP spid="20"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46440" y="128580"/>
            <a:ext cx="6125306" cy="682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0EABA3"/>
                </a:solidFill>
                <a:cs typeface="B Titr" panose="00000700000000000000" pitchFamily="2" charset="-78"/>
              </a:rPr>
              <a:t>جایگاه قلم در سوره مبارکه علق و قلم</a:t>
            </a:r>
            <a:endParaRPr lang="en-US" sz="2800" dirty="0">
              <a:solidFill>
                <a:srgbClr val="0EABA3"/>
              </a:solidFill>
            </a:endParaRPr>
          </a:p>
        </p:txBody>
      </p:sp>
      <p:grpSp>
        <p:nvGrpSpPr>
          <p:cNvPr id="6" name="Group 5"/>
          <p:cNvGrpSpPr/>
          <p:nvPr/>
        </p:nvGrpSpPr>
        <p:grpSpPr>
          <a:xfrm>
            <a:off x="6769510" y="1040025"/>
            <a:ext cx="2575589" cy="1728242"/>
            <a:chOff x="6927560" y="3608695"/>
            <a:chExt cx="1247967" cy="868226"/>
          </a:xfrm>
        </p:grpSpPr>
        <p:sp>
          <p:nvSpPr>
            <p:cNvPr id="7" name="Arc 6"/>
            <p:cNvSpPr/>
            <p:nvPr/>
          </p:nvSpPr>
          <p:spPr>
            <a:xfrm rot="5400000">
              <a:off x="7117431" y="3418824"/>
              <a:ext cx="868226" cy="1247967"/>
            </a:xfrm>
            <a:prstGeom prst="arc">
              <a:avLst>
                <a:gd name="adj1" fmla="val 15927936"/>
                <a:gd name="adj2" fmla="val 15923719"/>
              </a:avLst>
            </a:prstGeom>
            <a:solidFill>
              <a:srgbClr val="FFC000"/>
            </a:solidFill>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dirty="0">
                <a:cs typeface="B Titr" panose="00000700000000000000" pitchFamily="2" charset="-78"/>
              </a:endParaRPr>
            </a:p>
          </p:txBody>
        </p:sp>
        <p:sp>
          <p:nvSpPr>
            <p:cNvPr id="8" name="Text Placeholder 4"/>
            <p:cNvSpPr txBox="1">
              <a:spLocks/>
            </p:cNvSpPr>
            <p:nvPr/>
          </p:nvSpPr>
          <p:spPr>
            <a:xfrm>
              <a:off x="6961140" y="3683031"/>
              <a:ext cx="1180809" cy="63943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rtl="1"/>
              <a:r>
                <a:rPr lang="fa-IR" sz="7200" dirty="0" smtClean="0">
                  <a:solidFill>
                    <a:srgbClr val="0E4E7B"/>
                  </a:solidFill>
                  <a:cs typeface="B Titr" panose="00000700000000000000" pitchFamily="2" charset="-78"/>
                </a:rPr>
                <a:t>قلم</a:t>
              </a:r>
              <a:endParaRPr lang="en-US" sz="5400" dirty="0">
                <a:solidFill>
                  <a:srgbClr val="0E4E7B"/>
                </a:solidFill>
                <a:cs typeface="B Titr" panose="00000700000000000000" pitchFamily="2" charset="-78"/>
              </a:endParaRPr>
            </a:p>
          </p:txBody>
        </p:sp>
      </p:grpSp>
      <p:sp>
        <p:nvSpPr>
          <p:cNvPr id="9" name="Content Placeholder 5"/>
          <p:cNvSpPr txBox="1">
            <a:spLocks/>
          </p:cNvSpPr>
          <p:nvPr/>
        </p:nvSpPr>
        <p:spPr>
          <a:xfrm>
            <a:off x="2197509" y="3426195"/>
            <a:ext cx="7252493" cy="688606"/>
          </a:xfrm>
          <a:prstGeom prst="rect">
            <a:avLst/>
          </a:prstGeom>
          <a:solidFill>
            <a:srgbClr val="CCFFFF"/>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500" dirty="0" smtClean="0">
                <a:latin typeface="Mitra" panose="02000500000000000000" pitchFamily="2" charset="-78"/>
                <a:cs typeface="B Titr" panose="00000700000000000000" pitchFamily="2" charset="-78"/>
              </a:rPr>
              <a:t>آن چیزی است که موجب سطر کلام میشود.</a:t>
            </a:r>
          </a:p>
        </p:txBody>
      </p:sp>
      <p:sp>
        <p:nvSpPr>
          <p:cNvPr id="10" name="Content Placeholder 5"/>
          <p:cNvSpPr txBox="1">
            <a:spLocks/>
          </p:cNvSpPr>
          <p:nvPr/>
        </p:nvSpPr>
        <p:spPr>
          <a:xfrm>
            <a:off x="2231089" y="4343664"/>
            <a:ext cx="7252493" cy="1290220"/>
          </a:xfrm>
          <a:prstGeom prst="rect">
            <a:avLst/>
          </a:prstGeom>
          <a:solidFill>
            <a:srgbClr val="CCFFFF"/>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500" dirty="0" smtClean="0">
                <a:latin typeface="Mitra" panose="02000500000000000000" pitchFamily="2" charset="-78"/>
                <a:cs typeface="B Titr" panose="00000700000000000000" pitchFamily="2" charset="-78"/>
              </a:rPr>
              <a:t>وسیله ای است که برای ضبط امر یا رخداد و نظمی مهیا میشود.</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2058" y="1040024"/>
            <a:ext cx="3109877" cy="2075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94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4000"/>
                            </p:stCondLst>
                            <p:childTnLst>
                              <p:par>
                                <p:cTn id="26" presetID="21"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8)">
                                      <p:cBhvr>
                                        <p:cTn id="28" dur="2000"/>
                                        <p:tgtEl>
                                          <p:spTgt spid="11"/>
                                        </p:tgtEl>
                                      </p:cBhvr>
                                    </p:animEffect>
                                  </p:childTnLst>
                                </p:cTn>
                              </p:par>
                            </p:childTnLst>
                          </p:cTn>
                        </p:par>
                        <p:par>
                          <p:cTn id="29" fill="hold">
                            <p:stCondLst>
                              <p:cond delay="6000"/>
                            </p:stCondLst>
                            <p:childTnLst>
                              <p:par>
                                <p:cTn id="30" presetID="31" presetClass="entr" presetSubtype="0" fill="hold" grpId="0" nodeType="afterEffect">
                                  <p:stCondLst>
                                    <p:cond delay="0"/>
                                  </p:stCondLst>
                                  <p:childTnLst>
                                    <p:set>
                                      <p:cBhvr>
                                        <p:cTn id="31" dur="1" fill="hold">
                                          <p:stCondLst>
                                            <p:cond delay="0"/>
                                          </p:stCondLst>
                                        </p:cTn>
                                        <p:tgtEl>
                                          <p:spTgt spid="9">
                                            <p:bg/>
                                          </p:spTgt>
                                        </p:tgtEl>
                                        <p:attrNameLst>
                                          <p:attrName>style.visibility</p:attrName>
                                        </p:attrNameLst>
                                      </p:cBhvr>
                                      <p:to>
                                        <p:strVal val="visible"/>
                                      </p:to>
                                    </p:set>
                                    <p:anim calcmode="lin" valueType="num">
                                      <p:cBhvr>
                                        <p:cTn id="32" dur="1000" fill="hold"/>
                                        <p:tgtEl>
                                          <p:spTgt spid="9">
                                            <p:bg/>
                                          </p:spTgt>
                                        </p:tgtEl>
                                        <p:attrNameLst>
                                          <p:attrName>ppt_w</p:attrName>
                                        </p:attrNameLst>
                                      </p:cBhvr>
                                      <p:tavLst>
                                        <p:tav tm="0">
                                          <p:val>
                                            <p:fltVal val="0"/>
                                          </p:val>
                                        </p:tav>
                                        <p:tav tm="100000">
                                          <p:val>
                                            <p:strVal val="#ppt_w"/>
                                          </p:val>
                                        </p:tav>
                                      </p:tavLst>
                                    </p:anim>
                                    <p:anim calcmode="lin" valueType="num">
                                      <p:cBhvr>
                                        <p:cTn id="33" dur="1000" fill="hold"/>
                                        <p:tgtEl>
                                          <p:spTgt spid="9">
                                            <p:bg/>
                                          </p:spTgt>
                                        </p:tgtEl>
                                        <p:attrNameLst>
                                          <p:attrName>ppt_h</p:attrName>
                                        </p:attrNameLst>
                                      </p:cBhvr>
                                      <p:tavLst>
                                        <p:tav tm="0">
                                          <p:val>
                                            <p:fltVal val="0"/>
                                          </p:val>
                                        </p:tav>
                                        <p:tav tm="100000">
                                          <p:val>
                                            <p:strVal val="#ppt_h"/>
                                          </p:val>
                                        </p:tav>
                                      </p:tavLst>
                                    </p:anim>
                                    <p:anim calcmode="lin" valueType="num">
                                      <p:cBhvr>
                                        <p:cTn id="34" dur="1000" fill="hold"/>
                                        <p:tgtEl>
                                          <p:spTgt spid="9">
                                            <p:bg/>
                                          </p:spTgt>
                                        </p:tgtEl>
                                        <p:attrNameLst>
                                          <p:attrName>style.rotation</p:attrName>
                                        </p:attrNameLst>
                                      </p:cBhvr>
                                      <p:tavLst>
                                        <p:tav tm="0">
                                          <p:val>
                                            <p:fltVal val="90"/>
                                          </p:val>
                                        </p:tav>
                                        <p:tav tm="100000">
                                          <p:val>
                                            <p:fltVal val="0"/>
                                          </p:val>
                                        </p:tav>
                                      </p:tavLst>
                                    </p:anim>
                                    <p:animEffect transition="in" filter="fade">
                                      <p:cBhvr>
                                        <p:cTn id="35" dur="1000"/>
                                        <p:tgtEl>
                                          <p:spTgt spid="9">
                                            <p:bg/>
                                          </p:spTgt>
                                        </p:tgtEl>
                                      </p:cBhvr>
                                    </p:animEffect>
                                  </p:childTnLst>
                                </p:cTn>
                              </p:par>
                            </p:childTnLst>
                          </p:cTn>
                        </p:par>
                        <p:par>
                          <p:cTn id="36" fill="hold">
                            <p:stCondLst>
                              <p:cond delay="7000"/>
                            </p:stCondLst>
                            <p:childTnLst>
                              <p:par>
                                <p:cTn id="37" presetID="31" presetClass="entr" presetSubtype="0" fill="hold" grpId="0" nodeType="after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 calcmode="lin" valueType="num">
                                      <p:cBhvr>
                                        <p:cTn id="3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9">
                                            <p:txEl>
                                              <p:pRg st="0" end="0"/>
                                            </p:txEl>
                                          </p:spTgt>
                                        </p:tgtEl>
                                      </p:cBhvr>
                                    </p:animEffect>
                                  </p:childTnLst>
                                </p:cTn>
                              </p:par>
                            </p:childTnLst>
                          </p:cTn>
                        </p:par>
                        <p:par>
                          <p:cTn id="43" fill="hold">
                            <p:stCondLst>
                              <p:cond delay="8000"/>
                            </p:stCondLst>
                            <p:childTnLst>
                              <p:par>
                                <p:cTn id="44" presetID="31" presetClass="entr" presetSubtype="0" fill="hold" grpId="0" nodeType="afterEffect">
                                  <p:stCondLst>
                                    <p:cond delay="0"/>
                                  </p:stCondLst>
                                  <p:childTnLst>
                                    <p:set>
                                      <p:cBhvr>
                                        <p:cTn id="45" dur="1" fill="hold">
                                          <p:stCondLst>
                                            <p:cond delay="0"/>
                                          </p:stCondLst>
                                        </p:cTn>
                                        <p:tgtEl>
                                          <p:spTgt spid="10">
                                            <p:bg/>
                                          </p:spTgt>
                                        </p:tgtEl>
                                        <p:attrNameLst>
                                          <p:attrName>style.visibility</p:attrName>
                                        </p:attrNameLst>
                                      </p:cBhvr>
                                      <p:to>
                                        <p:strVal val="visible"/>
                                      </p:to>
                                    </p:set>
                                    <p:anim calcmode="lin" valueType="num">
                                      <p:cBhvr>
                                        <p:cTn id="46" dur="1000" fill="hold"/>
                                        <p:tgtEl>
                                          <p:spTgt spid="10">
                                            <p:bg/>
                                          </p:spTgt>
                                        </p:tgtEl>
                                        <p:attrNameLst>
                                          <p:attrName>ppt_w</p:attrName>
                                        </p:attrNameLst>
                                      </p:cBhvr>
                                      <p:tavLst>
                                        <p:tav tm="0">
                                          <p:val>
                                            <p:fltVal val="0"/>
                                          </p:val>
                                        </p:tav>
                                        <p:tav tm="100000">
                                          <p:val>
                                            <p:strVal val="#ppt_w"/>
                                          </p:val>
                                        </p:tav>
                                      </p:tavLst>
                                    </p:anim>
                                    <p:anim calcmode="lin" valueType="num">
                                      <p:cBhvr>
                                        <p:cTn id="47" dur="1000" fill="hold"/>
                                        <p:tgtEl>
                                          <p:spTgt spid="10">
                                            <p:bg/>
                                          </p:spTgt>
                                        </p:tgtEl>
                                        <p:attrNameLst>
                                          <p:attrName>ppt_h</p:attrName>
                                        </p:attrNameLst>
                                      </p:cBhvr>
                                      <p:tavLst>
                                        <p:tav tm="0">
                                          <p:val>
                                            <p:fltVal val="0"/>
                                          </p:val>
                                        </p:tav>
                                        <p:tav tm="100000">
                                          <p:val>
                                            <p:strVal val="#ppt_h"/>
                                          </p:val>
                                        </p:tav>
                                      </p:tavLst>
                                    </p:anim>
                                    <p:anim calcmode="lin" valueType="num">
                                      <p:cBhvr>
                                        <p:cTn id="48" dur="1000" fill="hold"/>
                                        <p:tgtEl>
                                          <p:spTgt spid="10">
                                            <p:bg/>
                                          </p:spTgt>
                                        </p:tgtEl>
                                        <p:attrNameLst>
                                          <p:attrName>style.rotation</p:attrName>
                                        </p:attrNameLst>
                                      </p:cBhvr>
                                      <p:tavLst>
                                        <p:tav tm="0">
                                          <p:val>
                                            <p:fltVal val="90"/>
                                          </p:val>
                                        </p:tav>
                                        <p:tav tm="100000">
                                          <p:val>
                                            <p:fltVal val="0"/>
                                          </p:val>
                                        </p:tav>
                                      </p:tavLst>
                                    </p:anim>
                                    <p:animEffect transition="in" filter="fade">
                                      <p:cBhvr>
                                        <p:cTn id="49" dur="1000"/>
                                        <p:tgtEl>
                                          <p:spTgt spid="10">
                                            <p:bg/>
                                          </p:spTgt>
                                        </p:tgtEl>
                                      </p:cBhvr>
                                    </p:animEffect>
                                  </p:childTnLst>
                                </p:cTn>
                              </p:par>
                            </p:childTnLst>
                          </p:cTn>
                        </p:par>
                        <p:par>
                          <p:cTn id="50" fill="hold">
                            <p:stCondLst>
                              <p:cond delay="9000"/>
                            </p:stCondLst>
                            <p:childTnLst>
                              <p:par>
                                <p:cTn id="51" presetID="31" presetClass="entr" presetSubtype="0" fill="hold" grpId="0" nodeType="after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 calcmode="lin" valueType="num">
                                      <p:cBhvr>
                                        <p:cTn id="5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55"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56"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uiExpand="1" build="p" animBg="1"/>
      <p:bldP spid="10"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y Was The Quran Revealed In Stages? | Quranic Arab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235" y="705866"/>
            <a:ext cx="8586886" cy="4828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ontent Placeholder 5"/>
          <p:cNvSpPr txBox="1">
            <a:spLocks/>
          </p:cNvSpPr>
          <p:nvPr/>
        </p:nvSpPr>
        <p:spPr>
          <a:xfrm>
            <a:off x="1054734" y="705866"/>
            <a:ext cx="5815255" cy="1969095"/>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قالب های ادبی و بیانی</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 عهده دار بیان </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نحوه القای مخاطب و حس او </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میباشد.</a:t>
            </a:r>
          </a:p>
        </p:txBody>
      </p:sp>
      <p:sp>
        <p:nvSpPr>
          <p:cNvPr id="7" name="Content Placeholder 5"/>
          <p:cNvSpPr txBox="1">
            <a:spLocks/>
          </p:cNvSpPr>
          <p:nvPr/>
        </p:nvSpPr>
        <p:spPr>
          <a:xfrm>
            <a:off x="1655235" y="2997242"/>
            <a:ext cx="3944202" cy="2265529"/>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2000" dirty="0" smtClean="0">
              <a:latin typeface="Mitra" panose="02000500000000000000" pitchFamily="2" charset="-78"/>
              <a:cs typeface="B Titr" panose="00000700000000000000" pitchFamily="2" charset="-78"/>
            </a:endParaRPr>
          </a:p>
          <a:p>
            <a:pPr marL="0" indent="0" algn="ctr" rtl="1">
              <a:lnSpc>
                <a:spcPct val="100000"/>
              </a:lnSpc>
              <a:buNone/>
            </a:pPr>
            <a:r>
              <a:rPr lang="fa-IR" sz="2000" dirty="0" smtClean="0">
                <a:latin typeface="Mitra" panose="02000500000000000000" pitchFamily="2" charset="-78"/>
                <a:cs typeface="B Titr" panose="00000700000000000000" pitchFamily="2" charset="-78"/>
              </a:rPr>
              <a:t>عدم درک درست از این قالب ها، </a:t>
            </a:r>
            <a:br>
              <a:rPr lang="fa-IR" sz="2000" dirty="0" smtClean="0">
                <a:latin typeface="Mitra" panose="02000500000000000000" pitchFamily="2" charset="-78"/>
                <a:cs typeface="B Titr" panose="00000700000000000000" pitchFamily="2" charset="-78"/>
              </a:rPr>
            </a:br>
            <a:r>
              <a:rPr lang="fa-IR" sz="2000" dirty="0" smtClean="0">
                <a:latin typeface="Mitra" panose="02000500000000000000" pitchFamily="2" charset="-78"/>
                <a:cs typeface="B Titr" panose="00000700000000000000" pitchFamily="2" charset="-78"/>
              </a:rPr>
              <a:t>صامت خواندن متن </a:t>
            </a:r>
            <a:br>
              <a:rPr lang="fa-IR" sz="2000" dirty="0" smtClean="0">
                <a:latin typeface="Mitra" panose="02000500000000000000" pitchFamily="2" charset="-78"/>
                <a:cs typeface="B Titr" panose="00000700000000000000" pitchFamily="2" charset="-78"/>
              </a:rPr>
            </a:br>
            <a:r>
              <a:rPr lang="fa-IR" sz="2000" dirty="0" smtClean="0">
                <a:latin typeface="Mitra" panose="02000500000000000000" pitchFamily="2" charset="-78"/>
                <a:cs typeface="B Titr" panose="00000700000000000000" pitchFamily="2" charset="-78"/>
              </a:rPr>
              <a:t>و یا</a:t>
            </a:r>
            <a:r>
              <a:rPr lang="fa-IR" sz="2000" dirty="0">
                <a:latin typeface="Mitra" panose="02000500000000000000" pitchFamily="2" charset="-78"/>
                <a:cs typeface="B Titr" panose="00000700000000000000" pitchFamily="2" charset="-78"/>
              </a:rPr>
              <a:t> مطالعه</a:t>
            </a:r>
            <a:r>
              <a:rPr lang="fa-IR" sz="2000" dirty="0" smtClean="0">
                <a:latin typeface="Mitra" panose="02000500000000000000" pitchFamily="2" charset="-78"/>
                <a:cs typeface="B Titr" panose="00000700000000000000" pitchFamily="2" charset="-78"/>
              </a:rPr>
              <a:t> براساس لحن قول تصوری خود</a:t>
            </a:r>
          </a:p>
          <a:p>
            <a:pPr marL="0" indent="0" algn="ctr" rtl="1">
              <a:lnSpc>
                <a:spcPct val="100000"/>
              </a:lnSpc>
              <a:buNone/>
            </a:pPr>
            <a:r>
              <a:rPr lang="fa-IR" sz="2000" dirty="0" smtClean="0">
                <a:latin typeface="Mitra" panose="02000500000000000000" pitchFamily="2" charset="-78"/>
                <a:cs typeface="B Titr" panose="00000700000000000000" pitchFamily="2" charset="-78"/>
              </a:rPr>
              <a:t>= </a:t>
            </a:r>
          </a:p>
          <a:p>
            <a:pPr marL="0" indent="0" algn="ctr" rtl="1">
              <a:lnSpc>
                <a:spcPct val="100000"/>
              </a:lnSpc>
              <a:buNone/>
            </a:pPr>
            <a:r>
              <a:rPr lang="fa-IR" sz="2000" dirty="0" smtClean="0">
                <a:latin typeface="Mitra" panose="02000500000000000000" pitchFamily="2" charset="-78"/>
                <a:cs typeface="B Titr" panose="00000700000000000000" pitchFamily="2" charset="-78"/>
              </a:rPr>
              <a:t>ناتوانی در درک واقعی متن</a:t>
            </a:r>
            <a:endParaRPr lang="fa-IR" sz="2000" dirty="0" smtClean="0">
              <a:latin typeface="Mitra" panose="02000500000000000000" pitchFamily="2" charset="-78"/>
              <a:cs typeface="Mitra" panose="02000500000000000000" pitchFamily="2" charset="-78"/>
            </a:endParaRPr>
          </a:p>
          <a:p>
            <a:pPr marL="0" indent="0" algn="r" rtl="1">
              <a:lnSpc>
                <a:spcPct val="100000"/>
              </a:lnSpc>
              <a:buNone/>
            </a:pPr>
            <a:endParaRPr lang="fa-IR" sz="2000" dirty="0" smtClean="0">
              <a:latin typeface="Mitra" panose="02000500000000000000" pitchFamily="2" charset="-78"/>
              <a:cs typeface="B Titr" panose="00000700000000000000" pitchFamily="2" charset="-78"/>
            </a:endParaRPr>
          </a:p>
        </p:txBody>
      </p:sp>
      <p:sp>
        <p:nvSpPr>
          <p:cNvPr id="5" name="Title 1"/>
          <p:cNvSpPr txBox="1">
            <a:spLocks/>
          </p:cNvSpPr>
          <p:nvPr/>
        </p:nvSpPr>
        <p:spPr>
          <a:xfrm>
            <a:off x="6074956" y="21102"/>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8" name="Title 1"/>
          <p:cNvSpPr txBox="1">
            <a:spLocks/>
          </p:cNvSpPr>
          <p:nvPr/>
        </p:nvSpPr>
        <p:spPr>
          <a:xfrm>
            <a:off x="1655235" y="149429"/>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300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1000"/>
                            </p:stCondLst>
                            <p:childTnLst>
                              <p:par>
                                <p:cTn id="12" presetID="8" presetClass="entr" presetSubtype="32"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diamond(out)">
                                      <p:cBhvr>
                                        <p:cTn id="14" dur="2000"/>
                                        <p:tgtEl>
                                          <p:spTgt spid="1028"/>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500" fill="hold"/>
                                        <p:tgtEl>
                                          <p:spTgt spid="6"/>
                                        </p:tgtEl>
                                        <p:attrNameLst>
                                          <p:attrName>ppt_w</p:attrName>
                                        </p:attrNameLst>
                                      </p:cBhvr>
                                      <p:tavLst>
                                        <p:tav tm="0">
                                          <p:val>
                                            <p:fltVal val="0"/>
                                          </p:val>
                                        </p:tav>
                                        <p:tav tm="100000">
                                          <p:val>
                                            <p:strVal val="#ppt_w"/>
                                          </p:val>
                                        </p:tav>
                                      </p:tavLst>
                                    </p:anim>
                                    <p:anim calcmode="lin" valueType="num">
                                      <p:cBhvr>
                                        <p:cTn id="19" dur="1500" fill="hold"/>
                                        <p:tgtEl>
                                          <p:spTgt spid="6"/>
                                        </p:tgtEl>
                                        <p:attrNameLst>
                                          <p:attrName>ppt_h</p:attrName>
                                        </p:attrNameLst>
                                      </p:cBhvr>
                                      <p:tavLst>
                                        <p:tav tm="0">
                                          <p:val>
                                            <p:fltVal val="0"/>
                                          </p:val>
                                        </p:tav>
                                        <p:tav tm="100000">
                                          <p:val>
                                            <p:strVal val="#ppt_h"/>
                                          </p:val>
                                        </p:tav>
                                      </p:tavLst>
                                    </p:anim>
                                    <p:anim calcmode="lin" valueType="num">
                                      <p:cBhvr>
                                        <p:cTn id="20" dur="1500" fill="hold"/>
                                        <p:tgtEl>
                                          <p:spTgt spid="6"/>
                                        </p:tgtEl>
                                        <p:attrNameLst>
                                          <p:attrName>style.rotation</p:attrName>
                                        </p:attrNameLst>
                                      </p:cBhvr>
                                      <p:tavLst>
                                        <p:tav tm="0">
                                          <p:val>
                                            <p:fltVal val="90"/>
                                          </p:val>
                                        </p:tav>
                                        <p:tav tm="100000">
                                          <p:val>
                                            <p:fltVal val="0"/>
                                          </p:val>
                                        </p:tav>
                                      </p:tavLst>
                                    </p:anim>
                                    <p:animEffect transition="in" filter="fade">
                                      <p:cBhvr>
                                        <p:cTn id="21" dur="1500"/>
                                        <p:tgtEl>
                                          <p:spTgt spid="6"/>
                                        </p:tgtEl>
                                      </p:cBhvr>
                                    </p:animEffect>
                                  </p:childTnLst>
                                </p:cTn>
                              </p:par>
                            </p:childTnLst>
                          </p:cTn>
                        </p:par>
                        <p:par>
                          <p:cTn id="22" fill="hold">
                            <p:stCondLst>
                              <p:cond delay="4500"/>
                            </p:stCondLst>
                            <p:childTnLst>
                              <p:par>
                                <p:cTn id="23" presetID="3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500" fill="hold"/>
                                        <p:tgtEl>
                                          <p:spTgt spid="7"/>
                                        </p:tgtEl>
                                        <p:attrNameLst>
                                          <p:attrName>ppt_w</p:attrName>
                                        </p:attrNameLst>
                                      </p:cBhvr>
                                      <p:tavLst>
                                        <p:tav tm="0">
                                          <p:val>
                                            <p:fltVal val="0"/>
                                          </p:val>
                                        </p:tav>
                                        <p:tav tm="100000">
                                          <p:val>
                                            <p:strVal val="#ppt_w"/>
                                          </p:val>
                                        </p:tav>
                                      </p:tavLst>
                                    </p:anim>
                                    <p:anim calcmode="lin" valueType="num">
                                      <p:cBhvr>
                                        <p:cTn id="26" dur="1500" fill="hold"/>
                                        <p:tgtEl>
                                          <p:spTgt spid="7"/>
                                        </p:tgtEl>
                                        <p:attrNameLst>
                                          <p:attrName>ppt_h</p:attrName>
                                        </p:attrNameLst>
                                      </p:cBhvr>
                                      <p:tavLst>
                                        <p:tav tm="0">
                                          <p:val>
                                            <p:fltVal val="0"/>
                                          </p:val>
                                        </p:tav>
                                        <p:tav tm="100000">
                                          <p:val>
                                            <p:strVal val="#ppt_h"/>
                                          </p:val>
                                        </p:tav>
                                      </p:tavLst>
                                    </p:anim>
                                    <p:anim calcmode="lin" valueType="num">
                                      <p:cBhvr>
                                        <p:cTn id="27" dur="1500" fill="hold"/>
                                        <p:tgtEl>
                                          <p:spTgt spid="7"/>
                                        </p:tgtEl>
                                        <p:attrNameLst>
                                          <p:attrName>style.rotation</p:attrName>
                                        </p:attrNameLst>
                                      </p:cBhvr>
                                      <p:tavLst>
                                        <p:tav tm="0">
                                          <p:val>
                                            <p:fltVal val="90"/>
                                          </p:val>
                                        </p:tav>
                                        <p:tav tm="100000">
                                          <p:val>
                                            <p:fltVal val="0"/>
                                          </p:val>
                                        </p:tav>
                                      </p:tavLst>
                                    </p:anim>
                                    <p:animEffect transition="in" filter="fade">
                                      <p:cBhvr>
                                        <p:cTn id="2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38228" y="544064"/>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017701" y="684404"/>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1622864107"/>
              </p:ext>
            </p:extLst>
          </p:nvPr>
        </p:nvGraphicFramePr>
        <p:xfrm>
          <a:off x="2666771" y="1675010"/>
          <a:ext cx="6379570" cy="1855431"/>
        </p:xfrm>
        <a:graphic>
          <a:graphicData uri="http://schemas.openxmlformats.org/drawingml/2006/table">
            <a:tbl>
              <a:tblPr firstRow="1" bandRow="1">
                <a:tableStyleId>{5940675A-B579-460E-94D1-54222C63F5DA}</a:tableStyleId>
              </a:tblPr>
              <a:tblGrid>
                <a:gridCol w="3189785">
                  <a:extLst>
                    <a:ext uri="{9D8B030D-6E8A-4147-A177-3AD203B41FA5}">
                      <a16:colId xmlns:a16="http://schemas.microsoft.com/office/drawing/2014/main" val="1866739331"/>
                    </a:ext>
                  </a:extLst>
                </a:gridCol>
                <a:gridCol w="3189785">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قلم و سطور</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اول</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قسم با واو</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2666771" y="3912395"/>
            <a:ext cx="6379570" cy="1123630"/>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200" dirty="0" smtClean="0">
                <a:latin typeface="Mitra" panose="02000500000000000000" pitchFamily="2" charset="-78"/>
                <a:cs typeface="B Titr" panose="00000700000000000000" pitchFamily="2" charset="-78"/>
              </a:rPr>
              <a:t>اثر قلم در هستی، چنان بزرگ است که </a:t>
            </a:r>
            <a:br>
              <a:rPr lang="fa-IR" sz="3200" dirty="0" smtClean="0">
                <a:latin typeface="Mitra" panose="02000500000000000000" pitchFamily="2" charset="-78"/>
                <a:cs typeface="B Titr" panose="00000700000000000000" pitchFamily="2" charset="-78"/>
              </a:rPr>
            </a:br>
            <a:r>
              <a:rPr lang="fa-IR" sz="3200" dirty="0" smtClean="0">
                <a:latin typeface="Mitra" panose="02000500000000000000" pitchFamily="2" charset="-78"/>
                <a:cs typeface="B Titr" panose="00000700000000000000" pitchFamily="2" charset="-78"/>
              </a:rPr>
              <a:t>قسم خوردنی است.</a:t>
            </a:r>
          </a:p>
        </p:txBody>
      </p:sp>
    </p:spTree>
    <p:extLst>
      <p:ext uri="{BB962C8B-B14F-4D97-AF65-F5344CB8AC3E}">
        <p14:creationId xmlns:p14="http://schemas.microsoft.com/office/powerpoint/2010/main" val="414290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60286" y="70170"/>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010077" y="333339"/>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428100072"/>
              </p:ext>
            </p:extLst>
          </p:nvPr>
        </p:nvGraphicFramePr>
        <p:xfrm>
          <a:off x="2175452" y="1099359"/>
          <a:ext cx="7769670" cy="2255406"/>
        </p:xfrm>
        <a:graphic>
          <a:graphicData uri="http://schemas.openxmlformats.org/drawingml/2006/table">
            <a:tbl>
              <a:tblPr firstRow="1" bandRow="1">
                <a:tableStyleId>{5940675A-B579-460E-94D1-54222C63F5DA}</a:tableStyleId>
              </a:tblPr>
              <a:tblGrid>
                <a:gridCol w="5767545">
                  <a:extLst>
                    <a:ext uri="{9D8B030D-6E8A-4147-A177-3AD203B41FA5}">
                      <a16:colId xmlns:a16="http://schemas.microsoft.com/office/drawing/2014/main" val="1866739331"/>
                    </a:ext>
                  </a:extLst>
                </a:gridCol>
                <a:gridCol w="2002125">
                  <a:extLst>
                    <a:ext uri="{9D8B030D-6E8A-4147-A177-3AD203B41FA5}">
                      <a16:colId xmlns:a16="http://schemas.microsoft.com/office/drawing/2014/main" val="2533013802"/>
                    </a:ext>
                  </a:extLst>
                </a:gridCol>
              </a:tblGrid>
              <a:tr h="631089">
                <a:tc>
                  <a:txBody>
                    <a:bodyPr/>
                    <a:lstStyle/>
                    <a:p>
                      <a:pPr algn="r" rtl="1"/>
                      <a:r>
                        <a:rPr lang="fa-IR" sz="3000" dirty="0" smtClean="0">
                          <a:cs typeface="B Titr" panose="00000700000000000000" pitchFamily="2" charset="-78"/>
                        </a:rPr>
                        <a:t>خُلق</a:t>
                      </a:r>
                      <a:r>
                        <a:rPr lang="fa-IR" sz="3000" baseline="0" dirty="0" smtClean="0">
                          <a:cs typeface="B Titr" panose="00000700000000000000" pitchFamily="2" charset="-78"/>
                        </a:rPr>
                        <a:t> عظیم پیامبر اکرم</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دوم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جمله اسمیه + جمله اسمیه</a:t>
                      </a:r>
                      <a:r>
                        <a:rPr lang="fa-IR" sz="3000" baseline="0" dirty="0" smtClean="0">
                          <a:cs typeface="B Titr" panose="00000700000000000000" pitchFamily="2" charset="-78"/>
                        </a:rPr>
                        <a:t> با واو قسم + </a:t>
                      </a:r>
                      <a:br>
                        <a:rPr lang="fa-IR" sz="3000" baseline="0" dirty="0" smtClean="0">
                          <a:cs typeface="B Titr" panose="00000700000000000000" pitchFamily="2" charset="-78"/>
                        </a:rPr>
                      </a:br>
                      <a:r>
                        <a:rPr lang="fa-IR" sz="3000" dirty="0" smtClean="0">
                          <a:cs typeface="B Titr" panose="00000700000000000000" pitchFamily="2" charset="-78"/>
                        </a:rPr>
                        <a:t>جمله اسمیه تاکیدی</a:t>
                      </a:r>
                      <a:r>
                        <a:rPr lang="fa-IR" sz="3000" baseline="0" dirty="0" smtClean="0">
                          <a:cs typeface="B Titr" panose="00000700000000000000" pitchFamily="2" charset="-78"/>
                        </a:rPr>
                        <a:t> با إنّ</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2406782" y="3512133"/>
            <a:ext cx="7307009" cy="2236202"/>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دعوت به انتظار برای دیدن اینکه چه کسی دیوانه است، بار تهدید بودن در عاقبت بد داشتن برای دشمنان را نشان می دهد که در حقیقت بر عاقبت وخیم آنان دلالت دارد. خط و نشان کشیدن های خداوند برای پیامبر اکرم،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حاکی از جدلی کوبنده در برابردشمنان پیامبر اکرم است. </a:t>
            </a:r>
          </a:p>
        </p:txBody>
      </p:sp>
    </p:spTree>
    <p:extLst>
      <p:ext uri="{BB962C8B-B14F-4D97-AF65-F5344CB8AC3E}">
        <p14:creationId xmlns:p14="http://schemas.microsoft.com/office/powerpoint/2010/main" val="6545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18410" y="0"/>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1501253" y="143941"/>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3157132739"/>
              </p:ext>
            </p:extLst>
          </p:nvPr>
        </p:nvGraphicFramePr>
        <p:xfrm>
          <a:off x="1501253" y="896491"/>
          <a:ext cx="8434314" cy="2242794"/>
        </p:xfrm>
        <a:graphic>
          <a:graphicData uri="http://schemas.openxmlformats.org/drawingml/2006/table">
            <a:tbl>
              <a:tblPr firstRow="1" bandRow="1">
                <a:tableStyleId>{5940675A-B579-460E-94D1-54222C63F5DA}</a:tableStyleId>
              </a:tblPr>
              <a:tblGrid>
                <a:gridCol w="6694829">
                  <a:extLst>
                    <a:ext uri="{9D8B030D-6E8A-4147-A177-3AD203B41FA5}">
                      <a16:colId xmlns:a16="http://schemas.microsoft.com/office/drawing/2014/main" val="1866739331"/>
                    </a:ext>
                  </a:extLst>
                </a:gridCol>
                <a:gridCol w="1739485">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مقابله پیامبر با معارضین بد اخلاق</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سوم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جدل + نهی شدید + تهدید</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جمله فعلیه</a:t>
                      </a:r>
                      <a:r>
                        <a:rPr lang="fa-IR" sz="3000" baseline="0" dirty="0" smtClean="0">
                          <a:cs typeface="B Titr" panose="00000700000000000000" pitchFamily="2" charset="-78"/>
                        </a:rPr>
                        <a:t> خبری</a:t>
                      </a:r>
                      <a:r>
                        <a:rPr lang="fa-IR" sz="3000" dirty="0" smtClean="0">
                          <a:cs typeface="B Titr" panose="00000700000000000000" pitchFamily="2" charset="-78"/>
                        </a:rPr>
                        <a:t> + جمله اسمیه</a:t>
                      </a:r>
                      <a:r>
                        <a:rPr lang="fa-IR" sz="3000" baseline="0" dirty="0" smtClean="0">
                          <a:cs typeface="B Titr" panose="00000700000000000000" pitchFamily="2" charset="-78"/>
                        </a:rPr>
                        <a:t> (قانون) همراه با تأکید ویژه+ نهی + </a:t>
                      </a:r>
                      <a:r>
                        <a:rPr lang="fa-IR" sz="3000" dirty="0" smtClean="0">
                          <a:cs typeface="B Titr" panose="00000700000000000000" pitchFamily="2" charset="-78"/>
                        </a:rPr>
                        <a:t>جمله فعلیه</a:t>
                      </a:r>
                      <a:r>
                        <a:rPr lang="fa-IR" sz="3000" baseline="0" dirty="0" smtClean="0">
                          <a:cs typeface="B Titr" panose="00000700000000000000" pitchFamily="2" charset="-78"/>
                        </a:rPr>
                        <a:t> خبری</a:t>
                      </a:r>
                      <a:r>
                        <a:rPr lang="fa-IR" sz="3000" dirty="0" smtClean="0">
                          <a:cs typeface="B Titr" panose="00000700000000000000" pitchFamily="2" charset="-78"/>
                        </a:rPr>
                        <a:t> </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2150322" y="3283183"/>
            <a:ext cx="7357508" cy="2673466"/>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از آنجایی که پیامبر هیچ امر و نهی ای از خداوند را ترک نکرده است، این اوامر و نواهی حاکی از حال و رفتار ایشان است.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رفتاری که از عدم سازگاری در برابر منکران وحی و در عین حال صبر ایشان در برابر ناملایماتی که از آنها به ایشان میرسد، حکایت دارد.</a:t>
            </a:r>
          </a:p>
        </p:txBody>
      </p:sp>
    </p:spTree>
    <p:extLst>
      <p:ext uri="{BB962C8B-B14F-4D97-AF65-F5344CB8AC3E}">
        <p14:creationId xmlns:p14="http://schemas.microsoft.com/office/powerpoint/2010/main" val="323074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88353" y="453607"/>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037372" y="586325"/>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321548450"/>
              </p:ext>
            </p:extLst>
          </p:nvPr>
        </p:nvGraphicFramePr>
        <p:xfrm>
          <a:off x="2442947" y="1540532"/>
          <a:ext cx="6933061" cy="1855431"/>
        </p:xfrm>
        <a:graphic>
          <a:graphicData uri="http://schemas.openxmlformats.org/drawingml/2006/table">
            <a:tbl>
              <a:tblPr firstRow="1" bandRow="1">
                <a:tableStyleId>{5940675A-B579-460E-94D1-54222C63F5DA}</a:tableStyleId>
              </a:tblPr>
              <a:tblGrid>
                <a:gridCol w="4735773">
                  <a:extLst>
                    <a:ext uri="{9D8B030D-6E8A-4147-A177-3AD203B41FA5}">
                      <a16:colId xmlns:a16="http://schemas.microsoft.com/office/drawing/2014/main" val="1866739331"/>
                    </a:ext>
                  </a:extLst>
                </a:gridCol>
                <a:gridCol w="2197288">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داستان</a:t>
                      </a:r>
                      <a:r>
                        <a:rPr lang="fa-IR" sz="3000" baseline="0" dirty="0" smtClean="0">
                          <a:cs typeface="B Titr" panose="00000700000000000000" pitchFamily="2" charset="-78"/>
                        </a:rPr>
                        <a:t> اصحاب باغ</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چهارم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داستان و تمثیل + تهدید</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انواع</a:t>
                      </a:r>
                      <a:r>
                        <a:rPr lang="fa-IR" sz="3000" baseline="0" dirty="0" smtClean="0">
                          <a:cs typeface="B Titr" panose="00000700000000000000" pitchFamily="2" charset="-78"/>
                        </a:rPr>
                        <a:t> جملات اسمیه و فعلیه</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2442947" y="3536802"/>
            <a:ext cx="6933061" cy="2031485"/>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مشابه سازی در عذاب برای انتقال حس عذاب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در این آیات بسیار مشهود است.</a:t>
            </a:r>
          </a:p>
          <a:p>
            <a:pPr marL="0" indent="0" algn="ctr" rtl="1">
              <a:lnSpc>
                <a:spcPct val="100000"/>
              </a:lnSpc>
              <a:buNone/>
            </a:pPr>
            <a:r>
              <a:rPr lang="fa-IR" dirty="0" smtClean="0">
                <a:latin typeface="Mitra" panose="02000500000000000000" pitchFamily="2" charset="-78"/>
                <a:cs typeface="B Titr" panose="00000700000000000000" pitchFamily="2" charset="-78"/>
              </a:rPr>
              <a:t>لذا کسی که خود را به جای شخصیت های داستان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قرار دهد به خوبی مفهوم عذاب را درک خواهد کرد.</a:t>
            </a:r>
          </a:p>
        </p:txBody>
      </p:sp>
    </p:spTree>
    <p:extLst>
      <p:ext uri="{BB962C8B-B14F-4D97-AF65-F5344CB8AC3E}">
        <p14:creationId xmlns:p14="http://schemas.microsoft.com/office/powerpoint/2010/main" val="369929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par>
                          <p:cTn id="29" fill="hold">
                            <p:stCondLst>
                              <p:cond delay="5000"/>
                            </p:stCondLst>
                            <p:childTnLst>
                              <p:par>
                                <p:cTn id="30" presetID="31" presetClass="entr" presetSubtype="0" fill="hold" grpId="0"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p:cTn id="3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5"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185160" y="9089"/>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544505" y="197826"/>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970094914"/>
              </p:ext>
            </p:extLst>
          </p:nvPr>
        </p:nvGraphicFramePr>
        <p:xfrm>
          <a:off x="3105663" y="1033568"/>
          <a:ext cx="5983171" cy="1855431"/>
        </p:xfrm>
        <a:graphic>
          <a:graphicData uri="http://schemas.openxmlformats.org/drawingml/2006/table">
            <a:tbl>
              <a:tblPr firstRow="1" bandRow="1">
                <a:tableStyleId>{5940675A-B579-460E-94D1-54222C63F5DA}</a:tableStyleId>
              </a:tblPr>
              <a:tblGrid>
                <a:gridCol w="3785883">
                  <a:extLst>
                    <a:ext uri="{9D8B030D-6E8A-4147-A177-3AD203B41FA5}">
                      <a16:colId xmlns:a16="http://schemas.microsoft.com/office/drawing/2014/main" val="1866739331"/>
                    </a:ext>
                  </a:extLst>
                </a:gridCol>
                <a:gridCol w="2197288">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احتجاج</a:t>
                      </a:r>
                      <a:r>
                        <a:rPr lang="fa-IR" sz="3000" baseline="0" dirty="0" smtClean="0">
                          <a:cs typeface="B Titr" panose="00000700000000000000" pitchFamily="2" charset="-78"/>
                        </a:rPr>
                        <a:t> علیه مجرمین</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پنجم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استفهام</a:t>
                      </a:r>
                      <a:r>
                        <a:rPr lang="fa-IR" sz="3000" baseline="0" dirty="0" smtClean="0">
                          <a:cs typeface="B Titr" panose="00000700000000000000" pitchFamily="2" charset="-78"/>
                        </a:rPr>
                        <a:t> انکاری + اضراب</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1746914" y="3116089"/>
            <a:ext cx="8297839" cy="2399976"/>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همه حالاتی که فرد میتواند برای توجیه مجرم بودن خود بیاورد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را با قاطعیت و یکی پس از دیگری بیان میکند. در این حالت ضمن نفی همه استدلال های فرد، او را ناگزیر به تصدیق و تسلیم میکند. </a:t>
            </a:r>
          </a:p>
          <a:p>
            <a:pPr marL="0" indent="0" algn="ctr" rtl="1">
              <a:lnSpc>
                <a:spcPct val="100000"/>
              </a:lnSpc>
              <a:buNone/>
            </a:pPr>
            <a:r>
              <a:rPr lang="fa-IR" dirty="0" smtClean="0">
                <a:latin typeface="Mitra" panose="02000500000000000000" pitchFamily="2" charset="-78"/>
                <a:cs typeface="B Titr" panose="00000700000000000000" pitchFamily="2" charset="-78"/>
              </a:rPr>
              <a:t>در مطالعه این بخش لازم است فرد حس افراد شکست خورده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در استدلال را به خود بگیرد.</a:t>
            </a:r>
          </a:p>
        </p:txBody>
      </p:sp>
    </p:spTree>
    <p:extLst>
      <p:ext uri="{BB962C8B-B14F-4D97-AF65-F5344CB8AC3E}">
        <p14:creationId xmlns:p14="http://schemas.microsoft.com/office/powerpoint/2010/main" val="72820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par>
                          <p:cTn id="29" fill="hold">
                            <p:stCondLst>
                              <p:cond delay="5000"/>
                            </p:stCondLst>
                            <p:childTnLst>
                              <p:par>
                                <p:cTn id="30" presetID="31" presetClass="entr" presetSubtype="0" fill="hold" grpId="0"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p:cTn id="3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5"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34013" y="114705"/>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1368632" y="184875"/>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778956549"/>
              </p:ext>
            </p:extLst>
          </p:nvPr>
        </p:nvGraphicFramePr>
        <p:xfrm>
          <a:off x="1023581" y="1106233"/>
          <a:ext cx="9089409" cy="1855431"/>
        </p:xfrm>
        <a:graphic>
          <a:graphicData uri="http://schemas.openxmlformats.org/drawingml/2006/table">
            <a:tbl>
              <a:tblPr firstRow="1" bandRow="1">
                <a:tableStyleId>{5940675A-B579-460E-94D1-54222C63F5DA}</a:tableStyleId>
              </a:tblPr>
              <a:tblGrid>
                <a:gridCol w="7137779">
                  <a:extLst>
                    <a:ext uri="{9D8B030D-6E8A-4147-A177-3AD203B41FA5}">
                      <a16:colId xmlns:a16="http://schemas.microsoft.com/office/drawing/2014/main" val="1866739331"/>
                    </a:ext>
                  </a:extLst>
                </a:gridCol>
                <a:gridCol w="1951630">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تبیین سبک و مدل زندگی معارضین پیامبر</a:t>
                      </a:r>
                      <a:r>
                        <a:rPr lang="fa-IR" sz="3000" baseline="0" dirty="0" smtClean="0">
                          <a:cs typeface="B Titr" panose="00000700000000000000" pitchFamily="2" charset="-78"/>
                        </a:rPr>
                        <a:t> در آخرت</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ششم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تهدید</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انواع جملات خبری</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1890213" y="3081370"/>
            <a:ext cx="7356143" cy="2318088"/>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بالا بردن تأکید در تحقق آن روز و وقوع اتفاقات نامطلوب برای مجرمین و بیان دلیل برای این اتفاقات</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 از تأثیرات مستقیم قالب بیانی و ادبی در متن است.</a:t>
            </a:r>
          </a:p>
          <a:p>
            <a:pPr marL="0" indent="0" algn="ctr" rtl="1">
              <a:lnSpc>
                <a:spcPct val="100000"/>
              </a:lnSpc>
              <a:buNone/>
            </a:pPr>
            <a:r>
              <a:rPr lang="fa-IR" dirty="0" smtClean="0">
                <a:latin typeface="Mitra" panose="02000500000000000000" pitchFamily="2" charset="-78"/>
                <a:cs typeface="B Titr" panose="00000700000000000000" pitchFamily="2" charset="-78"/>
              </a:rPr>
              <a:t>این تأثیر با تقدیم و تأخیرهای مفاعیل و</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 استفاده از جملات با «کان» صورت می پذیرد.</a:t>
            </a:r>
          </a:p>
        </p:txBody>
      </p:sp>
    </p:spTree>
    <p:extLst>
      <p:ext uri="{BB962C8B-B14F-4D97-AF65-F5344CB8AC3E}">
        <p14:creationId xmlns:p14="http://schemas.microsoft.com/office/powerpoint/2010/main" val="684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par>
                          <p:cTn id="29" fill="hold">
                            <p:stCondLst>
                              <p:cond delay="5000"/>
                            </p:stCondLst>
                            <p:childTnLst>
                              <p:par>
                                <p:cTn id="30" presetID="31" presetClass="entr" presetSubtype="0" fill="hold" grpId="0"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p:cTn id="3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5"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70894" y="149429"/>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183641" y="289769"/>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3240116698"/>
              </p:ext>
            </p:extLst>
          </p:nvPr>
        </p:nvGraphicFramePr>
        <p:xfrm>
          <a:off x="2183641" y="1266420"/>
          <a:ext cx="7574507" cy="2242794"/>
        </p:xfrm>
        <a:graphic>
          <a:graphicData uri="http://schemas.openxmlformats.org/drawingml/2006/table">
            <a:tbl>
              <a:tblPr firstRow="1" bandRow="1">
                <a:tableStyleId>{5940675A-B579-460E-94D1-54222C63F5DA}</a:tableStyleId>
              </a:tblPr>
              <a:tblGrid>
                <a:gridCol w="5732060">
                  <a:extLst>
                    <a:ext uri="{9D8B030D-6E8A-4147-A177-3AD203B41FA5}">
                      <a16:colId xmlns:a16="http://schemas.microsoft.com/office/drawing/2014/main" val="1866739331"/>
                    </a:ext>
                  </a:extLst>
                </a:gridCol>
                <a:gridCol w="1842447">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تبیین مدل کلی زندگی معارضین </a:t>
                      </a:r>
                      <a:r>
                        <a:rPr lang="fa-IR" sz="3000" baseline="0" dirty="0" smtClean="0">
                          <a:cs typeface="B Titr" panose="00000700000000000000" pitchFamily="2" charset="-78"/>
                        </a:rPr>
                        <a:t>در دنیا</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هفتم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امر تهدیدی + تهدید</a:t>
                      </a:r>
                      <a:r>
                        <a:rPr lang="fa-IR" sz="3000" baseline="0" dirty="0" smtClean="0">
                          <a:cs typeface="B Titr" panose="00000700000000000000" pitchFamily="2" charset="-78"/>
                        </a:rPr>
                        <a:t> + 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جمله</a:t>
                      </a:r>
                      <a:r>
                        <a:rPr lang="fa-IR" sz="3000" baseline="0" dirty="0" smtClean="0">
                          <a:cs typeface="B Titr" panose="00000700000000000000" pitchFamily="2" charset="-78"/>
                        </a:rPr>
                        <a:t> امری + جملات فعلیه + ام منقطه (استفهام + أو + بل)</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2183641" y="3877214"/>
            <a:ext cx="7574508" cy="1104220"/>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با تلفیق امر، تهدید و جدل، شدت کراهت و ناخرسندی خداوند از عدم هدایت مشرکین بسیار آشکار می شود.</a:t>
            </a:r>
          </a:p>
        </p:txBody>
      </p:sp>
    </p:spTree>
    <p:extLst>
      <p:ext uri="{BB962C8B-B14F-4D97-AF65-F5344CB8AC3E}">
        <p14:creationId xmlns:p14="http://schemas.microsoft.com/office/powerpoint/2010/main" val="23547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16151" y="0"/>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361059" y="175090"/>
            <a:ext cx="1298139" cy="5995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492251819"/>
              </p:ext>
            </p:extLst>
          </p:nvPr>
        </p:nvGraphicFramePr>
        <p:xfrm>
          <a:off x="2060807" y="956961"/>
          <a:ext cx="7697337" cy="1855431"/>
        </p:xfrm>
        <a:graphic>
          <a:graphicData uri="http://schemas.openxmlformats.org/drawingml/2006/table">
            <a:tbl>
              <a:tblPr firstRow="1" bandRow="1">
                <a:tableStyleId>{5940675A-B579-460E-94D1-54222C63F5DA}</a:tableStyleId>
              </a:tblPr>
              <a:tblGrid>
                <a:gridCol w="5854890">
                  <a:extLst>
                    <a:ext uri="{9D8B030D-6E8A-4147-A177-3AD203B41FA5}">
                      <a16:colId xmlns:a16="http://schemas.microsoft.com/office/drawing/2014/main" val="1866739331"/>
                    </a:ext>
                  </a:extLst>
                </a:gridCol>
                <a:gridCol w="1842447">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جریان سختی مقابله پیامبر</a:t>
                      </a:r>
                      <a:r>
                        <a:rPr lang="fa-IR" sz="3000" baseline="0" dirty="0" smtClean="0">
                          <a:cs typeface="B Titr" panose="00000700000000000000" pitchFamily="2" charset="-78"/>
                        </a:rPr>
                        <a:t> با مشرکین</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هشتم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نهی + داستان و تمثیل</a:t>
                      </a:r>
                      <a:r>
                        <a:rPr lang="fa-IR" sz="3000" baseline="0" dirty="0" smtClean="0">
                          <a:cs typeface="B Titr" panose="00000700000000000000" pitchFamily="2" charset="-78"/>
                        </a:rPr>
                        <a:t> + تشویق</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امر + نهی + جمله</a:t>
                      </a:r>
                      <a:r>
                        <a:rPr lang="fa-IR" sz="3000" baseline="0" dirty="0" smtClean="0">
                          <a:cs typeface="B Titr" panose="00000700000000000000" pitchFamily="2" charset="-78"/>
                        </a:rPr>
                        <a:t> شرطی + جمله خبری</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1760557" y="3046022"/>
            <a:ext cx="8297839" cy="2236984"/>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خُلق عظیم پیامبر که در ابتدای سوره به آن اشاره شده و علت وجود این خُلق، با این نوع بیان به خوبی ملموس می شود.</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خداوند چنان بر خُلق عظیم پیامبرش می بالد که برای دفاع از ایشان در خُلق عظیمی که دارد بیان می کند که رویه ایشان در دعوت و تبلیغ، مشابه رویه حضرت یونس نخواهد بود.  </a:t>
            </a:r>
          </a:p>
        </p:txBody>
      </p:sp>
    </p:spTree>
    <p:extLst>
      <p:ext uri="{BB962C8B-B14F-4D97-AF65-F5344CB8AC3E}">
        <p14:creationId xmlns:p14="http://schemas.microsoft.com/office/powerpoint/2010/main" val="253750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50421" y="302042"/>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101754" y="430369"/>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105446561"/>
              </p:ext>
            </p:extLst>
          </p:nvPr>
        </p:nvGraphicFramePr>
        <p:xfrm>
          <a:off x="1801501" y="1471108"/>
          <a:ext cx="8297839" cy="1855431"/>
        </p:xfrm>
        <a:graphic>
          <a:graphicData uri="http://schemas.openxmlformats.org/drawingml/2006/table">
            <a:tbl>
              <a:tblPr firstRow="1" bandRow="1">
                <a:tableStyleId>{5940675A-B579-460E-94D1-54222C63F5DA}</a:tableStyleId>
              </a:tblPr>
              <a:tblGrid>
                <a:gridCol w="6311655">
                  <a:extLst>
                    <a:ext uri="{9D8B030D-6E8A-4147-A177-3AD203B41FA5}">
                      <a16:colId xmlns:a16="http://schemas.microsoft.com/office/drawing/2014/main" val="1866739331"/>
                    </a:ext>
                  </a:extLst>
                </a:gridCol>
                <a:gridCol w="1986184">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جریان سختی </a:t>
                      </a:r>
                      <a:r>
                        <a:rPr lang="fa-IR" sz="3000" dirty="0" smtClean="0">
                          <a:cs typeface="B Titr" panose="00000700000000000000" pitchFamily="2" charset="-78"/>
                        </a:rPr>
                        <a:t>مبارزه </a:t>
                      </a:r>
                      <a:r>
                        <a:rPr lang="fa-IR" sz="3000" dirty="0" smtClean="0">
                          <a:cs typeface="B Titr" panose="00000700000000000000" pitchFamily="2" charset="-78"/>
                        </a:rPr>
                        <a:t>پیامبر</a:t>
                      </a:r>
                      <a:r>
                        <a:rPr lang="fa-IR" sz="3000" baseline="0" dirty="0" smtClean="0">
                          <a:cs typeface="B Titr" panose="00000700000000000000" pitchFamily="2" charset="-78"/>
                        </a:rPr>
                        <a:t> با </a:t>
                      </a:r>
                      <a:r>
                        <a:rPr lang="fa-IR" sz="3000" baseline="0" dirty="0" smtClean="0">
                          <a:cs typeface="B Titr" panose="00000700000000000000" pitchFamily="2" charset="-78"/>
                        </a:rPr>
                        <a:t>مشرکین </a:t>
                      </a:r>
                      <a:r>
                        <a:rPr lang="fa-IR" sz="2000" baseline="0" dirty="0" smtClean="0">
                          <a:cs typeface="B Titr" panose="00000700000000000000" pitchFamily="2" charset="-78"/>
                        </a:rPr>
                        <a:t>(چشم زخم)</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نهم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تهدید </a:t>
                      </a:r>
                      <a:r>
                        <a:rPr lang="fa-IR" sz="3000" dirty="0" smtClean="0">
                          <a:cs typeface="B Titr" panose="00000700000000000000" pitchFamily="2" charset="-78"/>
                        </a:rPr>
                        <a:t>+ </a:t>
                      </a:r>
                      <a:r>
                        <a:rPr lang="fa-IR" sz="3000" dirty="0" smtClean="0">
                          <a:cs typeface="B Titr" panose="00000700000000000000" pitchFamily="2" charset="-78"/>
                        </a:rPr>
                        <a:t>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baseline="0" dirty="0" smtClean="0">
                          <a:cs typeface="B Titr" panose="00000700000000000000" pitchFamily="2" charset="-78"/>
                        </a:rPr>
                        <a:t>جمله خبری تأکیدی</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1801502" y="3540265"/>
            <a:ext cx="8297839" cy="1536703"/>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در این قالب ضمن این که خطر چشم زخم را به کلی رفع شده میداند، ولی در عین حال از شدت کینه، مکر و کید مشرکین نیز خبر میدهد. این شدت در تأکیدات جمله کاملا مشخص است.</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97874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46440" y="128580"/>
            <a:ext cx="6125306" cy="682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0EABA3"/>
                </a:solidFill>
                <a:cs typeface="B Titr" panose="00000700000000000000" pitchFamily="2" charset="-78"/>
              </a:rPr>
              <a:t>جایگاه قلم در سوره مبارکه علق و قلم</a:t>
            </a:r>
            <a:endParaRPr lang="en-US" sz="2800" dirty="0">
              <a:solidFill>
                <a:srgbClr val="0EABA3"/>
              </a:solidFill>
            </a:endParaRPr>
          </a:p>
        </p:txBody>
      </p:sp>
      <p:grpSp>
        <p:nvGrpSpPr>
          <p:cNvPr id="6" name="Group 5"/>
          <p:cNvGrpSpPr/>
          <p:nvPr/>
        </p:nvGrpSpPr>
        <p:grpSpPr>
          <a:xfrm>
            <a:off x="6769510" y="1282411"/>
            <a:ext cx="2575589" cy="1728242"/>
            <a:chOff x="6927560" y="3608695"/>
            <a:chExt cx="1247967" cy="868226"/>
          </a:xfrm>
        </p:grpSpPr>
        <p:sp>
          <p:nvSpPr>
            <p:cNvPr id="7" name="Arc 6"/>
            <p:cNvSpPr/>
            <p:nvPr/>
          </p:nvSpPr>
          <p:spPr>
            <a:xfrm rot="5400000">
              <a:off x="7117431" y="3418824"/>
              <a:ext cx="868226" cy="1247967"/>
            </a:xfrm>
            <a:prstGeom prst="arc">
              <a:avLst>
                <a:gd name="adj1" fmla="val 15927936"/>
                <a:gd name="adj2" fmla="val 15923719"/>
              </a:avLst>
            </a:prstGeom>
            <a:solidFill>
              <a:srgbClr val="FFC000"/>
            </a:solidFill>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dirty="0">
                <a:cs typeface="B Titr" panose="00000700000000000000" pitchFamily="2" charset="-78"/>
              </a:endParaRPr>
            </a:p>
          </p:txBody>
        </p:sp>
        <p:sp>
          <p:nvSpPr>
            <p:cNvPr id="8" name="Text Placeholder 4"/>
            <p:cNvSpPr txBox="1">
              <a:spLocks/>
            </p:cNvSpPr>
            <p:nvPr/>
          </p:nvSpPr>
          <p:spPr>
            <a:xfrm>
              <a:off x="6961140" y="3683031"/>
              <a:ext cx="1180809" cy="63943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rtl="1"/>
              <a:r>
                <a:rPr lang="fa-IR" sz="7200" dirty="0" smtClean="0">
                  <a:solidFill>
                    <a:srgbClr val="0E4E7B"/>
                  </a:solidFill>
                  <a:cs typeface="B Titr" panose="00000700000000000000" pitchFamily="2" charset="-78"/>
                </a:rPr>
                <a:t>قلم</a:t>
              </a:r>
              <a:endParaRPr lang="en-US" sz="5400" dirty="0">
                <a:solidFill>
                  <a:srgbClr val="0E4E7B"/>
                </a:solidFill>
                <a:cs typeface="B Titr" panose="00000700000000000000" pitchFamily="2" charset="-78"/>
              </a:endParaRPr>
            </a:p>
          </p:txBody>
        </p:sp>
      </p:grpSp>
      <p:sp>
        <p:nvSpPr>
          <p:cNvPr id="9" name="Content Placeholder 5"/>
          <p:cNvSpPr txBox="1">
            <a:spLocks/>
          </p:cNvSpPr>
          <p:nvPr/>
        </p:nvSpPr>
        <p:spPr>
          <a:xfrm>
            <a:off x="6533535" y="3835823"/>
            <a:ext cx="2179047" cy="1249044"/>
          </a:xfrm>
          <a:prstGeom prst="rect">
            <a:avLst/>
          </a:prstGeom>
          <a:solidFill>
            <a:srgbClr val="CCFFFF"/>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500" dirty="0" smtClean="0">
                <a:latin typeface="Mitra" panose="02000500000000000000" pitchFamily="2" charset="-78"/>
                <a:cs typeface="B Titr" panose="00000700000000000000" pitchFamily="2" charset="-78"/>
              </a:rPr>
              <a:t>وسیله نوشتن کتاب و متون</a:t>
            </a:r>
          </a:p>
        </p:txBody>
      </p:sp>
      <p:sp>
        <p:nvSpPr>
          <p:cNvPr id="12" name="Content Placeholder 5"/>
          <p:cNvSpPr txBox="1">
            <a:spLocks/>
          </p:cNvSpPr>
          <p:nvPr/>
        </p:nvSpPr>
        <p:spPr>
          <a:xfrm>
            <a:off x="3377381" y="3835823"/>
            <a:ext cx="2883816" cy="1249044"/>
          </a:xfrm>
          <a:prstGeom prst="rect">
            <a:avLst/>
          </a:prstGeom>
          <a:solidFill>
            <a:srgbClr val="CCFFFF"/>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500" dirty="0" smtClean="0">
                <a:latin typeface="Mitra" panose="02000500000000000000" pitchFamily="2" charset="-78"/>
                <a:cs typeface="B Titr" panose="00000700000000000000" pitchFamily="2" charset="-78"/>
              </a:rPr>
              <a:t>هر عمل در کتاب سرنوشت انسان</a:t>
            </a:r>
          </a:p>
        </p:txBody>
      </p:sp>
      <p:sp>
        <p:nvSpPr>
          <p:cNvPr id="13" name="Content Placeholder 5"/>
          <p:cNvSpPr txBox="1">
            <a:spLocks/>
          </p:cNvSpPr>
          <p:nvPr/>
        </p:nvSpPr>
        <p:spPr>
          <a:xfrm>
            <a:off x="2662559" y="5210144"/>
            <a:ext cx="7053506" cy="851227"/>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4000" dirty="0" smtClean="0">
                <a:latin typeface="Mitra" panose="02000500000000000000" pitchFamily="2" charset="-78"/>
                <a:cs typeface="B Titr" panose="00000700000000000000" pitchFamily="2" charset="-78"/>
              </a:rPr>
              <a:t>اسبابی که مایه ثبت حقایق است.</a:t>
            </a:r>
          </a:p>
        </p:txBody>
      </p:sp>
      <p:pic>
        <p:nvPicPr>
          <p:cNvPr id="1026" name="Picture 2" descr="Psychological Benefits of Creative Writing"/>
          <p:cNvPicPr>
            <a:picLocks noChangeAspect="1" noChangeArrowheads="1"/>
          </p:cNvPicPr>
          <p:nvPr/>
        </p:nvPicPr>
        <p:blipFill rotWithShape="1">
          <a:blip r:embed="rId2">
            <a:extLst>
              <a:ext uri="{28A0092B-C50C-407E-A947-70E740481C1C}">
                <a14:useLocalDpi xmlns:a14="http://schemas.microsoft.com/office/drawing/2010/main" val="0"/>
              </a:ext>
            </a:extLst>
          </a:blip>
          <a:srcRect t="13683" b="7297"/>
          <a:stretch/>
        </p:blipFill>
        <p:spPr bwMode="auto">
          <a:xfrm>
            <a:off x="2117110" y="1037516"/>
            <a:ext cx="3841238" cy="2403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60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4000"/>
                            </p:stCondLst>
                            <p:childTnLst>
                              <p:par>
                                <p:cTn id="26" presetID="21" presetClass="entr" presetSubtype="8"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heel(8)">
                                      <p:cBhvr>
                                        <p:cTn id="28" dur="2000"/>
                                        <p:tgtEl>
                                          <p:spTgt spid="1026"/>
                                        </p:tgtEl>
                                      </p:cBhvr>
                                    </p:animEffect>
                                  </p:childTnLst>
                                </p:cTn>
                              </p:par>
                            </p:childTnLst>
                          </p:cTn>
                        </p:par>
                        <p:par>
                          <p:cTn id="29" fill="hold">
                            <p:stCondLst>
                              <p:cond delay="6000"/>
                            </p:stCondLst>
                            <p:childTnLst>
                              <p:par>
                                <p:cTn id="30" presetID="31" presetClass="entr" presetSubtype="0" fill="hold" grpId="0" nodeType="afterEffect">
                                  <p:stCondLst>
                                    <p:cond delay="0"/>
                                  </p:stCondLst>
                                  <p:childTnLst>
                                    <p:set>
                                      <p:cBhvr>
                                        <p:cTn id="31" dur="1" fill="hold">
                                          <p:stCondLst>
                                            <p:cond delay="0"/>
                                          </p:stCondLst>
                                        </p:cTn>
                                        <p:tgtEl>
                                          <p:spTgt spid="9">
                                            <p:bg/>
                                          </p:spTgt>
                                        </p:tgtEl>
                                        <p:attrNameLst>
                                          <p:attrName>style.visibility</p:attrName>
                                        </p:attrNameLst>
                                      </p:cBhvr>
                                      <p:to>
                                        <p:strVal val="visible"/>
                                      </p:to>
                                    </p:set>
                                    <p:anim calcmode="lin" valueType="num">
                                      <p:cBhvr>
                                        <p:cTn id="32" dur="1000" fill="hold"/>
                                        <p:tgtEl>
                                          <p:spTgt spid="9">
                                            <p:bg/>
                                          </p:spTgt>
                                        </p:tgtEl>
                                        <p:attrNameLst>
                                          <p:attrName>ppt_w</p:attrName>
                                        </p:attrNameLst>
                                      </p:cBhvr>
                                      <p:tavLst>
                                        <p:tav tm="0">
                                          <p:val>
                                            <p:fltVal val="0"/>
                                          </p:val>
                                        </p:tav>
                                        <p:tav tm="100000">
                                          <p:val>
                                            <p:strVal val="#ppt_w"/>
                                          </p:val>
                                        </p:tav>
                                      </p:tavLst>
                                    </p:anim>
                                    <p:anim calcmode="lin" valueType="num">
                                      <p:cBhvr>
                                        <p:cTn id="33" dur="1000" fill="hold"/>
                                        <p:tgtEl>
                                          <p:spTgt spid="9">
                                            <p:bg/>
                                          </p:spTgt>
                                        </p:tgtEl>
                                        <p:attrNameLst>
                                          <p:attrName>ppt_h</p:attrName>
                                        </p:attrNameLst>
                                      </p:cBhvr>
                                      <p:tavLst>
                                        <p:tav tm="0">
                                          <p:val>
                                            <p:fltVal val="0"/>
                                          </p:val>
                                        </p:tav>
                                        <p:tav tm="100000">
                                          <p:val>
                                            <p:strVal val="#ppt_h"/>
                                          </p:val>
                                        </p:tav>
                                      </p:tavLst>
                                    </p:anim>
                                    <p:anim calcmode="lin" valueType="num">
                                      <p:cBhvr>
                                        <p:cTn id="34" dur="1000" fill="hold"/>
                                        <p:tgtEl>
                                          <p:spTgt spid="9">
                                            <p:bg/>
                                          </p:spTgt>
                                        </p:tgtEl>
                                        <p:attrNameLst>
                                          <p:attrName>style.rotation</p:attrName>
                                        </p:attrNameLst>
                                      </p:cBhvr>
                                      <p:tavLst>
                                        <p:tav tm="0">
                                          <p:val>
                                            <p:fltVal val="90"/>
                                          </p:val>
                                        </p:tav>
                                        <p:tav tm="100000">
                                          <p:val>
                                            <p:fltVal val="0"/>
                                          </p:val>
                                        </p:tav>
                                      </p:tavLst>
                                    </p:anim>
                                    <p:animEffect transition="in" filter="fade">
                                      <p:cBhvr>
                                        <p:cTn id="35" dur="1000"/>
                                        <p:tgtEl>
                                          <p:spTgt spid="9">
                                            <p:bg/>
                                          </p:spTgt>
                                        </p:tgtEl>
                                      </p:cBhvr>
                                    </p:animEffect>
                                  </p:childTnLst>
                                </p:cTn>
                              </p:par>
                            </p:childTnLst>
                          </p:cTn>
                        </p:par>
                        <p:par>
                          <p:cTn id="36" fill="hold">
                            <p:stCondLst>
                              <p:cond delay="7000"/>
                            </p:stCondLst>
                            <p:childTnLst>
                              <p:par>
                                <p:cTn id="37" presetID="31" presetClass="entr" presetSubtype="0" fill="hold" grpId="0" nodeType="after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 calcmode="lin" valueType="num">
                                      <p:cBhvr>
                                        <p:cTn id="3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9">
                                            <p:txEl>
                                              <p:pRg st="0" end="0"/>
                                            </p:txEl>
                                          </p:spTgt>
                                        </p:tgtEl>
                                      </p:cBhvr>
                                    </p:animEffect>
                                  </p:childTnLst>
                                </p:cTn>
                              </p:par>
                            </p:childTnLst>
                          </p:cTn>
                        </p:par>
                        <p:par>
                          <p:cTn id="43" fill="hold">
                            <p:stCondLst>
                              <p:cond delay="8000"/>
                            </p:stCondLst>
                            <p:childTnLst>
                              <p:par>
                                <p:cTn id="44" presetID="31" presetClass="entr" presetSubtype="0" fill="hold" grpId="0" nodeType="afterEffect">
                                  <p:stCondLst>
                                    <p:cond delay="0"/>
                                  </p:stCondLst>
                                  <p:childTnLst>
                                    <p:set>
                                      <p:cBhvr>
                                        <p:cTn id="45" dur="1" fill="hold">
                                          <p:stCondLst>
                                            <p:cond delay="0"/>
                                          </p:stCondLst>
                                        </p:cTn>
                                        <p:tgtEl>
                                          <p:spTgt spid="12">
                                            <p:bg/>
                                          </p:spTgt>
                                        </p:tgtEl>
                                        <p:attrNameLst>
                                          <p:attrName>style.visibility</p:attrName>
                                        </p:attrNameLst>
                                      </p:cBhvr>
                                      <p:to>
                                        <p:strVal val="visible"/>
                                      </p:to>
                                    </p:set>
                                    <p:anim calcmode="lin" valueType="num">
                                      <p:cBhvr>
                                        <p:cTn id="46" dur="1000" fill="hold"/>
                                        <p:tgtEl>
                                          <p:spTgt spid="12">
                                            <p:bg/>
                                          </p:spTgt>
                                        </p:tgtEl>
                                        <p:attrNameLst>
                                          <p:attrName>ppt_w</p:attrName>
                                        </p:attrNameLst>
                                      </p:cBhvr>
                                      <p:tavLst>
                                        <p:tav tm="0">
                                          <p:val>
                                            <p:fltVal val="0"/>
                                          </p:val>
                                        </p:tav>
                                        <p:tav tm="100000">
                                          <p:val>
                                            <p:strVal val="#ppt_w"/>
                                          </p:val>
                                        </p:tav>
                                      </p:tavLst>
                                    </p:anim>
                                    <p:anim calcmode="lin" valueType="num">
                                      <p:cBhvr>
                                        <p:cTn id="47" dur="1000" fill="hold"/>
                                        <p:tgtEl>
                                          <p:spTgt spid="12">
                                            <p:bg/>
                                          </p:spTgt>
                                        </p:tgtEl>
                                        <p:attrNameLst>
                                          <p:attrName>ppt_h</p:attrName>
                                        </p:attrNameLst>
                                      </p:cBhvr>
                                      <p:tavLst>
                                        <p:tav tm="0">
                                          <p:val>
                                            <p:fltVal val="0"/>
                                          </p:val>
                                        </p:tav>
                                        <p:tav tm="100000">
                                          <p:val>
                                            <p:strVal val="#ppt_h"/>
                                          </p:val>
                                        </p:tav>
                                      </p:tavLst>
                                    </p:anim>
                                    <p:anim calcmode="lin" valueType="num">
                                      <p:cBhvr>
                                        <p:cTn id="48" dur="1000" fill="hold"/>
                                        <p:tgtEl>
                                          <p:spTgt spid="12">
                                            <p:bg/>
                                          </p:spTgt>
                                        </p:tgtEl>
                                        <p:attrNameLst>
                                          <p:attrName>style.rotation</p:attrName>
                                        </p:attrNameLst>
                                      </p:cBhvr>
                                      <p:tavLst>
                                        <p:tav tm="0">
                                          <p:val>
                                            <p:fltVal val="90"/>
                                          </p:val>
                                        </p:tav>
                                        <p:tav tm="100000">
                                          <p:val>
                                            <p:fltVal val="0"/>
                                          </p:val>
                                        </p:tav>
                                      </p:tavLst>
                                    </p:anim>
                                    <p:animEffect transition="in" filter="fade">
                                      <p:cBhvr>
                                        <p:cTn id="49" dur="1000"/>
                                        <p:tgtEl>
                                          <p:spTgt spid="12">
                                            <p:bg/>
                                          </p:spTgt>
                                        </p:tgtEl>
                                      </p:cBhvr>
                                    </p:animEffect>
                                  </p:childTnLst>
                                </p:cTn>
                              </p:par>
                            </p:childTnLst>
                          </p:cTn>
                        </p:par>
                        <p:par>
                          <p:cTn id="50" fill="hold">
                            <p:stCondLst>
                              <p:cond delay="9000"/>
                            </p:stCondLst>
                            <p:childTnLst>
                              <p:par>
                                <p:cTn id="51" presetID="31" presetClass="entr" presetSubtype="0" fill="hold" grpId="0" nodeType="after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 calcmode="lin" valueType="num">
                                      <p:cBhvr>
                                        <p:cTn id="53"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55"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56" dur="1000"/>
                                        <p:tgtEl>
                                          <p:spTgt spid="12">
                                            <p:txEl>
                                              <p:pRg st="0" end="0"/>
                                            </p:txEl>
                                          </p:spTgt>
                                        </p:tgtEl>
                                      </p:cBhvr>
                                    </p:animEffect>
                                  </p:childTnLst>
                                </p:cTn>
                              </p:par>
                            </p:childTnLst>
                          </p:cTn>
                        </p:par>
                        <p:par>
                          <p:cTn id="57" fill="hold">
                            <p:stCondLst>
                              <p:cond delay="10000"/>
                            </p:stCondLst>
                            <p:childTnLst>
                              <p:par>
                                <p:cTn id="58" presetID="31" presetClass="entr" presetSubtype="0" fill="hold" grpId="0" nodeType="afterEffect">
                                  <p:stCondLst>
                                    <p:cond delay="0"/>
                                  </p:stCondLst>
                                  <p:childTnLst>
                                    <p:set>
                                      <p:cBhvr>
                                        <p:cTn id="59" dur="1" fill="hold">
                                          <p:stCondLst>
                                            <p:cond delay="0"/>
                                          </p:stCondLst>
                                        </p:cTn>
                                        <p:tgtEl>
                                          <p:spTgt spid="13">
                                            <p:bg/>
                                          </p:spTgt>
                                        </p:tgtEl>
                                        <p:attrNameLst>
                                          <p:attrName>style.visibility</p:attrName>
                                        </p:attrNameLst>
                                      </p:cBhvr>
                                      <p:to>
                                        <p:strVal val="visible"/>
                                      </p:to>
                                    </p:set>
                                    <p:anim calcmode="lin" valueType="num">
                                      <p:cBhvr>
                                        <p:cTn id="60" dur="1000" fill="hold"/>
                                        <p:tgtEl>
                                          <p:spTgt spid="13">
                                            <p:bg/>
                                          </p:spTgt>
                                        </p:tgtEl>
                                        <p:attrNameLst>
                                          <p:attrName>ppt_w</p:attrName>
                                        </p:attrNameLst>
                                      </p:cBhvr>
                                      <p:tavLst>
                                        <p:tav tm="0">
                                          <p:val>
                                            <p:fltVal val="0"/>
                                          </p:val>
                                        </p:tav>
                                        <p:tav tm="100000">
                                          <p:val>
                                            <p:strVal val="#ppt_w"/>
                                          </p:val>
                                        </p:tav>
                                      </p:tavLst>
                                    </p:anim>
                                    <p:anim calcmode="lin" valueType="num">
                                      <p:cBhvr>
                                        <p:cTn id="61" dur="1000" fill="hold"/>
                                        <p:tgtEl>
                                          <p:spTgt spid="13">
                                            <p:bg/>
                                          </p:spTgt>
                                        </p:tgtEl>
                                        <p:attrNameLst>
                                          <p:attrName>ppt_h</p:attrName>
                                        </p:attrNameLst>
                                      </p:cBhvr>
                                      <p:tavLst>
                                        <p:tav tm="0">
                                          <p:val>
                                            <p:fltVal val="0"/>
                                          </p:val>
                                        </p:tav>
                                        <p:tav tm="100000">
                                          <p:val>
                                            <p:strVal val="#ppt_h"/>
                                          </p:val>
                                        </p:tav>
                                      </p:tavLst>
                                    </p:anim>
                                    <p:anim calcmode="lin" valueType="num">
                                      <p:cBhvr>
                                        <p:cTn id="62" dur="1000" fill="hold"/>
                                        <p:tgtEl>
                                          <p:spTgt spid="13">
                                            <p:bg/>
                                          </p:spTgt>
                                        </p:tgtEl>
                                        <p:attrNameLst>
                                          <p:attrName>style.rotation</p:attrName>
                                        </p:attrNameLst>
                                      </p:cBhvr>
                                      <p:tavLst>
                                        <p:tav tm="0">
                                          <p:val>
                                            <p:fltVal val="90"/>
                                          </p:val>
                                        </p:tav>
                                        <p:tav tm="100000">
                                          <p:val>
                                            <p:fltVal val="0"/>
                                          </p:val>
                                        </p:tav>
                                      </p:tavLst>
                                    </p:anim>
                                    <p:animEffect transition="in" filter="fade">
                                      <p:cBhvr>
                                        <p:cTn id="63" dur="1000"/>
                                        <p:tgtEl>
                                          <p:spTgt spid="13">
                                            <p:bg/>
                                          </p:spTgt>
                                        </p:tgtEl>
                                      </p:cBhvr>
                                    </p:animEffect>
                                  </p:childTnLst>
                                </p:cTn>
                              </p:par>
                            </p:childTnLst>
                          </p:cTn>
                        </p:par>
                        <p:par>
                          <p:cTn id="64" fill="hold">
                            <p:stCondLst>
                              <p:cond delay="11000"/>
                            </p:stCondLst>
                            <p:childTnLst>
                              <p:par>
                                <p:cTn id="65" presetID="31" presetClass="entr" presetSubtype="0" fill="hold" grpId="0" nodeType="afterEffect">
                                  <p:stCondLst>
                                    <p:cond delay="0"/>
                                  </p:stCondLst>
                                  <p:childTnLst>
                                    <p:set>
                                      <p:cBhvr>
                                        <p:cTn id="66" dur="1" fill="hold">
                                          <p:stCondLst>
                                            <p:cond delay="0"/>
                                          </p:stCondLst>
                                        </p:cTn>
                                        <p:tgtEl>
                                          <p:spTgt spid="13">
                                            <p:txEl>
                                              <p:pRg st="0" end="0"/>
                                            </p:txEl>
                                          </p:spTgt>
                                        </p:tgtEl>
                                        <p:attrNameLst>
                                          <p:attrName>style.visibility</p:attrName>
                                        </p:attrNameLst>
                                      </p:cBhvr>
                                      <p:to>
                                        <p:strVal val="visible"/>
                                      </p:to>
                                    </p:set>
                                    <p:anim calcmode="lin" valueType="num">
                                      <p:cBhvr>
                                        <p:cTn id="67"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68"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69"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70"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uiExpand="1" build="p" animBg="1"/>
      <p:bldP spid="12" grpId="0" uiExpand="1" build="p" animBg="1"/>
      <p:bldP spid="13"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50421" y="70026"/>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101754" y="198353"/>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4117301271"/>
              </p:ext>
            </p:extLst>
          </p:nvPr>
        </p:nvGraphicFramePr>
        <p:xfrm>
          <a:off x="1801502" y="1310165"/>
          <a:ext cx="7997589" cy="2242794"/>
        </p:xfrm>
        <a:graphic>
          <a:graphicData uri="http://schemas.openxmlformats.org/drawingml/2006/table">
            <a:tbl>
              <a:tblPr firstRow="1" bandRow="1">
                <a:tableStyleId>{5940675A-B579-460E-94D1-54222C63F5DA}</a:tableStyleId>
              </a:tblPr>
              <a:tblGrid>
                <a:gridCol w="6083273">
                  <a:extLst>
                    <a:ext uri="{9D8B030D-6E8A-4147-A177-3AD203B41FA5}">
                      <a16:colId xmlns:a16="http://schemas.microsoft.com/office/drawing/2014/main" val="1866739331"/>
                    </a:ext>
                  </a:extLst>
                </a:gridCol>
                <a:gridCol w="1914316">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نسبت دادن جنون به پیامبر به واسطه</a:t>
                      </a:r>
                      <a:r>
                        <a:rPr lang="fa-IR" sz="3000" baseline="0" dirty="0" smtClean="0">
                          <a:cs typeface="B Titr" panose="00000700000000000000" pitchFamily="2" charset="-78"/>
                        </a:rPr>
                        <a:t> جریانی که قرآن در جامعه ایجاد کرده است.</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دهم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جملات اسمیه و فعلیه</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1651376" y="3742223"/>
            <a:ext cx="8297839" cy="1170971"/>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بیان حصر در ذکر بودن قرآن برای عالمین، بر عمق حقارت مشرکین بر مجنون خواندن پیامبر تأکید دارد.</a:t>
            </a:r>
          </a:p>
        </p:txBody>
      </p:sp>
    </p:spTree>
    <p:extLst>
      <p:ext uri="{BB962C8B-B14F-4D97-AF65-F5344CB8AC3E}">
        <p14:creationId xmlns:p14="http://schemas.microsoft.com/office/powerpoint/2010/main" val="91906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چهارم</a:t>
            </a:r>
            <a:endParaRPr lang="en-US" sz="3600" dirty="0"/>
          </a:p>
        </p:txBody>
      </p:sp>
      <p:sp>
        <p:nvSpPr>
          <p:cNvPr id="5" name="Rectangle 4"/>
          <p:cNvSpPr/>
          <p:nvPr/>
        </p:nvSpPr>
        <p:spPr>
          <a:xfrm>
            <a:off x="2685879" y="460192"/>
            <a:ext cx="3126177" cy="1077218"/>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داستان در تفکر</a:t>
            </a:r>
          </a:p>
          <a:p>
            <a:pPr algn="ctr" rtl="1"/>
            <a:r>
              <a:rPr lang="fa-IR" sz="3200" b="1" dirty="0">
                <a:solidFill>
                  <a:srgbClr val="0EABA4"/>
                </a:solidFill>
                <a:latin typeface="Mitra" panose="02000500000000000000" pitchFamily="2" charset="-78"/>
                <a:cs typeface="Mitra" panose="02000500000000000000" pitchFamily="2" charset="-78"/>
              </a:rPr>
              <a:t>نقش </a:t>
            </a:r>
            <a:r>
              <a:rPr lang="fa-IR" sz="3200" b="1" dirty="0" smtClean="0">
                <a:solidFill>
                  <a:srgbClr val="0EABA4"/>
                </a:solidFill>
                <a:latin typeface="Mitra" panose="02000500000000000000" pitchFamily="2" charset="-78"/>
                <a:cs typeface="Mitra" panose="02000500000000000000" pitchFamily="2" charset="-78"/>
              </a:rPr>
              <a:t>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pic>
        <p:nvPicPr>
          <p:cNvPr id="7" name="Picture 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782" y="5791232"/>
            <a:ext cx="914741" cy="914741"/>
          </a:xfrm>
          <a:prstGeom prst="rect">
            <a:avLst/>
          </a:prstGeom>
        </p:spPr>
      </p:pic>
      <p:sp>
        <p:nvSpPr>
          <p:cNvPr id="10" name="Content Placeholder 5"/>
          <p:cNvSpPr txBox="1">
            <a:spLocks/>
          </p:cNvSpPr>
          <p:nvPr/>
        </p:nvSpPr>
        <p:spPr>
          <a:xfrm>
            <a:off x="1341339" y="1816386"/>
            <a:ext cx="5815255" cy="3108298"/>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چگونه میتوان داستان یک سوره را </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تجزیه و  تحلیل کرد</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smtClean="0">
                <a:latin typeface="Mitra" panose="02000500000000000000" pitchFamily="2" charset="-78"/>
                <a:cs typeface="B Titr" panose="00000700000000000000" pitchFamily="2" charset="-78"/>
              </a:rPr>
              <a:t>برای فهم داستان یک سوره لازم است به چه چیز توجه شود</a:t>
            </a:r>
            <a:r>
              <a:rPr lang="fa-IR" sz="3000" dirty="0" smtClean="0">
                <a:solidFill>
                  <a:srgbClr val="FF0000"/>
                </a:solidFill>
                <a:latin typeface="Mitra" panose="02000500000000000000" pitchFamily="2" charset="-78"/>
                <a:cs typeface="B Titr" panose="00000700000000000000" pitchFamily="2" charset="-78"/>
              </a:rPr>
              <a:t>؟</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94409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 fill="hold"/>
                                        <p:tgtEl>
                                          <p:spTgt spid="10"/>
                                        </p:tgtEl>
                                        <p:attrNameLst>
                                          <p:attrName>ppt_w</p:attrName>
                                        </p:attrNameLst>
                                      </p:cBhvr>
                                      <p:tavLst>
                                        <p:tav tm="0">
                                          <p:val>
                                            <p:fltVal val="0"/>
                                          </p:val>
                                        </p:tav>
                                        <p:tav tm="100000">
                                          <p:val>
                                            <p:strVal val="#ppt_w"/>
                                          </p:val>
                                        </p:tav>
                                      </p:tavLst>
                                    </p:anim>
                                    <p:anim calcmode="lin" valueType="num">
                                      <p:cBhvr>
                                        <p:cTn id="16" dur="1500" fill="hold"/>
                                        <p:tgtEl>
                                          <p:spTgt spid="10"/>
                                        </p:tgtEl>
                                        <p:attrNameLst>
                                          <p:attrName>ppt_h</p:attrName>
                                        </p:attrNameLst>
                                      </p:cBhvr>
                                      <p:tavLst>
                                        <p:tav tm="0">
                                          <p:val>
                                            <p:fltVal val="0"/>
                                          </p:val>
                                        </p:tav>
                                        <p:tav tm="100000">
                                          <p:val>
                                            <p:strVal val="#ppt_h"/>
                                          </p:val>
                                        </p:tav>
                                      </p:tavLst>
                                    </p:anim>
                                    <p:anim calcmode="lin" valueType="num">
                                      <p:cBhvr>
                                        <p:cTn id="17" dur="1500" fill="hold"/>
                                        <p:tgtEl>
                                          <p:spTgt spid="10"/>
                                        </p:tgtEl>
                                        <p:attrNameLst>
                                          <p:attrName>style.rotation</p:attrName>
                                        </p:attrNameLst>
                                      </p:cBhvr>
                                      <p:tavLst>
                                        <p:tav tm="0">
                                          <p:val>
                                            <p:fltVal val="90"/>
                                          </p:val>
                                        </p:tav>
                                        <p:tav tm="100000">
                                          <p:val>
                                            <p:fltVal val="0"/>
                                          </p:val>
                                        </p:tav>
                                      </p:tavLst>
                                    </p:anim>
                                    <p:animEffect transition="in" filter="fade">
                                      <p:cBhvr>
                                        <p:cTn id="1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2683" y="236605"/>
            <a:ext cx="6226384" cy="584775"/>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داستان در تفکر</a:t>
            </a:r>
            <a:r>
              <a:rPr lang="fa-IR" sz="3200" b="1" dirty="0">
                <a:solidFill>
                  <a:srgbClr val="0EABA4"/>
                </a:solidFill>
                <a:latin typeface="Mitra" panose="02000500000000000000" pitchFamily="2" charset="-78"/>
                <a:cs typeface="Mitra" panose="02000500000000000000" pitchFamily="2" charset="-78"/>
              </a:rPr>
              <a:t> </a:t>
            </a:r>
            <a:r>
              <a:rPr lang="fa-IR" sz="3200" b="1" dirty="0" smtClean="0">
                <a:solidFill>
                  <a:srgbClr val="0EABA4"/>
                </a:solidFill>
                <a:latin typeface="Mitra" panose="02000500000000000000" pitchFamily="2" charset="-78"/>
                <a:cs typeface="Mitra" panose="02000500000000000000" pitchFamily="2" charset="-78"/>
              </a:rPr>
              <a:t>و 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545909" y="212728"/>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چهارم</a:t>
            </a:r>
            <a:endParaRPr lang="en-US" sz="3600" dirty="0">
              <a:solidFill>
                <a:srgbClr val="F7FFA7"/>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a:off x="2004290" y="989463"/>
            <a:ext cx="8183420" cy="4879074"/>
          </a:xfrm>
          <a:prstGeom prst="rect">
            <a:avLst/>
          </a:prstGeom>
        </p:spPr>
      </p:pic>
    </p:spTree>
    <p:extLst>
      <p:ext uri="{BB962C8B-B14F-4D97-AF65-F5344CB8AC3E}">
        <p14:creationId xmlns:p14="http://schemas.microsoft.com/office/powerpoint/2010/main" val="288865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25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250"/>
                            </p:stCondLst>
                            <p:childTnLst>
                              <p:par>
                                <p:cTn id="12" presetID="8" presetClass="entr" presetSubtype="3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amond(out)">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2683" y="236605"/>
            <a:ext cx="6226384" cy="584775"/>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داستان در تفکر</a:t>
            </a:r>
            <a:r>
              <a:rPr lang="fa-IR" sz="3200" b="1" dirty="0">
                <a:solidFill>
                  <a:srgbClr val="0EABA4"/>
                </a:solidFill>
                <a:latin typeface="Mitra" panose="02000500000000000000" pitchFamily="2" charset="-78"/>
                <a:cs typeface="Mitra" panose="02000500000000000000" pitchFamily="2" charset="-78"/>
              </a:rPr>
              <a:t> </a:t>
            </a:r>
            <a:r>
              <a:rPr lang="fa-IR" sz="3200" b="1" dirty="0" smtClean="0">
                <a:solidFill>
                  <a:srgbClr val="0EABA4"/>
                </a:solidFill>
                <a:latin typeface="Mitra" panose="02000500000000000000" pitchFamily="2" charset="-78"/>
                <a:cs typeface="Mitra" panose="02000500000000000000" pitchFamily="2" charset="-78"/>
              </a:rPr>
              <a:t>و 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545909" y="212728"/>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چهارم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8" name="Content Placeholder 4"/>
          <p:cNvGraphicFramePr>
            <a:graphicFrameLocks/>
          </p:cNvGraphicFramePr>
          <p:nvPr>
            <p:extLst>
              <p:ext uri="{D42A27DB-BD31-4B8C-83A1-F6EECF244321}">
                <p14:modId xmlns:p14="http://schemas.microsoft.com/office/powerpoint/2010/main" val="3629263421"/>
              </p:ext>
            </p:extLst>
          </p:nvPr>
        </p:nvGraphicFramePr>
        <p:xfrm>
          <a:off x="315974" y="821380"/>
          <a:ext cx="5921990" cy="4585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5399040" y="2518723"/>
            <a:ext cx="5324475" cy="1847850"/>
          </a:xfrm>
          <a:prstGeom prst="rect">
            <a:avLst/>
          </a:prstGeom>
        </p:spPr>
      </p:pic>
    </p:spTree>
    <p:extLst>
      <p:ext uri="{BB962C8B-B14F-4D97-AF65-F5344CB8AC3E}">
        <p14:creationId xmlns:p14="http://schemas.microsoft.com/office/powerpoint/2010/main" val="37634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25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graphicEl>
                                              <a:dgm id="{E8A02C2B-2B2D-4D9A-90CB-7AC2D84AD6DA}"/>
                                            </p:graphicEl>
                                          </p:spTgt>
                                        </p:tgtEl>
                                        <p:attrNameLst>
                                          <p:attrName>style.visibility</p:attrName>
                                        </p:attrNameLst>
                                      </p:cBhvr>
                                      <p:to>
                                        <p:strVal val="visible"/>
                                      </p:to>
                                    </p:set>
                                    <p:anim calcmode="lin" valueType="num">
                                      <p:cBhvr>
                                        <p:cTn id="15" dur="1000" fill="hold"/>
                                        <p:tgtEl>
                                          <p:spTgt spid="8">
                                            <p:graphicEl>
                                              <a:dgm id="{E8A02C2B-2B2D-4D9A-90CB-7AC2D84AD6DA}"/>
                                            </p:graphicEl>
                                          </p:spTgt>
                                        </p:tgtEl>
                                        <p:attrNameLst>
                                          <p:attrName>ppt_w</p:attrName>
                                        </p:attrNameLst>
                                      </p:cBhvr>
                                      <p:tavLst>
                                        <p:tav tm="0">
                                          <p:val>
                                            <p:fltVal val="0"/>
                                          </p:val>
                                        </p:tav>
                                        <p:tav tm="100000">
                                          <p:val>
                                            <p:strVal val="#ppt_w"/>
                                          </p:val>
                                        </p:tav>
                                      </p:tavLst>
                                    </p:anim>
                                    <p:anim calcmode="lin" valueType="num">
                                      <p:cBhvr>
                                        <p:cTn id="16" dur="1000" fill="hold"/>
                                        <p:tgtEl>
                                          <p:spTgt spid="8">
                                            <p:graphicEl>
                                              <a:dgm id="{E8A02C2B-2B2D-4D9A-90CB-7AC2D84AD6DA}"/>
                                            </p:graphicEl>
                                          </p:spTgt>
                                        </p:tgtEl>
                                        <p:attrNameLst>
                                          <p:attrName>ppt_h</p:attrName>
                                        </p:attrNameLst>
                                      </p:cBhvr>
                                      <p:tavLst>
                                        <p:tav tm="0">
                                          <p:val>
                                            <p:fltVal val="0"/>
                                          </p:val>
                                        </p:tav>
                                        <p:tav tm="100000">
                                          <p:val>
                                            <p:strVal val="#ppt_h"/>
                                          </p:val>
                                        </p:tav>
                                      </p:tavLst>
                                    </p:anim>
                                    <p:anim calcmode="lin" valueType="num">
                                      <p:cBhvr>
                                        <p:cTn id="17" dur="1000" fill="hold"/>
                                        <p:tgtEl>
                                          <p:spTgt spid="8">
                                            <p:graphicEl>
                                              <a:dgm id="{E8A02C2B-2B2D-4D9A-90CB-7AC2D84AD6DA}"/>
                                            </p:graphicEl>
                                          </p:spTgt>
                                        </p:tgtEl>
                                        <p:attrNameLst>
                                          <p:attrName>style.rotation</p:attrName>
                                        </p:attrNameLst>
                                      </p:cBhvr>
                                      <p:tavLst>
                                        <p:tav tm="0">
                                          <p:val>
                                            <p:fltVal val="90"/>
                                          </p:val>
                                        </p:tav>
                                        <p:tav tm="100000">
                                          <p:val>
                                            <p:fltVal val="0"/>
                                          </p:val>
                                        </p:tav>
                                      </p:tavLst>
                                    </p:anim>
                                    <p:animEffect transition="in" filter="fade">
                                      <p:cBhvr>
                                        <p:cTn id="18" dur="1000"/>
                                        <p:tgtEl>
                                          <p:spTgt spid="8">
                                            <p:graphicEl>
                                              <a:dgm id="{E8A02C2B-2B2D-4D9A-90CB-7AC2D84AD6D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graphicEl>
                                              <a:dgm id="{3EAAF006-07B4-4EED-A604-BAD7DF121865}"/>
                                            </p:graphicEl>
                                          </p:spTgt>
                                        </p:tgtEl>
                                        <p:attrNameLst>
                                          <p:attrName>style.visibility</p:attrName>
                                        </p:attrNameLst>
                                      </p:cBhvr>
                                      <p:to>
                                        <p:strVal val="visible"/>
                                      </p:to>
                                    </p:set>
                                    <p:anim calcmode="lin" valueType="num">
                                      <p:cBhvr>
                                        <p:cTn id="23" dur="1000" fill="hold"/>
                                        <p:tgtEl>
                                          <p:spTgt spid="8">
                                            <p:graphicEl>
                                              <a:dgm id="{3EAAF006-07B4-4EED-A604-BAD7DF121865}"/>
                                            </p:graphicEl>
                                          </p:spTgt>
                                        </p:tgtEl>
                                        <p:attrNameLst>
                                          <p:attrName>ppt_w</p:attrName>
                                        </p:attrNameLst>
                                      </p:cBhvr>
                                      <p:tavLst>
                                        <p:tav tm="0">
                                          <p:val>
                                            <p:fltVal val="0"/>
                                          </p:val>
                                        </p:tav>
                                        <p:tav tm="100000">
                                          <p:val>
                                            <p:strVal val="#ppt_w"/>
                                          </p:val>
                                        </p:tav>
                                      </p:tavLst>
                                    </p:anim>
                                    <p:anim calcmode="lin" valueType="num">
                                      <p:cBhvr>
                                        <p:cTn id="24" dur="1000" fill="hold"/>
                                        <p:tgtEl>
                                          <p:spTgt spid="8">
                                            <p:graphicEl>
                                              <a:dgm id="{3EAAF006-07B4-4EED-A604-BAD7DF121865}"/>
                                            </p:graphicEl>
                                          </p:spTgt>
                                        </p:tgtEl>
                                        <p:attrNameLst>
                                          <p:attrName>ppt_h</p:attrName>
                                        </p:attrNameLst>
                                      </p:cBhvr>
                                      <p:tavLst>
                                        <p:tav tm="0">
                                          <p:val>
                                            <p:fltVal val="0"/>
                                          </p:val>
                                        </p:tav>
                                        <p:tav tm="100000">
                                          <p:val>
                                            <p:strVal val="#ppt_h"/>
                                          </p:val>
                                        </p:tav>
                                      </p:tavLst>
                                    </p:anim>
                                    <p:anim calcmode="lin" valueType="num">
                                      <p:cBhvr>
                                        <p:cTn id="25" dur="1000" fill="hold"/>
                                        <p:tgtEl>
                                          <p:spTgt spid="8">
                                            <p:graphicEl>
                                              <a:dgm id="{3EAAF006-07B4-4EED-A604-BAD7DF121865}"/>
                                            </p:graphicEl>
                                          </p:spTgt>
                                        </p:tgtEl>
                                        <p:attrNameLst>
                                          <p:attrName>style.rotation</p:attrName>
                                        </p:attrNameLst>
                                      </p:cBhvr>
                                      <p:tavLst>
                                        <p:tav tm="0">
                                          <p:val>
                                            <p:fltVal val="90"/>
                                          </p:val>
                                        </p:tav>
                                        <p:tav tm="100000">
                                          <p:val>
                                            <p:fltVal val="0"/>
                                          </p:val>
                                        </p:tav>
                                      </p:tavLst>
                                    </p:anim>
                                    <p:animEffect transition="in" filter="fade">
                                      <p:cBhvr>
                                        <p:cTn id="26" dur="1000"/>
                                        <p:tgtEl>
                                          <p:spTgt spid="8">
                                            <p:graphicEl>
                                              <a:dgm id="{3EAAF006-07B4-4EED-A604-BAD7DF12186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8">
                                            <p:graphicEl>
                                              <a:dgm id="{C8A43BCB-EECA-410F-88C9-5CA314CE5B6D}"/>
                                            </p:graphicEl>
                                          </p:spTgt>
                                        </p:tgtEl>
                                        <p:attrNameLst>
                                          <p:attrName>style.visibility</p:attrName>
                                        </p:attrNameLst>
                                      </p:cBhvr>
                                      <p:to>
                                        <p:strVal val="visible"/>
                                      </p:to>
                                    </p:set>
                                    <p:anim calcmode="lin" valueType="num">
                                      <p:cBhvr>
                                        <p:cTn id="29" dur="1000" fill="hold"/>
                                        <p:tgtEl>
                                          <p:spTgt spid="8">
                                            <p:graphicEl>
                                              <a:dgm id="{C8A43BCB-EECA-410F-88C9-5CA314CE5B6D}"/>
                                            </p:graphicEl>
                                          </p:spTgt>
                                        </p:tgtEl>
                                        <p:attrNameLst>
                                          <p:attrName>ppt_w</p:attrName>
                                        </p:attrNameLst>
                                      </p:cBhvr>
                                      <p:tavLst>
                                        <p:tav tm="0">
                                          <p:val>
                                            <p:fltVal val="0"/>
                                          </p:val>
                                        </p:tav>
                                        <p:tav tm="100000">
                                          <p:val>
                                            <p:strVal val="#ppt_w"/>
                                          </p:val>
                                        </p:tav>
                                      </p:tavLst>
                                    </p:anim>
                                    <p:anim calcmode="lin" valueType="num">
                                      <p:cBhvr>
                                        <p:cTn id="30" dur="1000" fill="hold"/>
                                        <p:tgtEl>
                                          <p:spTgt spid="8">
                                            <p:graphicEl>
                                              <a:dgm id="{C8A43BCB-EECA-410F-88C9-5CA314CE5B6D}"/>
                                            </p:graphicEl>
                                          </p:spTgt>
                                        </p:tgtEl>
                                        <p:attrNameLst>
                                          <p:attrName>ppt_h</p:attrName>
                                        </p:attrNameLst>
                                      </p:cBhvr>
                                      <p:tavLst>
                                        <p:tav tm="0">
                                          <p:val>
                                            <p:fltVal val="0"/>
                                          </p:val>
                                        </p:tav>
                                        <p:tav tm="100000">
                                          <p:val>
                                            <p:strVal val="#ppt_h"/>
                                          </p:val>
                                        </p:tav>
                                      </p:tavLst>
                                    </p:anim>
                                    <p:anim calcmode="lin" valueType="num">
                                      <p:cBhvr>
                                        <p:cTn id="31" dur="1000" fill="hold"/>
                                        <p:tgtEl>
                                          <p:spTgt spid="8">
                                            <p:graphicEl>
                                              <a:dgm id="{C8A43BCB-EECA-410F-88C9-5CA314CE5B6D}"/>
                                            </p:graphicEl>
                                          </p:spTgt>
                                        </p:tgtEl>
                                        <p:attrNameLst>
                                          <p:attrName>style.rotation</p:attrName>
                                        </p:attrNameLst>
                                      </p:cBhvr>
                                      <p:tavLst>
                                        <p:tav tm="0">
                                          <p:val>
                                            <p:fltVal val="90"/>
                                          </p:val>
                                        </p:tav>
                                        <p:tav tm="100000">
                                          <p:val>
                                            <p:fltVal val="0"/>
                                          </p:val>
                                        </p:tav>
                                      </p:tavLst>
                                    </p:anim>
                                    <p:animEffect transition="in" filter="fade">
                                      <p:cBhvr>
                                        <p:cTn id="32" dur="1000"/>
                                        <p:tgtEl>
                                          <p:spTgt spid="8">
                                            <p:graphicEl>
                                              <a:dgm id="{C8A43BCB-EECA-410F-88C9-5CA314CE5B6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8">
                                            <p:graphicEl>
                                              <a:dgm id="{85AF932D-149B-4D49-9553-0143324B4BB2}"/>
                                            </p:graphicEl>
                                          </p:spTgt>
                                        </p:tgtEl>
                                        <p:attrNameLst>
                                          <p:attrName>style.visibility</p:attrName>
                                        </p:attrNameLst>
                                      </p:cBhvr>
                                      <p:to>
                                        <p:strVal val="visible"/>
                                      </p:to>
                                    </p:set>
                                    <p:anim calcmode="lin" valueType="num">
                                      <p:cBhvr>
                                        <p:cTn id="37" dur="1000" fill="hold"/>
                                        <p:tgtEl>
                                          <p:spTgt spid="8">
                                            <p:graphicEl>
                                              <a:dgm id="{85AF932D-149B-4D49-9553-0143324B4BB2}"/>
                                            </p:graphicEl>
                                          </p:spTgt>
                                        </p:tgtEl>
                                        <p:attrNameLst>
                                          <p:attrName>ppt_w</p:attrName>
                                        </p:attrNameLst>
                                      </p:cBhvr>
                                      <p:tavLst>
                                        <p:tav tm="0">
                                          <p:val>
                                            <p:fltVal val="0"/>
                                          </p:val>
                                        </p:tav>
                                        <p:tav tm="100000">
                                          <p:val>
                                            <p:strVal val="#ppt_w"/>
                                          </p:val>
                                        </p:tav>
                                      </p:tavLst>
                                    </p:anim>
                                    <p:anim calcmode="lin" valueType="num">
                                      <p:cBhvr>
                                        <p:cTn id="38" dur="1000" fill="hold"/>
                                        <p:tgtEl>
                                          <p:spTgt spid="8">
                                            <p:graphicEl>
                                              <a:dgm id="{85AF932D-149B-4D49-9553-0143324B4BB2}"/>
                                            </p:graphicEl>
                                          </p:spTgt>
                                        </p:tgtEl>
                                        <p:attrNameLst>
                                          <p:attrName>ppt_h</p:attrName>
                                        </p:attrNameLst>
                                      </p:cBhvr>
                                      <p:tavLst>
                                        <p:tav tm="0">
                                          <p:val>
                                            <p:fltVal val="0"/>
                                          </p:val>
                                        </p:tav>
                                        <p:tav tm="100000">
                                          <p:val>
                                            <p:strVal val="#ppt_h"/>
                                          </p:val>
                                        </p:tav>
                                      </p:tavLst>
                                    </p:anim>
                                    <p:anim calcmode="lin" valueType="num">
                                      <p:cBhvr>
                                        <p:cTn id="39" dur="1000" fill="hold"/>
                                        <p:tgtEl>
                                          <p:spTgt spid="8">
                                            <p:graphicEl>
                                              <a:dgm id="{85AF932D-149B-4D49-9553-0143324B4BB2}"/>
                                            </p:graphicEl>
                                          </p:spTgt>
                                        </p:tgtEl>
                                        <p:attrNameLst>
                                          <p:attrName>style.rotation</p:attrName>
                                        </p:attrNameLst>
                                      </p:cBhvr>
                                      <p:tavLst>
                                        <p:tav tm="0">
                                          <p:val>
                                            <p:fltVal val="90"/>
                                          </p:val>
                                        </p:tav>
                                        <p:tav tm="100000">
                                          <p:val>
                                            <p:fltVal val="0"/>
                                          </p:val>
                                        </p:tav>
                                      </p:tavLst>
                                    </p:anim>
                                    <p:animEffect transition="in" filter="fade">
                                      <p:cBhvr>
                                        <p:cTn id="40" dur="1000"/>
                                        <p:tgtEl>
                                          <p:spTgt spid="8">
                                            <p:graphicEl>
                                              <a:dgm id="{85AF932D-149B-4D49-9553-0143324B4BB2}"/>
                                            </p:graphicEl>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8">
                                            <p:graphicEl>
                                              <a:dgm id="{E7CB4FD9-E9A5-43DF-A718-41549818D386}"/>
                                            </p:graphicEl>
                                          </p:spTgt>
                                        </p:tgtEl>
                                        <p:attrNameLst>
                                          <p:attrName>style.visibility</p:attrName>
                                        </p:attrNameLst>
                                      </p:cBhvr>
                                      <p:to>
                                        <p:strVal val="visible"/>
                                      </p:to>
                                    </p:set>
                                    <p:anim calcmode="lin" valueType="num">
                                      <p:cBhvr>
                                        <p:cTn id="43" dur="1000" fill="hold"/>
                                        <p:tgtEl>
                                          <p:spTgt spid="8">
                                            <p:graphicEl>
                                              <a:dgm id="{E7CB4FD9-E9A5-43DF-A718-41549818D386}"/>
                                            </p:graphicEl>
                                          </p:spTgt>
                                        </p:tgtEl>
                                        <p:attrNameLst>
                                          <p:attrName>ppt_w</p:attrName>
                                        </p:attrNameLst>
                                      </p:cBhvr>
                                      <p:tavLst>
                                        <p:tav tm="0">
                                          <p:val>
                                            <p:fltVal val="0"/>
                                          </p:val>
                                        </p:tav>
                                        <p:tav tm="100000">
                                          <p:val>
                                            <p:strVal val="#ppt_w"/>
                                          </p:val>
                                        </p:tav>
                                      </p:tavLst>
                                    </p:anim>
                                    <p:anim calcmode="lin" valueType="num">
                                      <p:cBhvr>
                                        <p:cTn id="44" dur="1000" fill="hold"/>
                                        <p:tgtEl>
                                          <p:spTgt spid="8">
                                            <p:graphicEl>
                                              <a:dgm id="{E7CB4FD9-E9A5-43DF-A718-41549818D386}"/>
                                            </p:graphicEl>
                                          </p:spTgt>
                                        </p:tgtEl>
                                        <p:attrNameLst>
                                          <p:attrName>ppt_h</p:attrName>
                                        </p:attrNameLst>
                                      </p:cBhvr>
                                      <p:tavLst>
                                        <p:tav tm="0">
                                          <p:val>
                                            <p:fltVal val="0"/>
                                          </p:val>
                                        </p:tav>
                                        <p:tav tm="100000">
                                          <p:val>
                                            <p:strVal val="#ppt_h"/>
                                          </p:val>
                                        </p:tav>
                                      </p:tavLst>
                                    </p:anim>
                                    <p:anim calcmode="lin" valueType="num">
                                      <p:cBhvr>
                                        <p:cTn id="45" dur="1000" fill="hold"/>
                                        <p:tgtEl>
                                          <p:spTgt spid="8">
                                            <p:graphicEl>
                                              <a:dgm id="{E7CB4FD9-E9A5-43DF-A718-41549818D386}"/>
                                            </p:graphicEl>
                                          </p:spTgt>
                                        </p:tgtEl>
                                        <p:attrNameLst>
                                          <p:attrName>style.rotation</p:attrName>
                                        </p:attrNameLst>
                                      </p:cBhvr>
                                      <p:tavLst>
                                        <p:tav tm="0">
                                          <p:val>
                                            <p:fltVal val="90"/>
                                          </p:val>
                                        </p:tav>
                                        <p:tav tm="100000">
                                          <p:val>
                                            <p:fltVal val="0"/>
                                          </p:val>
                                        </p:tav>
                                      </p:tavLst>
                                    </p:anim>
                                    <p:animEffect transition="in" filter="fade">
                                      <p:cBhvr>
                                        <p:cTn id="46" dur="1000"/>
                                        <p:tgtEl>
                                          <p:spTgt spid="8">
                                            <p:graphicEl>
                                              <a:dgm id="{E7CB4FD9-E9A5-43DF-A718-41549818D38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8">
                                            <p:graphicEl>
                                              <a:dgm id="{3A35567A-F74B-4ACA-A84A-FEF6DC32D616}"/>
                                            </p:graphicEl>
                                          </p:spTgt>
                                        </p:tgtEl>
                                        <p:attrNameLst>
                                          <p:attrName>style.visibility</p:attrName>
                                        </p:attrNameLst>
                                      </p:cBhvr>
                                      <p:to>
                                        <p:strVal val="visible"/>
                                      </p:to>
                                    </p:set>
                                    <p:anim calcmode="lin" valueType="num">
                                      <p:cBhvr>
                                        <p:cTn id="51" dur="1000" fill="hold"/>
                                        <p:tgtEl>
                                          <p:spTgt spid="8">
                                            <p:graphicEl>
                                              <a:dgm id="{3A35567A-F74B-4ACA-A84A-FEF6DC32D616}"/>
                                            </p:graphicEl>
                                          </p:spTgt>
                                        </p:tgtEl>
                                        <p:attrNameLst>
                                          <p:attrName>ppt_w</p:attrName>
                                        </p:attrNameLst>
                                      </p:cBhvr>
                                      <p:tavLst>
                                        <p:tav tm="0">
                                          <p:val>
                                            <p:fltVal val="0"/>
                                          </p:val>
                                        </p:tav>
                                        <p:tav tm="100000">
                                          <p:val>
                                            <p:strVal val="#ppt_w"/>
                                          </p:val>
                                        </p:tav>
                                      </p:tavLst>
                                    </p:anim>
                                    <p:anim calcmode="lin" valueType="num">
                                      <p:cBhvr>
                                        <p:cTn id="52" dur="1000" fill="hold"/>
                                        <p:tgtEl>
                                          <p:spTgt spid="8">
                                            <p:graphicEl>
                                              <a:dgm id="{3A35567A-F74B-4ACA-A84A-FEF6DC32D616}"/>
                                            </p:graphicEl>
                                          </p:spTgt>
                                        </p:tgtEl>
                                        <p:attrNameLst>
                                          <p:attrName>ppt_h</p:attrName>
                                        </p:attrNameLst>
                                      </p:cBhvr>
                                      <p:tavLst>
                                        <p:tav tm="0">
                                          <p:val>
                                            <p:fltVal val="0"/>
                                          </p:val>
                                        </p:tav>
                                        <p:tav tm="100000">
                                          <p:val>
                                            <p:strVal val="#ppt_h"/>
                                          </p:val>
                                        </p:tav>
                                      </p:tavLst>
                                    </p:anim>
                                    <p:anim calcmode="lin" valueType="num">
                                      <p:cBhvr>
                                        <p:cTn id="53" dur="1000" fill="hold"/>
                                        <p:tgtEl>
                                          <p:spTgt spid="8">
                                            <p:graphicEl>
                                              <a:dgm id="{3A35567A-F74B-4ACA-A84A-FEF6DC32D616}"/>
                                            </p:graphicEl>
                                          </p:spTgt>
                                        </p:tgtEl>
                                        <p:attrNameLst>
                                          <p:attrName>style.rotation</p:attrName>
                                        </p:attrNameLst>
                                      </p:cBhvr>
                                      <p:tavLst>
                                        <p:tav tm="0">
                                          <p:val>
                                            <p:fltVal val="90"/>
                                          </p:val>
                                        </p:tav>
                                        <p:tav tm="100000">
                                          <p:val>
                                            <p:fltVal val="0"/>
                                          </p:val>
                                        </p:tav>
                                      </p:tavLst>
                                    </p:anim>
                                    <p:animEffect transition="in" filter="fade">
                                      <p:cBhvr>
                                        <p:cTn id="54" dur="1000"/>
                                        <p:tgtEl>
                                          <p:spTgt spid="8">
                                            <p:graphicEl>
                                              <a:dgm id="{3A35567A-F74B-4ACA-A84A-FEF6DC32D616}"/>
                                            </p:graphicEl>
                                          </p:spTgt>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8">
                                            <p:graphicEl>
                                              <a:dgm id="{2CA96BCE-A22D-4673-8ADB-E1D53FA7D8AF}"/>
                                            </p:graphicEl>
                                          </p:spTgt>
                                        </p:tgtEl>
                                        <p:attrNameLst>
                                          <p:attrName>style.visibility</p:attrName>
                                        </p:attrNameLst>
                                      </p:cBhvr>
                                      <p:to>
                                        <p:strVal val="visible"/>
                                      </p:to>
                                    </p:set>
                                    <p:anim calcmode="lin" valueType="num">
                                      <p:cBhvr>
                                        <p:cTn id="57" dur="1000" fill="hold"/>
                                        <p:tgtEl>
                                          <p:spTgt spid="8">
                                            <p:graphicEl>
                                              <a:dgm id="{2CA96BCE-A22D-4673-8ADB-E1D53FA7D8AF}"/>
                                            </p:graphicEl>
                                          </p:spTgt>
                                        </p:tgtEl>
                                        <p:attrNameLst>
                                          <p:attrName>ppt_w</p:attrName>
                                        </p:attrNameLst>
                                      </p:cBhvr>
                                      <p:tavLst>
                                        <p:tav tm="0">
                                          <p:val>
                                            <p:fltVal val="0"/>
                                          </p:val>
                                        </p:tav>
                                        <p:tav tm="100000">
                                          <p:val>
                                            <p:strVal val="#ppt_w"/>
                                          </p:val>
                                        </p:tav>
                                      </p:tavLst>
                                    </p:anim>
                                    <p:anim calcmode="lin" valueType="num">
                                      <p:cBhvr>
                                        <p:cTn id="58" dur="1000" fill="hold"/>
                                        <p:tgtEl>
                                          <p:spTgt spid="8">
                                            <p:graphicEl>
                                              <a:dgm id="{2CA96BCE-A22D-4673-8ADB-E1D53FA7D8AF}"/>
                                            </p:graphicEl>
                                          </p:spTgt>
                                        </p:tgtEl>
                                        <p:attrNameLst>
                                          <p:attrName>ppt_h</p:attrName>
                                        </p:attrNameLst>
                                      </p:cBhvr>
                                      <p:tavLst>
                                        <p:tav tm="0">
                                          <p:val>
                                            <p:fltVal val="0"/>
                                          </p:val>
                                        </p:tav>
                                        <p:tav tm="100000">
                                          <p:val>
                                            <p:strVal val="#ppt_h"/>
                                          </p:val>
                                        </p:tav>
                                      </p:tavLst>
                                    </p:anim>
                                    <p:anim calcmode="lin" valueType="num">
                                      <p:cBhvr>
                                        <p:cTn id="59" dur="1000" fill="hold"/>
                                        <p:tgtEl>
                                          <p:spTgt spid="8">
                                            <p:graphicEl>
                                              <a:dgm id="{2CA96BCE-A22D-4673-8ADB-E1D53FA7D8AF}"/>
                                            </p:graphicEl>
                                          </p:spTgt>
                                        </p:tgtEl>
                                        <p:attrNameLst>
                                          <p:attrName>style.rotation</p:attrName>
                                        </p:attrNameLst>
                                      </p:cBhvr>
                                      <p:tavLst>
                                        <p:tav tm="0">
                                          <p:val>
                                            <p:fltVal val="90"/>
                                          </p:val>
                                        </p:tav>
                                        <p:tav tm="100000">
                                          <p:val>
                                            <p:fltVal val="0"/>
                                          </p:val>
                                        </p:tav>
                                      </p:tavLst>
                                    </p:anim>
                                    <p:animEffect transition="in" filter="fade">
                                      <p:cBhvr>
                                        <p:cTn id="60" dur="1000"/>
                                        <p:tgtEl>
                                          <p:spTgt spid="8">
                                            <p:graphicEl>
                                              <a:dgm id="{2CA96BCE-A22D-4673-8ADB-E1D53FA7D8AF}"/>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8">
                                            <p:graphicEl>
                                              <a:dgm id="{ABEC317B-8C91-4DA6-8D35-9EB17D686B9C}"/>
                                            </p:graphicEl>
                                          </p:spTgt>
                                        </p:tgtEl>
                                        <p:attrNameLst>
                                          <p:attrName>style.visibility</p:attrName>
                                        </p:attrNameLst>
                                      </p:cBhvr>
                                      <p:to>
                                        <p:strVal val="visible"/>
                                      </p:to>
                                    </p:set>
                                    <p:anim calcmode="lin" valueType="num">
                                      <p:cBhvr>
                                        <p:cTn id="65" dur="1000" fill="hold"/>
                                        <p:tgtEl>
                                          <p:spTgt spid="8">
                                            <p:graphicEl>
                                              <a:dgm id="{ABEC317B-8C91-4DA6-8D35-9EB17D686B9C}"/>
                                            </p:graphicEl>
                                          </p:spTgt>
                                        </p:tgtEl>
                                        <p:attrNameLst>
                                          <p:attrName>ppt_w</p:attrName>
                                        </p:attrNameLst>
                                      </p:cBhvr>
                                      <p:tavLst>
                                        <p:tav tm="0">
                                          <p:val>
                                            <p:fltVal val="0"/>
                                          </p:val>
                                        </p:tav>
                                        <p:tav tm="100000">
                                          <p:val>
                                            <p:strVal val="#ppt_w"/>
                                          </p:val>
                                        </p:tav>
                                      </p:tavLst>
                                    </p:anim>
                                    <p:anim calcmode="lin" valueType="num">
                                      <p:cBhvr>
                                        <p:cTn id="66" dur="1000" fill="hold"/>
                                        <p:tgtEl>
                                          <p:spTgt spid="8">
                                            <p:graphicEl>
                                              <a:dgm id="{ABEC317B-8C91-4DA6-8D35-9EB17D686B9C}"/>
                                            </p:graphicEl>
                                          </p:spTgt>
                                        </p:tgtEl>
                                        <p:attrNameLst>
                                          <p:attrName>ppt_h</p:attrName>
                                        </p:attrNameLst>
                                      </p:cBhvr>
                                      <p:tavLst>
                                        <p:tav tm="0">
                                          <p:val>
                                            <p:fltVal val="0"/>
                                          </p:val>
                                        </p:tav>
                                        <p:tav tm="100000">
                                          <p:val>
                                            <p:strVal val="#ppt_h"/>
                                          </p:val>
                                        </p:tav>
                                      </p:tavLst>
                                    </p:anim>
                                    <p:anim calcmode="lin" valueType="num">
                                      <p:cBhvr>
                                        <p:cTn id="67" dur="1000" fill="hold"/>
                                        <p:tgtEl>
                                          <p:spTgt spid="8">
                                            <p:graphicEl>
                                              <a:dgm id="{ABEC317B-8C91-4DA6-8D35-9EB17D686B9C}"/>
                                            </p:graphicEl>
                                          </p:spTgt>
                                        </p:tgtEl>
                                        <p:attrNameLst>
                                          <p:attrName>style.rotation</p:attrName>
                                        </p:attrNameLst>
                                      </p:cBhvr>
                                      <p:tavLst>
                                        <p:tav tm="0">
                                          <p:val>
                                            <p:fltVal val="90"/>
                                          </p:val>
                                        </p:tav>
                                        <p:tav tm="100000">
                                          <p:val>
                                            <p:fltVal val="0"/>
                                          </p:val>
                                        </p:tav>
                                      </p:tavLst>
                                    </p:anim>
                                    <p:animEffect transition="in" filter="fade">
                                      <p:cBhvr>
                                        <p:cTn id="68" dur="1000"/>
                                        <p:tgtEl>
                                          <p:spTgt spid="8">
                                            <p:graphicEl>
                                              <a:dgm id="{ABEC317B-8C91-4DA6-8D35-9EB17D686B9C}"/>
                                            </p:graphicEl>
                                          </p:spTgt>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8">
                                            <p:graphicEl>
                                              <a:dgm id="{EA1EDF2E-B73E-49E0-A649-CC502C58DA35}"/>
                                            </p:graphicEl>
                                          </p:spTgt>
                                        </p:tgtEl>
                                        <p:attrNameLst>
                                          <p:attrName>style.visibility</p:attrName>
                                        </p:attrNameLst>
                                      </p:cBhvr>
                                      <p:to>
                                        <p:strVal val="visible"/>
                                      </p:to>
                                    </p:set>
                                    <p:anim calcmode="lin" valueType="num">
                                      <p:cBhvr>
                                        <p:cTn id="71" dur="1000" fill="hold"/>
                                        <p:tgtEl>
                                          <p:spTgt spid="8">
                                            <p:graphicEl>
                                              <a:dgm id="{EA1EDF2E-B73E-49E0-A649-CC502C58DA35}"/>
                                            </p:graphicEl>
                                          </p:spTgt>
                                        </p:tgtEl>
                                        <p:attrNameLst>
                                          <p:attrName>ppt_w</p:attrName>
                                        </p:attrNameLst>
                                      </p:cBhvr>
                                      <p:tavLst>
                                        <p:tav tm="0">
                                          <p:val>
                                            <p:fltVal val="0"/>
                                          </p:val>
                                        </p:tav>
                                        <p:tav tm="100000">
                                          <p:val>
                                            <p:strVal val="#ppt_w"/>
                                          </p:val>
                                        </p:tav>
                                      </p:tavLst>
                                    </p:anim>
                                    <p:anim calcmode="lin" valueType="num">
                                      <p:cBhvr>
                                        <p:cTn id="72" dur="1000" fill="hold"/>
                                        <p:tgtEl>
                                          <p:spTgt spid="8">
                                            <p:graphicEl>
                                              <a:dgm id="{EA1EDF2E-B73E-49E0-A649-CC502C58DA35}"/>
                                            </p:graphicEl>
                                          </p:spTgt>
                                        </p:tgtEl>
                                        <p:attrNameLst>
                                          <p:attrName>ppt_h</p:attrName>
                                        </p:attrNameLst>
                                      </p:cBhvr>
                                      <p:tavLst>
                                        <p:tav tm="0">
                                          <p:val>
                                            <p:fltVal val="0"/>
                                          </p:val>
                                        </p:tav>
                                        <p:tav tm="100000">
                                          <p:val>
                                            <p:strVal val="#ppt_h"/>
                                          </p:val>
                                        </p:tav>
                                      </p:tavLst>
                                    </p:anim>
                                    <p:anim calcmode="lin" valueType="num">
                                      <p:cBhvr>
                                        <p:cTn id="73" dur="1000" fill="hold"/>
                                        <p:tgtEl>
                                          <p:spTgt spid="8">
                                            <p:graphicEl>
                                              <a:dgm id="{EA1EDF2E-B73E-49E0-A649-CC502C58DA35}"/>
                                            </p:graphicEl>
                                          </p:spTgt>
                                        </p:tgtEl>
                                        <p:attrNameLst>
                                          <p:attrName>style.rotation</p:attrName>
                                        </p:attrNameLst>
                                      </p:cBhvr>
                                      <p:tavLst>
                                        <p:tav tm="0">
                                          <p:val>
                                            <p:fltVal val="90"/>
                                          </p:val>
                                        </p:tav>
                                        <p:tav tm="100000">
                                          <p:val>
                                            <p:fltVal val="0"/>
                                          </p:val>
                                        </p:tav>
                                      </p:tavLst>
                                    </p:anim>
                                    <p:animEffect transition="in" filter="fade">
                                      <p:cBhvr>
                                        <p:cTn id="74" dur="1000"/>
                                        <p:tgtEl>
                                          <p:spTgt spid="8">
                                            <p:graphicEl>
                                              <a:dgm id="{EA1EDF2E-B73E-49E0-A649-CC502C58DA3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8">
                                            <p:graphicEl>
                                              <a:dgm id="{455787AB-CB7E-4BF4-A937-AA05D346A4F4}"/>
                                            </p:graphicEl>
                                          </p:spTgt>
                                        </p:tgtEl>
                                        <p:attrNameLst>
                                          <p:attrName>style.visibility</p:attrName>
                                        </p:attrNameLst>
                                      </p:cBhvr>
                                      <p:to>
                                        <p:strVal val="visible"/>
                                      </p:to>
                                    </p:set>
                                    <p:anim calcmode="lin" valueType="num">
                                      <p:cBhvr>
                                        <p:cTn id="79" dur="1000" fill="hold"/>
                                        <p:tgtEl>
                                          <p:spTgt spid="8">
                                            <p:graphicEl>
                                              <a:dgm id="{455787AB-CB7E-4BF4-A937-AA05D346A4F4}"/>
                                            </p:graphicEl>
                                          </p:spTgt>
                                        </p:tgtEl>
                                        <p:attrNameLst>
                                          <p:attrName>ppt_w</p:attrName>
                                        </p:attrNameLst>
                                      </p:cBhvr>
                                      <p:tavLst>
                                        <p:tav tm="0">
                                          <p:val>
                                            <p:fltVal val="0"/>
                                          </p:val>
                                        </p:tav>
                                        <p:tav tm="100000">
                                          <p:val>
                                            <p:strVal val="#ppt_w"/>
                                          </p:val>
                                        </p:tav>
                                      </p:tavLst>
                                    </p:anim>
                                    <p:anim calcmode="lin" valueType="num">
                                      <p:cBhvr>
                                        <p:cTn id="80" dur="1000" fill="hold"/>
                                        <p:tgtEl>
                                          <p:spTgt spid="8">
                                            <p:graphicEl>
                                              <a:dgm id="{455787AB-CB7E-4BF4-A937-AA05D346A4F4}"/>
                                            </p:graphicEl>
                                          </p:spTgt>
                                        </p:tgtEl>
                                        <p:attrNameLst>
                                          <p:attrName>ppt_h</p:attrName>
                                        </p:attrNameLst>
                                      </p:cBhvr>
                                      <p:tavLst>
                                        <p:tav tm="0">
                                          <p:val>
                                            <p:fltVal val="0"/>
                                          </p:val>
                                        </p:tav>
                                        <p:tav tm="100000">
                                          <p:val>
                                            <p:strVal val="#ppt_h"/>
                                          </p:val>
                                        </p:tav>
                                      </p:tavLst>
                                    </p:anim>
                                    <p:anim calcmode="lin" valueType="num">
                                      <p:cBhvr>
                                        <p:cTn id="81" dur="1000" fill="hold"/>
                                        <p:tgtEl>
                                          <p:spTgt spid="8">
                                            <p:graphicEl>
                                              <a:dgm id="{455787AB-CB7E-4BF4-A937-AA05D346A4F4}"/>
                                            </p:graphicEl>
                                          </p:spTgt>
                                        </p:tgtEl>
                                        <p:attrNameLst>
                                          <p:attrName>style.rotation</p:attrName>
                                        </p:attrNameLst>
                                      </p:cBhvr>
                                      <p:tavLst>
                                        <p:tav tm="0">
                                          <p:val>
                                            <p:fltVal val="90"/>
                                          </p:val>
                                        </p:tav>
                                        <p:tav tm="100000">
                                          <p:val>
                                            <p:fltVal val="0"/>
                                          </p:val>
                                        </p:tav>
                                      </p:tavLst>
                                    </p:anim>
                                    <p:animEffect transition="in" filter="fade">
                                      <p:cBhvr>
                                        <p:cTn id="82" dur="1000"/>
                                        <p:tgtEl>
                                          <p:spTgt spid="8">
                                            <p:graphicEl>
                                              <a:dgm id="{455787AB-CB7E-4BF4-A937-AA05D346A4F4}"/>
                                            </p:graphicEl>
                                          </p:spTgt>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8">
                                            <p:graphicEl>
                                              <a:dgm id="{302F9CA2-F5D6-4F9A-AE92-447807BE7AA9}"/>
                                            </p:graphicEl>
                                          </p:spTgt>
                                        </p:tgtEl>
                                        <p:attrNameLst>
                                          <p:attrName>style.visibility</p:attrName>
                                        </p:attrNameLst>
                                      </p:cBhvr>
                                      <p:to>
                                        <p:strVal val="visible"/>
                                      </p:to>
                                    </p:set>
                                    <p:anim calcmode="lin" valueType="num">
                                      <p:cBhvr>
                                        <p:cTn id="85" dur="1000" fill="hold"/>
                                        <p:tgtEl>
                                          <p:spTgt spid="8">
                                            <p:graphicEl>
                                              <a:dgm id="{302F9CA2-F5D6-4F9A-AE92-447807BE7AA9}"/>
                                            </p:graphicEl>
                                          </p:spTgt>
                                        </p:tgtEl>
                                        <p:attrNameLst>
                                          <p:attrName>ppt_w</p:attrName>
                                        </p:attrNameLst>
                                      </p:cBhvr>
                                      <p:tavLst>
                                        <p:tav tm="0">
                                          <p:val>
                                            <p:fltVal val="0"/>
                                          </p:val>
                                        </p:tav>
                                        <p:tav tm="100000">
                                          <p:val>
                                            <p:strVal val="#ppt_w"/>
                                          </p:val>
                                        </p:tav>
                                      </p:tavLst>
                                    </p:anim>
                                    <p:anim calcmode="lin" valueType="num">
                                      <p:cBhvr>
                                        <p:cTn id="86" dur="1000" fill="hold"/>
                                        <p:tgtEl>
                                          <p:spTgt spid="8">
                                            <p:graphicEl>
                                              <a:dgm id="{302F9CA2-F5D6-4F9A-AE92-447807BE7AA9}"/>
                                            </p:graphicEl>
                                          </p:spTgt>
                                        </p:tgtEl>
                                        <p:attrNameLst>
                                          <p:attrName>ppt_h</p:attrName>
                                        </p:attrNameLst>
                                      </p:cBhvr>
                                      <p:tavLst>
                                        <p:tav tm="0">
                                          <p:val>
                                            <p:fltVal val="0"/>
                                          </p:val>
                                        </p:tav>
                                        <p:tav tm="100000">
                                          <p:val>
                                            <p:strVal val="#ppt_h"/>
                                          </p:val>
                                        </p:tav>
                                      </p:tavLst>
                                    </p:anim>
                                    <p:anim calcmode="lin" valueType="num">
                                      <p:cBhvr>
                                        <p:cTn id="87" dur="1000" fill="hold"/>
                                        <p:tgtEl>
                                          <p:spTgt spid="8">
                                            <p:graphicEl>
                                              <a:dgm id="{302F9CA2-F5D6-4F9A-AE92-447807BE7AA9}"/>
                                            </p:graphicEl>
                                          </p:spTgt>
                                        </p:tgtEl>
                                        <p:attrNameLst>
                                          <p:attrName>style.rotation</p:attrName>
                                        </p:attrNameLst>
                                      </p:cBhvr>
                                      <p:tavLst>
                                        <p:tav tm="0">
                                          <p:val>
                                            <p:fltVal val="90"/>
                                          </p:val>
                                        </p:tav>
                                        <p:tav tm="100000">
                                          <p:val>
                                            <p:fltVal val="0"/>
                                          </p:val>
                                        </p:tav>
                                      </p:tavLst>
                                    </p:anim>
                                    <p:animEffect transition="in" filter="fade">
                                      <p:cBhvr>
                                        <p:cTn id="88" dur="1000"/>
                                        <p:tgtEl>
                                          <p:spTgt spid="8">
                                            <p:graphicEl>
                                              <a:dgm id="{302F9CA2-F5D6-4F9A-AE92-447807BE7AA9}"/>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32"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box(out)">
                                      <p:cBhvr>
                                        <p:cTn id="9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8"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2683" y="236605"/>
            <a:ext cx="6226384" cy="584775"/>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داستان در تفکر</a:t>
            </a:r>
            <a:r>
              <a:rPr lang="fa-IR" sz="3200" b="1" dirty="0">
                <a:solidFill>
                  <a:srgbClr val="0EABA4"/>
                </a:solidFill>
                <a:latin typeface="Mitra" panose="02000500000000000000" pitchFamily="2" charset="-78"/>
                <a:cs typeface="Mitra" panose="02000500000000000000" pitchFamily="2" charset="-78"/>
              </a:rPr>
              <a:t> </a:t>
            </a:r>
            <a:r>
              <a:rPr lang="fa-IR" sz="3200" b="1" dirty="0" smtClean="0">
                <a:solidFill>
                  <a:srgbClr val="0EABA4"/>
                </a:solidFill>
                <a:latin typeface="Mitra" panose="02000500000000000000" pitchFamily="2" charset="-78"/>
                <a:cs typeface="Mitra" panose="02000500000000000000" pitchFamily="2" charset="-78"/>
              </a:rPr>
              <a:t>و 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545909" y="212728"/>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چهارم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2" name="Diagram 1"/>
          <p:cNvGraphicFramePr/>
          <p:nvPr>
            <p:extLst>
              <p:ext uri="{D42A27DB-BD31-4B8C-83A1-F6EECF244321}">
                <p14:modId xmlns:p14="http://schemas.microsoft.com/office/powerpoint/2010/main" val="1169397532"/>
              </p:ext>
            </p:extLst>
          </p:nvPr>
        </p:nvGraphicFramePr>
        <p:xfrm>
          <a:off x="2209421" y="996287"/>
          <a:ext cx="7576024" cy="4910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5"/>
          <p:cNvSpPr txBox="1">
            <a:spLocks/>
          </p:cNvSpPr>
          <p:nvPr/>
        </p:nvSpPr>
        <p:spPr>
          <a:xfrm>
            <a:off x="4902580" y="3123758"/>
            <a:ext cx="2189706" cy="1052457"/>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600" b="1" dirty="0" smtClean="0">
                <a:ln w="0"/>
                <a:solidFill>
                  <a:schemeClr val="accent2">
                    <a:lumMod val="60000"/>
                    <a:lumOff val="40000"/>
                  </a:schemeClr>
                </a:solidFill>
                <a:effectLst>
                  <a:outerShdw blurRad="38100" dist="25400" dir="5400000" algn="ctr" rotWithShape="0">
                    <a:srgbClr val="6E747A">
                      <a:alpha val="43000"/>
                    </a:srgbClr>
                  </a:outerShdw>
                </a:effectLst>
                <a:latin typeface="Mitra" panose="02000500000000000000" pitchFamily="2" charset="-78"/>
                <a:cs typeface="B Titr" panose="00000700000000000000" pitchFamily="2" charset="-78"/>
              </a:rPr>
              <a:t>محورهای داستان </a:t>
            </a:r>
          </a:p>
          <a:p>
            <a:pPr marL="0" indent="0" algn="ctr" rtl="1">
              <a:lnSpc>
                <a:spcPct val="100000"/>
              </a:lnSpc>
              <a:buNone/>
            </a:pPr>
            <a:r>
              <a:rPr lang="fa-IR" sz="2600" b="1" dirty="0" smtClean="0">
                <a:ln w="0"/>
                <a:solidFill>
                  <a:schemeClr val="accent2">
                    <a:lumMod val="60000"/>
                    <a:lumOff val="40000"/>
                  </a:schemeClr>
                </a:solidFill>
                <a:effectLst>
                  <a:outerShdw blurRad="38100" dist="25400" dir="5400000" algn="ctr" rotWithShape="0">
                    <a:srgbClr val="6E747A">
                      <a:alpha val="43000"/>
                    </a:srgbClr>
                  </a:outerShdw>
                </a:effectLst>
                <a:latin typeface="Mitra" panose="02000500000000000000" pitchFamily="2" charset="-78"/>
                <a:cs typeface="B Titr" panose="00000700000000000000" pitchFamily="2" charset="-78"/>
              </a:rPr>
              <a:t>سوره مبارکه قلم</a:t>
            </a:r>
          </a:p>
        </p:txBody>
      </p:sp>
    </p:spTree>
    <p:extLst>
      <p:ext uri="{BB962C8B-B14F-4D97-AF65-F5344CB8AC3E}">
        <p14:creationId xmlns:p14="http://schemas.microsoft.com/office/powerpoint/2010/main" val="29815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25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250"/>
                            </p:stCondLst>
                            <p:childTnLst>
                              <p:par>
                                <p:cTn id="12" presetID="31"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7">
                                            <p:txEl>
                                              <p:pRg st="0" end="0"/>
                                            </p:txEl>
                                          </p:spTgt>
                                        </p:tgtEl>
                                      </p:cBhvr>
                                    </p:animEffect>
                                  </p:childTnLst>
                                </p:cTn>
                              </p:par>
                            </p:childTnLst>
                          </p:cTn>
                        </p:par>
                        <p:par>
                          <p:cTn id="18" fill="hold">
                            <p:stCondLst>
                              <p:cond delay="2250"/>
                            </p:stCondLst>
                            <p:childTnLst>
                              <p:par>
                                <p:cTn id="19" presetID="31" presetClass="entr" presetSubtype="0" fill="hold" grpId="0"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p:cTn id="21"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2">
                                            <p:graphicEl>
                                              <a:dgm id="{146F1763-2169-4773-9F03-5C45EDCDB49A}"/>
                                            </p:graphicEl>
                                          </p:spTgt>
                                        </p:tgtEl>
                                        <p:attrNameLst>
                                          <p:attrName>style.visibility</p:attrName>
                                        </p:attrNameLst>
                                      </p:cBhvr>
                                      <p:to>
                                        <p:strVal val="visible"/>
                                      </p:to>
                                    </p:set>
                                    <p:animEffect transition="in" filter="wipe(down)">
                                      <p:cBhvr>
                                        <p:cTn id="29" dur="580">
                                          <p:stCondLst>
                                            <p:cond delay="0"/>
                                          </p:stCondLst>
                                        </p:cTn>
                                        <p:tgtEl>
                                          <p:spTgt spid="2">
                                            <p:graphicEl>
                                              <a:dgm id="{146F1763-2169-4773-9F03-5C45EDCDB49A}"/>
                                            </p:graphicEl>
                                          </p:spTgt>
                                        </p:tgtEl>
                                      </p:cBhvr>
                                    </p:animEffect>
                                    <p:anim calcmode="lin" valueType="num">
                                      <p:cBhvr>
                                        <p:cTn id="30" dur="1822" tmFilter="0,0; 0.14,0.36; 0.43,0.73; 0.71,0.91; 1.0,1.0">
                                          <p:stCondLst>
                                            <p:cond delay="0"/>
                                          </p:stCondLst>
                                        </p:cTn>
                                        <p:tgtEl>
                                          <p:spTgt spid="2">
                                            <p:graphicEl>
                                              <a:dgm id="{146F1763-2169-4773-9F03-5C45EDCDB49A}"/>
                                            </p:graphic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
                                            <p:graphicEl>
                                              <a:dgm id="{146F1763-2169-4773-9F03-5C45EDCDB49A}"/>
                                            </p:graphic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
                                            <p:graphicEl>
                                              <a:dgm id="{146F1763-2169-4773-9F03-5C45EDCDB49A}"/>
                                            </p:graphic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
                                            <p:graphicEl>
                                              <a:dgm id="{146F1763-2169-4773-9F03-5C45EDCDB49A}"/>
                                            </p:graphic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
                                            <p:graphicEl>
                                              <a:dgm id="{146F1763-2169-4773-9F03-5C45EDCDB49A}"/>
                                            </p:graphic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2">
                                            <p:graphicEl>
                                              <a:dgm id="{146F1763-2169-4773-9F03-5C45EDCDB49A}"/>
                                            </p:graphicEl>
                                          </p:spTgt>
                                        </p:tgtEl>
                                      </p:cBhvr>
                                      <p:to x="100000" y="60000"/>
                                    </p:animScale>
                                    <p:animScale>
                                      <p:cBhvr>
                                        <p:cTn id="36" dur="166" decel="50000">
                                          <p:stCondLst>
                                            <p:cond delay="676"/>
                                          </p:stCondLst>
                                        </p:cTn>
                                        <p:tgtEl>
                                          <p:spTgt spid="2">
                                            <p:graphicEl>
                                              <a:dgm id="{146F1763-2169-4773-9F03-5C45EDCDB49A}"/>
                                            </p:graphicEl>
                                          </p:spTgt>
                                        </p:tgtEl>
                                      </p:cBhvr>
                                      <p:to x="100000" y="100000"/>
                                    </p:animScale>
                                    <p:animScale>
                                      <p:cBhvr>
                                        <p:cTn id="37" dur="26">
                                          <p:stCondLst>
                                            <p:cond delay="1312"/>
                                          </p:stCondLst>
                                        </p:cTn>
                                        <p:tgtEl>
                                          <p:spTgt spid="2">
                                            <p:graphicEl>
                                              <a:dgm id="{146F1763-2169-4773-9F03-5C45EDCDB49A}"/>
                                            </p:graphicEl>
                                          </p:spTgt>
                                        </p:tgtEl>
                                      </p:cBhvr>
                                      <p:to x="100000" y="80000"/>
                                    </p:animScale>
                                    <p:animScale>
                                      <p:cBhvr>
                                        <p:cTn id="38" dur="166" decel="50000">
                                          <p:stCondLst>
                                            <p:cond delay="1338"/>
                                          </p:stCondLst>
                                        </p:cTn>
                                        <p:tgtEl>
                                          <p:spTgt spid="2">
                                            <p:graphicEl>
                                              <a:dgm id="{146F1763-2169-4773-9F03-5C45EDCDB49A}"/>
                                            </p:graphicEl>
                                          </p:spTgt>
                                        </p:tgtEl>
                                      </p:cBhvr>
                                      <p:to x="100000" y="100000"/>
                                    </p:animScale>
                                    <p:animScale>
                                      <p:cBhvr>
                                        <p:cTn id="39" dur="26">
                                          <p:stCondLst>
                                            <p:cond delay="1642"/>
                                          </p:stCondLst>
                                        </p:cTn>
                                        <p:tgtEl>
                                          <p:spTgt spid="2">
                                            <p:graphicEl>
                                              <a:dgm id="{146F1763-2169-4773-9F03-5C45EDCDB49A}"/>
                                            </p:graphicEl>
                                          </p:spTgt>
                                        </p:tgtEl>
                                      </p:cBhvr>
                                      <p:to x="100000" y="90000"/>
                                    </p:animScale>
                                    <p:animScale>
                                      <p:cBhvr>
                                        <p:cTn id="40" dur="166" decel="50000">
                                          <p:stCondLst>
                                            <p:cond delay="1668"/>
                                          </p:stCondLst>
                                        </p:cTn>
                                        <p:tgtEl>
                                          <p:spTgt spid="2">
                                            <p:graphicEl>
                                              <a:dgm id="{146F1763-2169-4773-9F03-5C45EDCDB49A}"/>
                                            </p:graphicEl>
                                          </p:spTgt>
                                        </p:tgtEl>
                                      </p:cBhvr>
                                      <p:to x="100000" y="100000"/>
                                    </p:animScale>
                                    <p:animScale>
                                      <p:cBhvr>
                                        <p:cTn id="41" dur="26">
                                          <p:stCondLst>
                                            <p:cond delay="1808"/>
                                          </p:stCondLst>
                                        </p:cTn>
                                        <p:tgtEl>
                                          <p:spTgt spid="2">
                                            <p:graphicEl>
                                              <a:dgm id="{146F1763-2169-4773-9F03-5C45EDCDB49A}"/>
                                            </p:graphicEl>
                                          </p:spTgt>
                                        </p:tgtEl>
                                      </p:cBhvr>
                                      <p:to x="100000" y="95000"/>
                                    </p:animScale>
                                    <p:animScale>
                                      <p:cBhvr>
                                        <p:cTn id="42" dur="166" decel="50000">
                                          <p:stCondLst>
                                            <p:cond delay="1834"/>
                                          </p:stCondLst>
                                        </p:cTn>
                                        <p:tgtEl>
                                          <p:spTgt spid="2">
                                            <p:graphicEl>
                                              <a:dgm id="{146F1763-2169-4773-9F03-5C45EDCDB49A}"/>
                                            </p:graphic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
                                            <p:graphicEl>
                                              <a:dgm id="{8C0123CC-1530-4110-92AC-E01234B381DC}"/>
                                            </p:graphicEl>
                                          </p:spTgt>
                                        </p:tgtEl>
                                        <p:attrNameLst>
                                          <p:attrName>style.visibility</p:attrName>
                                        </p:attrNameLst>
                                      </p:cBhvr>
                                      <p:to>
                                        <p:strVal val="visible"/>
                                      </p:to>
                                    </p:set>
                                    <p:animEffect transition="in" filter="wipe(down)">
                                      <p:cBhvr>
                                        <p:cTn id="47" dur="580">
                                          <p:stCondLst>
                                            <p:cond delay="0"/>
                                          </p:stCondLst>
                                        </p:cTn>
                                        <p:tgtEl>
                                          <p:spTgt spid="2">
                                            <p:graphicEl>
                                              <a:dgm id="{8C0123CC-1530-4110-92AC-E01234B381DC}"/>
                                            </p:graphicEl>
                                          </p:spTgt>
                                        </p:tgtEl>
                                      </p:cBhvr>
                                    </p:animEffect>
                                    <p:anim calcmode="lin" valueType="num">
                                      <p:cBhvr>
                                        <p:cTn id="48" dur="1822" tmFilter="0,0; 0.14,0.36; 0.43,0.73; 0.71,0.91; 1.0,1.0">
                                          <p:stCondLst>
                                            <p:cond delay="0"/>
                                          </p:stCondLst>
                                        </p:cTn>
                                        <p:tgtEl>
                                          <p:spTgt spid="2">
                                            <p:graphicEl>
                                              <a:dgm id="{8C0123CC-1530-4110-92AC-E01234B381DC}"/>
                                            </p:graphic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
                                            <p:graphicEl>
                                              <a:dgm id="{8C0123CC-1530-4110-92AC-E01234B381DC}"/>
                                            </p:graphic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
                                            <p:graphicEl>
                                              <a:dgm id="{8C0123CC-1530-4110-92AC-E01234B381DC}"/>
                                            </p:graphic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
                                            <p:graphicEl>
                                              <a:dgm id="{8C0123CC-1530-4110-92AC-E01234B381DC}"/>
                                            </p:graphic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
                                            <p:graphicEl>
                                              <a:dgm id="{8C0123CC-1530-4110-92AC-E01234B381DC}"/>
                                            </p:graphic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2">
                                            <p:graphicEl>
                                              <a:dgm id="{8C0123CC-1530-4110-92AC-E01234B381DC}"/>
                                            </p:graphicEl>
                                          </p:spTgt>
                                        </p:tgtEl>
                                      </p:cBhvr>
                                      <p:to x="100000" y="60000"/>
                                    </p:animScale>
                                    <p:animScale>
                                      <p:cBhvr>
                                        <p:cTn id="54" dur="166" decel="50000">
                                          <p:stCondLst>
                                            <p:cond delay="676"/>
                                          </p:stCondLst>
                                        </p:cTn>
                                        <p:tgtEl>
                                          <p:spTgt spid="2">
                                            <p:graphicEl>
                                              <a:dgm id="{8C0123CC-1530-4110-92AC-E01234B381DC}"/>
                                            </p:graphicEl>
                                          </p:spTgt>
                                        </p:tgtEl>
                                      </p:cBhvr>
                                      <p:to x="100000" y="100000"/>
                                    </p:animScale>
                                    <p:animScale>
                                      <p:cBhvr>
                                        <p:cTn id="55" dur="26">
                                          <p:stCondLst>
                                            <p:cond delay="1312"/>
                                          </p:stCondLst>
                                        </p:cTn>
                                        <p:tgtEl>
                                          <p:spTgt spid="2">
                                            <p:graphicEl>
                                              <a:dgm id="{8C0123CC-1530-4110-92AC-E01234B381DC}"/>
                                            </p:graphicEl>
                                          </p:spTgt>
                                        </p:tgtEl>
                                      </p:cBhvr>
                                      <p:to x="100000" y="80000"/>
                                    </p:animScale>
                                    <p:animScale>
                                      <p:cBhvr>
                                        <p:cTn id="56" dur="166" decel="50000">
                                          <p:stCondLst>
                                            <p:cond delay="1338"/>
                                          </p:stCondLst>
                                        </p:cTn>
                                        <p:tgtEl>
                                          <p:spTgt spid="2">
                                            <p:graphicEl>
                                              <a:dgm id="{8C0123CC-1530-4110-92AC-E01234B381DC}"/>
                                            </p:graphicEl>
                                          </p:spTgt>
                                        </p:tgtEl>
                                      </p:cBhvr>
                                      <p:to x="100000" y="100000"/>
                                    </p:animScale>
                                    <p:animScale>
                                      <p:cBhvr>
                                        <p:cTn id="57" dur="26">
                                          <p:stCondLst>
                                            <p:cond delay="1642"/>
                                          </p:stCondLst>
                                        </p:cTn>
                                        <p:tgtEl>
                                          <p:spTgt spid="2">
                                            <p:graphicEl>
                                              <a:dgm id="{8C0123CC-1530-4110-92AC-E01234B381DC}"/>
                                            </p:graphicEl>
                                          </p:spTgt>
                                        </p:tgtEl>
                                      </p:cBhvr>
                                      <p:to x="100000" y="90000"/>
                                    </p:animScale>
                                    <p:animScale>
                                      <p:cBhvr>
                                        <p:cTn id="58" dur="166" decel="50000">
                                          <p:stCondLst>
                                            <p:cond delay="1668"/>
                                          </p:stCondLst>
                                        </p:cTn>
                                        <p:tgtEl>
                                          <p:spTgt spid="2">
                                            <p:graphicEl>
                                              <a:dgm id="{8C0123CC-1530-4110-92AC-E01234B381DC}"/>
                                            </p:graphicEl>
                                          </p:spTgt>
                                        </p:tgtEl>
                                      </p:cBhvr>
                                      <p:to x="100000" y="100000"/>
                                    </p:animScale>
                                    <p:animScale>
                                      <p:cBhvr>
                                        <p:cTn id="59" dur="26">
                                          <p:stCondLst>
                                            <p:cond delay="1808"/>
                                          </p:stCondLst>
                                        </p:cTn>
                                        <p:tgtEl>
                                          <p:spTgt spid="2">
                                            <p:graphicEl>
                                              <a:dgm id="{8C0123CC-1530-4110-92AC-E01234B381DC}"/>
                                            </p:graphicEl>
                                          </p:spTgt>
                                        </p:tgtEl>
                                      </p:cBhvr>
                                      <p:to x="100000" y="95000"/>
                                    </p:animScale>
                                    <p:animScale>
                                      <p:cBhvr>
                                        <p:cTn id="60" dur="166" decel="50000">
                                          <p:stCondLst>
                                            <p:cond delay="1834"/>
                                          </p:stCondLst>
                                        </p:cTn>
                                        <p:tgtEl>
                                          <p:spTgt spid="2">
                                            <p:graphicEl>
                                              <a:dgm id="{8C0123CC-1530-4110-92AC-E01234B381DC}"/>
                                            </p:graphicEl>
                                          </p:spTgt>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2">
                                            <p:graphicEl>
                                              <a:dgm id="{9C13943E-BA16-48FD-95E1-5F8039062556}"/>
                                            </p:graphicEl>
                                          </p:spTgt>
                                        </p:tgtEl>
                                        <p:attrNameLst>
                                          <p:attrName>style.visibility</p:attrName>
                                        </p:attrNameLst>
                                      </p:cBhvr>
                                      <p:to>
                                        <p:strVal val="visible"/>
                                      </p:to>
                                    </p:set>
                                    <p:animEffect transition="in" filter="wipe(down)">
                                      <p:cBhvr>
                                        <p:cTn id="63" dur="580">
                                          <p:stCondLst>
                                            <p:cond delay="0"/>
                                          </p:stCondLst>
                                        </p:cTn>
                                        <p:tgtEl>
                                          <p:spTgt spid="2">
                                            <p:graphicEl>
                                              <a:dgm id="{9C13943E-BA16-48FD-95E1-5F8039062556}"/>
                                            </p:graphicEl>
                                          </p:spTgt>
                                        </p:tgtEl>
                                      </p:cBhvr>
                                    </p:animEffect>
                                    <p:anim calcmode="lin" valueType="num">
                                      <p:cBhvr>
                                        <p:cTn id="64" dur="1822" tmFilter="0,0; 0.14,0.36; 0.43,0.73; 0.71,0.91; 1.0,1.0">
                                          <p:stCondLst>
                                            <p:cond delay="0"/>
                                          </p:stCondLst>
                                        </p:cTn>
                                        <p:tgtEl>
                                          <p:spTgt spid="2">
                                            <p:graphicEl>
                                              <a:dgm id="{9C13943E-BA16-48FD-95E1-5F8039062556}"/>
                                            </p:graphic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
                                            <p:graphicEl>
                                              <a:dgm id="{9C13943E-BA16-48FD-95E1-5F8039062556}"/>
                                            </p:graphic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
                                            <p:graphicEl>
                                              <a:dgm id="{9C13943E-BA16-48FD-95E1-5F8039062556}"/>
                                            </p:graphic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
                                            <p:graphicEl>
                                              <a:dgm id="{9C13943E-BA16-48FD-95E1-5F8039062556}"/>
                                            </p:graphic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
                                            <p:graphicEl>
                                              <a:dgm id="{9C13943E-BA16-48FD-95E1-5F8039062556}"/>
                                            </p:graphic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2">
                                            <p:graphicEl>
                                              <a:dgm id="{9C13943E-BA16-48FD-95E1-5F8039062556}"/>
                                            </p:graphicEl>
                                          </p:spTgt>
                                        </p:tgtEl>
                                      </p:cBhvr>
                                      <p:to x="100000" y="60000"/>
                                    </p:animScale>
                                    <p:animScale>
                                      <p:cBhvr>
                                        <p:cTn id="70" dur="166" decel="50000">
                                          <p:stCondLst>
                                            <p:cond delay="676"/>
                                          </p:stCondLst>
                                        </p:cTn>
                                        <p:tgtEl>
                                          <p:spTgt spid="2">
                                            <p:graphicEl>
                                              <a:dgm id="{9C13943E-BA16-48FD-95E1-5F8039062556}"/>
                                            </p:graphicEl>
                                          </p:spTgt>
                                        </p:tgtEl>
                                      </p:cBhvr>
                                      <p:to x="100000" y="100000"/>
                                    </p:animScale>
                                    <p:animScale>
                                      <p:cBhvr>
                                        <p:cTn id="71" dur="26">
                                          <p:stCondLst>
                                            <p:cond delay="1312"/>
                                          </p:stCondLst>
                                        </p:cTn>
                                        <p:tgtEl>
                                          <p:spTgt spid="2">
                                            <p:graphicEl>
                                              <a:dgm id="{9C13943E-BA16-48FD-95E1-5F8039062556}"/>
                                            </p:graphicEl>
                                          </p:spTgt>
                                        </p:tgtEl>
                                      </p:cBhvr>
                                      <p:to x="100000" y="80000"/>
                                    </p:animScale>
                                    <p:animScale>
                                      <p:cBhvr>
                                        <p:cTn id="72" dur="166" decel="50000">
                                          <p:stCondLst>
                                            <p:cond delay="1338"/>
                                          </p:stCondLst>
                                        </p:cTn>
                                        <p:tgtEl>
                                          <p:spTgt spid="2">
                                            <p:graphicEl>
                                              <a:dgm id="{9C13943E-BA16-48FD-95E1-5F8039062556}"/>
                                            </p:graphicEl>
                                          </p:spTgt>
                                        </p:tgtEl>
                                      </p:cBhvr>
                                      <p:to x="100000" y="100000"/>
                                    </p:animScale>
                                    <p:animScale>
                                      <p:cBhvr>
                                        <p:cTn id="73" dur="26">
                                          <p:stCondLst>
                                            <p:cond delay="1642"/>
                                          </p:stCondLst>
                                        </p:cTn>
                                        <p:tgtEl>
                                          <p:spTgt spid="2">
                                            <p:graphicEl>
                                              <a:dgm id="{9C13943E-BA16-48FD-95E1-5F8039062556}"/>
                                            </p:graphicEl>
                                          </p:spTgt>
                                        </p:tgtEl>
                                      </p:cBhvr>
                                      <p:to x="100000" y="90000"/>
                                    </p:animScale>
                                    <p:animScale>
                                      <p:cBhvr>
                                        <p:cTn id="74" dur="166" decel="50000">
                                          <p:stCondLst>
                                            <p:cond delay="1668"/>
                                          </p:stCondLst>
                                        </p:cTn>
                                        <p:tgtEl>
                                          <p:spTgt spid="2">
                                            <p:graphicEl>
                                              <a:dgm id="{9C13943E-BA16-48FD-95E1-5F8039062556}"/>
                                            </p:graphicEl>
                                          </p:spTgt>
                                        </p:tgtEl>
                                      </p:cBhvr>
                                      <p:to x="100000" y="100000"/>
                                    </p:animScale>
                                    <p:animScale>
                                      <p:cBhvr>
                                        <p:cTn id="75" dur="26">
                                          <p:stCondLst>
                                            <p:cond delay="1808"/>
                                          </p:stCondLst>
                                        </p:cTn>
                                        <p:tgtEl>
                                          <p:spTgt spid="2">
                                            <p:graphicEl>
                                              <a:dgm id="{9C13943E-BA16-48FD-95E1-5F8039062556}"/>
                                            </p:graphicEl>
                                          </p:spTgt>
                                        </p:tgtEl>
                                      </p:cBhvr>
                                      <p:to x="100000" y="95000"/>
                                    </p:animScale>
                                    <p:animScale>
                                      <p:cBhvr>
                                        <p:cTn id="76" dur="166" decel="50000">
                                          <p:stCondLst>
                                            <p:cond delay="1834"/>
                                          </p:stCondLst>
                                        </p:cTn>
                                        <p:tgtEl>
                                          <p:spTgt spid="2">
                                            <p:graphicEl>
                                              <a:dgm id="{9C13943E-BA16-48FD-95E1-5F8039062556}"/>
                                            </p:graphicEl>
                                          </p:spTgt>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2">
                                            <p:graphicEl>
                                              <a:dgm id="{F089BFDB-807D-43E1-BD7B-397A2B5212C9}"/>
                                            </p:graphicEl>
                                          </p:spTgt>
                                        </p:tgtEl>
                                        <p:attrNameLst>
                                          <p:attrName>style.visibility</p:attrName>
                                        </p:attrNameLst>
                                      </p:cBhvr>
                                      <p:to>
                                        <p:strVal val="visible"/>
                                      </p:to>
                                    </p:set>
                                    <p:animEffect transition="in" filter="wipe(down)">
                                      <p:cBhvr>
                                        <p:cTn id="81" dur="580">
                                          <p:stCondLst>
                                            <p:cond delay="0"/>
                                          </p:stCondLst>
                                        </p:cTn>
                                        <p:tgtEl>
                                          <p:spTgt spid="2">
                                            <p:graphicEl>
                                              <a:dgm id="{F089BFDB-807D-43E1-BD7B-397A2B5212C9}"/>
                                            </p:graphicEl>
                                          </p:spTgt>
                                        </p:tgtEl>
                                      </p:cBhvr>
                                    </p:animEffect>
                                    <p:anim calcmode="lin" valueType="num">
                                      <p:cBhvr>
                                        <p:cTn id="82" dur="1822" tmFilter="0,0; 0.14,0.36; 0.43,0.73; 0.71,0.91; 1.0,1.0">
                                          <p:stCondLst>
                                            <p:cond delay="0"/>
                                          </p:stCondLst>
                                        </p:cTn>
                                        <p:tgtEl>
                                          <p:spTgt spid="2">
                                            <p:graphicEl>
                                              <a:dgm id="{F089BFDB-807D-43E1-BD7B-397A2B5212C9}"/>
                                            </p:graphicEl>
                                          </p:spTgt>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2">
                                            <p:graphicEl>
                                              <a:dgm id="{F089BFDB-807D-43E1-BD7B-397A2B5212C9}"/>
                                            </p:graphicEl>
                                          </p:spTgt>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2">
                                            <p:graphicEl>
                                              <a:dgm id="{F089BFDB-807D-43E1-BD7B-397A2B5212C9}"/>
                                            </p:graphicEl>
                                          </p:spTgt>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2">
                                            <p:graphicEl>
                                              <a:dgm id="{F089BFDB-807D-43E1-BD7B-397A2B5212C9}"/>
                                            </p:graphicEl>
                                          </p:spTgt>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2">
                                            <p:graphicEl>
                                              <a:dgm id="{F089BFDB-807D-43E1-BD7B-397A2B5212C9}"/>
                                            </p:graphicEl>
                                          </p:spTgt>
                                        </p:tgtEl>
                                        <p:attrNameLst>
                                          <p:attrName>ppt_y</p:attrName>
                                        </p:attrNameLst>
                                      </p:cBhvr>
                                      <p:tavLst>
                                        <p:tav tm="0" fmla="#ppt_y-sin(pi*$)/81">
                                          <p:val>
                                            <p:fltVal val="0"/>
                                          </p:val>
                                        </p:tav>
                                        <p:tav tm="100000">
                                          <p:val>
                                            <p:fltVal val="1"/>
                                          </p:val>
                                        </p:tav>
                                      </p:tavLst>
                                    </p:anim>
                                    <p:animScale>
                                      <p:cBhvr>
                                        <p:cTn id="87" dur="26">
                                          <p:stCondLst>
                                            <p:cond delay="650"/>
                                          </p:stCondLst>
                                        </p:cTn>
                                        <p:tgtEl>
                                          <p:spTgt spid="2">
                                            <p:graphicEl>
                                              <a:dgm id="{F089BFDB-807D-43E1-BD7B-397A2B5212C9}"/>
                                            </p:graphicEl>
                                          </p:spTgt>
                                        </p:tgtEl>
                                      </p:cBhvr>
                                      <p:to x="100000" y="60000"/>
                                    </p:animScale>
                                    <p:animScale>
                                      <p:cBhvr>
                                        <p:cTn id="88" dur="166" decel="50000">
                                          <p:stCondLst>
                                            <p:cond delay="676"/>
                                          </p:stCondLst>
                                        </p:cTn>
                                        <p:tgtEl>
                                          <p:spTgt spid="2">
                                            <p:graphicEl>
                                              <a:dgm id="{F089BFDB-807D-43E1-BD7B-397A2B5212C9}"/>
                                            </p:graphicEl>
                                          </p:spTgt>
                                        </p:tgtEl>
                                      </p:cBhvr>
                                      <p:to x="100000" y="100000"/>
                                    </p:animScale>
                                    <p:animScale>
                                      <p:cBhvr>
                                        <p:cTn id="89" dur="26">
                                          <p:stCondLst>
                                            <p:cond delay="1312"/>
                                          </p:stCondLst>
                                        </p:cTn>
                                        <p:tgtEl>
                                          <p:spTgt spid="2">
                                            <p:graphicEl>
                                              <a:dgm id="{F089BFDB-807D-43E1-BD7B-397A2B5212C9}"/>
                                            </p:graphicEl>
                                          </p:spTgt>
                                        </p:tgtEl>
                                      </p:cBhvr>
                                      <p:to x="100000" y="80000"/>
                                    </p:animScale>
                                    <p:animScale>
                                      <p:cBhvr>
                                        <p:cTn id="90" dur="166" decel="50000">
                                          <p:stCondLst>
                                            <p:cond delay="1338"/>
                                          </p:stCondLst>
                                        </p:cTn>
                                        <p:tgtEl>
                                          <p:spTgt spid="2">
                                            <p:graphicEl>
                                              <a:dgm id="{F089BFDB-807D-43E1-BD7B-397A2B5212C9}"/>
                                            </p:graphicEl>
                                          </p:spTgt>
                                        </p:tgtEl>
                                      </p:cBhvr>
                                      <p:to x="100000" y="100000"/>
                                    </p:animScale>
                                    <p:animScale>
                                      <p:cBhvr>
                                        <p:cTn id="91" dur="26">
                                          <p:stCondLst>
                                            <p:cond delay="1642"/>
                                          </p:stCondLst>
                                        </p:cTn>
                                        <p:tgtEl>
                                          <p:spTgt spid="2">
                                            <p:graphicEl>
                                              <a:dgm id="{F089BFDB-807D-43E1-BD7B-397A2B5212C9}"/>
                                            </p:graphicEl>
                                          </p:spTgt>
                                        </p:tgtEl>
                                      </p:cBhvr>
                                      <p:to x="100000" y="90000"/>
                                    </p:animScale>
                                    <p:animScale>
                                      <p:cBhvr>
                                        <p:cTn id="92" dur="166" decel="50000">
                                          <p:stCondLst>
                                            <p:cond delay="1668"/>
                                          </p:stCondLst>
                                        </p:cTn>
                                        <p:tgtEl>
                                          <p:spTgt spid="2">
                                            <p:graphicEl>
                                              <a:dgm id="{F089BFDB-807D-43E1-BD7B-397A2B5212C9}"/>
                                            </p:graphicEl>
                                          </p:spTgt>
                                        </p:tgtEl>
                                      </p:cBhvr>
                                      <p:to x="100000" y="100000"/>
                                    </p:animScale>
                                    <p:animScale>
                                      <p:cBhvr>
                                        <p:cTn id="93" dur="26">
                                          <p:stCondLst>
                                            <p:cond delay="1808"/>
                                          </p:stCondLst>
                                        </p:cTn>
                                        <p:tgtEl>
                                          <p:spTgt spid="2">
                                            <p:graphicEl>
                                              <a:dgm id="{F089BFDB-807D-43E1-BD7B-397A2B5212C9}"/>
                                            </p:graphicEl>
                                          </p:spTgt>
                                        </p:tgtEl>
                                      </p:cBhvr>
                                      <p:to x="100000" y="95000"/>
                                    </p:animScale>
                                    <p:animScale>
                                      <p:cBhvr>
                                        <p:cTn id="94" dur="166" decel="50000">
                                          <p:stCondLst>
                                            <p:cond delay="1834"/>
                                          </p:stCondLst>
                                        </p:cTn>
                                        <p:tgtEl>
                                          <p:spTgt spid="2">
                                            <p:graphicEl>
                                              <a:dgm id="{F089BFDB-807D-43E1-BD7B-397A2B5212C9}"/>
                                            </p:graphicEl>
                                          </p:spTgt>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2">
                                            <p:graphicEl>
                                              <a:dgm id="{858685E2-F519-4AAB-8E42-8E2B07B6148C}"/>
                                            </p:graphicEl>
                                          </p:spTgt>
                                        </p:tgtEl>
                                        <p:attrNameLst>
                                          <p:attrName>style.visibility</p:attrName>
                                        </p:attrNameLst>
                                      </p:cBhvr>
                                      <p:to>
                                        <p:strVal val="visible"/>
                                      </p:to>
                                    </p:set>
                                    <p:animEffect transition="in" filter="wipe(down)">
                                      <p:cBhvr>
                                        <p:cTn id="97" dur="580">
                                          <p:stCondLst>
                                            <p:cond delay="0"/>
                                          </p:stCondLst>
                                        </p:cTn>
                                        <p:tgtEl>
                                          <p:spTgt spid="2">
                                            <p:graphicEl>
                                              <a:dgm id="{858685E2-F519-4AAB-8E42-8E2B07B6148C}"/>
                                            </p:graphicEl>
                                          </p:spTgt>
                                        </p:tgtEl>
                                      </p:cBhvr>
                                    </p:animEffect>
                                    <p:anim calcmode="lin" valueType="num">
                                      <p:cBhvr>
                                        <p:cTn id="98" dur="1822" tmFilter="0,0; 0.14,0.36; 0.43,0.73; 0.71,0.91; 1.0,1.0">
                                          <p:stCondLst>
                                            <p:cond delay="0"/>
                                          </p:stCondLst>
                                        </p:cTn>
                                        <p:tgtEl>
                                          <p:spTgt spid="2">
                                            <p:graphicEl>
                                              <a:dgm id="{858685E2-F519-4AAB-8E42-8E2B07B6148C}"/>
                                            </p:graphic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
                                            <p:graphicEl>
                                              <a:dgm id="{858685E2-F519-4AAB-8E42-8E2B07B6148C}"/>
                                            </p:graphic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
                                            <p:graphicEl>
                                              <a:dgm id="{858685E2-F519-4AAB-8E42-8E2B07B6148C}"/>
                                            </p:graphic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
                                            <p:graphicEl>
                                              <a:dgm id="{858685E2-F519-4AAB-8E42-8E2B07B6148C}"/>
                                            </p:graphic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
                                            <p:graphicEl>
                                              <a:dgm id="{858685E2-F519-4AAB-8E42-8E2B07B6148C}"/>
                                            </p:graphic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2">
                                            <p:graphicEl>
                                              <a:dgm id="{858685E2-F519-4AAB-8E42-8E2B07B6148C}"/>
                                            </p:graphicEl>
                                          </p:spTgt>
                                        </p:tgtEl>
                                      </p:cBhvr>
                                      <p:to x="100000" y="60000"/>
                                    </p:animScale>
                                    <p:animScale>
                                      <p:cBhvr>
                                        <p:cTn id="104" dur="166" decel="50000">
                                          <p:stCondLst>
                                            <p:cond delay="676"/>
                                          </p:stCondLst>
                                        </p:cTn>
                                        <p:tgtEl>
                                          <p:spTgt spid="2">
                                            <p:graphicEl>
                                              <a:dgm id="{858685E2-F519-4AAB-8E42-8E2B07B6148C}"/>
                                            </p:graphicEl>
                                          </p:spTgt>
                                        </p:tgtEl>
                                      </p:cBhvr>
                                      <p:to x="100000" y="100000"/>
                                    </p:animScale>
                                    <p:animScale>
                                      <p:cBhvr>
                                        <p:cTn id="105" dur="26">
                                          <p:stCondLst>
                                            <p:cond delay="1312"/>
                                          </p:stCondLst>
                                        </p:cTn>
                                        <p:tgtEl>
                                          <p:spTgt spid="2">
                                            <p:graphicEl>
                                              <a:dgm id="{858685E2-F519-4AAB-8E42-8E2B07B6148C}"/>
                                            </p:graphicEl>
                                          </p:spTgt>
                                        </p:tgtEl>
                                      </p:cBhvr>
                                      <p:to x="100000" y="80000"/>
                                    </p:animScale>
                                    <p:animScale>
                                      <p:cBhvr>
                                        <p:cTn id="106" dur="166" decel="50000">
                                          <p:stCondLst>
                                            <p:cond delay="1338"/>
                                          </p:stCondLst>
                                        </p:cTn>
                                        <p:tgtEl>
                                          <p:spTgt spid="2">
                                            <p:graphicEl>
                                              <a:dgm id="{858685E2-F519-4AAB-8E42-8E2B07B6148C}"/>
                                            </p:graphicEl>
                                          </p:spTgt>
                                        </p:tgtEl>
                                      </p:cBhvr>
                                      <p:to x="100000" y="100000"/>
                                    </p:animScale>
                                    <p:animScale>
                                      <p:cBhvr>
                                        <p:cTn id="107" dur="26">
                                          <p:stCondLst>
                                            <p:cond delay="1642"/>
                                          </p:stCondLst>
                                        </p:cTn>
                                        <p:tgtEl>
                                          <p:spTgt spid="2">
                                            <p:graphicEl>
                                              <a:dgm id="{858685E2-F519-4AAB-8E42-8E2B07B6148C}"/>
                                            </p:graphicEl>
                                          </p:spTgt>
                                        </p:tgtEl>
                                      </p:cBhvr>
                                      <p:to x="100000" y="90000"/>
                                    </p:animScale>
                                    <p:animScale>
                                      <p:cBhvr>
                                        <p:cTn id="108" dur="166" decel="50000">
                                          <p:stCondLst>
                                            <p:cond delay="1668"/>
                                          </p:stCondLst>
                                        </p:cTn>
                                        <p:tgtEl>
                                          <p:spTgt spid="2">
                                            <p:graphicEl>
                                              <a:dgm id="{858685E2-F519-4AAB-8E42-8E2B07B6148C}"/>
                                            </p:graphicEl>
                                          </p:spTgt>
                                        </p:tgtEl>
                                      </p:cBhvr>
                                      <p:to x="100000" y="100000"/>
                                    </p:animScale>
                                    <p:animScale>
                                      <p:cBhvr>
                                        <p:cTn id="109" dur="26">
                                          <p:stCondLst>
                                            <p:cond delay="1808"/>
                                          </p:stCondLst>
                                        </p:cTn>
                                        <p:tgtEl>
                                          <p:spTgt spid="2">
                                            <p:graphicEl>
                                              <a:dgm id="{858685E2-F519-4AAB-8E42-8E2B07B6148C}"/>
                                            </p:graphicEl>
                                          </p:spTgt>
                                        </p:tgtEl>
                                      </p:cBhvr>
                                      <p:to x="100000" y="95000"/>
                                    </p:animScale>
                                    <p:animScale>
                                      <p:cBhvr>
                                        <p:cTn id="110" dur="166" decel="50000">
                                          <p:stCondLst>
                                            <p:cond delay="1834"/>
                                          </p:stCondLst>
                                        </p:cTn>
                                        <p:tgtEl>
                                          <p:spTgt spid="2">
                                            <p:graphicEl>
                                              <a:dgm id="{858685E2-F519-4AAB-8E42-8E2B07B6148C}"/>
                                            </p:graphicEl>
                                          </p:spTgt>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
                                            <p:graphicEl>
                                              <a:dgm id="{9BBC1EB3-4C93-448B-819A-939F5A0E9679}"/>
                                            </p:graphicEl>
                                          </p:spTgt>
                                        </p:tgtEl>
                                        <p:attrNameLst>
                                          <p:attrName>style.visibility</p:attrName>
                                        </p:attrNameLst>
                                      </p:cBhvr>
                                      <p:to>
                                        <p:strVal val="visible"/>
                                      </p:to>
                                    </p:set>
                                    <p:animEffect transition="in" filter="wipe(down)">
                                      <p:cBhvr>
                                        <p:cTn id="113" dur="580">
                                          <p:stCondLst>
                                            <p:cond delay="0"/>
                                          </p:stCondLst>
                                        </p:cTn>
                                        <p:tgtEl>
                                          <p:spTgt spid="2">
                                            <p:graphicEl>
                                              <a:dgm id="{9BBC1EB3-4C93-448B-819A-939F5A0E9679}"/>
                                            </p:graphicEl>
                                          </p:spTgt>
                                        </p:tgtEl>
                                      </p:cBhvr>
                                    </p:animEffect>
                                    <p:anim calcmode="lin" valueType="num">
                                      <p:cBhvr>
                                        <p:cTn id="114" dur="1822" tmFilter="0,0; 0.14,0.36; 0.43,0.73; 0.71,0.91; 1.0,1.0">
                                          <p:stCondLst>
                                            <p:cond delay="0"/>
                                          </p:stCondLst>
                                        </p:cTn>
                                        <p:tgtEl>
                                          <p:spTgt spid="2">
                                            <p:graphicEl>
                                              <a:dgm id="{9BBC1EB3-4C93-448B-819A-939F5A0E9679}"/>
                                            </p:graphicEl>
                                          </p:spTgt>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
                                            <p:graphicEl>
                                              <a:dgm id="{9BBC1EB3-4C93-448B-819A-939F5A0E9679}"/>
                                            </p:graphicEl>
                                          </p:spTgt>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
                                            <p:graphicEl>
                                              <a:dgm id="{9BBC1EB3-4C93-448B-819A-939F5A0E9679}"/>
                                            </p:graphicEl>
                                          </p:spTgt>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
                                            <p:graphicEl>
                                              <a:dgm id="{9BBC1EB3-4C93-448B-819A-939F5A0E9679}"/>
                                            </p:graphicEl>
                                          </p:spTgt>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
                                            <p:graphicEl>
                                              <a:dgm id="{9BBC1EB3-4C93-448B-819A-939F5A0E9679}"/>
                                            </p:graphicEl>
                                          </p:spTgt>
                                        </p:tgtEl>
                                        <p:attrNameLst>
                                          <p:attrName>ppt_y</p:attrName>
                                        </p:attrNameLst>
                                      </p:cBhvr>
                                      <p:tavLst>
                                        <p:tav tm="0" fmla="#ppt_y-sin(pi*$)/81">
                                          <p:val>
                                            <p:fltVal val="0"/>
                                          </p:val>
                                        </p:tav>
                                        <p:tav tm="100000">
                                          <p:val>
                                            <p:fltVal val="1"/>
                                          </p:val>
                                        </p:tav>
                                      </p:tavLst>
                                    </p:anim>
                                    <p:animScale>
                                      <p:cBhvr>
                                        <p:cTn id="119" dur="26">
                                          <p:stCondLst>
                                            <p:cond delay="650"/>
                                          </p:stCondLst>
                                        </p:cTn>
                                        <p:tgtEl>
                                          <p:spTgt spid="2">
                                            <p:graphicEl>
                                              <a:dgm id="{9BBC1EB3-4C93-448B-819A-939F5A0E9679}"/>
                                            </p:graphicEl>
                                          </p:spTgt>
                                        </p:tgtEl>
                                      </p:cBhvr>
                                      <p:to x="100000" y="60000"/>
                                    </p:animScale>
                                    <p:animScale>
                                      <p:cBhvr>
                                        <p:cTn id="120" dur="166" decel="50000">
                                          <p:stCondLst>
                                            <p:cond delay="676"/>
                                          </p:stCondLst>
                                        </p:cTn>
                                        <p:tgtEl>
                                          <p:spTgt spid="2">
                                            <p:graphicEl>
                                              <a:dgm id="{9BBC1EB3-4C93-448B-819A-939F5A0E9679}"/>
                                            </p:graphicEl>
                                          </p:spTgt>
                                        </p:tgtEl>
                                      </p:cBhvr>
                                      <p:to x="100000" y="100000"/>
                                    </p:animScale>
                                    <p:animScale>
                                      <p:cBhvr>
                                        <p:cTn id="121" dur="26">
                                          <p:stCondLst>
                                            <p:cond delay="1312"/>
                                          </p:stCondLst>
                                        </p:cTn>
                                        <p:tgtEl>
                                          <p:spTgt spid="2">
                                            <p:graphicEl>
                                              <a:dgm id="{9BBC1EB3-4C93-448B-819A-939F5A0E9679}"/>
                                            </p:graphicEl>
                                          </p:spTgt>
                                        </p:tgtEl>
                                      </p:cBhvr>
                                      <p:to x="100000" y="80000"/>
                                    </p:animScale>
                                    <p:animScale>
                                      <p:cBhvr>
                                        <p:cTn id="122" dur="166" decel="50000">
                                          <p:stCondLst>
                                            <p:cond delay="1338"/>
                                          </p:stCondLst>
                                        </p:cTn>
                                        <p:tgtEl>
                                          <p:spTgt spid="2">
                                            <p:graphicEl>
                                              <a:dgm id="{9BBC1EB3-4C93-448B-819A-939F5A0E9679}"/>
                                            </p:graphicEl>
                                          </p:spTgt>
                                        </p:tgtEl>
                                      </p:cBhvr>
                                      <p:to x="100000" y="100000"/>
                                    </p:animScale>
                                    <p:animScale>
                                      <p:cBhvr>
                                        <p:cTn id="123" dur="26">
                                          <p:stCondLst>
                                            <p:cond delay="1642"/>
                                          </p:stCondLst>
                                        </p:cTn>
                                        <p:tgtEl>
                                          <p:spTgt spid="2">
                                            <p:graphicEl>
                                              <a:dgm id="{9BBC1EB3-4C93-448B-819A-939F5A0E9679}"/>
                                            </p:graphicEl>
                                          </p:spTgt>
                                        </p:tgtEl>
                                      </p:cBhvr>
                                      <p:to x="100000" y="90000"/>
                                    </p:animScale>
                                    <p:animScale>
                                      <p:cBhvr>
                                        <p:cTn id="124" dur="166" decel="50000">
                                          <p:stCondLst>
                                            <p:cond delay="1668"/>
                                          </p:stCondLst>
                                        </p:cTn>
                                        <p:tgtEl>
                                          <p:spTgt spid="2">
                                            <p:graphicEl>
                                              <a:dgm id="{9BBC1EB3-4C93-448B-819A-939F5A0E9679}"/>
                                            </p:graphicEl>
                                          </p:spTgt>
                                        </p:tgtEl>
                                      </p:cBhvr>
                                      <p:to x="100000" y="100000"/>
                                    </p:animScale>
                                    <p:animScale>
                                      <p:cBhvr>
                                        <p:cTn id="125" dur="26">
                                          <p:stCondLst>
                                            <p:cond delay="1808"/>
                                          </p:stCondLst>
                                        </p:cTn>
                                        <p:tgtEl>
                                          <p:spTgt spid="2">
                                            <p:graphicEl>
                                              <a:dgm id="{9BBC1EB3-4C93-448B-819A-939F5A0E9679}"/>
                                            </p:graphicEl>
                                          </p:spTgt>
                                        </p:tgtEl>
                                      </p:cBhvr>
                                      <p:to x="100000" y="95000"/>
                                    </p:animScale>
                                    <p:animScale>
                                      <p:cBhvr>
                                        <p:cTn id="126" dur="166" decel="50000">
                                          <p:stCondLst>
                                            <p:cond delay="1834"/>
                                          </p:stCondLst>
                                        </p:cTn>
                                        <p:tgtEl>
                                          <p:spTgt spid="2">
                                            <p:graphicEl>
                                              <a:dgm id="{9BBC1EB3-4C93-448B-819A-939F5A0E9679}"/>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2" grpId="0">
        <p:bldSub>
          <a:bldDgm bld="one"/>
        </p:bldSub>
      </p:bldGraphic>
      <p:bldP spid="7"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03789" y="212728"/>
            <a:ext cx="3126177" cy="1077218"/>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داستان در تفکر</a:t>
            </a:r>
            <a:r>
              <a:rPr lang="fa-IR" sz="3200" b="1" dirty="0">
                <a:solidFill>
                  <a:srgbClr val="0EABA4"/>
                </a:solidFill>
                <a:latin typeface="Mitra" panose="02000500000000000000" pitchFamily="2" charset="-78"/>
                <a:cs typeface="Mitra" panose="02000500000000000000" pitchFamily="2" charset="-78"/>
              </a:rPr>
              <a:t> </a:t>
            </a:r>
            <a:endParaRPr lang="fa-IR" sz="3200" b="1" dirty="0" smtClean="0">
              <a:solidFill>
                <a:srgbClr val="0EABA4"/>
              </a:solidFill>
              <a:latin typeface="Mitra" panose="02000500000000000000" pitchFamily="2" charset="-78"/>
              <a:cs typeface="Mitra" panose="02000500000000000000" pitchFamily="2" charset="-78"/>
            </a:endParaRPr>
          </a:p>
          <a:p>
            <a:pPr algn="ctr" rtl="1"/>
            <a:r>
              <a:rPr lang="fa-IR" sz="3200" b="1" dirty="0" smtClean="0">
                <a:solidFill>
                  <a:srgbClr val="0EABA4"/>
                </a:solidFill>
                <a:latin typeface="Mitra" panose="02000500000000000000" pitchFamily="2" charset="-78"/>
                <a:cs typeface="Mitra" panose="02000500000000000000" pitchFamily="2" charset="-78"/>
              </a:rPr>
              <a:t>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4" name="Title 1"/>
          <p:cNvSpPr txBox="1">
            <a:spLocks/>
          </p:cNvSpPr>
          <p:nvPr/>
        </p:nvSpPr>
        <p:spPr>
          <a:xfrm>
            <a:off x="545909" y="212728"/>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چهارم</a:t>
            </a:r>
            <a:endParaRPr lang="en-US" sz="3600" dirty="0">
              <a:solidFill>
                <a:srgbClr val="F7FFA7"/>
              </a:solidFill>
              <a:effectLst>
                <a:outerShdw blurRad="38100" dist="38100" dir="2700000" algn="tl">
                  <a:srgbClr val="000000">
                    <a:alpha val="43137"/>
                  </a:srgbClr>
                </a:outerShdw>
              </a:effectLst>
            </a:endParaRPr>
          </a:p>
        </p:txBody>
      </p:sp>
      <p:sp>
        <p:nvSpPr>
          <p:cNvPr id="5" name="Content Placeholder 5"/>
          <p:cNvSpPr txBox="1">
            <a:spLocks/>
          </p:cNvSpPr>
          <p:nvPr/>
        </p:nvSpPr>
        <p:spPr>
          <a:xfrm>
            <a:off x="1970058" y="1769913"/>
            <a:ext cx="8297839" cy="709684"/>
          </a:xfrm>
          <a:prstGeom prst="rect">
            <a:avLst/>
          </a:prstGeom>
          <a:solidFill>
            <a:srgbClr val="FE786E"/>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600" dirty="0">
                <a:cs typeface="B Titr" panose="00000700000000000000" pitchFamily="2" charset="-78"/>
              </a:rPr>
              <a:t>استفاده از سؤال، یکی از شیوه های تفکر است.</a:t>
            </a:r>
            <a:endParaRPr lang="fa-IR" sz="3600" dirty="0" smtClean="0">
              <a:latin typeface="Mitra" panose="02000500000000000000" pitchFamily="2" charset="-78"/>
              <a:cs typeface="B Titr" panose="00000700000000000000" pitchFamily="2" charset="-78"/>
            </a:endParaRPr>
          </a:p>
        </p:txBody>
      </p:sp>
      <p:grpSp>
        <p:nvGrpSpPr>
          <p:cNvPr id="8" name="Group 7"/>
          <p:cNvGrpSpPr/>
          <p:nvPr/>
        </p:nvGrpSpPr>
        <p:grpSpPr>
          <a:xfrm>
            <a:off x="3164926" y="2479597"/>
            <a:ext cx="3369621" cy="2330432"/>
            <a:chOff x="8330326" y="917587"/>
            <a:chExt cx="1618891" cy="929410"/>
          </a:xfrm>
        </p:grpSpPr>
        <p:sp>
          <p:nvSpPr>
            <p:cNvPr id="9" name="Oval 8"/>
            <p:cNvSpPr/>
            <p:nvPr/>
          </p:nvSpPr>
          <p:spPr>
            <a:xfrm>
              <a:off x="8330326" y="917587"/>
              <a:ext cx="1618891" cy="815109"/>
            </a:xfrm>
            <a:prstGeom prst="ellipse">
              <a:avLst/>
            </a:prstGeom>
            <a:solidFill>
              <a:srgbClr val="C3FB99">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10" name="Oval 4"/>
            <p:cNvSpPr txBox="1"/>
            <p:nvPr/>
          </p:nvSpPr>
          <p:spPr>
            <a:xfrm>
              <a:off x="8330326" y="917587"/>
              <a:ext cx="1618891" cy="92941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3200" dirty="0" smtClean="0">
                  <a:cs typeface="B Titr" panose="00000700000000000000" pitchFamily="2" charset="-78"/>
                </a:rPr>
                <a:t>توجه انسان را </a:t>
              </a:r>
              <a:br>
                <a:rPr lang="fa-IR" sz="3200" dirty="0" smtClean="0">
                  <a:cs typeface="B Titr" panose="00000700000000000000" pitchFamily="2" charset="-78"/>
                </a:rPr>
              </a:br>
              <a:r>
                <a:rPr lang="fa-IR" sz="3200" dirty="0" smtClean="0">
                  <a:cs typeface="B Titr" panose="00000700000000000000" pitchFamily="2" charset="-78"/>
                </a:rPr>
                <a:t>به مقصودی جلب میکند.</a:t>
              </a:r>
              <a:endParaRPr lang="en-US" sz="3200" kern="1200" dirty="0">
                <a:cs typeface="B Titr" panose="00000700000000000000" pitchFamily="2" charset="-78"/>
              </a:endParaRPr>
            </a:p>
          </p:txBody>
        </p:sp>
      </p:grpSp>
      <p:grpSp>
        <p:nvGrpSpPr>
          <p:cNvPr id="14" name="Group 13"/>
          <p:cNvGrpSpPr/>
          <p:nvPr/>
        </p:nvGrpSpPr>
        <p:grpSpPr>
          <a:xfrm>
            <a:off x="1970058" y="4257142"/>
            <a:ext cx="5759354" cy="2473733"/>
            <a:chOff x="8330326" y="877637"/>
            <a:chExt cx="1618891" cy="929410"/>
          </a:xfrm>
        </p:grpSpPr>
        <p:sp>
          <p:nvSpPr>
            <p:cNvPr id="15" name="Oval 14"/>
            <p:cNvSpPr/>
            <p:nvPr/>
          </p:nvSpPr>
          <p:spPr>
            <a:xfrm>
              <a:off x="8330326" y="917587"/>
              <a:ext cx="1618891" cy="815109"/>
            </a:xfrm>
            <a:prstGeom prst="ellipse">
              <a:avLst/>
            </a:prstGeom>
            <a:solidFill>
              <a:srgbClr val="C3FB99">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16" name="Oval 4"/>
            <p:cNvSpPr txBox="1"/>
            <p:nvPr/>
          </p:nvSpPr>
          <p:spPr>
            <a:xfrm>
              <a:off x="8360541" y="877637"/>
              <a:ext cx="1558461" cy="92941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3200" dirty="0" smtClean="0">
                  <a:cs typeface="B Titr" panose="00000700000000000000" pitchFamily="2" charset="-78"/>
                </a:rPr>
                <a:t>باعث میشود تا فرد با توجه کردن </a:t>
              </a:r>
              <a:br>
                <a:rPr lang="fa-IR" sz="3200" dirty="0" smtClean="0">
                  <a:cs typeface="B Titr" panose="00000700000000000000" pitchFamily="2" charset="-78"/>
                </a:rPr>
              </a:br>
              <a:r>
                <a:rPr lang="fa-IR" sz="3200" dirty="0" smtClean="0">
                  <a:cs typeface="B Titr" panose="00000700000000000000" pitchFamily="2" charset="-78"/>
                </a:rPr>
                <a:t>به مسائل مختلف، آن مقصودی را که </a:t>
              </a:r>
              <a:br>
                <a:rPr lang="fa-IR" sz="3200" dirty="0" smtClean="0">
                  <a:cs typeface="B Titr" panose="00000700000000000000" pitchFamily="2" charset="-78"/>
                </a:rPr>
              </a:br>
              <a:r>
                <a:rPr lang="fa-IR" sz="3200" dirty="0" smtClean="0">
                  <a:cs typeface="B Titr" panose="00000700000000000000" pitchFamily="2" charset="-78"/>
                </a:rPr>
                <a:t>مورد سؤال است، دریابد.</a:t>
              </a:r>
              <a:endParaRPr lang="en-US" sz="3200" kern="1200" dirty="0">
                <a:cs typeface="B Titr" panose="00000700000000000000" pitchFamily="2" charset="-78"/>
              </a:endParaRPr>
            </a:p>
          </p:txBody>
        </p:sp>
      </p:grpSp>
      <p:pic>
        <p:nvPicPr>
          <p:cNvPr id="2050" name="Picture 2" descr="Understanding the Meaning of Question Mark Icons - Blog - smarticons.co"/>
          <p:cNvPicPr>
            <a:picLocks noChangeAspect="1" noChangeArrowheads="1"/>
          </p:cNvPicPr>
          <p:nvPr/>
        </p:nvPicPr>
        <p:blipFill rotWithShape="1">
          <a:blip r:embed="rId2">
            <a:extLst>
              <a:ext uri="{28A0092B-C50C-407E-A947-70E740481C1C}">
                <a14:useLocalDpi xmlns:a14="http://schemas.microsoft.com/office/drawing/2010/main" val="0"/>
              </a:ext>
            </a:extLst>
          </a:blip>
          <a:srcRect l="5795" t="4271" r="4707" b="9821"/>
          <a:stretch/>
        </p:blipFill>
        <p:spPr bwMode="auto">
          <a:xfrm>
            <a:off x="7836905" y="2959564"/>
            <a:ext cx="3775954" cy="246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6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25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1250"/>
                            </p:stCondLst>
                            <p:childTnLst>
                              <p:par>
                                <p:cTn id="12" presetID="31" presetClass="entr" presetSubtype="0"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p:cTn id="14" dur="1000" fill="hold"/>
                                        <p:tgtEl>
                                          <p:spTgt spid="5">
                                            <p:bg/>
                                          </p:spTgt>
                                        </p:tgtEl>
                                        <p:attrNameLst>
                                          <p:attrName>ppt_w</p:attrName>
                                        </p:attrNameLst>
                                      </p:cBhvr>
                                      <p:tavLst>
                                        <p:tav tm="0">
                                          <p:val>
                                            <p:fltVal val="0"/>
                                          </p:val>
                                        </p:tav>
                                        <p:tav tm="100000">
                                          <p:val>
                                            <p:strVal val="#ppt_w"/>
                                          </p:val>
                                        </p:tav>
                                      </p:tavLst>
                                    </p:anim>
                                    <p:anim calcmode="lin" valueType="num">
                                      <p:cBhvr>
                                        <p:cTn id="15" dur="1000" fill="hold"/>
                                        <p:tgtEl>
                                          <p:spTgt spid="5">
                                            <p:bg/>
                                          </p:spTgt>
                                        </p:tgtEl>
                                        <p:attrNameLst>
                                          <p:attrName>ppt_h</p:attrName>
                                        </p:attrNameLst>
                                      </p:cBhvr>
                                      <p:tavLst>
                                        <p:tav tm="0">
                                          <p:val>
                                            <p:fltVal val="0"/>
                                          </p:val>
                                        </p:tav>
                                        <p:tav tm="100000">
                                          <p:val>
                                            <p:strVal val="#ppt_h"/>
                                          </p:val>
                                        </p:tav>
                                      </p:tavLst>
                                    </p:anim>
                                    <p:anim calcmode="lin" valueType="num">
                                      <p:cBhvr>
                                        <p:cTn id="16" dur="1000" fill="hold"/>
                                        <p:tgtEl>
                                          <p:spTgt spid="5">
                                            <p:bg/>
                                          </p:spTgt>
                                        </p:tgtEl>
                                        <p:attrNameLst>
                                          <p:attrName>style.rotation</p:attrName>
                                        </p:attrNameLst>
                                      </p:cBhvr>
                                      <p:tavLst>
                                        <p:tav tm="0">
                                          <p:val>
                                            <p:fltVal val="90"/>
                                          </p:val>
                                        </p:tav>
                                        <p:tav tm="100000">
                                          <p:val>
                                            <p:fltVal val="0"/>
                                          </p:val>
                                        </p:tav>
                                      </p:tavLst>
                                    </p:anim>
                                    <p:animEffect transition="in" filter="fade">
                                      <p:cBhvr>
                                        <p:cTn id="17" dur="1000"/>
                                        <p:tgtEl>
                                          <p:spTgt spid="5">
                                            <p:bg/>
                                          </p:spTgt>
                                        </p:tgtEl>
                                      </p:cBhvr>
                                    </p:animEffect>
                                  </p:childTnLst>
                                </p:cTn>
                              </p:par>
                            </p:childTnLst>
                          </p:cTn>
                        </p:par>
                        <p:par>
                          <p:cTn id="18" fill="hold">
                            <p:stCondLst>
                              <p:cond delay="2250"/>
                            </p:stCondLst>
                            <p:childTnLst>
                              <p:par>
                                <p:cTn id="19" presetID="31"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wipe(down)">
                                      <p:cBhvr>
                                        <p:cTn id="29" dur="580">
                                          <p:stCondLst>
                                            <p:cond delay="0"/>
                                          </p:stCondLst>
                                        </p:cTn>
                                        <p:tgtEl>
                                          <p:spTgt spid="2050"/>
                                        </p:tgtEl>
                                      </p:cBhvr>
                                    </p:animEffect>
                                    <p:anim calcmode="lin" valueType="num">
                                      <p:cBhvr>
                                        <p:cTn id="30"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5" dur="26">
                                          <p:stCondLst>
                                            <p:cond delay="650"/>
                                          </p:stCondLst>
                                        </p:cTn>
                                        <p:tgtEl>
                                          <p:spTgt spid="2050"/>
                                        </p:tgtEl>
                                      </p:cBhvr>
                                      <p:to x="100000" y="60000"/>
                                    </p:animScale>
                                    <p:animScale>
                                      <p:cBhvr>
                                        <p:cTn id="36" dur="166" decel="50000">
                                          <p:stCondLst>
                                            <p:cond delay="676"/>
                                          </p:stCondLst>
                                        </p:cTn>
                                        <p:tgtEl>
                                          <p:spTgt spid="2050"/>
                                        </p:tgtEl>
                                      </p:cBhvr>
                                      <p:to x="100000" y="100000"/>
                                    </p:animScale>
                                    <p:animScale>
                                      <p:cBhvr>
                                        <p:cTn id="37" dur="26">
                                          <p:stCondLst>
                                            <p:cond delay="1312"/>
                                          </p:stCondLst>
                                        </p:cTn>
                                        <p:tgtEl>
                                          <p:spTgt spid="2050"/>
                                        </p:tgtEl>
                                      </p:cBhvr>
                                      <p:to x="100000" y="80000"/>
                                    </p:animScale>
                                    <p:animScale>
                                      <p:cBhvr>
                                        <p:cTn id="38" dur="166" decel="50000">
                                          <p:stCondLst>
                                            <p:cond delay="1338"/>
                                          </p:stCondLst>
                                        </p:cTn>
                                        <p:tgtEl>
                                          <p:spTgt spid="2050"/>
                                        </p:tgtEl>
                                      </p:cBhvr>
                                      <p:to x="100000" y="100000"/>
                                    </p:animScale>
                                    <p:animScale>
                                      <p:cBhvr>
                                        <p:cTn id="39" dur="26">
                                          <p:stCondLst>
                                            <p:cond delay="1642"/>
                                          </p:stCondLst>
                                        </p:cTn>
                                        <p:tgtEl>
                                          <p:spTgt spid="2050"/>
                                        </p:tgtEl>
                                      </p:cBhvr>
                                      <p:to x="100000" y="90000"/>
                                    </p:animScale>
                                    <p:animScale>
                                      <p:cBhvr>
                                        <p:cTn id="40" dur="166" decel="50000">
                                          <p:stCondLst>
                                            <p:cond delay="1668"/>
                                          </p:stCondLst>
                                        </p:cTn>
                                        <p:tgtEl>
                                          <p:spTgt spid="2050"/>
                                        </p:tgtEl>
                                      </p:cBhvr>
                                      <p:to x="100000" y="100000"/>
                                    </p:animScale>
                                    <p:animScale>
                                      <p:cBhvr>
                                        <p:cTn id="41" dur="26">
                                          <p:stCondLst>
                                            <p:cond delay="1808"/>
                                          </p:stCondLst>
                                        </p:cTn>
                                        <p:tgtEl>
                                          <p:spTgt spid="2050"/>
                                        </p:tgtEl>
                                      </p:cBhvr>
                                      <p:to x="100000" y="95000"/>
                                    </p:animScale>
                                    <p:animScale>
                                      <p:cBhvr>
                                        <p:cTn id="42" dur="166" decel="50000">
                                          <p:stCondLst>
                                            <p:cond delay="1834"/>
                                          </p:stCondLst>
                                        </p:cTn>
                                        <p:tgtEl>
                                          <p:spTgt spid="2050"/>
                                        </p:tgtEl>
                                      </p:cBhvr>
                                      <p:to x="100000" y="100000"/>
                                    </p:animScale>
                                  </p:childTnLst>
                                </p:cTn>
                              </p:par>
                            </p:childTnLst>
                          </p:cTn>
                        </p:par>
                        <p:par>
                          <p:cTn id="43" fill="hold">
                            <p:stCondLst>
                              <p:cond delay="2000"/>
                            </p:stCondLst>
                            <p:childTnLst>
                              <p:par>
                                <p:cTn id="44" presetID="26"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80">
                                          <p:stCondLst>
                                            <p:cond delay="0"/>
                                          </p:stCondLst>
                                        </p:cTn>
                                        <p:tgtEl>
                                          <p:spTgt spid="8"/>
                                        </p:tgtEl>
                                      </p:cBhvr>
                                    </p:animEffect>
                                    <p:anim calcmode="lin" valueType="num">
                                      <p:cBhvr>
                                        <p:cTn id="4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2" dur="26">
                                          <p:stCondLst>
                                            <p:cond delay="650"/>
                                          </p:stCondLst>
                                        </p:cTn>
                                        <p:tgtEl>
                                          <p:spTgt spid="8"/>
                                        </p:tgtEl>
                                      </p:cBhvr>
                                      <p:to x="100000" y="60000"/>
                                    </p:animScale>
                                    <p:animScale>
                                      <p:cBhvr>
                                        <p:cTn id="53" dur="166" decel="50000">
                                          <p:stCondLst>
                                            <p:cond delay="676"/>
                                          </p:stCondLst>
                                        </p:cTn>
                                        <p:tgtEl>
                                          <p:spTgt spid="8"/>
                                        </p:tgtEl>
                                      </p:cBhvr>
                                      <p:to x="100000" y="100000"/>
                                    </p:animScale>
                                    <p:animScale>
                                      <p:cBhvr>
                                        <p:cTn id="54" dur="26">
                                          <p:stCondLst>
                                            <p:cond delay="1312"/>
                                          </p:stCondLst>
                                        </p:cTn>
                                        <p:tgtEl>
                                          <p:spTgt spid="8"/>
                                        </p:tgtEl>
                                      </p:cBhvr>
                                      <p:to x="100000" y="80000"/>
                                    </p:animScale>
                                    <p:animScale>
                                      <p:cBhvr>
                                        <p:cTn id="55" dur="166" decel="50000">
                                          <p:stCondLst>
                                            <p:cond delay="1338"/>
                                          </p:stCondLst>
                                        </p:cTn>
                                        <p:tgtEl>
                                          <p:spTgt spid="8"/>
                                        </p:tgtEl>
                                      </p:cBhvr>
                                      <p:to x="100000" y="100000"/>
                                    </p:animScale>
                                    <p:animScale>
                                      <p:cBhvr>
                                        <p:cTn id="56" dur="26">
                                          <p:stCondLst>
                                            <p:cond delay="1642"/>
                                          </p:stCondLst>
                                        </p:cTn>
                                        <p:tgtEl>
                                          <p:spTgt spid="8"/>
                                        </p:tgtEl>
                                      </p:cBhvr>
                                      <p:to x="100000" y="90000"/>
                                    </p:animScale>
                                    <p:animScale>
                                      <p:cBhvr>
                                        <p:cTn id="57" dur="166" decel="50000">
                                          <p:stCondLst>
                                            <p:cond delay="1668"/>
                                          </p:stCondLst>
                                        </p:cTn>
                                        <p:tgtEl>
                                          <p:spTgt spid="8"/>
                                        </p:tgtEl>
                                      </p:cBhvr>
                                      <p:to x="100000" y="100000"/>
                                    </p:animScale>
                                    <p:animScale>
                                      <p:cBhvr>
                                        <p:cTn id="58" dur="26">
                                          <p:stCondLst>
                                            <p:cond delay="1808"/>
                                          </p:stCondLst>
                                        </p:cTn>
                                        <p:tgtEl>
                                          <p:spTgt spid="8"/>
                                        </p:tgtEl>
                                      </p:cBhvr>
                                      <p:to x="100000" y="95000"/>
                                    </p:animScale>
                                    <p:animScale>
                                      <p:cBhvr>
                                        <p:cTn id="59" dur="166" decel="50000">
                                          <p:stCondLst>
                                            <p:cond delay="1834"/>
                                          </p:stCondLst>
                                        </p:cTn>
                                        <p:tgtEl>
                                          <p:spTgt spid="8"/>
                                        </p:tgtEl>
                                      </p:cBhvr>
                                      <p:to x="100000" y="100000"/>
                                    </p:animScale>
                                  </p:childTnLst>
                                </p:cTn>
                              </p:par>
                            </p:childTnLst>
                          </p:cTn>
                        </p:par>
                        <p:par>
                          <p:cTn id="60" fill="hold">
                            <p:stCondLst>
                              <p:cond delay="4000"/>
                            </p:stCondLst>
                            <p:childTnLst>
                              <p:par>
                                <p:cTn id="61" presetID="26"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08255" y="240743"/>
            <a:ext cx="3126177" cy="1077218"/>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داستان در تفکر</a:t>
            </a:r>
            <a:r>
              <a:rPr lang="fa-IR" sz="3200" b="1" dirty="0">
                <a:solidFill>
                  <a:srgbClr val="0EABA4"/>
                </a:solidFill>
                <a:latin typeface="Mitra" panose="02000500000000000000" pitchFamily="2" charset="-78"/>
                <a:cs typeface="Mitra" panose="02000500000000000000" pitchFamily="2" charset="-78"/>
              </a:rPr>
              <a:t> </a:t>
            </a:r>
            <a:endParaRPr lang="fa-IR" sz="3200" b="1" dirty="0" smtClean="0">
              <a:solidFill>
                <a:srgbClr val="0EABA4"/>
              </a:solidFill>
              <a:latin typeface="Mitra" panose="02000500000000000000" pitchFamily="2" charset="-78"/>
              <a:cs typeface="Mitra" panose="02000500000000000000" pitchFamily="2" charset="-78"/>
            </a:endParaRPr>
          </a:p>
          <a:p>
            <a:pPr algn="ctr" rtl="1"/>
            <a:r>
              <a:rPr lang="fa-IR" sz="3200" b="1" dirty="0" smtClean="0">
                <a:solidFill>
                  <a:srgbClr val="0EABA4"/>
                </a:solidFill>
                <a:latin typeface="Mitra" panose="02000500000000000000" pitchFamily="2" charset="-78"/>
                <a:cs typeface="Mitra" panose="02000500000000000000" pitchFamily="2" charset="-78"/>
              </a:rPr>
              <a:t>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6" name="Title 1"/>
          <p:cNvSpPr txBox="1">
            <a:spLocks/>
          </p:cNvSpPr>
          <p:nvPr/>
        </p:nvSpPr>
        <p:spPr>
          <a:xfrm>
            <a:off x="586853" y="475026"/>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چهارم</a:t>
            </a:r>
            <a:endParaRPr lang="en-US" sz="3600" dirty="0">
              <a:solidFill>
                <a:srgbClr val="F7FFA7"/>
              </a:solidFill>
              <a:effectLst>
                <a:outerShdw blurRad="38100" dist="38100" dir="2700000" algn="tl">
                  <a:srgbClr val="000000">
                    <a:alpha val="43137"/>
                  </a:srgbClr>
                </a:outerShdw>
              </a:effectLst>
            </a:endParaRPr>
          </a:p>
        </p:txBody>
      </p:sp>
      <p:sp>
        <p:nvSpPr>
          <p:cNvPr id="7" name="Content Placeholder 5"/>
          <p:cNvSpPr txBox="1">
            <a:spLocks/>
          </p:cNvSpPr>
          <p:nvPr/>
        </p:nvSpPr>
        <p:spPr>
          <a:xfrm>
            <a:off x="6062909" y="2295647"/>
            <a:ext cx="5281683" cy="1601301"/>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200" dirty="0" smtClean="0">
                <a:latin typeface="Mitra" panose="02000500000000000000" pitchFamily="2" charset="-78"/>
                <a:cs typeface="B Titr" panose="00000700000000000000" pitchFamily="2" charset="-78"/>
              </a:rPr>
              <a:t>موضوعات استخراج شده از داستان؛ محور اتصال داستان با </a:t>
            </a:r>
            <a:br>
              <a:rPr lang="fa-IR" sz="3200" dirty="0" smtClean="0">
                <a:latin typeface="Mitra" panose="02000500000000000000" pitchFamily="2" charset="-78"/>
                <a:cs typeface="B Titr" panose="00000700000000000000" pitchFamily="2" charset="-78"/>
              </a:rPr>
            </a:br>
            <a:r>
              <a:rPr lang="fa-IR" sz="3200" dirty="0" smtClean="0">
                <a:latin typeface="Mitra" panose="02000500000000000000" pitchFamily="2" charset="-78"/>
                <a:cs typeface="B Titr" panose="00000700000000000000" pitchFamily="2" charset="-78"/>
              </a:rPr>
              <a:t>بقیه آیات سوره است...</a:t>
            </a:r>
          </a:p>
        </p:txBody>
      </p:sp>
      <p:grpSp>
        <p:nvGrpSpPr>
          <p:cNvPr id="8" name="Group 7"/>
          <p:cNvGrpSpPr/>
          <p:nvPr/>
        </p:nvGrpSpPr>
        <p:grpSpPr>
          <a:xfrm>
            <a:off x="3031372" y="3632690"/>
            <a:ext cx="2337829" cy="1219269"/>
            <a:chOff x="7915876" y="1184395"/>
            <a:chExt cx="1035606" cy="975880"/>
          </a:xfrm>
        </p:grpSpPr>
        <p:sp>
          <p:nvSpPr>
            <p:cNvPr id="9" name="Oval 8"/>
            <p:cNvSpPr/>
            <p:nvPr/>
          </p:nvSpPr>
          <p:spPr>
            <a:xfrm>
              <a:off x="7915876" y="1184395"/>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p:cNvSpPr txBox="1">
              <a:spLocks/>
            </p:cNvSpPr>
            <p:nvPr/>
          </p:nvSpPr>
          <p:spPr>
            <a:xfrm>
              <a:off x="7962639" y="1403052"/>
              <a:ext cx="942080" cy="660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4000" dirty="0" smtClean="0">
                  <a:solidFill>
                    <a:srgbClr val="C00000"/>
                  </a:solidFill>
                  <a:cs typeface="B Titr" panose="00000700000000000000" pitchFamily="2" charset="-78"/>
                </a:rPr>
                <a:t>عدم تسبیح</a:t>
              </a:r>
              <a:endParaRPr lang="en-US" sz="4000" dirty="0">
                <a:solidFill>
                  <a:srgbClr val="C00000"/>
                </a:solidFill>
                <a:cs typeface="B Titr" panose="00000700000000000000" pitchFamily="2" charset="-78"/>
              </a:endParaRPr>
            </a:p>
          </p:txBody>
        </p:sp>
      </p:grpSp>
      <p:grpSp>
        <p:nvGrpSpPr>
          <p:cNvPr id="11" name="Group 10"/>
          <p:cNvGrpSpPr/>
          <p:nvPr/>
        </p:nvGrpSpPr>
        <p:grpSpPr>
          <a:xfrm>
            <a:off x="1364776" y="2486664"/>
            <a:ext cx="2356701" cy="1219269"/>
            <a:chOff x="7962639" y="1166670"/>
            <a:chExt cx="1043966" cy="975880"/>
          </a:xfrm>
        </p:grpSpPr>
        <p:sp>
          <p:nvSpPr>
            <p:cNvPr id="12" name="Oval 11"/>
            <p:cNvSpPr/>
            <p:nvPr/>
          </p:nvSpPr>
          <p:spPr>
            <a:xfrm>
              <a:off x="7970999" y="1166670"/>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p:cNvSpPr txBox="1">
              <a:spLocks/>
            </p:cNvSpPr>
            <p:nvPr/>
          </p:nvSpPr>
          <p:spPr>
            <a:xfrm>
              <a:off x="7962639" y="1403052"/>
              <a:ext cx="942080" cy="660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4000" dirty="0" smtClean="0">
                  <a:solidFill>
                    <a:srgbClr val="C00000"/>
                  </a:solidFill>
                  <a:cs typeface="B Titr" panose="00000700000000000000" pitchFamily="2" charset="-78"/>
                </a:rPr>
                <a:t>عذاب</a:t>
              </a:r>
              <a:endParaRPr lang="en-US" sz="4000" dirty="0">
                <a:solidFill>
                  <a:srgbClr val="C00000"/>
                </a:solidFill>
                <a:cs typeface="B Titr" panose="00000700000000000000" pitchFamily="2" charset="-78"/>
              </a:endParaRPr>
            </a:p>
          </p:txBody>
        </p:sp>
      </p:grpSp>
      <p:grpSp>
        <p:nvGrpSpPr>
          <p:cNvPr id="14" name="Group 13"/>
          <p:cNvGrpSpPr/>
          <p:nvPr/>
        </p:nvGrpSpPr>
        <p:grpSpPr>
          <a:xfrm>
            <a:off x="2719560" y="1317961"/>
            <a:ext cx="2649641" cy="1241945"/>
            <a:chOff x="7915876" y="1184395"/>
            <a:chExt cx="1035606" cy="975880"/>
          </a:xfrm>
        </p:grpSpPr>
        <p:sp>
          <p:nvSpPr>
            <p:cNvPr id="15" name="Oval 14"/>
            <p:cNvSpPr/>
            <p:nvPr/>
          </p:nvSpPr>
          <p:spPr>
            <a:xfrm>
              <a:off x="7915876" y="1184395"/>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p:cNvSpPr txBox="1">
              <a:spLocks/>
            </p:cNvSpPr>
            <p:nvPr/>
          </p:nvSpPr>
          <p:spPr>
            <a:xfrm>
              <a:off x="7962639" y="1403052"/>
              <a:ext cx="942080" cy="660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4000" dirty="0" smtClean="0">
                  <a:solidFill>
                    <a:srgbClr val="C00000"/>
                  </a:solidFill>
                  <a:cs typeface="B Titr" panose="00000700000000000000" pitchFamily="2" charset="-78"/>
                </a:rPr>
                <a:t>خود محوری</a:t>
              </a:r>
              <a:endParaRPr lang="en-US" sz="4000" dirty="0">
                <a:solidFill>
                  <a:srgbClr val="C00000"/>
                </a:solidFill>
                <a:cs typeface="B Titr" panose="00000700000000000000" pitchFamily="2" charset="-78"/>
              </a:endParaRPr>
            </a:p>
          </p:txBody>
        </p:sp>
      </p:grpSp>
    </p:spTree>
    <p:extLst>
      <p:ext uri="{BB962C8B-B14F-4D97-AF65-F5344CB8AC3E}">
        <p14:creationId xmlns:p14="http://schemas.microsoft.com/office/powerpoint/2010/main" val="7855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25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par>
                          <p:cTn id="11" fill="hold">
                            <p:stCondLst>
                              <p:cond delay="1250"/>
                            </p:stCondLst>
                            <p:childTnLst>
                              <p:par>
                                <p:cTn id="12" presetID="31" presetClass="entr" presetSubtype="0" fill="hold" grpId="0" nodeType="afterEffect">
                                  <p:stCondLst>
                                    <p:cond delay="0"/>
                                  </p:stCondLst>
                                  <p:childTnLst>
                                    <p:set>
                                      <p:cBhvr>
                                        <p:cTn id="13" dur="1" fill="hold">
                                          <p:stCondLst>
                                            <p:cond delay="0"/>
                                          </p:stCondLst>
                                        </p:cTn>
                                        <p:tgtEl>
                                          <p:spTgt spid="7">
                                            <p:bg/>
                                          </p:spTgt>
                                        </p:tgtEl>
                                        <p:attrNameLst>
                                          <p:attrName>style.visibility</p:attrName>
                                        </p:attrNameLst>
                                      </p:cBhvr>
                                      <p:to>
                                        <p:strVal val="visible"/>
                                      </p:to>
                                    </p:set>
                                    <p:anim calcmode="lin" valueType="num">
                                      <p:cBhvr>
                                        <p:cTn id="14" dur="1000" fill="hold"/>
                                        <p:tgtEl>
                                          <p:spTgt spid="7">
                                            <p:bg/>
                                          </p:spTgt>
                                        </p:tgtEl>
                                        <p:attrNameLst>
                                          <p:attrName>ppt_w</p:attrName>
                                        </p:attrNameLst>
                                      </p:cBhvr>
                                      <p:tavLst>
                                        <p:tav tm="0">
                                          <p:val>
                                            <p:fltVal val="0"/>
                                          </p:val>
                                        </p:tav>
                                        <p:tav tm="100000">
                                          <p:val>
                                            <p:strVal val="#ppt_w"/>
                                          </p:val>
                                        </p:tav>
                                      </p:tavLst>
                                    </p:anim>
                                    <p:anim calcmode="lin" valueType="num">
                                      <p:cBhvr>
                                        <p:cTn id="15" dur="1000" fill="hold"/>
                                        <p:tgtEl>
                                          <p:spTgt spid="7">
                                            <p:bg/>
                                          </p:spTgt>
                                        </p:tgtEl>
                                        <p:attrNameLst>
                                          <p:attrName>ppt_h</p:attrName>
                                        </p:attrNameLst>
                                      </p:cBhvr>
                                      <p:tavLst>
                                        <p:tav tm="0">
                                          <p:val>
                                            <p:fltVal val="0"/>
                                          </p:val>
                                        </p:tav>
                                        <p:tav tm="100000">
                                          <p:val>
                                            <p:strVal val="#ppt_h"/>
                                          </p:val>
                                        </p:tav>
                                      </p:tavLst>
                                    </p:anim>
                                    <p:anim calcmode="lin" valueType="num">
                                      <p:cBhvr>
                                        <p:cTn id="16" dur="1000" fill="hold"/>
                                        <p:tgtEl>
                                          <p:spTgt spid="7">
                                            <p:bg/>
                                          </p:spTgt>
                                        </p:tgtEl>
                                        <p:attrNameLst>
                                          <p:attrName>style.rotation</p:attrName>
                                        </p:attrNameLst>
                                      </p:cBhvr>
                                      <p:tavLst>
                                        <p:tav tm="0">
                                          <p:val>
                                            <p:fltVal val="90"/>
                                          </p:val>
                                        </p:tav>
                                        <p:tav tm="100000">
                                          <p:val>
                                            <p:fltVal val="0"/>
                                          </p:val>
                                        </p:tav>
                                      </p:tavLst>
                                    </p:anim>
                                    <p:animEffect transition="in" filter="fade">
                                      <p:cBhvr>
                                        <p:cTn id="17" dur="1000"/>
                                        <p:tgtEl>
                                          <p:spTgt spid="7">
                                            <p:bg/>
                                          </p:spTgt>
                                        </p:tgtEl>
                                      </p:cBhvr>
                                    </p:animEffect>
                                  </p:childTnLst>
                                </p:cTn>
                              </p:par>
                            </p:childTnLst>
                          </p:cTn>
                        </p:par>
                        <p:par>
                          <p:cTn id="18" fill="hold">
                            <p:stCondLst>
                              <p:cond delay="2250"/>
                            </p:stCondLst>
                            <p:childTnLst>
                              <p:par>
                                <p:cTn id="19" presetID="31" presetClass="entr" presetSubtype="0" fill="hold" grpId="0"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0" end="0"/>
                                            </p:txEl>
                                          </p:spTgt>
                                        </p:tgtEl>
                                      </p:cBhvr>
                                    </p:animEffect>
                                  </p:childTnLst>
                                </p:cTn>
                              </p:par>
                            </p:childTnLst>
                          </p:cTn>
                        </p:par>
                        <p:par>
                          <p:cTn id="25" fill="hold">
                            <p:stCondLst>
                              <p:cond delay="3250"/>
                            </p:stCondLst>
                            <p:childTnLst>
                              <p:par>
                                <p:cTn id="26" presetID="26"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par>
                          <p:cTn id="42" fill="hold">
                            <p:stCondLst>
                              <p:cond delay="5250"/>
                            </p:stCondLst>
                            <p:childTnLst>
                              <p:par>
                                <p:cTn id="43" presetID="26"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80">
                                          <p:stCondLst>
                                            <p:cond delay="0"/>
                                          </p:stCondLst>
                                        </p:cTn>
                                        <p:tgtEl>
                                          <p:spTgt spid="11"/>
                                        </p:tgtEl>
                                      </p:cBhvr>
                                    </p:animEffect>
                                    <p:anim calcmode="lin" valueType="num">
                                      <p:cBhvr>
                                        <p:cTn id="4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1" dur="26">
                                          <p:stCondLst>
                                            <p:cond delay="650"/>
                                          </p:stCondLst>
                                        </p:cTn>
                                        <p:tgtEl>
                                          <p:spTgt spid="11"/>
                                        </p:tgtEl>
                                      </p:cBhvr>
                                      <p:to x="100000" y="60000"/>
                                    </p:animScale>
                                    <p:animScale>
                                      <p:cBhvr>
                                        <p:cTn id="52" dur="166" decel="50000">
                                          <p:stCondLst>
                                            <p:cond delay="676"/>
                                          </p:stCondLst>
                                        </p:cTn>
                                        <p:tgtEl>
                                          <p:spTgt spid="11"/>
                                        </p:tgtEl>
                                      </p:cBhvr>
                                      <p:to x="100000" y="100000"/>
                                    </p:animScale>
                                    <p:animScale>
                                      <p:cBhvr>
                                        <p:cTn id="53" dur="26">
                                          <p:stCondLst>
                                            <p:cond delay="1312"/>
                                          </p:stCondLst>
                                        </p:cTn>
                                        <p:tgtEl>
                                          <p:spTgt spid="11"/>
                                        </p:tgtEl>
                                      </p:cBhvr>
                                      <p:to x="100000" y="80000"/>
                                    </p:animScale>
                                    <p:animScale>
                                      <p:cBhvr>
                                        <p:cTn id="54" dur="166" decel="50000">
                                          <p:stCondLst>
                                            <p:cond delay="1338"/>
                                          </p:stCondLst>
                                        </p:cTn>
                                        <p:tgtEl>
                                          <p:spTgt spid="11"/>
                                        </p:tgtEl>
                                      </p:cBhvr>
                                      <p:to x="100000" y="100000"/>
                                    </p:animScale>
                                    <p:animScale>
                                      <p:cBhvr>
                                        <p:cTn id="55" dur="26">
                                          <p:stCondLst>
                                            <p:cond delay="1642"/>
                                          </p:stCondLst>
                                        </p:cTn>
                                        <p:tgtEl>
                                          <p:spTgt spid="11"/>
                                        </p:tgtEl>
                                      </p:cBhvr>
                                      <p:to x="100000" y="90000"/>
                                    </p:animScale>
                                    <p:animScale>
                                      <p:cBhvr>
                                        <p:cTn id="56" dur="166" decel="50000">
                                          <p:stCondLst>
                                            <p:cond delay="1668"/>
                                          </p:stCondLst>
                                        </p:cTn>
                                        <p:tgtEl>
                                          <p:spTgt spid="11"/>
                                        </p:tgtEl>
                                      </p:cBhvr>
                                      <p:to x="100000" y="100000"/>
                                    </p:animScale>
                                    <p:animScale>
                                      <p:cBhvr>
                                        <p:cTn id="57" dur="26">
                                          <p:stCondLst>
                                            <p:cond delay="1808"/>
                                          </p:stCondLst>
                                        </p:cTn>
                                        <p:tgtEl>
                                          <p:spTgt spid="11"/>
                                        </p:tgtEl>
                                      </p:cBhvr>
                                      <p:to x="100000" y="95000"/>
                                    </p:animScale>
                                    <p:animScale>
                                      <p:cBhvr>
                                        <p:cTn id="58" dur="166" decel="50000">
                                          <p:stCondLst>
                                            <p:cond delay="1834"/>
                                          </p:stCondLst>
                                        </p:cTn>
                                        <p:tgtEl>
                                          <p:spTgt spid="11"/>
                                        </p:tgtEl>
                                      </p:cBhvr>
                                      <p:to x="100000" y="100000"/>
                                    </p:animScale>
                                  </p:childTnLst>
                                </p:cTn>
                              </p:par>
                            </p:childTnLst>
                          </p:cTn>
                        </p:par>
                        <p:par>
                          <p:cTn id="59" fill="hold">
                            <p:stCondLst>
                              <p:cond delay="7250"/>
                            </p:stCondLst>
                            <p:childTnLst>
                              <p:par>
                                <p:cTn id="60" presetID="26" presetClass="entr" presetSubtype="0"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80">
                                          <p:stCondLst>
                                            <p:cond delay="0"/>
                                          </p:stCondLst>
                                        </p:cTn>
                                        <p:tgtEl>
                                          <p:spTgt spid="8"/>
                                        </p:tgtEl>
                                      </p:cBhvr>
                                    </p:animEffect>
                                    <p:anim calcmode="lin" valueType="num">
                                      <p:cBhvr>
                                        <p:cTn id="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8" dur="26">
                                          <p:stCondLst>
                                            <p:cond delay="650"/>
                                          </p:stCondLst>
                                        </p:cTn>
                                        <p:tgtEl>
                                          <p:spTgt spid="8"/>
                                        </p:tgtEl>
                                      </p:cBhvr>
                                      <p:to x="100000" y="60000"/>
                                    </p:animScale>
                                    <p:animScale>
                                      <p:cBhvr>
                                        <p:cTn id="69" dur="166" decel="50000">
                                          <p:stCondLst>
                                            <p:cond delay="676"/>
                                          </p:stCondLst>
                                        </p:cTn>
                                        <p:tgtEl>
                                          <p:spTgt spid="8"/>
                                        </p:tgtEl>
                                      </p:cBhvr>
                                      <p:to x="100000" y="100000"/>
                                    </p:animScale>
                                    <p:animScale>
                                      <p:cBhvr>
                                        <p:cTn id="70" dur="26">
                                          <p:stCondLst>
                                            <p:cond delay="1312"/>
                                          </p:stCondLst>
                                        </p:cTn>
                                        <p:tgtEl>
                                          <p:spTgt spid="8"/>
                                        </p:tgtEl>
                                      </p:cBhvr>
                                      <p:to x="100000" y="80000"/>
                                    </p:animScale>
                                    <p:animScale>
                                      <p:cBhvr>
                                        <p:cTn id="71" dur="166" decel="50000">
                                          <p:stCondLst>
                                            <p:cond delay="1338"/>
                                          </p:stCondLst>
                                        </p:cTn>
                                        <p:tgtEl>
                                          <p:spTgt spid="8"/>
                                        </p:tgtEl>
                                      </p:cBhvr>
                                      <p:to x="100000" y="100000"/>
                                    </p:animScale>
                                    <p:animScale>
                                      <p:cBhvr>
                                        <p:cTn id="72" dur="26">
                                          <p:stCondLst>
                                            <p:cond delay="1642"/>
                                          </p:stCondLst>
                                        </p:cTn>
                                        <p:tgtEl>
                                          <p:spTgt spid="8"/>
                                        </p:tgtEl>
                                      </p:cBhvr>
                                      <p:to x="100000" y="90000"/>
                                    </p:animScale>
                                    <p:animScale>
                                      <p:cBhvr>
                                        <p:cTn id="73" dur="166" decel="50000">
                                          <p:stCondLst>
                                            <p:cond delay="1668"/>
                                          </p:stCondLst>
                                        </p:cTn>
                                        <p:tgtEl>
                                          <p:spTgt spid="8"/>
                                        </p:tgtEl>
                                      </p:cBhvr>
                                      <p:to x="100000" y="100000"/>
                                    </p:animScale>
                                    <p:animScale>
                                      <p:cBhvr>
                                        <p:cTn id="74" dur="26">
                                          <p:stCondLst>
                                            <p:cond delay="1808"/>
                                          </p:stCondLst>
                                        </p:cTn>
                                        <p:tgtEl>
                                          <p:spTgt spid="8"/>
                                        </p:tgtEl>
                                      </p:cBhvr>
                                      <p:to x="100000" y="95000"/>
                                    </p:animScale>
                                    <p:animScale>
                                      <p:cBhvr>
                                        <p:cTn id="7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uiExpand="1"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03789" y="212728"/>
            <a:ext cx="3126177" cy="1077218"/>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داستان در تفکر</a:t>
            </a:r>
            <a:r>
              <a:rPr lang="fa-IR" sz="3200" b="1" dirty="0">
                <a:solidFill>
                  <a:srgbClr val="0EABA4"/>
                </a:solidFill>
                <a:latin typeface="Mitra" panose="02000500000000000000" pitchFamily="2" charset="-78"/>
                <a:cs typeface="Mitra" panose="02000500000000000000" pitchFamily="2" charset="-78"/>
              </a:rPr>
              <a:t> </a:t>
            </a:r>
            <a:endParaRPr lang="fa-IR" sz="3200" b="1" dirty="0" smtClean="0">
              <a:solidFill>
                <a:srgbClr val="0EABA4"/>
              </a:solidFill>
              <a:latin typeface="Mitra" panose="02000500000000000000" pitchFamily="2" charset="-78"/>
              <a:cs typeface="Mitra" panose="02000500000000000000" pitchFamily="2" charset="-78"/>
            </a:endParaRPr>
          </a:p>
          <a:p>
            <a:pPr algn="ctr" rtl="1"/>
            <a:r>
              <a:rPr lang="fa-IR" sz="3200" b="1" dirty="0" smtClean="0">
                <a:solidFill>
                  <a:srgbClr val="0EABA4"/>
                </a:solidFill>
                <a:latin typeface="Mitra" panose="02000500000000000000" pitchFamily="2" charset="-78"/>
                <a:cs typeface="Mitra" panose="02000500000000000000" pitchFamily="2" charset="-78"/>
              </a:rPr>
              <a:t>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4" name="Title 1"/>
          <p:cNvSpPr txBox="1">
            <a:spLocks/>
          </p:cNvSpPr>
          <p:nvPr/>
        </p:nvSpPr>
        <p:spPr>
          <a:xfrm>
            <a:off x="545909" y="212728"/>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چهارم</a:t>
            </a:r>
            <a:endParaRPr lang="en-US" sz="3600" dirty="0">
              <a:solidFill>
                <a:srgbClr val="F7FFA7"/>
              </a:solidFill>
              <a:effectLst>
                <a:outerShdw blurRad="38100" dist="38100" dir="2700000" algn="tl">
                  <a:srgbClr val="000000">
                    <a:alpha val="43137"/>
                  </a:srgbClr>
                </a:outerShdw>
              </a:effectLst>
            </a:endParaRPr>
          </a:p>
        </p:txBody>
      </p:sp>
      <p:sp>
        <p:nvSpPr>
          <p:cNvPr id="12" name="Content Placeholder 5"/>
          <p:cNvSpPr txBox="1">
            <a:spLocks/>
          </p:cNvSpPr>
          <p:nvPr/>
        </p:nvSpPr>
        <p:spPr>
          <a:xfrm>
            <a:off x="1951628" y="1692322"/>
            <a:ext cx="8611737" cy="532263"/>
          </a:xfrm>
          <a:prstGeom prst="rect">
            <a:avLst/>
          </a:prstGeom>
          <a:solidFill>
            <a:srgbClr val="C00000"/>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lnSpc>
                <a:spcPct val="100000"/>
              </a:lnSpc>
              <a:buNone/>
            </a:pPr>
            <a:r>
              <a:rPr lang="fa-IR" sz="2600" dirty="0" smtClean="0">
                <a:solidFill>
                  <a:srgbClr val="FFFFFF"/>
                </a:solidFill>
                <a:latin typeface="Mitra" panose="02000500000000000000" pitchFamily="2" charset="-78"/>
                <a:cs typeface="B Titr" panose="00000700000000000000" pitchFamily="2" charset="-78"/>
              </a:rPr>
              <a:t>در نهایت نتیجه بدست آمده از داستان را به عنوان جمع بندی بیان میکنیم:</a:t>
            </a:r>
          </a:p>
        </p:txBody>
      </p:sp>
      <p:sp>
        <p:nvSpPr>
          <p:cNvPr id="13" name="Content Placeholder 5"/>
          <p:cNvSpPr txBox="1">
            <a:spLocks/>
          </p:cNvSpPr>
          <p:nvPr/>
        </p:nvSpPr>
        <p:spPr>
          <a:xfrm>
            <a:off x="1951628" y="2626961"/>
            <a:ext cx="8611737" cy="2675195"/>
          </a:xfrm>
          <a:prstGeom prst="rect">
            <a:avLst/>
          </a:prstGeom>
          <a:noFill/>
          <a:ln w="28575">
            <a:solidFill>
              <a:srgbClr val="B4423E"/>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lnSpc>
                <a:spcPct val="100000"/>
              </a:lnSpc>
              <a:buNone/>
            </a:pPr>
            <a:r>
              <a:rPr lang="fa-IR" sz="2600" dirty="0" smtClean="0">
                <a:latin typeface="Mitra" panose="02000500000000000000" pitchFamily="2" charset="-78"/>
                <a:cs typeface="B Titr" panose="00000700000000000000" pitchFamily="2" charset="-78"/>
              </a:rPr>
              <a:t>	در این بخش، خداوند با بیان داستانی، در عذاب شدن عده ای بخاطر سوء رفتار و باورشان، عذاب شدن تکذیب کنندگان پیامبر را تأکید کرده، عذاب آخرت را بسیار بزرگتر از عذاب دنیایی نشان میدهد.</a:t>
            </a:r>
          </a:p>
          <a:p>
            <a:pPr marL="0" indent="0" algn="just" rtl="1">
              <a:lnSpc>
                <a:spcPct val="100000"/>
              </a:lnSpc>
              <a:buNone/>
            </a:pPr>
            <a:r>
              <a:rPr lang="fa-IR" sz="2600" dirty="0" smtClean="0">
                <a:latin typeface="Mitra" panose="02000500000000000000" pitchFamily="2" charset="-78"/>
                <a:cs typeface="B Titr" panose="00000700000000000000" pitchFamily="2" charset="-78"/>
              </a:rPr>
              <a:t>	افراد این داستان با این نگاه که می توانند براساس محاسبات خود، با خودمحوری، خود را از مزایایی بهره مند و دیگران را محروم کنند، عمل میکنند.</a:t>
            </a:r>
          </a:p>
        </p:txBody>
      </p:sp>
    </p:spTree>
    <p:extLst>
      <p:ext uri="{BB962C8B-B14F-4D97-AF65-F5344CB8AC3E}">
        <p14:creationId xmlns:p14="http://schemas.microsoft.com/office/powerpoint/2010/main" val="28329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25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1250"/>
                            </p:stCondLst>
                            <p:childTnLst>
                              <p:par>
                                <p:cTn id="12" presetID="31" presetClass="entr" presetSubtype="0" fill="hold" grpId="0" nodeType="afterEffect">
                                  <p:stCondLst>
                                    <p:cond delay="0"/>
                                  </p:stCondLst>
                                  <p:childTnLst>
                                    <p:set>
                                      <p:cBhvr>
                                        <p:cTn id="13" dur="1" fill="hold">
                                          <p:stCondLst>
                                            <p:cond delay="0"/>
                                          </p:stCondLst>
                                        </p:cTn>
                                        <p:tgtEl>
                                          <p:spTgt spid="12">
                                            <p:bg/>
                                          </p:spTgt>
                                        </p:tgtEl>
                                        <p:attrNameLst>
                                          <p:attrName>style.visibility</p:attrName>
                                        </p:attrNameLst>
                                      </p:cBhvr>
                                      <p:to>
                                        <p:strVal val="visible"/>
                                      </p:to>
                                    </p:set>
                                    <p:anim calcmode="lin" valueType="num">
                                      <p:cBhvr>
                                        <p:cTn id="14" dur="1000" fill="hold"/>
                                        <p:tgtEl>
                                          <p:spTgt spid="12">
                                            <p:bg/>
                                          </p:spTgt>
                                        </p:tgtEl>
                                        <p:attrNameLst>
                                          <p:attrName>ppt_w</p:attrName>
                                        </p:attrNameLst>
                                      </p:cBhvr>
                                      <p:tavLst>
                                        <p:tav tm="0">
                                          <p:val>
                                            <p:fltVal val="0"/>
                                          </p:val>
                                        </p:tav>
                                        <p:tav tm="100000">
                                          <p:val>
                                            <p:strVal val="#ppt_w"/>
                                          </p:val>
                                        </p:tav>
                                      </p:tavLst>
                                    </p:anim>
                                    <p:anim calcmode="lin" valueType="num">
                                      <p:cBhvr>
                                        <p:cTn id="15" dur="1000" fill="hold"/>
                                        <p:tgtEl>
                                          <p:spTgt spid="12">
                                            <p:bg/>
                                          </p:spTgt>
                                        </p:tgtEl>
                                        <p:attrNameLst>
                                          <p:attrName>ppt_h</p:attrName>
                                        </p:attrNameLst>
                                      </p:cBhvr>
                                      <p:tavLst>
                                        <p:tav tm="0">
                                          <p:val>
                                            <p:fltVal val="0"/>
                                          </p:val>
                                        </p:tav>
                                        <p:tav tm="100000">
                                          <p:val>
                                            <p:strVal val="#ppt_h"/>
                                          </p:val>
                                        </p:tav>
                                      </p:tavLst>
                                    </p:anim>
                                    <p:anim calcmode="lin" valueType="num">
                                      <p:cBhvr>
                                        <p:cTn id="16" dur="1000" fill="hold"/>
                                        <p:tgtEl>
                                          <p:spTgt spid="12">
                                            <p:bg/>
                                          </p:spTgt>
                                        </p:tgtEl>
                                        <p:attrNameLst>
                                          <p:attrName>style.rotation</p:attrName>
                                        </p:attrNameLst>
                                      </p:cBhvr>
                                      <p:tavLst>
                                        <p:tav tm="0">
                                          <p:val>
                                            <p:fltVal val="90"/>
                                          </p:val>
                                        </p:tav>
                                        <p:tav tm="100000">
                                          <p:val>
                                            <p:fltVal val="0"/>
                                          </p:val>
                                        </p:tav>
                                      </p:tavLst>
                                    </p:anim>
                                    <p:animEffect transition="in" filter="fade">
                                      <p:cBhvr>
                                        <p:cTn id="17" dur="1000"/>
                                        <p:tgtEl>
                                          <p:spTgt spid="12">
                                            <p:bg/>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p:cTn id="2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2">
                                            <p:txEl>
                                              <p:pRg st="0" end="0"/>
                                            </p:txEl>
                                          </p:spTgt>
                                        </p:tgtEl>
                                      </p:cBhvr>
                                    </p:animEffect>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13">
                                            <p:bg/>
                                          </p:spTgt>
                                        </p:tgtEl>
                                        <p:attrNameLst>
                                          <p:attrName>style.visibility</p:attrName>
                                        </p:attrNameLst>
                                      </p:cBhvr>
                                      <p:to>
                                        <p:strVal val="visible"/>
                                      </p:to>
                                    </p:set>
                                    <p:anim calcmode="lin" valueType="num">
                                      <p:cBhvr>
                                        <p:cTn id="29" dur="1000" fill="hold"/>
                                        <p:tgtEl>
                                          <p:spTgt spid="13">
                                            <p:bg/>
                                          </p:spTgt>
                                        </p:tgtEl>
                                        <p:attrNameLst>
                                          <p:attrName>ppt_w</p:attrName>
                                        </p:attrNameLst>
                                      </p:cBhvr>
                                      <p:tavLst>
                                        <p:tav tm="0">
                                          <p:val>
                                            <p:fltVal val="0"/>
                                          </p:val>
                                        </p:tav>
                                        <p:tav tm="100000">
                                          <p:val>
                                            <p:strVal val="#ppt_w"/>
                                          </p:val>
                                        </p:tav>
                                      </p:tavLst>
                                    </p:anim>
                                    <p:anim calcmode="lin" valueType="num">
                                      <p:cBhvr>
                                        <p:cTn id="30" dur="1000" fill="hold"/>
                                        <p:tgtEl>
                                          <p:spTgt spid="13">
                                            <p:bg/>
                                          </p:spTgt>
                                        </p:tgtEl>
                                        <p:attrNameLst>
                                          <p:attrName>ppt_h</p:attrName>
                                        </p:attrNameLst>
                                      </p:cBhvr>
                                      <p:tavLst>
                                        <p:tav tm="0">
                                          <p:val>
                                            <p:fltVal val="0"/>
                                          </p:val>
                                        </p:tav>
                                        <p:tav tm="100000">
                                          <p:val>
                                            <p:strVal val="#ppt_h"/>
                                          </p:val>
                                        </p:tav>
                                      </p:tavLst>
                                    </p:anim>
                                    <p:anim calcmode="lin" valueType="num">
                                      <p:cBhvr>
                                        <p:cTn id="31" dur="1000" fill="hold"/>
                                        <p:tgtEl>
                                          <p:spTgt spid="13">
                                            <p:bg/>
                                          </p:spTgt>
                                        </p:tgtEl>
                                        <p:attrNameLst>
                                          <p:attrName>style.rotation</p:attrName>
                                        </p:attrNameLst>
                                      </p:cBhvr>
                                      <p:tavLst>
                                        <p:tav tm="0">
                                          <p:val>
                                            <p:fltVal val="90"/>
                                          </p:val>
                                        </p:tav>
                                        <p:tav tm="100000">
                                          <p:val>
                                            <p:fltVal val="0"/>
                                          </p:val>
                                        </p:tav>
                                      </p:tavLst>
                                    </p:anim>
                                    <p:animEffect transition="in" filter="fade">
                                      <p:cBhvr>
                                        <p:cTn id="32" dur="1000"/>
                                        <p:tgtEl>
                                          <p:spTgt spid="13">
                                            <p:bg/>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39"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40" dur="1000"/>
                                        <p:tgtEl>
                                          <p:spTgt spid="13">
                                            <p:txEl>
                                              <p:pRg st="0" end="0"/>
                                            </p:txEl>
                                          </p:spTgt>
                                        </p:tgtEl>
                                      </p:cBhvr>
                                    </p:animEffect>
                                  </p:childTnLst>
                                </p:cTn>
                              </p:par>
                            </p:childTnLst>
                          </p:cTn>
                        </p:par>
                        <p:par>
                          <p:cTn id="41" fill="hold">
                            <p:stCondLst>
                              <p:cond delay="1000"/>
                            </p:stCondLst>
                            <p:childTnLst>
                              <p:par>
                                <p:cTn id="42" presetID="31" presetClass="entr" presetSubtype="0" fill="hold" grpId="0" nodeType="after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 calcmode="lin" valueType="num">
                                      <p:cBhvr>
                                        <p:cTn id="44" dur="10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45" dur="1000" fill="hold"/>
                                        <p:tgtEl>
                                          <p:spTgt spid="13">
                                            <p:txEl>
                                              <p:pRg st="1" end="1"/>
                                            </p:txEl>
                                          </p:spTgt>
                                        </p:tgtEl>
                                        <p:attrNameLst>
                                          <p:attrName>ppt_h</p:attrName>
                                        </p:attrNameLst>
                                      </p:cBhvr>
                                      <p:tavLst>
                                        <p:tav tm="0">
                                          <p:val>
                                            <p:fltVal val="0"/>
                                          </p:val>
                                        </p:tav>
                                        <p:tav tm="100000">
                                          <p:val>
                                            <p:strVal val="#ppt_h"/>
                                          </p:val>
                                        </p:tav>
                                      </p:tavLst>
                                    </p:anim>
                                    <p:anim calcmode="lin" valueType="num">
                                      <p:cBhvr>
                                        <p:cTn id="46" dur="1000" fill="hold"/>
                                        <p:tgtEl>
                                          <p:spTgt spid="13">
                                            <p:txEl>
                                              <p:pRg st="1" end="1"/>
                                            </p:txEl>
                                          </p:spTgt>
                                        </p:tgtEl>
                                        <p:attrNameLst>
                                          <p:attrName>style.rotation</p:attrName>
                                        </p:attrNameLst>
                                      </p:cBhvr>
                                      <p:tavLst>
                                        <p:tav tm="0">
                                          <p:val>
                                            <p:fltVal val="90"/>
                                          </p:val>
                                        </p:tav>
                                        <p:tav tm="100000">
                                          <p:val>
                                            <p:fltVal val="0"/>
                                          </p:val>
                                        </p:tav>
                                      </p:tavLst>
                                    </p:anim>
                                    <p:animEffect transition="in" filter="fade">
                                      <p:cBhvr>
                                        <p:cTn id="47"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uiExpand="1" build="p" animBg="1"/>
      <p:bldP spid="13"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پنجم</a:t>
            </a:r>
            <a:endParaRPr lang="en-US" sz="3600" dirty="0"/>
          </a:p>
        </p:txBody>
      </p:sp>
      <p:sp>
        <p:nvSpPr>
          <p:cNvPr id="5" name="Rectangle 4"/>
          <p:cNvSpPr/>
          <p:nvPr/>
        </p:nvSpPr>
        <p:spPr>
          <a:xfrm>
            <a:off x="2316582" y="321088"/>
            <a:ext cx="3864771" cy="1200329"/>
          </a:xfrm>
          <a:prstGeom prst="rect">
            <a:avLst/>
          </a:prstGeom>
        </p:spPr>
        <p:txBody>
          <a:bodyPr wrap="square">
            <a:spAutoFit/>
          </a:bodyPr>
          <a:lstStyle/>
          <a:p>
            <a:pPr algn="ctr" rtl="1"/>
            <a:r>
              <a:rPr lang="fa-IR" sz="3600" b="1" dirty="0" smtClean="0">
                <a:solidFill>
                  <a:srgbClr val="0EABA4"/>
                </a:solidFill>
                <a:latin typeface="Mitra" panose="02000500000000000000" pitchFamily="2" charset="-78"/>
                <a:cs typeface="Mitra" panose="02000500000000000000" pitchFamily="2" charset="-78"/>
              </a:rPr>
              <a:t>دانستنی های سوره</a:t>
            </a:r>
          </a:p>
          <a:p>
            <a:pPr algn="ctr" rtl="1"/>
            <a:r>
              <a:rPr lang="fa-IR" sz="3600" b="1" dirty="0" smtClean="0">
                <a:solidFill>
                  <a:srgbClr val="0EABA4"/>
                </a:solidFill>
                <a:latin typeface="Mitra" panose="02000500000000000000" pitchFamily="2" charset="-78"/>
                <a:cs typeface="Mitra" panose="02000500000000000000" pitchFamily="2" charset="-78"/>
              </a:rPr>
              <a:t>(گزاره نویسی)</a:t>
            </a:r>
            <a:endParaRPr lang="fa-IR" sz="3600" b="1" dirty="0">
              <a:solidFill>
                <a:srgbClr val="0EABA4"/>
              </a:solidFill>
              <a:latin typeface="Mitra" panose="02000500000000000000" pitchFamily="2" charset="-78"/>
              <a:cs typeface="Mitra" panose="02000500000000000000" pitchFamily="2" charset="-78"/>
            </a:endParaRPr>
          </a:p>
        </p:txBody>
      </p:sp>
      <p:pic>
        <p:nvPicPr>
          <p:cNvPr id="7" name="Picture 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782" y="5791232"/>
            <a:ext cx="914741" cy="914741"/>
          </a:xfrm>
          <a:prstGeom prst="rect">
            <a:avLst/>
          </a:prstGeom>
        </p:spPr>
      </p:pic>
      <p:sp>
        <p:nvSpPr>
          <p:cNvPr id="10" name="Content Placeholder 5"/>
          <p:cNvSpPr txBox="1">
            <a:spLocks/>
          </p:cNvSpPr>
          <p:nvPr/>
        </p:nvSpPr>
        <p:spPr>
          <a:xfrm>
            <a:off x="1341341" y="1858891"/>
            <a:ext cx="5815255" cy="134989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با توجه به مراحل قبل برای هر ده جریان سوره نکاتی را یادداشت کنیم.</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
        <p:nvSpPr>
          <p:cNvPr id="6" name="Content Placeholder 5"/>
          <p:cNvSpPr txBox="1">
            <a:spLocks/>
          </p:cNvSpPr>
          <p:nvPr/>
        </p:nvSpPr>
        <p:spPr>
          <a:xfrm>
            <a:off x="1341341" y="3370535"/>
            <a:ext cx="5815255" cy="134989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سپس گزاره های سوره در تفسیر المیزان </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را بررسی نماییم.</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1339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 fill="hold"/>
                                        <p:tgtEl>
                                          <p:spTgt spid="10"/>
                                        </p:tgtEl>
                                        <p:attrNameLst>
                                          <p:attrName>ppt_w</p:attrName>
                                        </p:attrNameLst>
                                      </p:cBhvr>
                                      <p:tavLst>
                                        <p:tav tm="0">
                                          <p:val>
                                            <p:fltVal val="0"/>
                                          </p:val>
                                        </p:tav>
                                        <p:tav tm="100000">
                                          <p:val>
                                            <p:strVal val="#ppt_w"/>
                                          </p:val>
                                        </p:tav>
                                      </p:tavLst>
                                    </p:anim>
                                    <p:anim calcmode="lin" valueType="num">
                                      <p:cBhvr>
                                        <p:cTn id="16" dur="1500" fill="hold"/>
                                        <p:tgtEl>
                                          <p:spTgt spid="10"/>
                                        </p:tgtEl>
                                        <p:attrNameLst>
                                          <p:attrName>ppt_h</p:attrName>
                                        </p:attrNameLst>
                                      </p:cBhvr>
                                      <p:tavLst>
                                        <p:tav tm="0">
                                          <p:val>
                                            <p:fltVal val="0"/>
                                          </p:val>
                                        </p:tav>
                                        <p:tav tm="100000">
                                          <p:val>
                                            <p:strVal val="#ppt_h"/>
                                          </p:val>
                                        </p:tav>
                                      </p:tavLst>
                                    </p:anim>
                                    <p:anim calcmode="lin" valueType="num">
                                      <p:cBhvr>
                                        <p:cTn id="17" dur="1500" fill="hold"/>
                                        <p:tgtEl>
                                          <p:spTgt spid="10"/>
                                        </p:tgtEl>
                                        <p:attrNameLst>
                                          <p:attrName>style.rotation</p:attrName>
                                        </p:attrNameLst>
                                      </p:cBhvr>
                                      <p:tavLst>
                                        <p:tav tm="0">
                                          <p:val>
                                            <p:fltVal val="90"/>
                                          </p:val>
                                        </p:tav>
                                        <p:tav tm="100000">
                                          <p:val>
                                            <p:fltVal val="0"/>
                                          </p:val>
                                        </p:tav>
                                      </p:tavLst>
                                    </p:anim>
                                    <p:animEffect transition="in" filter="fade">
                                      <p:cBhvr>
                                        <p:cTn id="18" dur="1500"/>
                                        <p:tgtEl>
                                          <p:spTgt spid="10"/>
                                        </p:tgtEl>
                                      </p:cBhvr>
                                    </p:animEffect>
                                  </p:childTnLst>
                                </p:cTn>
                              </p:par>
                            </p:childTnLst>
                          </p:cTn>
                        </p:par>
                        <p:par>
                          <p:cTn id="19" fill="hold">
                            <p:stCondLst>
                              <p:cond delay="3250"/>
                            </p:stCondLst>
                            <p:childTnLst>
                              <p:par>
                                <p:cTn id="20" presetID="3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500" fill="hold"/>
                                        <p:tgtEl>
                                          <p:spTgt spid="6"/>
                                        </p:tgtEl>
                                        <p:attrNameLst>
                                          <p:attrName>ppt_w</p:attrName>
                                        </p:attrNameLst>
                                      </p:cBhvr>
                                      <p:tavLst>
                                        <p:tav tm="0">
                                          <p:val>
                                            <p:fltVal val="0"/>
                                          </p:val>
                                        </p:tav>
                                        <p:tav tm="100000">
                                          <p:val>
                                            <p:strVal val="#ppt_w"/>
                                          </p:val>
                                        </p:tav>
                                      </p:tavLst>
                                    </p:anim>
                                    <p:anim calcmode="lin" valueType="num">
                                      <p:cBhvr>
                                        <p:cTn id="23" dur="1500" fill="hold"/>
                                        <p:tgtEl>
                                          <p:spTgt spid="6"/>
                                        </p:tgtEl>
                                        <p:attrNameLst>
                                          <p:attrName>ppt_h</p:attrName>
                                        </p:attrNameLst>
                                      </p:cBhvr>
                                      <p:tavLst>
                                        <p:tav tm="0">
                                          <p:val>
                                            <p:fltVal val="0"/>
                                          </p:val>
                                        </p:tav>
                                        <p:tav tm="100000">
                                          <p:val>
                                            <p:strVal val="#ppt_h"/>
                                          </p:val>
                                        </p:tav>
                                      </p:tavLst>
                                    </p:anim>
                                    <p:anim calcmode="lin" valueType="num">
                                      <p:cBhvr>
                                        <p:cTn id="24" dur="1500" fill="hold"/>
                                        <p:tgtEl>
                                          <p:spTgt spid="6"/>
                                        </p:tgtEl>
                                        <p:attrNameLst>
                                          <p:attrName>style.rotation</p:attrName>
                                        </p:attrNameLst>
                                      </p:cBhvr>
                                      <p:tavLst>
                                        <p:tav tm="0">
                                          <p:val>
                                            <p:fltVal val="90"/>
                                          </p:val>
                                        </p:tav>
                                        <p:tav tm="100000">
                                          <p:val>
                                            <p:fltVal val="0"/>
                                          </p:val>
                                        </p:tav>
                                      </p:tavLst>
                                    </p:anim>
                                    <p:animEffect transition="in" filter="fade">
                                      <p:cBhvr>
                                        <p:cTn id="25"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ششم</a:t>
            </a:r>
            <a:endParaRPr lang="en-US" sz="3600" dirty="0"/>
          </a:p>
        </p:txBody>
      </p:sp>
      <p:sp>
        <p:nvSpPr>
          <p:cNvPr id="5" name="Rectangle 4"/>
          <p:cNvSpPr/>
          <p:nvPr/>
        </p:nvSpPr>
        <p:spPr>
          <a:xfrm>
            <a:off x="584544" y="621339"/>
            <a:ext cx="7328848" cy="646331"/>
          </a:xfrm>
          <a:prstGeom prst="rect">
            <a:avLst/>
          </a:prstGeom>
        </p:spPr>
        <p:txBody>
          <a:bodyPr wrap="square">
            <a:spAutoFit/>
          </a:bodyPr>
          <a:lstStyle/>
          <a:p>
            <a:pPr algn="ctr" rtl="1"/>
            <a:r>
              <a:rPr lang="fa-IR" sz="3600" b="1" dirty="0" smtClean="0">
                <a:solidFill>
                  <a:srgbClr val="0EABA4"/>
                </a:solidFill>
                <a:latin typeface="Mitra" panose="02000500000000000000" pitchFamily="2" charset="-78"/>
                <a:cs typeface="Mitra" panose="02000500000000000000" pitchFamily="2" charset="-78"/>
              </a:rPr>
              <a:t>تدبر در سوره با نزدیک شدن به غرض آن</a:t>
            </a:r>
            <a:endParaRPr lang="fa-IR" sz="3600" b="1" dirty="0">
              <a:solidFill>
                <a:srgbClr val="0EABA4"/>
              </a:solidFill>
              <a:latin typeface="Mitra" panose="02000500000000000000" pitchFamily="2" charset="-78"/>
              <a:cs typeface="Mitra" panose="02000500000000000000" pitchFamily="2" charset="-78"/>
            </a:endParaRPr>
          </a:p>
        </p:txBody>
      </p:sp>
      <p:pic>
        <p:nvPicPr>
          <p:cNvPr id="7" name="Picture 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782" y="5791232"/>
            <a:ext cx="914741" cy="914741"/>
          </a:xfrm>
          <a:prstGeom prst="rect">
            <a:avLst/>
          </a:prstGeom>
        </p:spPr>
      </p:pic>
      <p:sp>
        <p:nvSpPr>
          <p:cNvPr id="8" name="Content Placeholder 5"/>
          <p:cNvSpPr txBox="1">
            <a:spLocks/>
          </p:cNvSpPr>
          <p:nvPr/>
        </p:nvSpPr>
        <p:spPr>
          <a:xfrm>
            <a:off x="1520305" y="1816386"/>
            <a:ext cx="5815255" cy="256454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نکته محوری سوره چیست</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a:latin typeface="Mitra" panose="02000500000000000000" pitchFamily="2" charset="-78"/>
                <a:cs typeface="B Titr" panose="00000700000000000000" pitchFamily="2" charset="-78"/>
              </a:rPr>
              <a:t>براساس سوره چه مواردی را میتوان در برنامه ریزی زندگی مورد توجه قرار داد</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Mitra" panose="02000500000000000000" pitchFamily="2" charset="-78"/>
            </a:endParaRPr>
          </a:p>
        </p:txBody>
      </p:sp>
    </p:spTree>
    <p:extLst>
      <p:ext uri="{BB962C8B-B14F-4D97-AF65-F5344CB8AC3E}">
        <p14:creationId xmlns:p14="http://schemas.microsoft.com/office/powerpoint/2010/main" val="154837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500" fill="hold"/>
                                        <p:tgtEl>
                                          <p:spTgt spid="8"/>
                                        </p:tgtEl>
                                        <p:attrNameLst>
                                          <p:attrName>ppt_w</p:attrName>
                                        </p:attrNameLst>
                                      </p:cBhvr>
                                      <p:tavLst>
                                        <p:tav tm="0">
                                          <p:val>
                                            <p:fltVal val="0"/>
                                          </p:val>
                                        </p:tav>
                                        <p:tav tm="100000">
                                          <p:val>
                                            <p:strVal val="#ppt_w"/>
                                          </p:val>
                                        </p:tav>
                                      </p:tavLst>
                                    </p:anim>
                                    <p:anim calcmode="lin" valueType="num">
                                      <p:cBhvr>
                                        <p:cTn id="16" dur="1500" fill="hold"/>
                                        <p:tgtEl>
                                          <p:spTgt spid="8"/>
                                        </p:tgtEl>
                                        <p:attrNameLst>
                                          <p:attrName>ppt_h</p:attrName>
                                        </p:attrNameLst>
                                      </p:cBhvr>
                                      <p:tavLst>
                                        <p:tav tm="0">
                                          <p:val>
                                            <p:fltVal val="0"/>
                                          </p:val>
                                        </p:tav>
                                        <p:tav tm="100000">
                                          <p:val>
                                            <p:strVal val="#ppt_h"/>
                                          </p:val>
                                        </p:tav>
                                      </p:tavLst>
                                    </p:anim>
                                    <p:anim calcmode="lin" valueType="num">
                                      <p:cBhvr>
                                        <p:cTn id="17" dur="1500" fill="hold"/>
                                        <p:tgtEl>
                                          <p:spTgt spid="8"/>
                                        </p:tgtEl>
                                        <p:attrNameLst>
                                          <p:attrName>style.rotation</p:attrName>
                                        </p:attrNameLst>
                                      </p:cBhvr>
                                      <p:tavLst>
                                        <p:tav tm="0">
                                          <p:val>
                                            <p:fltVal val="90"/>
                                          </p:val>
                                        </p:tav>
                                        <p:tav tm="100000">
                                          <p:val>
                                            <p:fltVal val="0"/>
                                          </p:val>
                                        </p:tav>
                                      </p:tavLst>
                                    </p:anim>
                                    <p:animEffect transition="in" filter="fade">
                                      <p:cBhvr>
                                        <p:cTn id="18"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271367" y="0"/>
            <a:ext cx="5126099" cy="682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0EABA3"/>
                </a:solidFill>
                <a:cs typeface="B Titr" panose="00000700000000000000" pitchFamily="2" charset="-78"/>
              </a:rPr>
              <a:t>جایگاه قلم در سوره مبارکه علق و قلم</a:t>
            </a:r>
            <a:endParaRPr lang="en-US" sz="2800" dirty="0">
              <a:solidFill>
                <a:srgbClr val="0EABA3"/>
              </a:solidFill>
            </a:endParaRPr>
          </a:p>
        </p:txBody>
      </p:sp>
      <p:graphicFrame>
        <p:nvGraphicFramePr>
          <p:cNvPr id="8" name="Diagram 7"/>
          <p:cNvGraphicFramePr/>
          <p:nvPr>
            <p:extLst>
              <p:ext uri="{D42A27DB-BD31-4B8C-83A1-F6EECF244321}">
                <p14:modId xmlns:p14="http://schemas.microsoft.com/office/powerpoint/2010/main" val="2581922162"/>
              </p:ext>
            </p:extLst>
          </p:nvPr>
        </p:nvGraphicFramePr>
        <p:xfrm>
          <a:off x="1569492" y="675798"/>
          <a:ext cx="8529851" cy="4796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377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8">
                                            <p:graphicEl>
                                              <a:dgm id="{B62C2EF9-14EA-4176-8252-6E0695C620F9}"/>
                                            </p:graphicEl>
                                          </p:spTgt>
                                        </p:tgtEl>
                                        <p:attrNameLst>
                                          <p:attrName>style.visibility</p:attrName>
                                        </p:attrNameLst>
                                      </p:cBhvr>
                                      <p:to>
                                        <p:strVal val="visible"/>
                                      </p:to>
                                    </p:set>
                                    <p:anim calcmode="lin" valueType="num">
                                      <p:cBhvr>
                                        <p:cTn id="11" dur="1000" fill="hold"/>
                                        <p:tgtEl>
                                          <p:spTgt spid="8">
                                            <p:graphicEl>
                                              <a:dgm id="{B62C2EF9-14EA-4176-8252-6E0695C620F9}"/>
                                            </p:graphicEl>
                                          </p:spTgt>
                                        </p:tgtEl>
                                        <p:attrNameLst>
                                          <p:attrName>ppt_w</p:attrName>
                                        </p:attrNameLst>
                                      </p:cBhvr>
                                      <p:tavLst>
                                        <p:tav tm="0">
                                          <p:val>
                                            <p:fltVal val="0"/>
                                          </p:val>
                                        </p:tav>
                                        <p:tav tm="100000">
                                          <p:val>
                                            <p:strVal val="#ppt_w"/>
                                          </p:val>
                                        </p:tav>
                                      </p:tavLst>
                                    </p:anim>
                                    <p:anim calcmode="lin" valueType="num">
                                      <p:cBhvr>
                                        <p:cTn id="12" dur="1000" fill="hold"/>
                                        <p:tgtEl>
                                          <p:spTgt spid="8">
                                            <p:graphicEl>
                                              <a:dgm id="{B62C2EF9-14EA-4176-8252-6E0695C620F9}"/>
                                            </p:graphicEl>
                                          </p:spTgt>
                                        </p:tgtEl>
                                        <p:attrNameLst>
                                          <p:attrName>ppt_h</p:attrName>
                                        </p:attrNameLst>
                                      </p:cBhvr>
                                      <p:tavLst>
                                        <p:tav tm="0">
                                          <p:val>
                                            <p:fltVal val="0"/>
                                          </p:val>
                                        </p:tav>
                                        <p:tav tm="100000">
                                          <p:val>
                                            <p:strVal val="#ppt_h"/>
                                          </p:val>
                                        </p:tav>
                                      </p:tavLst>
                                    </p:anim>
                                    <p:anim calcmode="lin" valueType="num">
                                      <p:cBhvr>
                                        <p:cTn id="13" dur="1000" fill="hold"/>
                                        <p:tgtEl>
                                          <p:spTgt spid="8">
                                            <p:graphicEl>
                                              <a:dgm id="{B62C2EF9-14EA-4176-8252-6E0695C620F9}"/>
                                            </p:graphicEl>
                                          </p:spTgt>
                                        </p:tgtEl>
                                        <p:attrNameLst>
                                          <p:attrName>style.rotation</p:attrName>
                                        </p:attrNameLst>
                                      </p:cBhvr>
                                      <p:tavLst>
                                        <p:tav tm="0">
                                          <p:val>
                                            <p:fltVal val="90"/>
                                          </p:val>
                                        </p:tav>
                                        <p:tav tm="100000">
                                          <p:val>
                                            <p:fltVal val="0"/>
                                          </p:val>
                                        </p:tav>
                                      </p:tavLst>
                                    </p:anim>
                                    <p:animEffect transition="in" filter="fade">
                                      <p:cBhvr>
                                        <p:cTn id="14" dur="1000"/>
                                        <p:tgtEl>
                                          <p:spTgt spid="8">
                                            <p:graphicEl>
                                              <a:dgm id="{B62C2EF9-14EA-4176-8252-6E0695C620F9}"/>
                                            </p:graphicEl>
                                          </p:spTgt>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8">
                                            <p:graphicEl>
                                              <a:dgm id="{B5234EE5-7117-4B63-8586-F82982F70B33}"/>
                                            </p:graphicEl>
                                          </p:spTgt>
                                        </p:tgtEl>
                                        <p:attrNameLst>
                                          <p:attrName>style.visibility</p:attrName>
                                        </p:attrNameLst>
                                      </p:cBhvr>
                                      <p:to>
                                        <p:strVal val="visible"/>
                                      </p:to>
                                    </p:set>
                                    <p:anim calcmode="lin" valueType="num">
                                      <p:cBhvr>
                                        <p:cTn id="18" dur="1000" fill="hold"/>
                                        <p:tgtEl>
                                          <p:spTgt spid="8">
                                            <p:graphicEl>
                                              <a:dgm id="{B5234EE5-7117-4B63-8586-F82982F70B33}"/>
                                            </p:graphicEl>
                                          </p:spTgt>
                                        </p:tgtEl>
                                        <p:attrNameLst>
                                          <p:attrName>ppt_w</p:attrName>
                                        </p:attrNameLst>
                                      </p:cBhvr>
                                      <p:tavLst>
                                        <p:tav tm="0">
                                          <p:val>
                                            <p:fltVal val="0"/>
                                          </p:val>
                                        </p:tav>
                                        <p:tav tm="100000">
                                          <p:val>
                                            <p:strVal val="#ppt_w"/>
                                          </p:val>
                                        </p:tav>
                                      </p:tavLst>
                                    </p:anim>
                                    <p:anim calcmode="lin" valueType="num">
                                      <p:cBhvr>
                                        <p:cTn id="19" dur="1000" fill="hold"/>
                                        <p:tgtEl>
                                          <p:spTgt spid="8">
                                            <p:graphicEl>
                                              <a:dgm id="{B5234EE5-7117-4B63-8586-F82982F70B33}"/>
                                            </p:graphicEl>
                                          </p:spTgt>
                                        </p:tgtEl>
                                        <p:attrNameLst>
                                          <p:attrName>ppt_h</p:attrName>
                                        </p:attrNameLst>
                                      </p:cBhvr>
                                      <p:tavLst>
                                        <p:tav tm="0">
                                          <p:val>
                                            <p:fltVal val="0"/>
                                          </p:val>
                                        </p:tav>
                                        <p:tav tm="100000">
                                          <p:val>
                                            <p:strVal val="#ppt_h"/>
                                          </p:val>
                                        </p:tav>
                                      </p:tavLst>
                                    </p:anim>
                                    <p:anim calcmode="lin" valueType="num">
                                      <p:cBhvr>
                                        <p:cTn id="20" dur="1000" fill="hold"/>
                                        <p:tgtEl>
                                          <p:spTgt spid="8">
                                            <p:graphicEl>
                                              <a:dgm id="{B5234EE5-7117-4B63-8586-F82982F70B33}"/>
                                            </p:graphicEl>
                                          </p:spTgt>
                                        </p:tgtEl>
                                        <p:attrNameLst>
                                          <p:attrName>style.rotation</p:attrName>
                                        </p:attrNameLst>
                                      </p:cBhvr>
                                      <p:tavLst>
                                        <p:tav tm="0">
                                          <p:val>
                                            <p:fltVal val="90"/>
                                          </p:val>
                                        </p:tav>
                                        <p:tav tm="100000">
                                          <p:val>
                                            <p:fltVal val="0"/>
                                          </p:val>
                                        </p:tav>
                                      </p:tavLst>
                                    </p:anim>
                                    <p:animEffect transition="in" filter="fade">
                                      <p:cBhvr>
                                        <p:cTn id="21" dur="1000"/>
                                        <p:tgtEl>
                                          <p:spTgt spid="8">
                                            <p:graphicEl>
                                              <a:dgm id="{B5234EE5-7117-4B63-8586-F82982F70B33}"/>
                                            </p:graphicEl>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8">
                                            <p:graphicEl>
                                              <a:dgm id="{6A58BC3E-48DA-4C89-8CC6-B1B62B43EDAE}"/>
                                            </p:graphicEl>
                                          </p:spTgt>
                                        </p:tgtEl>
                                        <p:attrNameLst>
                                          <p:attrName>style.visibility</p:attrName>
                                        </p:attrNameLst>
                                      </p:cBhvr>
                                      <p:to>
                                        <p:strVal val="visible"/>
                                      </p:to>
                                    </p:set>
                                    <p:anim calcmode="lin" valueType="num">
                                      <p:cBhvr>
                                        <p:cTn id="25" dur="1000" fill="hold"/>
                                        <p:tgtEl>
                                          <p:spTgt spid="8">
                                            <p:graphicEl>
                                              <a:dgm id="{6A58BC3E-48DA-4C89-8CC6-B1B62B43EDAE}"/>
                                            </p:graphicEl>
                                          </p:spTgt>
                                        </p:tgtEl>
                                        <p:attrNameLst>
                                          <p:attrName>ppt_w</p:attrName>
                                        </p:attrNameLst>
                                      </p:cBhvr>
                                      <p:tavLst>
                                        <p:tav tm="0">
                                          <p:val>
                                            <p:fltVal val="0"/>
                                          </p:val>
                                        </p:tav>
                                        <p:tav tm="100000">
                                          <p:val>
                                            <p:strVal val="#ppt_w"/>
                                          </p:val>
                                        </p:tav>
                                      </p:tavLst>
                                    </p:anim>
                                    <p:anim calcmode="lin" valueType="num">
                                      <p:cBhvr>
                                        <p:cTn id="26" dur="1000" fill="hold"/>
                                        <p:tgtEl>
                                          <p:spTgt spid="8">
                                            <p:graphicEl>
                                              <a:dgm id="{6A58BC3E-48DA-4C89-8CC6-B1B62B43EDAE}"/>
                                            </p:graphicEl>
                                          </p:spTgt>
                                        </p:tgtEl>
                                        <p:attrNameLst>
                                          <p:attrName>ppt_h</p:attrName>
                                        </p:attrNameLst>
                                      </p:cBhvr>
                                      <p:tavLst>
                                        <p:tav tm="0">
                                          <p:val>
                                            <p:fltVal val="0"/>
                                          </p:val>
                                        </p:tav>
                                        <p:tav tm="100000">
                                          <p:val>
                                            <p:strVal val="#ppt_h"/>
                                          </p:val>
                                        </p:tav>
                                      </p:tavLst>
                                    </p:anim>
                                    <p:anim calcmode="lin" valueType="num">
                                      <p:cBhvr>
                                        <p:cTn id="27" dur="1000" fill="hold"/>
                                        <p:tgtEl>
                                          <p:spTgt spid="8">
                                            <p:graphicEl>
                                              <a:dgm id="{6A58BC3E-48DA-4C89-8CC6-B1B62B43EDAE}"/>
                                            </p:graphicEl>
                                          </p:spTgt>
                                        </p:tgtEl>
                                        <p:attrNameLst>
                                          <p:attrName>style.rotation</p:attrName>
                                        </p:attrNameLst>
                                      </p:cBhvr>
                                      <p:tavLst>
                                        <p:tav tm="0">
                                          <p:val>
                                            <p:fltVal val="90"/>
                                          </p:val>
                                        </p:tav>
                                        <p:tav tm="100000">
                                          <p:val>
                                            <p:fltVal val="0"/>
                                          </p:val>
                                        </p:tav>
                                      </p:tavLst>
                                    </p:anim>
                                    <p:animEffect transition="in" filter="fade">
                                      <p:cBhvr>
                                        <p:cTn id="28" dur="1000"/>
                                        <p:tgtEl>
                                          <p:spTgt spid="8">
                                            <p:graphicEl>
                                              <a:dgm id="{6A58BC3E-48DA-4C89-8CC6-B1B62B43EDAE}"/>
                                            </p:graphicEl>
                                          </p:spTgt>
                                        </p:tgtEl>
                                      </p:cBhvr>
                                    </p:animEffect>
                                  </p:childTnLst>
                                </p:cTn>
                              </p:par>
                            </p:childTnLst>
                          </p:cTn>
                        </p:par>
                        <p:par>
                          <p:cTn id="29" fill="hold">
                            <p:stCondLst>
                              <p:cond delay="5000"/>
                            </p:stCondLst>
                            <p:childTnLst>
                              <p:par>
                                <p:cTn id="30" presetID="31" presetClass="entr" presetSubtype="0" fill="hold" grpId="0" nodeType="afterEffect">
                                  <p:stCondLst>
                                    <p:cond delay="0"/>
                                  </p:stCondLst>
                                  <p:childTnLst>
                                    <p:set>
                                      <p:cBhvr>
                                        <p:cTn id="31" dur="1" fill="hold">
                                          <p:stCondLst>
                                            <p:cond delay="0"/>
                                          </p:stCondLst>
                                        </p:cTn>
                                        <p:tgtEl>
                                          <p:spTgt spid="8">
                                            <p:graphicEl>
                                              <a:dgm id="{BAAF721D-D3F5-484D-B692-2F6BE46B2140}"/>
                                            </p:graphicEl>
                                          </p:spTgt>
                                        </p:tgtEl>
                                        <p:attrNameLst>
                                          <p:attrName>style.visibility</p:attrName>
                                        </p:attrNameLst>
                                      </p:cBhvr>
                                      <p:to>
                                        <p:strVal val="visible"/>
                                      </p:to>
                                    </p:set>
                                    <p:anim calcmode="lin" valueType="num">
                                      <p:cBhvr>
                                        <p:cTn id="32" dur="1000" fill="hold"/>
                                        <p:tgtEl>
                                          <p:spTgt spid="8">
                                            <p:graphicEl>
                                              <a:dgm id="{BAAF721D-D3F5-484D-B692-2F6BE46B2140}"/>
                                            </p:graphicEl>
                                          </p:spTgt>
                                        </p:tgtEl>
                                        <p:attrNameLst>
                                          <p:attrName>ppt_w</p:attrName>
                                        </p:attrNameLst>
                                      </p:cBhvr>
                                      <p:tavLst>
                                        <p:tav tm="0">
                                          <p:val>
                                            <p:fltVal val="0"/>
                                          </p:val>
                                        </p:tav>
                                        <p:tav tm="100000">
                                          <p:val>
                                            <p:strVal val="#ppt_w"/>
                                          </p:val>
                                        </p:tav>
                                      </p:tavLst>
                                    </p:anim>
                                    <p:anim calcmode="lin" valueType="num">
                                      <p:cBhvr>
                                        <p:cTn id="33" dur="1000" fill="hold"/>
                                        <p:tgtEl>
                                          <p:spTgt spid="8">
                                            <p:graphicEl>
                                              <a:dgm id="{BAAF721D-D3F5-484D-B692-2F6BE46B2140}"/>
                                            </p:graphicEl>
                                          </p:spTgt>
                                        </p:tgtEl>
                                        <p:attrNameLst>
                                          <p:attrName>ppt_h</p:attrName>
                                        </p:attrNameLst>
                                      </p:cBhvr>
                                      <p:tavLst>
                                        <p:tav tm="0">
                                          <p:val>
                                            <p:fltVal val="0"/>
                                          </p:val>
                                        </p:tav>
                                        <p:tav tm="100000">
                                          <p:val>
                                            <p:strVal val="#ppt_h"/>
                                          </p:val>
                                        </p:tav>
                                      </p:tavLst>
                                    </p:anim>
                                    <p:anim calcmode="lin" valueType="num">
                                      <p:cBhvr>
                                        <p:cTn id="34" dur="1000" fill="hold"/>
                                        <p:tgtEl>
                                          <p:spTgt spid="8">
                                            <p:graphicEl>
                                              <a:dgm id="{BAAF721D-D3F5-484D-B692-2F6BE46B2140}"/>
                                            </p:graphicEl>
                                          </p:spTgt>
                                        </p:tgtEl>
                                        <p:attrNameLst>
                                          <p:attrName>style.rotation</p:attrName>
                                        </p:attrNameLst>
                                      </p:cBhvr>
                                      <p:tavLst>
                                        <p:tav tm="0">
                                          <p:val>
                                            <p:fltVal val="90"/>
                                          </p:val>
                                        </p:tav>
                                        <p:tav tm="100000">
                                          <p:val>
                                            <p:fltVal val="0"/>
                                          </p:val>
                                        </p:tav>
                                      </p:tavLst>
                                    </p:anim>
                                    <p:animEffect transition="in" filter="fade">
                                      <p:cBhvr>
                                        <p:cTn id="35" dur="1000"/>
                                        <p:tgtEl>
                                          <p:spTgt spid="8">
                                            <p:graphicEl>
                                              <a:dgm id="{BAAF721D-D3F5-484D-B692-2F6BE46B2140}"/>
                                            </p:graphicEl>
                                          </p:spTgt>
                                        </p:tgtEl>
                                      </p:cBhvr>
                                    </p:animEffect>
                                  </p:childTnLst>
                                </p:cTn>
                              </p:par>
                            </p:childTnLst>
                          </p:cTn>
                        </p:par>
                        <p:par>
                          <p:cTn id="36" fill="hold">
                            <p:stCondLst>
                              <p:cond delay="6000"/>
                            </p:stCondLst>
                            <p:childTnLst>
                              <p:par>
                                <p:cTn id="37" presetID="31" presetClass="entr" presetSubtype="0" fill="hold" grpId="0" nodeType="afterEffect">
                                  <p:stCondLst>
                                    <p:cond delay="0"/>
                                  </p:stCondLst>
                                  <p:childTnLst>
                                    <p:set>
                                      <p:cBhvr>
                                        <p:cTn id="38" dur="1" fill="hold">
                                          <p:stCondLst>
                                            <p:cond delay="0"/>
                                          </p:stCondLst>
                                        </p:cTn>
                                        <p:tgtEl>
                                          <p:spTgt spid="8">
                                            <p:graphicEl>
                                              <a:dgm id="{104CC0AB-AB18-497D-BA66-722DF049DC93}"/>
                                            </p:graphicEl>
                                          </p:spTgt>
                                        </p:tgtEl>
                                        <p:attrNameLst>
                                          <p:attrName>style.visibility</p:attrName>
                                        </p:attrNameLst>
                                      </p:cBhvr>
                                      <p:to>
                                        <p:strVal val="visible"/>
                                      </p:to>
                                    </p:set>
                                    <p:anim calcmode="lin" valueType="num">
                                      <p:cBhvr>
                                        <p:cTn id="39" dur="1000" fill="hold"/>
                                        <p:tgtEl>
                                          <p:spTgt spid="8">
                                            <p:graphicEl>
                                              <a:dgm id="{104CC0AB-AB18-497D-BA66-722DF049DC93}"/>
                                            </p:graphicEl>
                                          </p:spTgt>
                                        </p:tgtEl>
                                        <p:attrNameLst>
                                          <p:attrName>ppt_w</p:attrName>
                                        </p:attrNameLst>
                                      </p:cBhvr>
                                      <p:tavLst>
                                        <p:tav tm="0">
                                          <p:val>
                                            <p:fltVal val="0"/>
                                          </p:val>
                                        </p:tav>
                                        <p:tav tm="100000">
                                          <p:val>
                                            <p:strVal val="#ppt_w"/>
                                          </p:val>
                                        </p:tav>
                                      </p:tavLst>
                                    </p:anim>
                                    <p:anim calcmode="lin" valueType="num">
                                      <p:cBhvr>
                                        <p:cTn id="40" dur="1000" fill="hold"/>
                                        <p:tgtEl>
                                          <p:spTgt spid="8">
                                            <p:graphicEl>
                                              <a:dgm id="{104CC0AB-AB18-497D-BA66-722DF049DC93}"/>
                                            </p:graphicEl>
                                          </p:spTgt>
                                        </p:tgtEl>
                                        <p:attrNameLst>
                                          <p:attrName>ppt_h</p:attrName>
                                        </p:attrNameLst>
                                      </p:cBhvr>
                                      <p:tavLst>
                                        <p:tav tm="0">
                                          <p:val>
                                            <p:fltVal val="0"/>
                                          </p:val>
                                        </p:tav>
                                        <p:tav tm="100000">
                                          <p:val>
                                            <p:strVal val="#ppt_h"/>
                                          </p:val>
                                        </p:tav>
                                      </p:tavLst>
                                    </p:anim>
                                    <p:anim calcmode="lin" valueType="num">
                                      <p:cBhvr>
                                        <p:cTn id="41" dur="1000" fill="hold"/>
                                        <p:tgtEl>
                                          <p:spTgt spid="8">
                                            <p:graphicEl>
                                              <a:dgm id="{104CC0AB-AB18-497D-BA66-722DF049DC93}"/>
                                            </p:graphicEl>
                                          </p:spTgt>
                                        </p:tgtEl>
                                        <p:attrNameLst>
                                          <p:attrName>style.rotation</p:attrName>
                                        </p:attrNameLst>
                                      </p:cBhvr>
                                      <p:tavLst>
                                        <p:tav tm="0">
                                          <p:val>
                                            <p:fltVal val="90"/>
                                          </p:val>
                                        </p:tav>
                                        <p:tav tm="100000">
                                          <p:val>
                                            <p:fltVal val="0"/>
                                          </p:val>
                                        </p:tav>
                                      </p:tavLst>
                                    </p:anim>
                                    <p:animEffect transition="in" filter="fade">
                                      <p:cBhvr>
                                        <p:cTn id="42" dur="1000"/>
                                        <p:tgtEl>
                                          <p:spTgt spid="8">
                                            <p:graphicEl>
                                              <a:dgm id="{104CC0AB-AB18-497D-BA66-722DF049DC93}"/>
                                            </p:graphicEl>
                                          </p:spTgt>
                                        </p:tgtEl>
                                      </p:cBhvr>
                                    </p:animEffect>
                                  </p:childTnLst>
                                </p:cTn>
                              </p:par>
                            </p:childTnLst>
                          </p:cTn>
                        </p:par>
                        <p:par>
                          <p:cTn id="43" fill="hold">
                            <p:stCondLst>
                              <p:cond delay="7000"/>
                            </p:stCondLst>
                            <p:childTnLst>
                              <p:par>
                                <p:cTn id="44" presetID="31" presetClass="entr" presetSubtype="0" fill="hold" grpId="0" nodeType="afterEffect">
                                  <p:stCondLst>
                                    <p:cond delay="0"/>
                                  </p:stCondLst>
                                  <p:childTnLst>
                                    <p:set>
                                      <p:cBhvr>
                                        <p:cTn id="45" dur="1" fill="hold">
                                          <p:stCondLst>
                                            <p:cond delay="0"/>
                                          </p:stCondLst>
                                        </p:cTn>
                                        <p:tgtEl>
                                          <p:spTgt spid="8">
                                            <p:graphicEl>
                                              <a:dgm id="{97FC0740-85C5-4686-8729-602DEF67BEFB}"/>
                                            </p:graphicEl>
                                          </p:spTgt>
                                        </p:tgtEl>
                                        <p:attrNameLst>
                                          <p:attrName>style.visibility</p:attrName>
                                        </p:attrNameLst>
                                      </p:cBhvr>
                                      <p:to>
                                        <p:strVal val="visible"/>
                                      </p:to>
                                    </p:set>
                                    <p:anim calcmode="lin" valueType="num">
                                      <p:cBhvr>
                                        <p:cTn id="46" dur="1000" fill="hold"/>
                                        <p:tgtEl>
                                          <p:spTgt spid="8">
                                            <p:graphicEl>
                                              <a:dgm id="{97FC0740-85C5-4686-8729-602DEF67BEFB}"/>
                                            </p:graphicEl>
                                          </p:spTgt>
                                        </p:tgtEl>
                                        <p:attrNameLst>
                                          <p:attrName>ppt_w</p:attrName>
                                        </p:attrNameLst>
                                      </p:cBhvr>
                                      <p:tavLst>
                                        <p:tav tm="0">
                                          <p:val>
                                            <p:fltVal val="0"/>
                                          </p:val>
                                        </p:tav>
                                        <p:tav tm="100000">
                                          <p:val>
                                            <p:strVal val="#ppt_w"/>
                                          </p:val>
                                        </p:tav>
                                      </p:tavLst>
                                    </p:anim>
                                    <p:anim calcmode="lin" valueType="num">
                                      <p:cBhvr>
                                        <p:cTn id="47" dur="1000" fill="hold"/>
                                        <p:tgtEl>
                                          <p:spTgt spid="8">
                                            <p:graphicEl>
                                              <a:dgm id="{97FC0740-85C5-4686-8729-602DEF67BEFB}"/>
                                            </p:graphicEl>
                                          </p:spTgt>
                                        </p:tgtEl>
                                        <p:attrNameLst>
                                          <p:attrName>ppt_h</p:attrName>
                                        </p:attrNameLst>
                                      </p:cBhvr>
                                      <p:tavLst>
                                        <p:tav tm="0">
                                          <p:val>
                                            <p:fltVal val="0"/>
                                          </p:val>
                                        </p:tav>
                                        <p:tav tm="100000">
                                          <p:val>
                                            <p:strVal val="#ppt_h"/>
                                          </p:val>
                                        </p:tav>
                                      </p:tavLst>
                                    </p:anim>
                                    <p:anim calcmode="lin" valueType="num">
                                      <p:cBhvr>
                                        <p:cTn id="48" dur="1000" fill="hold"/>
                                        <p:tgtEl>
                                          <p:spTgt spid="8">
                                            <p:graphicEl>
                                              <a:dgm id="{97FC0740-85C5-4686-8729-602DEF67BEFB}"/>
                                            </p:graphicEl>
                                          </p:spTgt>
                                        </p:tgtEl>
                                        <p:attrNameLst>
                                          <p:attrName>style.rotation</p:attrName>
                                        </p:attrNameLst>
                                      </p:cBhvr>
                                      <p:tavLst>
                                        <p:tav tm="0">
                                          <p:val>
                                            <p:fltVal val="90"/>
                                          </p:val>
                                        </p:tav>
                                        <p:tav tm="100000">
                                          <p:val>
                                            <p:fltVal val="0"/>
                                          </p:val>
                                        </p:tav>
                                      </p:tavLst>
                                    </p:anim>
                                    <p:animEffect transition="in" filter="fade">
                                      <p:cBhvr>
                                        <p:cTn id="49" dur="1000"/>
                                        <p:tgtEl>
                                          <p:spTgt spid="8">
                                            <p:graphicEl>
                                              <a:dgm id="{97FC0740-85C5-4686-8729-602DEF67BEFB}"/>
                                            </p:graphicEl>
                                          </p:spTgt>
                                        </p:tgtEl>
                                      </p:cBhvr>
                                    </p:animEffect>
                                  </p:childTnLst>
                                </p:cTn>
                              </p:par>
                            </p:childTnLst>
                          </p:cTn>
                        </p:par>
                        <p:par>
                          <p:cTn id="50" fill="hold">
                            <p:stCondLst>
                              <p:cond delay="8000"/>
                            </p:stCondLst>
                            <p:childTnLst>
                              <p:par>
                                <p:cTn id="51" presetID="31" presetClass="entr" presetSubtype="0" fill="hold" grpId="0" nodeType="afterEffect">
                                  <p:stCondLst>
                                    <p:cond delay="0"/>
                                  </p:stCondLst>
                                  <p:childTnLst>
                                    <p:set>
                                      <p:cBhvr>
                                        <p:cTn id="52" dur="1" fill="hold">
                                          <p:stCondLst>
                                            <p:cond delay="0"/>
                                          </p:stCondLst>
                                        </p:cTn>
                                        <p:tgtEl>
                                          <p:spTgt spid="8">
                                            <p:graphicEl>
                                              <a:dgm id="{DDFA0BC5-1ABF-452C-B01E-9D7CC0766533}"/>
                                            </p:graphicEl>
                                          </p:spTgt>
                                        </p:tgtEl>
                                        <p:attrNameLst>
                                          <p:attrName>style.visibility</p:attrName>
                                        </p:attrNameLst>
                                      </p:cBhvr>
                                      <p:to>
                                        <p:strVal val="visible"/>
                                      </p:to>
                                    </p:set>
                                    <p:anim calcmode="lin" valueType="num">
                                      <p:cBhvr>
                                        <p:cTn id="53" dur="1000" fill="hold"/>
                                        <p:tgtEl>
                                          <p:spTgt spid="8">
                                            <p:graphicEl>
                                              <a:dgm id="{DDFA0BC5-1ABF-452C-B01E-9D7CC0766533}"/>
                                            </p:graphicEl>
                                          </p:spTgt>
                                        </p:tgtEl>
                                        <p:attrNameLst>
                                          <p:attrName>ppt_w</p:attrName>
                                        </p:attrNameLst>
                                      </p:cBhvr>
                                      <p:tavLst>
                                        <p:tav tm="0">
                                          <p:val>
                                            <p:fltVal val="0"/>
                                          </p:val>
                                        </p:tav>
                                        <p:tav tm="100000">
                                          <p:val>
                                            <p:strVal val="#ppt_w"/>
                                          </p:val>
                                        </p:tav>
                                      </p:tavLst>
                                    </p:anim>
                                    <p:anim calcmode="lin" valueType="num">
                                      <p:cBhvr>
                                        <p:cTn id="54" dur="1000" fill="hold"/>
                                        <p:tgtEl>
                                          <p:spTgt spid="8">
                                            <p:graphicEl>
                                              <a:dgm id="{DDFA0BC5-1ABF-452C-B01E-9D7CC0766533}"/>
                                            </p:graphicEl>
                                          </p:spTgt>
                                        </p:tgtEl>
                                        <p:attrNameLst>
                                          <p:attrName>ppt_h</p:attrName>
                                        </p:attrNameLst>
                                      </p:cBhvr>
                                      <p:tavLst>
                                        <p:tav tm="0">
                                          <p:val>
                                            <p:fltVal val="0"/>
                                          </p:val>
                                        </p:tav>
                                        <p:tav tm="100000">
                                          <p:val>
                                            <p:strVal val="#ppt_h"/>
                                          </p:val>
                                        </p:tav>
                                      </p:tavLst>
                                    </p:anim>
                                    <p:anim calcmode="lin" valueType="num">
                                      <p:cBhvr>
                                        <p:cTn id="55" dur="1000" fill="hold"/>
                                        <p:tgtEl>
                                          <p:spTgt spid="8">
                                            <p:graphicEl>
                                              <a:dgm id="{DDFA0BC5-1ABF-452C-B01E-9D7CC0766533}"/>
                                            </p:graphicEl>
                                          </p:spTgt>
                                        </p:tgtEl>
                                        <p:attrNameLst>
                                          <p:attrName>style.rotation</p:attrName>
                                        </p:attrNameLst>
                                      </p:cBhvr>
                                      <p:tavLst>
                                        <p:tav tm="0">
                                          <p:val>
                                            <p:fltVal val="90"/>
                                          </p:val>
                                        </p:tav>
                                        <p:tav tm="100000">
                                          <p:val>
                                            <p:fltVal val="0"/>
                                          </p:val>
                                        </p:tav>
                                      </p:tavLst>
                                    </p:anim>
                                    <p:animEffect transition="in" filter="fade">
                                      <p:cBhvr>
                                        <p:cTn id="56" dur="1000"/>
                                        <p:tgtEl>
                                          <p:spTgt spid="8">
                                            <p:graphicEl>
                                              <a:dgm id="{DDFA0BC5-1ABF-452C-B01E-9D7CC0766533}"/>
                                            </p:graphicEl>
                                          </p:spTgt>
                                        </p:tgtEl>
                                      </p:cBhvr>
                                    </p:animEffect>
                                  </p:childTnLst>
                                </p:cTn>
                              </p:par>
                            </p:childTnLst>
                          </p:cTn>
                        </p:par>
                        <p:par>
                          <p:cTn id="57" fill="hold">
                            <p:stCondLst>
                              <p:cond delay="9000"/>
                            </p:stCondLst>
                            <p:childTnLst>
                              <p:par>
                                <p:cTn id="58" presetID="31" presetClass="entr" presetSubtype="0" fill="hold" grpId="0" nodeType="afterEffect">
                                  <p:stCondLst>
                                    <p:cond delay="0"/>
                                  </p:stCondLst>
                                  <p:childTnLst>
                                    <p:set>
                                      <p:cBhvr>
                                        <p:cTn id="59" dur="1" fill="hold">
                                          <p:stCondLst>
                                            <p:cond delay="0"/>
                                          </p:stCondLst>
                                        </p:cTn>
                                        <p:tgtEl>
                                          <p:spTgt spid="8">
                                            <p:graphicEl>
                                              <a:dgm id="{D7414B6C-6F28-4266-B6D3-43D6B39FE3D8}"/>
                                            </p:graphicEl>
                                          </p:spTgt>
                                        </p:tgtEl>
                                        <p:attrNameLst>
                                          <p:attrName>style.visibility</p:attrName>
                                        </p:attrNameLst>
                                      </p:cBhvr>
                                      <p:to>
                                        <p:strVal val="visible"/>
                                      </p:to>
                                    </p:set>
                                    <p:anim calcmode="lin" valueType="num">
                                      <p:cBhvr>
                                        <p:cTn id="60" dur="1000" fill="hold"/>
                                        <p:tgtEl>
                                          <p:spTgt spid="8">
                                            <p:graphicEl>
                                              <a:dgm id="{D7414B6C-6F28-4266-B6D3-43D6B39FE3D8}"/>
                                            </p:graphicEl>
                                          </p:spTgt>
                                        </p:tgtEl>
                                        <p:attrNameLst>
                                          <p:attrName>ppt_w</p:attrName>
                                        </p:attrNameLst>
                                      </p:cBhvr>
                                      <p:tavLst>
                                        <p:tav tm="0">
                                          <p:val>
                                            <p:fltVal val="0"/>
                                          </p:val>
                                        </p:tav>
                                        <p:tav tm="100000">
                                          <p:val>
                                            <p:strVal val="#ppt_w"/>
                                          </p:val>
                                        </p:tav>
                                      </p:tavLst>
                                    </p:anim>
                                    <p:anim calcmode="lin" valueType="num">
                                      <p:cBhvr>
                                        <p:cTn id="61" dur="1000" fill="hold"/>
                                        <p:tgtEl>
                                          <p:spTgt spid="8">
                                            <p:graphicEl>
                                              <a:dgm id="{D7414B6C-6F28-4266-B6D3-43D6B39FE3D8}"/>
                                            </p:graphicEl>
                                          </p:spTgt>
                                        </p:tgtEl>
                                        <p:attrNameLst>
                                          <p:attrName>ppt_h</p:attrName>
                                        </p:attrNameLst>
                                      </p:cBhvr>
                                      <p:tavLst>
                                        <p:tav tm="0">
                                          <p:val>
                                            <p:fltVal val="0"/>
                                          </p:val>
                                        </p:tav>
                                        <p:tav tm="100000">
                                          <p:val>
                                            <p:strVal val="#ppt_h"/>
                                          </p:val>
                                        </p:tav>
                                      </p:tavLst>
                                    </p:anim>
                                    <p:anim calcmode="lin" valueType="num">
                                      <p:cBhvr>
                                        <p:cTn id="62" dur="1000" fill="hold"/>
                                        <p:tgtEl>
                                          <p:spTgt spid="8">
                                            <p:graphicEl>
                                              <a:dgm id="{D7414B6C-6F28-4266-B6D3-43D6B39FE3D8}"/>
                                            </p:graphicEl>
                                          </p:spTgt>
                                        </p:tgtEl>
                                        <p:attrNameLst>
                                          <p:attrName>style.rotation</p:attrName>
                                        </p:attrNameLst>
                                      </p:cBhvr>
                                      <p:tavLst>
                                        <p:tav tm="0">
                                          <p:val>
                                            <p:fltVal val="90"/>
                                          </p:val>
                                        </p:tav>
                                        <p:tav tm="100000">
                                          <p:val>
                                            <p:fltVal val="0"/>
                                          </p:val>
                                        </p:tav>
                                      </p:tavLst>
                                    </p:anim>
                                    <p:animEffect transition="in" filter="fade">
                                      <p:cBhvr>
                                        <p:cTn id="63" dur="1000"/>
                                        <p:tgtEl>
                                          <p:spTgt spid="8">
                                            <p:graphicEl>
                                              <a:dgm id="{D7414B6C-6F28-4266-B6D3-43D6B39FE3D8}"/>
                                            </p:graphicEl>
                                          </p:spTgt>
                                        </p:tgtEl>
                                      </p:cBhvr>
                                    </p:animEffect>
                                  </p:childTnLst>
                                </p:cTn>
                              </p:par>
                            </p:childTnLst>
                          </p:cTn>
                        </p:par>
                        <p:par>
                          <p:cTn id="64" fill="hold">
                            <p:stCondLst>
                              <p:cond delay="10000"/>
                            </p:stCondLst>
                            <p:childTnLst>
                              <p:par>
                                <p:cTn id="65" presetID="31" presetClass="entr" presetSubtype="0" fill="hold" grpId="0" nodeType="afterEffect">
                                  <p:stCondLst>
                                    <p:cond delay="0"/>
                                  </p:stCondLst>
                                  <p:childTnLst>
                                    <p:set>
                                      <p:cBhvr>
                                        <p:cTn id="66" dur="1" fill="hold">
                                          <p:stCondLst>
                                            <p:cond delay="0"/>
                                          </p:stCondLst>
                                        </p:cTn>
                                        <p:tgtEl>
                                          <p:spTgt spid="8">
                                            <p:graphicEl>
                                              <a:dgm id="{E8EC5BB8-E744-4B11-9FD6-50E528028042}"/>
                                            </p:graphicEl>
                                          </p:spTgt>
                                        </p:tgtEl>
                                        <p:attrNameLst>
                                          <p:attrName>style.visibility</p:attrName>
                                        </p:attrNameLst>
                                      </p:cBhvr>
                                      <p:to>
                                        <p:strVal val="visible"/>
                                      </p:to>
                                    </p:set>
                                    <p:anim calcmode="lin" valueType="num">
                                      <p:cBhvr>
                                        <p:cTn id="67" dur="1000" fill="hold"/>
                                        <p:tgtEl>
                                          <p:spTgt spid="8">
                                            <p:graphicEl>
                                              <a:dgm id="{E8EC5BB8-E744-4B11-9FD6-50E528028042}"/>
                                            </p:graphicEl>
                                          </p:spTgt>
                                        </p:tgtEl>
                                        <p:attrNameLst>
                                          <p:attrName>ppt_w</p:attrName>
                                        </p:attrNameLst>
                                      </p:cBhvr>
                                      <p:tavLst>
                                        <p:tav tm="0">
                                          <p:val>
                                            <p:fltVal val="0"/>
                                          </p:val>
                                        </p:tav>
                                        <p:tav tm="100000">
                                          <p:val>
                                            <p:strVal val="#ppt_w"/>
                                          </p:val>
                                        </p:tav>
                                      </p:tavLst>
                                    </p:anim>
                                    <p:anim calcmode="lin" valueType="num">
                                      <p:cBhvr>
                                        <p:cTn id="68" dur="1000" fill="hold"/>
                                        <p:tgtEl>
                                          <p:spTgt spid="8">
                                            <p:graphicEl>
                                              <a:dgm id="{E8EC5BB8-E744-4B11-9FD6-50E528028042}"/>
                                            </p:graphicEl>
                                          </p:spTgt>
                                        </p:tgtEl>
                                        <p:attrNameLst>
                                          <p:attrName>ppt_h</p:attrName>
                                        </p:attrNameLst>
                                      </p:cBhvr>
                                      <p:tavLst>
                                        <p:tav tm="0">
                                          <p:val>
                                            <p:fltVal val="0"/>
                                          </p:val>
                                        </p:tav>
                                        <p:tav tm="100000">
                                          <p:val>
                                            <p:strVal val="#ppt_h"/>
                                          </p:val>
                                        </p:tav>
                                      </p:tavLst>
                                    </p:anim>
                                    <p:anim calcmode="lin" valueType="num">
                                      <p:cBhvr>
                                        <p:cTn id="69" dur="1000" fill="hold"/>
                                        <p:tgtEl>
                                          <p:spTgt spid="8">
                                            <p:graphicEl>
                                              <a:dgm id="{E8EC5BB8-E744-4B11-9FD6-50E528028042}"/>
                                            </p:graphicEl>
                                          </p:spTgt>
                                        </p:tgtEl>
                                        <p:attrNameLst>
                                          <p:attrName>style.rotation</p:attrName>
                                        </p:attrNameLst>
                                      </p:cBhvr>
                                      <p:tavLst>
                                        <p:tav tm="0">
                                          <p:val>
                                            <p:fltVal val="90"/>
                                          </p:val>
                                        </p:tav>
                                        <p:tav tm="100000">
                                          <p:val>
                                            <p:fltVal val="0"/>
                                          </p:val>
                                        </p:tav>
                                      </p:tavLst>
                                    </p:anim>
                                    <p:animEffect transition="in" filter="fade">
                                      <p:cBhvr>
                                        <p:cTn id="70" dur="1000"/>
                                        <p:tgtEl>
                                          <p:spTgt spid="8">
                                            <p:graphicEl>
                                              <a:dgm id="{E8EC5BB8-E744-4B11-9FD6-50E52802804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31057" y="159073"/>
            <a:ext cx="5786651"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تدبر در سوره با نزدیک شدن به غرض آن</a:t>
            </a:r>
            <a:endParaRPr lang="fa-IR" sz="3200" b="1" dirty="0">
              <a:solidFill>
                <a:srgbClr val="0EABA4"/>
              </a:solidFill>
              <a:latin typeface="Mitra" panose="02000500000000000000" pitchFamily="2" charset="-78"/>
              <a:cs typeface="Mitra" panose="02000500000000000000" pitchFamily="2" charset="-78"/>
            </a:endParaRPr>
          </a:p>
        </p:txBody>
      </p:sp>
      <p:sp>
        <p:nvSpPr>
          <p:cNvPr id="8" name="Title 1"/>
          <p:cNvSpPr txBox="1">
            <a:spLocks/>
          </p:cNvSpPr>
          <p:nvPr/>
        </p:nvSpPr>
        <p:spPr>
          <a:xfrm>
            <a:off x="1678671" y="299413"/>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ششم</a:t>
            </a:r>
            <a:endParaRPr lang="en-US" sz="3600" dirty="0">
              <a:solidFill>
                <a:srgbClr val="F7FFA7"/>
              </a:solidFill>
              <a:effectLst>
                <a:outerShdw blurRad="38100" dist="38100" dir="2700000" algn="tl">
                  <a:srgbClr val="000000">
                    <a:alpha val="43137"/>
                  </a:srgbClr>
                </a:outerShdw>
              </a:effectLst>
            </a:endParaRPr>
          </a:p>
        </p:txBody>
      </p:sp>
      <p:sp>
        <p:nvSpPr>
          <p:cNvPr id="9" name="Content Placeholder 5"/>
          <p:cNvSpPr txBox="1">
            <a:spLocks/>
          </p:cNvSpPr>
          <p:nvPr/>
        </p:nvSpPr>
        <p:spPr>
          <a:xfrm>
            <a:off x="1514900" y="1187355"/>
            <a:ext cx="8611737" cy="4435523"/>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lnSpc>
                <a:spcPct val="100000"/>
              </a:lnSpc>
              <a:buNone/>
            </a:pPr>
            <a:r>
              <a:rPr lang="fa-IR" sz="2600" dirty="0" smtClean="0">
                <a:latin typeface="Mitra" panose="02000500000000000000" pitchFamily="2" charset="-78"/>
                <a:cs typeface="B Titr" panose="00000700000000000000" pitchFamily="2" charset="-78"/>
              </a:rPr>
              <a:t>	در سوره مبارکه قلم، خداوند در مقام دفاع از پیامبر اکرم برآمده،</a:t>
            </a:r>
            <a:r>
              <a:rPr lang="fa-IR" sz="2600" dirty="0">
                <a:latin typeface="Mitra" panose="02000500000000000000" pitchFamily="2" charset="-78"/>
                <a:cs typeface="B Titr" panose="00000700000000000000" pitchFamily="2" charset="-78"/>
              </a:rPr>
              <a:t> </a:t>
            </a:r>
            <a:r>
              <a:rPr lang="fa-IR" sz="2600" dirty="0" smtClean="0">
                <a:latin typeface="Mitra" panose="02000500000000000000" pitchFamily="2" charset="-78"/>
                <a:cs typeface="B Titr" panose="00000700000000000000" pitchFamily="2" charset="-78"/>
              </a:rPr>
              <a:t>با سوگندی عظیم جایگاه والای ایشان را مشخص میکند. خداوند از طرفی پیامبر خویش را مورد حمایت و دلداری قرار داده و از طرف دیگر دشمنان ایشان را به شدت سرکوب کرده و خوار خفیف ساخته است. همچنین با توجه دادن انسان به خلق عظیم پیامبراکرم، و عاقبت اخلاق های زشت اجتماعی تکذیب کنندگان، هر انسانی را مورد ملامت قرار میدهد که در صورت دور شدن از خلق عظیم پیامبر اکرم که از باور او نشأت میگیرد، به چنین عذاب دردناکی مبتلا میشود. اگر انسانی صفت و خلقی زشت داشته باشد، مشخص میشود که از نظر او خلق بد و خوب نتیجه یکسانی دارد. از این رو به شدت باورهای غلط انسان را مورد حمله قرار داده و آنها را تخطئه میکند، تا انسان را نسبت به اخلاق و صفات بدش بیدار کند. </a:t>
            </a:r>
          </a:p>
        </p:txBody>
      </p:sp>
    </p:spTree>
    <p:extLst>
      <p:ext uri="{BB962C8B-B14F-4D97-AF65-F5344CB8AC3E}">
        <p14:creationId xmlns:p14="http://schemas.microsoft.com/office/powerpoint/2010/main" val="10750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78473" y="1128065"/>
            <a:ext cx="5786651"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تدبر در سوره با </a:t>
            </a:r>
            <a:br>
              <a:rPr lang="fa-IR" sz="3200" b="1" dirty="0" smtClean="0">
                <a:solidFill>
                  <a:srgbClr val="0EABA4"/>
                </a:solidFill>
                <a:latin typeface="Mitra" panose="02000500000000000000" pitchFamily="2" charset="-78"/>
                <a:cs typeface="Mitra" panose="02000500000000000000" pitchFamily="2" charset="-78"/>
              </a:rPr>
            </a:br>
            <a:r>
              <a:rPr lang="fa-IR" sz="3200" b="1" dirty="0" smtClean="0">
                <a:solidFill>
                  <a:srgbClr val="0EABA4"/>
                </a:solidFill>
                <a:latin typeface="Mitra" panose="02000500000000000000" pitchFamily="2" charset="-78"/>
                <a:cs typeface="Mitra" panose="02000500000000000000" pitchFamily="2" charset="-78"/>
              </a:rPr>
              <a:t>نزدیک شدن به غرض آن</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1514898" y="893909"/>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ششم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Diagram 6"/>
          <p:cNvGraphicFramePr/>
          <p:nvPr>
            <p:extLst>
              <p:ext uri="{D42A27DB-BD31-4B8C-83A1-F6EECF244321}">
                <p14:modId xmlns:p14="http://schemas.microsoft.com/office/powerpoint/2010/main" val="1197701245"/>
              </p:ext>
            </p:extLst>
          </p:nvPr>
        </p:nvGraphicFramePr>
        <p:xfrm>
          <a:off x="1187356" y="2265530"/>
          <a:ext cx="10249468" cy="3179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915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graphicEl>
                                              <a:dgm id="{40F82946-20DC-4EB7-9D61-E2854E517310}"/>
                                            </p:graphicEl>
                                          </p:spTgt>
                                        </p:tgtEl>
                                        <p:attrNameLst>
                                          <p:attrName>style.visibility</p:attrName>
                                        </p:attrNameLst>
                                      </p:cBhvr>
                                      <p:to>
                                        <p:strVal val="visible"/>
                                      </p:to>
                                    </p:set>
                                    <p:anim calcmode="lin" valueType="num">
                                      <p:cBhvr>
                                        <p:cTn id="15" dur="1000" fill="hold"/>
                                        <p:tgtEl>
                                          <p:spTgt spid="7">
                                            <p:graphicEl>
                                              <a:dgm id="{40F82946-20DC-4EB7-9D61-E2854E517310}"/>
                                            </p:graphicEl>
                                          </p:spTgt>
                                        </p:tgtEl>
                                        <p:attrNameLst>
                                          <p:attrName>ppt_w</p:attrName>
                                        </p:attrNameLst>
                                      </p:cBhvr>
                                      <p:tavLst>
                                        <p:tav tm="0">
                                          <p:val>
                                            <p:fltVal val="0"/>
                                          </p:val>
                                        </p:tav>
                                        <p:tav tm="100000">
                                          <p:val>
                                            <p:strVal val="#ppt_w"/>
                                          </p:val>
                                        </p:tav>
                                      </p:tavLst>
                                    </p:anim>
                                    <p:anim calcmode="lin" valueType="num">
                                      <p:cBhvr>
                                        <p:cTn id="16" dur="1000" fill="hold"/>
                                        <p:tgtEl>
                                          <p:spTgt spid="7">
                                            <p:graphicEl>
                                              <a:dgm id="{40F82946-20DC-4EB7-9D61-E2854E517310}"/>
                                            </p:graphicEl>
                                          </p:spTgt>
                                        </p:tgtEl>
                                        <p:attrNameLst>
                                          <p:attrName>ppt_h</p:attrName>
                                        </p:attrNameLst>
                                      </p:cBhvr>
                                      <p:tavLst>
                                        <p:tav tm="0">
                                          <p:val>
                                            <p:fltVal val="0"/>
                                          </p:val>
                                        </p:tav>
                                        <p:tav tm="100000">
                                          <p:val>
                                            <p:strVal val="#ppt_h"/>
                                          </p:val>
                                        </p:tav>
                                      </p:tavLst>
                                    </p:anim>
                                    <p:anim calcmode="lin" valueType="num">
                                      <p:cBhvr>
                                        <p:cTn id="17" dur="1000" fill="hold"/>
                                        <p:tgtEl>
                                          <p:spTgt spid="7">
                                            <p:graphicEl>
                                              <a:dgm id="{40F82946-20DC-4EB7-9D61-E2854E517310}"/>
                                            </p:graphicEl>
                                          </p:spTgt>
                                        </p:tgtEl>
                                        <p:attrNameLst>
                                          <p:attrName>style.rotation</p:attrName>
                                        </p:attrNameLst>
                                      </p:cBhvr>
                                      <p:tavLst>
                                        <p:tav tm="0">
                                          <p:val>
                                            <p:fltVal val="90"/>
                                          </p:val>
                                        </p:tav>
                                        <p:tav tm="100000">
                                          <p:val>
                                            <p:fltVal val="0"/>
                                          </p:val>
                                        </p:tav>
                                      </p:tavLst>
                                    </p:anim>
                                    <p:animEffect transition="in" filter="fade">
                                      <p:cBhvr>
                                        <p:cTn id="18" dur="1000"/>
                                        <p:tgtEl>
                                          <p:spTgt spid="7">
                                            <p:graphicEl>
                                              <a:dgm id="{40F82946-20DC-4EB7-9D61-E2854E517310}"/>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graphicEl>
                                              <a:dgm id="{99D21151-550B-407E-AC06-F6A4434A2570}"/>
                                            </p:graphicEl>
                                          </p:spTgt>
                                        </p:tgtEl>
                                        <p:attrNameLst>
                                          <p:attrName>style.visibility</p:attrName>
                                        </p:attrNameLst>
                                      </p:cBhvr>
                                      <p:to>
                                        <p:strVal val="visible"/>
                                      </p:to>
                                    </p:set>
                                    <p:anim calcmode="lin" valueType="num">
                                      <p:cBhvr>
                                        <p:cTn id="21" dur="1000" fill="hold"/>
                                        <p:tgtEl>
                                          <p:spTgt spid="7">
                                            <p:graphicEl>
                                              <a:dgm id="{99D21151-550B-407E-AC06-F6A4434A2570}"/>
                                            </p:graphicEl>
                                          </p:spTgt>
                                        </p:tgtEl>
                                        <p:attrNameLst>
                                          <p:attrName>ppt_w</p:attrName>
                                        </p:attrNameLst>
                                      </p:cBhvr>
                                      <p:tavLst>
                                        <p:tav tm="0">
                                          <p:val>
                                            <p:fltVal val="0"/>
                                          </p:val>
                                        </p:tav>
                                        <p:tav tm="100000">
                                          <p:val>
                                            <p:strVal val="#ppt_w"/>
                                          </p:val>
                                        </p:tav>
                                      </p:tavLst>
                                    </p:anim>
                                    <p:anim calcmode="lin" valueType="num">
                                      <p:cBhvr>
                                        <p:cTn id="22" dur="1000" fill="hold"/>
                                        <p:tgtEl>
                                          <p:spTgt spid="7">
                                            <p:graphicEl>
                                              <a:dgm id="{99D21151-550B-407E-AC06-F6A4434A2570}"/>
                                            </p:graphicEl>
                                          </p:spTgt>
                                        </p:tgtEl>
                                        <p:attrNameLst>
                                          <p:attrName>ppt_h</p:attrName>
                                        </p:attrNameLst>
                                      </p:cBhvr>
                                      <p:tavLst>
                                        <p:tav tm="0">
                                          <p:val>
                                            <p:fltVal val="0"/>
                                          </p:val>
                                        </p:tav>
                                        <p:tav tm="100000">
                                          <p:val>
                                            <p:strVal val="#ppt_h"/>
                                          </p:val>
                                        </p:tav>
                                      </p:tavLst>
                                    </p:anim>
                                    <p:anim calcmode="lin" valueType="num">
                                      <p:cBhvr>
                                        <p:cTn id="23" dur="1000" fill="hold"/>
                                        <p:tgtEl>
                                          <p:spTgt spid="7">
                                            <p:graphicEl>
                                              <a:dgm id="{99D21151-550B-407E-AC06-F6A4434A2570}"/>
                                            </p:graphicEl>
                                          </p:spTgt>
                                        </p:tgtEl>
                                        <p:attrNameLst>
                                          <p:attrName>style.rotation</p:attrName>
                                        </p:attrNameLst>
                                      </p:cBhvr>
                                      <p:tavLst>
                                        <p:tav tm="0">
                                          <p:val>
                                            <p:fltVal val="90"/>
                                          </p:val>
                                        </p:tav>
                                        <p:tav tm="100000">
                                          <p:val>
                                            <p:fltVal val="0"/>
                                          </p:val>
                                        </p:tav>
                                      </p:tavLst>
                                    </p:anim>
                                    <p:animEffect transition="in" filter="fade">
                                      <p:cBhvr>
                                        <p:cTn id="24" dur="1000"/>
                                        <p:tgtEl>
                                          <p:spTgt spid="7">
                                            <p:graphicEl>
                                              <a:dgm id="{99D21151-550B-407E-AC06-F6A4434A257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7" grpId="0">
        <p:bldSub>
          <a:bldDgm/>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609233" y="113432"/>
            <a:ext cx="5786651"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تدبر در سوره با نزدیک شدن به غرض آن</a:t>
            </a:r>
            <a:endParaRPr lang="fa-IR" sz="3200" b="1" dirty="0">
              <a:solidFill>
                <a:srgbClr val="0EABA4"/>
              </a:solidFill>
              <a:latin typeface="Mitra" panose="02000500000000000000" pitchFamily="2" charset="-78"/>
              <a:cs typeface="Mitra" panose="02000500000000000000" pitchFamily="2" charset="-78"/>
            </a:endParaRPr>
          </a:p>
        </p:txBody>
      </p:sp>
      <p:sp>
        <p:nvSpPr>
          <p:cNvPr id="8" name="Title 1"/>
          <p:cNvSpPr txBox="1">
            <a:spLocks/>
          </p:cNvSpPr>
          <p:nvPr/>
        </p:nvSpPr>
        <p:spPr>
          <a:xfrm>
            <a:off x="1704366" y="253772"/>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ششم</a:t>
            </a:r>
            <a:endParaRPr lang="en-US" sz="3600" dirty="0">
              <a:solidFill>
                <a:srgbClr val="F7FFA7"/>
              </a:solidFill>
              <a:effectLst>
                <a:outerShdw blurRad="38100" dist="38100" dir="2700000" algn="tl">
                  <a:srgbClr val="000000">
                    <a:alpha val="43137"/>
                  </a:srgbClr>
                </a:outerShdw>
              </a:effectLst>
            </a:endParaRPr>
          </a:p>
        </p:txBody>
      </p:sp>
      <p:pic>
        <p:nvPicPr>
          <p:cNvPr id="9" name="Picture 2" descr="Anger, Sadness, Boredom, Anxiety: Emotions That Feel Bad Can Be Useful |  Texas A&amp;M University College of Arts and Scienc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2" t="7229" r="2753" b="33512"/>
          <a:stretch/>
        </p:blipFill>
        <p:spPr bwMode="auto">
          <a:xfrm>
            <a:off x="2735091" y="1136284"/>
            <a:ext cx="6294184" cy="247024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060809" y="3782557"/>
            <a:ext cx="7642749" cy="2004094"/>
            <a:chOff x="-455933" y="332524"/>
            <a:chExt cx="5368946" cy="1379039"/>
          </a:xfrm>
          <a:scene3d>
            <a:camera prst="orthographicFront">
              <a:rot lat="0" lon="0" rev="0"/>
            </a:camera>
            <a:lightRig rig="contrasting" dir="t">
              <a:rot lat="0" lon="0" rev="1200000"/>
            </a:lightRig>
          </a:scene3d>
        </p:grpSpPr>
        <p:sp>
          <p:nvSpPr>
            <p:cNvPr id="11" name="Rounded Rectangle 10"/>
            <p:cNvSpPr/>
            <p:nvPr/>
          </p:nvSpPr>
          <p:spPr>
            <a:xfrm>
              <a:off x="-455933" y="332524"/>
              <a:ext cx="5368946" cy="137903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txBox="1"/>
            <p:nvPr/>
          </p:nvSpPr>
          <p:spPr>
            <a:xfrm>
              <a:off x="-455933" y="399843"/>
              <a:ext cx="5234308" cy="124440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a-IR" sz="3200" dirty="0" smtClean="0">
                  <a:solidFill>
                    <a:schemeClr val="bg1"/>
                  </a:solidFill>
                  <a:cs typeface="B Titr" panose="00000700000000000000" pitchFamily="2" charset="-78"/>
                </a:rPr>
                <a:t>اخلاق انسان در ارتباط با دیگران مشخص میشود. پس در نظر گرفتن جامعه ای هر چند کوچک، </a:t>
              </a:r>
              <a:br>
                <a:rPr lang="fa-IR" sz="3200" dirty="0" smtClean="0">
                  <a:solidFill>
                    <a:schemeClr val="bg1"/>
                  </a:solidFill>
                  <a:cs typeface="B Titr" panose="00000700000000000000" pitchFamily="2" charset="-78"/>
                </a:rPr>
              </a:br>
              <a:r>
                <a:rPr lang="fa-IR" sz="3200" dirty="0" smtClean="0">
                  <a:solidFill>
                    <a:schemeClr val="bg1"/>
                  </a:solidFill>
                  <a:cs typeface="B Titr" panose="00000700000000000000" pitchFamily="2" charset="-78"/>
                </a:rPr>
                <a:t>برای تغییر اخلاق بد به اخلاق نیکو لازم است.  </a:t>
              </a:r>
              <a:endParaRPr lang="en-US" sz="3200" kern="1200" dirty="0">
                <a:solidFill>
                  <a:schemeClr val="bg1"/>
                </a:solidFill>
                <a:cs typeface="B Titr" panose="00000700000000000000" pitchFamily="2" charset="-78"/>
              </a:endParaRPr>
            </a:p>
          </p:txBody>
        </p:sp>
      </p:grpSp>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5408" y="5688820"/>
            <a:ext cx="914741" cy="914741"/>
          </a:xfrm>
          <a:prstGeom prst="rect">
            <a:avLst/>
          </a:prstGeom>
        </p:spPr>
      </p:pic>
    </p:spTree>
    <p:extLst>
      <p:ext uri="{BB962C8B-B14F-4D97-AF65-F5344CB8AC3E}">
        <p14:creationId xmlns:p14="http://schemas.microsoft.com/office/powerpoint/2010/main" val="177354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970" y="1716443"/>
            <a:ext cx="6898759" cy="4351338"/>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8316" y="261582"/>
            <a:ext cx="1380497" cy="1881117"/>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86" y="261582"/>
            <a:ext cx="1380497" cy="1881117"/>
          </a:xfrm>
          <a:prstGeom prst="rect">
            <a:avLst/>
          </a:prstGeom>
          <a:ln>
            <a:noFill/>
          </a:ln>
          <a:effectLst>
            <a:softEdge rad="112500"/>
          </a:effectLst>
        </p:spPr>
      </p:pic>
    </p:spTree>
    <p:extLst>
      <p:ext uri="{BB962C8B-B14F-4D97-AF65-F5344CB8AC3E}">
        <p14:creationId xmlns:p14="http://schemas.microsoft.com/office/powerpoint/2010/main" val="1022544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65901" y="1405720"/>
            <a:ext cx="5126099" cy="682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0EABA3"/>
                </a:solidFill>
                <a:cs typeface="B Titr" panose="00000700000000000000" pitchFamily="2" charset="-78"/>
              </a:rPr>
              <a:t>جایگاه قلم در </a:t>
            </a:r>
            <a:endParaRPr lang="en-US" sz="2800" dirty="0" smtClean="0">
              <a:solidFill>
                <a:srgbClr val="0EABA3"/>
              </a:solidFill>
              <a:cs typeface="B Titr" panose="00000700000000000000" pitchFamily="2" charset="-78"/>
            </a:endParaRPr>
          </a:p>
          <a:p>
            <a:pPr algn="ctr" rtl="1"/>
            <a:r>
              <a:rPr lang="fa-IR" sz="2800" dirty="0" smtClean="0">
                <a:solidFill>
                  <a:srgbClr val="0EABA3"/>
                </a:solidFill>
                <a:cs typeface="B Titr" panose="00000700000000000000" pitchFamily="2" charset="-78"/>
              </a:rPr>
              <a:t>سوره مبارکه علق و قلم</a:t>
            </a:r>
            <a:endParaRPr lang="en-US" sz="2800" dirty="0">
              <a:solidFill>
                <a:srgbClr val="0EABA3"/>
              </a:solidFill>
            </a:endParaRPr>
          </a:p>
        </p:txBody>
      </p:sp>
      <p:sp>
        <p:nvSpPr>
          <p:cNvPr id="6" name="Content Placeholder 5"/>
          <p:cNvSpPr txBox="1">
            <a:spLocks/>
          </p:cNvSpPr>
          <p:nvPr/>
        </p:nvSpPr>
        <p:spPr>
          <a:xfrm>
            <a:off x="6277971" y="2842994"/>
            <a:ext cx="4678226" cy="2271417"/>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fa-IR" sz="1050" dirty="0" smtClean="0">
              <a:latin typeface="Mitra" panose="02000500000000000000" pitchFamily="2" charset="-78"/>
              <a:cs typeface="B Titr" panose="00000700000000000000" pitchFamily="2" charset="-78"/>
            </a:endParaRPr>
          </a:p>
          <a:p>
            <a:pPr marL="0" indent="0" algn="ctr">
              <a:lnSpc>
                <a:spcPct val="100000"/>
              </a:lnSpc>
              <a:buNone/>
            </a:pPr>
            <a:r>
              <a:rPr lang="fa-IR" sz="4000" dirty="0" smtClean="0">
                <a:latin typeface="Mitra" panose="02000500000000000000" pitchFamily="2" charset="-78"/>
                <a:cs typeface="B Titr" panose="00000700000000000000" pitchFamily="2" charset="-78"/>
              </a:rPr>
              <a:t>با توجه به این دو سوره؛ آنچه موجب سطر است، باعث علم نیز هست.</a:t>
            </a:r>
          </a:p>
        </p:txBody>
      </p:sp>
      <p:sp>
        <p:nvSpPr>
          <p:cNvPr id="7" name="Oval 6"/>
          <p:cNvSpPr/>
          <p:nvPr/>
        </p:nvSpPr>
        <p:spPr>
          <a:xfrm>
            <a:off x="2688609" y="2758193"/>
            <a:ext cx="2811964" cy="2363453"/>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8" name="Oval 4"/>
          <p:cNvSpPr txBox="1"/>
          <p:nvPr/>
        </p:nvSpPr>
        <p:spPr>
          <a:xfrm>
            <a:off x="2561595" y="3137584"/>
            <a:ext cx="2938978" cy="16822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3500" dirty="0" smtClean="0">
                <a:cs typeface="B Titr" panose="00000700000000000000" pitchFamily="2" charset="-78"/>
              </a:rPr>
              <a:t>نقش اساسی در گسترش علم</a:t>
            </a:r>
            <a:endParaRPr lang="en-US" sz="3500" kern="1200" dirty="0">
              <a:cs typeface="B Titr" panose="00000700000000000000" pitchFamily="2" charset="-78"/>
            </a:endParaRPr>
          </a:p>
        </p:txBody>
      </p:sp>
    </p:spTree>
    <p:extLst>
      <p:ext uri="{BB962C8B-B14F-4D97-AF65-F5344CB8AC3E}">
        <p14:creationId xmlns:p14="http://schemas.microsoft.com/office/powerpoint/2010/main" val="383234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 calcmode="lin" valueType="num">
                                      <p:cBhvr>
                                        <p:cTn id="11" dur="1000" fill="hold"/>
                                        <p:tgtEl>
                                          <p:spTgt spid="6">
                                            <p:bg/>
                                          </p:spTgt>
                                        </p:tgtEl>
                                        <p:attrNameLst>
                                          <p:attrName>ppt_w</p:attrName>
                                        </p:attrNameLst>
                                      </p:cBhvr>
                                      <p:tavLst>
                                        <p:tav tm="0">
                                          <p:val>
                                            <p:fltVal val="0"/>
                                          </p:val>
                                        </p:tav>
                                        <p:tav tm="100000">
                                          <p:val>
                                            <p:strVal val="#ppt_w"/>
                                          </p:val>
                                        </p:tav>
                                      </p:tavLst>
                                    </p:anim>
                                    <p:anim calcmode="lin" valueType="num">
                                      <p:cBhvr>
                                        <p:cTn id="12" dur="1000" fill="hold"/>
                                        <p:tgtEl>
                                          <p:spTgt spid="6">
                                            <p:bg/>
                                          </p:spTgt>
                                        </p:tgtEl>
                                        <p:attrNameLst>
                                          <p:attrName>ppt_h</p:attrName>
                                        </p:attrNameLst>
                                      </p:cBhvr>
                                      <p:tavLst>
                                        <p:tav tm="0">
                                          <p:val>
                                            <p:fltVal val="0"/>
                                          </p:val>
                                        </p:tav>
                                        <p:tav tm="100000">
                                          <p:val>
                                            <p:strVal val="#ppt_h"/>
                                          </p:val>
                                        </p:tav>
                                      </p:tavLst>
                                    </p:anim>
                                    <p:anim calcmode="lin" valueType="num">
                                      <p:cBhvr>
                                        <p:cTn id="13" dur="1000" fill="hold"/>
                                        <p:tgtEl>
                                          <p:spTgt spid="6">
                                            <p:bg/>
                                          </p:spTgt>
                                        </p:tgtEl>
                                        <p:attrNameLst>
                                          <p:attrName>style.rotation</p:attrName>
                                        </p:attrNameLst>
                                      </p:cBhvr>
                                      <p:tavLst>
                                        <p:tav tm="0">
                                          <p:val>
                                            <p:fltVal val="90"/>
                                          </p:val>
                                        </p:tav>
                                        <p:tav tm="100000">
                                          <p:val>
                                            <p:fltVal val="0"/>
                                          </p:val>
                                        </p:tav>
                                      </p:tavLst>
                                    </p:anim>
                                    <p:animEffect transition="in" filter="fade">
                                      <p:cBhvr>
                                        <p:cTn id="14" dur="1000"/>
                                        <p:tgtEl>
                                          <p:spTgt spid="6">
                                            <p:bg/>
                                          </p:spTgt>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6">
                                            <p:txEl>
                                              <p:pRg st="1" end="1"/>
                                            </p:txEl>
                                          </p:spTgt>
                                        </p:tgtEl>
                                      </p:cBhvr>
                                    </p:animEffect>
                                  </p:childTnLst>
                                </p:cTn>
                              </p:par>
                            </p:childTnLst>
                          </p:cTn>
                        </p:par>
                        <p:par>
                          <p:cTn id="22" fill="hold">
                            <p:stCondLst>
                              <p:cond delay="4000"/>
                            </p:stCondLst>
                            <p:childTnLst>
                              <p:par>
                                <p:cTn id="23" presetID="26"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par>
                          <p:cTn id="39" fill="hold">
                            <p:stCondLst>
                              <p:cond delay="6000"/>
                            </p:stCondLst>
                            <p:childTnLst>
                              <p:par>
                                <p:cTn id="40" presetID="26"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80">
                                          <p:stCondLst>
                                            <p:cond delay="0"/>
                                          </p:stCondLst>
                                        </p:cTn>
                                        <p:tgtEl>
                                          <p:spTgt spid="8"/>
                                        </p:tgtEl>
                                      </p:cBhvr>
                                    </p:animEffect>
                                    <p:anim calcmode="lin" valueType="num">
                                      <p:cBhvr>
                                        <p:cTn id="4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gtEl>
                                      </p:cBhvr>
                                      <p:to x="100000" y="60000"/>
                                    </p:animScale>
                                    <p:animScale>
                                      <p:cBhvr>
                                        <p:cTn id="49" dur="166" decel="50000">
                                          <p:stCondLst>
                                            <p:cond delay="67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18615" y="395784"/>
            <a:ext cx="3744036" cy="682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0EABA3"/>
                </a:solidFill>
                <a:cs typeface="B Titr" panose="00000700000000000000" pitchFamily="2" charset="-78"/>
              </a:rPr>
              <a:t>جایگاه قلم در </a:t>
            </a:r>
            <a:endParaRPr lang="en-US" sz="2800" dirty="0" smtClean="0">
              <a:solidFill>
                <a:srgbClr val="0EABA3"/>
              </a:solidFill>
              <a:cs typeface="B Titr" panose="00000700000000000000" pitchFamily="2" charset="-78"/>
            </a:endParaRPr>
          </a:p>
          <a:p>
            <a:pPr algn="ctr" rtl="1"/>
            <a:r>
              <a:rPr lang="fa-IR" sz="2800" dirty="0" smtClean="0">
                <a:solidFill>
                  <a:srgbClr val="0EABA3"/>
                </a:solidFill>
                <a:cs typeface="B Titr" panose="00000700000000000000" pitchFamily="2" charset="-78"/>
              </a:rPr>
              <a:t>سوره مبارکه علق و قلم</a:t>
            </a:r>
            <a:endParaRPr lang="en-US" sz="2800" dirty="0">
              <a:solidFill>
                <a:srgbClr val="0EABA3"/>
              </a:solidFill>
            </a:endParaRPr>
          </a:p>
        </p:txBody>
      </p:sp>
      <p:grpSp>
        <p:nvGrpSpPr>
          <p:cNvPr id="14" name="Group 13"/>
          <p:cNvGrpSpPr/>
          <p:nvPr/>
        </p:nvGrpSpPr>
        <p:grpSpPr>
          <a:xfrm>
            <a:off x="1337481" y="23349"/>
            <a:ext cx="8993875" cy="6532868"/>
            <a:chOff x="1337481" y="23349"/>
            <a:chExt cx="8993875" cy="6532868"/>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3930" b="13433"/>
            <a:stretch/>
          </p:blipFill>
          <p:spPr>
            <a:xfrm>
              <a:off x="1337481" y="23349"/>
              <a:ext cx="8993875" cy="6532868"/>
            </a:xfrm>
            <a:prstGeom prst="rect">
              <a:avLst/>
            </a:prstGeom>
          </p:spPr>
        </p:pic>
        <p:sp>
          <p:nvSpPr>
            <p:cNvPr id="10" name="Rectangle 9"/>
            <p:cNvSpPr/>
            <p:nvPr/>
          </p:nvSpPr>
          <p:spPr>
            <a:xfrm>
              <a:off x="3987999" y="3065148"/>
              <a:ext cx="3558988" cy="707886"/>
            </a:xfrm>
            <a:prstGeom prst="rect">
              <a:avLst/>
            </a:prstGeom>
          </p:spPr>
          <p:txBody>
            <a:bodyPr wrap="none">
              <a:spAutoFit/>
            </a:bodyPr>
            <a:lstStyle/>
            <a:p>
              <a:r>
                <a:rPr lang="fa-IR" sz="4000" b="1" dirty="0">
                  <a:solidFill>
                    <a:srgbClr val="B4423E"/>
                  </a:solidFill>
                  <a:latin typeface="A Suls" pitchFamily="2" charset="-78"/>
                  <a:cs typeface="A Suls" pitchFamily="2" charset="-78"/>
                </a:rPr>
                <a:t>الْقَلْبُ مُصْحَفُ </a:t>
              </a:r>
              <a:r>
                <a:rPr lang="fa-IR" sz="4000" b="1" dirty="0" smtClean="0">
                  <a:solidFill>
                    <a:srgbClr val="B4423E"/>
                  </a:solidFill>
                  <a:latin typeface="A Suls" pitchFamily="2" charset="-78"/>
                  <a:cs typeface="A Suls" pitchFamily="2" charset="-78"/>
                </a:rPr>
                <a:t>الْبَصَر</a:t>
              </a:r>
              <a:endParaRPr lang="en-US" sz="4000" b="1" dirty="0">
                <a:solidFill>
                  <a:srgbClr val="B4423E"/>
                </a:solidFill>
                <a:latin typeface="A Suls" pitchFamily="2" charset="-78"/>
                <a:cs typeface="A Suls" pitchFamily="2" charset="-78"/>
              </a:endParaRPr>
            </a:p>
          </p:txBody>
        </p:sp>
        <p:sp>
          <p:nvSpPr>
            <p:cNvPr id="12" name="Rectangle 11"/>
            <p:cNvSpPr/>
            <p:nvPr/>
          </p:nvSpPr>
          <p:spPr>
            <a:xfrm>
              <a:off x="6007146" y="2399159"/>
              <a:ext cx="2172390" cy="338554"/>
            </a:xfrm>
            <a:prstGeom prst="rect">
              <a:avLst/>
            </a:prstGeom>
          </p:spPr>
          <p:txBody>
            <a:bodyPr wrap="none">
              <a:spAutoFit/>
            </a:bodyPr>
            <a:lstStyle/>
            <a:p>
              <a:r>
                <a:rPr lang="fa-IR" sz="1600" dirty="0" smtClean="0">
                  <a:solidFill>
                    <a:srgbClr val="C9C8C9"/>
                  </a:solidFill>
                  <a:effectLst>
                    <a:outerShdw blurRad="38100" dist="38100" dir="2700000" algn="tl">
                      <a:srgbClr val="000000">
                        <a:alpha val="43137"/>
                      </a:srgbClr>
                    </a:outerShdw>
                  </a:effectLst>
                  <a:latin typeface="IRANSans" panose="02040503050201020203" pitchFamily="18" charset="-78"/>
                  <a:cs typeface="QuranTaha" panose="02010000000000000000" pitchFamily="2" charset="-78"/>
                </a:rPr>
                <a:t>قال امیرالمومنین علیه السلام:</a:t>
              </a:r>
              <a:endParaRPr lang="en-US" sz="1600" dirty="0">
                <a:solidFill>
                  <a:srgbClr val="C9C8C9"/>
                </a:solidFill>
                <a:effectLst>
                  <a:outerShdw blurRad="38100" dist="38100" dir="2700000" algn="tl">
                    <a:srgbClr val="000000">
                      <a:alpha val="43137"/>
                    </a:srgbClr>
                  </a:outerShdw>
                </a:effectLst>
                <a:cs typeface="QuranTaha" panose="02010000000000000000" pitchFamily="2" charset="-78"/>
              </a:endParaRPr>
            </a:p>
          </p:txBody>
        </p:sp>
        <p:sp>
          <p:nvSpPr>
            <p:cNvPr id="13" name="Rectangle 12"/>
            <p:cNvSpPr/>
            <p:nvPr/>
          </p:nvSpPr>
          <p:spPr>
            <a:xfrm>
              <a:off x="3429994" y="3701669"/>
              <a:ext cx="1116011" cy="584775"/>
            </a:xfrm>
            <a:prstGeom prst="rect">
              <a:avLst/>
            </a:prstGeom>
          </p:spPr>
          <p:txBody>
            <a:bodyPr wrap="none">
              <a:spAutoFit/>
            </a:bodyPr>
            <a:lstStyle/>
            <a:p>
              <a:pPr algn="ctr" rtl="1"/>
              <a:r>
                <a:rPr lang="fa-IR" sz="1600" dirty="0" smtClean="0">
                  <a:solidFill>
                    <a:srgbClr val="C9C8C9"/>
                  </a:solidFill>
                  <a:effectLst>
                    <a:outerShdw blurRad="38100" dist="38100" dir="2700000" algn="tl">
                      <a:srgbClr val="000000">
                        <a:alpha val="43137"/>
                      </a:srgbClr>
                    </a:outerShdw>
                  </a:effectLst>
                  <a:latin typeface="IRANSans" panose="02040503050201020203" pitchFamily="18" charset="-78"/>
                  <a:cs typeface="QuranTaha" panose="02010000000000000000" pitchFamily="2" charset="-78"/>
                </a:rPr>
                <a:t>نهج البلاغه</a:t>
              </a:r>
              <a:endParaRPr lang="en-US" sz="1600" dirty="0" smtClean="0">
                <a:solidFill>
                  <a:srgbClr val="C9C8C9"/>
                </a:solidFill>
                <a:effectLst>
                  <a:outerShdw blurRad="38100" dist="38100" dir="2700000" algn="tl">
                    <a:srgbClr val="000000">
                      <a:alpha val="43137"/>
                    </a:srgbClr>
                  </a:outerShdw>
                </a:effectLst>
                <a:latin typeface="IRANSans" panose="02040503050201020203" pitchFamily="18" charset="-78"/>
                <a:cs typeface="QuranTaha" panose="02010000000000000000" pitchFamily="2" charset="-78"/>
              </a:endParaRPr>
            </a:p>
            <a:p>
              <a:pPr algn="ctr"/>
              <a:r>
                <a:rPr lang="fa-IR" sz="1600" dirty="0" smtClean="0">
                  <a:solidFill>
                    <a:srgbClr val="C9C8C9"/>
                  </a:solidFill>
                  <a:effectLst>
                    <a:outerShdw blurRad="38100" dist="38100" dir="2700000" algn="tl">
                      <a:srgbClr val="000000">
                        <a:alpha val="43137"/>
                      </a:srgbClr>
                    </a:outerShdw>
                  </a:effectLst>
                  <a:latin typeface="IRANSans" panose="02040503050201020203" pitchFamily="18" charset="-78"/>
                  <a:cs typeface="QuranTaha" panose="02010000000000000000" pitchFamily="2" charset="-78"/>
                </a:rPr>
                <a:t>حکمت </a:t>
              </a:r>
              <a:r>
                <a:rPr lang="fa-IR" sz="1600" dirty="0" smtClean="0">
                  <a:solidFill>
                    <a:srgbClr val="C9C8C9"/>
                  </a:solidFill>
                  <a:effectLst>
                    <a:outerShdw blurRad="38100" dist="38100" dir="2700000" algn="tl">
                      <a:srgbClr val="000000">
                        <a:alpha val="43137"/>
                      </a:srgbClr>
                    </a:outerShdw>
                  </a:effectLst>
                  <a:latin typeface="Mitra" panose="02000500000000000000" pitchFamily="2" charset="-78"/>
                  <a:cs typeface="Mitra" panose="02000500000000000000" pitchFamily="2" charset="-78"/>
                </a:rPr>
                <a:t>409</a:t>
              </a:r>
              <a:endParaRPr lang="en-US" sz="1600" dirty="0">
                <a:solidFill>
                  <a:srgbClr val="C9C8C9"/>
                </a:solidFill>
                <a:effectLst>
                  <a:outerShdw blurRad="38100" dist="38100" dir="2700000" algn="tl">
                    <a:srgbClr val="000000">
                      <a:alpha val="43137"/>
                    </a:srgbClr>
                  </a:outerShdw>
                </a:effectLst>
                <a:latin typeface="Mitra" panose="02000500000000000000" pitchFamily="2" charset="-78"/>
                <a:cs typeface="Mitra" panose="02000500000000000000" pitchFamily="2" charset="-78"/>
              </a:endParaRPr>
            </a:p>
          </p:txBody>
        </p:sp>
      </p:grpSp>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9531" y="5791232"/>
            <a:ext cx="914741" cy="914741"/>
          </a:xfrm>
          <a:prstGeom prst="rect">
            <a:avLst/>
          </a:prstGeom>
        </p:spPr>
      </p:pic>
    </p:spTree>
    <p:extLst>
      <p:ext uri="{BB962C8B-B14F-4D97-AF65-F5344CB8AC3E}">
        <p14:creationId xmlns:p14="http://schemas.microsoft.com/office/powerpoint/2010/main" val="421914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out)">
                                      <p:cBhvr>
                                        <p:cTn id="11" dur="2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3492288" y="-173654"/>
            <a:ext cx="4901087" cy="1173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4000" dirty="0" smtClean="0">
                <a:solidFill>
                  <a:srgbClr val="007D75"/>
                </a:solidFill>
                <a:cs typeface="B Titr" panose="00000700000000000000" pitchFamily="2" charset="-78"/>
              </a:rPr>
              <a:t>﴿ سوره مبارکه قلم ﴾  </a:t>
            </a:r>
            <a:endParaRPr lang="en-US" sz="4000" dirty="0">
              <a:solidFill>
                <a:srgbClr val="007D75"/>
              </a:solidFill>
            </a:endParaRPr>
          </a:p>
        </p:txBody>
      </p:sp>
      <p:grpSp>
        <p:nvGrpSpPr>
          <p:cNvPr id="2" name="Group 1"/>
          <p:cNvGrpSpPr/>
          <p:nvPr/>
        </p:nvGrpSpPr>
        <p:grpSpPr>
          <a:xfrm>
            <a:off x="382136" y="676510"/>
            <a:ext cx="11559657" cy="5432718"/>
            <a:chOff x="382136" y="676510"/>
            <a:chExt cx="11559657" cy="5432718"/>
          </a:xfrm>
        </p:grpSpPr>
        <p:grpSp>
          <p:nvGrpSpPr>
            <p:cNvPr id="15" name="Group 14"/>
            <p:cNvGrpSpPr/>
            <p:nvPr/>
          </p:nvGrpSpPr>
          <p:grpSpPr>
            <a:xfrm>
              <a:off x="382136" y="676510"/>
              <a:ext cx="11559657" cy="5328505"/>
              <a:chOff x="668741" y="867580"/>
              <a:chExt cx="11354936" cy="5373110"/>
            </a:xfrm>
            <a:noFill/>
          </p:grpSpPr>
          <p:graphicFrame>
            <p:nvGraphicFramePr>
              <p:cNvPr id="5" name="Diagram 4"/>
              <p:cNvGraphicFramePr/>
              <p:nvPr>
                <p:extLst>
                  <p:ext uri="{D42A27DB-BD31-4B8C-83A1-F6EECF244321}">
                    <p14:modId xmlns:p14="http://schemas.microsoft.com/office/powerpoint/2010/main" val="89421240"/>
                  </p:ext>
                </p:extLst>
              </p:nvPr>
            </p:nvGraphicFramePr>
            <p:xfrm>
              <a:off x="668741" y="1009933"/>
              <a:ext cx="11354936" cy="523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453600" y="867580"/>
                <a:ext cx="1021611" cy="926065"/>
              </a:xfrm>
              <a:prstGeom prst="ellipse">
                <a:avLst/>
              </a:prstGeom>
              <a:grpFill/>
              <a:ln>
                <a:noFill/>
              </a:ln>
              <a:effectLst>
                <a:softEdge rad="112500"/>
              </a:effectLst>
            </p:spPr>
          </p:pic>
        </p:grpSp>
        <p:pic>
          <p:nvPicPr>
            <p:cNvPr id="16" name="Picture 15">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298311" y="1629871"/>
              <a:ext cx="1013130" cy="918377"/>
            </a:xfrm>
            <a:prstGeom prst="ellipse">
              <a:avLst/>
            </a:prstGeom>
            <a:noFill/>
            <a:ln>
              <a:noFill/>
            </a:ln>
            <a:effectLst>
              <a:softEdge rad="112500"/>
            </a:effectLst>
          </p:spPr>
        </p:pic>
        <p:pic>
          <p:nvPicPr>
            <p:cNvPr id="17" name="Picture 1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325606" y="2528640"/>
              <a:ext cx="1013130" cy="918377"/>
            </a:xfrm>
            <a:prstGeom prst="ellipse">
              <a:avLst/>
            </a:prstGeom>
            <a:noFill/>
            <a:ln>
              <a:noFill/>
            </a:ln>
            <a:effectLst>
              <a:softEdge rad="112500"/>
            </a:effectLst>
          </p:spPr>
        </p:pic>
        <p:pic>
          <p:nvPicPr>
            <p:cNvPr id="18" name="Picture 17">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311958" y="3406945"/>
              <a:ext cx="1013130" cy="918377"/>
            </a:xfrm>
            <a:prstGeom prst="ellipse">
              <a:avLst/>
            </a:prstGeom>
            <a:noFill/>
            <a:ln>
              <a:noFill/>
            </a:ln>
            <a:effectLst>
              <a:softEdge rad="112500"/>
            </a:effectLst>
          </p:spPr>
        </p:pic>
        <p:pic>
          <p:nvPicPr>
            <p:cNvPr id="19" name="Picture 18">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340794" y="4298898"/>
              <a:ext cx="1013130" cy="918377"/>
            </a:xfrm>
            <a:prstGeom prst="ellipse">
              <a:avLst/>
            </a:prstGeom>
            <a:noFill/>
            <a:ln>
              <a:noFill/>
            </a:ln>
            <a:effectLst>
              <a:softEdge rad="112500"/>
            </a:effectLst>
          </p:spPr>
        </p:pic>
        <p:pic>
          <p:nvPicPr>
            <p:cNvPr id="20" name="Picture 19">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339254" y="5190851"/>
              <a:ext cx="1013130" cy="918377"/>
            </a:xfrm>
            <a:prstGeom prst="ellipse">
              <a:avLst/>
            </a:prstGeom>
            <a:noFill/>
            <a:ln>
              <a:noFill/>
            </a:ln>
            <a:effectLst>
              <a:softEdge rad="112500"/>
            </a:effectLst>
          </p:spPr>
        </p:pic>
      </p:grpSp>
    </p:spTree>
    <p:extLst>
      <p:ext uri="{BB962C8B-B14F-4D97-AF65-F5344CB8AC3E}">
        <p14:creationId xmlns:p14="http://schemas.microsoft.com/office/powerpoint/2010/main" val="146485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6837</TotalTime>
  <Words>3787</Words>
  <Application>Microsoft Office PowerPoint</Application>
  <PresentationFormat>Widescreen</PresentationFormat>
  <Paragraphs>582</Paragraphs>
  <Slides>63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A Suls</vt:lpstr>
      <vt:lpstr>Arial</vt:lpstr>
      <vt:lpstr>B Titr</vt:lpstr>
      <vt:lpstr>Badr</vt:lpstr>
      <vt:lpstr>Calibri</vt:lpstr>
      <vt:lpstr>Calibri Light</vt:lpstr>
      <vt:lpstr>IRANSans</vt:lpstr>
      <vt:lpstr>Mitra</vt:lpstr>
      <vt:lpstr>QuranTaha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سوره مبارکه قلم ﴾  </vt:lpstr>
      <vt:lpstr>طلوع اول</vt:lpstr>
      <vt:lpstr>مطالعه آیات براساس  دسته بندی ترتیبی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طلوع دوم</vt:lpstr>
      <vt:lpstr>PowerPoint Presentation</vt:lpstr>
      <vt:lpstr>PowerPoint Presentation</vt:lpstr>
      <vt:lpstr>PowerPoint Presentation</vt:lpstr>
      <vt:lpstr>طلوع سوم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طلوع چهارم</vt:lpstr>
      <vt:lpstr>PowerPoint Presentation</vt:lpstr>
      <vt:lpstr>PowerPoint Presentation</vt:lpstr>
      <vt:lpstr>PowerPoint Presentation</vt:lpstr>
      <vt:lpstr>PowerPoint Presentation</vt:lpstr>
      <vt:lpstr>PowerPoint Presentation</vt:lpstr>
      <vt:lpstr>PowerPoint Presentation</vt:lpstr>
      <vt:lpstr>طلوع پنجم</vt:lpstr>
      <vt:lpstr>طلوع ششم</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110</cp:revision>
  <dcterms:created xsi:type="dcterms:W3CDTF">2024-11-16T11:23:21Z</dcterms:created>
  <dcterms:modified xsi:type="dcterms:W3CDTF">2025-03-30T13:56:46Z</dcterms:modified>
</cp:coreProperties>
</file>