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59" r:id="rId3"/>
    <p:sldId id="260" r:id="rId4"/>
    <p:sldId id="262" r:id="rId5"/>
    <p:sldId id="261" r:id="rId6"/>
    <p:sldId id="263" r:id="rId7"/>
    <p:sldId id="266" r:id="rId8"/>
    <p:sldId id="264" r:id="rId9"/>
    <p:sldId id="267" r:id="rId10"/>
    <p:sldId id="270" r:id="rId11"/>
    <p:sldId id="273" r:id="rId12"/>
    <p:sldId id="275" r:id="rId13"/>
    <p:sldId id="276" r:id="rId14"/>
    <p:sldId id="277" r:id="rId15"/>
    <p:sldId id="279" r:id="rId16"/>
    <p:sldId id="282" r:id="rId17"/>
    <p:sldId id="283" r:id="rId18"/>
    <p:sldId id="285" r:id="rId19"/>
    <p:sldId id="284" r:id="rId20"/>
    <p:sldId id="287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1" r:id="rId33"/>
    <p:sldId id="300" r:id="rId34"/>
    <p:sldId id="302" r:id="rId35"/>
    <p:sldId id="304" r:id="rId36"/>
    <p:sldId id="306" r:id="rId37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10A8A2"/>
    <a:srgbClr val="FFFFFF"/>
    <a:srgbClr val="115383"/>
    <a:srgbClr val="2F358D"/>
    <a:srgbClr val="F67B6E"/>
    <a:srgbClr val="00CA00"/>
    <a:srgbClr val="FF2727"/>
    <a:srgbClr val="FFB9B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8" autoAdjust="0"/>
    <p:restoredTop sz="94343" autoAdjust="0"/>
  </p:normalViewPr>
  <p:slideViewPr>
    <p:cSldViewPr snapToGrid="0">
      <p:cViewPr varScale="1">
        <p:scale>
          <a:sx n="65" d="100"/>
          <a:sy n="65" d="100"/>
        </p:scale>
        <p:origin x="462" y="7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B21A76-3AE8-4F10-9486-A83CD39E9F81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1885D64-B4B9-47AE-8B7F-E97142EEE5B5}">
      <dgm:prSet phldrT="[Text]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fa-IR" dirty="0" smtClean="0">
              <a:cs typeface="B Titr" panose="00000700000000000000" pitchFamily="2" charset="-78"/>
            </a:rPr>
            <a:t>مؤلفه های قرائت</a:t>
          </a:r>
          <a:endParaRPr lang="en-US" dirty="0">
            <a:cs typeface="B Titr" panose="00000700000000000000" pitchFamily="2" charset="-78"/>
          </a:endParaRPr>
        </a:p>
      </dgm:t>
    </dgm:pt>
    <dgm:pt modelId="{3EF2D88E-76F7-4251-B002-31D9181E954C}" type="parTrans" cxnId="{4ED9D95A-99F2-4F28-AC65-190C2B0603E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6A0E29C4-579D-40F2-94A6-4E9235DEA38C}" type="sibTrans" cxnId="{4ED9D95A-99F2-4F28-AC65-190C2B0603E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2079A74D-CFA4-4779-98BE-21C369579464}">
      <dgm:prSet phldrT="[Text]"/>
      <dgm:spPr/>
      <dgm:t>
        <a:bodyPr/>
        <a:lstStyle/>
        <a:p>
          <a:r>
            <a:rPr lang="fa-IR" dirty="0" smtClean="0">
              <a:cs typeface="B Titr" panose="00000700000000000000" pitchFamily="2" charset="-78"/>
            </a:rPr>
            <a:t>کلام</a:t>
          </a:r>
          <a:endParaRPr lang="en-US" dirty="0">
            <a:cs typeface="B Titr" panose="00000700000000000000" pitchFamily="2" charset="-78"/>
          </a:endParaRPr>
        </a:p>
      </dgm:t>
    </dgm:pt>
    <dgm:pt modelId="{0CEF2CCE-5CAD-4B43-8A93-47650DD6F265}" type="parTrans" cxnId="{61B1EF9F-A70D-4CF9-9015-FA10CFF763E4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B0D3E860-309F-4C3F-AA92-2682F247A78F}" type="sibTrans" cxnId="{61B1EF9F-A70D-4CF9-9015-FA10CFF763E4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1A4BAA0-67FA-4AA9-982D-7E461A99002A}">
      <dgm:prSet phldrT="[Text]"/>
      <dgm:spPr/>
      <dgm:t>
        <a:bodyPr/>
        <a:lstStyle/>
        <a:p>
          <a:r>
            <a:rPr lang="fa-IR" dirty="0" smtClean="0">
              <a:cs typeface="B Titr" panose="00000700000000000000" pitchFamily="2" charset="-78"/>
            </a:rPr>
            <a:t>تکلم</a:t>
          </a:r>
          <a:endParaRPr lang="en-US" dirty="0">
            <a:cs typeface="B Titr" panose="00000700000000000000" pitchFamily="2" charset="-78"/>
          </a:endParaRPr>
        </a:p>
      </dgm:t>
    </dgm:pt>
    <dgm:pt modelId="{82835E3D-FE56-4F65-8A02-DF7F07D78E28}" type="parTrans" cxnId="{9FE0B325-60E3-4CF7-9B91-728D195DEFBF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BFB21444-9F60-4F29-8F6B-5BF586249249}" type="sibTrans" cxnId="{9FE0B325-60E3-4CF7-9B91-728D195DEFBF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5C4E484E-223C-4003-BDBD-0DB5C573001F}">
      <dgm:prSet phldrT="[Text]"/>
      <dgm:spPr/>
      <dgm:t>
        <a:bodyPr/>
        <a:lstStyle/>
        <a:p>
          <a:r>
            <a:rPr lang="fa-IR" dirty="0" smtClean="0">
              <a:cs typeface="B Titr" panose="00000700000000000000" pitchFamily="2" charset="-78"/>
            </a:rPr>
            <a:t>متن</a:t>
          </a:r>
          <a:endParaRPr lang="en-US" dirty="0">
            <a:cs typeface="B Titr" panose="00000700000000000000" pitchFamily="2" charset="-78"/>
          </a:endParaRPr>
        </a:p>
      </dgm:t>
    </dgm:pt>
    <dgm:pt modelId="{32837819-A822-4930-ADAD-23998FF1F4DB}" type="parTrans" cxnId="{5748A620-1679-467A-A695-634E1269AF3A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33299CBB-906D-45B8-83B8-854A3AE83A1E}" type="sibTrans" cxnId="{5748A620-1679-467A-A695-634E1269AF3A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CEE3B1C-35DE-4708-8BD4-841BBC6CBF66}">
      <dgm:prSet phldrT="[Text]"/>
      <dgm:spPr/>
      <dgm:t>
        <a:bodyPr/>
        <a:lstStyle/>
        <a:p>
          <a:r>
            <a:rPr lang="fa-IR" dirty="0" smtClean="0">
              <a:cs typeface="B Titr" panose="00000700000000000000" pitchFamily="2" charset="-78"/>
            </a:rPr>
            <a:t>کتاب</a:t>
          </a:r>
          <a:endParaRPr lang="en-US" dirty="0">
            <a:cs typeface="B Titr" panose="00000700000000000000" pitchFamily="2" charset="-78"/>
          </a:endParaRPr>
        </a:p>
      </dgm:t>
    </dgm:pt>
    <dgm:pt modelId="{E07AAF5E-C09B-44A0-A134-B7BE31540FA1}" type="parTrans" cxnId="{F089A10A-9323-4E77-9DD4-B9D196212AE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55A7AF08-F68E-443B-870B-16CBB9F7C905}" type="sibTrans" cxnId="{F089A10A-9323-4E77-9DD4-B9D196212AED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C19269A-6BC1-4369-8500-F246DF59F580}" type="pres">
      <dgm:prSet presAssocID="{BFB21A76-3AE8-4F10-9486-A83CD39E9F8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92029C-9C6D-42D6-AFD2-DE5960A5B993}" type="pres">
      <dgm:prSet presAssocID="{BFB21A76-3AE8-4F10-9486-A83CD39E9F81}" presName="radial" presStyleCnt="0">
        <dgm:presLayoutVars>
          <dgm:animLvl val="ctr"/>
        </dgm:presLayoutVars>
      </dgm:prSet>
      <dgm:spPr/>
    </dgm:pt>
    <dgm:pt modelId="{DF57718B-1221-43BB-AD41-624ED2DF90EF}" type="pres">
      <dgm:prSet presAssocID="{91885D64-B4B9-47AE-8B7F-E97142EEE5B5}" presName="centerShape" presStyleLbl="vennNode1" presStyleIdx="0" presStyleCnt="5" custScaleX="84668" custScaleY="73894" custLinFactNeighborX="15311" custLinFactNeighborY="-1148"/>
      <dgm:spPr/>
      <dgm:t>
        <a:bodyPr/>
        <a:lstStyle/>
        <a:p>
          <a:endParaRPr lang="en-US"/>
        </a:p>
      </dgm:t>
    </dgm:pt>
    <dgm:pt modelId="{4E89D84F-8C75-4E61-B69A-149CF2FB8C10}" type="pres">
      <dgm:prSet presAssocID="{2079A74D-CFA4-4779-98BE-21C369579464}" presName="node" presStyleLbl="vennNode1" presStyleIdx="1" presStyleCnt="5" custRadScaleRad="83132" custRadScaleInc="16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EC94C-F374-4AB5-AE33-E333AE529747}" type="pres">
      <dgm:prSet presAssocID="{D1A4BAA0-67FA-4AA9-982D-7E461A99002A}" presName="node" presStyleLbl="vennNode1" presStyleIdx="2" presStyleCnt="5" custRadScaleRad="105816" custRadScaleInc="-43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93FBF-5678-4C1C-92B7-9E8B4E53B3D1}" type="pres">
      <dgm:prSet presAssocID="{5C4E484E-223C-4003-BDBD-0DB5C573001F}" presName="node" presStyleLbl="vennNode1" presStyleIdx="3" presStyleCnt="5" custRadScaleRad="101215" custRadScaleInc="-57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45AAE-D474-4BF5-BC4D-577D1E4E2731}" type="pres">
      <dgm:prSet presAssocID="{ECEE3B1C-35DE-4708-8BD4-841BBC6CBF66}" presName="node" presStyleLbl="vennNode1" presStyleIdx="4" presStyleCnt="5" custRadScaleRad="78001" custRadScaleInc="-115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2D3EEC-7A59-49BE-9AF2-03CF245484E7}" type="presOf" srcId="{5C4E484E-223C-4003-BDBD-0DB5C573001F}" destId="{52693FBF-5678-4C1C-92B7-9E8B4E53B3D1}" srcOrd="0" destOrd="0" presId="urn:microsoft.com/office/officeart/2005/8/layout/radial3"/>
    <dgm:cxn modelId="{C44E38D7-AE3F-42CB-9A1C-602A4D13E8BE}" type="presOf" srcId="{2079A74D-CFA4-4779-98BE-21C369579464}" destId="{4E89D84F-8C75-4E61-B69A-149CF2FB8C10}" srcOrd="0" destOrd="0" presId="urn:microsoft.com/office/officeart/2005/8/layout/radial3"/>
    <dgm:cxn modelId="{2A06BEA8-5FA3-4662-B375-BB8671E60BC6}" type="presOf" srcId="{ECEE3B1C-35DE-4708-8BD4-841BBC6CBF66}" destId="{6BB45AAE-D474-4BF5-BC4D-577D1E4E2731}" srcOrd="0" destOrd="0" presId="urn:microsoft.com/office/officeart/2005/8/layout/radial3"/>
    <dgm:cxn modelId="{9FE0B325-60E3-4CF7-9B91-728D195DEFBF}" srcId="{91885D64-B4B9-47AE-8B7F-E97142EEE5B5}" destId="{D1A4BAA0-67FA-4AA9-982D-7E461A99002A}" srcOrd="1" destOrd="0" parTransId="{82835E3D-FE56-4F65-8A02-DF7F07D78E28}" sibTransId="{BFB21444-9F60-4F29-8F6B-5BF586249249}"/>
    <dgm:cxn modelId="{F089A10A-9323-4E77-9DD4-B9D196212AED}" srcId="{91885D64-B4B9-47AE-8B7F-E97142EEE5B5}" destId="{ECEE3B1C-35DE-4708-8BD4-841BBC6CBF66}" srcOrd="3" destOrd="0" parTransId="{E07AAF5E-C09B-44A0-A134-B7BE31540FA1}" sibTransId="{55A7AF08-F68E-443B-870B-16CBB9F7C905}"/>
    <dgm:cxn modelId="{34DE4210-6602-43AB-82FA-12B209828BCC}" type="presOf" srcId="{D1A4BAA0-67FA-4AA9-982D-7E461A99002A}" destId="{980EC94C-F374-4AB5-AE33-E333AE529747}" srcOrd="0" destOrd="0" presId="urn:microsoft.com/office/officeart/2005/8/layout/radial3"/>
    <dgm:cxn modelId="{4ED9D95A-99F2-4F28-AC65-190C2B0603E0}" srcId="{BFB21A76-3AE8-4F10-9486-A83CD39E9F81}" destId="{91885D64-B4B9-47AE-8B7F-E97142EEE5B5}" srcOrd="0" destOrd="0" parTransId="{3EF2D88E-76F7-4251-B002-31D9181E954C}" sibTransId="{6A0E29C4-579D-40F2-94A6-4E9235DEA38C}"/>
    <dgm:cxn modelId="{5A78AE01-1848-499D-A0A0-C877933C6DB1}" type="presOf" srcId="{91885D64-B4B9-47AE-8B7F-E97142EEE5B5}" destId="{DF57718B-1221-43BB-AD41-624ED2DF90EF}" srcOrd="0" destOrd="0" presId="urn:microsoft.com/office/officeart/2005/8/layout/radial3"/>
    <dgm:cxn modelId="{5748A620-1679-467A-A695-634E1269AF3A}" srcId="{91885D64-B4B9-47AE-8B7F-E97142EEE5B5}" destId="{5C4E484E-223C-4003-BDBD-0DB5C573001F}" srcOrd="2" destOrd="0" parTransId="{32837819-A822-4930-ADAD-23998FF1F4DB}" sibTransId="{33299CBB-906D-45B8-83B8-854A3AE83A1E}"/>
    <dgm:cxn modelId="{61B1EF9F-A70D-4CF9-9015-FA10CFF763E4}" srcId="{91885D64-B4B9-47AE-8B7F-E97142EEE5B5}" destId="{2079A74D-CFA4-4779-98BE-21C369579464}" srcOrd="0" destOrd="0" parTransId="{0CEF2CCE-5CAD-4B43-8A93-47650DD6F265}" sibTransId="{B0D3E860-309F-4C3F-AA92-2682F247A78F}"/>
    <dgm:cxn modelId="{A09097F7-DCA0-4D4D-8663-52F73C6E1AF4}" type="presOf" srcId="{BFB21A76-3AE8-4F10-9486-A83CD39E9F81}" destId="{DC19269A-6BC1-4369-8500-F246DF59F580}" srcOrd="0" destOrd="0" presId="urn:microsoft.com/office/officeart/2005/8/layout/radial3"/>
    <dgm:cxn modelId="{721DE943-9521-4106-B685-7A2F48C5B1D9}" type="presParOf" srcId="{DC19269A-6BC1-4369-8500-F246DF59F580}" destId="{AA92029C-9C6D-42D6-AFD2-DE5960A5B993}" srcOrd="0" destOrd="0" presId="urn:microsoft.com/office/officeart/2005/8/layout/radial3"/>
    <dgm:cxn modelId="{AE89E641-2C76-48DE-971E-21CBA39A6851}" type="presParOf" srcId="{AA92029C-9C6D-42D6-AFD2-DE5960A5B993}" destId="{DF57718B-1221-43BB-AD41-624ED2DF90EF}" srcOrd="0" destOrd="0" presId="urn:microsoft.com/office/officeart/2005/8/layout/radial3"/>
    <dgm:cxn modelId="{6F16E014-B7BB-4EA5-8541-A365EF9C71BC}" type="presParOf" srcId="{AA92029C-9C6D-42D6-AFD2-DE5960A5B993}" destId="{4E89D84F-8C75-4E61-B69A-149CF2FB8C10}" srcOrd="1" destOrd="0" presId="urn:microsoft.com/office/officeart/2005/8/layout/radial3"/>
    <dgm:cxn modelId="{1D8041C1-A8CB-4642-AAC9-E6F144B8D41C}" type="presParOf" srcId="{AA92029C-9C6D-42D6-AFD2-DE5960A5B993}" destId="{980EC94C-F374-4AB5-AE33-E333AE529747}" srcOrd="2" destOrd="0" presId="urn:microsoft.com/office/officeart/2005/8/layout/radial3"/>
    <dgm:cxn modelId="{C2F059C7-2231-43C0-8D6E-92D52B3FA45B}" type="presParOf" srcId="{AA92029C-9C6D-42D6-AFD2-DE5960A5B993}" destId="{52693FBF-5678-4C1C-92B7-9E8B4E53B3D1}" srcOrd="3" destOrd="0" presId="urn:microsoft.com/office/officeart/2005/8/layout/radial3"/>
    <dgm:cxn modelId="{1BD179B6-F861-4DF2-8193-8A6A04E0729B}" type="presParOf" srcId="{AA92029C-9C6D-42D6-AFD2-DE5960A5B993}" destId="{6BB45AAE-D474-4BF5-BC4D-577D1E4E273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79330-87E0-4212-B007-5A45115F158C}" type="doc">
      <dgm:prSet loTypeId="urn:microsoft.com/office/officeart/2005/8/layout/h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C73098C-CC56-4FB9-A1AF-91E925BB7710}">
      <dgm:prSet phldrT="[Text]" custT="1"/>
      <dgm:spPr>
        <a:solidFill>
          <a:srgbClr val="FFFF00"/>
        </a:solidFill>
      </dgm:spPr>
      <dgm:t>
        <a:bodyPr/>
        <a:lstStyle/>
        <a:p>
          <a:pPr rtl="1"/>
          <a:r>
            <a:rPr lang="fa-IR" sz="3200" dirty="0" smtClean="0">
              <a:solidFill>
                <a:schemeClr val="tx1"/>
              </a:solidFill>
              <a:latin typeface="Mitra" panose="02000500000000000000" pitchFamily="2" charset="-78"/>
              <a:cs typeface="B Titr" panose="00000700000000000000" pitchFamily="2" charset="-78"/>
            </a:rPr>
            <a:t>برخی از مؤلفه هایی که انسان در بیان مطالب خود به دیگران از آنها استفاده میکند، عبارت است از:</a:t>
          </a:r>
          <a:endParaRPr lang="en-US" sz="3200" dirty="0">
            <a:solidFill>
              <a:schemeClr val="tx1"/>
            </a:solidFill>
            <a:latin typeface="Mitra" panose="02000500000000000000" pitchFamily="2" charset="-78"/>
            <a:cs typeface="B Titr" panose="00000700000000000000" pitchFamily="2" charset="-78"/>
          </a:endParaRPr>
        </a:p>
      </dgm:t>
    </dgm:pt>
    <dgm:pt modelId="{357798BB-FE2A-488C-8C6B-6D191B1E35F5}" type="parTrans" cxnId="{245CD536-DD50-4ACE-B87E-AFEEB35CDFFC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6D107F53-72DC-446D-A8DE-FC0C20C2E8EA}" type="sibTrans" cxnId="{245CD536-DD50-4ACE-B87E-AFEEB35CDFFC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99014C78-41AD-43BF-A6C3-57427ACC0F13}">
      <dgm:prSet phldrT="[Text]"/>
      <dgm:spPr/>
      <dgm:t>
        <a:bodyPr/>
        <a:lstStyle/>
        <a:p>
          <a:pPr rtl="1"/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قالب ادبی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79ECCF2-2DAB-4B89-AF0D-803681FBE364}" type="parTrans" cxnId="{28E1E367-8918-4682-B58D-65913C21BDAF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AC970CDA-6B54-4FD1-9D8E-5AFBE406C1E0}" type="sibTrans" cxnId="{28E1E367-8918-4682-B58D-65913C21BDAF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CB0A644F-CE0B-4BAA-8153-75E4A4989D6B}">
      <dgm:prSet phldrT="[Text]"/>
      <dgm:spPr/>
      <dgm:t>
        <a:bodyPr/>
        <a:lstStyle/>
        <a:p>
          <a:pPr rtl="1"/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لحن قول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60397218-444A-4064-8E37-64384EE23362}" type="parTrans" cxnId="{62306DA1-FAF2-47C0-B65B-6026BB6152B0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05C4723D-5E4D-4C86-87EF-FBBA84D7B59B}" type="sibTrans" cxnId="{62306DA1-FAF2-47C0-B65B-6026BB6152B0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3C840C62-F9E5-4361-8239-1DC6894C6BEC}">
      <dgm:prSet phldrT="[Text]"/>
      <dgm:spPr/>
      <dgm:t>
        <a:bodyPr/>
        <a:lstStyle/>
        <a:p>
          <a:pPr rtl="1"/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محتوای بیان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0CF1D52-1103-4966-87D1-6C00AA6D639A}" type="parTrans" cxnId="{6DAC4502-5865-40D0-B4E2-12E0B8E231F4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6BA65805-71D5-490E-96EF-710BD8532FE8}" type="sibTrans" cxnId="{6DAC4502-5865-40D0-B4E2-12E0B8E231F4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A3746A89-E0A9-46A3-9C97-C7963B4E2E36}">
      <dgm:prSet phldrT="[Text]"/>
      <dgm:spPr>
        <a:solidFill>
          <a:srgbClr val="F37171"/>
        </a:solidFill>
      </dgm:spPr>
      <dgm:t>
        <a:bodyPr/>
        <a:lstStyle/>
        <a:p>
          <a:pPr rtl="1"/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قالب بیانی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3498BB6-528F-4E87-A2D9-F99265F342E8}" type="parTrans" cxnId="{9C0F9CF5-09A2-4E61-A447-A10E0D42CD90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276AFF92-7E8F-484A-8B76-2A3B340099EE}" type="sibTrans" cxnId="{9C0F9CF5-09A2-4E61-A447-A10E0D42CD90}">
      <dgm:prSet/>
      <dgm:spPr/>
      <dgm:t>
        <a:bodyPr/>
        <a:lstStyle/>
        <a:p>
          <a:pPr rtl="1"/>
          <a:endParaRPr lang="en-US">
            <a:cs typeface="B Titr" panose="00000700000000000000" pitchFamily="2" charset="-78"/>
          </a:endParaRPr>
        </a:p>
      </dgm:t>
    </dgm:pt>
    <dgm:pt modelId="{CF747F8D-CE12-48DC-A028-E03D96ECB3D9}" type="pres">
      <dgm:prSet presAssocID="{8C579330-87E0-4212-B007-5A45115F158C}" presName="composite" presStyleCnt="0">
        <dgm:presLayoutVars>
          <dgm:chMax val="1"/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C7F8F4-D41F-4C5D-B976-07EA753304D5}" type="pres">
      <dgm:prSet presAssocID="{9C73098C-CC56-4FB9-A1AF-91E925BB7710}" presName="roof" presStyleLbl="dkBgShp" presStyleIdx="0" presStyleCnt="2" custLinFactNeighborY="-10811"/>
      <dgm:spPr/>
      <dgm:t>
        <a:bodyPr/>
        <a:lstStyle/>
        <a:p>
          <a:endParaRPr lang="en-US"/>
        </a:p>
      </dgm:t>
    </dgm:pt>
    <dgm:pt modelId="{BB994A45-CF1E-451F-A648-DC9EB16E05EE}" type="pres">
      <dgm:prSet presAssocID="{9C73098C-CC56-4FB9-A1AF-91E925BB7710}" presName="pillars" presStyleCnt="0"/>
      <dgm:spPr/>
    </dgm:pt>
    <dgm:pt modelId="{D76BE7EB-2D64-4110-9C0E-99147EDE0BEF}" type="pres">
      <dgm:prSet presAssocID="{9C73098C-CC56-4FB9-A1AF-91E925BB7710}" presName="pillar1" presStyleLbl="node1" presStyleIdx="0" presStyleCnt="4" custScaleX="2000000" custScaleY="34059" custLinFactNeighborX="-977" custLinFactNeighborY="-34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660CA6-C645-43F3-AB13-0B9A169F0843}" type="pres">
      <dgm:prSet presAssocID="{99014C78-41AD-43BF-A6C3-57427ACC0F13}" presName="pillarX" presStyleLbl="node1" presStyleIdx="1" presStyleCnt="4" custScaleX="2000000" custScaleY="34059" custLinFactNeighborX="-14520" custLinFactNeighborY="-34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364E1-1B5C-450D-80DA-E1BA92D251B3}" type="pres">
      <dgm:prSet presAssocID="{CB0A644F-CE0B-4BAA-8153-75E4A4989D6B}" presName="pillarX" presStyleLbl="node1" presStyleIdx="2" presStyleCnt="4" custScaleX="2000000" custScaleY="34059" custLinFactNeighborX="-14520" custLinFactNeighborY="-34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EA684F-90AF-4645-B127-70AD26D54C04}" type="pres">
      <dgm:prSet presAssocID="{3C840C62-F9E5-4361-8239-1DC6894C6BEC}" presName="pillarX" presStyleLbl="node1" presStyleIdx="3" presStyleCnt="4" custScaleX="2000000" custScaleY="34059" custLinFactNeighborX="-14520" custLinFactNeighborY="-34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B70C4-62BB-4374-B607-4DC707A59F73}" type="pres">
      <dgm:prSet presAssocID="{9C73098C-CC56-4FB9-A1AF-91E925BB7710}" presName="base" presStyleLbl="dkBgShp" presStyleIdx="1" presStyleCnt="2" custAng="10800000" custFlipVert="0" custFlipHor="1" custScaleX="99400" custScaleY="45542" custLinFactNeighborX="-78" custLinFactNeighborY="-1066"/>
      <dgm:spPr>
        <a:solidFill>
          <a:srgbClr val="FFFF00"/>
        </a:solidFill>
      </dgm:spPr>
    </dgm:pt>
  </dgm:ptLst>
  <dgm:cxnLst>
    <dgm:cxn modelId="{9C0F9CF5-09A2-4E61-A447-A10E0D42CD90}" srcId="{9C73098C-CC56-4FB9-A1AF-91E925BB7710}" destId="{A3746A89-E0A9-46A3-9C97-C7963B4E2E36}" srcOrd="0" destOrd="0" parTransId="{C3498BB6-528F-4E87-A2D9-F99265F342E8}" sibTransId="{276AFF92-7E8F-484A-8B76-2A3B340099EE}"/>
    <dgm:cxn modelId="{245CD536-DD50-4ACE-B87E-AFEEB35CDFFC}" srcId="{8C579330-87E0-4212-B007-5A45115F158C}" destId="{9C73098C-CC56-4FB9-A1AF-91E925BB7710}" srcOrd="0" destOrd="0" parTransId="{357798BB-FE2A-488C-8C6B-6D191B1E35F5}" sibTransId="{6D107F53-72DC-446D-A8DE-FC0C20C2E8EA}"/>
    <dgm:cxn modelId="{B071943C-1363-42BC-86F0-C732D1A66C2F}" type="presOf" srcId="{3C840C62-F9E5-4361-8239-1DC6894C6BEC}" destId="{25EA684F-90AF-4645-B127-70AD26D54C04}" srcOrd="0" destOrd="0" presId="urn:microsoft.com/office/officeart/2005/8/layout/hList3"/>
    <dgm:cxn modelId="{1B6C114D-D55D-4543-B2CA-0320B1A6469C}" type="presOf" srcId="{9C73098C-CC56-4FB9-A1AF-91E925BB7710}" destId="{D1C7F8F4-D41F-4C5D-B976-07EA753304D5}" srcOrd="0" destOrd="0" presId="urn:microsoft.com/office/officeart/2005/8/layout/hList3"/>
    <dgm:cxn modelId="{6DAC4502-5865-40D0-B4E2-12E0B8E231F4}" srcId="{9C73098C-CC56-4FB9-A1AF-91E925BB7710}" destId="{3C840C62-F9E5-4361-8239-1DC6894C6BEC}" srcOrd="3" destOrd="0" parTransId="{10CF1D52-1103-4966-87D1-6C00AA6D639A}" sibTransId="{6BA65805-71D5-490E-96EF-710BD8532FE8}"/>
    <dgm:cxn modelId="{88DE4EAC-340A-4B3A-8021-2AEE5A8C263A}" type="presOf" srcId="{A3746A89-E0A9-46A3-9C97-C7963B4E2E36}" destId="{D76BE7EB-2D64-4110-9C0E-99147EDE0BEF}" srcOrd="0" destOrd="0" presId="urn:microsoft.com/office/officeart/2005/8/layout/hList3"/>
    <dgm:cxn modelId="{62306DA1-FAF2-47C0-B65B-6026BB6152B0}" srcId="{9C73098C-CC56-4FB9-A1AF-91E925BB7710}" destId="{CB0A644F-CE0B-4BAA-8153-75E4A4989D6B}" srcOrd="2" destOrd="0" parTransId="{60397218-444A-4064-8E37-64384EE23362}" sibTransId="{05C4723D-5E4D-4C86-87EF-FBBA84D7B59B}"/>
    <dgm:cxn modelId="{DFBBA710-995F-4616-B822-DAAACA5ABDDD}" type="presOf" srcId="{99014C78-41AD-43BF-A6C3-57427ACC0F13}" destId="{D9660CA6-C645-43F3-AB13-0B9A169F0843}" srcOrd="0" destOrd="0" presId="urn:microsoft.com/office/officeart/2005/8/layout/hList3"/>
    <dgm:cxn modelId="{E7B4D608-6FAA-45CD-B271-97ED10FEDFB4}" type="presOf" srcId="{CB0A644F-CE0B-4BAA-8153-75E4A4989D6B}" destId="{FF1364E1-1B5C-450D-80DA-E1BA92D251B3}" srcOrd="0" destOrd="0" presId="urn:microsoft.com/office/officeart/2005/8/layout/hList3"/>
    <dgm:cxn modelId="{8DA3D675-15C6-42E0-8C1B-53C0C8C4A5D8}" type="presOf" srcId="{8C579330-87E0-4212-B007-5A45115F158C}" destId="{CF747F8D-CE12-48DC-A028-E03D96ECB3D9}" srcOrd="0" destOrd="0" presId="urn:microsoft.com/office/officeart/2005/8/layout/hList3"/>
    <dgm:cxn modelId="{28E1E367-8918-4682-B58D-65913C21BDAF}" srcId="{9C73098C-CC56-4FB9-A1AF-91E925BB7710}" destId="{99014C78-41AD-43BF-A6C3-57427ACC0F13}" srcOrd="1" destOrd="0" parTransId="{C79ECCF2-2DAB-4B89-AF0D-803681FBE364}" sibTransId="{AC970CDA-6B54-4FD1-9D8E-5AFBE406C1E0}"/>
    <dgm:cxn modelId="{90B7563F-2A84-4AAE-B8C1-6BE193ABCB13}" type="presParOf" srcId="{CF747F8D-CE12-48DC-A028-E03D96ECB3D9}" destId="{D1C7F8F4-D41F-4C5D-B976-07EA753304D5}" srcOrd="0" destOrd="0" presId="urn:microsoft.com/office/officeart/2005/8/layout/hList3"/>
    <dgm:cxn modelId="{947D8A77-B952-443B-A7B3-701DE3AB4D07}" type="presParOf" srcId="{CF747F8D-CE12-48DC-A028-E03D96ECB3D9}" destId="{BB994A45-CF1E-451F-A648-DC9EB16E05EE}" srcOrd="1" destOrd="0" presId="urn:microsoft.com/office/officeart/2005/8/layout/hList3"/>
    <dgm:cxn modelId="{45329FFB-2DBF-4DC5-87CB-347BC479AFC2}" type="presParOf" srcId="{BB994A45-CF1E-451F-A648-DC9EB16E05EE}" destId="{D76BE7EB-2D64-4110-9C0E-99147EDE0BEF}" srcOrd="0" destOrd="0" presId="urn:microsoft.com/office/officeart/2005/8/layout/hList3"/>
    <dgm:cxn modelId="{EEFF867F-8134-4727-A839-C4B6FAAAF201}" type="presParOf" srcId="{BB994A45-CF1E-451F-A648-DC9EB16E05EE}" destId="{D9660CA6-C645-43F3-AB13-0B9A169F0843}" srcOrd="1" destOrd="0" presId="urn:microsoft.com/office/officeart/2005/8/layout/hList3"/>
    <dgm:cxn modelId="{47298B75-7672-48CF-B6E1-5E3C05325015}" type="presParOf" srcId="{BB994A45-CF1E-451F-A648-DC9EB16E05EE}" destId="{FF1364E1-1B5C-450D-80DA-E1BA92D251B3}" srcOrd="2" destOrd="0" presId="urn:microsoft.com/office/officeart/2005/8/layout/hList3"/>
    <dgm:cxn modelId="{696DC79F-7C25-4E2B-B7EC-C3F358CC037E}" type="presParOf" srcId="{BB994A45-CF1E-451F-A648-DC9EB16E05EE}" destId="{25EA684F-90AF-4645-B127-70AD26D54C04}" srcOrd="3" destOrd="0" presId="urn:microsoft.com/office/officeart/2005/8/layout/hList3"/>
    <dgm:cxn modelId="{A0476B56-B0D5-4ADF-B10B-CD37E1B009CC}" type="presParOf" srcId="{CF747F8D-CE12-48DC-A028-E03D96ECB3D9}" destId="{34BB70C4-62BB-4374-B607-4DC707A59F7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E1188D-3A8B-48DC-86B9-3AB70D3EC047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40C5113-1E48-4998-9EFB-6F7D9F3A6810}">
      <dgm:prSet phldrT="[Text]" custT="1"/>
      <dgm:spPr/>
      <dgm:t>
        <a:bodyPr/>
        <a:lstStyle/>
        <a:p>
          <a:r>
            <a: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جملات خبری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6CF04D0-FED4-465C-9108-5D7700F76E49}" type="parTrans" cxnId="{D0997B1F-D83F-49A1-8156-289BA59B0952}">
      <dgm:prSet/>
      <dgm:spPr/>
      <dgm:t>
        <a:bodyPr/>
        <a:lstStyle/>
        <a:p>
          <a:endParaRPr lang="en-US"/>
        </a:p>
      </dgm:t>
    </dgm:pt>
    <dgm:pt modelId="{010D015D-9162-4A46-A26F-2797D0EB023D}" type="sibTrans" cxnId="{D0997B1F-D83F-49A1-8156-289BA59B0952}">
      <dgm:prSet/>
      <dgm:spPr/>
      <dgm:t>
        <a:bodyPr/>
        <a:lstStyle/>
        <a:p>
          <a:endParaRPr lang="en-US"/>
        </a:p>
      </dgm:t>
    </dgm:pt>
    <dgm:pt modelId="{0608B52A-7B43-4A48-A3E7-A2A396E79046}">
      <dgm:prSet phldrT="[Text]"/>
      <dgm:spPr/>
      <dgm:t>
        <a:bodyPr/>
        <a:lstStyle/>
        <a:p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اسمیه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F3357E2-2199-4B40-BD33-11220770637F}" type="parTrans" cxnId="{7382CCD3-DF12-45B4-B9F3-062EB4983502}">
      <dgm:prSet/>
      <dgm:spPr>
        <a:solidFill>
          <a:srgbClr val="2F358D"/>
        </a:solidFill>
      </dgm:spPr>
      <dgm:t>
        <a:bodyPr/>
        <a:lstStyle/>
        <a:p>
          <a:endParaRPr lang="en-US"/>
        </a:p>
      </dgm:t>
    </dgm:pt>
    <dgm:pt modelId="{A0F5AB53-3DF6-40BE-ABDC-B0A45BD6D15B}" type="sibTrans" cxnId="{7382CCD3-DF12-45B4-B9F3-062EB4983502}">
      <dgm:prSet/>
      <dgm:spPr/>
      <dgm:t>
        <a:bodyPr/>
        <a:lstStyle/>
        <a:p>
          <a:endParaRPr lang="en-US"/>
        </a:p>
      </dgm:t>
    </dgm:pt>
    <dgm:pt modelId="{EBD02BB1-27D2-43CD-9311-9F735477C39A}">
      <dgm:prSet phldrT="[Text]"/>
      <dgm:spPr/>
      <dgm:t>
        <a:bodyPr/>
        <a:lstStyle/>
        <a:p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فعلیه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A537445-427B-4CC9-83CE-80D824E6A2E8}" type="parTrans" cxnId="{1FE174CD-1D0D-4611-93FD-A291745C7F78}">
      <dgm:prSet/>
      <dgm:spPr>
        <a:solidFill>
          <a:srgbClr val="2F358D"/>
        </a:solidFill>
      </dgm:spPr>
      <dgm:t>
        <a:bodyPr/>
        <a:lstStyle/>
        <a:p>
          <a:endParaRPr lang="en-US"/>
        </a:p>
      </dgm:t>
    </dgm:pt>
    <dgm:pt modelId="{FB0A9D75-BCEE-4CB5-95EE-44E3AA4A2311}" type="sibTrans" cxnId="{1FE174CD-1D0D-4611-93FD-A291745C7F78}">
      <dgm:prSet/>
      <dgm:spPr/>
      <dgm:t>
        <a:bodyPr/>
        <a:lstStyle/>
        <a:p>
          <a:endParaRPr lang="en-US"/>
        </a:p>
      </dgm:t>
    </dgm:pt>
    <dgm:pt modelId="{0AA2D9AA-71BC-4B1A-AEAE-8EA4568EA3BF}" type="pres">
      <dgm:prSet presAssocID="{D1E1188D-3A8B-48DC-86B9-3AB70D3EC04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969ABA-4CEE-4B03-AF06-8B44E2403BD2}" type="pres">
      <dgm:prSet presAssocID="{140C5113-1E48-4998-9EFB-6F7D9F3A6810}" presName="centerShape" presStyleLbl="node0" presStyleIdx="0" presStyleCnt="1" custScaleX="226698" custScaleY="111581" custLinFactNeighborX="8096" custLinFactNeighborY="-44148"/>
      <dgm:spPr/>
      <dgm:t>
        <a:bodyPr/>
        <a:lstStyle/>
        <a:p>
          <a:endParaRPr lang="en-US"/>
        </a:p>
      </dgm:t>
    </dgm:pt>
    <dgm:pt modelId="{E172D0A8-9E21-4CF1-9EA4-7B177AF10B24}" type="pres">
      <dgm:prSet presAssocID="{9F3357E2-2199-4B40-BD33-11220770637F}" presName="parTrans" presStyleLbl="sibTrans2D1" presStyleIdx="0" presStyleCnt="2" custScaleX="123586" custLinFactNeighborX="9420" custLinFactNeighborY="0"/>
      <dgm:spPr/>
      <dgm:t>
        <a:bodyPr/>
        <a:lstStyle/>
        <a:p>
          <a:endParaRPr lang="en-US"/>
        </a:p>
      </dgm:t>
    </dgm:pt>
    <dgm:pt modelId="{9F0B8008-E294-4E65-929D-14F463CBC477}" type="pres">
      <dgm:prSet presAssocID="{9F3357E2-2199-4B40-BD33-11220770637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0A81B15B-5D79-4C1D-AD6B-CF0969F9AEA2}" type="pres">
      <dgm:prSet presAssocID="{0608B52A-7B43-4A48-A3E7-A2A396E79046}" presName="node" presStyleLbl="node1" presStyleIdx="0" presStyleCnt="2" custScaleY="71378" custRadScaleRad="67646" custRadScaleInc="93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37057-966F-49B6-B1BE-7640040A38A5}" type="pres">
      <dgm:prSet presAssocID="{FA537445-427B-4CC9-83CE-80D824E6A2E8}" presName="parTrans" presStyleLbl="sibTrans2D1" presStyleIdx="1" presStyleCnt="2" custScaleX="109565" custLinFactNeighborX="-5355" custLinFactNeighborY="6131"/>
      <dgm:spPr/>
      <dgm:t>
        <a:bodyPr/>
        <a:lstStyle/>
        <a:p>
          <a:endParaRPr lang="en-US"/>
        </a:p>
      </dgm:t>
    </dgm:pt>
    <dgm:pt modelId="{1CFE4E28-DE50-43CA-9CF0-B6F299F3E242}" type="pres">
      <dgm:prSet presAssocID="{FA537445-427B-4CC9-83CE-80D824E6A2E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23AC952-E6F5-4E54-98AE-3F040D663312}" type="pres">
      <dgm:prSet presAssocID="{EBD02BB1-27D2-43CD-9311-9F735477C39A}" presName="node" presStyleLbl="node1" presStyleIdx="1" presStyleCnt="2" custScaleY="72274" custRadScaleRad="45753" custRadScaleInc="1089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82CCD3-DF12-45B4-B9F3-062EB4983502}" srcId="{140C5113-1E48-4998-9EFB-6F7D9F3A6810}" destId="{0608B52A-7B43-4A48-A3E7-A2A396E79046}" srcOrd="0" destOrd="0" parTransId="{9F3357E2-2199-4B40-BD33-11220770637F}" sibTransId="{A0F5AB53-3DF6-40BE-ABDC-B0A45BD6D15B}"/>
    <dgm:cxn modelId="{78D71CB2-7010-48BC-A64E-229A4510D940}" type="presOf" srcId="{9F3357E2-2199-4B40-BD33-11220770637F}" destId="{9F0B8008-E294-4E65-929D-14F463CBC477}" srcOrd="1" destOrd="0" presId="urn:microsoft.com/office/officeart/2005/8/layout/radial5"/>
    <dgm:cxn modelId="{D0997B1F-D83F-49A1-8156-289BA59B0952}" srcId="{D1E1188D-3A8B-48DC-86B9-3AB70D3EC047}" destId="{140C5113-1E48-4998-9EFB-6F7D9F3A6810}" srcOrd="0" destOrd="0" parTransId="{36CF04D0-FED4-465C-9108-5D7700F76E49}" sibTransId="{010D015D-9162-4A46-A26F-2797D0EB023D}"/>
    <dgm:cxn modelId="{1FE174CD-1D0D-4611-93FD-A291745C7F78}" srcId="{140C5113-1E48-4998-9EFB-6F7D9F3A6810}" destId="{EBD02BB1-27D2-43CD-9311-9F735477C39A}" srcOrd="1" destOrd="0" parTransId="{FA537445-427B-4CC9-83CE-80D824E6A2E8}" sibTransId="{FB0A9D75-BCEE-4CB5-95EE-44E3AA4A2311}"/>
    <dgm:cxn modelId="{08238CE3-7250-45F1-B1C6-1C66B2012A7E}" type="presOf" srcId="{D1E1188D-3A8B-48DC-86B9-3AB70D3EC047}" destId="{0AA2D9AA-71BC-4B1A-AEAE-8EA4568EA3BF}" srcOrd="0" destOrd="0" presId="urn:microsoft.com/office/officeart/2005/8/layout/radial5"/>
    <dgm:cxn modelId="{9A8022A7-B577-48EB-A82C-1A361C5D321E}" type="presOf" srcId="{FA537445-427B-4CC9-83CE-80D824E6A2E8}" destId="{1CFE4E28-DE50-43CA-9CF0-B6F299F3E242}" srcOrd="1" destOrd="0" presId="urn:microsoft.com/office/officeart/2005/8/layout/radial5"/>
    <dgm:cxn modelId="{B4B2FB37-517E-435C-8C81-FC875E0C2DF5}" type="presOf" srcId="{140C5113-1E48-4998-9EFB-6F7D9F3A6810}" destId="{9B969ABA-4CEE-4B03-AF06-8B44E2403BD2}" srcOrd="0" destOrd="0" presId="urn:microsoft.com/office/officeart/2005/8/layout/radial5"/>
    <dgm:cxn modelId="{A708C78E-E3C8-4F30-84DA-DC2CCBD58A44}" type="presOf" srcId="{EBD02BB1-27D2-43CD-9311-9F735477C39A}" destId="{723AC952-E6F5-4E54-98AE-3F040D663312}" srcOrd="0" destOrd="0" presId="urn:microsoft.com/office/officeart/2005/8/layout/radial5"/>
    <dgm:cxn modelId="{43885ED6-62C2-4CA2-A9CF-70CFF2C58640}" type="presOf" srcId="{9F3357E2-2199-4B40-BD33-11220770637F}" destId="{E172D0A8-9E21-4CF1-9EA4-7B177AF10B24}" srcOrd="0" destOrd="0" presId="urn:microsoft.com/office/officeart/2005/8/layout/radial5"/>
    <dgm:cxn modelId="{F6781845-00FD-461F-B4D4-1C50748F7018}" type="presOf" srcId="{FA537445-427B-4CC9-83CE-80D824E6A2E8}" destId="{E4E37057-966F-49B6-B1BE-7640040A38A5}" srcOrd="0" destOrd="0" presId="urn:microsoft.com/office/officeart/2005/8/layout/radial5"/>
    <dgm:cxn modelId="{F755E343-2D61-4D20-A675-00DAF4BA43E0}" type="presOf" srcId="{0608B52A-7B43-4A48-A3E7-A2A396E79046}" destId="{0A81B15B-5D79-4C1D-AD6B-CF0969F9AEA2}" srcOrd="0" destOrd="0" presId="urn:microsoft.com/office/officeart/2005/8/layout/radial5"/>
    <dgm:cxn modelId="{CFE8950D-7767-49B8-94AB-C2A4A786D606}" type="presParOf" srcId="{0AA2D9AA-71BC-4B1A-AEAE-8EA4568EA3BF}" destId="{9B969ABA-4CEE-4B03-AF06-8B44E2403BD2}" srcOrd="0" destOrd="0" presId="urn:microsoft.com/office/officeart/2005/8/layout/radial5"/>
    <dgm:cxn modelId="{113163E2-9B73-4575-BB07-55B447E3C7AB}" type="presParOf" srcId="{0AA2D9AA-71BC-4B1A-AEAE-8EA4568EA3BF}" destId="{E172D0A8-9E21-4CF1-9EA4-7B177AF10B24}" srcOrd="1" destOrd="0" presId="urn:microsoft.com/office/officeart/2005/8/layout/radial5"/>
    <dgm:cxn modelId="{7D3325B2-992A-4535-971A-7522DC35E279}" type="presParOf" srcId="{E172D0A8-9E21-4CF1-9EA4-7B177AF10B24}" destId="{9F0B8008-E294-4E65-929D-14F463CBC477}" srcOrd="0" destOrd="0" presId="urn:microsoft.com/office/officeart/2005/8/layout/radial5"/>
    <dgm:cxn modelId="{94CBD8F3-E276-41D3-936E-DBA266CD9A64}" type="presParOf" srcId="{0AA2D9AA-71BC-4B1A-AEAE-8EA4568EA3BF}" destId="{0A81B15B-5D79-4C1D-AD6B-CF0969F9AEA2}" srcOrd="2" destOrd="0" presId="urn:microsoft.com/office/officeart/2005/8/layout/radial5"/>
    <dgm:cxn modelId="{7A942E15-299D-4EE0-BCC0-9B5B8FE54C14}" type="presParOf" srcId="{0AA2D9AA-71BC-4B1A-AEAE-8EA4568EA3BF}" destId="{E4E37057-966F-49B6-B1BE-7640040A38A5}" srcOrd="3" destOrd="0" presId="urn:microsoft.com/office/officeart/2005/8/layout/radial5"/>
    <dgm:cxn modelId="{5BC0C3D6-7EE9-41AB-8509-098777D0B58C}" type="presParOf" srcId="{E4E37057-966F-49B6-B1BE-7640040A38A5}" destId="{1CFE4E28-DE50-43CA-9CF0-B6F299F3E242}" srcOrd="0" destOrd="0" presId="urn:microsoft.com/office/officeart/2005/8/layout/radial5"/>
    <dgm:cxn modelId="{536361D7-6D4F-4F2D-8349-0952135CD2E4}" type="presParOf" srcId="{0AA2D9AA-71BC-4B1A-AEAE-8EA4568EA3BF}" destId="{723AC952-E6F5-4E54-98AE-3F040D663312}" srcOrd="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7F76FE-D75E-41D8-819D-55BBABCEBF2F}" type="doc">
      <dgm:prSet loTypeId="urn:microsoft.com/office/officeart/2005/8/layout/radial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F746D82-E8E5-4D6F-87AD-79A08F670A58}">
      <dgm:prSet phldrT="[Text]" custT="1"/>
      <dgm:spPr>
        <a:solidFill>
          <a:srgbClr val="B38DF7"/>
        </a:solidFill>
      </dgm:spPr>
      <dgm:t>
        <a:bodyPr/>
        <a:lstStyle/>
        <a:p>
          <a:r>
            <a:rPr lang="fa-IR" sz="4000" dirty="0" smtClean="0">
              <a:solidFill>
                <a:schemeClr val="tx1"/>
              </a:solidFill>
              <a:effectLst/>
              <a:cs typeface="B Titr" panose="00000700000000000000" pitchFamily="2" charset="-78"/>
            </a:rPr>
            <a:t>جملات انشایی</a:t>
          </a:r>
          <a:endParaRPr lang="en-US" sz="4000" dirty="0">
            <a:solidFill>
              <a:schemeClr val="tx1"/>
            </a:solidFill>
            <a:effectLst/>
            <a:cs typeface="B Titr" panose="00000700000000000000" pitchFamily="2" charset="-78"/>
          </a:endParaRPr>
        </a:p>
      </dgm:t>
    </dgm:pt>
    <dgm:pt modelId="{20840C2A-64CA-4445-AA34-B204E4BCCB0B}" type="parTrans" cxnId="{CDEDB5EA-8500-4583-B695-F730B1FD0633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6B153018-5549-4B9C-BD6A-78CB4FEA9635}" type="sibTrans" cxnId="{CDEDB5EA-8500-4583-B695-F730B1FD0633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48D7A458-493E-4737-B0FA-37EBAEC1A03A}">
      <dgm:prSet phldrT="[Text]" custT="1"/>
      <dgm:spPr/>
      <dgm:t>
        <a:bodyPr/>
        <a:lstStyle/>
        <a:p>
          <a:r>
            <a:rPr lang="fa-I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امر</a:t>
          </a:r>
          <a:endParaRPr lang="en-US" sz="2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B98FAE22-8DEF-494C-9D49-8E8F7AE6B3CA}" type="parTrans" cxnId="{CFB21480-C781-4C17-B89A-0F2A3CDE1D7C}">
      <dgm:prSet/>
      <dgm:spPr>
        <a:solidFill>
          <a:srgbClr val="2F358D"/>
        </a:solidFill>
      </dgm:spPr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22D26800-6462-4B7B-9850-F2E5A205FA3D}" type="sibTrans" cxnId="{CFB21480-C781-4C17-B89A-0F2A3CDE1D7C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818899E0-DD07-4177-8FD9-992F1FD47117}">
      <dgm:prSet phldrT="[Text]" custT="1"/>
      <dgm:spPr/>
      <dgm:t>
        <a:bodyPr/>
        <a:lstStyle/>
        <a:p>
          <a:r>
            <a:rPr lang="fa-I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نهی</a:t>
          </a:r>
          <a:endParaRPr lang="en-US" sz="2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3407F5C-4F69-4B36-954A-A56702094833}" type="parTrans" cxnId="{BF0102DE-558E-4385-A385-4A6CFAC8AB30}">
      <dgm:prSet/>
      <dgm:spPr>
        <a:solidFill>
          <a:srgbClr val="2F358D"/>
        </a:solidFill>
      </dgm:spPr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E670E421-8CED-4F88-AC29-274CCCDCB96D}" type="sibTrans" cxnId="{BF0102DE-558E-4385-A385-4A6CFAC8AB3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C871DD2D-F569-4145-ACFD-867529494A4A}">
      <dgm:prSet phldrT="[Text]"/>
      <dgm:spPr/>
      <dgm:t>
        <a:bodyPr/>
        <a:lstStyle/>
        <a:p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استفهام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F59B755D-3960-4840-B2F1-397FA8795EE2}" type="parTrans" cxnId="{EF4BF8BA-06F5-40BC-B087-D42BA035D8B0}">
      <dgm:prSet/>
      <dgm:spPr>
        <a:solidFill>
          <a:srgbClr val="2F358D"/>
        </a:solidFill>
      </dgm:spPr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48F5FE79-F5FD-4A0D-AF5C-C7097E771A1E}" type="sibTrans" cxnId="{EF4BF8BA-06F5-40BC-B087-D42BA035D8B0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504504AA-55DF-4DCE-96F1-98C8560EB59F}">
      <dgm:prSet phldrT="[Text]"/>
      <dgm:spPr/>
      <dgm:t>
        <a:bodyPr/>
        <a:lstStyle/>
        <a:p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تعجب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ECFC1571-92A4-42C8-9823-A26488506939}" type="parTrans" cxnId="{401BBB70-8102-4D4D-B5ED-2F15BCB916FF}">
      <dgm:prSet/>
      <dgm:spPr>
        <a:solidFill>
          <a:srgbClr val="2F358D"/>
        </a:solidFill>
      </dgm:spPr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D104CBEC-E207-4EE2-926B-6958593A64B7}" type="sibTrans" cxnId="{401BBB70-8102-4D4D-B5ED-2F15BCB916FF}">
      <dgm:prSet/>
      <dgm:spPr/>
      <dgm:t>
        <a:bodyPr/>
        <a:lstStyle/>
        <a:p>
          <a:endParaRPr lang="en-US">
            <a:cs typeface="B Titr" panose="00000700000000000000" pitchFamily="2" charset="-78"/>
          </a:endParaRPr>
        </a:p>
      </dgm:t>
    </dgm:pt>
    <dgm:pt modelId="{68C3814E-06C7-4CAB-8D15-2CC07364C282}" type="pres">
      <dgm:prSet presAssocID="{DD7F76FE-D75E-41D8-819D-55BBABCEBF2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B6A207-20EE-49D5-AA9F-8B10AD27F503}" type="pres">
      <dgm:prSet presAssocID="{8F746D82-E8E5-4D6F-87AD-79A08F670A58}" presName="centerShape" presStyleLbl="node0" presStyleIdx="0" presStyleCnt="1" custScaleX="150480" custScaleY="111776"/>
      <dgm:spPr/>
      <dgm:t>
        <a:bodyPr/>
        <a:lstStyle/>
        <a:p>
          <a:endParaRPr lang="en-US"/>
        </a:p>
      </dgm:t>
    </dgm:pt>
    <dgm:pt modelId="{3DCA9027-ABDC-4CF3-AF29-FAB553B0AE83}" type="pres">
      <dgm:prSet presAssocID="{B98FAE22-8DEF-494C-9D49-8E8F7AE6B3CA}" presName="parTrans" presStyleLbl="sibTrans2D1" presStyleIdx="0" presStyleCnt="4" custLinFactNeighborX="-4393" custLinFactNeighborY="-9646"/>
      <dgm:spPr/>
      <dgm:t>
        <a:bodyPr/>
        <a:lstStyle/>
        <a:p>
          <a:endParaRPr lang="en-US"/>
        </a:p>
      </dgm:t>
    </dgm:pt>
    <dgm:pt modelId="{7A4961F5-8457-476B-A8E0-727B5146EBDD}" type="pres">
      <dgm:prSet presAssocID="{B98FAE22-8DEF-494C-9D49-8E8F7AE6B3CA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7D52467-0E88-4ACF-A0BD-B65EA71C07A5}" type="pres">
      <dgm:prSet presAssocID="{48D7A458-493E-4737-B0FA-37EBAEC1A03A}" presName="node" presStyleLbl="node1" presStyleIdx="0" presStyleCnt="4" custScaleY="59077" custRadScaleRad="92157" custRadScaleInc="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6DA03-5CF5-4F78-A049-BFC8F6C19B77}" type="pres">
      <dgm:prSet presAssocID="{F3407F5C-4F69-4B36-954A-A56702094833}" presName="parTrans" presStyleLbl="sibTrans2D1" presStyleIdx="1" presStyleCnt="4"/>
      <dgm:spPr/>
      <dgm:t>
        <a:bodyPr/>
        <a:lstStyle/>
        <a:p>
          <a:endParaRPr lang="en-US"/>
        </a:p>
      </dgm:t>
    </dgm:pt>
    <dgm:pt modelId="{E5AA9D70-8E08-4171-8CF6-1FC6D9F0C8F5}" type="pres">
      <dgm:prSet presAssocID="{F3407F5C-4F69-4B36-954A-A5670209483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19A74FA5-608A-4C17-9C0C-61442F81E188}" type="pres">
      <dgm:prSet presAssocID="{818899E0-DD07-4177-8FD9-992F1FD47117}" presName="node" presStyleLbl="node1" presStyleIdx="1" presStyleCnt="4" custScaleX="69926" custRadScaleRad="113727" custRadScaleInc="15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06EC3-9F95-483A-8DEB-DA60AAF72E1E}" type="pres">
      <dgm:prSet presAssocID="{F59B755D-3960-4840-B2F1-397FA8795EE2}" presName="parTrans" presStyleLbl="sibTrans2D1" presStyleIdx="2" presStyleCnt="4"/>
      <dgm:spPr/>
      <dgm:t>
        <a:bodyPr/>
        <a:lstStyle/>
        <a:p>
          <a:endParaRPr lang="en-US"/>
        </a:p>
      </dgm:t>
    </dgm:pt>
    <dgm:pt modelId="{F66B4FC9-543D-4D89-BB1D-221614B3F52B}" type="pres">
      <dgm:prSet presAssocID="{F59B755D-3960-4840-B2F1-397FA8795EE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52190299-D80A-4447-B72B-CFC35D1AF09F}" type="pres">
      <dgm:prSet presAssocID="{C871DD2D-F569-4145-ACFD-867529494A4A}" presName="node" presStyleLbl="node1" presStyleIdx="2" presStyleCnt="4" custScaleY="68401" custRadScaleRad="87399" custRadScaleInc="-26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E33D8-6D43-40F7-A0A0-72C0B98789A1}" type="pres">
      <dgm:prSet presAssocID="{ECFC1571-92A4-42C8-9823-A26488506939}" presName="parTrans" presStyleLbl="sibTrans2D1" presStyleIdx="3" presStyleCnt="4"/>
      <dgm:spPr/>
      <dgm:t>
        <a:bodyPr/>
        <a:lstStyle/>
        <a:p>
          <a:endParaRPr lang="en-US"/>
        </a:p>
      </dgm:t>
    </dgm:pt>
    <dgm:pt modelId="{B254348E-66D1-430A-A1D0-E7BD702D3E68}" type="pres">
      <dgm:prSet presAssocID="{ECFC1571-92A4-42C8-9823-A2648850693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E0CEC19D-E6C2-435A-82BC-6C61DA1E5E17}" type="pres">
      <dgm:prSet presAssocID="{504504AA-55DF-4DCE-96F1-98C8560EB59F}" presName="node" presStyleLbl="node1" presStyleIdx="3" presStyleCnt="4" custScaleX="67113" custRadScaleRad="115399" custRadScaleInc="2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B21480-C781-4C17-B89A-0F2A3CDE1D7C}" srcId="{8F746D82-E8E5-4D6F-87AD-79A08F670A58}" destId="{48D7A458-493E-4737-B0FA-37EBAEC1A03A}" srcOrd="0" destOrd="0" parTransId="{B98FAE22-8DEF-494C-9D49-8E8F7AE6B3CA}" sibTransId="{22D26800-6462-4B7B-9850-F2E5A205FA3D}"/>
    <dgm:cxn modelId="{B47B77F6-E6EB-4A55-A1B6-C2699F1529B3}" type="presOf" srcId="{C871DD2D-F569-4145-ACFD-867529494A4A}" destId="{52190299-D80A-4447-B72B-CFC35D1AF09F}" srcOrd="0" destOrd="0" presId="urn:microsoft.com/office/officeart/2005/8/layout/radial5"/>
    <dgm:cxn modelId="{E18362BC-962A-4072-A303-581A937CCA74}" type="presOf" srcId="{F3407F5C-4F69-4B36-954A-A56702094833}" destId="{E5AA9D70-8E08-4171-8CF6-1FC6D9F0C8F5}" srcOrd="1" destOrd="0" presId="urn:microsoft.com/office/officeart/2005/8/layout/radial5"/>
    <dgm:cxn modelId="{3C389EEA-04EA-466D-B4FD-0222E8BE2CBA}" type="presOf" srcId="{48D7A458-493E-4737-B0FA-37EBAEC1A03A}" destId="{07D52467-0E88-4ACF-A0BD-B65EA71C07A5}" srcOrd="0" destOrd="0" presId="urn:microsoft.com/office/officeart/2005/8/layout/radial5"/>
    <dgm:cxn modelId="{881BD77F-29C3-4DFE-A5DC-10DE4D38A442}" type="presOf" srcId="{ECFC1571-92A4-42C8-9823-A26488506939}" destId="{6EBE33D8-6D43-40F7-A0A0-72C0B98789A1}" srcOrd="0" destOrd="0" presId="urn:microsoft.com/office/officeart/2005/8/layout/radial5"/>
    <dgm:cxn modelId="{DBFB4A56-B019-4FDC-A4AD-3365FE6ED6C8}" type="presOf" srcId="{B98FAE22-8DEF-494C-9D49-8E8F7AE6B3CA}" destId="{3DCA9027-ABDC-4CF3-AF29-FAB553B0AE83}" srcOrd="0" destOrd="0" presId="urn:microsoft.com/office/officeart/2005/8/layout/radial5"/>
    <dgm:cxn modelId="{EF4BF8BA-06F5-40BC-B087-D42BA035D8B0}" srcId="{8F746D82-E8E5-4D6F-87AD-79A08F670A58}" destId="{C871DD2D-F569-4145-ACFD-867529494A4A}" srcOrd="2" destOrd="0" parTransId="{F59B755D-3960-4840-B2F1-397FA8795EE2}" sibTransId="{48F5FE79-F5FD-4A0D-AF5C-C7097E771A1E}"/>
    <dgm:cxn modelId="{E285EBA8-9010-40A7-8CDF-8610DECDA9A9}" type="presOf" srcId="{F3407F5C-4F69-4B36-954A-A56702094833}" destId="{4D66DA03-5CF5-4F78-A049-BFC8F6C19B77}" srcOrd="0" destOrd="0" presId="urn:microsoft.com/office/officeart/2005/8/layout/radial5"/>
    <dgm:cxn modelId="{36D99EC3-7453-46AF-A55D-7D30C5699C5E}" type="presOf" srcId="{8F746D82-E8E5-4D6F-87AD-79A08F670A58}" destId="{35B6A207-20EE-49D5-AA9F-8B10AD27F503}" srcOrd="0" destOrd="0" presId="urn:microsoft.com/office/officeart/2005/8/layout/radial5"/>
    <dgm:cxn modelId="{DEF725ED-759D-47C7-8218-78AFA5D81569}" type="presOf" srcId="{F59B755D-3960-4840-B2F1-397FA8795EE2}" destId="{91606EC3-9F95-483A-8DEB-DA60AAF72E1E}" srcOrd="0" destOrd="0" presId="urn:microsoft.com/office/officeart/2005/8/layout/radial5"/>
    <dgm:cxn modelId="{B7AF122F-90CB-438E-B2DD-5D46D5AF618D}" type="presOf" srcId="{F59B755D-3960-4840-B2F1-397FA8795EE2}" destId="{F66B4FC9-543D-4D89-BB1D-221614B3F52B}" srcOrd="1" destOrd="0" presId="urn:microsoft.com/office/officeart/2005/8/layout/radial5"/>
    <dgm:cxn modelId="{401BBB70-8102-4D4D-B5ED-2F15BCB916FF}" srcId="{8F746D82-E8E5-4D6F-87AD-79A08F670A58}" destId="{504504AA-55DF-4DCE-96F1-98C8560EB59F}" srcOrd="3" destOrd="0" parTransId="{ECFC1571-92A4-42C8-9823-A26488506939}" sibTransId="{D104CBEC-E207-4EE2-926B-6958593A64B7}"/>
    <dgm:cxn modelId="{BF0102DE-558E-4385-A385-4A6CFAC8AB30}" srcId="{8F746D82-E8E5-4D6F-87AD-79A08F670A58}" destId="{818899E0-DD07-4177-8FD9-992F1FD47117}" srcOrd="1" destOrd="0" parTransId="{F3407F5C-4F69-4B36-954A-A56702094833}" sibTransId="{E670E421-8CED-4F88-AC29-274CCCDCB96D}"/>
    <dgm:cxn modelId="{8FF6617E-8D2F-4291-9159-E97F79FFF8C9}" type="presOf" srcId="{504504AA-55DF-4DCE-96F1-98C8560EB59F}" destId="{E0CEC19D-E6C2-435A-82BC-6C61DA1E5E17}" srcOrd="0" destOrd="0" presId="urn:microsoft.com/office/officeart/2005/8/layout/radial5"/>
    <dgm:cxn modelId="{66E2CE0C-B33E-4229-B1FB-FEAF9C8796A7}" type="presOf" srcId="{B98FAE22-8DEF-494C-9D49-8E8F7AE6B3CA}" destId="{7A4961F5-8457-476B-A8E0-727B5146EBDD}" srcOrd="1" destOrd="0" presId="urn:microsoft.com/office/officeart/2005/8/layout/radial5"/>
    <dgm:cxn modelId="{E2418F3D-0CBC-49D5-ADA8-6A20522DBE91}" type="presOf" srcId="{ECFC1571-92A4-42C8-9823-A26488506939}" destId="{B254348E-66D1-430A-A1D0-E7BD702D3E68}" srcOrd="1" destOrd="0" presId="urn:microsoft.com/office/officeart/2005/8/layout/radial5"/>
    <dgm:cxn modelId="{B6270C9F-CEF5-4339-9442-B3EE0757B327}" type="presOf" srcId="{DD7F76FE-D75E-41D8-819D-55BBABCEBF2F}" destId="{68C3814E-06C7-4CAB-8D15-2CC07364C282}" srcOrd="0" destOrd="0" presId="urn:microsoft.com/office/officeart/2005/8/layout/radial5"/>
    <dgm:cxn modelId="{CDEDB5EA-8500-4583-B695-F730B1FD0633}" srcId="{DD7F76FE-D75E-41D8-819D-55BBABCEBF2F}" destId="{8F746D82-E8E5-4D6F-87AD-79A08F670A58}" srcOrd="0" destOrd="0" parTransId="{20840C2A-64CA-4445-AA34-B204E4BCCB0B}" sibTransId="{6B153018-5549-4B9C-BD6A-78CB4FEA9635}"/>
    <dgm:cxn modelId="{853C76F1-D9E3-4FE0-9F0B-068C9A4BC09D}" type="presOf" srcId="{818899E0-DD07-4177-8FD9-992F1FD47117}" destId="{19A74FA5-608A-4C17-9C0C-61442F81E188}" srcOrd="0" destOrd="0" presId="urn:microsoft.com/office/officeart/2005/8/layout/radial5"/>
    <dgm:cxn modelId="{AF5EA233-F191-490E-9B86-619950A630F1}" type="presParOf" srcId="{68C3814E-06C7-4CAB-8D15-2CC07364C282}" destId="{35B6A207-20EE-49D5-AA9F-8B10AD27F503}" srcOrd="0" destOrd="0" presId="urn:microsoft.com/office/officeart/2005/8/layout/radial5"/>
    <dgm:cxn modelId="{7D174124-5A95-41BD-9D30-6F8011892E68}" type="presParOf" srcId="{68C3814E-06C7-4CAB-8D15-2CC07364C282}" destId="{3DCA9027-ABDC-4CF3-AF29-FAB553B0AE83}" srcOrd="1" destOrd="0" presId="urn:microsoft.com/office/officeart/2005/8/layout/radial5"/>
    <dgm:cxn modelId="{BAD39B98-F1B0-44AD-B522-517FB719FB38}" type="presParOf" srcId="{3DCA9027-ABDC-4CF3-AF29-FAB553B0AE83}" destId="{7A4961F5-8457-476B-A8E0-727B5146EBDD}" srcOrd="0" destOrd="0" presId="urn:microsoft.com/office/officeart/2005/8/layout/radial5"/>
    <dgm:cxn modelId="{B1156DBB-591C-41F4-BD0E-8942B0CFC142}" type="presParOf" srcId="{68C3814E-06C7-4CAB-8D15-2CC07364C282}" destId="{07D52467-0E88-4ACF-A0BD-B65EA71C07A5}" srcOrd="2" destOrd="0" presId="urn:microsoft.com/office/officeart/2005/8/layout/radial5"/>
    <dgm:cxn modelId="{1BCE8186-A877-4989-8B92-99AD659E0591}" type="presParOf" srcId="{68C3814E-06C7-4CAB-8D15-2CC07364C282}" destId="{4D66DA03-5CF5-4F78-A049-BFC8F6C19B77}" srcOrd="3" destOrd="0" presId="urn:microsoft.com/office/officeart/2005/8/layout/radial5"/>
    <dgm:cxn modelId="{D99C1F71-AFDF-4CEC-BB93-6EAE4D663650}" type="presParOf" srcId="{4D66DA03-5CF5-4F78-A049-BFC8F6C19B77}" destId="{E5AA9D70-8E08-4171-8CF6-1FC6D9F0C8F5}" srcOrd="0" destOrd="0" presId="urn:microsoft.com/office/officeart/2005/8/layout/radial5"/>
    <dgm:cxn modelId="{CBCDA9A8-57A9-472C-B3C3-7EC731294F4F}" type="presParOf" srcId="{68C3814E-06C7-4CAB-8D15-2CC07364C282}" destId="{19A74FA5-608A-4C17-9C0C-61442F81E188}" srcOrd="4" destOrd="0" presId="urn:microsoft.com/office/officeart/2005/8/layout/radial5"/>
    <dgm:cxn modelId="{67BC9E01-3AEE-4607-8075-32F5CEA2EC78}" type="presParOf" srcId="{68C3814E-06C7-4CAB-8D15-2CC07364C282}" destId="{91606EC3-9F95-483A-8DEB-DA60AAF72E1E}" srcOrd="5" destOrd="0" presId="urn:microsoft.com/office/officeart/2005/8/layout/radial5"/>
    <dgm:cxn modelId="{D4F0034B-9A11-4A06-9295-25B05C70FED7}" type="presParOf" srcId="{91606EC3-9F95-483A-8DEB-DA60AAF72E1E}" destId="{F66B4FC9-543D-4D89-BB1D-221614B3F52B}" srcOrd="0" destOrd="0" presId="urn:microsoft.com/office/officeart/2005/8/layout/radial5"/>
    <dgm:cxn modelId="{B3283F5E-8733-4ABA-AE71-A2F433609D62}" type="presParOf" srcId="{68C3814E-06C7-4CAB-8D15-2CC07364C282}" destId="{52190299-D80A-4447-B72B-CFC35D1AF09F}" srcOrd="6" destOrd="0" presId="urn:microsoft.com/office/officeart/2005/8/layout/radial5"/>
    <dgm:cxn modelId="{BF5AFEAA-7521-4289-A498-20F1F4DD5DCA}" type="presParOf" srcId="{68C3814E-06C7-4CAB-8D15-2CC07364C282}" destId="{6EBE33D8-6D43-40F7-A0A0-72C0B98789A1}" srcOrd="7" destOrd="0" presId="urn:microsoft.com/office/officeart/2005/8/layout/radial5"/>
    <dgm:cxn modelId="{399942C9-8D2A-461B-BA5A-C699CE13C2DB}" type="presParOf" srcId="{6EBE33D8-6D43-40F7-A0A0-72C0B98789A1}" destId="{B254348E-66D1-430A-A1D0-E7BD702D3E68}" srcOrd="0" destOrd="0" presId="urn:microsoft.com/office/officeart/2005/8/layout/radial5"/>
    <dgm:cxn modelId="{6B5E9052-33EF-4B73-82B5-B3CAB01E0D30}" type="presParOf" srcId="{68C3814E-06C7-4CAB-8D15-2CC07364C282}" destId="{E0CEC19D-E6C2-435A-82BC-6C61DA1E5E17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A7AB44-9DBC-48DE-806A-C0515EF46E46}" type="doc">
      <dgm:prSet loTypeId="urn:microsoft.com/office/officeart/2008/layout/RadialCluster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33232B7-8750-4B31-AAF9-4458F23AD132}">
      <dgm:prSet phldrT="[Text]"/>
      <dgm:spPr/>
      <dgm:t>
        <a:bodyPr/>
        <a:lstStyle/>
        <a:p>
          <a:r>
            <a:rPr lang="fa-IR" dirty="0" smtClean="0">
              <a:solidFill>
                <a:schemeClr val="tx1"/>
              </a:solidFill>
              <a:cs typeface="B Titr" panose="00000700000000000000" pitchFamily="2" charset="-78"/>
            </a:rPr>
            <a:t>قالب های بیانی قرآن</a:t>
          </a:r>
          <a:endParaRPr lang="en-US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804BB12-B51E-4805-B58F-FEAF2204DF1A}" type="parTrans" cxnId="{8E9B0C1B-032A-476E-B20F-55D489CFB3E2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7C8F3E73-4ACB-4001-AEF7-E771B1A8F2A3}" type="sibTrans" cxnId="{8E9B0C1B-032A-476E-B20F-55D489CFB3E2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3C318ED-41FF-4A4F-A430-EA28FDDB9C3A}">
      <dgm:prSet phldrT="[Text]"/>
      <dgm:spPr>
        <a:solidFill>
          <a:srgbClr val="CFF60A"/>
        </a:solidFill>
      </dgm:spPr>
      <dgm:t>
        <a:bodyPr/>
        <a:lstStyle/>
        <a:p>
          <a:r>
            <a:rPr lang="fa-IR" dirty="0" smtClean="0">
              <a:solidFill>
                <a:schemeClr val="tx1"/>
              </a:solidFill>
              <a:cs typeface="B Titr" panose="00000700000000000000" pitchFamily="2" charset="-78"/>
            </a:rPr>
            <a:t>امر</a:t>
          </a:r>
          <a:endParaRPr lang="en-US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C6F25F2D-E64D-4C18-AEC7-4068F304655D}" type="parTrans" cxnId="{888F1B77-D50A-4421-A4F9-D5DCA388057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F6D5AA5-0F73-45B7-B89E-B466D036DEDD}" type="sibTrans" cxnId="{888F1B77-D50A-4421-A4F9-D5DCA3880576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A89EAA7F-4702-4777-A949-371CC5AC89C9}">
      <dgm:prSet phldrT="[Text]"/>
      <dgm:spPr>
        <a:solidFill>
          <a:srgbClr val="CFF60A"/>
        </a:solidFill>
      </dgm:spPr>
      <dgm:t>
        <a:bodyPr/>
        <a:lstStyle/>
        <a:p>
          <a:r>
            <a:rPr lang="fa-IR" dirty="0" smtClean="0">
              <a:solidFill>
                <a:schemeClr val="tx1"/>
              </a:solidFill>
              <a:cs typeface="B Titr" panose="00000700000000000000" pitchFamily="2" charset="-78"/>
            </a:rPr>
            <a:t>زجر</a:t>
          </a:r>
          <a:endParaRPr lang="en-US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6300617-B1F8-4030-B2DB-743F8282AAC3}" type="parTrans" cxnId="{B37227EC-125C-4CF1-8A10-AC931F7EC6DF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2A53133-2C74-4502-B349-8451E2CE9733}" type="sibTrans" cxnId="{B37227EC-125C-4CF1-8A10-AC931F7EC6DF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432B4EE0-FAE2-425C-BE72-B7CA789FC090}">
      <dgm:prSet phldrT="[Text]"/>
      <dgm:spPr>
        <a:solidFill>
          <a:srgbClr val="20E51E"/>
        </a:solidFill>
      </dgm:spPr>
      <dgm:t>
        <a:bodyPr/>
        <a:lstStyle/>
        <a:p>
          <a:r>
            <a:rPr lang="fa-IR" dirty="0" smtClean="0">
              <a:solidFill>
                <a:schemeClr val="tx1"/>
              </a:solidFill>
              <a:cs typeface="B Titr" panose="00000700000000000000" pitchFamily="2" charset="-78"/>
            </a:rPr>
            <a:t>ترغیب</a:t>
          </a:r>
          <a:endParaRPr lang="en-US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EF0E86D4-2C74-4CE2-8D99-F8C19820EEE9}" type="parTrans" cxnId="{D3A4D19B-C3E5-4B92-A034-5642AB243A9C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82B4B9E-206D-4BC8-B2FA-47CA8EAB08FC}" type="sibTrans" cxnId="{D3A4D19B-C3E5-4B92-A034-5642AB243A9C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7015ABF-F8D5-41B5-9B7B-5BAAE73D0DDF}">
      <dgm:prSet phldrT="[Text]"/>
      <dgm:spPr>
        <a:solidFill>
          <a:srgbClr val="20E51E"/>
        </a:solidFill>
      </dgm:spPr>
      <dgm:t>
        <a:bodyPr/>
        <a:lstStyle/>
        <a:p>
          <a:r>
            <a:rPr lang="fa-IR" dirty="0" smtClean="0">
              <a:solidFill>
                <a:schemeClr val="tx1"/>
              </a:solidFill>
              <a:cs typeface="B Titr" panose="00000700000000000000" pitchFamily="2" charset="-78"/>
            </a:rPr>
            <a:t>ترهیب</a:t>
          </a:r>
          <a:endParaRPr lang="en-US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02748D64-B556-4A44-B905-E2AE0D7922A8}" type="parTrans" cxnId="{43BC4CAE-122F-441F-A1A6-9A5D9D021511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D418B1C4-8267-4DEF-BA7B-B61C32C03752}" type="sibTrans" cxnId="{43BC4CAE-122F-441F-A1A6-9A5D9D021511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8FCFBE6F-3689-4DC7-AFE3-DF182CC5DE5F}">
      <dgm:prSet phldrT="[Text]"/>
      <dgm:spPr/>
      <dgm:t>
        <a:bodyPr/>
        <a:lstStyle/>
        <a:p>
          <a:r>
            <a:rPr lang="fa-IR" dirty="0" smtClean="0">
              <a:solidFill>
                <a:schemeClr val="tx1"/>
              </a:solidFill>
              <a:cs typeface="B Titr" panose="00000700000000000000" pitchFamily="2" charset="-78"/>
            </a:rPr>
            <a:t>قصص</a:t>
          </a:r>
          <a:endParaRPr lang="en-US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FD1721DA-0660-4E96-97E0-42E778914081}" type="parTrans" cxnId="{8B9C849F-F792-4566-AA6A-5DEA8709C3BC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C6A7E36-E67B-464B-B6A7-BA22BA0165C0}" type="sibTrans" cxnId="{8B9C849F-F792-4566-AA6A-5DEA8709C3BC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3383941D-C6C8-4EC4-B85B-B4C2D19E4598}">
      <dgm:prSet phldrT="[Text]"/>
      <dgm:spPr/>
      <dgm:t>
        <a:bodyPr/>
        <a:lstStyle/>
        <a:p>
          <a:r>
            <a:rPr lang="fa-IR" dirty="0" smtClean="0">
              <a:solidFill>
                <a:schemeClr val="tx1"/>
              </a:solidFill>
              <a:cs typeface="B Titr" panose="00000700000000000000" pitchFamily="2" charset="-78"/>
            </a:rPr>
            <a:t>مثل</a:t>
          </a:r>
          <a:endParaRPr lang="en-US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F158B6D-A4DE-4474-B67E-51030CDFE3E3}" type="parTrans" cxnId="{14BE8DA2-79B4-49F2-90E7-4B4C599C62D9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A83551CA-F9B3-4825-BA29-C014F057F709}" type="sibTrans" cxnId="{14BE8DA2-79B4-49F2-90E7-4B4C599C62D9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1BA654E1-A9A6-4F23-8C87-8BBE8E42928B}">
      <dgm:prSet phldrT="[Text]" custT="1"/>
      <dgm:spPr>
        <a:solidFill>
          <a:srgbClr val="CCFFFF"/>
        </a:solidFill>
      </dgm:spPr>
      <dgm:t>
        <a:bodyPr/>
        <a:lstStyle/>
        <a:p>
          <a:r>
            <a:rPr lang="fa-IR" sz="2500" dirty="0" smtClean="0">
              <a:solidFill>
                <a:schemeClr val="tx1"/>
              </a:solidFill>
              <a:cs typeface="B Titr" panose="00000700000000000000" pitchFamily="2" charset="-78"/>
            </a:rPr>
            <a:t>جدل</a:t>
          </a:r>
        </a:p>
        <a:p>
          <a:r>
            <a:rPr lang="fa-IR" sz="2500" dirty="0" smtClean="0">
              <a:solidFill>
                <a:schemeClr val="tx1"/>
              </a:solidFill>
              <a:cs typeface="B Titr" panose="00000700000000000000" pitchFamily="2" charset="-78"/>
            </a:rPr>
            <a:t>استدلال</a:t>
          </a:r>
          <a:endParaRPr lang="en-US" sz="2500" dirty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B4591886-1FCB-4125-A725-007968496743}" type="parTrans" cxnId="{FCE66C14-DBD1-4847-B723-C0077E6A73D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53411642-DE4E-4A17-99F7-6D78D8308E19}" type="sibTrans" cxnId="{FCE66C14-DBD1-4847-B723-C0077E6A73DB}">
      <dgm:prSet/>
      <dgm:spPr/>
      <dgm:t>
        <a:bodyPr/>
        <a:lstStyle/>
        <a:p>
          <a:endParaRPr lang="en-US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627C16E0-B774-4B10-A925-8F33E1A4AB14}">
      <dgm:prSet/>
      <dgm:spPr/>
      <dgm:t>
        <a:bodyPr/>
        <a:lstStyle/>
        <a:p>
          <a:endParaRPr lang="en-US"/>
        </a:p>
      </dgm:t>
    </dgm:pt>
    <dgm:pt modelId="{BEEBB911-30BD-4B9C-A59F-2FD455B3BBB3}" type="parTrans" cxnId="{39DE5438-6C61-4F35-A7BE-E4B60820BC10}">
      <dgm:prSet/>
      <dgm:spPr/>
      <dgm:t>
        <a:bodyPr/>
        <a:lstStyle/>
        <a:p>
          <a:endParaRPr lang="en-US"/>
        </a:p>
      </dgm:t>
    </dgm:pt>
    <dgm:pt modelId="{C8ED7862-3682-47E3-9F0A-8F8A49D9852A}" type="sibTrans" cxnId="{39DE5438-6C61-4F35-A7BE-E4B60820BC10}">
      <dgm:prSet/>
      <dgm:spPr/>
      <dgm:t>
        <a:bodyPr/>
        <a:lstStyle/>
        <a:p>
          <a:endParaRPr lang="en-US"/>
        </a:p>
      </dgm:t>
    </dgm:pt>
    <dgm:pt modelId="{1D09C4EB-C552-445C-A8BC-2BAF76CB6B1C}">
      <dgm:prSet/>
      <dgm:spPr/>
      <dgm:t>
        <a:bodyPr/>
        <a:lstStyle/>
        <a:p>
          <a:endParaRPr lang="en-US" dirty="0" smtClean="0">
            <a:solidFill>
              <a:schemeClr val="tx1"/>
            </a:solidFill>
            <a:cs typeface="B Titr" panose="00000700000000000000" pitchFamily="2" charset="-78"/>
          </a:endParaRPr>
        </a:p>
      </dgm:t>
    </dgm:pt>
    <dgm:pt modelId="{F9A7BE0F-96FD-43F2-AF05-9F22623386EB}" type="parTrans" cxnId="{3A1E7572-DB91-40CC-951C-EFDFCFE14291}">
      <dgm:prSet/>
      <dgm:spPr/>
      <dgm:t>
        <a:bodyPr/>
        <a:lstStyle/>
        <a:p>
          <a:endParaRPr lang="en-US"/>
        </a:p>
      </dgm:t>
    </dgm:pt>
    <dgm:pt modelId="{07BD14D2-159D-4DD8-802E-26561DC534F3}" type="sibTrans" cxnId="{3A1E7572-DB91-40CC-951C-EFDFCFE14291}">
      <dgm:prSet/>
      <dgm:spPr/>
      <dgm:t>
        <a:bodyPr/>
        <a:lstStyle/>
        <a:p>
          <a:endParaRPr lang="en-US"/>
        </a:p>
      </dgm:t>
    </dgm:pt>
    <dgm:pt modelId="{D9A4A183-86DE-47C7-8DC3-CCA1D22687DD}" type="pres">
      <dgm:prSet presAssocID="{E9A7AB44-9DBC-48DE-806A-C0515EF46E4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53BFB7F-E196-467C-8688-47F129B7DBDA}" type="pres">
      <dgm:prSet presAssocID="{933232B7-8750-4B31-AAF9-4458F23AD132}" presName="singleCycle" presStyleCnt="0"/>
      <dgm:spPr/>
    </dgm:pt>
    <dgm:pt modelId="{E8A02C2B-2B2D-4D9A-90CB-7AC2D84AD6DA}" type="pres">
      <dgm:prSet presAssocID="{933232B7-8750-4B31-AAF9-4458F23AD132}" presName="singleCenter" presStyleLbl="node1" presStyleIdx="0" presStyleCnt="8" custScaleX="121920" custLinFactNeighborX="375" custLinFactNeighborY="-375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3EAAF006-07B4-4EED-A604-BAD7DF121865}" type="pres">
      <dgm:prSet presAssocID="{C6F25F2D-E64D-4C18-AEC7-4068F304655D}" presName="Name56" presStyleLbl="parChTrans1D2" presStyleIdx="0" presStyleCnt="7"/>
      <dgm:spPr/>
      <dgm:t>
        <a:bodyPr/>
        <a:lstStyle/>
        <a:p>
          <a:endParaRPr lang="en-US"/>
        </a:p>
      </dgm:t>
    </dgm:pt>
    <dgm:pt modelId="{C8A43BCB-EECA-410F-88C9-5CA314CE5B6D}" type="pres">
      <dgm:prSet presAssocID="{13C318ED-41FF-4A4F-A430-EA28FDDB9C3A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AF932D-149B-4D49-9553-0143324B4BB2}" type="pres">
      <dgm:prSet presAssocID="{46300617-B1F8-4030-B2DB-743F8282AAC3}" presName="Name56" presStyleLbl="parChTrans1D2" presStyleIdx="1" presStyleCnt="7"/>
      <dgm:spPr/>
      <dgm:t>
        <a:bodyPr/>
        <a:lstStyle/>
        <a:p>
          <a:endParaRPr lang="en-US"/>
        </a:p>
      </dgm:t>
    </dgm:pt>
    <dgm:pt modelId="{E7CB4FD9-E9A5-43DF-A718-41549818D386}" type="pres">
      <dgm:prSet presAssocID="{A89EAA7F-4702-4777-A949-371CC5AC89C9}" presName="text0" presStyleLbl="node1" presStyleIdx="2" presStyleCnt="8" custRadScaleRad="112271" custRadScaleInc="7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5567A-F74B-4ACA-A84A-FEF6DC32D616}" type="pres">
      <dgm:prSet presAssocID="{EF0E86D4-2C74-4CE2-8D99-F8C19820EEE9}" presName="Name56" presStyleLbl="parChTrans1D2" presStyleIdx="2" presStyleCnt="7"/>
      <dgm:spPr/>
      <dgm:t>
        <a:bodyPr/>
        <a:lstStyle/>
        <a:p>
          <a:endParaRPr lang="en-US"/>
        </a:p>
      </dgm:t>
    </dgm:pt>
    <dgm:pt modelId="{2CA96BCE-A22D-4673-8ADB-E1D53FA7D8AF}" type="pres">
      <dgm:prSet presAssocID="{432B4EE0-FAE2-425C-BE72-B7CA789FC090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EC317B-8C91-4DA6-8D35-9EB17D686B9C}" type="pres">
      <dgm:prSet presAssocID="{02748D64-B556-4A44-B905-E2AE0D7922A8}" presName="Name56" presStyleLbl="parChTrans1D2" presStyleIdx="3" presStyleCnt="7"/>
      <dgm:spPr/>
      <dgm:t>
        <a:bodyPr/>
        <a:lstStyle/>
        <a:p>
          <a:endParaRPr lang="en-US"/>
        </a:p>
      </dgm:t>
    </dgm:pt>
    <dgm:pt modelId="{EA1EDF2E-B73E-49E0-A649-CC502C58DA35}" type="pres">
      <dgm:prSet presAssocID="{17015ABF-F8D5-41B5-9B7B-5BAAE73D0DDF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5787AB-CB7E-4BF4-A937-AA05D346A4F4}" type="pres">
      <dgm:prSet presAssocID="{FD1721DA-0660-4E96-97E0-42E778914081}" presName="Name56" presStyleLbl="parChTrans1D2" presStyleIdx="4" presStyleCnt="7"/>
      <dgm:spPr/>
      <dgm:t>
        <a:bodyPr/>
        <a:lstStyle/>
        <a:p>
          <a:endParaRPr lang="en-US"/>
        </a:p>
      </dgm:t>
    </dgm:pt>
    <dgm:pt modelId="{302F9CA2-F5D6-4F9A-AE92-447807BE7AA9}" type="pres">
      <dgm:prSet presAssocID="{8FCFBE6F-3689-4DC7-AFE3-DF182CC5DE5F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16A455-686A-41B1-B0BB-A08FB9E6749F}" type="pres">
      <dgm:prSet presAssocID="{6F158B6D-A4DE-4474-B67E-51030CDFE3E3}" presName="Name56" presStyleLbl="parChTrans1D2" presStyleIdx="5" presStyleCnt="7"/>
      <dgm:spPr/>
      <dgm:t>
        <a:bodyPr/>
        <a:lstStyle/>
        <a:p>
          <a:endParaRPr lang="en-US"/>
        </a:p>
      </dgm:t>
    </dgm:pt>
    <dgm:pt modelId="{75584819-3713-4504-8B55-96F3D33F2476}" type="pres">
      <dgm:prSet presAssocID="{3383941D-C6C8-4EC4-B85B-B4C2D19E4598}" presName="text0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0C695-5A5D-4A4C-87F6-220A88B57ABA}" type="pres">
      <dgm:prSet presAssocID="{B4591886-1FCB-4125-A725-007968496743}" presName="Name56" presStyleLbl="parChTrans1D2" presStyleIdx="6" presStyleCnt="7"/>
      <dgm:spPr/>
      <dgm:t>
        <a:bodyPr/>
        <a:lstStyle/>
        <a:p>
          <a:endParaRPr lang="en-US"/>
        </a:p>
      </dgm:t>
    </dgm:pt>
    <dgm:pt modelId="{4B074092-20D2-4717-9476-7A61B943FEBC}" type="pres">
      <dgm:prSet presAssocID="{1BA654E1-A9A6-4F23-8C87-8BBE8E42928B}" presName="text0" presStyleLbl="node1" presStyleIdx="7" presStyleCnt="8" custScaleX="133173" custScaleY="125429" custRadScaleRad="121094" custRadScaleInc="-163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BE8DA2-79B4-49F2-90E7-4B4C599C62D9}" srcId="{933232B7-8750-4B31-AAF9-4458F23AD132}" destId="{3383941D-C6C8-4EC4-B85B-B4C2D19E4598}" srcOrd="5" destOrd="0" parTransId="{6F158B6D-A4DE-4474-B67E-51030CDFE3E3}" sibTransId="{A83551CA-F9B3-4825-BA29-C014F057F709}"/>
    <dgm:cxn modelId="{E4BDC332-EED0-4318-8D3E-35C9F01E1E1C}" type="presOf" srcId="{A89EAA7F-4702-4777-A949-371CC5AC89C9}" destId="{E7CB4FD9-E9A5-43DF-A718-41549818D386}" srcOrd="0" destOrd="0" presId="urn:microsoft.com/office/officeart/2008/layout/RadialCluster"/>
    <dgm:cxn modelId="{D3A4D19B-C3E5-4B92-A034-5642AB243A9C}" srcId="{933232B7-8750-4B31-AAF9-4458F23AD132}" destId="{432B4EE0-FAE2-425C-BE72-B7CA789FC090}" srcOrd="2" destOrd="0" parTransId="{EF0E86D4-2C74-4CE2-8D99-F8C19820EEE9}" sibTransId="{382B4B9E-206D-4BC8-B2FA-47CA8EAB08FC}"/>
    <dgm:cxn modelId="{3A1E7572-DB91-40CC-951C-EFDFCFE14291}" srcId="{E9A7AB44-9DBC-48DE-806A-C0515EF46E46}" destId="{1D09C4EB-C552-445C-A8BC-2BAF76CB6B1C}" srcOrd="2" destOrd="0" parTransId="{F9A7BE0F-96FD-43F2-AF05-9F22623386EB}" sibTransId="{07BD14D2-159D-4DD8-802E-26561DC534F3}"/>
    <dgm:cxn modelId="{43BC4CAE-122F-441F-A1A6-9A5D9D021511}" srcId="{933232B7-8750-4B31-AAF9-4458F23AD132}" destId="{17015ABF-F8D5-41B5-9B7B-5BAAE73D0DDF}" srcOrd="3" destOrd="0" parTransId="{02748D64-B556-4A44-B905-E2AE0D7922A8}" sibTransId="{D418B1C4-8267-4DEF-BA7B-B61C32C03752}"/>
    <dgm:cxn modelId="{C89E9B10-EE63-452C-9376-907A630B71CF}" type="presOf" srcId="{FD1721DA-0660-4E96-97E0-42E778914081}" destId="{455787AB-CB7E-4BF4-A937-AA05D346A4F4}" srcOrd="0" destOrd="0" presId="urn:microsoft.com/office/officeart/2008/layout/RadialCluster"/>
    <dgm:cxn modelId="{888F1B77-D50A-4421-A4F9-D5DCA3880576}" srcId="{933232B7-8750-4B31-AAF9-4458F23AD132}" destId="{13C318ED-41FF-4A4F-A430-EA28FDDB9C3A}" srcOrd="0" destOrd="0" parTransId="{C6F25F2D-E64D-4C18-AEC7-4068F304655D}" sibTransId="{5F6D5AA5-0F73-45B7-B89E-B466D036DEDD}"/>
    <dgm:cxn modelId="{8E9B0C1B-032A-476E-B20F-55D489CFB3E2}" srcId="{E9A7AB44-9DBC-48DE-806A-C0515EF46E46}" destId="{933232B7-8750-4B31-AAF9-4458F23AD132}" srcOrd="0" destOrd="0" parTransId="{4804BB12-B51E-4805-B58F-FEAF2204DF1A}" sibTransId="{7C8F3E73-4ACB-4001-AEF7-E771B1A8F2A3}"/>
    <dgm:cxn modelId="{BB3A008D-8FE3-4BBB-AF83-43556FC82710}" type="presOf" srcId="{E9A7AB44-9DBC-48DE-806A-C0515EF46E46}" destId="{D9A4A183-86DE-47C7-8DC3-CCA1D22687DD}" srcOrd="0" destOrd="0" presId="urn:microsoft.com/office/officeart/2008/layout/RadialCluster"/>
    <dgm:cxn modelId="{28F2152D-6CED-42CD-9060-67FC97D0DCAF}" type="presOf" srcId="{C6F25F2D-E64D-4C18-AEC7-4068F304655D}" destId="{3EAAF006-07B4-4EED-A604-BAD7DF121865}" srcOrd="0" destOrd="0" presId="urn:microsoft.com/office/officeart/2008/layout/RadialCluster"/>
    <dgm:cxn modelId="{FCE66C14-DBD1-4847-B723-C0077E6A73DB}" srcId="{933232B7-8750-4B31-AAF9-4458F23AD132}" destId="{1BA654E1-A9A6-4F23-8C87-8BBE8E42928B}" srcOrd="6" destOrd="0" parTransId="{B4591886-1FCB-4125-A725-007968496743}" sibTransId="{53411642-DE4E-4A17-99F7-6D78D8308E19}"/>
    <dgm:cxn modelId="{5BC12DFD-E883-4089-999C-AE4299E1C605}" type="presOf" srcId="{933232B7-8750-4B31-AAF9-4458F23AD132}" destId="{E8A02C2B-2B2D-4D9A-90CB-7AC2D84AD6DA}" srcOrd="0" destOrd="0" presId="urn:microsoft.com/office/officeart/2008/layout/RadialCluster"/>
    <dgm:cxn modelId="{2A54542A-6C84-4B98-AA40-6C1BB4AB3EDB}" type="presOf" srcId="{46300617-B1F8-4030-B2DB-743F8282AAC3}" destId="{85AF932D-149B-4D49-9553-0143324B4BB2}" srcOrd="0" destOrd="0" presId="urn:microsoft.com/office/officeart/2008/layout/RadialCluster"/>
    <dgm:cxn modelId="{413F1EF1-FFB9-4C4B-8D28-D9A753B7729F}" type="presOf" srcId="{6F158B6D-A4DE-4474-B67E-51030CDFE3E3}" destId="{C116A455-686A-41B1-B0BB-A08FB9E6749F}" srcOrd="0" destOrd="0" presId="urn:microsoft.com/office/officeart/2008/layout/RadialCluster"/>
    <dgm:cxn modelId="{8B9C849F-F792-4566-AA6A-5DEA8709C3BC}" srcId="{933232B7-8750-4B31-AAF9-4458F23AD132}" destId="{8FCFBE6F-3689-4DC7-AFE3-DF182CC5DE5F}" srcOrd="4" destOrd="0" parTransId="{FD1721DA-0660-4E96-97E0-42E778914081}" sibTransId="{3C6A7E36-E67B-464B-B6A7-BA22BA0165C0}"/>
    <dgm:cxn modelId="{C8ED4E32-8A48-4C9F-BFB7-E61F14DE608E}" type="presOf" srcId="{EF0E86D4-2C74-4CE2-8D99-F8C19820EEE9}" destId="{3A35567A-F74B-4ACA-A84A-FEF6DC32D616}" srcOrd="0" destOrd="0" presId="urn:microsoft.com/office/officeart/2008/layout/RadialCluster"/>
    <dgm:cxn modelId="{6F5D481A-19B0-4AFA-8E8C-624875265048}" type="presOf" srcId="{B4591886-1FCB-4125-A725-007968496743}" destId="{47E0C695-5A5D-4A4C-87F6-220A88B57ABA}" srcOrd="0" destOrd="0" presId="urn:microsoft.com/office/officeart/2008/layout/RadialCluster"/>
    <dgm:cxn modelId="{39DE5438-6C61-4F35-A7BE-E4B60820BC10}" srcId="{E9A7AB44-9DBC-48DE-806A-C0515EF46E46}" destId="{627C16E0-B774-4B10-A925-8F33E1A4AB14}" srcOrd="1" destOrd="0" parTransId="{BEEBB911-30BD-4B9C-A59F-2FD455B3BBB3}" sibTransId="{C8ED7862-3682-47E3-9F0A-8F8A49D9852A}"/>
    <dgm:cxn modelId="{B8FA2B36-9C3E-49DC-B975-999FA2533CC9}" type="presOf" srcId="{13C318ED-41FF-4A4F-A430-EA28FDDB9C3A}" destId="{C8A43BCB-EECA-410F-88C9-5CA314CE5B6D}" srcOrd="0" destOrd="0" presId="urn:microsoft.com/office/officeart/2008/layout/RadialCluster"/>
    <dgm:cxn modelId="{57ED04E4-DC7C-4BD0-B048-E995C132BF10}" type="presOf" srcId="{17015ABF-F8D5-41B5-9B7B-5BAAE73D0DDF}" destId="{EA1EDF2E-B73E-49E0-A649-CC502C58DA35}" srcOrd="0" destOrd="0" presId="urn:microsoft.com/office/officeart/2008/layout/RadialCluster"/>
    <dgm:cxn modelId="{017655AE-2F79-42C6-9EE5-5DBD1153A149}" type="presOf" srcId="{1BA654E1-A9A6-4F23-8C87-8BBE8E42928B}" destId="{4B074092-20D2-4717-9476-7A61B943FEBC}" srcOrd="0" destOrd="0" presId="urn:microsoft.com/office/officeart/2008/layout/RadialCluster"/>
    <dgm:cxn modelId="{8334B283-E533-4B03-BC43-E631DB643448}" type="presOf" srcId="{432B4EE0-FAE2-425C-BE72-B7CA789FC090}" destId="{2CA96BCE-A22D-4673-8ADB-E1D53FA7D8AF}" srcOrd="0" destOrd="0" presId="urn:microsoft.com/office/officeart/2008/layout/RadialCluster"/>
    <dgm:cxn modelId="{7498A57D-981D-41EA-89CB-183505A66484}" type="presOf" srcId="{02748D64-B556-4A44-B905-E2AE0D7922A8}" destId="{ABEC317B-8C91-4DA6-8D35-9EB17D686B9C}" srcOrd="0" destOrd="0" presId="urn:microsoft.com/office/officeart/2008/layout/RadialCluster"/>
    <dgm:cxn modelId="{0AC60D24-0E66-4D0C-980D-74EBD3A67EE1}" type="presOf" srcId="{3383941D-C6C8-4EC4-B85B-B4C2D19E4598}" destId="{75584819-3713-4504-8B55-96F3D33F2476}" srcOrd="0" destOrd="0" presId="urn:microsoft.com/office/officeart/2008/layout/RadialCluster"/>
    <dgm:cxn modelId="{F6CB5BE9-118D-4B68-B36D-E9625F126B1B}" type="presOf" srcId="{8FCFBE6F-3689-4DC7-AFE3-DF182CC5DE5F}" destId="{302F9CA2-F5D6-4F9A-AE92-447807BE7AA9}" srcOrd="0" destOrd="0" presId="urn:microsoft.com/office/officeart/2008/layout/RadialCluster"/>
    <dgm:cxn modelId="{B37227EC-125C-4CF1-8A10-AC931F7EC6DF}" srcId="{933232B7-8750-4B31-AAF9-4458F23AD132}" destId="{A89EAA7F-4702-4777-A949-371CC5AC89C9}" srcOrd="1" destOrd="0" parTransId="{46300617-B1F8-4030-B2DB-743F8282AAC3}" sibTransId="{32A53133-2C74-4502-B349-8451E2CE9733}"/>
    <dgm:cxn modelId="{B5568DBB-3F00-42F8-A91E-0EAAA4D1A87E}" type="presParOf" srcId="{D9A4A183-86DE-47C7-8DC3-CCA1D22687DD}" destId="{053BFB7F-E196-467C-8688-47F129B7DBDA}" srcOrd="0" destOrd="0" presId="urn:microsoft.com/office/officeart/2008/layout/RadialCluster"/>
    <dgm:cxn modelId="{2056E509-01CC-442E-972A-C6BA077B79CE}" type="presParOf" srcId="{053BFB7F-E196-467C-8688-47F129B7DBDA}" destId="{E8A02C2B-2B2D-4D9A-90CB-7AC2D84AD6DA}" srcOrd="0" destOrd="0" presId="urn:microsoft.com/office/officeart/2008/layout/RadialCluster"/>
    <dgm:cxn modelId="{C071E8A5-A83F-47F2-BF79-7F294608327B}" type="presParOf" srcId="{053BFB7F-E196-467C-8688-47F129B7DBDA}" destId="{3EAAF006-07B4-4EED-A604-BAD7DF121865}" srcOrd="1" destOrd="0" presId="urn:microsoft.com/office/officeart/2008/layout/RadialCluster"/>
    <dgm:cxn modelId="{E794D0C7-BA39-4766-A013-F714DAB004A5}" type="presParOf" srcId="{053BFB7F-E196-467C-8688-47F129B7DBDA}" destId="{C8A43BCB-EECA-410F-88C9-5CA314CE5B6D}" srcOrd="2" destOrd="0" presId="urn:microsoft.com/office/officeart/2008/layout/RadialCluster"/>
    <dgm:cxn modelId="{87821FD5-90CC-48B1-ACBC-337AEEE41AF4}" type="presParOf" srcId="{053BFB7F-E196-467C-8688-47F129B7DBDA}" destId="{85AF932D-149B-4D49-9553-0143324B4BB2}" srcOrd="3" destOrd="0" presId="urn:microsoft.com/office/officeart/2008/layout/RadialCluster"/>
    <dgm:cxn modelId="{C0DE4848-C4B5-4E36-B997-55644A5C925E}" type="presParOf" srcId="{053BFB7F-E196-467C-8688-47F129B7DBDA}" destId="{E7CB4FD9-E9A5-43DF-A718-41549818D386}" srcOrd="4" destOrd="0" presId="urn:microsoft.com/office/officeart/2008/layout/RadialCluster"/>
    <dgm:cxn modelId="{84A05EFC-C563-49F0-8CF4-B4C24D8C6ECA}" type="presParOf" srcId="{053BFB7F-E196-467C-8688-47F129B7DBDA}" destId="{3A35567A-F74B-4ACA-A84A-FEF6DC32D616}" srcOrd="5" destOrd="0" presId="urn:microsoft.com/office/officeart/2008/layout/RadialCluster"/>
    <dgm:cxn modelId="{295DFA67-538D-4346-8C29-1831EE23EC9C}" type="presParOf" srcId="{053BFB7F-E196-467C-8688-47F129B7DBDA}" destId="{2CA96BCE-A22D-4673-8ADB-E1D53FA7D8AF}" srcOrd="6" destOrd="0" presId="urn:microsoft.com/office/officeart/2008/layout/RadialCluster"/>
    <dgm:cxn modelId="{FD0A27F1-70C3-4974-893F-1C4D54B030AD}" type="presParOf" srcId="{053BFB7F-E196-467C-8688-47F129B7DBDA}" destId="{ABEC317B-8C91-4DA6-8D35-9EB17D686B9C}" srcOrd="7" destOrd="0" presId="urn:microsoft.com/office/officeart/2008/layout/RadialCluster"/>
    <dgm:cxn modelId="{C846B465-4BE0-4564-A6E1-24381B8967ED}" type="presParOf" srcId="{053BFB7F-E196-467C-8688-47F129B7DBDA}" destId="{EA1EDF2E-B73E-49E0-A649-CC502C58DA35}" srcOrd="8" destOrd="0" presId="urn:microsoft.com/office/officeart/2008/layout/RadialCluster"/>
    <dgm:cxn modelId="{1DD2AC2A-A042-4D45-B557-68CE9877569F}" type="presParOf" srcId="{053BFB7F-E196-467C-8688-47F129B7DBDA}" destId="{455787AB-CB7E-4BF4-A937-AA05D346A4F4}" srcOrd="9" destOrd="0" presId="urn:microsoft.com/office/officeart/2008/layout/RadialCluster"/>
    <dgm:cxn modelId="{06E3DC40-6825-416D-99CF-21BFE49ACB59}" type="presParOf" srcId="{053BFB7F-E196-467C-8688-47F129B7DBDA}" destId="{302F9CA2-F5D6-4F9A-AE92-447807BE7AA9}" srcOrd="10" destOrd="0" presId="urn:microsoft.com/office/officeart/2008/layout/RadialCluster"/>
    <dgm:cxn modelId="{46FE1351-EEDF-4289-BA3E-0A3A9FE2523F}" type="presParOf" srcId="{053BFB7F-E196-467C-8688-47F129B7DBDA}" destId="{C116A455-686A-41B1-B0BB-A08FB9E6749F}" srcOrd="11" destOrd="0" presId="urn:microsoft.com/office/officeart/2008/layout/RadialCluster"/>
    <dgm:cxn modelId="{A71AE501-327C-4535-90AD-E9C69ECEFE6E}" type="presParOf" srcId="{053BFB7F-E196-467C-8688-47F129B7DBDA}" destId="{75584819-3713-4504-8B55-96F3D33F2476}" srcOrd="12" destOrd="0" presId="urn:microsoft.com/office/officeart/2008/layout/RadialCluster"/>
    <dgm:cxn modelId="{8057B250-3182-4DB8-944D-9E98D386FA49}" type="presParOf" srcId="{053BFB7F-E196-467C-8688-47F129B7DBDA}" destId="{47E0C695-5A5D-4A4C-87F6-220A88B57ABA}" srcOrd="13" destOrd="0" presId="urn:microsoft.com/office/officeart/2008/layout/RadialCluster"/>
    <dgm:cxn modelId="{D52F2666-0D43-488D-8940-F5D9557A1286}" type="presParOf" srcId="{053BFB7F-E196-467C-8688-47F129B7DBDA}" destId="{4B074092-20D2-4717-9476-7A61B943FEBC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083AEF-83DD-4939-864B-B368824968E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16ECAA-8296-4AA1-BF36-D5D6536D115A}">
      <dgm:prSet phldrT="[Text]" custT="1"/>
      <dgm:spPr/>
      <dgm:t>
        <a:bodyPr/>
        <a:lstStyle/>
        <a:p>
          <a:r>
            <a:rPr lang="fa-IR" sz="4800" dirty="0" smtClean="0">
              <a:cs typeface="B Titr" panose="00000700000000000000" pitchFamily="2" charset="-78"/>
            </a:rPr>
            <a:t>استفهام حقیقی</a:t>
          </a:r>
          <a:endParaRPr lang="en-US" sz="4800" dirty="0">
            <a:cs typeface="B Titr" panose="00000700000000000000" pitchFamily="2" charset="-78"/>
          </a:endParaRPr>
        </a:p>
      </dgm:t>
    </dgm:pt>
    <dgm:pt modelId="{602F397C-DFE5-446A-A10A-98B80E2F31F8}" type="parTrans" cxnId="{28C76F8A-8377-4CCA-ABF4-9FF76347C042}">
      <dgm:prSet/>
      <dgm:spPr/>
      <dgm:t>
        <a:bodyPr/>
        <a:lstStyle/>
        <a:p>
          <a:endParaRPr lang="en-US"/>
        </a:p>
      </dgm:t>
    </dgm:pt>
    <dgm:pt modelId="{66F90278-D4DD-4221-99D7-247E1FE4AF96}" type="sibTrans" cxnId="{28C76F8A-8377-4CCA-ABF4-9FF76347C042}">
      <dgm:prSet/>
      <dgm:spPr/>
      <dgm:t>
        <a:bodyPr/>
        <a:lstStyle/>
        <a:p>
          <a:endParaRPr lang="en-US"/>
        </a:p>
      </dgm:t>
    </dgm:pt>
    <dgm:pt modelId="{DA8B9165-C139-4B8A-A532-5B9F4095FA1F}">
      <dgm:prSet phldrT="[Text]" custT="1"/>
      <dgm:spPr/>
      <dgm:t>
        <a:bodyPr/>
        <a:lstStyle/>
        <a:p>
          <a:r>
            <a:rPr lang="fa-IR" sz="4800" dirty="0" smtClean="0">
              <a:cs typeface="B Titr" panose="00000700000000000000" pitchFamily="2" charset="-78"/>
            </a:rPr>
            <a:t>استفهام غیرحقیقی</a:t>
          </a:r>
          <a:endParaRPr lang="en-US" sz="4800" dirty="0">
            <a:cs typeface="B Titr" panose="00000700000000000000" pitchFamily="2" charset="-78"/>
          </a:endParaRPr>
        </a:p>
      </dgm:t>
    </dgm:pt>
    <dgm:pt modelId="{6C05E61F-7BCC-4A30-8E3B-B1A9A1A5C34D}" type="parTrans" cxnId="{B22A4A2B-432B-496D-9299-BDD1B7550A8D}">
      <dgm:prSet/>
      <dgm:spPr/>
      <dgm:t>
        <a:bodyPr/>
        <a:lstStyle/>
        <a:p>
          <a:endParaRPr lang="en-US"/>
        </a:p>
      </dgm:t>
    </dgm:pt>
    <dgm:pt modelId="{41745E63-485B-4241-B3C9-45127CFDE51B}" type="sibTrans" cxnId="{B22A4A2B-432B-496D-9299-BDD1B7550A8D}">
      <dgm:prSet/>
      <dgm:spPr/>
      <dgm:t>
        <a:bodyPr/>
        <a:lstStyle/>
        <a:p>
          <a:endParaRPr lang="en-US"/>
        </a:p>
      </dgm:t>
    </dgm:pt>
    <dgm:pt modelId="{DC7E4A95-20E5-432C-B3F0-BDD625FAE3AA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pPr algn="r" rtl="1"/>
          <a:r>
            <a:rPr lang="fa-IR" sz="2600" dirty="0" smtClean="0">
              <a:latin typeface="Mitra" panose="02000500000000000000" pitchFamily="2" charset="-78"/>
              <a:cs typeface="Mitra" panose="02000500000000000000" pitchFamily="2" charset="-78"/>
            </a:rPr>
            <a:t>متکلم برای رفع جهل خود سؤالی را از مخاطب میپرسد.</a:t>
          </a:r>
          <a:endParaRPr lang="en-US" sz="2600" dirty="0"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B6E0BDBE-6C3C-4D72-8489-7332753DE5DE}" type="parTrans" cxnId="{5F88F70A-5A52-42D2-9AC6-B9F7C83D3089}">
      <dgm:prSet/>
      <dgm:spPr/>
      <dgm:t>
        <a:bodyPr/>
        <a:lstStyle/>
        <a:p>
          <a:endParaRPr lang="en-US"/>
        </a:p>
      </dgm:t>
    </dgm:pt>
    <dgm:pt modelId="{8AC68BBA-0F73-4712-8D5D-CFE12877DAD6}" type="sibTrans" cxnId="{5F88F70A-5A52-42D2-9AC6-B9F7C83D3089}">
      <dgm:prSet/>
      <dgm:spPr/>
      <dgm:t>
        <a:bodyPr/>
        <a:lstStyle/>
        <a:p>
          <a:endParaRPr lang="en-US"/>
        </a:p>
      </dgm:t>
    </dgm:pt>
    <dgm:pt modelId="{B79EFCFE-652B-4789-AA93-1F8F05CD7F45}">
      <dgm:prSet custT="1"/>
      <dgm:spPr>
        <a:ln w="28575">
          <a:solidFill>
            <a:srgbClr val="70AD47"/>
          </a:solidFill>
        </a:ln>
      </dgm:spPr>
      <dgm:t>
        <a:bodyPr/>
        <a:lstStyle/>
        <a:p>
          <a:pPr algn="r" rtl="1"/>
          <a:r>
            <a:rPr lang="fa-IR" sz="2600" dirty="0" smtClean="0">
              <a:latin typeface="Mitra" panose="02000500000000000000" pitchFamily="2" charset="-78"/>
              <a:cs typeface="Mitra" panose="02000500000000000000" pitchFamily="2" charset="-78"/>
            </a:rPr>
            <a:t>متکلم برای روشن شدن موضوعی مطلبی را از مخاطب پرسش میکند. </a:t>
          </a:r>
          <a:endParaRPr lang="en-US" sz="2600" dirty="0"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18459380-7E49-4E90-8C81-4DA4A4A0A154}" type="parTrans" cxnId="{C6A26BAA-04A9-4D83-947B-205E7E665FF5}">
      <dgm:prSet/>
      <dgm:spPr/>
      <dgm:t>
        <a:bodyPr/>
        <a:lstStyle/>
        <a:p>
          <a:endParaRPr lang="en-US"/>
        </a:p>
      </dgm:t>
    </dgm:pt>
    <dgm:pt modelId="{4CF93ED3-C58D-4952-8987-9FFDCE19D6AF}" type="sibTrans" cxnId="{C6A26BAA-04A9-4D83-947B-205E7E665FF5}">
      <dgm:prSet/>
      <dgm:spPr/>
      <dgm:t>
        <a:bodyPr/>
        <a:lstStyle/>
        <a:p>
          <a:endParaRPr lang="en-US"/>
        </a:p>
      </dgm:t>
    </dgm:pt>
    <dgm:pt modelId="{579DF7B9-882A-44BE-A6E3-3C6B48AFDA97}">
      <dgm:prSet custT="1"/>
      <dgm:spPr>
        <a:ln w="28575">
          <a:solidFill>
            <a:srgbClr val="70AD47"/>
          </a:solidFill>
        </a:ln>
      </dgm:spPr>
      <dgm:t>
        <a:bodyPr/>
        <a:lstStyle/>
        <a:p>
          <a:pPr algn="r" rtl="1"/>
          <a:r>
            <a:rPr lang="fa-IR" sz="2600" dirty="0" smtClean="0">
              <a:latin typeface="Mitra" panose="02000500000000000000" pitchFamily="2" charset="-78"/>
              <a:cs typeface="Mitra" panose="02000500000000000000" pitchFamily="2" charset="-78"/>
            </a:rPr>
            <a:t>قصد متکلم، تببین موضوعی برای مخاطب به شکل توجه دادن درونی است.</a:t>
          </a:r>
          <a:endParaRPr lang="en-US" sz="2600" dirty="0">
            <a:latin typeface="Mitra" panose="02000500000000000000" pitchFamily="2" charset="-78"/>
            <a:cs typeface="Mitra" panose="02000500000000000000" pitchFamily="2" charset="-78"/>
          </a:endParaRPr>
        </a:p>
      </dgm:t>
    </dgm:pt>
    <dgm:pt modelId="{9E1331DA-C516-47C4-93CA-BD6AC779141D}" type="parTrans" cxnId="{497F54E5-1EBA-41E8-858F-58AAE9D2A123}">
      <dgm:prSet/>
      <dgm:spPr/>
      <dgm:t>
        <a:bodyPr/>
        <a:lstStyle/>
        <a:p>
          <a:endParaRPr lang="en-US"/>
        </a:p>
      </dgm:t>
    </dgm:pt>
    <dgm:pt modelId="{D4AB00E5-EA0A-44BC-8C58-0BDE50CC3FA7}" type="sibTrans" cxnId="{497F54E5-1EBA-41E8-858F-58AAE9D2A123}">
      <dgm:prSet/>
      <dgm:spPr/>
      <dgm:t>
        <a:bodyPr/>
        <a:lstStyle/>
        <a:p>
          <a:endParaRPr lang="en-US"/>
        </a:p>
      </dgm:t>
    </dgm:pt>
    <dgm:pt modelId="{08AF8AEF-5F91-406A-A695-051686A3DEFE}" type="pres">
      <dgm:prSet presAssocID="{9C083AEF-83DD-4939-864B-B368824968E4}" presName="linear" presStyleCnt="0">
        <dgm:presLayoutVars>
          <dgm:dir val="rev"/>
          <dgm:animLvl val="lvl"/>
          <dgm:resizeHandles val="exact"/>
        </dgm:presLayoutVars>
      </dgm:prSet>
      <dgm:spPr/>
    </dgm:pt>
    <dgm:pt modelId="{2A2D9AA8-7CB3-4B70-9F0C-817B4DE4191A}" type="pres">
      <dgm:prSet presAssocID="{B516ECAA-8296-4AA1-BF36-D5D6536D115A}" presName="parentLin" presStyleCnt="0"/>
      <dgm:spPr/>
    </dgm:pt>
    <dgm:pt modelId="{20124FB0-7D6F-4F24-87B9-88C323AA1C00}" type="pres">
      <dgm:prSet presAssocID="{B516ECAA-8296-4AA1-BF36-D5D6536D115A}" presName="parentLeftMargin" presStyleLbl="node1" presStyleIdx="0" presStyleCnt="2"/>
      <dgm:spPr/>
    </dgm:pt>
    <dgm:pt modelId="{95E49FE0-57EC-4CDC-B0B4-71F5B9F6487E}" type="pres">
      <dgm:prSet presAssocID="{B516ECAA-8296-4AA1-BF36-D5D6536D115A}" presName="parentText" presStyleLbl="node1" presStyleIdx="0" presStyleCnt="2" custScaleY="139590">
        <dgm:presLayoutVars>
          <dgm:chMax val="0"/>
          <dgm:bulletEnabled val="1"/>
        </dgm:presLayoutVars>
      </dgm:prSet>
      <dgm:spPr/>
    </dgm:pt>
    <dgm:pt modelId="{9574EBC1-4CCF-47F9-92E9-CA202749B97D}" type="pres">
      <dgm:prSet presAssocID="{B516ECAA-8296-4AA1-BF36-D5D6536D115A}" presName="negativeSpace" presStyleCnt="0"/>
      <dgm:spPr/>
    </dgm:pt>
    <dgm:pt modelId="{05EFA3E4-A905-41CD-A41D-CB9B44BD13C7}" type="pres">
      <dgm:prSet presAssocID="{B516ECAA-8296-4AA1-BF36-D5D6536D115A}" presName="childText" presStyleLbl="conFgAcc1" presStyleIdx="0" presStyleCnt="2" custScaleY="9239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0AAD10CC-AB97-495D-A91D-4539E2057C64}" type="pres">
      <dgm:prSet presAssocID="{66F90278-D4DD-4221-99D7-247E1FE4AF96}" presName="spaceBetweenRectangles" presStyleCnt="0"/>
      <dgm:spPr/>
    </dgm:pt>
    <dgm:pt modelId="{720AE38D-9E23-4366-B42A-212773F72F4E}" type="pres">
      <dgm:prSet presAssocID="{DA8B9165-C139-4B8A-A532-5B9F4095FA1F}" presName="parentLin" presStyleCnt="0"/>
      <dgm:spPr/>
    </dgm:pt>
    <dgm:pt modelId="{F23F8877-D1D1-45C1-A590-1411EABA9C68}" type="pres">
      <dgm:prSet presAssocID="{DA8B9165-C139-4B8A-A532-5B9F4095FA1F}" presName="parentLeftMargin" presStyleLbl="node1" presStyleIdx="0" presStyleCnt="2"/>
      <dgm:spPr/>
    </dgm:pt>
    <dgm:pt modelId="{E28DDFA5-50E3-4B88-A5CC-524F26DF54C4}" type="pres">
      <dgm:prSet presAssocID="{DA8B9165-C139-4B8A-A532-5B9F4095FA1F}" presName="parentText" presStyleLbl="node1" presStyleIdx="1" presStyleCnt="2" custScaleY="1447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F4C12-731E-472C-808D-ABED6BA3BC25}" type="pres">
      <dgm:prSet presAssocID="{DA8B9165-C139-4B8A-A532-5B9F4095FA1F}" presName="negativeSpace" presStyleCnt="0"/>
      <dgm:spPr/>
    </dgm:pt>
    <dgm:pt modelId="{80405979-C25F-4EC5-B683-3FF5E4D906DE}" type="pres">
      <dgm:prSet presAssocID="{DA8B9165-C139-4B8A-A532-5B9F4095FA1F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E9631251-8B50-478F-848B-5110337A01FE}" type="presOf" srcId="{B516ECAA-8296-4AA1-BF36-D5D6536D115A}" destId="{20124FB0-7D6F-4F24-87B9-88C323AA1C00}" srcOrd="0" destOrd="0" presId="urn:microsoft.com/office/officeart/2005/8/layout/list1"/>
    <dgm:cxn modelId="{C6A26BAA-04A9-4D83-947B-205E7E665FF5}" srcId="{DA8B9165-C139-4B8A-A532-5B9F4095FA1F}" destId="{B79EFCFE-652B-4789-AA93-1F8F05CD7F45}" srcOrd="0" destOrd="0" parTransId="{18459380-7E49-4E90-8C81-4DA4A4A0A154}" sibTransId="{4CF93ED3-C58D-4952-8987-9FFDCE19D6AF}"/>
    <dgm:cxn modelId="{28C76F8A-8377-4CCA-ABF4-9FF76347C042}" srcId="{9C083AEF-83DD-4939-864B-B368824968E4}" destId="{B516ECAA-8296-4AA1-BF36-D5D6536D115A}" srcOrd="0" destOrd="0" parTransId="{602F397C-DFE5-446A-A10A-98B80E2F31F8}" sibTransId="{66F90278-D4DD-4221-99D7-247E1FE4AF96}"/>
    <dgm:cxn modelId="{497F54E5-1EBA-41E8-858F-58AAE9D2A123}" srcId="{DA8B9165-C139-4B8A-A532-5B9F4095FA1F}" destId="{579DF7B9-882A-44BE-A6E3-3C6B48AFDA97}" srcOrd="1" destOrd="0" parTransId="{9E1331DA-C516-47C4-93CA-BD6AC779141D}" sibTransId="{D4AB00E5-EA0A-44BC-8C58-0BDE50CC3FA7}"/>
    <dgm:cxn modelId="{CA6B67B5-FD0E-4A8E-93C1-09D1970F194A}" type="presOf" srcId="{DC7E4A95-20E5-432C-B3F0-BDD625FAE3AA}" destId="{05EFA3E4-A905-41CD-A41D-CB9B44BD13C7}" srcOrd="0" destOrd="0" presId="urn:microsoft.com/office/officeart/2005/8/layout/list1"/>
    <dgm:cxn modelId="{BD6B6F48-03DF-43B9-9FBC-EAA2A6EC8E30}" type="presOf" srcId="{B79EFCFE-652B-4789-AA93-1F8F05CD7F45}" destId="{80405979-C25F-4EC5-B683-3FF5E4D906DE}" srcOrd="0" destOrd="0" presId="urn:microsoft.com/office/officeart/2005/8/layout/list1"/>
    <dgm:cxn modelId="{5F88F70A-5A52-42D2-9AC6-B9F7C83D3089}" srcId="{B516ECAA-8296-4AA1-BF36-D5D6536D115A}" destId="{DC7E4A95-20E5-432C-B3F0-BDD625FAE3AA}" srcOrd="0" destOrd="0" parTransId="{B6E0BDBE-6C3C-4D72-8489-7332753DE5DE}" sibTransId="{8AC68BBA-0F73-4712-8D5D-CFE12877DAD6}"/>
    <dgm:cxn modelId="{10659C87-9234-4F34-BA3A-3EBA0B486F7B}" type="presOf" srcId="{B516ECAA-8296-4AA1-BF36-D5D6536D115A}" destId="{95E49FE0-57EC-4CDC-B0B4-71F5B9F6487E}" srcOrd="1" destOrd="0" presId="urn:microsoft.com/office/officeart/2005/8/layout/list1"/>
    <dgm:cxn modelId="{6E35BD00-5351-4CE4-ACBF-6A9027CD6EFE}" type="presOf" srcId="{9C083AEF-83DD-4939-864B-B368824968E4}" destId="{08AF8AEF-5F91-406A-A695-051686A3DEFE}" srcOrd="0" destOrd="0" presId="urn:microsoft.com/office/officeart/2005/8/layout/list1"/>
    <dgm:cxn modelId="{372CA57C-8055-4A54-95E6-126C9EBF5C20}" type="presOf" srcId="{579DF7B9-882A-44BE-A6E3-3C6B48AFDA97}" destId="{80405979-C25F-4EC5-B683-3FF5E4D906DE}" srcOrd="0" destOrd="1" presId="urn:microsoft.com/office/officeart/2005/8/layout/list1"/>
    <dgm:cxn modelId="{BD4D7244-33E2-4A54-8DB1-C36FF73CC510}" type="presOf" srcId="{DA8B9165-C139-4B8A-A532-5B9F4095FA1F}" destId="{F23F8877-D1D1-45C1-A590-1411EABA9C68}" srcOrd="0" destOrd="0" presId="urn:microsoft.com/office/officeart/2005/8/layout/list1"/>
    <dgm:cxn modelId="{B22A4A2B-432B-496D-9299-BDD1B7550A8D}" srcId="{9C083AEF-83DD-4939-864B-B368824968E4}" destId="{DA8B9165-C139-4B8A-A532-5B9F4095FA1F}" srcOrd="1" destOrd="0" parTransId="{6C05E61F-7BCC-4A30-8E3B-B1A9A1A5C34D}" sibTransId="{41745E63-485B-4241-B3C9-45127CFDE51B}"/>
    <dgm:cxn modelId="{FD75CAE1-791B-4B05-8E80-EBBCFDBF11A0}" type="presOf" srcId="{DA8B9165-C139-4B8A-A532-5B9F4095FA1F}" destId="{E28DDFA5-50E3-4B88-A5CC-524F26DF54C4}" srcOrd="1" destOrd="0" presId="urn:microsoft.com/office/officeart/2005/8/layout/list1"/>
    <dgm:cxn modelId="{F148B349-3253-45F5-A043-730EB33805A8}" type="presParOf" srcId="{08AF8AEF-5F91-406A-A695-051686A3DEFE}" destId="{2A2D9AA8-7CB3-4B70-9F0C-817B4DE4191A}" srcOrd="0" destOrd="0" presId="urn:microsoft.com/office/officeart/2005/8/layout/list1"/>
    <dgm:cxn modelId="{FB08E985-3313-436F-8645-722D6054F4FE}" type="presParOf" srcId="{2A2D9AA8-7CB3-4B70-9F0C-817B4DE4191A}" destId="{20124FB0-7D6F-4F24-87B9-88C323AA1C00}" srcOrd="0" destOrd="0" presId="urn:microsoft.com/office/officeart/2005/8/layout/list1"/>
    <dgm:cxn modelId="{663C4F72-8DA0-40F0-9AB1-64CBA1F66B54}" type="presParOf" srcId="{2A2D9AA8-7CB3-4B70-9F0C-817B4DE4191A}" destId="{95E49FE0-57EC-4CDC-B0B4-71F5B9F6487E}" srcOrd="1" destOrd="0" presId="urn:microsoft.com/office/officeart/2005/8/layout/list1"/>
    <dgm:cxn modelId="{DB7EB304-4875-47E2-8878-00A76AA752E2}" type="presParOf" srcId="{08AF8AEF-5F91-406A-A695-051686A3DEFE}" destId="{9574EBC1-4CCF-47F9-92E9-CA202749B97D}" srcOrd="1" destOrd="0" presId="urn:microsoft.com/office/officeart/2005/8/layout/list1"/>
    <dgm:cxn modelId="{24C476EB-4042-40CC-B8A9-07CE8928C8A4}" type="presParOf" srcId="{08AF8AEF-5F91-406A-A695-051686A3DEFE}" destId="{05EFA3E4-A905-41CD-A41D-CB9B44BD13C7}" srcOrd="2" destOrd="0" presId="urn:microsoft.com/office/officeart/2005/8/layout/list1"/>
    <dgm:cxn modelId="{EC8FE4FD-9270-4CDE-9340-7148FB844A7B}" type="presParOf" srcId="{08AF8AEF-5F91-406A-A695-051686A3DEFE}" destId="{0AAD10CC-AB97-495D-A91D-4539E2057C64}" srcOrd="3" destOrd="0" presId="urn:microsoft.com/office/officeart/2005/8/layout/list1"/>
    <dgm:cxn modelId="{474C60B8-4880-4981-AF68-40F2A8033769}" type="presParOf" srcId="{08AF8AEF-5F91-406A-A695-051686A3DEFE}" destId="{720AE38D-9E23-4366-B42A-212773F72F4E}" srcOrd="4" destOrd="0" presId="urn:microsoft.com/office/officeart/2005/8/layout/list1"/>
    <dgm:cxn modelId="{17A9F319-7A68-4EEF-92B8-7BC17FDD311C}" type="presParOf" srcId="{720AE38D-9E23-4366-B42A-212773F72F4E}" destId="{F23F8877-D1D1-45C1-A590-1411EABA9C68}" srcOrd="0" destOrd="0" presId="urn:microsoft.com/office/officeart/2005/8/layout/list1"/>
    <dgm:cxn modelId="{0184D6B5-C538-4D8B-A3E6-A61FC53E7489}" type="presParOf" srcId="{720AE38D-9E23-4366-B42A-212773F72F4E}" destId="{E28DDFA5-50E3-4B88-A5CC-524F26DF54C4}" srcOrd="1" destOrd="0" presId="urn:microsoft.com/office/officeart/2005/8/layout/list1"/>
    <dgm:cxn modelId="{62997E51-ED8E-4C73-9D10-672E4CB6BF44}" type="presParOf" srcId="{08AF8AEF-5F91-406A-A695-051686A3DEFE}" destId="{892F4C12-731E-472C-808D-ABED6BA3BC25}" srcOrd="5" destOrd="0" presId="urn:microsoft.com/office/officeart/2005/8/layout/list1"/>
    <dgm:cxn modelId="{11D0153C-D773-4006-9258-CCCAF4317B20}" type="presParOf" srcId="{08AF8AEF-5F91-406A-A695-051686A3DEFE}" destId="{80405979-C25F-4EC5-B683-3FF5E4D906D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57718B-1221-43BB-AD41-624ED2DF90EF}">
      <dsp:nvSpPr>
        <dsp:cNvPr id="0" name=""/>
        <dsp:cNvSpPr/>
      </dsp:nvSpPr>
      <dsp:spPr>
        <a:xfrm>
          <a:off x="2330262" y="1529418"/>
          <a:ext cx="2504762" cy="2186031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>
              <a:cs typeface="B Titr" panose="00000700000000000000" pitchFamily="2" charset="-78"/>
            </a:rPr>
            <a:t>مؤلفه های قرائت</a:t>
          </a:r>
          <a:endParaRPr lang="en-US" sz="3500" kern="1200" dirty="0">
            <a:cs typeface="B Titr" panose="00000700000000000000" pitchFamily="2" charset="-78"/>
          </a:endParaRPr>
        </a:p>
      </dsp:txBody>
      <dsp:txXfrm>
        <a:off x="2697076" y="1849555"/>
        <a:ext cx="1771134" cy="1545757"/>
      </dsp:txXfrm>
    </dsp:sp>
    <dsp:sp modelId="{4E89D84F-8C75-4E61-B69A-149CF2FB8C10}">
      <dsp:nvSpPr>
        <dsp:cNvPr id="0" name=""/>
        <dsp:cNvSpPr/>
      </dsp:nvSpPr>
      <dsp:spPr>
        <a:xfrm>
          <a:off x="2659565" y="377933"/>
          <a:ext cx="1479167" cy="1479167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>
              <a:cs typeface="B Titr" panose="00000700000000000000" pitchFamily="2" charset="-78"/>
            </a:rPr>
            <a:t>کلام</a:t>
          </a:r>
          <a:endParaRPr lang="en-US" sz="3500" kern="1200" dirty="0">
            <a:cs typeface="B Titr" panose="00000700000000000000" pitchFamily="2" charset="-78"/>
          </a:endParaRPr>
        </a:p>
      </dsp:txBody>
      <dsp:txXfrm>
        <a:off x="2876184" y="594552"/>
        <a:ext cx="1045929" cy="1045929"/>
      </dsp:txXfrm>
    </dsp:sp>
    <dsp:sp modelId="{980EC94C-F374-4AB5-AE33-E333AE529747}">
      <dsp:nvSpPr>
        <dsp:cNvPr id="0" name=""/>
        <dsp:cNvSpPr/>
      </dsp:nvSpPr>
      <dsp:spPr>
        <a:xfrm>
          <a:off x="3830068" y="635144"/>
          <a:ext cx="1479167" cy="1479167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>
              <a:cs typeface="B Titr" panose="00000700000000000000" pitchFamily="2" charset="-78"/>
            </a:rPr>
            <a:t>تکلم</a:t>
          </a:r>
          <a:endParaRPr lang="en-US" sz="3500" kern="1200" dirty="0">
            <a:cs typeface="B Titr" panose="00000700000000000000" pitchFamily="2" charset="-78"/>
          </a:endParaRPr>
        </a:p>
      </dsp:txBody>
      <dsp:txXfrm>
        <a:off x="4046687" y="851763"/>
        <a:ext cx="1045929" cy="1045929"/>
      </dsp:txXfrm>
    </dsp:sp>
    <dsp:sp modelId="{52693FBF-5678-4C1C-92B7-9E8B4E53B3D1}">
      <dsp:nvSpPr>
        <dsp:cNvPr id="0" name=""/>
        <dsp:cNvSpPr/>
      </dsp:nvSpPr>
      <dsp:spPr>
        <a:xfrm>
          <a:off x="3777139" y="3143509"/>
          <a:ext cx="1479167" cy="1479167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>
              <a:cs typeface="B Titr" panose="00000700000000000000" pitchFamily="2" charset="-78"/>
            </a:rPr>
            <a:t>متن</a:t>
          </a:r>
          <a:endParaRPr lang="en-US" sz="3500" kern="1200" dirty="0">
            <a:cs typeface="B Titr" panose="00000700000000000000" pitchFamily="2" charset="-78"/>
          </a:endParaRPr>
        </a:p>
      </dsp:txBody>
      <dsp:txXfrm>
        <a:off x="3993758" y="3360128"/>
        <a:ext cx="1045929" cy="1045929"/>
      </dsp:txXfrm>
    </dsp:sp>
    <dsp:sp modelId="{6BB45AAE-D474-4BF5-BC4D-577D1E4E2731}">
      <dsp:nvSpPr>
        <dsp:cNvPr id="0" name=""/>
        <dsp:cNvSpPr/>
      </dsp:nvSpPr>
      <dsp:spPr>
        <a:xfrm>
          <a:off x="2624972" y="3383079"/>
          <a:ext cx="1479167" cy="1479167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kern="1200" dirty="0" smtClean="0">
              <a:cs typeface="B Titr" panose="00000700000000000000" pitchFamily="2" charset="-78"/>
            </a:rPr>
            <a:t>کتاب</a:t>
          </a:r>
          <a:endParaRPr lang="en-US" sz="3500" kern="1200" dirty="0">
            <a:cs typeface="B Titr" panose="00000700000000000000" pitchFamily="2" charset="-78"/>
          </a:endParaRPr>
        </a:p>
      </dsp:txBody>
      <dsp:txXfrm>
        <a:off x="2841591" y="3599698"/>
        <a:ext cx="1045929" cy="1045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7F8F4-D41F-4C5D-B976-07EA753304D5}">
      <dsp:nvSpPr>
        <dsp:cNvPr id="0" name=""/>
        <dsp:cNvSpPr/>
      </dsp:nvSpPr>
      <dsp:spPr>
        <a:xfrm>
          <a:off x="0" y="0"/>
          <a:ext cx="8128000" cy="1564908"/>
        </a:xfrm>
        <a:prstGeom prst="rect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chemeClr val="tx1"/>
              </a:solidFill>
              <a:latin typeface="Mitra" panose="02000500000000000000" pitchFamily="2" charset="-78"/>
              <a:cs typeface="B Titr" panose="00000700000000000000" pitchFamily="2" charset="-78"/>
            </a:rPr>
            <a:t>برخی از مؤلفه هایی که انسان در بیان مطالب خود به دیگران از آنها استفاده میکند، عبارت است از:</a:t>
          </a:r>
          <a:endParaRPr lang="en-US" sz="3200" kern="1200" dirty="0">
            <a:solidFill>
              <a:schemeClr val="tx1"/>
            </a:solidFill>
            <a:latin typeface="Mitra" panose="02000500000000000000" pitchFamily="2" charset="-78"/>
            <a:cs typeface="B Titr" panose="00000700000000000000" pitchFamily="2" charset="-78"/>
          </a:endParaRPr>
        </a:p>
      </dsp:txBody>
      <dsp:txXfrm>
        <a:off x="0" y="0"/>
        <a:ext cx="8128000" cy="1564908"/>
      </dsp:txXfrm>
    </dsp:sp>
    <dsp:sp modelId="{D76BE7EB-2D64-4110-9C0E-99147EDE0BEF}">
      <dsp:nvSpPr>
        <dsp:cNvPr id="0" name=""/>
        <dsp:cNvSpPr/>
      </dsp:nvSpPr>
      <dsp:spPr>
        <a:xfrm>
          <a:off x="6094511" y="1557916"/>
          <a:ext cx="2031503" cy="1119283"/>
        </a:xfrm>
        <a:prstGeom prst="rect">
          <a:avLst/>
        </a:prstGeom>
        <a:solidFill>
          <a:srgbClr val="F3717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قالب بیانی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094511" y="1557916"/>
        <a:ext cx="2031503" cy="1119283"/>
      </dsp:txXfrm>
    </dsp:sp>
    <dsp:sp modelId="{D9660CA6-C645-43F3-AB13-0B9A169F0843}">
      <dsp:nvSpPr>
        <dsp:cNvPr id="0" name=""/>
        <dsp:cNvSpPr/>
      </dsp:nvSpPr>
      <dsp:spPr>
        <a:xfrm>
          <a:off x="4049251" y="1557916"/>
          <a:ext cx="2031503" cy="1119283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قالب ادبی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049251" y="1557916"/>
        <a:ext cx="2031503" cy="1119283"/>
      </dsp:txXfrm>
    </dsp:sp>
    <dsp:sp modelId="{FF1364E1-1B5C-450D-80DA-E1BA92D251B3}">
      <dsp:nvSpPr>
        <dsp:cNvPr id="0" name=""/>
        <dsp:cNvSpPr/>
      </dsp:nvSpPr>
      <dsp:spPr>
        <a:xfrm>
          <a:off x="2017747" y="1557916"/>
          <a:ext cx="2031503" cy="1119283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لحن قول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2017747" y="1557916"/>
        <a:ext cx="2031503" cy="1119283"/>
      </dsp:txXfrm>
    </dsp:sp>
    <dsp:sp modelId="{25EA684F-90AF-4645-B127-70AD26D54C04}">
      <dsp:nvSpPr>
        <dsp:cNvPr id="0" name=""/>
        <dsp:cNvSpPr/>
      </dsp:nvSpPr>
      <dsp:spPr>
        <a:xfrm>
          <a:off x="0" y="1557916"/>
          <a:ext cx="2031503" cy="111928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محتوای بیان</a:t>
          </a:r>
          <a:endParaRPr lang="en-US" sz="3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0" y="1557916"/>
        <a:ext cx="2031503" cy="1119283"/>
      </dsp:txXfrm>
    </dsp:sp>
    <dsp:sp modelId="{34BB70C4-62BB-4374-B607-4DC707A59F73}">
      <dsp:nvSpPr>
        <dsp:cNvPr id="0" name=""/>
        <dsp:cNvSpPr/>
      </dsp:nvSpPr>
      <dsp:spPr>
        <a:xfrm rot="10800000" flipH="1">
          <a:off x="18044" y="4996463"/>
          <a:ext cx="8079232" cy="166294"/>
        </a:xfrm>
        <a:prstGeom prst="rect">
          <a:avLst/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69ABA-4CEE-4B03-AF06-8B44E2403BD2}">
      <dsp:nvSpPr>
        <dsp:cNvPr id="0" name=""/>
        <dsp:cNvSpPr/>
      </dsp:nvSpPr>
      <dsp:spPr>
        <a:xfrm>
          <a:off x="1172820" y="150485"/>
          <a:ext cx="3207439" cy="157870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جملات خبری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642539" y="381681"/>
        <a:ext cx="2268001" cy="1116313"/>
      </dsp:txXfrm>
    </dsp:sp>
    <dsp:sp modelId="{E172D0A8-9E21-4CF1-9EA4-7B177AF10B24}">
      <dsp:nvSpPr>
        <dsp:cNvPr id="0" name=""/>
        <dsp:cNvSpPr/>
      </dsp:nvSpPr>
      <dsp:spPr>
        <a:xfrm rot="3480329">
          <a:off x="3238006" y="1651237"/>
          <a:ext cx="314399" cy="481049"/>
        </a:xfrm>
        <a:prstGeom prst="rightArrow">
          <a:avLst>
            <a:gd name="adj1" fmla="val 60000"/>
            <a:gd name="adj2" fmla="val 50000"/>
          </a:avLst>
        </a:prstGeom>
        <a:solidFill>
          <a:srgbClr val="2F35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260179" y="1707451"/>
        <a:ext cx="220079" cy="288629"/>
      </dsp:txXfrm>
    </dsp:sp>
    <dsp:sp modelId="{0A81B15B-5D79-4C1D-AD6B-CF0969F9AEA2}">
      <dsp:nvSpPr>
        <dsp:cNvPr id="0" name=""/>
        <dsp:cNvSpPr/>
      </dsp:nvSpPr>
      <dsp:spPr>
        <a:xfrm>
          <a:off x="3082902" y="2057635"/>
          <a:ext cx="1414851" cy="10098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اسمیه</a:t>
          </a:r>
          <a:endParaRPr lang="en-US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290102" y="2205530"/>
        <a:ext cx="1000451" cy="714102"/>
      </dsp:txXfrm>
    </dsp:sp>
    <dsp:sp modelId="{E4E37057-966F-49B6-B1BE-7640040A38A5}">
      <dsp:nvSpPr>
        <dsp:cNvPr id="0" name=""/>
        <dsp:cNvSpPr/>
      </dsp:nvSpPr>
      <dsp:spPr>
        <a:xfrm rot="7614549">
          <a:off x="1890117" y="1679202"/>
          <a:ext cx="314476" cy="481049"/>
        </a:xfrm>
        <a:prstGeom prst="rightArrow">
          <a:avLst>
            <a:gd name="adj1" fmla="val 60000"/>
            <a:gd name="adj2" fmla="val 50000"/>
          </a:avLst>
        </a:prstGeom>
        <a:solidFill>
          <a:srgbClr val="2F35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1965617" y="1737694"/>
        <a:ext cx="220133" cy="288629"/>
      </dsp:txXfrm>
    </dsp:sp>
    <dsp:sp modelId="{723AC952-E6F5-4E54-98AE-3F040D663312}">
      <dsp:nvSpPr>
        <dsp:cNvPr id="0" name=""/>
        <dsp:cNvSpPr/>
      </dsp:nvSpPr>
      <dsp:spPr>
        <a:xfrm>
          <a:off x="850313" y="2051303"/>
          <a:ext cx="1414851" cy="1022569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فعلیه</a:t>
          </a:r>
          <a:endParaRPr lang="en-US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057513" y="2201055"/>
        <a:ext cx="1000451" cy="7230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6A207-20EE-49D5-AA9F-8B10AD27F503}">
      <dsp:nvSpPr>
        <dsp:cNvPr id="0" name=""/>
        <dsp:cNvSpPr/>
      </dsp:nvSpPr>
      <dsp:spPr>
        <a:xfrm>
          <a:off x="2719757" y="2336801"/>
          <a:ext cx="2663590" cy="1978505"/>
        </a:xfrm>
        <a:prstGeom prst="ellipse">
          <a:avLst/>
        </a:prstGeom>
        <a:solidFill>
          <a:srgbClr val="B38DF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kern="1200" dirty="0" smtClean="0">
              <a:solidFill>
                <a:schemeClr val="tx1"/>
              </a:solidFill>
              <a:effectLst/>
              <a:cs typeface="B Titr" panose="00000700000000000000" pitchFamily="2" charset="-78"/>
            </a:rPr>
            <a:t>جملات انشایی</a:t>
          </a:r>
          <a:endParaRPr lang="en-US" sz="4000" kern="1200" dirty="0">
            <a:solidFill>
              <a:schemeClr val="tx1"/>
            </a:solidFill>
            <a:effectLst/>
            <a:cs typeface="B Titr" panose="00000700000000000000" pitchFamily="2" charset="-78"/>
          </a:endParaRPr>
        </a:p>
      </dsp:txBody>
      <dsp:txXfrm>
        <a:off x="3109831" y="2626546"/>
        <a:ext cx="1883442" cy="1399015"/>
      </dsp:txXfrm>
    </dsp:sp>
    <dsp:sp modelId="{3DCA9027-ABDC-4CF3-AF29-FAB553B0AE83}">
      <dsp:nvSpPr>
        <dsp:cNvPr id="0" name=""/>
        <dsp:cNvSpPr/>
      </dsp:nvSpPr>
      <dsp:spPr>
        <a:xfrm rot="16221843">
          <a:off x="3837644" y="1603407"/>
          <a:ext cx="409192" cy="601821"/>
        </a:xfrm>
        <a:prstGeom prst="rightArrow">
          <a:avLst>
            <a:gd name="adj1" fmla="val 60000"/>
            <a:gd name="adj2" fmla="val 50000"/>
          </a:avLst>
        </a:prstGeom>
        <a:solidFill>
          <a:srgbClr val="2F35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cs typeface="B Titr" panose="00000700000000000000" pitchFamily="2" charset="-78"/>
          </a:endParaRPr>
        </a:p>
      </dsp:txBody>
      <dsp:txXfrm>
        <a:off x="3898633" y="1785149"/>
        <a:ext cx="286434" cy="361093"/>
      </dsp:txXfrm>
    </dsp:sp>
    <dsp:sp modelId="{07D52467-0E88-4ACF-A0BD-B65EA71C07A5}">
      <dsp:nvSpPr>
        <dsp:cNvPr id="0" name=""/>
        <dsp:cNvSpPr/>
      </dsp:nvSpPr>
      <dsp:spPr>
        <a:xfrm>
          <a:off x="3181034" y="519069"/>
          <a:ext cx="1770062" cy="10456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امر</a:t>
          </a: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440254" y="672208"/>
        <a:ext cx="1251622" cy="739421"/>
      </dsp:txXfrm>
    </dsp:sp>
    <dsp:sp modelId="{4D66DA03-5CF5-4F78-A049-BFC8F6C19B77}">
      <dsp:nvSpPr>
        <dsp:cNvPr id="0" name=""/>
        <dsp:cNvSpPr/>
      </dsp:nvSpPr>
      <dsp:spPr>
        <a:xfrm rot="42255">
          <a:off x="5574138" y="3046687"/>
          <a:ext cx="460148" cy="601821"/>
        </a:xfrm>
        <a:prstGeom prst="rightArrow">
          <a:avLst>
            <a:gd name="adj1" fmla="val 60000"/>
            <a:gd name="adj2" fmla="val 50000"/>
          </a:avLst>
        </a:prstGeom>
        <a:solidFill>
          <a:srgbClr val="2F35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cs typeface="B Titr" panose="00000700000000000000" pitchFamily="2" charset="-78"/>
          </a:endParaRPr>
        </a:p>
      </dsp:txBody>
      <dsp:txXfrm>
        <a:off x="5574143" y="3166203"/>
        <a:ext cx="322104" cy="361093"/>
      </dsp:txXfrm>
    </dsp:sp>
    <dsp:sp modelId="{19A74FA5-608A-4C17-9C0C-61442F81E188}">
      <dsp:nvSpPr>
        <dsp:cNvPr id="0" name=""/>
        <dsp:cNvSpPr/>
      </dsp:nvSpPr>
      <dsp:spPr>
        <a:xfrm>
          <a:off x="6251281" y="2475669"/>
          <a:ext cx="1237733" cy="1770062"/>
        </a:xfrm>
        <a:prstGeom prst="ellips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نهی</a:t>
          </a: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432543" y="2734889"/>
        <a:ext cx="875209" cy="1251622"/>
      </dsp:txXfrm>
    </dsp:sp>
    <dsp:sp modelId="{91606EC3-9F95-483A-8DEB-DA60AAF72E1E}">
      <dsp:nvSpPr>
        <dsp:cNvPr id="0" name=""/>
        <dsp:cNvSpPr/>
      </dsp:nvSpPr>
      <dsp:spPr>
        <a:xfrm rot="5328909">
          <a:off x="3926303" y="4291379"/>
          <a:ext cx="302875" cy="601821"/>
        </a:xfrm>
        <a:prstGeom prst="rightArrow">
          <a:avLst>
            <a:gd name="adj1" fmla="val 60000"/>
            <a:gd name="adj2" fmla="val 50000"/>
          </a:avLst>
        </a:prstGeom>
        <a:solidFill>
          <a:srgbClr val="2F35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cs typeface="B Titr" panose="00000700000000000000" pitchFamily="2" charset="-78"/>
          </a:endParaRPr>
        </a:p>
      </dsp:txBody>
      <dsp:txXfrm>
        <a:off x="3970795" y="4366322"/>
        <a:ext cx="212013" cy="361093"/>
      </dsp:txXfrm>
    </dsp:sp>
    <dsp:sp modelId="{52190299-D80A-4447-B72B-CFC35D1AF09F}">
      <dsp:nvSpPr>
        <dsp:cNvPr id="0" name=""/>
        <dsp:cNvSpPr/>
      </dsp:nvSpPr>
      <dsp:spPr>
        <a:xfrm>
          <a:off x="3211314" y="4886470"/>
          <a:ext cx="1770062" cy="1210740"/>
        </a:xfrm>
        <a:prstGeom prst="ellipse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استفهام</a:t>
          </a: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3470534" y="5063779"/>
        <a:ext cx="1251622" cy="856122"/>
      </dsp:txXfrm>
    </dsp:sp>
    <dsp:sp modelId="{6EBE33D8-6D43-40F7-A0A0-72C0B98789A1}">
      <dsp:nvSpPr>
        <dsp:cNvPr id="0" name=""/>
        <dsp:cNvSpPr/>
      </dsp:nvSpPr>
      <dsp:spPr>
        <a:xfrm rot="10857645">
          <a:off x="2019216" y="2995214"/>
          <a:ext cx="495333" cy="601821"/>
        </a:xfrm>
        <a:prstGeom prst="rightArrow">
          <a:avLst>
            <a:gd name="adj1" fmla="val 60000"/>
            <a:gd name="adj2" fmla="val 50000"/>
          </a:avLst>
        </a:prstGeom>
        <a:solidFill>
          <a:srgbClr val="2F35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cs typeface="B Titr" panose="00000700000000000000" pitchFamily="2" charset="-78"/>
          </a:endParaRPr>
        </a:p>
      </dsp:txBody>
      <dsp:txXfrm rot="10800000">
        <a:off x="2167806" y="3116824"/>
        <a:ext cx="346733" cy="361093"/>
      </dsp:txXfrm>
    </dsp:sp>
    <dsp:sp modelId="{E0CEC19D-E6C2-435A-82BC-6C61DA1E5E17}">
      <dsp:nvSpPr>
        <dsp:cNvPr id="0" name=""/>
        <dsp:cNvSpPr/>
      </dsp:nvSpPr>
      <dsp:spPr>
        <a:xfrm>
          <a:off x="597732" y="2393063"/>
          <a:ext cx="1187942" cy="1770062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9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تعجب</a:t>
          </a: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71702" y="2652283"/>
        <a:ext cx="840002" cy="12516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02C2B-2B2D-4D9A-90CB-7AC2D84AD6DA}">
      <dsp:nvSpPr>
        <dsp:cNvPr id="0" name=""/>
        <dsp:cNvSpPr/>
      </dsp:nvSpPr>
      <dsp:spPr>
        <a:xfrm>
          <a:off x="2209785" y="1789655"/>
          <a:ext cx="1782577" cy="146208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chemeClr val="tx1"/>
              </a:solidFill>
              <a:cs typeface="B Titr" panose="00000700000000000000" pitchFamily="2" charset="-78"/>
            </a:rPr>
            <a:t>قالب های بیانی قرآن</a:t>
          </a:r>
          <a:endParaRPr lang="en-US" sz="28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281158" y="1861028"/>
        <a:ext cx="1639831" cy="1319341"/>
      </dsp:txXfrm>
    </dsp:sp>
    <dsp:sp modelId="{3EAAF006-07B4-4EED-A604-BAD7DF121865}">
      <dsp:nvSpPr>
        <dsp:cNvPr id="0" name=""/>
        <dsp:cNvSpPr/>
      </dsp:nvSpPr>
      <dsp:spPr>
        <a:xfrm rot="16174023">
          <a:off x="2712289" y="1409280"/>
          <a:ext cx="7607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077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A43BCB-EECA-410F-88C9-5CA314CE5B6D}">
      <dsp:nvSpPr>
        <dsp:cNvPr id="0" name=""/>
        <dsp:cNvSpPr/>
      </dsp:nvSpPr>
      <dsp:spPr>
        <a:xfrm>
          <a:off x="2596300" y="49306"/>
          <a:ext cx="979598" cy="979598"/>
        </a:xfrm>
        <a:prstGeom prst="roundRect">
          <a:avLst/>
        </a:prstGeom>
        <a:solidFill>
          <a:srgbClr val="CFF6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400" kern="1200" dirty="0" smtClean="0">
              <a:solidFill>
                <a:schemeClr val="tx1"/>
              </a:solidFill>
              <a:cs typeface="B Titr" panose="00000700000000000000" pitchFamily="2" charset="-78"/>
            </a:rPr>
            <a:t>امر</a:t>
          </a:r>
          <a:endParaRPr lang="en-US" sz="34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2644120" y="97126"/>
        <a:ext cx="883958" cy="883958"/>
      </dsp:txXfrm>
    </dsp:sp>
    <dsp:sp modelId="{85AF932D-149B-4D49-9553-0143324B4BB2}">
      <dsp:nvSpPr>
        <dsp:cNvPr id="0" name=""/>
        <dsp:cNvSpPr/>
      </dsp:nvSpPr>
      <dsp:spPr>
        <a:xfrm rot="19412049">
          <a:off x="3943092" y="1712435"/>
          <a:ext cx="5033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330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B4FD9-E9A5-43DF-A718-41549818D386}">
      <dsp:nvSpPr>
        <dsp:cNvPr id="0" name=""/>
        <dsp:cNvSpPr/>
      </dsp:nvSpPr>
      <dsp:spPr>
        <a:xfrm>
          <a:off x="4397124" y="711087"/>
          <a:ext cx="979598" cy="979598"/>
        </a:xfrm>
        <a:prstGeom prst="roundRect">
          <a:avLst/>
        </a:prstGeom>
        <a:solidFill>
          <a:srgbClr val="CFF60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400" kern="1200" dirty="0" smtClean="0">
              <a:solidFill>
                <a:schemeClr val="tx1"/>
              </a:solidFill>
              <a:cs typeface="B Titr" panose="00000700000000000000" pitchFamily="2" charset="-78"/>
            </a:rPr>
            <a:t>زجر</a:t>
          </a:r>
          <a:endParaRPr lang="en-US" sz="34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444944" y="758907"/>
        <a:ext cx="883958" cy="883958"/>
      </dsp:txXfrm>
    </dsp:sp>
    <dsp:sp modelId="{3A35567A-F74B-4ACA-A84A-FEF6DC32D616}">
      <dsp:nvSpPr>
        <dsp:cNvPr id="0" name=""/>
        <dsp:cNvSpPr/>
      </dsp:nvSpPr>
      <dsp:spPr>
        <a:xfrm rot="802477">
          <a:off x="3984690" y="2798055"/>
          <a:ext cx="5657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579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A96BCE-A22D-4673-8ADB-E1D53FA7D8AF}">
      <dsp:nvSpPr>
        <dsp:cNvPr id="0" name=""/>
        <dsp:cNvSpPr/>
      </dsp:nvSpPr>
      <dsp:spPr>
        <a:xfrm>
          <a:off x="4542810" y="2490152"/>
          <a:ext cx="979598" cy="979598"/>
        </a:xfrm>
        <a:prstGeom prst="roundRect">
          <a:avLst/>
        </a:prstGeom>
        <a:solidFill>
          <a:srgbClr val="20E5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solidFill>
                <a:schemeClr val="tx1"/>
              </a:solidFill>
              <a:cs typeface="B Titr" panose="00000700000000000000" pitchFamily="2" charset="-78"/>
            </a:rPr>
            <a:t>ترغیب</a:t>
          </a:r>
          <a:endParaRPr lang="en-US" sz="26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590630" y="2537972"/>
        <a:ext cx="883958" cy="883958"/>
      </dsp:txXfrm>
    </dsp:sp>
    <dsp:sp modelId="{ABEC317B-8C91-4DA6-8D35-9EB17D686B9C}">
      <dsp:nvSpPr>
        <dsp:cNvPr id="0" name=""/>
        <dsp:cNvSpPr/>
      </dsp:nvSpPr>
      <dsp:spPr>
        <a:xfrm rot="3891438">
          <a:off x="3255819" y="3548231"/>
          <a:ext cx="6550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504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EDF2E-B73E-49E0-A649-CC502C58DA35}">
      <dsp:nvSpPr>
        <dsp:cNvPr id="0" name=""/>
        <dsp:cNvSpPr/>
      </dsp:nvSpPr>
      <dsp:spPr>
        <a:xfrm>
          <a:off x="3462579" y="3844720"/>
          <a:ext cx="979598" cy="979598"/>
        </a:xfrm>
        <a:prstGeom prst="roundRect">
          <a:avLst/>
        </a:prstGeom>
        <a:solidFill>
          <a:srgbClr val="20E51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solidFill>
                <a:schemeClr val="tx1"/>
              </a:solidFill>
              <a:cs typeface="B Titr" panose="00000700000000000000" pitchFamily="2" charset="-78"/>
            </a:rPr>
            <a:t>ترهیب</a:t>
          </a:r>
          <a:endParaRPr lang="en-US" sz="26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3510399" y="3892540"/>
        <a:ext cx="883958" cy="883958"/>
      </dsp:txXfrm>
    </dsp:sp>
    <dsp:sp modelId="{455787AB-CB7E-4BF4-A937-AA05D346A4F4}">
      <dsp:nvSpPr>
        <dsp:cNvPr id="0" name=""/>
        <dsp:cNvSpPr/>
      </dsp:nvSpPr>
      <dsp:spPr>
        <a:xfrm rot="6954781">
          <a:off x="2272213" y="3548231"/>
          <a:ext cx="6592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925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F9CA2-F5D6-4F9A-AE92-447807BE7AA9}">
      <dsp:nvSpPr>
        <dsp:cNvPr id="0" name=""/>
        <dsp:cNvSpPr/>
      </dsp:nvSpPr>
      <dsp:spPr>
        <a:xfrm>
          <a:off x="1730022" y="3844720"/>
          <a:ext cx="979598" cy="979598"/>
        </a:xfrm>
        <a:prstGeom prst="roundRect">
          <a:avLst/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chemeClr val="tx1"/>
              </a:solidFill>
              <a:cs typeface="B Titr" panose="00000700000000000000" pitchFamily="2" charset="-78"/>
            </a:rPr>
            <a:t>قصص</a:t>
          </a:r>
          <a:endParaRPr lang="en-US" sz="28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1777842" y="3892540"/>
        <a:ext cx="883958" cy="883958"/>
      </dsp:txXfrm>
    </dsp:sp>
    <dsp:sp modelId="{C116A455-686A-41B1-B0BB-A08FB9E6749F}">
      <dsp:nvSpPr>
        <dsp:cNvPr id="0" name=""/>
        <dsp:cNvSpPr/>
      </dsp:nvSpPr>
      <dsp:spPr>
        <a:xfrm rot="10009345">
          <a:off x="1621541" y="2797327"/>
          <a:ext cx="5960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609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84819-3713-4504-8B55-96F3D33F2476}">
      <dsp:nvSpPr>
        <dsp:cNvPr id="0" name=""/>
        <dsp:cNvSpPr/>
      </dsp:nvSpPr>
      <dsp:spPr>
        <a:xfrm>
          <a:off x="649790" y="2490152"/>
          <a:ext cx="979598" cy="979598"/>
        </a:xfrm>
        <a:prstGeom prst="roundRect">
          <a:avLst/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400" kern="1200" dirty="0" smtClean="0">
              <a:solidFill>
                <a:schemeClr val="tx1"/>
              </a:solidFill>
              <a:cs typeface="B Titr" panose="00000700000000000000" pitchFamily="2" charset="-78"/>
            </a:rPr>
            <a:t>مثل</a:t>
          </a:r>
          <a:endParaRPr lang="en-US" sz="34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697610" y="2537972"/>
        <a:ext cx="883958" cy="883958"/>
      </dsp:txXfrm>
    </dsp:sp>
    <dsp:sp modelId="{47E0C695-5A5D-4A4C-87F6-220A88B57ABA}">
      <dsp:nvSpPr>
        <dsp:cNvPr id="0" name=""/>
        <dsp:cNvSpPr/>
      </dsp:nvSpPr>
      <dsp:spPr>
        <a:xfrm rot="12832437">
          <a:off x="1694936" y="1765580"/>
          <a:ext cx="5625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259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74092-20D2-4717-9476-7A61B943FEBC}">
      <dsp:nvSpPr>
        <dsp:cNvPr id="0" name=""/>
        <dsp:cNvSpPr/>
      </dsp:nvSpPr>
      <dsp:spPr>
        <a:xfrm>
          <a:off x="438121" y="556560"/>
          <a:ext cx="1304560" cy="1228700"/>
        </a:xfrm>
        <a:prstGeom prst="roundRect">
          <a:avLst/>
        </a:prstGeom>
        <a:solidFill>
          <a:srgbClr val="CC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500" kern="1200" dirty="0" smtClean="0">
              <a:solidFill>
                <a:schemeClr val="tx1"/>
              </a:solidFill>
              <a:cs typeface="B Titr" panose="00000700000000000000" pitchFamily="2" charset="-78"/>
            </a:rPr>
            <a:t>جدل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500" kern="1200" dirty="0" smtClean="0">
              <a:solidFill>
                <a:schemeClr val="tx1"/>
              </a:solidFill>
              <a:cs typeface="B Titr" panose="00000700000000000000" pitchFamily="2" charset="-78"/>
            </a:rPr>
            <a:t>استدلال</a:t>
          </a:r>
          <a:endParaRPr lang="en-US" sz="2500" kern="1200" dirty="0">
            <a:solidFill>
              <a:schemeClr val="tx1"/>
            </a:solidFill>
            <a:cs typeface="B Titr" panose="00000700000000000000" pitchFamily="2" charset="-78"/>
          </a:endParaRPr>
        </a:p>
      </dsp:txBody>
      <dsp:txXfrm>
        <a:off x="498101" y="616540"/>
        <a:ext cx="1184600" cy="11087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FA3E4-A905-41CD-A41D-CB9B44BD13C7}">
      <dsp:nvSpPr>
        <dsp:cNvPr id="0" name=""/>
        <dsp:cNvSpPr/>
      </dsp:nvSpPr>
      <dsp:spPr>
        <a:xfrm>
          <a:off x="0" y="500825"/>
          <a:ext cx="9971314" cy="102159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885" tIns="374904" rIns="773885" bIns="184912" numCol="1" spcCol="1270" anchor="t" anchorCtr="0">
          <a:noAutofit/>
        </a:bodyPr>
        <a:lstStyle/>
        <a:p>
          <a:pPr marL="228600" lvl="1" indent="-228600" algn="r" defTabSz="11557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600" kern="1200" dirty="0" smtClean="0">
              <a:latin typeface="Mitra" panose="02000500000000000000" pitchFamily="2" charset="-78"/>
              <a:cs typeface="Mitra" panose="02000500000000000000" pitchFamily="2" charset="-78"/>
            </a:rPr>
            <a:t>متکلم برای رفع جهل خود سؤالی را از مخاطب میپرسد.</a:t>
          </a:r>
          <a:endParaRPr lang="en-US" sz="2600" kern="1200" dirty="0">
            <a:latin typeface="Mitra" panose="02000500000000000000" pitchFamily="2" charset="-78"/>
            <a:cs typeface="Mitra" panose="02000500000000000000" pitchFamily="2" charset="-78"/>
          </a:endParaRPr>
        </a:p>
      </dsp:txBody>
      <dsp:txXfrm>
        <a:off x="49870" y="550695"/>
        <a:ext cx="9871574" cy="921858"/>
      </dsp:txXfrm>
    </dsp:sp>
    <dsp:sp modelId="{95E49FE0-57EC-4CDC-B0B4-71F5B9F6487E}">
      <dsp:nvSpPr>
        <dsp:cNvPr id="0" name=""/>
        <dsp:cNvSpPr/>
      </dsp:nvSpPr>
      <dsp:spPr>
        <a:xfrm>
          <a:off x="2492828" y="24779"/>
          <a:ext cx="6979919" cy="7417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824" tIns="0" rIns="263824" bIns="0" numCol="1" spcCol="1270" anchor="ctr" anchorCtr="0">
          <a:noAutofit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800" kern="1200" dirty="0" smtClean="0">
              <a:cs typeface="B Titr" panose="00000700000000000000" pitchFamily="2" charset="-78"/>
            </a:rPr>
            <a:t>استفهام حقیقی</a:t>
          </a:r>
          <a:endParaRPr lang="en-US" sz="4800" kern="1200" dirty="0">
            <a:cs typeface="B Titr" panose="00000700000000000000" pitchFamily="2" charset="-78"/>
          </a:endParaRPr>
        </a:p>
      </dsp:txBody>
      <dsp:txXfrm>
        <a:off x="2529036" y="60987"/>
        <a:ext cx="6907503" cy="669309"/>
      </dsp:txXfrm>
    </dsp:sp>
    <dsp:sp modelId="{80405979-C25F-4EC5-B683-3FF5E4D906DE}">
      <dsp:nvSpPr>
        <dsp:cNvPr id="0" name=""/>
        <dsp:cNvSpPr/>
      </dsp:nvSpPr>
      <dsp:spPr>
        <a:xfrm>
          <a:off x="0" y="2123220"/>
          <a:ext cx="9971314" cy="1814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885" tIns="374904" rIns="773885" bIns="184912" numCol="1" spcCol="1270" anchor="t" anchorCtr="0">
          <a:noAutofit/>
        </a:bodyPr>
        <a:lstStyle/>
        <a:p>
          <a:pPr marL="228600" lvl="1" indent="-228600" algn="r" defTabSz="11557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600" kern="1200" dirty="0" smtClean="0">
              <a:latin typeface="Mitra" panose="02000500000000000000" pitchFamily="2" charset="-78"/>
              <a:cs typeface="Mitra" panose="02000500000000000000" pitchFamily="2" charset="-78"/>
            </a:rPr>
            <a:t>متکلم برای روشن شدن موضوعی مطلبی را از مخاطب پرسش میکند. </a:t>
          </a:r>
          <a:endParaRPr lang="en-US" sz="2600" kern="1200" dirty="0">
            <a:latin typeface="Mitra" panose="02000500000000000000" pitchFamily="2" charset="-78"/>
            <a:cs typeface="Mitra" panose="02000500000000000000" pitchFamily="2" charset="-78"/>
          </a:endParaRPr>
        </a:p>
        <a:p>
          <a:pPr marL="228600" lvl="1" indent="-228600" algn="r" defTabSz="11557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600" kern="1200" dirty="0" smtClean="0">
              <a:latin typeface="Mitra" panose="02000500000000000000" pitchFamily="2" charset="-78"/>
              <a:cs typeface="Mitra" panose="02000500000000000000" pitchFamily="2" charset="-78"/>
            </a:rPr>
            <a:t>قصد متکلم، تببین موضوعی برای مخاطب به شکل توجه دادن درونی است.</a:t>
          </a:r>
          <a:endParaRPr lang="en-US" sz="2600" kern="1200" dirty="0">
            <a:latin typeface="Mitra" panose="02000500000000000000" pitchFamily="2" charset="-78"/>
            <a:cs typeface="Mitra" panose="02000500000000000000" pitchFamily="2" charset="-78"/>
          </a:endParaRPr>
        </a:p>
      </dsp:txBody>
      <dsp:txXfrm>
        <a:off x="88572" y="2211792"/>
        <a:ext cx="9794170" cy="1637256"/>
      </dsp:txXfrm>
    </dsp:sp>
    <dsp:sp modelId="{E28DDFA5-50E3-4B88-A5CC-524F26DF54C4}">
      <dsp:nvSpPr>
        <dsp:cNvPr id="0" name=""/>
        <dsp:cNvSpPr/>
      </dsp:nvSpPr>
      <dsp:spPr>
        <a:xfrm>
          <a:off x="2492828" y="1619623"/>
          <a:ext cx="6979919" cy="769276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824" tIns="0" rIns="263824" bIns="0" numCol="1" spcCol="1270" anchor="ctr" anchorCtr="0">
          <a:noAutofit/>
        </a:bodyPr>
        <a:lstStyle/>
        <a:p>
          <a:pPr lvl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800" kern="1200" dirty="0" smtClean="0">
              <a:cs typeface="B Titr" panose="00000700000000000000" pitchFamily="2" charset="-78"/>
            </a:rPr>
            <a:t>استفهام غیرحقیقی</a:t>
          </a:r>
          <a:endParaRPr lang="en-US" sz="4800" kern="1200" dirty="0">
            <a:cs typeface="B Titr" panose="00000700000000000000" pitchFamily="2" charset="-78"/>
          </a:endParaRPr>
        </a:p>
      </dsp:txBody>
      <dsp:txXfrm>
        <a:off x="2530381" y="1657176"/>
        <a:ext cx="6904813" cy="694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A75AF-9191-4C2C-A9A9-3DA79A31E427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D0E69-7077-45AB-8BC3-D837D1BB6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25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0E69-7077-45AB-8BC3-D837D1BB64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0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0E69-7077-45AB-8BC3-D837D1BB64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3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0E69-7077-45AB-8BC3-D837D1BB64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7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0E69-7077-45AB-8BC3-D837D1BB64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70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D0E69-7077-45AB-8BC3-D837D1BB64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6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0563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3204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0998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7394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8895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645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7284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946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911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830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719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6F074-89F8-4BD1-84E1-CEBE15611AC9}" type="datetimeFigureOut">
              <a:rPr lang="fa-IR" smtClean="0"/>
              <a:t>26/07/1446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90BC4-3176-4703-89FD-914A6A1923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001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54" y="275436"/>
            <a:ext cx="3755027" cy="1710623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179872" y="2266278"/>
            <a:ext cx="5838254" cy="2143490"/>
          </a:xfrm>
          <a:prstGeom prst="rect">
            <a:avLst/>
          </a:prstGeom>
          <a:effectLst>
            <a:outerShdw blurRad="7874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400" dirty="0" smtClean="0">
                <a:latin typeface="Badr" panose="02000500000000000000" pitchFamily="2" charset="-78"/>
                <a:cs typeface="B Titr" panose="00000700000000000000" pitchFamily="2" charset="-78"/>
              </a:rPr>
              <a:t>«درس سوم»</a:t>
            </a:r>
          </a:p>
          <a:p>
            <a:pPr marL="0" indent="0" algn="ctr" rtl="1">
              <a:buNone/>
            </a:pPr>
            <a:r>
              <a:rPr lang="fa-IR" sz="4400" dirty="0" smtClean="0">
                <a:latin typeface="Badr" panose="02000500000000000000" pitchFamily="2" charset="-78"/>
                <a:cs typeface="B Titr" panose="00000700000000000000" pitchFamily="2" charset="-78"/>
              </a:rPr>
              <a:t>نقش قالب های ادبی و بیانی در تفکر</a:t>
            </a:r>
            <a:endParaRPr lang="fa-IR" sz="4400" dirty="0">
              <a:latin typeface="Badr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611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9"/>
          <p:cNvSpPr txBox="1">
            <a:spLocks/>
          </p:cNvSpPr>
          <p:nvPr/>
        </p:nvSpPr>
        <p:spPr>
          <a:xfrm>
            <a:off x="7503408" y="0"/>
            <a:ext cx="3158378" cy="7852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بیان</a:t>
            </a:r>
            <a:endParaRPr lang="en-US" dirty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618514" y="1304296"/>
            <a:ext cx="4928166" cy="1049827"/>
          </a:xfrm>
          <a:prstGeom prst="rect">
            <a:avLst/>
          </a:prstGeom>
          <a:solidFill>
            <a:srgbClr val="CCFFCC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B Titr" panose="00000700000000000000" pitchFamily="2" charset="-78"/>
              </a:rPr>
              <a:t>درک تفکیک بیشتر بین اشیاء و مسائل در ظاهر و باطن به صورت واضح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309811" y="1304295"/>
            <a:ext cx="3927974" cy="1049827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fa-IR" sz="8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B Titr" panose="00000700000000000000" pitchFamily="2" charset="-78"/>
              </a:rPr>
              <a:t>رسیدن به علم بیشتر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309811" y="2707281"/>
            <a:ext cx="3927974" cy="10540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B Titr" panose="00000700000000000000" pitchFamily="2" charset="-78"/>
              </a:rPr>
              <a:t>بیشتر متوجه شدن معنای آن ها به صورت مفرد و ترکیبی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554635" y="1520553"/>
            <a:ext cx="633376" cy="83357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6000" dirty="0" smtClean="0">
                <a:solidFill>
                  <a:schemeClr val="accent5">
                    <a:lumMod val="75000"/>
                  </a:schemeClr>
                </a:solidFill>
                <a:latin typeface="Mitra" panose="02000500000000000000" pitchFamily="2" charset="-78"/>
                <a:cs typeface="Mitra" panose="02000500000000000000" pitchFamily="2" charset="-78"/>
              </a:rPr>
              <a:t>=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618514" y="2707281"/>
            <a:ext cx="4928166" cy="1054018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B Titr" panose="00000700000000000000" pitchFamily="2" charset="-78"/>
              </a:rPr>
              <a:t>دانستن معنای دقیق تر از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B Titr" panose="00000700000000000000" pitchFamily="2" charset="-78"/>
              </a:rPr>
              <a:t>واژه ها و کلمات 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5554635" y="2885292"/>
            <a:ext cx="633376" cy="83357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6000" dirty="0" smtClean="0">
                <a:solidFill>
                  <a:schemeClr val="accent5">
                    <a:lumMod val="75000"/>
                  </a:schemeClr>
                </a:solidFill>
                <a:latin typeface="Mitra" panose="02000500000000000000" pitchFamily="2" charset="-78"/>
                <a:cs typeface="Mitra" panose="02000500000000000000" pitchFamily="2" charset="-78"/>
              </a:rPr>
              <a:t>=</a:t>
            </a:r>
          </a:p>
        </p:txBody>
      </p:sp>
      <p:pic>
        <p:nvPicPr>
          <p:cNvPr id="10" name="Picture 2" descr="Premium Photo | Father giving the child a glass of wa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7796" r="7719" b="15813"/>
          <a:stretch/>
        </p:blipFill>
        <p:spPr bwMode="auto">
          <a:xfrm>
            <a:off x="3581024" y="3862899"/>
            <a:ext cx="5213973" cy="277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7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 animBg="1"/>
      <p:bldP spid="5" grpId="0" build="p" animBg="1"/>
      <p:bldP spid="6" grpId="0" build="p" animBg="1"/>
      <p:bldP spid="7" grpId="0" build="p"/>
      <p:bldP spid="8" grpId="0" uiExpand="1" build="p" animBg="1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4475395" y="82860"/>
            <a:ext cx="3158378" cy="785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بیان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53" y="1104012"/>
            <a:ext cx="5307631" cy="2985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6550701" y="1104012"/>
            <a:ext cx="4766873" cy="3078244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Low" defTabSz="1555750" rtl="1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3600" dirty="0">
                <a:cs typeface="B Titr" panose="00000700000000000000" pitchFamily="2" charset="-78"/>
              </a:rPr>
              <a:t>بیان، در هر حوزه ای، همان نوری است که میتواند روشنایی ایجاد کرده و به واسطه آن حدود اشیاء، مسائل و مفاهیم از هم مشخص شود.</a:t>
            </a:r>
            <a:endParaRPr lang="en-US" sz="3600" dirty="0">
              <a:cs typeface="B Titr" panose="00000700000000000000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34320" y="4197247"/>
            <a:ext cx="2683242" cy="2151884"/>
            <a:chOff x="2451720" y="1873343"/>
            <a:chExt cx="2179138" cy="2186031"/>
          </a:xfrm>
        </p:grpSpPr>
        <p:sp>
          <p:nvSpPr>
            <p:cNvPr id="11" name="Oval 10"/>
            <p:cNvSpPr/>
            <p:nvPr/>
          </p:nvSpPr>
          <p:spPr>
            <a:xfrm>
              <a:off x="2451720" y="1873343"/>
              <a:ext cx="2179138" cy="2186031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2575253" y="2333746"/>
              <a:ext cx="1932071" cy="1522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400" kern="1200" dirty="0" smtClean="0">
                  <a:cs typeface="B Titr" panose="00000700000000000000" pitchFamily="2" charset="-78"/>
                </a:rPr>
                <a:t>عدم بیان در مفاهیم، عامل جهل و مخفی ماندن حقایق در وجود ماست.</a:t>
              </a:r>
              <a:endParaRPr lang="en-US" sz="2400" kern="1200" dirty="0"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6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9"/>
          <p:cNvSpPr txBox="1">
            <a:spLocks/>
          </p:cNvSpPr>
          <p:nvPr/>
        </p:nvSpPr>
        <p:spPr>
          <a:xfrm>
            <a:off x="7003787" y="143706"/>
            <a:ext cx="3158378" cy="785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بیان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798818" y="2021461"/>
            <a:ext cx="8244592" cy="2130814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555750" rtl="1">
              <a:spcBef>
                <a:spcPct val="0"/>
              </a:spcBef>
              <a:spcAft>
                <a:spcPct val="35000"/>
              </a:spcAft>
              <a:buNone/>
            </a:pPr>
            <a:endParaRPr lang="fa-IR" sz="1100" dirty="0" smtClean="0">
              <a:cs typeface="B Titr" panose="00000700000000000000" pitchFamily="2" charset="-78"/>
            </a:endParaRPr>
          </a:p>
          <a:p>
            <a:pPr marL="0" lvl="0" indent="0" algn="ctr" defTabSz="1555750" rtl="1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2400" dirty="0" smtClean="0">
                <a:cs typeface="B Titr" panose="00000700000000000000" pitchFamily="2" charset="-78"/>
              </a:rPr>
              <a:t>مهم ترین موضوعی که در تفکر به عنوان عنصر محوری مورد بحث است؛ </a:t>
            </a:r>
          </a:p>
          <a:p>
            <a:pPr marL="0" lvl="0" indent="0" algn="ctr" defTabSz="1555750" rtl="1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3600" dirty="0" smtClean="0">
                <a:cs typeface="B Titr" panose="00000700000000000000" pitchFamily="2" charset="-78"/>
              </a:rPr>
              <a:t>این است که بتوان برای رسیدن به علم،</a:t>
            </a:r>
          </a:p>
          <a:p>
            <a:pPr marL="0" lvl="0" indent="0" algn="ctr" defTabSz="1555750" rtl="1">
              <a:spcBef>
                <a:spcPct val="0"/>
              </a:spcBef>
              <a:spcAft>
                <a:spcPct val="35000"/>
              </a:spcAft>
              <a:buNone/>
            </a:pPr>
            <a:r>
              <a:rPr lang="fa-IR" sz="3600" dirty="0" smtClean="0">
                <a:cs typeface="B Titr" panose="00000700000000000000" pitchFamily="2" charset="-78"/>
              </a:rPr>
              <a:t> بیشترین تفکیک و تمایز را انجام داد.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32355" y="463591"/>
            <a:ext cx="2683242" cy="1425169"/>
            <a:chOff x="2926504" y="-2269805"/>
            <a:chExt cx="2179138" cy="1522359"/>
          </a:xfrm>
        </p:grpSpPr>
        <p:sp>
          <p:nvSpPr>
            <p:cNvPr id="10" name="Oval 9"/>
            <p:cNvSpPr/>
            <p:nvPr/>
          </p:nvSpPr>
          <p:spPr>
            <a:xfrm>
              <a:off x="2926504" y="-2192104"/>
              <a:ext cx="2179138" cy="1366960"/>
            </a:xfrm>
            <a:prstGeom prst="ellipse">
              <a:avLst/>
            </a:prstGeom>
            <a:solidFill>
              <a:srgbClr val="CCFFFF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/>
            <p:cNvSpPr txBox="1"/>
            <p:nvPr/>
          </p:nvSpPr>
          <p:spPr>
            <a:xfrm>
              <a:off x="3050037" y="-2269805"/>
              <a:ext cx="1932071" cy="1522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400" kern="1200" dirty="0" smtClean="0">
                  <a:cs typeface="B Titr" panose="00000700000000000000" pitchFamily="2" charset="-78"/>
                </a:rPr>
                <a:t>مهم ترین موضوع در حوزه تفکر چیست؟</a:t>
              </a:r>
              <a:endParaRPr lang="en-US" sz="2400" kern="1200" dirty="0">
                <a:cs typeface="B Titr" panose="00000700000000000000" pitchFamily="2" charset="-78"/>
              </a:endParaRPr>
            </a:p>
          </p:txBody>
        </p:sp>
      </p:grpSp>
      <p:pic>
        <p:nvPicPr>
          <p:cNvPr id="12" name="Picture 2" descr="آموزش جمله سازی ( بابا آب داد 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36" t="18655" r="21554" b="42466"/>
          <a:stretch/>
        </p:blipFill>
        <p:spPr bwMode="auto">
          <a:xfrm>
            <a:off x="4092314" y="4431805"/>
            <a:ext cx="3657601" cy="1555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531" y="5791232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1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9814034" y="2718722"/>
            <a:ext cx="3021789" cy="1241946"/>
          </a:xfrm>
        </p:spPr>
        <p:txBody>
          <a:bodyPr>
            <a:noAutofit/>
          </a:bodyPr>
          <a:lstStyle/>
          <a:p>
            <a:pPr algn="ctr" rtl="1"/>
            <a:r>
              <a:rPr lang="fa-IR" sz="3600" dirty="0">
                <a:solidFill>
                  <a:srgbClr val="FDFFFF"/>
                </a:solidFill>
                <a:cs typeface="B Titr" panose="00000700000000000000" pitchFamily="2" charset="-78"/>
              </a:rPr>
              <a:t>قالب </a:t>
            </a:r>
            <a:r>
              <a:rPr lang="fa-IR" sz="3600" dirty="0" smtClean="0">
                <a:solidFill>
                  <a:srgbClr val="FDFFFF"/>
                </a:solidFill>
                <a:cs typeface="B Titr" panose="00000700000000000000" pitchFamily="2" charset="-78"/>
              </a:rPr>
              <a:t>های</a:t>
            </a:r>
            <a:r>
              <a:rPr lang="en-US" sz="3600" dirty="0" smtClean="0">
                <a:solidFill>
                  <a:srgbClr val="FDFFFF"/>
                </a:solidFill>
                <a:cs typeface="B Titr" panose="00000700000000000000" pitchFamily="2" charset="-78"/>
              </a:rPr>
              <a:t/>
            </a:r>
            <a:br>
              <a:rPr lang="en-US" sz="3600" dirty="0" smtClean="0">
                <a:solidFill>
                  <a:srgbClr val="FDFFFF"/>
                </a:solidFill>
                <a:cs typeface="B Titr" panose="00000700000000000000" pitchFamily="2" charset="-78"/>
              </a:rPr>
            </a:br>
            <a:r>
              <a:rPr lang="fa-IR" sz="3600" dirty="0" smtClean="0">
                <a:solidFill>
                  <a:srgbClr val="FDFFFF"/>
                </a:solidFill>
                <a:cs typeface="B Titr" panose="00000700000000000000" pitchFamily="2" charset="-78"/>
              </a:rPr>
              <a:t> </a:t>
            </a:r>
            <a:r>
              <a:rPr lang="fa-IR" sz="3600" dirty="0">
                <a:solidFill>
                  <a:srgbClr val="FDFFFF"/>
                </a:solidFill>
                <a:cs typeface="B Titr" panose="00000700000000000000" pitchFamily="2" charset="-78"/>
              </a:rPr>
              <a:t>ادبی و بیانی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16430" y="1828800"/>
            <a:ext cx="6462643" cy="2263514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4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ارتباط تمایز با ادبیات چیست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>
              <a:solidFill>
                <a:srgbClr val="FF0000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000" dirty="0" smtClean="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ارتباط بیان در کلام با تفکر چیست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 smtClean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sz="36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79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9"/>
          <p:cNvSpPr txBox="1">
            <a:spLocks/>
          </p:cNvSpPr>
          <p:nvPr/>
        </p:nvSpPr>
        <p:spPr>
          <a:xfrm>
            <a:off x="7336653" y="121401"/>
            <a:ext cx="3971227" cy="584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 </a:t>
            </a:r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و بیانی</a:t>
            </a:r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949652" y="3104022"/>
            <a:ext cx="3927974" cy="689276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قالب ادبی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3157504" y="830492"/>
            <a:ext cx="4928166" cy="2103039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قالب ادبی، ابزاری برای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بیان نظرات و ایده های افراد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بیان غرض افراد</a:t>
            </a: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6295147" y="4627300"/>
            <a:ext cx="3236984" cy="107230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رعایت قواعد دستور زبان در گفتن و نوشتن </a:t>
            </a:r>
          </a:p>
        </p:txBody>
      </p:sp>
      <p:sp>
        <p:nvSpPr>
          <p:cNvPr id="15" name="Left Arrow 14"/>
          <p:cNvSpPr/>
          <p:nvPr/>
        </p:nvSpPr>
        <p:spPr>
          <a:xfrm rot="16200000" flipV="1">
            <a:off x="7597420" y="3794168"/>
            <a:ext cx="632439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2039108" y="4627300"/>
            <a:ext cx="3236984" cy="107230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غرض کلی فرد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از بیان مطالب خود</a:t>
            </a:r>
          </a:p>
        </p:txBody>
      </p:sp>
      <p:sp>
        <p:nvSpPr>
          <p:cNvPr id="17" name="Left Arrow 16"/>
          <p:cNvSpPr/>
          <p:nvPr/>
        </p:nvSpPr>
        <p:spPr>
          <a:xfrm rot="16200000" flipV="1">
            <a:off x="3341381" y="3794168"/>
            <a:ext cx="632439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1693613" y="3089033"/>
            <a:ext cx="3927974" cy="689276"/>
          </a:xfrm>
          <a:prstGeom prst="rect">
            <a:avLst/>
          </a:prstGeom>
          <a:solidFill>
            <a:srgbClr val="C3FB99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قالب بیانی</a:t>
            </a:r>
          </a:p>
        </p:txBody>
      </p:sp>
    </p:spTree>
    <p:extLst>
      <p:ext uri="{BB962C8B-B14F-4D97-AF65-F5344CB8AC3E}">
        <p14:creationId xmlns:p14="http://schemas.microsoft.com/office/powerpoint/2010/main" val="84232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uiExpand="1" build="p" animBg="1"/>
      <p:bldP spid="10" grpId="0" uiExpand="1" build="p" animBg="1"/>
      <p:bldP spid="14" grpId="0" uiExpand="1" build="p" animBg="1"/>
      <p:bldP spid="16" grpId="0" uiExpand="1" build="p" animBg="1"/>
      <p:bldP spid="18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9"/>
          <p:cNvSpPr txBox="1">
            <a:spLocks/>
          </p:cNvSpPr>
          <p:nvPr/>
        </p:nvSpPr>
        <p:spPr>
          <a:xfrm>
            <a:off x="7458024" y="1145809"/>
            <a:ext cx="4119460" cy="6682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 </a:t>
            </a:r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و بیانی</a:t>
            </a:r>
            <a:endParaRPr lang="en-US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5479872" y="3013621"/>
            <a:ext cx="5817392" cy="3298689"/>
          </a:xfrm>
          <a:prstGeom prst="rect">
            <a:avLst/>
          </a:prstGeom>
          <a:solidFill>
            <a:srgbClr val="1C335C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solidFill>
                  <a:schemeClr val="bg1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«بیان»، که تمایز حاصله بین دو چیز در ذهن و یا در خارج است، در نطق و گفتگوهای انسان و در سطر کردن مطالب با قلم بسیار مشهود و ملموس است.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27" y="1632225"/>
            <a:ext cx="4036687" cy="26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7826333" y="305152"/>
            <a:ext cx="3520236" cy="6682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 </a:t>
            </a:r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و بیانی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35" y="1611549"/>
            <a:ext cx="2423364" cy="2423364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79372" y="305152"/>
            <a:ext cx="6382364" cy="3969487"/>
          </a:xfrm>
          <a:prstGeom prst="wedgeEllipseCallout">
            <a:avLst>
              <a:gd name="adj1" fmla="val 66417"/>
              <a:gd name="adj2" fmla="val -8112"/>
            </a:avLst>
          </a:prstGeom>
          <a:solidFill>
            <a:srgbClr val="CCFFCC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dirty="0" smtClean="0">
                <a:solidFill>
                  <a:schemeClr val="tx1"/>
                </a:solidFill>
                <a:cs typeface="B Titr" panose="00000700000000000000" pitchFamily="2" charset="-78"/>
              </a:rPr>
              <a:t>انسان در نطق خود، چه گفته و چه نوشته، سعی میکند حتی المقدور غرض خود را به طور واضح به مخاطب اعلام نماید. </a:t>
            </a:r>
          </a:p>
          <a:p>
            <a:pPr algn="ctr" rtl="1"/>
            <a:r>
              <a:rPr lang="fa-IR" sz="2400" dirty="0" smtClean="0">
                <a:solidFill>
                  <a:schemeClr val="tx1"/>
                </a:solidFill>
                <a:cs typeface="B Titr" panose="00000700000000000000" pitchFamily="2" charset="-78"/>
              </a:rPr>
              <a:t>برای این منظور از هر ابزاری در زبان خود استفاده میکند.</a:t>
            </a:r>
            <a:endParaRPr lang="en-US" sz="2400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sz="2400" dirty="0" smtClean="0">
                <a:solidFill>
                  <a:schemeClr val="tx1"/>
                </a:solidFill>
                <a:cs typeface="B Titr" panose="00000700000000000000" pitchFamily="2" charset="-78"/>
              </a:rPr>
              <a:t>نطقی فصیح است که در طرح مطالب خود، به وضوح، «بیان» داشته باشد</a:t>
            </a:r>
            <a:r>
              <a:rPr lang="en-US" sz="2400" dirty="0" smtClean="0">
                <a:solidFill>
                  <a:schemeClr val="tx1"/>
                </a:solidFill>
                <a:cs typeface="B Titr" panose="00000700000000000000" pitchFamily="2" charset="-78"/>
              </a:rPr>
              <a:t>.</a:t>
            </a:r>
            <a:endParaRPr lang="en-US" sz="24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93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9"/>
          <p:cNvSpPr txBox="1">
            <a:spLocks/>
          </p:cNvSpPr>
          <p:nvPr/>
        </p:nvSpPr>
        <p:spPr>
          <a:xfrm>
            <a:off x="4153984" y="58994"/>
            <a:ext cx="3520236" cy="6682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 </a:t>
            </a:r>
            <a:r>
              <a:rPr lang="fa-IR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و بیانی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60403593"/>
              </p:ext>
            </p:extLst>
          </p:nvPr>
        </p:nvGraphicFramePr>
        <p:xfrm>
          <a:off x="2032001" y="731801"/>
          <a:ext cx="8128000" cy="5216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>
            <a:off x="8155859" y="3480619"/>
            <a:ext cx="2004142" cy="2227007"/>
          </a:xfrm>
          <a:prstGeom prst="rect">
            <a:avLst/>
          </a:prstGeom>
          <a:gradFill flip="none" rotWithShape="1">
            <a:gsLst>
              <a:gs pos="0">
                <a:srgbClr val="C3FB99">
                  <a:tint val="66000"/>
                  <a:satMod val="160000"/>
                </a:srgbClr>
              </a:gs>
              <a:gs pos="50000">
                <a:srgbClr val="C3FB99">
                  <a:tint val="44500"/>
                  <a:satMod val="160000"/>
                </a:srgbClr>
              </a:gs>
              <a:gs pos="100000">
                <a:srgbClr val="C3FB99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2600" dirty="0" smtClean="0"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600" dirty="0" smtClean="0">
                <a:latin typeface="Mitra" panose="02000500000000000000" pitchFamily="2" charset="-78"/>
                <a:cs typeface="Mitra" panose="02000500000000000000" pitchFamily="2" charset="-78"/>
              </a:rPr>
              <a:t>ناظر به غرض کلی فرد از کلام است.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125497" y="3480619"/>
            <a:ext cx="2004142" cy="2227007"/>
          </a:xfrm>
          <a:prstGeom prst="rect">
            <a:avLst/>
          </a:prstGeom>
          <a:gradFill flip="none" rotWithShape="1">
            <a:gsLst>
              <a:gs pos="0">
                <a:srgbClr val="C3FB99">
                  <a:tint val="66000"/>
                  <a:satMod val="160000"/>
                </a:srgbClr>
              </a:gs>
              <a:gs pos="50000">
                <a:srgbClr val="C3FB99">
                  <a:tint val="44500"/>
                  <a:satMod val="160000"/>
                </a:srgbClr>
              </a:gs>
              <a:gs pos="100000">
                <a:srgbClr val="C3FB99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600" dirty="0" smtClean="0">
                <a:latin typeface="Mitra" panose="02000500000000000000" pitchFamily="2" charset="-78"/>
                <a:cs typeface="Mitra" panose="02000500000000000000" pitchFamily="2" charset="-78"/>
              </a:rPr>
              <a:t>عبارتند از انواع جملات استفهام، امر و نهی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600" dirty="0" smtClean="0">
                <a:latin typeface="Mitra" panose="02000500000000000000" pitchFamily="2" charset="-78"/>
                <a:cs typeface="Mitra" panose="02000500000000000000" pitchFamily="2" charset="-78"/>
              </a:rPr>
              <a:t>سیاق ادبی گفتگو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080387" y="3480619"/>
            <a:ext cx="2004142" cy="2227008"/>
          </a:xfrm>
          <a:prstGeom prst="rect">
            <a:avLst/>
          </a:prstGeom>
          <a:gradFill flip="none" rotWithShape="1">
            <a:gsLst>
              <a:gs pos="0">
                <a:srgbClr val="C3FB99">
                  <a:tint val="66000"/>
                  <a:satMod val="160000"/>
                </a:srgbClr>
              </a:gs>
              <a:gs pos="50000">
                <a:srgbClr val="C3FB99">
                  <a:tint val="44500"/>
                  <a:satMod val="160000"/>
                </a:srgbClr>
              </a:gs>
              <a:gs pos="100000">
                <a:srgbClr val="C3FB99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050" dirty="0" smtClean="0"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600" dirty="0" smtClean="0">
                <a:latin typeface="Mitra" panose="02000500000000000000" pitchFamily="2" charset="-78"/>
                <a:cs typeface="Mitra" panose="02000500000000000000" pitchFamily="2" charset="-78"/>
              </a:rPr>
              <a:t>بیشتر در کلمات مورد نظر است. شنیداری کردن بیان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2056435" y="3480619"/>
            <a:ext cx="2004142" cy="2227008"/>
          </a:xfrm>
          <a:prstGeom prst="rect">
            <a:avLst/>
          </a:prstGeom>
          <a:gradFill flip="none" rotWithShape="1">
            <a:gsLst>
              <a:gs pos="0">
                <a:srgbClr val="C3FB99">
                  <a:tint val="66000"/>
                  <a:satMod val="160000"/>
                </a:srgbClr>
              </a:gs>
              <a:gs pos="50000">
                <a:srgbClr val="C3FB99">
                  <a:tint val="44500"/>
                  <a:satMod val="160000"/>
                </a:srgbClr>
              </a:gs>
              <a:gs pos="100000">
                <a:srgbClr val="C3FB99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2600" dirty="0" smtClean="0"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600" dirty="0" smtClean="0">
                <a:latin typeface="Mitra" panose="02000500000000000000" pitchFamily="2" charset="-78"/>
                <a:cs typeface="Mitra" panose="02000500000000000000" pitchFamily="2" charset="-78"/>
              </a:rPr>
              <a:t>یکی از مهم ترین مولفه های بیان</a:t>
            </a:r>
          </a:p>
        </p:txBody>
      </p:sp>
    </p:spTree>
    <p:extLst>
      <p:ext uri="{BB962C8B-B14F-4D97-AF65-F5344CB8AC3E}">
        <p14:creationId xmlns:p14="http://schemas.microsoft.com/office/powerpoint/2010/main" val="160670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BB70C4-62BB-4374-B607-4DC707A59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graphicEl>
                                              <a:dgm id="{34BB70C4-62BB-4374-B607-4DC707A59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34BB70C4-62BB-4374-B607-4DC707A59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34BB70C4-62BB-4374-B607-4DC707A59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graphicEl>
                                              <a:dgm id="{34BB70C4-62BB-4374-B607-4DC707A59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C7F8F4-D41F-4C5D-B976-07EA75330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dgm id="{D1C7F8F4-D41F-4C5D-B976-07EA75330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D1C7F8F4-D41F-4C5D-B976-07EA75330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1C7F8F4-D41F-4C5D-B976-07EA75330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D1C7F8F4-D41F-4C5D-B976-07EA75330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6BE7EB-2D64-4110-9C0E-99147EDE0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D76BE7EB-2D64-4110-9C0E-99147EDE0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D76BE7EB-2D64-4110-9C0E-99147EDE0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D76BE7EB-2D64-4110-9C0E-99147EDE0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graphicEl>
                                              <a:dgm id="{D76BE7EB-2D64-4110-9C0E-99147EDE0B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660CA6-C645-43F3-AB13-0B9A169F0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graphicEl>
                                              <a:dgm id="{D9660CA6-C645-43F3-AB13-0B9A169F0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graphicEl>
                                              <a:dgm id="{D9660CA6-C645-43F3-AB13-0B9A169F0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D9660CA6-C645-43F3-AB13-0B9A169F0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D9660CA6-C645-43F3-AB13-0B9A169F08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1364E1-1B5C-450D-80DA-E1BA92D25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FF1364E1-1B5C-450D-80DA-E1BA92D25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FF1364E1-1B5C-450D-80DA-E1BA92D25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FF1364E1-1B5C-450D-80DA-E1BA92D25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FF1364E1-1B5C-450D-80DA-E1BA92D251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EA684F-90AF-4645-B127-70AD26D54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25EA684F-90AF-4645-B127-70AD26D54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25EA684F-90AF-4645-B127-70AD26D54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graphicEl>
                                              <a:dgm id="{25EA684F-90AF-4645-B127-70AD26D54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dgm id="{25EA684F-90AF-4645-B127-70AD26D54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Sub>
          <a:bldDgm bld="one"/>
        </p:bldSub>
      </p:bldGraphic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9725544" y="2718722"/>
            <a:ext cx="3021789" cy="1241946"/>
          </a:xfrm>
        </p:spPr>
        <p:txBody>
          <a:bodyPr>
            <a:noAutofit/>
          </a:bodyPr>
          <a:lstStyle/>
          <a:p>
            <a:pPr algn="ctr" rtl="1"/>
            <a:r>
              <a:rPr lang="fa-IR" sz="3600" dirty="0">
                <a:solidFill>
                  <a:srgbClr val="FDFFFF"/>
                </a:solidFill>
                <a:cs typeface="B Titr" panose="00000700000000000000" pitchFamily="2" charset="-78"/>
              </a:rPr>
              <a:t>قالب </a:t>
            </a:r>
            <a:r>
              <a:rPr lang="fa-IR" sz="3600" dirty="0" smtClean="0">
                <a:solidFill>
                  <a:srgbClr val="FDFFFF"/>
                </a:solidFill>
                <a:cs typeface="B Titr" panose="00000700000000000000" pitchFamily="2" charset="-78"/>
              </a:rPr>
              <a:t>های</a:t>
            </a:r>
            <a:r>
              <a:rPr lang="fa-IR" sz="3600" dirty="0">
                <a:solidFill>
                  <a:srgbClr val="FDFFFF"/>
                </a:solidFill>
                <a:cs typeface="B Titr" panose="00000700000000000000" pitchFamily="2" charset="-78"/>
              </a:rPr>
              <a:t> </a:t>
            </a:r>
            <a:r>
              <a:rPr lang="fa-IR" sz="3600" dirty="0" smtClean="0">
                <a:solidFill>
                  <a:srgbClr val="FDFFFF"/>
                </a:solidFill>
                <a:cs typeface="B Titr" panose="00000700000000000000" pitchFamily="2" charset="-78"/>
              </a:rPr>
              <a:t>ادبی</a:t>
            </a:r>
            <a:endParaRPr lang="fa-IR" sz="3600" dirty="0">
              <a:solidFill>
                <a:srgbClr val="FDFFFF"/>
              </a:solidFill>
              <a:cs typeface="B Titr" panose="00000700000000000000" pitchFamily="2" charset="-78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16430" y="1828800"/>
            <a:ext cx="6462643" cy="2263514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4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وظیفه قالب های ادبی چیست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>
              <a:solidFill>
                <a:srgbClr val="FF0000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000" dirty="0" smtClean="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قالب ادبی فصیح و بلیغ چگونه است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 smtClean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sz="36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85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7428128" y="457201"/>
            <a:ext cx="3426685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</a:t>
            </a:r>
            <a:endParaRPr lang="en-US" sz="44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5583111" y="1854001"/>
            <a:ext cx="5271702" cy="25600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en-US" sz="14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آینه تمام نما از رخدادهای خارجی مربوط به </a:t>
            </a:r>
            <a:endParaRPr lang="en-US" sz="40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انسان و نیازهای او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159253" y="4753931"/>
            <a:ext cx="5817392" cy="1499385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وظیفه حکایت کردن مسائل مربوط به انسان به بهترین وجه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3756" b="20617"/>
          <a:stretch/>
        </p:blipFill>
        <p:spPr>
          <a:xfrm>
            <a:off x="1091380" y="1854001"/>
            <a:ext cx="4350776" cy="25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 animBg="1"/>
      <p:bldP spid="8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 rot="5400000">
            <a:off x="10604453" y="2458293"/>
            <a:ext cx="14986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dr" panose="02000500000000000000" pitchFamily="2" charset="-78"/>
                <a:cs typeface="B Titr" panose="00000700000000000000" pitchFamily="2" charset="-78"/>
              </a:rPr>
              <a:t>عناوین</a:t>
            </a:r>
            <a:endParaRPr 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26116" y="831578"/>
            <a:ext cx="5553107" cy="1229233"/>
            <a:chOff x="3510661" y="903609"/>
            <a:chExt cx="5060922" cy="1061386"/>
          </a:xfrm>
        </p:grpSpPr>
        <p:sp>
          <p:nvSpPr>
            <p:cNvPr id="7" name="Rectangle 6"/>
            <p:cNvSpPr/>
            <p:nvPr/>
          </p:nvSpPr>
          <p:spPr>
            <a:xfrm>
              <a:off x="3510661" y="903609"/>
              <a:ext cx="5060922" cy="1061386"/>
            </a:xfrm>
            <a:prstGeom prst="rect">
              <a:avLst/>
            </a:prstGeom>
            <a:solidFill>
              <a:srgbClr val="FDF5E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23791" y="1124174"/>
              <a:ext cx="4698627" cy="5049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fa-IR" sz="3200" dirty="0" smtClean="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ارتباط قرائت با کتاب و کلام و بیان</a:t>
              </a:r>
              <a:endParaRPr lang="en-US" sz="3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93149" y="2614067"/>
            <a:ext cx="5390864" cy="1146285"/>
            <a:chOff x="1074535" y="2755255"/>
            <a:chExt cx="5390864" cy="995126"/>
          </a:xfrm>
        </p:grpSpPr>
        <p:sp>
          <p:nvSpPr>
            <p:cNvPr id="10" name="Rectangle 9">
              <a:hlinkClick r:id="" action="ppaction://noaction"/>
            </p:cNvPr>
            <p:cNvSpPr/>
            <p:nvPr/>
          </p:nvSpPr>
          <p:spPr>
            <a:xfrm>
              <a:off x="1074535" y="2755255"/>
              <a:ext cx="5390864" cy="995126"/>
            </a:xfrm>
            <a:prstGeom prst="rect">
              <a:avLst/>
            </a:prstGeom>
            <a:solidFill>
              <a:srgbClr val="FDF5E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00272" y="2971860"/>
              <a:ext cx="3869970" cy="561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fa-IR" sz="3600" dirty="0" smtClean="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قالب های ادبی و بیانی</a:t>
              </a:r>
              <a:endParaRPr lang="en-US" sz="3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52555" y="4468569"/>
            <a:ext cx="6228524" cy="1127785"/>
            <a:chOff x="2591792" y="4470784"/>
            <a:chExt cx="5828383" cy="933804"/>
          </a:xfrm>
        </p:grpSpPr>
        <p:sp>
          <p:nvSpPr>
            <p:cNvPr id="13" name="Rectangle 12"/>
            <p:cNvSpPr/>
            <p:nvPr/>
          </p:nvSpPr>
          <p:spPr>
            <a:xfrm>
              <a:off x="2591792" y="4470784"/>
              <a:ext cx="5828383" cy="933804"/>
            </a:xfrm>
            <a:prstGeom prst="rect">
              <a:avLst/>
            </a:prstGeom>
            <a:solidFill>
              <a:srgbClr val="FDF5E8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05560" y="4517202"/>
              <a:ext cx="3400846" cy="840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rtl="1"/>
              <a:r>
                <a:rPr lang="fa-IR" sz="3000" dirty="0" smtClean="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شیوه های تفکر در سوره </a:t>
              </a:r>
            </a:p>
            <a:p>
              <a:pPr rtl="1"/>
              <a:r>
                <a:rPr lang="fa-IR" sz="3000" dirty="0" smtClean="0">
                  <a:solidFill>
                    <a:srgbClr val="10A8A2"/>
                  </a:solidFill>
                  <a:latin typeface="Badr" panose="02000500000000000000" pitchFamily="2" charset="-78"/>
                  <a:cs typeface="B Titr" panose="00000700000000000000" pitchFamily="2" charset="-78"/>
                </a:rPr>
                <a:t>با توجه به قالب های بیانی</a:t>
              </a:r>
              <a:endParaRPr lang="en-US" sz="3000" dirty="0"/>
            </a:p>
          </p:txBody>
        </p:sp>
      </p:grpSp>
      <p:pic>
        <p:nvPicPr>
          <p:cNvPr id="15" name="Picture 2" descr="Pencil bulb lamp idea think creative logo icon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14504" r="17346" b="24001"/>
          <a:stretch/>
        </p:blipFill>
        <p:spPr bwMode="auto">
          <a:xfrm>
            <a:off x="7707617" y="4568438"/>
            <a:ext cx="881646" cy="928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encil bulb lamp idea think creative logo icon Vector Imag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14504" r="17346" b="24001"/>
          <a:stretch/>
        </p:blipFill>
        <p:spPr bwMode="auto">
          <a:xfrm>
            <a:off x="7410503" y="966968"/>
            <a:ext cx="881646" cy="928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encil bulb lamp idea think creative logo icon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6" t="14504" r="17346" b="24001"/>
          <a:stretch/>
        </p:blipFill>
        <p:spPr bwMode="auto">
          <a:xfrm>
            <a:off x="1152326" y="2723181"/>
            <a:ext cx="881646" cy="9280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9"/>
          <p:cNvSpPr txBox="1">
            <a:spLocks/>
          </p:cNvSpPr>
          <p:nvPr/>
        </p:nvSpPr>
        <p:spPr>
          <a:xfrm>
            <a:off x="8165548" y="120871"/>
            <a:ext cx="3426685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</a:t>
            </a:r>
            <a:endParaRPr lang="en-US" sz="44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3538809" y="471373"/>
            <a:ext cx="4792866" cy="91192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قالب ادبی فصیح و بلیغ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376279" y="1576118"/>
            <a:ext cx="4667372" cy="1570651"/>
          </a:xfrm>
          <a:prstGeom prst="rect">
            <a:avLst/>
          </a:prstGeom>
          <a:solidFill>
            <a:srgbClr val="CCFFFF"/>
          </a:solidFill>
          <a:ln w="19050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بیان </a:t>
            </a:r>
            <a:r>
              <a:rPr lang="fa-IR" sz="4000" dirty="0">
                <a:latin typeface="Mitra" panose="02000500000000000000" pitchFamily="2" charset="-78"/>
                <a:cs typeface="B Titr" panose="00000700000000000000" pitchFamily="2" charset="-78"/>
              </a:rPr>
              <a:t>غرض و منظور متکلم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>
                <a:latin typeface="Mitra" panose="02000500000000000000" pitchFamily="2" charset="-78"/>
                <a:cs typeface="B Titr" panose="00000700000000000000" pitchFamily="2" charset="-78"/>
              </a:rPr>
              <a:t>به بهترین وجه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sz="4000" dirty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pic>
        <p:nvPicPr>
          <p:cNvPr id="7" name="Picture 2" descr="https://artofmentoring.net/wp-content/uploads/2020/05/Reflection-1568x104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90" y="3879347"/>
            <a:ext cx="4090067" cy="27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1107262" y="2361443"/>
            <a:ext cx="5066562" cy="1408963"/>
          </a:xfrm>
          <a:prstGeom prst="rect">
            <a:avLst/>
          </a:prstGeom>
          <a:solidFill>
            <a:srgbClr val="CCFFFF"/>
          </a:solidFill>
          <a:ln w="19050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 انعکاس رخدادهای بیرونی در واقعی ترین حالت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sz="4000" dirty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2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  <p:bldP spid="6" grpId="0" uiExpand="1" build="p" animBg="1"/>
      <p:bldP spid="8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9"/>
          <p:cNvSpPr txBox="1">
            <a:spLocks/>
          </p:cNvSpPr>
          <p:nvPr/>
        </p:nvSpPr>
        <p:spPr>
          <a:xfrm rot="5400000">
            <a:off x="7789583" y="2938890"/>
            <a:ext cx="3426685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</a:t>
            </a:r>
            <a:endParaRPr lang="en-US" sz="4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72944274"/>
              </p:ext>
            </p:extLst>
          </p:nvPr>
        </p:nvGraphicFramePr>
        <p:xfrm>
          <a:off x="3177224" y="222163"/>
          <a:ext cx="4911213" cy="538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 txBox="1">
            <a:spLocks/>
          </p:cNvSpPr>
          <p:nvPr/>
        </p:nvSpPr>
        <p:spPr>
          <a:xfrm>
            <a:off x="6230136" y="3360696"/>
            <a:ext cx="2094270" cy="1050828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به صورت ایجابی یا سلبی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230136" y="4546449"/>
            <a:ext cx="2094270" cy="141584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dirty="0" smtClean="0">
                <a:latin typeface="Mitra" panose="02000500000000000000" pitchFamily="2" charset="-78"/>
                <a:cs typeface="Mitra" panose="02000500000000000000" pitchFamily="2" charset="-78"/>
              </a:rPr>
              <a:t>در رابطه با ثبوت و اسناد چیزی برای چیزی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491853" y="3409860"/>
            <a:ext cx="2094270" cy="1050828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به صورت ایجابی یا سلبی</a:t>
            </a: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491853" y="4595613"/>
            <a:ext cx="2094270" cy="141584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dirty="0" smtClean="0">
                <a:latin typeface="Mitra" panose="02000500000000000000" pitchFamily="2" charset="-78"/>
                <a:cs typeface="Mitra" panose="02000500000000000000" pitchFamily="2" charset="-78"/>
              </a:rPr>
              <a:t>در رابطه با وقوع چیزی در یکی از زمانهای سه گانه</a:t>
            </a:r>
          </a:p>
        </p:txBody>
      </p:sp>
    </p:spTree>
    <p:extLst>
      <p:ext uri="{BB962C8B-B14F-4D97-AF65-F5344CB8AC3E}">
        <p14:creationId xmlns:p14="http://schemas.microsoft.com/office/powerpoint/2010/main" val="264977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969ABA-4CEE-4B03-AF06-8B44E2403BD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72D0A8-9E21-4CF1-9EA4-7B177AF10B24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81B15B-5D79-4C1D-AD6B-CF0969F9AEA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37057-966F-49B6-B1BE-7640040A38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AC952-E6F5-4E54-98AE-3F040D663312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Sub>
          <a:bldDgm bld="one"/>
        </p:bldSub>
      </p:bldGraphic>
      <p:bldP spid="6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9"/>
          <p:cNvSpPr txBox="1">
            <a:spLocks/>
          </p:cNvSpPr>
          <p:nvPr/>
        </p:nvSpPr>
        <p:spPr>
          <a:xfrm>
            <a:off x="736586" y="134374"/>
            <a:ext cx="3426685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ادبی</a:t>
            </a:r>
            <a:endParaRPr lang="en-US" sz="4400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88915634"/>
              </p:ext>
            </p:extLst>
          </p:nvPr>
        </p:nvGraphicFramePr>
        <p:xfrm>
          <a:off x="1865367" y="0"/>
          <a:ext cx="8128000" cy="6734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5"/>
          <p:cNvSpPr txBox="1">
            <a:spLocks/>
          </p:cNvSpPr>
          <p:nvPr/>
        </p:nvSpPr>
        <p:spPr>
          <a:xfrm>
            <a:off x="7334913" y="4061872"/>
            <a:ext cx="2801538" cy="1016000"/>
          </a:xfrm>
          <a:prstGeom prst="rect">
            <a:avLst/>
          </a:prstGeom>
          <a:ln w="19050">
            <a:solidFill>
              <a:srgbClr val="53EB17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طلب یا سؤال نسبت به ترک کار یا حالتی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2484402" y="4990788"/>
            <a:ext cx="2801538" cy="1016000"/>
          </a:xfrm>
          <a:prstGeom prst="rect">
            <a:avLst/>
          </a:prstGeom>
          <a:ln w="19050">
            <a:solidFill>
              <a:srgbClr val="2ED7A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پرسش از کسی نسبت به چیزی</a:t>
            </a: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6461175" y="522515"/>
            <a:ext cx="2801538" cy="1016000"/>
          </a:xfrm>
          <a:prstGeom prst="rect">
            <a:avLst/>
          </a:prstGeom>
          <a:ln w="1905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طلب یا سؤال نسبت به انجام کار یا حالتی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615585" y="1625599"/>
            <a:ext cx="2801538" cy="1016000"/>
          </a:xfrm>
          <a:prstGeom prst="rect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اظهار شگفتی از مواجهه با چیزی</a:t>
            </a:r>
          </a:p>
        </p:txBody>
      </p:sp>
    </p:spTree>
    <p:extLst>
      <p:ext uri="{BB962C8B-B14F-4D97-AF65-F5344CB8AC3E}">
        <p14:creationId xmlns:p14="http://schemas.microsoft.com/office/powerpoint/2010/main" val="315561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B6A207-20EE-49D5-AA9F-8B10AD27F50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DCA9027-ABDC-4CF3-AF29-FAB553B0AE8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52467-0E88-4ACF-A0BD-B65EA71C07A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66DA03-5CF5-4F78-A049-BFC8F6C19B7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A74FA5-608A-4C17-9C0C-61442F81E1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606EC3-9F95-483A-8DEB-DA60AAF72E1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190299-D80A-4447-B72B-CFC35D1AF0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BE33D8-6D43-40F7-A0A0-72C0B98789A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CEC19D-E6C2-435A-82BC-6C61DA1E5E1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" grpId="0">
        <p:bldSub>
          <a:bldDgm bld="one"/>
        </p:bldSub>
      </p:bldGraphic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9664726" y="2657904"/>
            <a:ext cx="3021789" cy="1363583"/>
          </a:xfrm>
        </p:spPr>
        <p:txBody>
          <a:bodyPr>
            <a:noAutofit/>
          </a:bodyPr>
          <a:lstStyle/>
          <a:p>
            <a:pPr algn="ctr" rtl="1"/>
            <a:r>
              <a:rPr lang="fa-IR" sz="3600" dirty="0">
                <a:solidFill>
                  <a:srgbClr val="FDFFFF"/>
                </a:solidFill>
                <a:cs typeface="B Titr" panose="00000700000000000000" pitchFamily="2" charset="-78"/>
              </a:rPr>
              <a:t>قالب </a:t>
            </a:r>
            <a:r>
              <a:rPr lang="fa-IR" sz="3600" dirty="0" smtClean="0">
                <a:solidFill>
                  <a:srgbClr val="FDFFFF"/>
                </a:solidFill>
                <a:cs typeface="B Titr" panose="00000700000000000000" pitchFamily="2" charset="-78"/>
              </a:rPr>
              <a:t>های</a:t>
            </a:r>
            <a:br>
              <a:rPr lang="fa-IR" sz="3600" dirty="0" smtClean="0">
                <a:solidFill>
                  <a:srgbClr val="FDFFFF"/>
                </a:solidFill>
                <a:cs typeface="B Titr" panose="00000700000000000000" pitchFamily="2" charset="-78"/>
              </a:rPr>
            </a:br>
            <a:r>
              <a:rPr lang="fa-IR" sz="3600" dirty="0" smtClean="0">
                <a:solidFill>
                  <a:srgbClr val="FDFFFF"/>
                </a:solidFill>
                <a:cs typeface="B Titr" panose="00000700000000000000" pitchFamily="2" charset="-78"/>
              </a:rPr>
              <a:t> بیانی قرآن</a:t>
            </a:r>
            <a:endParaRPr lang="fa-IR" sz="3600" dirty="0">
              <a:solidFill>
                <a:srgbClr val="FDFFFF"/>
              </a:solidFill>
              <a:cs typeface="B Titr" panose="00000700000000000000" pitchFamily="2" charset="-78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16430" y="1828800"/>
            <a:ext cx="6462643" cy="2263514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4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اساس قالب های بیانی قرآن چیست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>
              <a:solidFill>
                <a:srgbClr val="FF0000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000" dirty="0" smtClean="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انواع قالب های بیانی قرآن چیست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 smtClean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sz="36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19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7428128" y="457201"/>
            <a:ext cx="4531643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بیانی قرآن</a:t>
            </a:r>
            <a:endParaRPr lang="en-US" sz="44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378857" y="1917040"/>
            <a:ext cx="9867842" cy="21226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اساس قالب های بیانی قرآن بر خواندن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4000" dirty="0" smtClean="0">
                <a:latin typeface="Mitra" panose="02000500000000000000" pitchFamily="2" charset="-78"/>
                <a:cs typeface="B Titr" panose="00000700000000000000" pitchFamily="2" charset="-78"/>
              </a:rPr>
              <a:t>و دلالت دادن بر شنیدنی ها، دیدنی ها، دانستنی های لازم و مورد نیاز (نیاز حقیقی) استوار است.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159253" y="4312693"/>
            <a:ext cx="5817392" cy="1965277"/>
          </a:xfrm>
          <a:prstGeom prst="rect">
            <a:avLst/>
          </a:prstGeom>
          <a:solidFill>
            <a:srgbClr val="CCFFFF"/>
          </a:solidFill>
          <a:ln w="1905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3500" dirty="0" smtClean="0">
                <a:latin typeface="Mitra" panose="02000500000000000000" pitchFamily="2" charset="-78"/>
                <a:cs typeface="B Titr" panose="00000700000000000000" pitchFamily="2" charset="-78"/>
              </a:rPr>
              <a:t>پس از القای معانی خود،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500" dirty="0" smtClean="0">
                <a:latin typeface="Mitra" panose="02000500000000000000" pitchFamily="2" charset="-78"/>
                <a:cs typeface="B Titr" panose="00000700000000000000" pitchFamily="2" charset="-78"/>
              </a:rPr>
              <a:t>زمینه تفکر، تعقل، ذکر و تدبر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500" dirty="0" smtClean="0">
                <a:latin typeface="Mitra" panose="02000500000000000000" pitchFamily="2" charset="-78"/>
                <a:cs typeface="B Titr" panose="00000700000000000000" pitchFamily="2" charset="-78"/>
              </a:rPr>
              <a:t>را در فرد فعال میکند.</a:t>
            </a:r>
          </a:p>
        </p:txBody>
      </p:sp>
    </p:spTree>
    <p:extLst>
      <p:ext uri="{BB962C8B-B14F-4D97-AF65-F5344CB8AC3E}">
        <p14:creationId xmlns:p14="http://schemas.microsoft.com/office/powerpoint/2010/main" val="182903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uiExpand="1" build="p" animBg="1"/>
      <p:bldP spid="8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992373"/>
              </p:ext>
            </p:extLst>
          </p:nvPr>
        </p:nvGraphicFramePr>
        <p:xfrm>
          <a:off x="2935407" y="1231160"/>
          <a:ext cx="61722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9"/>
          <p:cNvSpPr txBox="1">
            <a:spLocks/>
          </p:cNvSpPr>
          <p:nvPr/>
        </p:nvSpPr>
        <p:spPr>
          <a:xfrm>
            <a:off x="3634050" y="252484"/>
            <a:ext cx="4531643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بیانی قرآن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972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A02C2B-2B2D-4D9A-90CB-7AC2D84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graphicEl>
                                              <a:dgm id="{E8A02C2B-2B2D-4D9A-90CB-7AC2D84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graphicEl>
                                              <a:dgm id="{E8A02C2B-2B2D-4D9A-90CB-7AC2D84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E8A02C2B-2B2D-4D9A-90CB-7AC2D84AD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E8A02C2B-2B2D-4D9A-90CB-7AC2D84AD6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AAF006-07B4-4EED-A604-BAD7DF12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3EAAF006-07B4-4EED-A604-BAD7DF12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3EAAF006-07B4-4EED-A604-BAD7DF12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3EAAF006-07B4-4EED-A604-BAD7DF1218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3EAAF006-07B4-4EED-A604-BAD7DF1218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A43BCB-EECA-410F-88C9-5CA314CE5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C8A43BCB-EECA-410F-88C9-5CA314CE5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C8A43BCB-EECA-410F-88C9-5CA314CE5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C8A43BCB-EECA-410F-88C9-5CA314CE5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C8A43BCB-EECA-410F-88C9-5CA314CE5B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AF932D-149B-4D49-9553-0143324B4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85AF932D-149B-4D49-9553-0143324B4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85AF932D-149B-4D49-9553-0143324B4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85AF932D-149B-4D49-9553-0143324B4B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85AF932D-149B-4D49-9553-0143324B4B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CB4FD9-E9A5-43DF-A718-41549818D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E7CB4FD9-E9A5-43DF-A718-41549818D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E7CB4FD9-E9A5-43DF-A718-41549818D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E7CB4FD9-E9A5-43DF-A718-41549818D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E7CB4FD9-E9A5-43DF-A718-41549818D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35567A-F74B-4ACA-A84A-FEF6DC32D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3A35567A-F74B-4ACA-A84A-FEF6DC32D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3A35567A-F74B-4ACA-A84A-FEF6DC32D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3A35567A-F74B-4ACA-A84A-FEF6DC32D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3A35567A-F74B-4ACA-A84A-FEF6DC32D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A96BCE-A22D-4673-8ADB-E1D53FA7D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2CA96BCE-A22D-4673-8ADB-E1D53FA7D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2CA96BCE-A22D-4673-8ADB-E1D53FA7D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2CA96BCE-A22D-4673-8ADB-E1D53FA7D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2CA96BCE-A22D-4673-8ADB-E1D53FA7D8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EC317B-8C91-4DA6-8D35-9EB17D686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ABEC317B-8C91-4DA6-8D35-9EB17D686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ABEC317B-8C91-4DA6-8D35-9EB17D686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ABEC317B-8C91-4DA6-8D35-9EB17D686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ABEC317B-8C91-4DA6-8D35-9EB17D686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1EDF2E-B73E-49E0-A649-CC502C58D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EA1EDF2E-B73E-49E0-A649-CC502C58D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EA1EDF2E-B73E-49E0-A649-CC502C58D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EA1EDF2E-B73E-49E0-A649-CC502C58D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EA1EDF2E-B73E-49E0-A649-CC502C58DA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787AB-CB7E-4BF4-A937-AA05D346A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455787AB-CB7E-4BF4-A937-AA05D346A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455787AB-CB7E-4BF4-A937-AA05D346A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455787AB-CB7E-4BF4-A937-AA05D346A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graphicEl>
                                              <a:dgm id="{455787AB-CB7E-4BF4-A937-AA05D346A4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2F9CA2-F5D6-4F9A-AE92-447807BE7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302F9CA2-F5D6-4F9A-AE92-447807BE7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302F9CA2-F5D6-4F9A-AE92-447807BE7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302F9CA2-F5D6-4F9A-AE92-447807BE7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302F9CA2-F5D6-4F9A-AE92-447807BE7A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16A455-686A-41B1-B0BB-A08FB9E67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C116A455-686A-41B1-B0BB-A08FB9E67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C116A455-686A-41B1-B0BB-A08FB9E67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C116A455-686A-41B1-B0BB-A08FB9E67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graphicEl>
                                              <a:dgm id="{C116A455-686A-41B1-B0BB-A08FB9E67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584819-3713-4504-8B55-96F3D33F2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graphicEl>
                                              <a:dgm id="{75584819-3713-4504-8B55-96F3D33F2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75584819-3713-4504-8B55-96F3D33F2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75584819-3713-4504-8B55-96F3D33F24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graphicEl>
                                              <a:dgm id="{75584819-3713-4504-8B55-96F3D33F24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E0C695-5A5D-4A4C-87F6-220A88B57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47E0C695-5A5D-4A4C-87F6-220A88B57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47E0C695-5A5D-4A4C-87F6-220A88B57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47E0C695-5A5D-4A4C-87F6-220A88B57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graphicEl>
                                              <a:dgm id="{47E0C695-5A5D-4A4C-87F6-220A88B57A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074092-20D2-4717-9476-7A61B943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B074092-20D2-4717-9476-7A61B943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4B074092-20D2-4717-9476-7A61B943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graphicEl>
                                              <a:dgm id="{4B074092-20D2-4717-9476-7A61B943F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B074092-20D2-4717-9476-7A61B943F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413179" y="796412"/>
            <a:ext cx="4531643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بیانی قرآن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412" y="603362"/>
            <a:ext cx="6255007" cy="3449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21" y="2497389"/>
            <a:ext cx="6359857" cy="42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8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413179" y="796412"/>
            <a:ext cx="4531643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بیانی قرآن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762" y="550752"/>
            <a:ext cx="6224974" cy="3967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77" y="2534735"/>
            <a:ext cx="6359640" cy="39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0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413179" y="796412"/>
            <a:ext cx="4531643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بیانی قرآن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550" y="1648676"/>
            <a:ext cx="6677235" cy="472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3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413179" y="796412"/>
            <a:ext cx="4531643" cy="6784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44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قالب </a:t>
            </a:r>
            <a:r>
              <a:rPr lang="fa-IR" sz="44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های بیانی قرآن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62" y="455376"/>
            <a:ext cx="6262438" cy="377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51" y="1759698"/>
            <a:ext cx="6444462" cy="4257251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531" y="5791232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9814034" y="2718722"/>
            <a:ext cx="3021789" cy="1241946"/>
          </a:xfrm>
        </p:spPr>
        <p:txBody>
          <a:bodyPr>
            <a:noAutofit/>
          </a:bodyPr>
          <a:lstStyle/>
          <a:p>
            <a:pPr algn="ctr" rtl="1"/>
            <a:r>
              <a:rPr lang="fa-IR" sz="2800" dirty="0">
                <a:solidFill>
                  <a:srgbClr val="FDFFFF"/>
                </a:solidFill>
                <a:cs typeface="B Titr" panose="00000700000000000000" pitchFamily="2" charset="-78"/>
              </a:rPr>
              <a:t>ارتباط قرائت </a:t>
            </a: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با </a:t>
            </a:r>
            <a:r>
              <a:rPr lang="fa-IR" sz="2800" dirty="0">
                <a:solidFill>
                  <a:srgbClr val="FDFFFF"/>
                </a:solidFill>
                <a:cs typeface="B Titr" panose="00000700000000000000" pitchFamily="2" charset="-78"/>
              </a:rPr>
              <a:t>کتاب و  </a:t>
            </a: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کلام</a:t>
            </a:r>
            <a:r>
              <a:rPr lang="en-US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 </a:t>
            </a: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و بیان </a:t>
            </a:r>
            <a:endParaRPr lang="en-US" sz="2800" dirty="0">
              <a:solidFill>
                <a:srgbClr val="FD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4611" y="628471"/>
            <a:ext cx="65934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5400" b="1" dirty="0">
                <a:solidFill>
                  <a:srgbClr val="0EABA4"/>
                </a:solidFill>
                <a:latin typeface="Mitra" panose="02000500000000000000" pitchFamily="2" charset="-78"/>
                <a:cs typeface="Mitra" panose="02000500000000000000" pitchFamily="2" charset="-78"/>
              </a:rPr>
              <a:t>ارتباط قرائت </a:t>
            </a:r>
            <a:r>
              <a:rPr lang="fa-IR" sz="5400" b="1" dirty="0" smtClean="0">
                <a:solidFill>
                  <a:srgbClr val="0EABA4"/>
                </a:solidFill>
                <a:latin typeface="Mitra" panose="02000500000000000000" pitchFamily="2" charset="-78"/>
                <a:cs typeface="Mitra" panose="02000500000000000000" pitchFamily="2" charset="-78"/>
              </a:rPr>
              <a:t>با </a:t>
            </a:r>
            <a:r>
              <a:rPr lang="fa-IR" sz="5400" b="1" dirty="0">
                <a:solidFill>
                  <a:srgbClr val="0EABA4"/>
                </a:solidFill>
                <a:latin typeface="Mitra" panose="02000500000000000000" pitchFamily="2" charset="-78"/>
                <a:cs typeface="Mitra" panose="02000500000000000000" pitchFamily="2" charset="-78"/>
              </a:rPr>
              <a:t>کتاب و  کلام 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91381" y="2482661"/>
            <a:ext cx="6462643" cy="206204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1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200" dirty="0" smtClean="0">
                <a:latin typeface="Mitra" panose="02000500000000000000" pitchFamily="2" charset="-78"/>
                <a:cs typeface="B Titr" panose="00000700000000000000" pitchFamily="2" charset="-78"/>
              </a:rPr>
              <a:t>مولفه های قرائت چیست</a:t>
            </a:r>
            <a:r>
              <a:rPr lang="fa-IR" sz="32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200" dirty="0">
              <a:solidFill>
                <a:srgbClr val="FF0000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1600" dirty="0" smtClean="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dirty="0" smtClean="0">
                <a:latin typeface="Mitra" panose="02000500000000000000" pitchFamily="2" charset="-78"/>
                <a:cs typeface="B Titr" panose="00000700000000000000" pitchFamily="2" charset="-78"/>
              </a:rPr>
              <a:t>آیا کلام ارتقا دهنده قدرت فهم و ادراک است</a:t>
            </a:r>
            <a:r>
              <a:rPr lang="fa-IR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dirty="0" smtClean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99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23653" y="446966"/>
            <a:ext cx="6094647" cy="1363583"/>
          </a:xfrm>
        </p:spPr>
        <p:txBody>
          <a:bodyPr>
            <a:noAutofit/>
          </a:bodyPr>
          <a:lstStyle/>
          <a:p>
            <a:pPr algn="ctr" rtl="1"/>
            <a:r>
              <a:rPr lang="fa-IR" dirty="0">
                <a:solidFill>
                  <a:srgbClr val="115383"/>
                </a:solidFill>
                <a:cs typeface="B Titr" panose="00000700000000000000" pitchFamily="2" charset="-78"/>
              </a:rPr>
              <a:t>شیوه های تفکر در سوره </a:t>
            </a:r>
            <a:br>
              <a:rPr lang="fa-IR" dirty="0">
                <a:solidFill>
                  <a:srgbClr val="115383"/>
                </a:solidFill>
                <a:cs typeface="B Titr" panose="00000700000000000000" pitchFamily="2" charset="-78"/>
              </a:rPr>
            </a:br>
            <a:r>
              <a:rPr lang="fa-IR" dirty="0">
                <a:solidFill>
                  <a:srgbClr val="115383"/>
                </a:solidFill>
                <a:cs typeface="B Titr" panose="00000700000000000000" pitchFamily="2" charset="-78"/>
              </a:rPr>
              <a:t>با توجه به قالب های بیانی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384424" y="2006223"/>
            <a:ext cx="5773103" cy="2988858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2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200" dirty="0" smtClean="0">
                <a:latin typeface="Mitra" panose="02000500000000000000" pitchFamily="2" charset="-78"/>
                <a:cs typeface="B Titr" panose="00000700000000000000" pitchFamily="2" charset="-78"/>
              </a:rPr>
              <a:t>مهارت های تفکر در سوره ها با توجه به قالب های بیانی چیست</a:t>
            </a:r>
            <a:r>
              <a:rPr lang="fa-IR" sz="32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200" dirty="0">
              <a:solidFill>
                <a:srgbClr val="FF0000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1800" dirty="0" smtClean="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200" dirty="0" smtClean="0">
                <a:latin typeface="Mitra" panose="02000500000000000000" pitchFamily="2" charset="-78"/>
                <a:cs typeface="B Titr" panose="00000700000000000000" pitchFamily="2" charset="-78"/>
              </a:rPr>
              <a:t>آیا تغییر خطاب ها و تغییر سیاق آیات یعنی چه</a:t>
            </a:r>
            <a:r>
              <a:rPr lang="fa-IR" sz="32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200" dirty="0" smtClean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sz="32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5400000">
            <a:off x="9322172" y="2588324"/>
            <a:ext cx="3913956" cy="1363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dirty="0" smtClean="0">
                <a:solidFill>
                  <a:srgbClr val="FFFFFF"/>
                </a:solidFill>
                <a:cs typeface="B Titr" panose="00000700000000000000" pitchFamily="2" charset="-78"/>
              </a:rPr>
              <a:t>شیوه های تفکر </a:t>
            </a:r>
          </a:p>
          <a:p>
            <a:pPr algn="ctr" rtl="1"/>
            <a:r>
              <a:rPr lang="fa-IR" sz="2800" dirty="0" smtClean="0">
                <a:solidFill>
                  <a:srgbClr val="FFFFFF"/>
                </a:solidFill>
                <a:cs typeface="B Titr" panose="00000700000000000000" pitchFamily="2" charset="-78"/>
              </a:rPr>
              <a:t>با توجه به </a:t>
            </a:r>
          </a:p>
          <a:p>
            <a:pPr algn="ctr" rtl="1"/>
            <a:r>
              <a:rPr lang="fa-IR" sz="2800" dirty="0" smtClean="0">
                <a:solidFill>
                  <a:srgbClr val="FFFFFF"/>
                </a:solidFill>
                <a:cs typeface="B Titr" panose="00000700000000000000" pitchFamily="2" charset="-78"/>
              </a:rPr>
              <a:t>قالب های بیانی</a:t>
            </a:r>
            <a:endParaRPr lang="fa-IR" sz="28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66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903" y="1241946"/>
            <a:ext cx="1087499" cy="5437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197" y="1530945"/>
            <a:ext cx="1162012" cy="1162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891" y="2737345"/>
            <a:ext cx="1162012" cy="1162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891" y="4001801"/>
            <a:ext cx="1162012" cy="1162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891" y="5297403"/>
            <a:ext cx="1162012" cy="1162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830" y="1589001"/>
            <a:ext cx="8091367" cy="996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1722" y="2692957"/>
            <a:ext cx="3972293" cy="120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8713" y="5163812"/>
            <a:ext cx="4873185" cy="14391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179" y="4077238"/>
            <a:ext cx="7742254" cy="95690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00554" y="174171"/>
            <a:ext cx="11656164" cy="893603"/>
            <a:chOff x="200554" y="174171"/>
            <a:chExt cx="11656164" cy="893603"/>
          </a:xfrm>
        </p:grpSpPr>
        <p:sp>
          <p:nvSpPr>
            <p:cNvPr id="3" name="Title 19"/>
            <p:cNvSpPr txBox="1">
              <a:spLocks/>
            </p:cNvSpPr>
            <p:nvPr/>
          </p:nvSpPr>
          <p:spPr>
            <a:xfrm>
              <a:off x="7325075" y="176670"/>
              <a:ext cx="4531643" cy="80651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fa-IR" sz="3600" dirty="0">
                  <a:solidFill>
                    <a:srgbClr val="10A8A2"/>
                  </a:solidFill>
                  <a:cs typeface="B Titr" panose="00000700000000000000" pitchFamily="2" charset="-78"/>
                </a:rPr>
                <a:t>شیوه های تفکر در سوره </a:t>
              </a:r>
              <a:endParaRPr lang="en-US" sz="3600" dirty="0">
                <a:solidFill>
                  <a:srgbClr val="10A8A2"/>
                </a:solidFill>
              </a:endParaRPr>
            </a:p>
          </p:txBody>
        </p:sp>
        <p:sp>
          <p:nvSpPr>
            <p:cNvPr id="20" name="Title 19"/>
            <p:cNvSpPr txBox="1">
              <a:spLocks/>
            </p:cNvSpPr>
            <p:nvPr/>
          </p:nvSpPr>
          <p:spPr>
            <a:xfrm>
              <a:off x="200554" y="174171"/>
              <a:ext cx="4531643" cy="89360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fa-IR" sz="3600" dirty="0" smtClean="0">
                  <a:solidFill>
                    <a:srgbClr val="10A8A2"/>
                  </a:solidFill>
                  <a:cs typeface="B Titr" panose="00000700000000000000" pitchFamily="2" charset="-78"/>
                </a:rPr>
                <a:t>با </a:t>
              </a:r>
              <a:r>
                <a:rPr lang="fa-IR" sz="3600" dirty="0">
                  <a:solidFill>
                    <a:srgbClr val="10A8A2"/>
                  </a:solidFill>
                  <a:cs typeface="B Titr" panose="00000700000000000000" pitchFamily="2" charset="-78"/>
                </a:rPr>
                <a:t>توجه به قالب های بیانی</a:t>
              </a:r>
              <a:endParaRPr lang="en-US" sz="3600" dirty="0">
                <a:solidFill>
                  <a:srgbClr val="10A8A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6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80632" y="0"/>
            <a:ext cx="8714943" cy="893603"/>
            <a:chOff x="2067717" y="0"/>
            <a:chExt cx="8714943" cy="893603"/>
          </a:xfrm>
        </p:grpSpPr>
        <p:sp>
          <p:nvSpPr>
            <p:cNvPr id="5" name="Title 19"/>
            <p:cNvSpPr txBox="1">
              <a:spLocks/>
            </p:cNvSpPr>
            <p:nvPr/>
          </p:nvSpPr>
          <p:spPr>
            <a:xfrm>
              <a:off x="6251017" y="87086"/>
              <a:ext cx="4531643" cy="80651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fa-IR" sz="3600" dirty="0" smtClean="0">
                  <a:solidFill>
                    <a:srgbClr val="10A8A2"/>
                  </a:solidFill>
                  <a:cs typeface="B Titr" panose="00000700000000000000" pitchFamily="2" charset="-78"/>
                </a:rPr>
                <a:t>مهارت </a:t>
              </a:r>
              <a:r>
                <a:rPr lang="fa-IR" sz="3600" dirty="0">
                  <a:solidFill>
                    <a:srgbClr val="10A8A2"/>
                  </a:solidFill>
                  <a:cs typeface="B Titr" panose="00000700000000000000" pitchFamily="2" charset="-78"/>
                </a:rPr>
                <a:t>های تفکر در سوره </a:t>
              </a:r>
              <a:endParaRPr lang="en-US" sz="3600" dirty="0">
                <a:solidFill>
                  <a:srgbClr val="10A8A2"/>
                </a:solidFill>
              </a:endParaRPr>
            </a:p>
          </p:txBody>
        </p:sp>
        <p:sp>
          <p:nvSpPr>
            <p:cNvPr id="6" name="Title 19"/>
            <p:cNvSpPr txBox="1">
              <a:spLocks/>
            </p:cNvSpPr>
            <p:nvPr/>
          </p:nvSpPr>
          <p:spPr>
            <a:xfrm>
              <a:off x="2067717" y="0"/>
              <a:ext cx="4531643" cy="89360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1"/>
              <a:r>
                <a:rPr lang="fa-IR" sz="3600" dirty="0" smtClean="0">
                  <a:solidFill>
                    <a:srgbClr val="10A8A2"/>
                  </a:solidFill>
                  <a:cs typeface="B Titr" panose="00000700000000000000" pitchFamily="2" charset="-78"/>
                </a:rPr>
                <a:t>با </a:t>
              </a:r>
              <a:r>
                <a:rPr lang="fa-IR" sz="3600" dirty="0">
                  <a:solidFill>
                    <a:srgbClr val="10A8A2"/>
                  </a:solidFill>
                  <a:cs typeface="B Titr" panose="00000700000000000000" pitchFamily="2" charset="-78"/>
                </a:rPr>
                <a:t>توجه به قالب های بیانی</a:t>
              </a:r>
              <a:endParaRPr lang="en-US" sz="3600" dirty="0">
                <a:solidFill>
                  <a:srgbClr val="10A8A2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521" y="1372573"/>
            <a:ext cx="2213428" cy="2213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181" y="1372573"/>
            <a:ext cx="2213428" cy="2213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829" y="1372573"/>
            <a:ext cx="2213428" cy="2213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966" y="3673087"/>
            <a:ext cx="2663184" cy="2190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145" y="3673087"/>
            <a:ext cx="2677501" cy="2190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286" y="3716627"/>
            <a:ext cx="2652513" cy="14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7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9"/>
          <p:cNvSpPr txBox="1">
            <a:spLocks/>
          </p:cNvSpPr>
          <p:nvPr/>
        </p:nvSpPr>
        <p:spPr>
          <a:xfrm>
            <a:off x="6720114" y="101601"/>
            <a:ext cx="5268686" cy="1474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40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استفهام تفکری ترین عنصر </a:t>
            </a:r>
          </a:p>
          <a:p>
            <a:pPr algn="ctr" rtl="1"/>
            <a:r>
              <a:rPr lang="fa-IR" sz="40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در بین قالب های ادبی</a:t>
            </a:r>
            <a:endParaRPr lang="en-US" sz="40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39552819"/>
              </p:ext>
            </p:extLst>
          </p:nvPr>
        </p:nvGraphicFramePr>
        <p:xfrm>
          <a:off x="1785257" y="1886857"/>
          <a:ext cx="9971314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78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E49FE0-57EC-4CDC-B0B4-71F5B9F64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>
                                            <p:graphicEl>
                                              <a:dgm id="{95E49FE0-57EC-4CDC-B0B4-71F5B9F64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>
                                            <p:graphicEl>
                                              <a:dgm id="{95E49FE0-57EC-4CDC-B0B4-71F5B9F64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graphicEl>
                                              <a:dgm id="{95E49FE0-57EC-4CDC-B0B4-71F5B9F648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graphicEl>
                                              <a:dgm id="{95E49FE0-57EC-4CDC-B0B4-71F5B9F648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5EFA3E4-A905-41CD-A41D-CB9B44BD1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graphicEl>
                                              <a:dgm id="{05EFA3E4-A905-41CD-A41D-CB9B44BD1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graphicEl>
                                              <a:dgm id="{05EFA3E4-A905-41CD-A41D-CB9B44BD1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dgm id="{05EFA3E4-A905-41CD-A41D-CB9B44BD13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graphicEl>
                                              <a:dgm id="{05EFA3E4-A905-41CD-A41D-CB9B44BD13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28DDFA5-50E3-4B88-A5CC-524F26DF5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graphicEl>
                                              <a:dgm id="{E28DDFA5-50E3-4B88-A5CC-524F26DF5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dgm id="{E28DDFA5-50E3-4B88-A5CC-524F26DF5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graphicEl>
                                              <a:dgm id="{E28DDFA5-50E3-4B88-A5CC-524F26DF5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graphicEl>
                                              <a:dgm id="{E28DDFA5-50E3-4B88-A5CC-524F26DF5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0405979-C25F-4EC5-B683-3FF5E4D90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graphicEl>
                                              <a:dgm id="{80405979-C25F-4EC5-B683-3FF5E4D90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graphicEl>
                                              <a:dgm id="{80405979-C25F-4EC5-B683-3FF5E4D90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graphicEl>
                                              <a:dgm id="{80405979-C25F-4EC5-B683-3FF5E4D90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graphicEl>
                                              <a:dgm id="{80405979-C25F-4EC5-B683-3FF5E4D90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9"/>
          <p:cNvSpPr txBox="1">
            <a:spLocks/>
          </p:cNvSpPr>
          <p:nvPr/>
        </p:nvSpPr>
        <p:spPr>
          <a:xfrm>
            <a:off x="6720114" y="-304799"/>
            <a:ext cx="5268686" cy="1474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استفهام تفکری ترین عنصر </a:t>
            </a:r>
          </a:p>
          <a:p>
            <a:pPr algn="ctr" rtl="1"/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در بین قالب های ادبی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557" y="1170038"/>
            <a:ext cx="3534421" cy="2332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57" y="1170038"/>
            <a:ext cx="3534421" cy="23327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57" y="3681010"/>
            <a:ext cx="3534421" cy="2332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357" y="3681010"/>
            <a:ext cx="3534421" cy="23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9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3657601" y="-118520"/>
            <a:ext cx="5094514" cy="1474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36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استفهام تفکری ترین عنصر </a:t>
            </a:r>
          </a:p>
          <a:p>
            <a:pPr algn="ctr" rtl="1"/>
            <a:r>
              <a:rPr lang="fa-IR" sz="36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در بین قالب های ادبی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8378088" y="1635697"/>
            <a:ext cx="3117551" cy="2841221"/>
            <a:chOff x="2451720" y="1873343"/>
            <a:chExt cx="2179138" cy="2186031"/>
          </a:xfrm>
        </p:grpSpPr>
        <p:sp>
          <p:nvSpPr>
            <p:cNvPr id="7" name="Oval 6"/>
            <p:cNvSpPr/>
            <p:nvPr/>
          </p:nvSpPr>
          <p:spPr>
            <a:xfrm>
              <a:off x="2451720" y="1873343"/>
              <a:ext cx="2179138" cy="2186031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Oval 4"/>
            <p:cNvSpPr txBox="1"/>
            <p:nvPr/>
          </p:nvSpPr>
          <p:spPr>
            <a:xfrm>
              <a:off x="2575253" y="2333746"/>
              <a:ext cx="1932071" cy="15223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200" kern="1200" dirty="0" smtClean="0">
                  <a:cs typeface="B Titr" panose="00000700000000000000" pitchFamily="2" charset="-78"/>
                </a:rPr>
                <a:t>استفهام  در قالب بیانی میتواند در این نقش ها، نقش ایفا کند.</a:t>
              </a:r>
              <a:endParaRPr lang="en-US" sz="3200" kern="1200" dirty="0">
                <a:cs typeface="B Titr" panose="00000700000000000000" pitchFamily="2" charset="-7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27560" y="1635700"/>
            <a:ext cx="1247967" cy="868226"/>
            <a:chOff x="6927560" y="1635700"/>
            <a:chExt cx="1247967" cy="868226"/>
          </a:xfrm>
        </p:grpSpPr>
        <p:sp>
          <p:nvSpPr>
            <p:cNvPr id="9" name="Arc 8"/>
            <p:cNvSpPr/>
            <p:nvPr/>
          </p:nvSpPr>
          <p:spPr>
            <a:xfrm rot="5400000">
              <a:off x="7117431" y="1445829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10" name="Text Placeholder 4"/>
            <p:cNvSpPr txBox="1">
              <a:spLocks/>
            </p:cNvSpPr>
            <p:nvPr/>
          </p:nvSpPr>
          <p:spPr>
            <a:xfrm>
              <a:off x="6927560" y="1750094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جدل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27560" y="2626074"/>
            <a:ext cx="1247967" cy="868226"/>
            <a:chOff x="6927560" y="2626074"/>
            <a:chExt cx="1247967" cy="868226"/>
          </a:xfrm>
        </p:grpSpPr>
        <p:sp>
          <p:nvSpPr>
            <p:cNvPr id="11" name="Arc 10"/>
            <p:cNvSpPr/>
            <p:nvPr/>
          </p:nvSpPr>
          <p:spPr>
            <a:xfrm rot="5400000">
              <a:off x="7117431" y="2436203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12" name="Text Placeholder 4"/>
            <p:cNvSpPr txBox="1">
              <a:spLocks/>
            </p:cNvSpPr>
            <p:nvPr/>
          </p:nvSpPr>
          <p:spPr>
            <a:xfrm>
              <a:off x="6927560" y="2740468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تهدید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27560" y="3608695"/>
            <a:ext cx="1247967" cy="868226"/>
            <a:chOff x="6927560" y="3608695"/>
            <a:chExt cx="1247967" cy="868226"/>
          </a:xfrm>
        </p:grpSpPr>
        <p:sp>
          <p:nvSpPr>
            <p:cNvPr id="13" name="Arc 12"/>
            <p:cNvSpPr/>
            <p:nvPr/>
          </p:nvSpPr>
          <p:spPr>
            <a:xfrm rot="5400000">
              <a:off x="7117431" y="3418824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14" name="Text Placeholder 4"/>
            <p:cNvSpPr txBox="1">
              <a:spLocks/>
            </p:cNvSpPr>
            <p:nvPr/>
          </p:nvSpPr>
          <p:spPr>
            <a:xfrm>
              <a:off x="6927560" y="3723089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ترغیب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5" name="Left Arrow 14"/>
          <p:cNvSpPr/>
          <p:nvPr/>
        </p:nvSpPr>
        <p:spPr>
          <a:xfrm flipV="1">
            <a:off x="5477032" y="2736590"/>
            <a:ext cx="1024128" cy="639437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1897204" y="2102647"/>
            <a:ext cx="3153428" cy="193040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800" dirty="0" smtClean="0"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استفهام از دو منظر ادبی و بیانی میتواند فرد را برای تفکر مهیا کند.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sz="2900" dirty="0" smtClean="0">
              <a:latin typeface="Mitra" panose="02000500000000000000" pitchFamily="2" charset="-78"/>
              <a:cs typeface="Mitra" panose="02000500000000000000" pitchFamily="2" charset="-78"/>
            </a:endParaRPr>
          </a:p>
        </p:txBody>
      </p:sp>
      <p:pic>
        <p:nvPicPr>
          <p:cNvPr id="20" name="Picture 1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531" y="5791232"/>
            <a:ext cx="914741" cy="9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عکس صلوات با کیفیت بالا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31" y="285771"/>
            <a:ext cx="5678129" cy="61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6139" y="625514"/>
            <a:ext cx="4506630" cy="717207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کتاب و </a:t>
            </a:r>
            <a:r>
              <a:rPr lang="fa-IR" sz="32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کلام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27812" y="-12237"/>
            <a:ext cx="4409767" cy="8136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830954" y="3219926"/>
            <a:ext cx="3531815" cy="817273"/>
            <a:chOff x="4830954" y="3219926"/>
            <a:chExt cx="3531815" cy="817273"/>
          </a:xfrm>
        </p:grpSpPr>
        <p:sp>
          <p:nvSpPr>
            <p:cNvPr id="5" name="Left Arrow 4"/>
            <p:cNvSpPr/>
            <p:nvPr/>
          </p:nvSpPr>
          <p:spPr>
            <a:xfrm flipV="1">
              <a:off x="4830954" y="3219926"/>
              <a:ext cx="3413052" cy="817273"/>
            </a:xfrm>
            <a:prstGeom prst="leftArrow">
              <a:avLst>
                <a:gd name="adj1" fmla="val 6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Content Placeholder 5"/>
            <p:cNvSpPr txBox="1">
              <a:spLocks/>
            </p:cNvSpPr>
            <p:nvPr/>
          </p:nvSpPr>
          <p:spPr>
            <a:xfrm>
              <a:off x="5002032" y="3413321"/>
              <a:ext cx="3360737" cy="55282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lnSpc>
                  <a:spcPct val="100000"/>
                </a:lnSpc>
                <a:buNone/>
              </a:pPr>
              <a:r>
                <a:rPr lang="fa-IR" sz="2400" dirty="0" smtClean="0">
                  <a:latin typeface="Mitra" panose="02000500000000000000" pitchFamily="2" charset="-78"/>
                  <a:cs typeface="Mitra" panose="02000500000000000000" pitchFamily="2" charset="-78"/>
                </a:rPr>
                <a:t>انتقال غرض به دیگران با کلام</a:t>
              </a:r>
            </a:p>
            <a:p>
              <a:pPr marL="0" indent="0" algn="r" rtl="1">
                <a:lnSpc>
                  <a:spcPct val="100000"/>
                </a:lnSpc>
                <a:buNone/>
              </a:pPr>
              <a:endParaRPr lang="fa-IR" sz="2000" dirty="0" smtClean="0">
                <a:latin typeface="Mitra" panose="02000500000000000000" pitchFamily="2" charset="-78"/>
                <a:cs typeface="B Titr" panose="00000700000000000000" pitchFamily="2" charset="-78"/>
              </a:endParaRPr>
            </a:p>
          </p:txBody>
        </p:sp>
      </p:grpSp>
      <p:sp>
        <p:nvSpPr>
          <p:cNvPr id="7" name="Arc 6"/>
          <p:cNvSpPr/>
          <p:nvPr/>
        </p:nvSpPr>
        <p:spPr>
          <a:xfrm rot="5400000">
            <a:off x="8552640" y="1479812"/>
            <a:ext cx="868226" cy="1247967"/>
          </a:xfrm>
          <a:prstGeom prst="arc">
            <a:avLst>
              <a:gd name="adj1" fmla="val 15927936"/>
              <a:gd name="adj2" fmla="val 15923719"/>
            </a:avLst>
          </a:prstGeom>
          <a:solidFill>
            <a:srgbClr val="FFC000"/>
          </a:solidFill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00" dirty="0">
              <a:cs typeface="B Titr" panose="00000700000000000000" pitchFamily="2" charset="-78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8362769" y="1784077"/>
            <a:ext cx="1180809" cy="639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3200" dirty="0" smtClean="0">
                <a:solidFill>
                  <a:srgbClr val="0E4E7B"/>
                </a:solidFill>
                <a:cs typeface="B Titr" panose="00000700000000000000" pitchFamily="2" charset="-78"/>
              </a:rPr>
              <a:t>متکلم</a:t>
            </a:r>
            <a:endParaRPr lang="en-US" sz="2000" dirty="0">
              <a:solidFill>
                <a:srgbClr val="0E4E7B"/>
              </a:solidFill>
              <a:cs typeface="B Titr" panose="00000700000000000000" pitchFamily="2" charset="-78"/>
            </a:endParaRPr>
          </a:p>
        </p:txBody>
      </p:sp>
      <p:sp>
        <p:nvSpPr>
          <p:cNvPr id="9" name="Arc 8"/>
          <p:cNvSpPr/>
          <p:nvPr/>
        </p:nvSpPr>
        <p:spPr>
          <a:xfrm rot="5400000">
            <a:off x="3190013" y="1469840"/>
            <a:ext cx="868226" cy="1247967"/>
          </a:xfrm>
          <a:prstGeom prst="arc">
            <a:avLst>
              <a:gd name="adj1" fmla="val 15927936"/>
              <a:gd name="adj2" fmla="val 15923719"/>
            </a:avLst>
          </a:prstGeom>
          <a:solidFill>
            <a:srgbClr val="FFC000"/>
          </a:solidFill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00" dirty="0">
              <a:cs typeface="B Titr" panose="00000700000000000000" pitchFamily="2" charset="-78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2984960" y="1759573"/>
            <a:ext cx="1278331" cy="639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3200" dirty="0" smtClean="0">
                <a:solidFill>
                  <a:srgbClr val="0E4E7B"/>
                </a:solidFill>
                <a:cs typeface="B Titr" panose="00000700000000000000" pitchFamily="2" charset="-78"/>
              </a:rPr>
              <a:t>مخاطب</a:t>
            </a:r>
            <a:endParaRPr lang="en-US" sz="2000" dirty="0">
              <a:solidFill>
                <a:srgbClr val="0E4E7B"/>
              </a:solidFill>
              <a:cs typeface="B Titr" panose="00000700000000000000" pitchFamily="2" charset="-78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4136492" y="4615505"/>
            <a:ext cx="5168727" cy="1000827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00000"/>
              </a:lnSpc>
              <a:buNone/>
            </a:pPr>
            <a:endParaRPr lang="fa-IR" sz="1400" dirty="0" smtClean="0"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3500" dirty="0" smtClean="0">
                <a:latin typeface="Mitra" panose="02000500000000000000" pitchFamily="2" charset="-78"/>
                <a:cs typeface="Mitra" panose="02000500000000000000" pitchFamily="2" charset="-78"/>
              </a:rPr>
              <a:t>وسیله ای برای فهمیدن و فهماندن</a:t>
            </a:r>
          </a:p>
        </p:txBody>
      </p:sp>
      <p:sp>
        <p:nvSpPr>
          <p:cNvPr id="13" name="Arc 12"/>
          <p:cNvSpPr/>
          <p:nvPr/>
        </p:nvSpPr>
        <p:spPr>
          <a:xfrm rot="5400000">
            <a:off x="6286744" y="3847328"/>
            <a:ext cx="868226" cy="1247967"/>
          </a:xfrm>
          <a:prstGeom prst="arc">
            <a:avLst>
              <a:gd name="adj1" fmla="val 15927936"/>
              <a:gd name="adj2" fmla="val 15923719"/>
            </a:avLst>
          </a:prstGeom>
          <a:solidFill>
            <a:srgbClr val="FFC000"/>
          </a:solidFill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00" dirty="0">
              <a:cs typeface="B Titr" panose="00000700000000000000" pitchFamily="2" charset="-78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081691" y="4137061"/>
            <a:ext cx="1278331" cy="6394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fa-IR" sz="3200" dirty="0" smtClean="0">
                <a:solidFill>
                  <a:srgbClr val="0E4E7B"/>
                </a:solidFill>
                <a:cs typeface="B Titr" panose="00000700000000000000" pitchFamily="2" charset="-78"/>
              </a:rPr>
              <a:t>تکلم</a:t>
            </a:r>
            <a:endParaRPr lang="en-US" sz="2000" dirty="0">
              <a:solidFill>
                <a:srgbClr val="0E4E7B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icture 14" descr="Man Icon, Transparent Man.PNG Images &amp; Vector - FreeIcon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703" y="2759399"/>
            <a:ext cx="2146026" cy="21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ociety in Simple Definition. Society came from the Latin word… | by Kebry  Krisaff | 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82" y="2627800"/>
            <a:ext cx="2490430" cy="249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66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250"/>
                            </p:stCondLst>
                            <p:childTnLst>
                              <p:par>
                                <p:cTn id="1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/>
      <p:bldP spid="9" grpId="0" animBg="1"/>
      <p:bldP spid="10" grpId="0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7315199" y="143899"/>
            <a:ext cx="4363065" cy="785249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کتاب و کلام</a:t>
            </a:r>
            <a:endParaRPr lang="en-US" sz="3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19963274"/>
              </p:ext>
            </p:extLst>
          </p:nvPr>
        </p:nvGraphicFramePr>
        <p:xfrm>
          <a:off x="6695767" y="669258"/>
          <a:ext cx="5985387" cy="5333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/>
          <p:cNvSpPr txBox="1">
            <a:spLocks/>
          </p:cNvSpPr>
          <p:nvPr/>
        </p:nvSpPr>
        <p:spPr>
          <a:xfrm>
            <a:off x="1681317" y="1622321"/>
            <a:ext cx="7226709" cy="2109021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برای فهم هر کلام و تکلمی ابتدا باید آن را تجزیه و سپس تحلیل نمود.</a:t>
            </a: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یعنی فرد با استفاده از قوای تفکر خود آن ها را می بیند و سپس آن خوانده شده را درک میکند.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681317" y="3873243"/>
            <a:ext cx="7226709" cy="1563331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وقتی از قرائت سخن به میان می آید، خواندن گاه با شنیدن و گاه با دیدن و گاه با هر دو صورت همراه میشود، </a:t>
            </a:r>
          </a:p>
          <a:p>
            <a:pPr marL="0" indent="0" algn="just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ولی همیشه عنصر دیدن در قرائت موجود است.</a:t>
            </a:r>
          </a:p>
        </p:txBody>
      </p:sp>
    </p:spTree>
    <p:extLst>
      <p:ext uri="{BB962C8B-B14F-4D97-AF65-F5344CB8AC3E}">
        <p14:creationId xmlns:p14="http://schemas.microsoft.com/office/powerpoint/2010/main" val="2593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57718B-1221-43BB-AD41-624ED2DF90E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89D84F-8C75-4E61-B69A-149CF2FB8C1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0EC94C-F374-4AB5-AE33-E333AE5297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693FBF-5678-4C1C-92B7-9E8B4E53B3D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45AAE-D474-4BF5-BC4D-577D1E4E2731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4" grpId="0">
        <p:bldSub>
          <a:bldDgm bld="one"/>
        </p:bldSub>
      </p:bldGraphic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7315199" y="143899"/>
            <a:ext cx="4363065" cy="785249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کتاب و کلام</a:t>
            </a:r>
            <a:endParaRPr lang="en-US" sz="32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193555" y="1666654"/>
            <a:ext cx="3657600" cy="1047136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تمایز دهی بین اشیاء بواسطه دیدن و شنیدن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399021" y="3508294"/>
            <a:ext cx="2365874" cy="2186031"/>
            <a:chOff x="2345225" y="1873343"/>
            <a:chExt cx="2504762" cy="2186031"/>
          </a:xfrm>
        </p:grpSpPr>
        <p:sp>
          <p:nvSpPr>
            <p:cNvPr id="11" name="Oval 10"/>
            <p:cNvSpPr/>
            <p:nvPr/>
          </p:nvSpPr>
          <p:spPr>
            <a:xfrm>
              <a:off x="2345225" y="1873343"/>
              <a:ext cx="2504762" cy="2186031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2513669" y="2191178"/>
              <a:ext cx="2137948" cy="1545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500" kern="1200" dirty="0" smtClean="0">
                  <a:cs typeface="B Titr" panose="00000700000000000000" pitchFamily="2" charset="-78"/>
                </a:rPr>
                <a:t>ضروری برای قرائت</a:t>
              </a:r>
              <a:endParaRPr lang="en-US" sz="3500" kern="1200" dirty="0">
                <a:cs typeface="B Titr" panose="00000700000000000000" pitchFamily="2" charset="-7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271244" y="1666654"/>
            <a:ext cx="2563094" cy="882491"/>
            <a:chOff x="9271244" y="1666654"/>
            <a:chExt cx="2563094" cy="882491"/>
          </a:xfrm>
        </p:grpSpPr>
        <p:sp>
          <p:nvSpPr>
            <p:cNvPr id="8" name="Arc 7"/>
            <p:cNvSpPr/>
            <p:nvPr/>
          </p:nvSpPr>
          <p:spPr>
            <a:xfrm rot="5400000">
              <a:off x="10776242" y="1491048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/>
            <p:cNvSpPr txBox="1">
              <a:spLocks/>
            </p:cNvSpPr>
            <p:nvPr/>
          </p:nvSpPr>
          <p:spPr>
            <a:xfrm>
              <a:off x="10586371" y="1795313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دیدن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rot="5400000">
              <a:off x="9461115" y="1476783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15" name="Text Placeholder 4"/>
            <p:cNvSpPr txBox="1">
              <a:spLocks/>
            </p:cNvSpPr>
            <p:nvPr/>
          </p:nvSpPr>
          <p:spPr>
            <a:xfrm>
              <a:off x="9271244" y="1781048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شنیدن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6" name="Left Arrow 15"/>
          <p:cNvSpPr/>
          <p:nvPr/>
        </p:nvSpPr>
        <p:spPr>
          <a:xfrm rot="16200000" flipV="1">
            <a:off x="6783634" y="2711518"/>
            <a:ext cx="632439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6369813" y="3458119"/>
            <a:ext cx="1479167" cy="1055454"/>
            <a:chOff x="3830068" y="635144"/>
            <a:chExt cx="1479167" cy="1479167"/>
          </a:xfrm>
        </p:grpSpPr>
        <p:sp>
          <p:nvSpPr>
            <p:cNvPr id="24" name="Oval 23"/>
            <p:cNvSpPr/>
            <p:nvPr/>
          </p:nvSpPr>
          <p:spPr>
            <a:xfrm>
              <a:off x="3830068" y="635144"/>
              <a:ext cx="1479167" cy="147916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alpha val="50000"/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5" name="Oval 4"/>
            <p:cNvSpPr txBox="1"/>
            <p:nvPr/>
          </p:nvSpPr>
          <p:spPr>
            <a:xfrm>
              <a:off x="4046687" y="851763"/>
              <a:ext cx="1045929" cy="10459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500" kern="1200" dirty="0" smtClean="0">
                  <a:cs typeface="B Titr" panose="00000700000000000000" pitchFamily="2" charset="-78"/>
                </a:rPr>
                <a:t>تمایز</a:t>
              </a:r>
              <a:endParaRPr lang="en-US" sz="3500" kern="1200" dirty="0">
                <a:cs typeface="B Titr" panose="00000700000000000000" pitchFamily="2" charset="-78"/>
              </a:endParaRPr>
            </a:p>
          </p:txBody>
        </p:sp>
      </p:grpSp>
      <p:sp>
        <p:nvSpPr>
          <p:cNvPr id="26" name="Content Placeholder 5"/>
          <p:cNvSpPr txBox="1">
            <a:spLocks/>
          </p:cNvSpPr>
          <p:nvPr/>
        </p:nvSpPr>
        <p:spPr>
          <a:xfrm>
            <a:off x="6156210" y="4586748"/>
            <a:ext cx="2232607" cy="65601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محور فهم و علم</a:t>
            </a: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5416404" y="5242761"/>
            <a:ext cx="2408635" cy="60653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توان تفکیک کردن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62" y="1781048"/>
            <a:ext cx="2513130" cy="217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10" y="4103963"/>
            <a:ext cx="1510034" cy="132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ontent Placeholder 5"/>
          <p:cNvSpPr txBox="1">
            <a:spLocks/>
          </p:cNvSpPr>
          <p:nvPr/>
        </p:nvSpPr>
        <p:spPr>
          <a:xfrm>
            <a:off x="4335306" y="5849296"/>
            <a:ext cx="2979893" cy="60653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سواد خواندن و نوشتن</a:t>
            </a:r>
          </a:p>
        </p:txBody>
      </p:sp>
      <p:sp>
        <p:nvSpPr>
          <p:cNvPr id="30" name="Left Arrow 29"/>
          <p:cNvSpPr/>
          <p:nvPr/>
        </p:nvSpPr>
        <p:spPr>
          <a:xfrm rot="16200000" flipV="1">
            <a:off x="10184906" y="2576017"/>
            <a:ext cx="802929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3862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75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75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75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  <p:bldP spid="26" grpId="0" build="p" animBg="1"/>
      <p:bldP spid="27" grpId="0" build="p" animBg="1"/>
      <p:bldP spid="2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9814034" y="2718722"/>
            <a:ext cx="3021789" cy="1241946"/>
          </a:xfrm>
        </p:spPr>
        <p:txBody>
          <a:bodyPr>
            <a:noAutofit/>
          </a:bodyPr>
          <a:lstStyle/>
          <a:p>
            <a:pPr algn="ctr" rtl="1"/>
            <a:r>
              <a:rPr lang="fa-IR" sz="2800" dirty="0">
                <a:solidFill>
                  <a:srgbClr val="FDFFFF"/>
                </a:solidFill>
                <a:cs typeface="B Titr" panose="00000700000000000000" pitchFamily="2" charset="-78"/>
              </a:rPr>
              <a:t>ارتباط قرائت </a:t>
            </a: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/>
            </a:r>
            <a:b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</a:b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با </a:t>
            </a:r>
            <a:r>
              <a:rPr lang="fa-IR" sz="2800" dirty="0">
                <a:solidFill>
                  <a:srgbClr val="FDFFFF"/>
                </a:solidFill>
                <a:cs typeface="B Titr" panose="00000700000000000000" pitchFamily="2" charset="-78"/>
              </a:rPr>
              <a:t>کتاب و  </a:t>
            </a: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کلام</a:t>
            </a:r>
            <a:r>
              <a:rPr lang="en-US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 </a:t>
            </a:r>
            <a:r>
              <a:rPr lang="fa-IR" sz="2800" dirty="0" smtClean="0">
                <a:solidFill>
                  <a:srgbClr val="FDFFFF"/>
                </a:solidFill>
                <a:cs typeface="B Titr" panose="00000700000000000000" pitchFamily="2" charset="-78"/>
              </a:rPr>
              <a:t>و بیان </a:t>
            </a:r>
            <a:endParaRPr lang="en-US" sz="2800" dirty="0">
              <a:solidFill>
                <a:srgbClr val="FD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1648" y="628471"/>
            <a:ext cx="50593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6000" b="1" dirty="0">
                <a:solidFill>
                  <a:srgbClr val="0EABA4"/>
                </a:solidFill>
                <a:latin typeface="Mitra" panose="02000500000000000000" pitchFamily="2" charset="-78"/>
                <a:cs typeface="Mitra" panose="02000500000000000000" pitchFamily="2" charset="-78"/>
              </a:rPr>
              <a:t>ارتباط قرائت </a:t>
            </a:r>
            <a:r>
              <a:rPr lang="fa-IR" sz="6000" b="1" dirty="0" smtClean="0">
                <a:solidFill>
                  <a:srgbClr val="0EABA4"/>
                </a:solidFill>
                <a:latin typeface="Mitra" panose="02000500000000000000" pitchFamily="2" charset="-78"/>
                <a:cs typeface="Mitra" panose="02000500000000000000" pitchFamily="2" charset="-78"/>
              </a:rPr>
              <a:t>با بیان</a:t>
            </a:r>
            <a:endParaRPr lang="fa-IR" sz="6000" b="1" dirty="0">
              <a:solidFill>
                <a:srgbClr val="0EABA4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091381" y="2482661"/>
            <a:ext cx="6462643" cy="2194270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fa-IR" sz="1100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بیان چیست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>
              <a:solidFill>
                <a:srgbClr val="FF0000"/>
              </a:solidFill>
              <a:latin typeface="Mitra" panose="02000500000000000000" pitchFamily="2" charset="-78"/>
              <a:cs typeface="B Titr" panose="00000700000000000000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2000" dirty="0" smtClean="0">
                <a:latin typeface="Mitra" panose="02000500000000000000" pitchFamily="2" charset="-78"/>
                <a:cs typeface="B Titr" panose="00000700000000000000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fa-IR" sz="3600" dirty="0" smtClean="0">
                <a:latin typeface="Mitra" panose="02000500000000000000" pitchFamily="2" charset="-78"/>
                <a:cs typeface="B Titr" panose="00000700000000000000" pitchFamily="2" charset="-78"/>
              </a:rPr>
              <a:t>چه دیدن و شنیدنی بی خاصیت است</a:t>
            </a:r>
            <a:r>
              <a:rPr lang="fa-IR" sz="3600" dirty="0" smtClean="0">
                <a:solidFill>
                  <a:srgbClr val="FF0000"/>
                </a:solidFill>
                <a:latin typeface="Mitra" panose="02000500000000000000" pitchFamily="2" charset="-78"/>
                <a:cs typeface="B Titr" panose="00000700000000000000" pitchFamily="2" charset="-78"/>
              </a:rPr>
              <a:t>؟</a:t>
            </a:r>
            <a:endParaRPr lang="fa-IR" sz="3600" dirty="0" smtClean="0">
              <a:solidFill>
                <a:srgbClr val="FF0000"/>
              </a:solidFill>
              <a:latin typeface="Mitra" panose="02000500000000000000" pitchFamily="2" charset="-78"/>
              <a:cs typeface="Mitra" panose="02000500000000000000" pitchFamily="2" charset="-78"/>
            </a:endParaRPr>
          </a:p>
          <a:p>
            <a:pPr marL="0" indent="0" algn="r" rtl="1">
              <a:lnSpc>
                <a:spcPct val="100000"/>
              </a:lnSpc>
              <a:buNone/>
            </a:pPr>
            <a:endParaRPr lang="fa-IR" dirty="0" smtClean="0">
              <a:latin typeface="Mitra" panose="020005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7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7848980" y="231010"/>
            <a:ext cx="3158378" cy="785249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</a:t>
            </a:r>
            <a:r>
              <a:rPr lang="fa-IR" sz="3200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بیان</a:t>
            </a:r>
            <a:endParaRPr lang="en-US" sz="32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8108642" y="1603185"/>
            <a:ext cx="1515818" cy="530745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واژه «بین»</a:t>
            </a:r>
          </a:p>
          <a:p>
            <a:pPr marL="0" indent="0" algn="ctr" rtl="1">
              <a:lnSpc>
                <a:spcPct val="100000"/>
              </a:lnSpc>
              <a:buNone/>
            </a:pPr>
            <a:endParaRPr lang="fa-IR" sz="2900" dirty="0" smtClean="0">
              <a:latin typeface="Mitra" panose="02000500000000000000" pitchFamily="2" charset="-78"/>
              <a:cs typeface="Mitra" panose="02000500000000000000" pitchFamily="2" charset="-7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399021" y="3508294"/>
            <a:ext cx="2365874" cy="2186031"/>
            <a:chOff x="2345225" y="1873343"/>
            <a:chExt cx="2504762" cy="2186031"/>
          </a:xfrm>
        </p:grpSpPr>
        <p:sp>
          <p:nvSpPr>
            <p:cNvPr id="11" name="Oval 10"/>
            <p:cNvSpPr/>
            <p:nvPr/>
          </p:nvSpPr>
          <p:spPr>
            <a:xfrm>
              <a:off x="2345225" y="1873343"/>
              <a:ext cx="2504762" cy="2186031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/>
            <p:cNvSpPr txBox="1"/>
            <p:nvPr/>
          </p:nvSpPr>
          <p:spPr>
            <a:xfrm>
              <a:off x="2513669" y="2191178"/>
              <a:ext cx="2137948" cy="15457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500" kern="1200" dirty="0" smtClean="0">
                  <a:cs typeface="B Titr" panose="00000700000000000000" pitchFamily="2" charset="-78"/>
                </a:rPr>
                <a:t>مفهومی همراه با قرائت</a:t>
              </a:r>
              <a:endParaRPr lang="en-US" sz="3500" kern="1200" dirty="0">
                <a:cs typeface="B Titr" panose="00000700000000000000" pitchFamily="2" charset="-7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943841" y="1592787"/>
            <a:ext cx="1247967" cy="868226"/>
            <a:chOff x="10586371" y="1680919"/>
            <a:chExt cx="1247967" cy="868226"/>
          </a:xfrm>
        </p:grpSpPr>
        <p:sp>
          <p:nvSpPr>
            <p:cNvPr id="8" name="Arc 7"/>
            <p:cNvSpPr/>
            <p:nvPr/>
          </p:nvSpPr>
          <p:spPr>
            <a:xfrm rot="5400000">
              <a:off x="10776242" y="1491048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9" name="Text Placeholder 4"/>
            <p:cNvSpPr txBox="1">
              <a:spLocks/>
            </p:cNvSpPr>
            <p:nvPr/>
          </p:nvSpPr>
          <p:spPr>
            <a:xfrm>
              <a:off x="10586371" y="1795313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بیان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6" name="Left Arrow 15"/>
          <p:cNvSpPr/>
          <p:nvPr/>
        </p:nvSpPr>
        <p:spPr>
          <a:xfrm rot="16200000" flipV="1">
            <a:off x="5702279" y="3782550"/>
            <a:ext cx="951032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Left Arrow 29"/>
          <p:cNvSpPr/>
          <p:nvPr/>
        </p:nvSpPr>
        <p:spPr>
          <a:xfrm rot="16200000" flipV="1">
            <a:off x="10184906" y="2576017"/>
            <a:ext cx="802929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4663356" y="2161555"/>
            <a:ext cx="4484914" cy="65601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تمایز و عدم تسویه (مساوی نبودن)  </a:t>
            </a: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1161143" y="2856570"/>
            <a:ext cx="5425289" cy="65601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صورت گرفته با قول یا عمل یا هر حالت دیگر</a:t>
            </a:r>
          </a:p>
        </p:txBody>
      </p:sp>
      <p:sp>
        <p:nvSpPr>
          <p:cNvPr id="36" name="Content Placeholder 5"/>
          <p:cNvSpPr txBox="1">
            <a:spLocks/>
          </p:cNvSpPr>
          <p:nvPr/>
        </p:nvSpPr>
        <p:spPr>
          <a:xfrm>
            <a:off x="3526971" y="4951751"/>
            <a:ext cx="4630320" cy="955564"/>
          </a:xfrm>
          <a:prstGeom prst="rect">
            <a:avLst/>
          </a:prstGeom>
          <a:solidFill>
            <a:srgbClr val="FFFF00"/>
          </a:solidFill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B Titr" panose="00000700000000000000" pitchFamily="2" charset="-78"/>
              </a:rPr>
              <a:t>اگر در قرائتی «بیان» وجود نداشته باشد، قرائت اتفاق نمی افتد!</a:t>
            </a:r>
          </a:p>
        </p:txBody>
      </p:sp>
      <p:pic>
        <p:nvPicPr>
          <p:cNvPr id="1026" name="Picture 2" descr="Attention icons for free download | Fre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03" y="4981429"/>
            <a:ext cx="1042165" cy="10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8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2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2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250"/>
                            </p:stCondLst>
                            <p:childTnLst>
                              <p:par>
                                <p:cTn id="8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5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750"/>
                            </p:stCondLst>
                            <p:childTnLst>
                              <p:par>
                                <p:cTn id="1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 animBg="1"/>
      <p:bldP spid="22" grpId="0" build="p" animBg="1"/>
      <p:bldP spid="28" grpId="0" build="p" animBg="1"/>
      <p:bldP spid="3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9"/>
          <p:cNvSpPr txBox="1">
            <a:spLocks/>
          </p:cNvSpPr>
          <p:nvPr/>
        </p:nvSpPr>
        <p:spPr>
          <a:xfrm>
            <a:off x="4546970" y="94653"/>
            <a:ext cx="3158378" cy="7852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dirty="0" smtClean="0">
                <a:solidFill>
                  <a:srgbClr val="10A8A2"/>
                </a:solidFill>
                <a:latin typeface="Badr" panose="02000500000000000000" pitchFamily="2" charset="-78"/>
                <a:cs typeface="B Titr" panose="00000700000000000000" pitchFamily="2" charset="-78"/>
              </a:rPr>
              <a:t>ارتباط قرائت با بیان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805570" y="2207038"/>
            <a:ext cx="2365874" cy="2186031"/>
            <a:chOff x="2345225" y="1873343"/>
            <a:chExt cx="2504762" cy="2186031"/>
          </a:xfrm>
          <a:solidFill>
            <a:srgbClr val="CCCCFF"/>
          </a:solidFill>
        </p:grpSpPr>
        <p:sp>
          <p:nvSpPr>
            <p:cNvPr id="7" name="Oval 6"/>
            <p:cNvSpPr/>
            <p:nvPr/>
          </p:nvSpPr>
          <p:spPr>
            <a:xfrm>
              <a:off x="2345225" y="1873343"/>
              <a:ext cx="2504762" cy="2186031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Oval 4"/>
            <p:cNvSpPr txBox="1"/>
            <p:nvPr/>
          </p:nvSpPr>
          <p:spPr>
            <a:xfrm>
              <a:off x="2513669" y="2191178"/>
              <a:ext cx="2137948" cy="154575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500" kern="1200" dirty="0" smtClean="0">
                  <a:cs typeface="B Titr" panose="00000700000000000000" pitchFamily="2" charset="-78"/>
                </a:rPr>
                <a:t>بدون تمایز</a:t>
              </a:r>
            </a:p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500" dirty="0" smtClean="0">
                  <a:cs typeface="B Titr" panose="00000700000000000000" pitchFamily="2" charset="-78"/>
                </a:rPr>
                <a:t>بدون بیان</a:t>
              </a:r>
              <a:endParaRPr lang="en-US" sz="3500" kern="1200" dirty="0">
                <a:cs typeface="B Titr" panose="00000700000000000000" pitchFamily="2" charset="-78"/>
              </a:endParaRPr>
            </a:p>
          </p:txBody>
        </p:sp>
      </p:grpSp>
      <p:sp>
        <p:nvSpPr>
          <p:cNvPr id="9" name="Left Arrow 8"/>
          <p:cNvSpPr/>
          <p:nvPr/>
        </p:nvSpPr>
        <p:spPr>
          <a:xfrm flipV="1">
            <a:off x="3267269" y="2207038"/>
            <a:ext cx="632439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059042" y="2276754"/>
            <a:ext cx="3626838" cy="65601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مانند دیدن در تاریکی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706959" y="1616268"/>
            <a:ext cx="2563094" cy="882491"/>
            <a:chOff x="9271244" y="1666654"/>
            <a:chExt cx="2563094" cy="882491"/>
          </a:xfrm>
        </p:grpSpPr>
        <p:sp>
          <p:nvSpPr>
            <p:cNvPr id="12" name="Arc 11"/>
            <p:cNvSpPr/>
            <p:nvPr/>
          </p:nvSpPr>
          <p:spPr>
            <a:xfrm rot="5400000">
              <a:off x="10776242" y="1491048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13" name="Text Placeholder 4"/>
            <p:cNvSpPr txBox="1">
              <a:spLocks/>
            </p:cNvSpPr>
            <p:nvPr/>
          </p:nvSpPr>
          <p:spPr>
            <a:xfrm>
              <a:off x="10586371" y="1795313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دیدن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rot="5400000">
              <a:off x="9461115" y="1476783"/>
              <a:ext cx="868226" cy="1247967"/>
            </a:xfrm>
            <a:prstGeom prst="arc">
              <a:avLst>
                <a:gd name="adj1" fmla="val 15927936"/>
                <a:gd name="adj2" fmla="val 15923719"/>
              </a:avLst>
            </a:prstGeom>
            <a:solidFill>
              <a:srgbClr val="FFC000"/>
            </a:solidFill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500" dirty="0">
                <a:cs typeface="B Titr" panose="00000700000000000000" pitchFamily="2" charset="-78"/>
              </a:endParaRPr>
            </a:p>
          </p:txBody>
        </p:sp>
        <p:sp>
          <p:nvSpPr>
            <p:cNvPr id="15" name="Text Placeholder 4"/>
            <p:cNvSpPr txBox="1">
              <a:spLocks/>
            </p:cNvSpPr>
            <p:nvPr/>
          </p:nvSpPr>
          <p:spPr>
            <a:xfrm>
              <a:off x="9271244" y="1781048"/>
              <a:ext cx="1180809" cy="63943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1"/>
              <a:r>
                <a:rPr lang="fa-IR" sz="3200" dirty="0" smtClean="0">
                  <a:solidFill>
                    <a:srgbClr val="0E4E7B"/>
                  </a:solidFill>
                  <a:cs typeface="B Titr" panose="00000700000000000000" pitchFamily="2" charset="-78"/>
                </a:rPr>
                <a:t>شنیدن</a:t>
              </a:r>
              <a:endParaRPr lang="en-US" sz="2000" dirty="0">
                <a:solidFill>
                  <a:srgbClr val="0E4E7B"/>
                </a:solidFill>
                <a:cs typeface="B Titr" panose="00000700000000000000" pitchFamily="2" charset="-78"/>
              </a:endParaRPr>
            </a:p>
          </p:txBody>
        </p:sp>
      </p:grpSp>
      <p:sp>
        <p:nvSpPr>
          <p:cNvPr id="16" name="Multiply 15"/>
          <p:cNvSpPr/>
          <p:nvPr/>
        </p:nvSpPr>
        <p:spPr>
          <a:xfrm>
            <a:off x="6992914" y="-212835"/>
            <a:ext cx="5924026" cy="6291203"/>
          </a:xfrm>
          <a:prstGeom prst="mathMultiply">
            <a:avLst>
              <a:gd name="adj1" fmla="val 425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4059041" y="3132443"/>
            <a:ext cx="3624564" cy="65601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مانند شنیدن صدا در شلوغی</a:t>
            </a:r>
          </a:p>
        </p:txBody>
      </p:sp>
      <p:sp>
        <p:nvSpPr>
          <p:cNvPr id="18" name="Left Arrow 17"/>
          <p:cNvSpPr/>
          <p:nvPr/>
        </p:nvSpPr>
        <p:spPr>
          <a:xfrm flipV="1">
            <a:off x="3243368" y="3132443"/>
            <a:ext cx="632439" cy="817273"/>
          </a:xfrm>
          <a:prstGeom prst="leftArrow">
            <a:avLst>
              <a:gd name="adj1" fmla="val 60000"/>
              <a:gd name="adj2" fmla="val 5000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1747966" y="2287667"/>
            <a:ext cx="1396792" cy="65601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ندیدن</a:t>
            </a: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1747966" y="3213072"/>
            <a:ext cx="1396792" cy="656013"/>
          </a:xfrm>
          <a:prstGeom prst="rect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fa-IR" sz="2900" dirty="0" smtClean="0">
                <a:latin typeface="Mitra" panose="02000500000000000000" pitchFamily="2" charset="-78"/>
                <a:cs typeface="Mitra" panose="02000500000000000000" pitchFamily="2" charset="-78"/>
              </a:rPr>
              <a:t>نشنیدن</a:t>
            </a:r>
          </a:p>
        </p:txBody>
      </p:sp>
    </p:spTree>
    <p:extLst>
      <p:ext uri="{BB962C8B-B14F-4D97-AF65-F5344CB8AC3E}">
        <p14:creationId xmlns:p14="http://schemas.microsoft.com/office/powerpoint/2010/main" val="198331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7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uiExpand="1" build="p" animBg="1"/>
      <p:bldP spid="16" grpId="0" animBg="1"/>
      <p:bldP spid="17" grpId="0" build="p" animBg="1"/>
      <p:bldP spid="19" grpId="0" build="p" animBg="1"/>
      <p:bldP spid="20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9094</TotalTime>
  <Words>1092</Words>
  <Application>Microsoft Office PowerPoint</Application>
  <PresentationFormat>Widescreen</PresentationFormat>
  <Paragraphs>205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B Titr</vt:lpstr>
      <vt:lpstr>Badr</vt:lpstr>
      <vt:lpstr>Calibri</vt:lpstr>
      <vt:lpstr>Calibri Light</vt:lpstr>
      <vt:lpstr>Mitra</vt:lpstr>
      <vt:lpstr>Times New Roman</vt:lpstr>
      <vt:lpstr>Office Theme</vt:lpstr>
      <vt:lpstr>PowerPoint Presentation</vt:lpstr>
      <vt:lpstr>PowerPoint Presentation</vt:lpstr>
      <vt:lpstr>ارتباط قرائت  با کتاب و  کلام و بیان </vt:lpstr>
      <vt:lpstr>ارتباط قرائت با کتاب و کلام</vt:lpstr>
      <vt:lpstr>ارتباط قرائت با کتاب و کلام</vt:lpstr>
      <vt:lpstr>ارتباط قرائت با کتاب و کلام</vt:lpstr>
      <vt:lpstr>ارتباط قرائت  با کتاب و  کلام و بیان </vt:lpstr>
      <vt:lpstr>ارتباط قرائت با بیان</vt:lpstr>
      <vt:lpstr>PowerPoint Presentation</vt:lpstr>
      <vt:lpstr>PowerPoint Presentation</vt:lpstr>
      <vt:lpstr>PowerPoint Presentation</vt:lpstr>
      <vt:lpstr>PowerPoint Presentation</vt:lpstr>
      <vt:lpstr>قالب های  ادبی و بیانی</vt:lpstr>
      <vt:lpstr>PowerPoint Presentation</vt:lpstr>
      <vt:lpstr>PowerPoint Presentation</vt:lpstr>
      <vt:lpstr>PowerPoint Presentation</vt:lpstr>
      <vt:lpstr>PowerPoint Presentation</vt:lpstr>
      <vt:lpstr>قالب های ادبی</vt:lpstr>
      <vt:lpstr>PowerPoint Presentation</vt:lpstr>
      <vt:lpstr>PowerPoint Presentation</vt:lpstr>
      <vt:lpstr>PowerPoint Presentation</vt:lpstr>
      <vt:lpstr>PowerPoint Presentation</vt:lpstr>
      <vt:lpstr>قالب های  بیانی قرآن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شیوه های تفکر در سوره  با توجه به قالب های بیانی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88</cp:revision>
  <dcterms:created xsi:type="dcterms:W3CDTF">2024-11-16T11:23:21Z</dcterms:created>
  <dcterms:modified xsi:type="dcterms:W3CDTF">2025-01-25T14:22:42Z</dcterms:modified>
</cp:coreProperties>
</file>