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41"/>
  </p:notesMasterIdLst>
  <p:sldIdLst>
    <p:sldId id="324" r:id="rId2"/>
    <p:sldId id="256" r:id="rId3"/>
    <p:sldId id="307" r:id="rId4"/>
    <p:sldId id="419" r:id="rId5"/>
    <p:sldId id="325" r:id="rId6"/>
    <p:sldId id="353" r:id="rId7"/>
    <p:sldId id="379" r:id="rId8"/>
    <p:sldId id="377" r:id="rId9"/>
    <p:sldId id="326" r:id="rId10"/>
    <p:sldId id="331" r:id="rId11"/>
    <p:sldId id="332" r:id="rId12"/>
    <p:sldId id="382" r:id="rId13"/>
    <p:sldId id="425" r:id="rId14"/>
    <p:sldId id="414" r:id="rId15"/>
    <p:sldId id="426" r:id="rId16"/>
    <p:sldId id="343" r:id="rId17"/>
    <p:sldId id="427" r:id="rId18"/>
    <p:sldId id="344" r:id="rId19"/>
    <p:sldId id="359" r:id="rId20"/>
    <p:sldId id="434" r:id="rId21"/>
    <p:sldId id="360" r:id="rId22"/>
    <p:sldId id="429" r:id="rId23"/>
    <p:sldId id="431" r:id="rId24"/>
    <p:sldId id="345" r:id="rId25"/>
    <p:sldId id="346" r:id="rId26"/>
    <p:sldId id="362" r:id="rId27"/>
    <p:sldId id="435" r:id="rId28"/>
    <p:sldId id="437" r:id="rId29"/>
    <p:sldId id="347" r:id="rId30"/>
    <p:sldId id="405" r:id="rId31"/>
    <p:sldId id="365" r:id="rId32"/>
    <p:sldId id="368" r:id="rId33"/>
    <p:sldId id="350" r:id="rId34"/>
    <p:sldId id="439" r:id="rId35"/>
    <p:sldId id="440" r:id="rId36"/>
    <p:sldId id="442" r:id="rId37"/>
    <p:sldId id="376" r:id="rId38"/>
    <p:sldId id="441" r:id="rId39"/>
    <p:sldId id="355" r:id="rId40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64"/>
    <a:srgbClr val="FCA768"/>
    <a:srgbClr val="4472C4"/>
    <a:srgbClr val="B43500"/>
    <a:srgbClr val="E7FA84"/>
    <a:srgbClr val="B7F689"/>
    <a:srgbClr val="FFDF7F"/>
    <a:srgbClr val="A1B8E1"/>
    <a:srgbClr val="8EEB7D"/>
    <a:srgbClr val="8B7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738" y="486"/>
      </p:cViewPr>
      <p:guideLst>
        <p:guide pos="76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2968F-A9CC-48E1-B7C6-40F11969A45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4B4FA9-8F7A-4DCC-9366-1D83BC9D215A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C4E6B749-F922-4017-A0CB-49B5234699D0}" type="parTrans" cxnId="{2BBCDC38-7F49-4529-8B93-9C359F83AA36}">
      <dgm:prSet/>
      <dgm:spPr/>
      <dgm:t>
        <a:bodyPr/>
        <a:lstStyle/>
        <a:p>
          <a:endParaRPr lang="en-US"/>
        </a:p>
      </dgm:t>
    </dgm:pt>
    <dgm:pt modelId="{B2522D25-2811-442B-95E3-1674995F559D}" type="sibTrans" cxnId="{2BBCDC38-7F49-4529-8B93-9C359F83AA36}">
      <dgm:prSet/>
      <dgm:spPr/>
      <dgm:t>
        <a:bodyPr/>
        <a:lstStyle/>
        <a:p>
          <a:endParaRPr lang="en-US"/>
        </a:p>
      </dgm:t>
    </dgm:pt>
    <dgm:pt modelId="{CE7D4C76-F22E-45CB-B842-C7FF16777F69}">
      <dgm:prSet phldrT="[Text]"/>
      <dgm:spPr/>
      <dgm:t>
        <a:bodyPr/>
        <a:lstStyle/>
        <a:p>
          <a:r>
            <a:rPr lang="fa-IR" dirty="0" smtClean="0">
              <a:noFill/>
            </a:rPr>
            <a:t>0</a:t>
          </a:r>
        </a:p>
        <a:p>
          <a:endParaRPr lang="fa-IR" dirty="0" smtClean="0"/>
        </a:p>
        <a:p>
          <a:endParaRPr lang="fa-IR" dirty="0" smtClean="0"/>
        </a:p>
        <a:p>
          <a:endParaRPr lang="en-US" dirty="0"/>
        </a:p>
      </dgm:t>
    </dgm:pt>
    <dgm:pt modelId="{4198978D-0784-45FC-8A01-25D3FB82262B}" type="parTrans" cxnId="{C5AE42E1-D0AD-47D4-B64A-FE301A39E1B7}">
      <dgm:prSet/>
      <dgm:spPr/>
      <dgm:t>
        <a:bodyPr/>
        <a:lstStyle/>
        <a:p>
          <a:endParaRPr lang="en-US"/>
        </a:p>
      </dgm:t>
    </dgm:pt>
    <dgm:pt modelId="{A849F678-9CEA-477C-A85C-CEA28F08A5C1}" type="sibTrans" cxnId="{C5AE42E1-D0AD-47D4-B64A-FE301A39E1B7}">
      <dgm:prSet/>
      <dgm:spPr/>
      <dgm:t>
        <a:bodyPr/>
        <a:lstStyle/>
        <a:p>
          <a:endParaRPr lang="en-US"/>
        </a:p>
      </dgm:t>
    </dgm:pt>
    <dgm:pt modelId="{5DF68605-3791-49B3-856D-7BD3935EBE58}">
      <dgm:prSet phldrT="[Text]"/>
      <dgm:spPr/>
      <dgm:t>
        <a:bodyPr/>
        <a:lstStyle/>
        <a:p>
          <a:r>
            <a:rPr lang="fa-IR" dirty="0" smtClean="0">
              <a:noFill/>
            </a:rPr>
            <a:t>0</a:t>
          </a:r>
        </a:p>
        <a:p>
          <a:endParaRPr lang="fa-IR" dirty="0" smtClean="0"/>
        </a:p>
        <a:p>
          <a:endParaRPr lang="fa-IR" dirty="0" smtClean="0"/>
        </a:p>
        <a:p>
          <a:endParaRPr lang="en-US" dirty="0"/>
        </a:p>
      </dgm:t>
    </dgm:pt>
    <dgm:pt modelId="{07E85A8B-A1D1-4748-B210-FF4D0B1A70FF}" type="parTrans" cxnId="{F9E87101-9325-4788-B378-23FC5F331448}">
      <dgm:prSet/>
      <dgm:spPr/>
      <dgm:t>
        <a:bodyPr/>
        <a:lstStyle/>
        <a:p>
          <a:endParaRPr lang="en-US"/>
        </a:p>
      </dgm:t>
    </dgm:pt>
    <dgm:pt modelId="{B3D065D7-8092-4498-874C-9D3BA61D751D}" type="sibTrans" cxnId="{F9E87101-9325-4788-B378-23FC5F331448}">
      <dgm:prSet/>
      <dgm:spPr/>
      <dgm:t>
        <a:bodyPr/>
        <a:lstStyle/>
        <a:p>
          <a:endParaRPr lang="en-US"/>
        </a:p>
      </dgm:t>
    </dgm:pt>
    <dgm:pt modelId="{F047ABA9-A8FF-4DEE-A750-D2928C49E1BF}">
      <dgm:prSet/>
      <dgm:spPr/>
      <dgm:t>
        <a:bodyPr/>
        <a:lstStyle/>
        <a:p>
          <a:endParaRPr lang="en-US"/>
        </a:p>
      </dgm:t>
    </dgm:pt>
    <dgm:pt modelId="{B9D879B9-BAB8-4B42-A312-F0B3B37A6DA2}" type="parTrans" cxnId="{55377926-EA0E-42CF-B834-A601DFA37D8E}">
      <dgm:prSet/>
      <dgm:spPr/>
      <dgm:t>
        <a:bodyPr/>
        <a:lstStyle/>
        <a:p>
          <a:endParaRPr lang="en-US"/>
        </a:p>
      </dgm:t>
    </dgm:pt>
    <dgm:pt modelId="{B1858E7A-63B7-4C7C-BEBA-4B86C9A36D4A}" type="sibTrans" cxnId="{55377926-EA0E-42CF-B834-A601DFA37D8E}">
      <dgm:prSet/>
      <dgm:spPr/>
      <dgm:t>
        <a:bodyPr/>
        <a:lstStyle/>
        <a:p>
          <a:endParaRPr lang="en-US"/>
        </a:p>
      </dgm:t>
    </dgm:pt>
    <dgm:pt modelId="{A1C55786-26C1-4F7D-968E-32AC87002211}">
      <dgm:prSet/>
      <dgm:spPr/>
      <dgm:t>
        <a:bodyPr/>
        <a:lstStyle/>
        <a:p>
          <a:endParaRPr lang="en-US"/>
        </a:p>
      </dgm:t>
    </dgm:pt>
    <dgm:pt modelId="{C791372E-DE82-42DF-8A79-D6E21B7806DA}" type="parTrans" cxnId="{B13DA0D0-0AB4-4D0A-9D74-41E4906A3891}">
      <dgm:prSet/>
      <dgm:spPr/>
      <dgm:t>
        <a:bodyPr/>
        <a:lstStyle/>
        <a:p>
          <a:endParaRPr lang="en-US"/>
        </a:p>
      </dgm:t>
    </dgm:pt>
    <dgm:pt modelId="{8CD3ADB0-16E4-49EF-9A54-3791ED8C0D9D}" type="sibTrans" cxnId="{B13DA0D0-0AB4-4D0A-9D74-41E4906A3891}">
      <dgm:prSet/>
      <dgm:spPr/>
      <dgm:t>
        <a:bodyPr/>
        <a:lstStyle/>
        <a:p>
          <a:endParaRPr lang="en-US"/>
        </a:p>
      </dgm:t>
    </dgm:pt>
    <dgm:pt modelId="{0F1213C2-276B-4BBC-AD7D-72B53B2F0AE4}">
      <dgm:prSet/>
      <dgm:spPr>
        <a:solidFill>
          <a:srgbClr val="FE8017"/>
        </a:solidFill>
      </dgm:spPr>
      <dgm:t>
        <a:bodyPr/>
        <a:lstStyle/>
        <a:p>
          <a:endParaRPr lang="en-US"/>
        </a:p>
      </dgm:t>
    </dgm:pt>
    <dgm:pt modelId="{966BC9F3-0C6F-4CE1-9065-951E41FE6A40}" type="parTrans" cxnId="{8E62E4BB-ECF0-4BFC-9A1E-887917F5172E}">
      <dgm:prSet/>
      <dgm:spPr/>
      <dgm:t>
        <a:bodyPr/>
        <a:lstStyle/>
        <a:p>
          <a:endParaRPr lang="en-US"/>
        </a:p>
      </dgm:t>
    </dgm:pt>
    <dgm:pt modelId="{9DB60A4F-9351-4EEA-B257-111389F10557}" type="sibTrans" cxnId="{8E62E4BB-ECF0-4BFC-9A1E-887917F5172E}">
      <dgm:prSet/>
      <dgm:spPr/>
      <dgm:t>
        <a:bodyPr/>
        <a:lstStyle/>
        <a:p>
          <a:endParaRPr lang="en-US"/>
        </a:p>
      </dgm:t>
    </dgm:pt>
    <dgm:pt modelId="{D74BEC2A-FB56-4BFD-B34A-9377571C06ED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F492FEA9-D05F-4491-B5E9-10CF70108AE6}" type="parTrans" cxnId="{2FDD49F4-0449-4AE3-B193-88C987C6E0EF}">
      <dgm:prSet/>
      <dgm:spPr/>
      <dgm:t>
        <a:bodyPr/>
        <a:lstStyle/>
        <a:p>
          <a:endParaRPr lang="en-US"/>
        </a:p>
      </dgm:t>
    </dgm:pt>
    <dgm:pt modelId="{4339AD94-BFD1-4A65-9759-42A1F197DC9B}" type="sibTrans" cxnId="{2FDD49F4-0449-4AE3-B193-88C987C6E0EF}">
      <dgm:prSet/>
      <dgm:spPr/>
      <dgm:t>
        <a:bodyPr/>
        <a:lstStyle/>
        <a:p>
          <a:endParaRPr lang="en-US"/>
        </a:p>
      </dgm:t>
    </dgm:pt>
    <dgm:pt modelId="{DD92E1B9-374B-4105-8230-F861AC814D70}">
      <dgm:prSet/>
      <dgm:spPr/>
      <dgm:t>
        <a:bodyPr/>
        <a:lstStyle/>
        <a:p>
          <a:endParaRPr lang="en-US"/>
        </a:p>
      </dgm:t>
    </dgm:pt>
    <dgm:pt modelId="{7E5A0649-CBE1-4E4D-A32C-626B6EB3DE7F}" type="parTrans" cxnId="{089813B2-85A0-4DE5-B723-A48482591630}">
      <dgm:prSet/>
      <dgm:spPr/>
      <dgm:t>
        <a:bodyPr/>
        <a:lstStyle/>
        <a:p>
          <a:endParaRPr lang="en-US"/>
        </a:p>
      </dgm:t>
    </dgm:pt>
    <dgm:pt modelId="{46EAD5BC-DAAF-44AC-8125-EA329BFF84F1}" type="sibTrans" cxnId="{089813B2-85A0-4DE5-B723-A48482591630}">
      <dgm:prSet/>
      <dgm:spPr/>
      <dgm:t>
        <a:bodyPr/>
        <a:lstStyle/>
        <a:p>
          <a:endParaRPr lang="en-US"/>
        </a:p>
      </dgm:t>
    </dgm:pt>
    <dgm:pt modelId="{3D812593-78E0-4E30-9B37-1AD4BBCCC487}">
      <dgm:prSet/>
      <dgm:spPr>
        <a:solidFill>
          <a:srgbClr val="FE8017"/>
        </a:solidFill>
      </dgm:spPr>
      <dgm:t>
        <a:bodyPr/>
        <a:lstStyle/>
        <a:p>
          <a:endParaRPr lang="en-US"/>
        </a:p>
      </dgm:t>
    </dgm:pt>
    <dgm:pt modelId="{87EE4879-DC42-45E0-9C37-AA1E1EF742DD}" type="parTrans" cxnId="{1374E13F-900A-44BB-841E-0665DD1D6AF6}">
      <dgm:prSet/>
      <dgm:spPr/>
      <dgm:t>
        <a:bodyPr/>
        <a:lstStyle/>
        <a:p>
          <a:endParaRPr lang="en-US"/>
        </a:p>
      </dgm:t>
    </dgm:pt>
    <dgm:pt modelId="{BDC970FF-8224-4771-A132-5D82113E5D0C}" type="sibTrans" cxnId="{1374E13F-900A-44BB-841E-0665DD1D6AF6}">
      <dgm:prSet/>
      <dgm:spPr/>
      <dgm:t>
        <a:bodyPr/>
        <a:lstStyle/>
        <a:p>
          <a:endParaRPr lang="en-US"/>
        </a:p>
      </dgm:t>
    </dgm:pt>
    <dgm:pt modelId="{78FE76B1-D1BB-4935-96D2-3042E8801221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7BD0A9F6-83D1-4AE5-AC95-7CFD972E6039}" type="parTrans" cxnId="{9AFF31CF-1B64-4E22-808F-44A767BE93A3}">
      <dgm:prSet/>
      <dgm:spPr/>
      <dgm:t>
        <a:bodyPr/>
        <a:lstStyle/>
        <a:p>
          <a:endParaRPr lang="en-US"/>
        </a:p>
      </dgm:t>
    </dgm:pt>
    <dgm:pt modelId="{E8AD4E7A-35CE-4430-B41B-995B1F6BEA85}" type="sibTrans" cxnId="{9AFF31CF-1B64-4E22-808F-44A767BE93A3}">
      <dgm:prSet/>
      <dgm:spPr/>
      <dgm:t>
        <a:bodyPr/>
        <a:lstStyle/>
        <a:p>
          <a:endParaRPr lang="en-US"/>
        </a:p>
      </dgm:t>
    </dgm:pt>
    <dgm:pt modelId="{B047AFF0-C2F1-4C20-B3B6-2772F4419E71}" type="pres">
      <dgm:prSet presAssocID="{2EE2968F-A9CC-48E1-B7C6-40F11969A45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BD21BF-A8E3-42BB-877A-1F83EC615497}" type="pres">
      <dgm:prSet presAssocID="{6A4B4FA9-8F7A-4DCC-9366-1D83BC9D215A}" presName="parentLin" presStyleCnt="0"/>
      <dgm:spPr/>
    </dgm:pt>
    <dgm:pt modelId="{09463A43-BF4A-43F9-A81D-7EBE4FC97C03}" type="pres">
      <dgm:prSet presAssocID="{6A4B4FA9-8F7A-4DCC-9366-1D83BC9D215A}" presName="parentLeftMargin" presStyleLbl="node1" presStyleIdx="0" presStyleCnt="10"/>
      <dgm:spPr/>
      <dgm:t>
        <a:bodyPr/>
        <a:lstStyle/>
        <a:p>
          <a:endParaRPr lang="en-US"/>
        </a:p>
      </dgm:t>
    </dgm:pt>
    <dgm:pt modelId="{1F78EEF6-866C-4494-9DA6-E3A6DA2DA537}" type="pres">
      <dgm:prSet presAssocID="{6A4B4FA9-8F7A-4DCC-9366-1D83BC9D215A}" presName="parentText" presStyleLbl="node1" presStyleIdx="0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D6DBA-1313-4A64-8472-672A13360FCF}" type="pres">
      <dgm:prSet presAssocID="{6A4B4FA9-8F7A-4DCC-9366-1D83BC9D215A}" presName="negativeSpace" presStyleCnt="0"/>
      <dgm:spPr/>
    </dgm:pt>
    <dgm:pt modelId="{24D81BC3-D1EB-4E44-A2D5-2C641D35DA1A}" type="pres">
      <dgm:prSet presAssocID="{6A4B4FA9-8F7A-4DCC-9366-1D83BC9D215A}" presName="childText" presStyleLbl="conFgAcc1" presStyleIdx="0" presStyleCnt="10" custScaleY="152063">
        <dgm:presLayoutVars>
          <dgm:bulletEnabled val="1"/>
        </dgm:presLayoutVars>
      </dgm:prSet>
      <dgm:spPr/>
    </dgm:pt>
    <dgm:pt modelId="{5D81AD90-47C6-406D-8823-543A096C6C10}" type="pres">
      <dgm:prSet presAssocID="{B2522D25-2811-442B-95E3-1674995F559D}" presName="spaceBetweenRectangles" presStyleCnt="0"/>
      <dgm:spPr/>
    </dgm:pt>
    <dgm:pt modelId="{3584EE0A-A6DB-444A-A1F6-EDC3D50F4740}" type="pres">
      <dgm:prSet presAssocID="{F047ABA9-A8FF-4DEE-A750-D2928C49E1BF}" presName="parentLin" presStyleCnt="0"/>
      <dgm:spPr/>
    </dgm:pt>
    <dgm:pt modelId="{D3A5AAB7-7B12-49E8-8FBD-1AD6D08D9060}" type="pres">
      <dgm:prSet presAssocID="{F047ABA9-A8FF-4DEE-A750-D2928C49E1BF}" presName="parentLeftMargin" presStyleLbl="node1" presStyleIdx="0" presStyleCnt="10"/>
      <dgm:spPr/>
      <dgm:t>
        <a:bodyPr/>
        <a:lstStyle/>
        <a:p>
          <a:endParaRPr lang="en-US"/>
        </a:p>
      </dgm:t>
    </dgm:pt>
    <dgm:pt modelId="{C74B2D4C-0C76-4E6D-A296-D152F4C51AFA}" type="pres">
      <dgm:prSet presAssocID="{F047ABA9-A8FF-4DEE-A750-D2928C49E1BF}" presName="parentText" presStyleLbl="node1" presStyleIdx="1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D6BA3-F9F4-4327-81C0-75726AD3AB03}" type="pres">
      <dgm:prSet presAssocID="{F047ABA9-A8FF-4DEE-A750-D2928C49E1BF}" presName="negativeSpace" presStyleCnt="0"/>
      <dgm:spPr/>
    </dgm:pt>
    <dgm:pt modelId="{FA96C5D3-57E2-4872-BAAF-02F838008E66}" type="pres">
      <dgm:prSet presAssocID="{F047ABA9-A8FF-4DEE-A750-D2928C49E1BF}" presName="childText" presStyleLbl="conFgAcc1" presStyleIdx="1" presStyleCnt="10" custScaleY="152063">
        <dgm:presLayoutVars>
          <dgm:bulletEnabled val="1"/>
        </dgm:presLayoutVars>
      </dgm:prSet>
      <dgm:spPr/>
    </dgm:pt>
    <dgm:pt modelId="{2A34CD8F-3226-4149-A81B-0EFB9F6FF956}" type="pres">
      <dgm:prSet presAssocID="{B1858E7A-63B7-4C7C-BEBA-4B86C9A36D4A}" presName="spaceBetweenRectangles" presStyleCnt="0"/>
      <dgm:spPr/>
    </dgm:pt>
    <dgm:pt modelId="{0368F7AC-58EA-44CB-A8A9-106205AB4799}" type="pres">
      <dgm:prSet presAssocID="{A1C55786-26C1-4F7D-968E-32AC87002211}" presName="parentLin" presStyleCnt="0"/>
      <dgm:spPr/>
    </dgm:pt>
    <dgm:pt modelId="{8C32ABCF-27F7-4151-9A09-1C59C97E8066}" type="pres">
      <dgm:prSet presAssocID="{A1C55786-26C1-4F7D-968E-32AC87002211}" presName="parentLeftMargin" presStyleLbl="node1" presStyleIdx="1" presStyleCnt="10"/>
      <dgm:spPr/>
      <dgm:t>
        <a:bodyPr/>
        <a:lstStyle/>
        <a:p>
          <a:endParaRPr lang="en-US"/>
        </a:p>
      </dgm:t>
    </dgm:pt>
    <dgm:pt modelId="{2E397ADA-DE19-46C5-979B-A09283841D9F}" type="pres">
      <dgm:prSet presAssocID="{A1C55786-26C1-4F7D-968E-32AC87002211}" presName="parentText" presStyleLbl="node1" presStyleIdx="2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5DC0F7-AAE7-474E-8DEA-C593D53D0AD1}" type="pres">
      <dgm:prSet presAssocID="{A1C55786-26C1-4F7D-968E-32AC87002211}" presName="negativeSpace" presStyleCnt="0"/>
      <dgm:spPr/>
    </dgm:pt>
    <dgm:pt modelId="{4A153DA5-6D24-4948-B629-9FAB88E63CCA}" type="pres">
      <dgm:prSet presAssocID="{A1C55786-26C1-4F7D-968E-32AC87002211}" presName="childText" presStyleLbl="conFgAcc1" presStyleIdx="2" presStyleCnt="10" custScaleY="152063">
        <dgm:presLayoutVars>
          <dgm:bulletEnabled val="1"/>
        </dgm:presLayoutVars>
      </dgm:prSet>
      <dgm:spPr/>
    </dgm:pt>
    <dgm:pt modelId="{548BE72F-A531-4ADD-ABFA-72D4C149D6AD}" type="pres">
      <dgm:prSet presAssocID="{8CD3ADB0-16E4-49EF-9A54-3791ED8C0D9D}" presName="spaceBetweenRectangles" presStyleCnt="0"/>
      <dgm:spPr/>
    </dgm:pt>
    <dgm:pt modelId="{A4687E56-DAB2-450B-B85D-AF63CE6F1D3D}" type="pres">
      <dgm:prSet presAssocID="{0F1213C2-276B-4BBC-AD7D-72B53B2F0AE4}" presName="parentLin" presStyleCnt="0"/>
      <dgm:spPr/>
    </dgm:pt>
    <dgm:pt modelId="{578AEAE1-F6EA-4E8C-BE18-7E17831A1F0A}" type="pres">
      <dgm:prSet presAssocID="{0F1213C2-276B-4BBC-AD7D-72B53B2F0AE4}" presName="parentLeftMargin" presStyleLbl="node1" presStyleIdx="2" presStyleCnt="10"/>
      <dgm:spPr/>
      <dgm:t>
        <a:bodyPr/>
        <a:lstStyle/>
        <a:p>
          <a:endParaRPr lang="en-US"/>
        </a:p>
      </dgm:t>
    </dgm:pt>
    <dgm:pt modelId="{0BD25AA0-45A5-4E40-9E28-D3C55A5E1063}" type="pres">
      <dgm:prSet presAssocID="{0F1213C2-276B-4BBC-AD7D-72B53B2F0AE4}" presName="parentText" presStyleLbl="node1" presStyleIdx="3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0A5A4-F229-43B5-BCEF-1335836DA517}" type="pres">
      <dgm:prSet presAssocID="{0F1213C2-276B-4BBC-AD7D-72B53B2F0AE4}" presName="negativeSpace" presStyleCnt="0"/>
      <dgm:spPr/>
    </dgm:pt>
    <dgm:pt modelId="{2733692A-869A-482E-8E56-1FA823A04499}" type="pres">
      <dgm:prSet presAssocID="{0F1213C2-276B-4BBC-AD7D-72B53B2F0AE4}" presName="childText" presStyleLbl="conFgAcc1" presStyleIdx="3" presStyleCnt="10" custScaleY="152063">
        <dgm:presLayoutVars>
          <dgm:bulletEnabled val="1"/>
        </dgm:presLayoutVars>
      </dgm:prSet>
      <dgm:spPr>
        <a:ln>
          <a:solidFill>
            <a:srgbClr val="ED7D31"/>
          </a:solidFill>
        </a:ln>
      </dgm:spPr>
    </dgm:pt>
    <dgm:pt modelId="{84C4D368-2D2D-431D-9587-B3311FD10EC1}" type="pres">
      <dgm:prSet presAssocID="{9DB60A4F-9351-4EEA-B257-111389F10557}" presName="spaceBetweenRectangles" presStyleCnt="0"/>
      <dgm:spPr/>
    </dgm:pt>
    <dgm:pt modelId="{EB2BE273-BB93-4236-8005-E8B43CF58E1F}" type="pres">
      <dgm:prSet presAssocID="{D74BEC2A-FB56-4BFD-B34A-9377571C06ED}" presName="parentLin" presStyleCnt="0"/>
      <dgm:spPr/>
    </dgm:pt>
    <dgm:pt modelId="{A72948ED-6174-44D5-9CED-55D87959772B}" type="pres">
      <dgm:prSet presAssocID="{D74BEC2A-FB56-4BFD-B34A-9377571C06ED}" presName="parentLeftMargin" presStyleLbl="node1" presStyleIdx="3" presStyleCnt="10"/>
      <dgm:spPr/>
      <dgm:t>
        <a:bodyPr/>
        <a:lstStyle/>
        <a:p>
          <a:endParaRPr lang="en-US"/>
        </a:p>
      </dgm:t>
    </dgm:pt>
    <dgm:pt modelId="{97B4FE19-AD67-4012-A41C-508770493834}" type="pres">
      <dgm:prSet presAssocID="{D74BEC2A-FB56-4BFD-B34A-9377571C06ED}" presName="parentText" presStyleLbl="node1" presStyleIdx="4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F8289E-7F1F-41FA-BB9F-C6DF4D8FA7AE}" type="pres">
      <dgm:prSet presAssocID="{D74BEC2A-FB56-4BFD-B34A-9377571C06ED}" presName="negativeSpace" presStyleCnt="0"/>
      <dgm:spPr/>
    </dgm:pt>
    <dgm:pt modelId="{529A5283-DB2C-47BD-9234-278739358B01}" type="pres">
      <dgm:prSet presAssocID="{D74BEC2A-FB56-4BFD-B34A-9377571C06ED}" presName="childText" presStyleLbl="conFgAcc1" presStyleIdx="4" presStyleCnt="10" custScaleY="152063">
        <dgm:presLayoutVars>
          <dgm:bulletEnabled val="1"/>
        </dgm:presLayoutVars>
      </dgm:prSet>
      <dgm:spPr>
        <a:ln>
          <a:solidFill>
            <a:srgbClr val="FF0000"/>
          </a:solidFill>
        </a:ln>
      </dgm:spPr>
    </dgm:pt>
    <dgm:pt modelId="{EEBD337E-8B86-4AA1-AB17-2A29C976EC6A}" type="pres">
      <dgm:prSet presAssocID="{4339AD94-BFD1-4A65-9759-42A1F197DC9B}" presName="spaceBetweenRectangles" presStyleCnt="0"/>
      <dgm:spPr/>
    </dgm:pt>
    <dgm:pt modelId="{65DF53C0-1F07-4325-A09F-9D7FD74D0845}" type="pres">
      <dgm:prSet presAssocID="{DD92E1B9-374B-4105-8230-F861AC814D70}" presName="parentLin" presStyleCnt="0"/>
      <dgm:spPr/>
    </dgm:pt>
    <dgm:pt modelId="{E406C861-4CC9-4E72-82B0-F3C8A58D01B8}" type="pres">
      <dgm:prSet presAssocID="{DD92E1B9-374B-4105-8230-F861AC814D70}" presName="parentLeftMargin" presStyleLbl="node1" presStyleIdx="4" presStyleCnt="10"/>
      <dgm:spPr/>
      <dgm:t>
        <a:bodyPr/>
        <a:lstStyle/>
        <a:p>
          <a:endParaRPr lang="en-US"/>
        </a:p>
      </dgm:t>
    </dgm:pt>
    <dgm:pt modelId="{61564319-EBE9-4571-A290-E2BD3B75F748}" type="pres">
      <dgm:prSet presAssocID="{DD92E1B9-374B-4105-8230-F861AC814D70}" presName="parentText" presStyleLbl="node1" presStyleIdx="5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D6ED89-8136-4C17-AF77-F803995409E2}" type="pres">
      <dgm:prSet presAssocID="{DD92E1B9-374B-4105-8230-F861AC814D70}" presName="negativeSpace" presStyleCnt="0"/>
      <dgm:spPr/>
    </dgm:pt>
    <dgm:pt modelId="{77F4DF3E-7540-4980-BCA3-3577F64734F5}" type="pres">
      <dgm:prSet presAssocID="{DD92E1B9-374B-4105-8230-F861AC814D70}" presName="childText" presStyleLbl="conFgAcc1" presStyleIdx="5" presStyleCnt="10" custScaleY="152063">
        <dgm:presLayoutVars>
          <dgm:bulletEnabled val="1"/>
        </dgm:presLayoutVars>
      </dgm:prSet>
      <dgm:spPr/>
    </dgm:pt>
    <dgm:pt modelId="{385FF6CA-2DF9-461F-AE84-6ED3C36FFB64}" type="pres">
      <dgm:prSet presAssocID="{46EAD5BC-DAAF-44AC-8125-EA329BFF84F1}" presName="spaceBetweenRectangles" presStyleCnt="0"/>
      <dgm:spPr/>
    </dgm:pt>
    <dgm:pt modelId="{33B8F56C-F545-495C-9039-0E037C01B7F9}" type="pres">
      <dgm:prSet presAssocID="{CE7D4C76-F22E-45CB-B842-C7FF16777F69}" presName="parentLin" presStyleCnt="0"/>
      <dgm:spPr/>
    </dgm:pt>
    <dgm:pt modelId="{52753D74-5DE6-4682-B99A-529103DC30ED}" type="pres">
      <dgm:prSet presAssocID="{CE7D4C76-F22E-45CB-B842-C7FF16777F69}" presName="parentLeftMargin" presStyleLbl="node1" presStyleIdx="5" presStyleCnt="10"/>
      <dgm:spPr/>
      <dgm:t>
        <a:bodyPr/>
        <a:lstStyle/>
        <a:p>
          <a:endParaRPr lang="en-US"/>
        </a:p>
      </dgm:t>
    </dgm:pt>
    <dgm:pt modelId="{8C4E428C-2539-45C8-866C-91248134377F}" type="pres">
      <dgm:prSet presAssocID="{CE7D4C76-F22E-45CB-B842-C7FF16777F69}" presName="parentText" presStyleLbl="node1" presStyleIdx="6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F5589-853A-4691-BE31-988DF0CD13C6}" type="pres">
      <dgm:prSet presAssocID="{CE7D4C76-F22E-45CB-B842-C7FF16777F69}" presName="negativeSpace" presStyleCnt="0"/>
      <dgm:spPr/>
    </dgm:pt>
    <dgm:pt modelId="{2315DA2A-0128-479E-8F2B-7E833C248EC7}" type="pres">
      <dgm:prSet presAssocID="{CE7D4C76-F22E-45CB-B842-C7FF16777F69}" presName="childText" presStyleLbl="conFgAcc1" presStyleIdx="6" presStyleCnt="10" custScaleY="152063">
        <dgm:presLayoutVars>
          <dgm:bulletEnabled val="1"/>
        </dgm:presLayoutVars>
      </dgm:prSet>
      <dgm:spPr/>
    </dgm:pt>
    <dgm:pt modelId="{C3D6EEAC-6C0C-407B-96A3-8114E8F7A4A0}" type="pres">
      <dgm:prSet presAssocID="{A849F678-9CEA-477C-A85C-CEA28F08A5C1}" presName="spaceBetweenRectangles" presStyleCnt="0"/>
      <dgm:spPr/>
    </dgm:pt>
    <dgm:pt modelId="{7B0A6FC9-5B62-49BA-9693-9923168A2675}" type="pres">
      <dgm:prSet presAssocID="{5DF68605-3791-49B3-856D-7BD3935EBE58}" presName="parentLin" presStyleCnt="0"/>
      <dgm:spPr/>
    </dgm:pt>
    <dgm:pt modelId="{819D34BD-4209-4735-B8BC-BC57AFCD5483}" type="pres">
      <dgm:prSet presAssocID="{5DF68605-3791-49B3-856D-7BD3935EBE58}" presName="parentLeftMargin" presStyleLbl="node1" presStyleIdx="6" presStyleCnt="10"/>
      <dgm:spPr/>
      <dgm:t>
        <a:bodyPr/>
        <a:lstStyle/>
        <a:p>
          <a:endParaRPr lang="en-US"/>
        </a:p>
      </dgm:t>
    </dgm:pt>
    <dgm:pt modelId="{5843A832-6E43-416D-9BD0-A4963E45CAAE}" type="pres">
      <dgm:prSet presAssocID="{5DF68605-3791-49B3-856D-7BD3935EBE58}" presName="parentText" presStyleLbl="node1" presStyleIdx="7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E63BE-6F7F-4AF7-9331-AC8D42394597}" type="pres">
      <dgm:prSet presAssocID="{5DF68605-3791-49B3-856D-7BD3935EBE58}" presName="negativeSpace" presStyleCnt="0"/>
      <dgm:spPr/>
    </dgm:pt>
    <dgm:pt modelId="{35F4E772-3FCC-4FE5-9FE9-EEFA3B9A26D1}" type="pres">
      <dgm:prSet presAssocID="{5DF68605-3791-49B3-856D-7BD3935EBE58}" presName="childText" presStyleLbl="conFgAcc1" presStyleIdx="7" presStyleCnt="10" custScaleY="152063">
        <dgm:presLayoutVars>
          <dgm:bulletEnabled val="1"/>
        </dgm:presLayoutVars>
      </dgm:prSet>
      <dgm:spPr/>
    </dgm:pt>
    <dgm:pt modelId="{B751B418-32BA-4795-97A2-3918DC1330AB}" type="pres">
      <dgm:prSet presAssocID="{B3D065D7-8092-4498-874C-9D3BA61D751D}" presName="spaceBetweenRectangles" presStyleCnt="0"/>
      <dgm:spPr/>
    </dgm:pt>
    <dgm:pt modelId="{C6F67EC1-86CB-4FC5-9017-404352050995}" type="pres">
      <dgm:prSet presAssocID="{3D812593-78E0-4E30-9B37-1AD4BBCCC487}" presName="parentLin" presStyleCnt="0"/>
      <dgm:spPr/>
    </dgm:pt>
    <dgm:pt modelId="{A94EA9B3-0234-4C75-9E9A-BDCD1D1B8306}" type="pres">
      <dgm:prSet presAssocID="{3D812593-78E0-4E30-9B37-1AD4BBCCC487}" presName="parentLeftMargin" presStyleLbl="node1" presStyleIdx="7" presStyleCnt="10"/>
      <dgm:spPr/>
      <dgm:t>
        <a:bodyPr/>
        <a:lstStyle/>
        <a:p>
          <a:endParaRPr lang="en-US"/>
        </a:p>
      </dgm:t>
    </dgm:pt>
    <dgm:pt modelId="{FA1D110D-CE6A-4604-97A8-16D96264F1F0}" type="pres">
      <dgm:prSet presAssocID="{3D812593-78E0-4E30-9B37-1AD4BBCCC487}" presName="parentText" presStyleLbl="node1" presStyleIdx="8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08F49-D0B2-4B96-942B-AEB19CB91D71}" type="pres">
      <dgm:prSet presAssocID="{3D812593-78E0-4E30-9B37-1AD4BBCCC487}" presName="negativeSpace" presStyleCnt="0"/>
      <dgm:spPr/>
    </dgm:pt>
    <dgm:pt modelId="{F0274CDA-B4AD-4C97-931A-08F62582FC22}" type="pres">
      <dgm:prSet presAssocID="{3D812593-78E0-4E30-9B37-1AD4BBCCC487}" presName="childText" presStyleLbl="conFgAcc1" presStyleIdx="8" presStyleCnt="10" custScaleY="152063">
        <dgm:presLayoutVars>
          <dgm:bulletEnabled val="1"/>
        </dgm:presLayoutVars>
      </dgm:prSet>
      <dgm:spPr>
        <a:ln>
          <a:solidFill>
            <a:srgbClr val="ED7D31"/>
          </a:solidFill>
        </a:ln>
      </dgm:spPr>
    </dgm:pt>
    <dgm:pt modelId="{96A83FB7-BC0B-495C-BEDA-0948FCF9EBAE}" type="pres">
      <dgm:prSet presAssocID="{BDC970FF-8224-4771-A132-5D82113E5D0C}" presName="spaceBetweenRectangles" presStyleCnt="0"/>
      <dgm:spPr/>
    </dgm:pt>
    <dgm:pt modelId="{72F1618B-A849-41EF-BA96-913ACC57D269}" type="pres">
      <dgm:prSet presAssocID="{78FE76B1-D1BB-4935-96D2-3042E8801221}" presName="parentLin" presStyleCnt="0"/>
      <dgm:spPr/>
    </dgm:pt>
    <dgm:pt modelId="{7CCBBDF8-6763-4AA3-B8C6-4264C83BE58F}" type="pres">
      <dgm:prSet presAssocID="{78FE76B1-D1BB-4935-96D2-3042E8801221}" presName="parentLeftMargin" presStyleLbl="node1" presStyleIdx="8" presStyleCnt="10"/>
      <dgm:spPr/>
      <dgm:t>
        <a:bodyPr/>
        <a:lstStyle/>
        <a:p>
          <a:endParaRPr lang="en-US"/>
        </a:p>
      </dgm:t>
    </dgm:pt>
    <dgm:pt modelId="{E86C3B11-4C42-43B7-9F58-A6C1E0C7A7F8}" type="pres">
      <dgm:prSet presAssocID="{78FE76B1-D1BB-4935-96D2-3042E8801221}" presName="parentText" presStyleLbl="node1" presStyleIdx="9" presStyleCnt="10" custScaleX="81610" custLinFactNeighborX="-626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F77859-615E-44B1-A390-FE14EF5E34B3}" type="pres">
      <dgm:prSet presAssocID="{78FE76B1-D1BB-4935-96D2-3042E8801221}" presName="negativeSpace" presStyleCnt="0"/>
      <dgm:spPr/>
    </dgm:pt>
    <dgm:pt modelId="{C54FB486-0901-4FB3-A3AC-78A04FBA4043}" type="pres">
      <dgm:prSet presAssocID="{78FE76B1-D1BB-4935-96D2-3042E8801221}" presName="childText" presStyleLbl="conFgAcc1" presStyleIdx="9" presStyleCnt="10" custScaleY="152063">
        <dgm:presLayoutVars>
          <dgm:bulletEnabled val="1"/>
        </dgm:presLayoutVars>
      </dgm:prSet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</dgm:ptLst>
  <dgm:cxnLst>
    <dgm:cxn modelId="{F3569059-CC18-4306-9A48-6736B36EC515}" type="presOf" srcId="{3D812593-78E0-4E30-9B37-1AD4BBCCC487}" destId="{FA1D110D-CE6A-4604-97A8-16D96264F1F0}" srcOrd="1" destOrd="0" presId="urn:microsoft.com/office/officeart/2005/8/layout/list1"/>
    <dgm:cxn modelId="{1374E13F-900A-44BB-841E-0665DD1D6AF6}" srcId="{2EE2968F-A9CC-48E1-B7C6-40F11969A457}" destId="{3D812593-78E0-4E30-9B37-1AD4BBCCC487}" srcOrd="8" destOrd="0" parTransId="{87EE4879-DC42-45E0-9C37-AA1E1EF742DD}" sibTransId="{BDC970FF-8224-4771-A132-5D82113E5D0C}"/>
    <dgm:cxn modelId="{4EF48084-EAA8-44DA-9D48-A5B35E04B560}" type="presOf" srcId="{6A4B4FA9-8F7A-4DCC-9366-1D83BC9D215A}" destId="{1F78EEF6-866C-4494-9DA6-E3A6DA2DA537}" srcOrd="1" destOrd="0" presId="urn:microsoft.com/office/officeart/2005/8/layout/list1"/>
    <dgm:cxn modelId="{F571038C-2C11-4E0B-AF5B-A78D1D4974E3}" type="presOf" srcId="{D74BEC2A-FB56-4BFD-B34A-9377571C06ED}" destId="{A72948ED-6174-44D5-9CED-55D87959772B}" srcOrd="0" destOrd="0" presId="urn:microsoft.com/office/officeart/2005/8/layout/list1"/>
    <dgm:cxn modelId="{B13DA0D0-0AB4-4D0A-9D74-41E4906A3891}" srcId="{2EE2968F-A9CC-48E1-B7C6-40F11969A457}" destId="{A1C55786-26C1-4F7D-968E-32AC87002211}" srcOrd="2" destOrd="0" parTransId="{C791372E-DE82-42DF-8A79-D6E21B7806DA}" sibTransId="{8CD3ADB0-16E4-49EF-9A54-3791ED8C0D9D}"/>
    <dgm:cxn modelId="{7D4330FE-E515-4A80-8B52-B80D0DCB816B}" type="presOf" srcId="{DD92E1B9-374B-4105-8230-F861AC814D70}" destId="{61564319-EBE9-4571-A290-E2BD3B75F748}" srcOrd="1" destOrd="0" presId="urn:microsoft.com/office/officeart/2005/8/layout/list1"/>
    <dgm:cxn modelId="{B3EE4057-5307-49E8-8FE6-BB949BAD2668}" type="presOf" srcId="{DD92E1B9-374B-4105-8230-F861AC814D70}" destId="{E406C861-4CC9-4E72-82B0-F3C8A58D01B8}" srcOrd="0" destOrd="0" presId="urn:microsoft.com/office/officeart/2005/8/layout/list1"/>
    <dgm:cxn modelId="{8E62E4BB-ECF0-4BFC-9A1E-887917F5172E}" srcId="{2EE2968F-A9CC-48E1-B7C6-40F11969A457}" destId="{0F1213C2-276B-4BBC-AD7D-72B53B2F0AE4}" srcOrd="3" destOrd="0" parTransId="{966BC9F3-0C6F-4CE1-9065-951E41FE6A40}" sibTransId="{9DB60A4F-9351-4EEA-B257-111389F10557}"/>
    <dgm:cxn modelId="{089813B2-85A0-4DE5-B723-A48482591630}" srcId="{2EE2968F-A9CC-48E1-B7C6-40F11969A457}" destId="{DD92E1B9-374B-4105-8230-F861AC814D70}" srcOrd="5" destOrd="0" parTransId="{7E5A0649-CBE1-4E4D-A32C-626B6EB3DE7F}" sibTransId="{46EAD5BC-DAAF-44AC-8125-EA329BFF84F1}"/>
    <dgm:cxn modelId="{05CC09AC-CE67-46F4-8267-B7D02BF4077E}" type="presOf" srcId="{5DF68605-3791-49B3-856D-7BD3935EBE58}" destId="{819D34BD-4209-4735-B8BC-BC57AFCD5483}" srcOrd="0" destOrd="0" presId="urn:microsoft.com/office/officeart/2005/8/layout/list1"/>
    <dgm:cxn modelId="{BE0A2849-B519-44AE-9DF6-C1CC1C8E54C8}" type="presOf" srcId="{CE7D4C76-F22E-45CB-B842-C7FF16777F69}" destId="{52753D74-5DE6-4682-B99A-529103DC30ED}" srcOrd="0" destOrd="0" presId="urn:microsoft.com/office/officeart/2005/8/layout/list1"/>
    <dgm:cxn modelId="{307B93E7-40B1-45D1-977F-77784CBB0829}" type="presOf" srcId="{A1C55786-26C1-4F7D-968E-32AC87002211}" destId="{2E397ADA-DE19-46C5-979B-A09283841D9F}" srcOrd="1" destOrd="0" presId="urn:microsoft.com/office/officeart/2005/8/layout/list1"/>
    <dgm:cxn modelId="{9BC3FBFB-31FD-4C10-AA92-2D44CF2695D9}" type="presOf" srcId="{0F1213C2-276B-4BBC-AD7D-72B53B2F0AE4}" destId="{0BD25AA0-45A5-4E40-9E28-D3C55A5E1063}" srcOrd="1" destOrd="0" presId="urn:microsoft.com/office/officeart/2005/8/layout/list1"/>
    <dgm:cxn modelId="{9AFF31CF-1B64-4E22-808F-44A767BE93A3}" srcId="{2EE2968F-A9CC-48E1-B7C6-40F11969A457}" destId="{78FE76B1-D1BB-4935-96D2-3042E8801221}" srcOrd="9" destOrd="0" parTransId="{7BD0A9F6-83D1-4AE5-AC95-7CFD972E6039}" sibTransId="{E8AD4E7A-35CE-4430-B41B-995B1F6BEA85}"/>
    <dgm:cxn modelId="{72115A67-60F1-439C-9362-34930738CCC5}" type="presOf" srcId="{78FE76B1-D1BB-4935-96D2-3042E8801221}" destId="{E86C3B11-4C42-43B7-9F58-A6C1E0C7A7F8}" srcOrd="1" destOrd="0" presId="urn:microsoft.com/office/officeart/2005/8/layout/list1"/>
    <dgm:cxn modelId="{D965EF8C-3E0F-4F72-A624-1D41E2B81192}" type="presOf" srcId="{0F1213C2-276B-4BBC-AD7D-72B53B2F0AE4}" destId="{578AEAE1-F6EA-4E8C-BE18-7E17831A1F0A}" srcOrd="0" destOrd="0" presId="urn:microsoft.com/office/officeart/2005/8/layout/list1"/>
    <dgm:cxn modelId="{F9E87101-9325-4788-B378-23FC5F331448}" srcId="{2EE2968F-A9CC-48E1-B7C6-40F11969A457}" destId="{5DF68605-3791-49B3-856D-7BD3935EBE58}" srcOrd="7" destOrd="0" parTransId="{07E85A8B-A1D1-4748-B210-FF4D0B1A70FF}" sibTransId="{B3D065D7-8092-4498-874C-9D3BA61D751D}"/>
    <dgm:cxn modelId="{55377926-EA0E-42CF-B834-A601DFA37D8E}" srcId="{2EE2968F-A9CC-48E1-B7C6-40F11969A457}" destId="{F047ABA9-A8FF-4DEE-A750-D2928C49E1BF}" srcOrd="1" destOrd="0" parTransId="{B9D879B9-BAB8-4B42-A312-F0B3B37A6DA2}" sibTransId="{B1858E7A-63B7-4C7C-BEBA-4B86C9A36D4A}"/>
    <dgm:cxn modelId="{C5AE42E1-D0AD-47D4-B64A-FE301A39E1B7}" srcId="{2EE2968F-A9CC-48E1-B7C6-40F11969A457}" destId="{CE7D4C76-F22E-45CB-B842-C7FF16777F69}" srcOrd="6" destOrd="0" parTransId="{4198978D-0784-45FC-8A01-25D3FB82262B}" sibTransId="{A849F678-9CEA-477C-A85C-CEA28F08A5C1}"/>
    <dgm:cxn modelId="{FDD2E82F-8760-4488-A89E-60FDA130399E}" type="presOf" srcId="{6A4B4FA9-8F7A-4DCC-9366-1D83BC9D215A}" destId="{09463A43-BF4A-43F9-A81D-7EBE4FC97C03}" srcOrd="0" destOrd="0" presId="urn:microsoft.com/office/officeart/2005/8/layout/list1"/>
    <dgm:cxn modelId="{9E39111D-0A10-4436-917D-13CB36964797}" type="presOf" srcId="{5DF68605-3791-49B3-856D-7BD3935EBE58}" destId="{5843A832-6E43-416D-9BD0-A4963E45CAAE}" srcOrd="1" destOrd="0" presId="urn:microsoft.com/office/officeart/2005/8/layout/list1"/>
    <dgm:cxn modelId="{86F00135-D9DE-4987-AD21-555C642135C1}" type="presOf" srcId="{78FE76B1-D1BB-4935-96D2-3042E8801221}" destId="{7CCBBDF8-6763-4AA3-B8C6-4264C83BE58F}" srcOrd="0" destOrd="0" presId="urn:microsoft.com/office/officeart/2005/8/layout/list1"/>
    <dgm:cxn modelId="{2FDD49F4-0449-4AE3-B193-88C987C6E0EF}" srcId="{2EE2968F-A9CC-48E1-B7C6-40F11969A457}" destId="{D74BEC2A-FB56-4BFD-B34A-9377571C06ED}" srcOrd="4" destOrd="0" parTransId="{F492FEA9-D05F-4491-B5E9-10CF70108AE6}" sibTransId="{4339AD94-BFD1-4A65-9759-42A1F197DC9B}"/>
    <dgm:cxn modelId="{C7363CDE-2147-4DC9-BC74-A7B4E843AEC7}" type="presOf" srcId="{2EE2968F-A9CC-48E1-B7C6-40F11969A457}" destId="{B047AFF0-C2F1-4C20-B3B6-2772F4419E71}" srcOrd="0" destOrd="0" presId="urn:microsoft.com/office/officeart/2005/8/layout/list1"/>
    <dgm:cxn modelId="{F655AF40-29D4-4BA4-B1CC-826A40C67C06}" type="presOf" srcId="{F047ABA9-A8FF-4DEE-A750-D2928C49E1BF}" destId="{C74B2D4C-0C76-4E6D-A296-D152F4C51AFA}" srcOrd="1" destOrd="0" presId="urn:microsoft.com/office/officeart/2005/8/layout/list1"/>
    <dgm:cxn modelId="{595C082C-148A-4881-916B-59C5214A8BC7}" type="presOf" srcId="{CE7D4C76-F22E-45CB-B842-C7FF16777F69}" destId="{8C4E428C-2539-45C8-866C-91248134377F}" srcOrd="1" destOrd="0" presId="urn:microsoft.com/office/officeart/2005/8/layout/list1"/>
    <dgm:cxn modelId="{DF8162D6-E250-4941-AFB3-0FB624B8921F}" type="presOf" srcId="{D74BEC2A-FB56-4BFD-B34A-9377571C06ED}" destId="{97B4FE19-AD67-4012-A41C-508770493834}" srcOrd="1" destOrd="0" presId="urn:microsoft.com/office/officeart/2005/8/layout/list1"/>
    <dgm:cxn modelId="{2BBCDC38-7F49-4529-8B93-9C359F83AA36}" srcId="{2EE2968F-A9CC-48E1-B7C6-40F11969A457}" destId="{6A4B4FA9-8F7A-4DCC-9366-1D83BC9D215A}" srcOrd="0" destOrd="0" parTransId="{C4E6B749-F922-4017-A0CB-49B5234699D0}" sibTransId="{B2522D25-2811-442B-95E3-1674995F559D}"/>
    <dgm:cxn modelId="{F2FC48B4-1493-4006-A2AA-1353E23440AC}" type="presOf" srcId="{F047ABA9-A8FF-4DEE-A750-D2928C49E1BF}" destId="{D3A5AAB7-7B12-49E8-8FBD-1AD6D08D9060}" srcOrd="0" destOrd="0" presId="urn:microsoft.com/office/officeart/2005/8/layout/list1"/>
    <dgm:cxn modelId="{AE1F8078-5464-4447-A9B6-A011C066848A}" type="presOf" srcId="{A1C55786-26C1-4F7D-968E-32AC87002211}" destId="{8C32ABCF-27F7-4151-9A09-1C59C97E8066}" srcOrd="0" destOrd="0" presId="urn:microsoft.com/office/officeart/2005/8/layout/list1"/>
    <dgm:cxn modelId="{63647FC4-B1B2-4CEB-9397-FBB1B09E8793}" type="presOf" srcId="{3D812593-78E0-4E30-9B37-1AD4BBCCC487}" destId="{A94EA9B3-0234-4C75-9E9A-BDCD1D1B8306}" srcOrd="0" destOrd="0" presId="urn:microsoft.com/office/officeart/2005/8/layout/list1"/>
    <dgm:cxn modelId="{07A73AC7-1DE3-448E-8552-ED8F11A52E5D}" type="presParOf" srcId="{B047AFF0-C2F1-4C20-B3B6-2772F4419E71}" destId="{E8BD21BF-A8E3-42BB-877A-1F83EC615497}" srcOrd="0" destOrd="0" presId="urn:microsoft.com/office/officeart/2005/8/layout/list1"/>
    <dgm:cxn modelId="{4597062C-E86A-4F9F-83BD-27C6C51151D7}" type="presParOf" srcId="{E8BD21BF-A8E3-42BB-877A-1F83EC615497}" destId="{09463A43-BF4A-43F9-A81D-7EBE4FC97C03}" srcOrd="0" destOrd="0" presId="urn:microsoft.com/office/officeart/2005/8/layout/list1"/>
    <dgm:cxn modelId="{A024CD28-A804-4DF5-AD59-F352193ECC04}" type="presParOf" srcId="{E8BD21BF-A8E3-42BB-877A-1F83EC615497}" destId="{1F78EEF6-866C-4494-9DA6-E3A6DA2DA537}" srcOrd="1" destOrd="0" presId="urn:microsoft.com/office/officeart/2005/8/layout/list1"/>
    <dgm:cxn modelId="{419C35A2-1988-4F65-A677-DF97940D2BB4}" type="presParOf" srcId="{B047AFF0-C2F1-4C20-B3B6-2772F4419E71}" destId="{BC4D6DBA-1313-4A64-8472-672A13360FCF}" srcOrd="1" destOrd="0" presId="urn:microsoft.com/office/officeart/2005/8/layout/list1"/>
    <dgm:cxn modelId="{28F033A9-7552-4E34-801D-B525258F7F99}" type="presParOf" srcId="{B047AFF0-C2F1-4C20-B3B6-2772F4419E71}" destId="{24D81BC3-D1EB-4E44-A2D5-2C641D35DA1A}" srcOrd="2" destOrd="0" presId="urn:microsoft.com/office/officeart/2005/8/layout/list1"/>
    <dgm:cxn modelId="{5B328776-BBED-4BA0-8A74-CDD0D3236C34}" type="presParOf" srcId="{B047AFF0-C2F1-4C20-B3B6-2772F4419E71}" destId="{5D81AD90-47C6-406D-8823-543A096C6C10}" srcOrd="3" destOrd="0" presId="urn:microsoft.com/office/officeart/2005/8/layout/list1"/>
    <dgm:cxn modelId="{5409A746-AAB1-43A7-93B9-5C031CDBA3A1}" type="presParOf" srcId="{B047AFF0-C2F1-4C20-B3B6-2772F4419E71}" destId="{3584EE0A-A6DB-444A-A1F6-EDC3D50F4740}" srcOrd="4" destOrd="0" presId="urn:microsoft.com/office/officeart/2005/8/layout/list1"/>
    <dgm:cxn modelId="{FDF32B6A-577A-4D3C-9F01-9E55F2845ED4}" type="presParOf" srcId="{3584EE0A-A6DB-444A-A1F6-EDC3D50F4740}" destId="{D3A5AAB7-7B12-49E8-8FBD-1AD6D08D9060}" srcOrd="0" destOrd="0" presId="urn:microsoft.com/office/officeart/2005/8/layout/list1"/>
    <dgm:cxn modelId="{949F1471-C886-4557-8A7A-018088997887}" type="presParOf" srcId="{3584EE0A-A6DB-444A-A1F6-EDC3D50F4740}" destId="{C74B2D4C-0C76-4E6D-A296-D152F4C51AFA}" srcOrd="1" destOrd="0" presId="urn:microsoft.com/office/officeart/2005/8/layout/list1"/>
    <dgm:cxn modelId="{96CEF21C-5DAE-4953-9DED-195BFBC918BF}" type="presParOf" srcId="{B047AFF0-C2F1-4C20-B3B6-2772F4419E71}" destId="{7ECD6BA3-F9F4-4327-81C0-75726AD3AB03}" srcOrd="5" destOrd="0" presId="urn:microsoft.com/office/officeart/2005/8/layout/list1"/>
    <dgm:cxn modelId="{9BDE4D28-88D3-42D1-AD51-9A76FAB0503B}" type="presParOf" srcId="{B047AFF0-C2F1-4C20-B3B6-2772F4419E71}" destId="{FA96C5D3-57E2-4872-BAAF-02F838008E66}" srcOrd="6" destOrd="0" presId="urn:microsoft.com/office/officeart/2005/8/layout/list1"/>
    <dgm:cxn modelId="{88233264-5F11-4279-9536-245AC022E81A}" type="presParOf" srcId="{B047AFF0-C2F1-4C20-B3B6-2772F4419E71}" destId="{2A34CD8F-3226-4149-A81B-0EFB9F6FF956}" srcOrd="7" destOrd="0" presId="urn:microsoft.com/office/officeart/2005/8/layout/list1"/>
    <dgm:cxn modelId="{97FFEAA1-06D1-4AFD-B9E0-75092F0FA150}" type="presParOf" srcId="{B047AFF0-C2F1-4C20-B3B6-2772F4419E71}" destId="{0368F7AC-58EA-44CB-A8A9-106205AB4799}" srcOrd="8" destOrd="0" presId="urn:microsoft.com/office/officeart/2005/8/layout/list1"/>
    <dgm:cxn modelId="{364D3AC5-FE3A-4298-BCF8-60315559B8F2}" type="presParOf" srcId="{0368F7AC-58EA-44CB-A8A9-106205AB4799}" destId="{8C32ABCF-27F7-4151-9A09-1C59C97E8066}" srcOrd="0" destOrd="0" presId="urn:microsoft.com/office/officeart/2005/8/layout/list1"/>
    <dgm:cxn modelId="{D16650B0-0E1F-4AC2-A642-FBD405FE15F2}" type="presParOf" srcId="{0368F7AC-58EA-44CB-A8A9-106205AB4799}" destId="{2E397ADA-DE19-46C5-979B-A09283841D9F}" srcOrd="1" destOrd="0" presId="urn:microsoft.com/office/officeart/2005/8/layout/list1"/>
    <dgm:cxn modelId="{5BE30141-E6F8-4FE8-BACF-59CE3D38B50B}" type="presParOf" srcId="{B047AFF0-C2F1-4C20-B3B6-2772F4419E71}" destId="{375DC0F7-AAE7-474E-8DEA-C593D53D0AD1}" srcOrd="9" destOrd="0" presId="urn:microsoft.com/office/officeart/2005/8/layout/list1"/>
    <dgm:cxn modelId="{55D6792A-E5CD-4CCF-894A-154587681BC4}" type="presParOf" srcId="{B047AFF0-C2F1-4C20-B3B6-2772F4419E71}" destId="{4A153DA5-6D24-4948-B629-9FAB88E63CCA}" srcOrd="10" destOrd="0" presId="urn:microsoft.com/office/officeart/2005/8/layout/list1"/>
    <dgm:cxn modelId="{147E68D5-2A98-45D4-AB52-05D79BA0241B}" type="presParOf" srcId="{B047AFF0-C2F1-4C20-B3B6-2772F4419E71}" destId="{548BE72F-A531-4ADD-ABFA-72D4C149D6AD}" srcOrd="11" destOrd="0" presId="urn:microsoft.com/office/officeart/2005/8/layout/list1"/>
    <dgm:cxn modelId="{0A7DF0A0-EA8D-43F9-8DBC-ADFD4C9F4BA0}" type="presParOf" srcId="{B047AFF0-C2F1-4C20-B3B6-2772F4419E71}" destId="{A4687E56-DAB2-450B-B85D-AF63CE6F1D3D}" srcOrd="12" destOrd="0" presId="urn:microsoft.com/office/officeart/2005/8/layout/list1"/>
    <dgm:cxn modelId="{4BF55217-5303-4FFE-AB6D-F2F5476D5A17}" type="presParOf" srcId="{A4687E56-DAB2-450B-B85D-AF63CE6F1D3D}" destId="{578AEAE1-F6EA-4E8C-BE18-7E17831A1F0A}" srcOrd="0" destOrd="0" presId="urn:microsoft.com/office/officeart/2005/8/layout/list1"/>
    <dgm:cxn modelId="{45024827-3C12-4143-8476-F519BC3E0F0A}" type="presParOf" srcId="{A4687E56-DAB2-450B-B85D-AF63CE6F1D3D}" destId="{0BD25AA0-45A5-4E40-9E28-D3C55A5E1063}" srcOrd="1" destOrd="0" presId="urn:microsoft.com/office/officeart/2005/8/layout/list1"/>
    <dgm:cxn modelId="{3DF79615-D8A8-4E7C-B7ED-94D9E4A9B366}" type="presParOf" srcId="{B047AFF0-C2F1-4C20-B3B6-2772F4419E71}" destId="{6730A5A4-F229-43B5-BCEF-1335836DA517}" srcOrd="13" destOrd="0" presId="urn:microsoft.com/office/officeart/2005/8/layout/list1"/>
    <dgm:cxn modelId="{9058BCBA-4AF0-4D32-95D0-B4A9DD759434}" type="presParOf" srcId="{B047AFF0-C2F1-4C20-B3B6-2772F4419E71}" destId="{2733692A-869A-482E-8E56-1FA823A04499}" srcOrd="14" destOrd="0" presId="urn:microsoft.com/office/officeart/2005/8/layout/list1"/>
    <dgm:cxn modelId="{A0C2A7DF-8791-40C2-AAED-04162E67ECA8}" type="presParOf" srcId="{B047AFF0-C2F1-4C20-B3B6-2772F4419E71}" destId="{84C4D368-2D2D-431D-9587-B3311FD10EC1}" srcOrd="15" destOrd="0" presId="urn:microsoft.com/office/officeart/2005/8/layout/list1"/>
    <dgm:cxn modelId="{67670E72-D12B-4E6A-BB1E-FC78CEBD636E}" type="presParOf" srcId="{B047AFF0-C2F1-4C20-B3B6-2772F4419E71}" destId="{EB2BE273-BB93-4236-8005-E8B43CF58E1F}" srcOrd="16" destOrd="0" presId="urn:microsoft.com/office/officeart/2005/8/layout/list1"/>
    <dgm:cxn modelId="{9CF61097-5E00-4A23-89F8-7303A596EC01}" type="presParOf" srcId="{EB2BE273-BB93-4236-8005-E8B43CF58E1F}" destId="{A72948ED-6174-44D5-9CED-55D87959772B}" srcOrd="0" destOrd="0" presId="urn:microsoft.com/office/officeart/2005/8/layout/list1"/>
    <dgm:cxn modelId="{46ADF44E-F963-4F2A-B800-27DDC85BEA24}" type="presParOf" srcId="{EB2BE273-BB93-4236-8005-E8B43CF58E1F}" destId="{97B4FE19-AD67-4012-A41C-508770493834}" srcOrd="1" destOrd="0" presId="urn:microsoft.com/office/officeart/2005/8/layout/list1"/>
    <dgm:cxn modelId="{ABE5DDA8-72B4-4C9E-9599-B5A546BB3DF0}" type="presParOf" srcId="{B047AFF0-C2F1-4C20-B3B6-2772F4419E71}" destId="{70F8289E-7F1F-41FA-BB9F-C6DF4D8FA7AE}" srcOrd="17" destOrd="0" presId="urn:microsoft.com/office/officeart/2005/8/layout/list1"/>
    <dgm:cxn modelId="{7E96C7C3-A93A-4D20-A910-CB2BF99922E0}" type="presParOf" srcId="{B047AFF0-C2F1-4C20-B3B6-2772F4419E71}" destId="{529A5283-DB2C-47BD-9234-278739358B01}" srcOrd="18" destOrd="0" presId="urn:microsoft.com/office/officeart/2005/8/layout/list1"/>
    <dgm:cxn modelId="{ECDDFD56-3493-4D45-AF6B-556C87137E9D}" type="presParOf" srcId="{B047AFF0-C2F1-4C20-B3B6-2772F4419E71}" destId="{EEBD337E-8B86-4AA1-AB17-2A29C976EC6A}" srcOrd="19" destOrd="0" presId="urn:microsoft.com/office/officeart/2005/8/layout/list1"/>
    <dgm:cxn modelId="{041C80EF-A149-4378-BCB1-5A7C689CBFA5}" type="presParOf" srcId="{B047AFF0-C2F1-4C20-B3B6-2772F4419E71}" destId="{65DF53C0-1F07-4325-A09F-9D7FD74D0845}" srcOrd="20" destOrd="0" presId="urn:microsoft.com/office/officeart/2005/8/layout/list1"/>
    <dgm:cxn modelId="{52A6987B-00C5-45FA-A6F2-606AD7206601}" type="presParOf" srcId="{65DF53C0-1F07-4325-A09F-9D7FD74D0845}" destId="{E406C861-4CC9-4E72-82B0-F3C8A58D01B8}" srcOrd="0" destOrd="0" presId="urn:microsoft.com/office/officeart/2005/8/layout/list1"/>
    <dgm:cxn modelId="{FE3E5D36-E886-4278-BBE4-F98992E91562}" type="presParOf" srcId="{65DF53C0-1F07-4325-A09F-9D7FD74D0845}" destId="{61564319-EBE9-4571-A290-E2BD3B75F748}" srcOrd="1" destOrd="0" presId="urn:microsoft.com/office/officeart/2005/8/layout/list1"/>
    <dgm:cxn modelId="{3FBCAC29-113D-436F-9A95-8BBDE788660A}" type="presParOf" srcId="{B047AFF0-C2F1-4C20-B3B6-2772F4419E71}" destId="{E8D6ED89-8136-4C17-AF77-F803995409E2}" srcOrd="21" destOrd="0" presId="urn:microsoft.com/office/officeart/2005/8/layout/list1"/>
    <dgm:cxn modelId="{BAE64D33-CE07-471E-B9BA-85DE68539227}" type="presParOf" srcId="{B047AFF0-C2F1-4C20-B3B6-2772F4419E71}" destId="{77F4DF3E-7540-4980-BCA3-3577F64734F5}" srcOrd="22" destOrd="0" presId="urn:microsoft.com/office/officeart/2005/8/layout/list1"/>
    <dgm:cxn modelId="{C992FA3C-472B-4E8F-95F0-475FBB0F0F05}" type="presParOf" srcId="{B047AFF0-C2F1-4C20-B3B6-2772F4419E71}" destId="{385FF6CA-2DF9-461F-AE84-6ED3C36FFB64}" srcOrd="23" destOrd="0" presId="urn:microsoft.com/office/officeart/2005/8/layout/list1"/>
    <dgm:cxn modelId="{080D7EE3-7599-41FF-BA13-61E8CA001F9E}" type="presParOf" srcId="{B047AFF0-C2F1-4C20-B3B6-2772F4419E71}" destId="{33B8F56C-F545-495C-9039-0E037C01B7F9}" srcOrd="24" destOrd="0" presId="urn:microsoft.com/office/officeart/2005/8/layout/list1"/>
    <dgm:cxn modelId="{14CF2D89-4796-4B84-8049-328E12C98751}" type="presParOf" srcId="{33B8F56C-F545-495C-9039-0E037C01B7F9}" destId="{52753D74-5DE6-4682-B99A-529103DC30ED}" srcOrd="0" destOrd="0" presId="urn:microsoft.com/office/officeart/2005/8/layout/list1"/>
    <dgm:cxn modelId="{4EA58D08-58AA-471E-BF87-273A43A3DD7F}" type="presParOf" srcId="{33B8F56C-F545-495C-9039-0E037C01B7F9}" destId="{8C4E428C-2539-45C8-866C-91248134377F}" srcOrd="1" destOrd="0" presId="urn:microsoft.com/office/officeart/2005/8/layout/list1"/>
    <dgm:cxn modelId="{1A8DFA00-087C-4BE6-A5CD-B070297801C1}" type="presParOf" srcId="{B047AFF0-C2F1-4C20-B3B6-2772F4419E71}" destId="{4E3F5589-853A-4691-BE31-988DF0CD13C6}" srcOrd="25" destOrd="0" presId="urn:microsoft.com/office/officeart/2005/8/layout/list1"/>
    <dgm:cxn modelId="{8B1F9F06-7C51-420F-A368-A847AB5DD44A}" type="presParOf" srcId="{B047AFF0-C2F1-4C20-B3B6-2772F4419E71}" destId="{2315DA2A-0128-479E-8F2B-7E833C248EC7}" srcOrd="26" destOrd="0" presId="urn:microsoft.com/office/officeart/2005/8/layout/list1"/>
    <dgm:cxn modelId="{06180946-2EC1-46F1-A224-78598394CD4C}" type="presParOf" srcId="{B047AFF0-C2F1-4C20-B3B6-2772F4419E71}" destId="{C3D6EEAC-6C0C-407B-96A3-8114E8F7A4A0}" srcOrd="27" destOrd="0" presId="urn:microsoft.com/office/officeart/2005/8/layout/list1"/>
    <dgm:cxn modelId="{DF5D2BD2-001E-4D8E-AF3C-AD602590E923}" type="presParOf" srcId="{B047AFF0-C2F1-4C20-B3B6-2772F4419E71}" destId="{7B0A6FC9-5B62-49BA-9693-9923168A2675}" srcOrd="28" destOrd="0" presId="urn:microsoft.com/office/officeart/2005/8/layout/list1"/>
    <dgm:cxn modelId="{C8313609-FED4-4233-9E5F-37C3433D8F8C}" type="presParOf" srcId="{7B0A6FC9-5B62-49BA-9693-9923168A2675}" destId="{819D34BD-4209-4735-B8BC-BC57AFCD5483}" srcOrd="0" destOrd="0" presId="urn:microsoft.com/office/officeart/2005/8/layout/list1"/>
    <dgm:cxn modelId="{9C31A8AA-4613-4AEC-A867-44E1D48B90F9}" type="presParOf" srcId="{7B0A6FC9-5B62-49BA-9693-9923168A2675}" destId="{5843A832-6E43-416D-9BD0-A4963E45CAAE}" srcOrd="1" destOrd="0" presId="urn:microsoft.com/office/officeart/2005/8/layout/list1"/>
    <dgm:cxn modelId="{C17F59BF-A440-46ED-8F6F-6208E02F0225}" type="presParOf" srcId="{B047AFF0-C2F1-4C20-B3B6-2772F4419E71}" destId="{69CE63BE-6F7F-4AF7-9331-AC8D42394597}" srcOrd="29" destOrd="0" presId="urn:microsoft.com/office/officeart/2005/8/layout/list1"/>
    <dgm:cxn modelId="{538DFE47-6B00-4FDA-A553-426A5783C4C9}" type="presParOf" srcId="{B047AFF0-C2F1-4C20-B3B6-2772F4419E71}" destId="{35F4E772-3FCC-4FE5-9FE9-EEFA3B9A26D1}" srcOrd="30" destOrd="0" presId="urn:microsoft.com/office/officeart/2005/8/layout/list1"/>
    <dgm:cxn modelId="{68F53EB0-2E0D-495D-B47D-FA630508B963}" type="presParOf" srcId="{B047AFF0-C2F1-4C20-B3B6-2772F4419E71}" destId="{B751B418-32BA-4795-97A2-3918DC1330AB}" srcOrd="31" destOrd="0" presId="urn:microsoft.com/office/officeart/2005/8/layout/list1"/>
    <dgm:cxn modelId="{068B76F6-B05F-4F34-9DB7-CE6B8AD82A40}" type="presParOf" srcId="{B047AFF0-C2F1-4C20-B3B6-2772F4419E71}" destId="{C6F67EC1-86CB-4FC5-9017-404352050995}" srcOrd="32" destOrd="0" presId="urn:microsoft.com/office/officeart/2005/8/layout/list1"/>
    <dgm:cxn modelId="{72CAEA45-267F-43DF-9115-724DD3200C1E}" type="presParOf" srcId="{C6F67EC1-86CB-4FC5-9017-404352050995}" destId="{A94EA9B3-0234-4C75-9E9A-BDCD1D1B8306}" srcOrd="0" destOrd="0" presId="urn:microsoft.com/office/officeart/2005/8/layout/list1"/>
    <dgm:cxn modelId="{BAEB956E-0DE3-4ED5-B00C-70CCB828EA50}" type="presParOf" srcId="{C6F67EC1-86CB-4FC5-9017-404352050995}" destId="{FA1D110D-CE6A-4604-97A8-16D96264F1F0}" srcOrd="1" destOrd="0" presId="urn:microsoft.com/office/officeart/2005/8/layout/list1"/>
    <dgm:cxn modelId="{4F74999C-D952-4E95-9DDC-E042477E7304}" type="presParOf" srcId="{B047AFF0-C2F1-4C20-B3B6-2772F4419E71}" destId="{39508F49-D0B2-4B96-942B-AEB19CB91D71}" srcOrd="33" destOrd="0" presId="urn:microsoft.com/office/officeart/2005/8/layout/list1"/>
    <dgm:cxn modelId="{7B2098A6-0FB7-4B8D-B852-632CA071AA73}" type="presParOf" srcId="{B047AFF0-C2F1-4C20-B3B6-2772F4419E71}" destId="{F0274CDA-B4AD-4C97-931A-08F62582FC22}" srcOrd="34" destOrd="0" presId="urn:microsoft.com/office/officeart/2005/8/layout/list1"/>
    <dgm:cxn modelId="{F2497833-C7B2-435C-9EC3-975121FE0273}" type="presParOf" srcId="{B047AFF0-C2F1-4C20-B3B6-2772F4419E71}" destId="{96A83FB7-BC0B-495C-BEDA-0948FCF9EBAE}" srcOrd="35" destOrd="0" presId="urn:microsoft.com/office/officeart/2005/8/layout/list1"/>
    <dgm:cxn modelId="{97B16B9B-0396-4845-B80C-4CE0C908AF68}" type="presParOf" srcId="{B047AFF0-C2F1-4C20-B3B6-2772F4419E71}" destId="{72F1618B-A849-41EF-BA96-913ACC57D269}" srcOrd="36" destOrd="0" presId="urn:microsoft.com/office/officeart/2005/8/layout/list1"/>
    <dgm:cxn modelId="{806217EB-885A-4098-9E4D-27B6329946DB}" type="presParOf" srcId="{72F1618B-A849-41EF-BA96-913ACC57D269}" destId="{7CCBBDF8-6763-4AA3-B8C6-4264C83BE58F}" srcOrd="0" destOrd="0" presId="urn:microsoft.com/office/officeart/2005/8/layout/list1"/>
    <dgm:cxn modelId="{83C47225-200D-408C-A2B7-CDCA883524F0}" type="presParOf" srcId="{72F1618B-A849-41EF-BA96-913ACC57D269}" destId="{E86C3B11-4C42-43B7-9F58-A6C1E0C7A7F8}" srcOrd="1" destOrd="0" presId="urn:microsoft.com/office/officeart/2005/8/layout/list1"/>
    <dgm:cxn modelId="{65BF1DB8-6486-4179-995F-89AF98D41234}" type="presParOf" srcId="{B047AFF0-C2F1-4C20-B3B6-2772F4419E71}" destId="{ECF77859-615E-44B1-A390-FE14EF5E34B3}" srcOrd="37" destOrd="0" presId="urn:microsoft.com/office/officeart/2005/8/layout/list1"/>
    <dgm:cxn modelId="{C307F233-8264-4269-9361-421CFE2F3425}" type="presParOf" srcId="{B047AFF0-C2F1-4C20-B3B6-2772F4419E71}" destId="{C54FB486-0901-4FB3-A3AC-78A04FBA4043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BB668A-50FA-4A53-B19C-E26F6526D9F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789D696-1561-43B7-B34F-1CB452A0C08B}">
      <dgm:prSet phldrT="[Text]"/>
      <dgm:spPr/>
      <dgm:t>
        <a:bodyPr/>
        <a:lstStyle/>
        <a:p>
          <a:r>
            <a:rPr lang="fa-IR" dirty="0" smtClean="0"/>
            <a:t>یکی از مشکلات انسان</a:t>
          </a:r>
          <a:endParaRPr lang="en-US" dirty="0"/>
        </a:p>
      </dgm:t>
    </dgm:pt>
    <dgm:pt modelId="{78E13865-0AED-4C05-9FBA-EE82FDA8ADC4}" type="parTrans" cxnId="{64FB5BB0-6820-4756-AE47-94CEF6F45722}">
      <dgm:prSet/>
      <dgm:spPr/>
      <dgm:t>
        <a:bodyPr/>
        <a:lstStyle/>
        <a:p>
          <a:endParaRPr lang="en-US"/>
        </a:p>
      </dgm:t>
    </dgm:pt>
    <dgm:pt modelId="{90B307F3-7391-42D2-A446-E1D312A15C69}" type="sibTrans" cxnId="{64FB5BB0-6820-4756-AE47-94CEF6F45722}">
      <dgm:prSet/>
      <dgm:spPr/>
      <dgm:t>
        <a:bodyPr/>
        <a:lstStyle/>
        <a:p>
          <a:endParaRPr lang="en-US"/>
        </a:p>
      </dgm:t>
    </dgm:pt>
    <dgm:pt modelId="{04B9E36C-57E8-4498-8FD6-D93CD72E99CC}">
      <dgm:prSet phldrT="[Text]"/>
      <dgm:spPr/>
      <dgm:t>
        <a:bodyPr/>
        <a:lstStyle/>
        <a:p>
          <a:pPr algn="ctr"/>
          <a:r>
            <a:rPr lang="fa-IR" dirty="0" smtClean="0"/>
            <a:t>عدم شناخت مصداق های همز و لمز</a:t>
          </a:r>
          <a:endParaRPr lang="en-US" dirty="0"/>
        </a:p>
      </dgm:t>
    </dgm:pt>
    <dgm:pt modelId="{E590AB29-B905-4FBE-A1C4-EF21A6DE9F35}" type="parTrans" cxnId="{CC5515FD-5F3D-423F-9EBC-E528928E6547}">
      <dgm:prSet/>
      <dgm:spPr/>
      <dgm:t>
        <a:bodyPr/>
        <a:lstStyle/>
        <a:p>
          <a:endParaRPr lang="en-US"/>
        </a:p>
      </dgm:t>
    </dgm:pt>
    <dgm:pt modelId="{E4C841A2-5668-4F6F-8851-E3A205C1A7E7}" type="sibTrans" cxnId="{CC5515FD-5F3D-423F-9EBC-E528928E6547}">
      <dgm:prSet/>
      <dgm:spPr/>
      <dgm:t>
        <a:bodyPr/>
        <a:lstStyle/>
        <a:p>
          <a:endParaRPr lang="en-US"/>
        </a:p>
      </dgm:t>
    </dgm:pt>
    <dgm:pt modelId="{DB8708FC-AB9A-4DD7-BEE7-20A634517977}">
      <dgm:prSet/>
      <dgm:spPr/>
      <dgm:t>
        <a:bodyPr/>
        <a:lstStyle/>
        <a:p>
          <a:pPr algn="ctr"/>
          <a:r>
            <a:rPr lang="fa-IR" dirty="0" smtClean="0"/>
            <a:t>نمی تواند از آن استغفار و توبه کند</a:t>
          </a:r>
          <a:endParaRPr lang="en-US" dirty="0"/>
        </a:p>
      </dgm:t>
    </dgm:pt>
    <dgm:pt modelId="{B0671BAD-8BBF-417D-A8B3-FB20919F39CD}" type="parTrans" cxnId="{AF22C070-79DF-4435-96A4-5752B0897AEC}">
      <dgm:prSet/>
      <dgm:spPr/>
      <dgm:t>
        <a:bodyPr/>
        <a:lstStyle/>
        <a:p>
          <a:endParaRPr lang="en-US"/>
        </a:p>
      </dgm:t>
    </dgm:pt>
    <dgm:pt modelId="{ACAB5182-9AF5-44AC-90B8-49B43DF80618}" type="sibTrans" cxnId="{AF22C070-79DF-4435-96A4-5752B0897AEC}">
      <dgm:prSet/>
      <dgm:spPr/>
      <dgm:t>
        <a:bodyPr/>
        <a:lstStyle/>
        <a:p>
          <a:endParaRPr lang="en-US"/>
        </a:p>
      </dgm:t>
    </dgm:pt>
    <dgm:pt modelId="{3CBCA0C7-4EA4-4BF5-AB57-241CB5E2A2E2}" type="pres">
      <dgm:prSet presAssocID="{58BB668A-50FA-4A53-B19C-E26F6526D9F5}" presName="Name0" presStyleCnt="0">
        <dgm:presLayoutVars>
          <dgm:chMax val="7"/>
          <dgm:chPref val="7"/>
          <dgm:dir/>
        </dgm:presLayoutVars>
      </dgm:prSet>
      <dgm:spPr/>
    </dgm:pt>
    <dgm:pt modelId="{4ECB2C37-C167-4028-84A8-33CCCE56DF0A}" type="pres">
      <dgm:prSet presAssocID="{58BB668A-50FA-4A53-B19C-E26F6526D9F5}" presName="dot1" presStyleLbl="alignNode1" presStyleIdx="0" presStyleCnt="12"/>
      <dgm:spPr/>
    </dgm:pt>
    <dgm:pt modelId="{ACFC2512-2B57-455D-BBEE-61D3BDD05733}" type="pres">
      <dgm:prSet presAssocID="{58BB668A-50FA-4A53-B19C-E26F6526D9F5}" presName="dot2" presStyleLbl="alignNode1" presStyleIdx="1" presStyleCnt="12"/>
      <dgm:spPr/>
    </dgm:pt>
    <dgm:pt modelId="{8C2BEFDB-4818-4A80-B979-9DF9F8DDE967}" type="pres">
      <dgm:prSet presAssocID="{58BB668A-50FA-4A53-B19C-E26F6526D9F5}" presName="dot3" presStyleLbl="alignNode1" presStyleIdx="2" presStyleCnt="12"/>
      <dgm:spPr/>
    </dgm:pt>
    <dgm:pt modelId="{1AE8F8F0-1707-4B93-A3B7-C4C042099B0A}" type="pres">
      <dgm:prSet presAssocID="{58BB668A-50FA-4A53-B19C-E26F6526D9F5}" presName="dot4" presStyleLbl="alignNode1" presStyleIdx="3" presStyleCnt="12"/>
      <dgm:spPr/>
    </dgm:pt>
    <dgm:pt modelId="{BC94074A-62A2-41EF-8BE4-434D8B9BE99B}" type="pres">
      <dgm:prSet presAssocID="{58BB668A-50FA-4A53-B19C-E26F6526D9F5}" presName="dot5" presStyleLbl="alignNode1" presStyleIdx="4" presStyleCnt="12"/>
      <dgm:spPr/>
    </dgm:pt>
    <dgm:pt modelId="{AD3B4EDE-634D-4521-82B5-14C8EFBD7715}" type="pres">
      <dgm:prSet presAssocID="{58BB668A-50FA-4A53-B19C-E26F6526D9F5}" presName="dotArrow1" presStyleLbl="alignNode1" presStyleIdx="5" presStyleCnt="12"/>
      <dgm:spPr/>
    </dgm:pt>
    <dgm:pt modelId="{92589AE2-6235-49D0-BAB5-E5D44C907C02}" type="pres">
      <dgm:prSet presAssocID="{58BB668A-50FA-4A53-B19C-E26F6526D9F5}" presName="dotArrow2" presStyleLbl="alignNode1" presStyleIdx="6" presStyleCnt="12"/>
      <dgm:spPr/>
    </dgm:pt>
    <dgm:pt modelId="{FD9D2AB7-4F69-4A9E-9EB5-E92D283DF7AD}" type="pres">
      <dgm:prSet presAssocID="{58BB668A-50FA-4A53-B19C-E26F6526D9F5}" presName="dotArrow3" presStyleLbl="alignNode1" presStyleIdx="7" presStyleCnt="12"/>
      <dgm:spPr/>
    </dgm:pt>
    <dgm:pt modelId="{B2D1C474-CC7E-4EE8-B374-9574FB8CE5ED}" type="pres">
      <dgm:prSet presAssocID="{58BB668A-50FA-4A53-B19C-E26F6526D9F5}" presName="dotArrow4" presStyleLbl="alignNode1" presStyleIdx="8" presStyleCnt="12"/>
      <dgm:spPr/>
    </dgm:pt>
    <dgm:pt modelId="{10C0CF91-136B-4736-A747-97D1D8A4ABD8}" type="pres">
      <dgm:prSet presAssocID="{58BB668A-50FA-4A53-B19C-E26F6526D9F5}" presName="dotArrow5" presStyleLbl="alignNode1" presStyleIdx="9" presStyleCnt="12"/>
      <dgm:spPr/>
    </dgm:pt>
    <dgm:pt modelId="{1CF31AD1-9C8B-4750-9054-62AD16C6BC68}" type="pres">
      <dgm:prSet presAssocID="{58BB668A-50FA-4A53-B19C-E26F6526D9F5}" presName="dotArrow6" presStyleLbl="alignNode1" presStyleIdx="10" presStyleCnt="12"/>
      <dgm:spPr/>
    </dgm:pt>
    <dgm:pt modelId="{5D9548F7-AAE8-4DDF-A78D-C1243585D8CC}" type="pres">
      <dgm:prSet presAssocID="{58BB668A-50FA-4A53-B19C-E26F6526D9F5}" presName="dotArrow7" presStyleLbl="alignNode1" presStyleIdx="11" presStyleCnt="12"/>
      <dgm:spPr/>
    </dgm:pt>
    <dgm:pt modelId="{9BBB34BA-3909-4B96-95EB-EE1210BA9CD6}" type="pres">
      <dgm:prSet presAssocID="{4789D696-1561-43B7-B34F-1CB452A0C08B}" presName="parTx1" presStyleLbl="node1" presStyleIdx="0" presStyleCnt="3"/>
      <dgm:spPr/>
    </dgm:pt>
    <dgm:pt modelId="{0468BF70-5C0E-4297-ABFA-FAE7A800F27E}" type="pres">
      <dgm:prSet presAssocID="{90B307F3-7391-42D2-A446-E1D312A15C69}" presName="picture1" presStyleCnt="0"/>
      <dgm:spPr/>
    </dgm:pt>
    <dgm:pt modelId="{6988C741-4990-47D4-9100-C5B61D939392}" type="pres">
      <dgm:prSet presAssocID="{90B307F3-7391-42D2-A446-E1D312A15C69}" presName="imageRepeatNode" presStyleLbl="fgImgPlace1" presStyleIdx="0" presStyleCnt="3"/>
      <dgm:spPr/>
    </dgm:pt>
    <dgm:pt modelId="{3F6C255F-AC5A-4A3C-A096-E1EB47A1E5AD}" type="pres">
      <dgm:prSet presAssocID="{04B9E36C-57E8-4498-8FD6-D93CD72E99CC}" presName="parTx2" presStyleLbl="node1" presStyleIdx="1" presStyleCnt="3"/>
      <dgm:spPr/>
    </dgm:pt>
    <dgm:pt modelId="{1B37A55C-5E15-4F38-9723-5230996B5478}" type="pres">
      <dgm:prSet presAssocID="{E4C841A2-5668-4F6F-8851-E3A205C1A7E7}" presName="picture2" presStyleCnt="0"/>
      <dgm:spPr/>
    </dgm:pt>
    <dgm:pt modelId="{33C0A1C5-D04F-4DC7-98A8-0DD81D77896D}" type="pres">
      <dgm:prSet presAssocID="{E4C841A2-5668-4F6F-8851-E3A205C1A7E7}" presName="imageRepeatNode" presStyleLbl="fgImgPlace1" presStyleIdx="1" presStyleCnt="3"/>
      <dgm:spPr/>
    </dgm:pt>
    <dgm:pt modelId="{8BD9273C-2B77-4A64-AB62-67993CD210E0}" type="pres">
      <dgm:prSet presAssocID="{DB8708FC-AB9A-4DD7-BEE7-20A634517977}" presName="parTx3" presStyleLbl="node1" presStyleIdx="2" presStyleCnt="3"/>
      <dgm:spPr/>
    </dgm:pt>
    <dgm:pt modelId="{0D6F4554-D18F-41B6-8C29-3E522AB2814E}" type="pres">
      <dgm:prSet presAssocID="{ACAB5182-9AF5-44AC-90B8-49B43DF80618}" presName="picture3" presStyleCnt="0"/>
      <dgm:spPr/>
    </dgm:pt>
    <dgm:pt modelId="{4E7EA0B5-5065-4D14-B587-41C2FAB79BBB}" type="pres">
      <dgm:prSet presAssocID="{ACAB5182-9AF5-44AC-90B8-49B43DF80618}" presName="imageRepeatNode" presStyleLbl="fgImgPlace1" presStyleIdx="2" presStyleCnt="3"/>
      <dgm:spPr/>
    </dgm:pt>
  </dgm:ptLst>
  <dgm:cxnLst>
    <dgm:cxn modelId="{98583978-94B2-4448-9D98-FA2DA3CFB3EA}" type="presOf" srcId="{4789D696-1561-43B7-B34F-1CB452A0C08B}" destId="{9BBB34BA-3909-4B96-95EB-EE1210BA9CD6}" srcOrd="0" destOrd="0" presId="urn:microsoft.com/office/officeart/2008/layout/AscendingPictureAccentProcess"/>
    <dgm:cxn modelId="{39948AE9-14C3-4C3E-BA59-BFC071DA71F5}" type="presOf" srcId="{ACAB5182-9AF5-44AC-90B8-49B43DF80618}" destId="{4E7EA0B5-5065-4D14-B587-41C2FAB79BBB}" srcOrd="0" destOrd="0" presId="urn:microsoft.com/office/officeart/2008/layout/AscendingPictureAccentProcess"/>
    <dgm:cxn modelId="{AB1A388A-6201-4D38-8FE4-A3DB027A973C}" type="presOf" srcId="{04B9E36C-57E8-4498-8FD6-D93CD72E99CC}" destId="{3F6C255F-AC5A-4A3C-A096-E1EB47A1E5AD}" srcOrd="0" destOrd="0" presId="urn:microsoft.com/office/officeart/2008/layout/AscendingPictureAccentProcess"/>
    <dgm:cxn modelId="{14501E29-BE67-4D57-84E0-0661EE2ADA3F}" type="presOf" srcId="{E4C841A2-5668-4F6F-8851-E3A205C1A7E7}" destId="{33C0A1C5-D04F-4DC7-98A8-0DD81D77896D}" srcOrd="0" destOrd="0" presId="urn:microsoft.com/office/officeart/2008/layout/AscendingPictureAccentProcess"/>
    <dgm:cxn modelId="{AF22C070-79DF-4435-96A4-5752B0897AEC}" srcId="{58BB668A-50FA-4A53-B19C-E26F6526D9F5}" destId="{DB8708FC-AB9A-4DD7-BEE7-20A634517977}" srcOrd="2" destOrd="0" parTransId="{B0671BAD-8BBF-417D-A8B3-FB20919F39CD}" sibTransId="{ACAB5182-9AF5-44AC-90B8-49B43DF80618}"/>
    <dgm:cxn modelId="{B41ED6DF-AF50-4F00-84F9-3300F2C9F50E}" type="presOf" srcId="{DB8708FC-AB9A-4DD7-BEE7-20A634517977}" destId="{8BD9273C-2B77-4A64-AB62-67993CD210E0}" srcOrd="0" destOrd="0" presId="urn:microsoft.com/office/officeart/2008/layout/AscendingPictureAccentProcess"/>
    <dgm:cxn modelId="{ABBB2CD8-8FA5-4ACE-9668-114C748D0217}" type="presOf" srcId="{58BB668A-50FA-4A53-B19C-E26F6526D9F5}" destId="{3CBCA0C7-4EA4-4BF5-AB57-241CB5E2A2E2}" srcOrd="0" destOrd="0" presId="urn:microsoft.com/office/officeart/2008/layout/AscendingPictureAccentProcess"/>
    <dgm:cxn modelId="{64FB5BB0-6820-4756-AE47-94CEF6F45722}" srcId="{58BB668A-50FA-4A53-B19C-E26F6526D9F5}" destId="{4789D696-1561-43B7-B34F-1CB452A0C08B}" srcOrd="0" destOrd="0" parTransId="{78E13865-0AED-4C05-9FBA-EE82FDA8ADC4}" sibTransId="{90B307F3-7391-42D2-A446-E1D312A15C69}"/>
    <dgm:cxn modelId="{C0F2C4D6-A890-4CC3-94B9-833E5659F77F}" type="presOf" srcId="{90B307F3-7391-42D2-A446-E1D312A15C69}" destId="{6988C741-4990-47D4-9100-C5B61D939392}" srcOrd="0" destOrd="0" presId="urn:microsoft.com/office/officeart/2008/layout/AscendingPictureAccentProcess"/>
    <dgm:cxn modelId="{CC5515FD-5F3D-423F-9EBC-E528928E6547}" srcId="{58BB668A-50FA-4A53-B19C-E26F6526D9F5}" destId="{04B9E36C-57E8-4498-8FD6-D93CD72E99CC}" srcOrd="1" destOrd="0" parTransId="{E590AB29-B905-4FBE-A1C4-EF21A6DE9F35}" sibTransId="{E4C841A2-5668-4F6F-8851-E3A205C1A7E7}"/>
    <dgm:cxn modelId="{BAA826C8-22A8-4384-B9CC-90FB1113508D}" type="presParOf" srcId="{3CBCA0C7-4EA4-4BF5-AB57-241CB5E2A2E2}" destId="{4ECB2C37-C167-4028-84A8-33CCCE56DF0A}" srcOrd="0" destOrd="0" presId="urn:microsoft.com/office/officeart/2008/layout/AscendingPictureAccentProcess"/>
    <dgm:cxn modelId="{5ED57101-5BB3-4D5B-885A-4A545A4F7343}" type="presParOf" srcId="{3CBCA0C7-4EA4-4BF5-AB57-241CB5E2A2E2}" destId="{ACFC2512-2B57-455D-BBEE-61D3BDD05733}" srcOrd="1" destOrd="0" presId="urn:microsoft.com/office/officeart/2008/layout/AscendingPictureAccentProcess"/>
    <dgm:cxn modelId="{C6C85201-AA49-484D-9605-B936D2CFE586}" type="presParOf" srcId="{3CBCA0C7-4EA4-4BF5-AB57-241CB5E2A2E2}" destId="{8C2BEFDB-4818-4A80-B979-9DF9F8DDE967}" srcOrd="2" destOrd="0" presId="urn:microsoft.com/office/officeart/2008/layout/AscendingPictureAccentProcess"/>
    <dgm:cxn modelId="{257A83F1-6539-41FD-912C-588637587844}" type="presParOf" srcId="{3CBCA0C7-4EA4-4BF5-AB57-241CB5E2A2E2}" destId="{1AE8F8F0-1707-4B93-A3B7-C4C042099B0A}" srcOrd="3" destOrd="0" presId="urn:microsoft.com/office/officeart/2008/layout/AscendingPictureAccentProcess"/>
    <dgm:cxn modelId="{1B3BE437-5471-4B4C-A429-509EEFB4B660}" type="presParOf" srcId="{3CBCA0C7-4EA4-4BF5-AB57-241CB5E2A2E2}" destId="{BC94074A-62A2-41EF-8BE4-434D8B9BE99B}" srcOrd="4" destOrd="0" presId="urn:microsoft.com/office/officeart/2008/layout/AscendingPictureAccentProcess"/>
    <dgm:cxn modelId="{782D269F-C8E6-454E-8E34-01E1358083D1}" type="presParOf" srcId="{3CBCA0C7-4EA4-4BF5-AB57-241CB5E2A2E2}" destId="{AD3B4EDE-634D-4521-82B5-14C8EFBD7715}" srcOrd="5" destOrd="0" presId="urn:microsoft.com/office/officeart/2008/layout/AscendingPictureAccentProcess"/>
    <dgm:cxn modelId="{0F75347C-C111-4726-B524-B9C7CEE9DB5F}" type="presParOf" srcId="{3CBCA0C7-4EA4-4BF5-AB57-241CB5E2A2E2}" destId="{92589AE2-6235-49D0-BAB5-E5D44C907C02}" srcOrd="6" destOrd="0" presId="urn:microsoft.com/office/officeart/2008/layout/AscendingPictureAccentProcess"/>
    <dgm:cxn modelId="{3020C222-61E6-45E1-82FC-2B9E84622F1F}" type="presParOf" srcId="{3CBCA0C7-4EA4-4BF5-AB57-241CB5E2A2E2}" destId="{FD9D2AB7-4F69-4A9E-9EB5-E92D283DF7AD}" srcOrd="7" destOrd="0" presId="urn:microsoft.com/office/officeart/2008/layout/AscendingPictureAccentProcess"/>
    <dgm:cxn modelId="{C41ED121-6F15-4F2C-B153-A273657B4336}" type="presParOf" srcId="{3CBCA0C7-4EA4-4BF5-AB57-241CB5E2A2E2}" destId="{B2D1C474-CC7E-4EE8-B374-9574FB8CE5ED}" srcOrd="8" destOrd="0" presId="urn:microsoft.com/office/officeart/2008/layout/AscendingPictureAccentProcess"/>
    <dgm:cxn modelId="{E1A9525B-C61E-41E7-8CA4-B0A1F5B361D9}" type="presParOf" srcId="{3CBCA0C7-4EA4-4BF5-AB57-241CB5E2A2E2}" destId="{10C0CF91-136B-4736-A747-97D1D8A4ABD8}" srcOrd="9" destOrd="0" presId="urn:microsoft.com/office/officeart/2008/layout/AscendingPictureAccentProcess"/>
    <dgm:cxn modelId="{915DA2F2-5461-4CDE-B9DD-78210FFFC9E2}" type="presParOf" srcId="{3CBCA0C7-4EA4-4BF5-AB57-241CB5E2A2E2}" destId="{1CF31AD1-9C8B-4750-9054-62AD16C6BC68}" srcOrd="10" destOrd="0" presId="urn:microsoft.com/office/officeart/2008/layout/AscendingPictureAccentProcess"/>
    <dgm:cxn modelId="{BD9EE57B-87DF-41CD-917A-DD07A9595482}" type="presParOf" srcId="{3CBCA0C7-4EA4-4BF5-AB57-241CB5E2A2E2}" destId="{5D9548F7-AAE8-4DDF-A78D-C1243585D8CC}" srcOrd="11" destOrd="0" presId="urn:microsoft.com/office/officeart/2008/layout/AscendingPictureAccentProcess"/>
    <dgm:cxn modelId="{A4F6F9BA-F144-4A9F-9529-BABF5791325D}" type="presParOf" srcId="{3CBCA0C7-4EA4-4BF5-AB57-241CB5E2A2E2}" destId="{9BBB34BA-3909-4B96-95EB-EE1210BA9CD6}" srcOrd="12" destOrd="0" presId="urn:microsoft.com/office/officeart/2008/layout/AscendingPictureAccentProcess"/>
    <dgm:cxn modelId="{1B9F5E97-C61B-49D6-B4E1-F61351FA9D7F}" type="presParOf" srcId="{3CBCA0C7-4EA4-4BF5-AB57-241CB5E2A2E2}" destId="{0468BF70-5C0E-4297-ABFA-FAE7A800F27E}" srcOrd="13" destOrd="0" presId="urn:microsoft.com/office/officeart/2008/layout/AscendingPictureAccentProcess"/>
    <dgm:cxn modelId="{217D53DE-1D84-4640-A140-0D5BFFC0AFDD}" type="presParOf" srcId="{0468BF70-5C0E-4297-ABFA-FAE7A800F27E}" destId="{6988C741-4990-47D4-9100-C5B61D939392}" srcOrd="0" destOrd="0" presId="urn:microsoft.com/office/officeart/2008/layout/AscendingPictureAccentProcess"/>
    <dgm:cxn modelId="{AFCBB1C2-2F43-4919-AC8C-F86A031C0B32}" type="presParOf" srcId="{3CBCA0C7-4EA4-4BF5-AB57-241CB5E2A2E2}" destId="{3F6C255F-AC5A-4A3C-A096-E1EB47A1E5AD}" srcOrd="14" destOrd="0" presId="urn:microsoft.com/office/officeart/2008/layout/AscendingPictureAccentProcess"/>
    <dgm:cxn modelId="{37329CB2-EC85-40A5-AC76-F3F68DF9C83D}" type="presParOf" srcId="{3CBCA0C7-4EA4-4BF5-AB57-241CB5E2A2E2}" destId="{1B37A55C-5E15-4F38-9723-5230996B5478}" srcOrd="15" destOrd="0" presId="urn:microsoft.com/office/officeart/2008/layout/AscendingPictureAccentProcess"/>
    <dgm:cxn modelId="{CD4FA8CF-676B-4E75-AC6B-133D0A3019FF}" type="presParOf" srcId="{1B37A55C-5E15-4F38-9723-5230996B5478}" destId="{33C0A1C5-D04F-4DC7-98A8-0DD81D77896D}" srcOrd="0" destOrd="0" presId="urn:microsoft.com/office/officeart/2008/layout/AscendingPictureAccentProcess"/>
    <dgm:cxn modelId="{FD63E142-4B77-4147-A431-6B84E80B8AFB}" type="presParOf" srcId="{3CBCA0C7-4EA4-4BF5-AB57-241CB5E2A2E2}" destId="{8BD9273C-2B77-4A64-AB62-67993CD210E0}" srcOrd="16" destOrd="0" presId="urn:microsoft.com/office/officeart/2008/layout/AscendingPictureAccentProcess"/>
    <dgm:cxn modelId="{F3038C98-CE69-46D3-8929-0634D6E6A25D}" type="presParOf" srcId="{3CBCA0C7-4EA4-4BF5-AB57-241CB5E2A2E2}" destId="{0D6F4554-D18F-41B6-8C29-3E522AB2814E}" srcOrd="17" destOrd="0" presId="urn:microsoft.com/office/officeart/2008/layout/AscendingPictureAccentProcess"/>
    <dgm:cxn modelId="{CA4ACB6C-04D3-4969-AB50-B57E4B6A0B81}" type="presParOf" srcId="{0D6F4554-D18F-41B6-8C29-3E522AB2814E}" destId="{4E7EA0B5-5065-4D14-B587-41C2FAB79BB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379D4D-0A22-41B8-97F8-E87E294F20F8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4439D30-C541-46AD-8BE7-42DC94A227CD}">
      <dgm:prSet phldrT="[Text]"/>
      <dgm:spPr/>
      <dgm:t>
        <a:bodyPr/>
        <a:lstStyle/>
        <a:p>
          <a:r>
            <a:rPr lang="fa-IR" dirty="0" smtClean="0"/>
            <a:t>دعای مکارم اخلاق</a:t>
          </a:r>
          <a:endParaRPr lang="en-US" dirty="0"/>
        </a:p>
      </dgm:t>
    </dgm:pt>
    <dgm:pt modelId="{B35C62BE-CB68-4EB7-955F-FCA6C8661C6D}" type="parTrans" cxnId="{610DAD2B-B705-45E6-859B-AED914837447}">
      <dgm:prSet/>
      <dgm:spPr/>
      <dgm:t>
        <a:bodyPr/>
        <a:lstStyle/>
        <a:p>
          <a:endParaRPr lang="en-US"/>
        </a:p>
      </dgm:t>
    </dgm:pt>
    <dgm:pt modelId="{2981C0C0-3084-4B03-A8DC-050C85FE68E7}" type="sibTrans" cxnId="{610DAD2B-B705-45E6-859B-AED914837447}">
      <dgm:prSet/>
      <dgm:spPr/>
      <dgm:t>
        <a:bodyPr/>
        <a:lstStyle/>
        <a:p>
          <a:endParaRPr lang="en-US"/>
        </a:p>
      </dgm:t>
    </dgm:pt>
    <dgm:pt modelId="{CD4D6CFE-5071-4CEA-87CA-879F1B4A7509}">
      <dgm:prSet phldrT="[Text]"/>
      <dgm:spPr/>
      <dgm:t>
        <a:bodyPr/>
        <a:lstStyle/>
        <a:p>
          <a:r>
            <a:rPr lang="fa-IR" dirty="0" smtClean="0">
              <a:noFill/>
            </a:rPr>
            <a:t>-</a:t>
          </a:r>
          <a:endParaRPr lang="en-US" dirty="0">
            <a:noFill/>
          </a:endParaRPr>
        </a:p>
      </dgm:t>
    </dgm:pt>
    <dgm:pt modelId="{F351A60C-F652-484F-A291-812B26D243F4}" type="parTrans" cxnId="{48CDBC28-13B5-4ED1-A2E5-A9D26AF2E6E5}">
      <dgm:prSet/>
      <dgm:spPr/>
      <dgm:t>
        <a:bodyPr/>
        <a:lstStyle/>
        <a:p>
          <a:endParaRPr lang="en-US"/>
        </a:p>
      </dgm:t>
    </dgm:pt>
    <dgm:pt modelId="{553B4338-706E-4B38-8DC1-E16E96B1FAB3}" type="sibTrans" cxnId="{48CDBC28-13B5-4ED1-A2E5-A9D26AF2E6E5}">
      <dgm:prSet/>
      <dgm:spPr/>
      <dgm:t>
        <a:bodyPr/>
        <a:lstStyle/>
        <a:p>
          <a:endParaRPr lang="en-US"/>
        </a:p>
      </dgm:t>
    </dgm:pt>
    <dgm:pt modelId="{D4CB3919-E29E-4B1F-9FFF-8A7E26824A2D}">
      <dgm:prSet phldrT="[Text]"/>
      <dgm:spPr>
        <a:solidFill>
          <a:srgbClr val="8EEB7D"/>
        </a:solidFill>
      </dgm:spPr>
      <dgm:t>
        <a:bodyPr/>
        <a:lstStyle/>
        <a:p>
          <a:r>
            <a:rPr lang="fa-IR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صحیفه سجادیه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3323A43-DF1A-4DDB-83B6-D3AB9D01BFF4}" type="parTrans" cxnId="{00570B4C-D6E9-4DCB-9E05-E7C242D02DA5}">
      <dgm:prSet/>
      <dgm:spPr/>
      <dgm:t>
        <a:bodyPr/>
        <a:lstStyle/>
        <a:p>
          <a:endParaRPr lang="en-US"/>
        </a:p>
      </dgm:t>
    </dgm:pt>
    <dgm:pt modelId="{5FFE7C44-0761-4F53-AF8B-64094259BCD3}" type="sibTrans" cxnId="{00570B4C-D6E9-4DCB-9E05-E7C242D02DA5}">
      <dgm:prSet/>
      <dgm:spPr/>
      <dgm:t>
        <a:bodyPr/>
        <a:lstStyle/>
        <a:p>
          <a:endParaRPr lang="en-US"/>
        </a:p>
      </dgm:t>
    </dgm:pt>
    <dgm:pt modelId="{C8C9FEC3-863F-4171-A35F-F2D6B30FCA4B}">
      <dgm:prSet phldrT="[Text]"/>
      <dgm:spPr/>
      <dgm:t>
        <a:bodyPr/>
        <a:lstStyle/>
        <a:p>
          <a:r>
            <a:rPr lang="fa-IR" dirty="0" smtClean="0">
              <a:noFill/>
            </a:rPr>
            <a:t>-</a:t>
          </a:r>
          <a:endParaRPr lang="en-US" dirty="0">
            <a:noFill/>
          </a:endParaRPr>
        </a:p>
      </dgm:t>
    </dgm:pt>
    <dgm:pt modelId="{36E0F801-449F-4F7A-9484-FFBD442FDEDF}" type="parTrans" cxnId="{869EC4C5-244C-47C1-99FF-1C483C5A0FC8}">
      <dgm:prSet/>
      <dgm:spPr/>
      <dgm:t>
        <a:bodyPr/>
        <a:lstStyle/>
        <a:p>
          <a:endParaRPr lang="en-US"/>
        </a:p>
      </dgm:t>
    </dgm:pt>
    <dgm:pt modelId="{90BDA38F-7F59-4277-8F91-9F1C9E820570}" type="sibTrans" cxnId="{869EC4C5-244C-47C1-99FF-1C483C5A0FC8}">
      <dgm:prSet/>
      <dgm:spPr/>
      <dgm:t>
        <a:bodyPr/>
        <a:lstStyle/>
        <a:p>
          <a:endParaRPr lang="en-US"/>
        </a:p>
      </dgm:t>
    </dgm:pt>
    <dgm:pt modelId="{5580E7BF-6953-4CA0-89EE-DC1C1B347E3E}" type="pres">
      <dgm:prSet presAssocID="{BD379D4D-0A22-41B8-97F8-E87E294F20F8}" presName="Name0" presStyleCnt="0">
        <dgm:presLayoutVars>
          <dgm:dir/>
          <dgm:animOne val="branch"/>
          <dgm:animLvl val="lvl"/>
        </dgm:presLayoutVars>
      </dgm:prSet>
      <dgm:spPr/>
    </dgm:pt>
    <dgm:pt modelId="{B175F051-5C6A-4C01-86AC-96E01D0B6E0A}" type="pres">
      <dgm:prSet presAssocID="{64439D30-C541-46AD-8BE7-42DC94A227CD}" presName="chaos" presStyleCnt="0"/>
      <dgm:spPr/>
    </dgm:pt>
    <dgm:pt modelId="{5EF0943F-F45E-463F-B274-2D67C6A61229}" type="pres">
      <dgm:prSet presAssocID="{64439D30-C541-46AD-8BE7-42DC94A227CD}" presName="parTx1" presStyleLbl="revTx" presStyleIdx="0" presStyleCnt="3"/>
      <dgm:spPr/>
    </dgm:pt>
    <dgm:pt modelId="{F109B2D7-523E-46F9-A52C-266D08416790}" type="pres">
      <dgm:prSet presAssocID="{64439D30-C541-46AD-8BE7-42DC94A227CD}" presName="desTx1" presStyleLbl="revTx" presStyleIdx="1" presStyleCnt="3">
        <dgm:presLayoutVars>
          <dgm:bulletEnabled val="1"/>
        </dgm:presLayoutVars>
      </dgm:prSet>
      <dgm:spPr/>
    </dgm:pt>
    <dgm:pt modelId="{6D3076D1-59E7-435E-ACD4-3F6CE9BBD49E}" type="pres">
      <dgm:prSet presAssocID="{64439D30-C541-46AD-8BE7-42DC94A227CD}" presName="c1" presStyleLbl="node1" presStyleIdx="0" presStyleCnt="19"/>
      <dgm:spPr>
        <a:solidFill>
          <a:srgbClr val="B7F689"/>
        </a:solidFill>
      </dgm:spPr>
    </dgm:pt>
    <dgm:pt modelId="{8ED3C20A-E294-4AEF-A0A4-78EACB0B49CC}" type="pres">
      <dgm:prSet presAssocID="{64439D30-C541-46AD-8BE7-42DC94A227CD}" presName="c2" presStyleLbl="node1" presStyleIdx="1" presStyleCnt="19"/>
      <dgm:spPr/>
    </dgm:pt>
    <dgm:pt modelId="{08B1EE93-A434-4BCC-8A58-908783475425}" type="pres">
      <dgm:prSet presAssocID="{64439D30-C541-46AD-8BE7-42DC94A227CD}" presName="c3" presStyleLbl="node1" presStyleIdx="2" presStyleCnt="19"/>
      <dgm:spPr>
        <a:solidFill>
          <a:srgbClr val="FFDF7F"/>
        </a:solidFill>
      </dgm:spPr>
    </dgm:pt>
    <dgm:pt modelId="{5A2D58D2-B538-4D57-B33C-BF234D056DFE}" type="pres">
      <dgm:prSet presAssocID="{64439D30-C541-46AD-8BE7-42DC94A227CD}" presName="c4" presStyleLbl="node1" presStyleIdx="3" presStyleCnt="19"/>
      <dgm:spPr/>
    </dgm:pt>
    <dgm:pt modelId="{75128547-C803-432D-8F35-635E17E80DC6}" type="pres">
      <dgm:prSet presAssocID="{64439D30-C541-46AD-8BE7-42DC94A227CD}" presName="c5" presStyleLbl="node1" presStyleIdx="4" presStyleCnt="19"/>
      <dgm:spPr>
        <a:solidFill>
          <a:srgbClr val="E7FA84"/>
        </a:solidFill>
      </dgm:spPr>
    </dgm:pt>
    <dgm:pt modelId="{473F8F83-4C30-49D6-83FC-E973C84C0B43}" type="pres">
      <dgm:prSet presAssocID="{64439D30-C541-46AD-8BE7-42DC94A227CD}" presName="c6" presStyleLbl="node1" presStyleIdx="5" presStyleCnt="19"/>
      <dgm:spPr/>
    </dgm:pt>
    <dgm:pt modelId="{5F76384F-6A55-4482-B116-7CBC4449CD64}" type="pres">
      <dgm:prSet presAssocID="{64439D30-C541-46AD-8BE7-42DC94A227CD}" presName="c7" presStyleLbl="node1" presStyleIdx="6" presStyleCnt="19"/>
      <dgm:spPr>
        <a:solidFill>
          <a:srgbClr val="FFDF7F"/>
        </a:solidFill>
      </dgm:spPr>
    </dgm:pt>
    <dgm:pt modelId="{90FD1EFB-7BC0-47E7-B0E8-8B98C8E0C590}" type="pres">
      <dgm:prSet presAssocID="{64439D30-C541-46AD-8BE7-42DC94A227CD}" presName="c8" presStyleLbl="node1" presStyleIdx="7" presStyleCnt="19"/>
      <dgm:spPr/>
    </dgm:pt>
    <dgm:pt modelId="{5718EFC2-7DE6-4D77-A32F-A210325C6E8A}" type="pres">
      <dgm:prSet presAssocID="{64439D30-C541-46AD-8BE7-42DC94A227CD}" presName="c9" presStyleLbl="node1" presStyleIdx="8" presStyleCnt="19"/>
      <dgm:spPr>
        <a:solidFill>
          <a:srgbClr val="B7F689"/>
        </a:solidFill>
      </dgm:spPr>
    </dgm:pt>
    <dgm:pt modelId="{988E640A-08D5-43CC-B763-28BEEF057382}" type="pres">
      <dgm:prSet presAssocID="{64439D30-C541-46AD-8BE7-42DC94A227CD}" presName="c10" presStyleLbl="node1" presStyleIdx="9" presStyleCnt="19"/>
      <dgm:spPr/>
    </dgm:pt>
    <dgm:pt modelId="{AC118486-71DE-4F5A-841C-2EE3E945AC6C}" type="pres">
      <dgm:prSet presAssocID="{64439D30-C541-46AD-8BE7-42DC94A227CD}" presName="c11" presStyleLbl="node1" presStyleIdx="10" presStyleCnt="19"/>
      <dgm:spPr>
        <a:solidFill>
          <a:srgbClr val="A1B8E1"/>
        </a:solidFill>
      </dgm:spPr>
    </dgm:pt>
    <dgm:pt modelId="{840DBC90-AF86-4AE6-887D-43DFA35AD0E9}" type="pres">
      <dgm:prSet presAssocID="{64439D30-C541-46AD-8BE7-42DC94A227CD}" presName="c12" presStyleLbl="node1" presStyleIdx="11" presStyleCnt="19"/>
      <dgm:spPr/>
    </dgm:pt>
    <dgm:pt modelId="{67FC0A06-CC00-4A1C-93E9-C1F80967BE22}" type="pres">
      <dgm:prSet presAssocID="{64439D30-C541-46AD-8BE7-42DC94A227CD}" presName="c13" presStyleLbl="node1" presStyleIdx="12" presStyleCnt="19"/>
      <dgm:spPr>
        <a:solidFill>
          <a:srgbClr val="B7F689"/>
        </a:solidFill>
      </dgm:spPr>
    </dgm:pt>
    <dgm:pt modelId="{72FC926C-1F2B-496C-A1CB-5130971BE35E}" type="pres">
      <dgm:prSet presAssocID="{64439D30-C541-46AD-8BE7-42DC94A227CD}" presName="c14" presStyleLbl="node1" presStyleIdx="13" presStyleCnt="19"/>
      <dgm:spPr/>
    </dgm:pt>
    <dgm:pt modelId="{EDC2FBFC-042D-4105-BF91-5BD3CE7D6A0E}" type="pres">
      <dgm:prSet presAssocID="{64439D30-C541-46AD-8BE7-42DC94A227CD}" presName="c15" presStyleLbl="node1" presStyleIdx="14" presStyleCnt="19"/>
      <dgm:spPr>
        <a:solidFill>
          <a:srgbClr val="FFDF7F"/>
        </a:solidFill>
      </dgm:spPr>
    </dgm:pt>
    <dgm:pt modelId="{20A6A4AA-1BAD-4A9E-90ED-5B7CC9B751C7}" type="pres">
      <dgm:prSet presAssocID="{64439D30-C541-46AD-8BE7-42DC94A227CD}" presName="c16" presStyleLbl="node1" presStyleIdx="15" presStyleCnt="19"/>
      <dgm:spPr/>
    </dgm:pt>
    <dgm:pt modelId="{285A7CE8-7924-4158-8194-8B1201A6DD03}" type="pres">
      <dgm:prSet presAssocID="{64439D30-C541-46AD-8BE7-42DC94A227CD}" presName="c17" presStyleLbl="node1" presStyleIdx="16" presStyleCnt="19" custLinFactNeighborX="-1499" custLinFactNeighborY="-10000"/>
      <dgm:spPr>
        <a:solidFill>
          <a:srgbClr val="A1B8E1"/>
        </a:solidFill>
      </dgm:spPr>
    </dgm:pt>
    <dgm:pt modelId="{68AC9C5D-A124-40D4-86E6-158516C75FDD}" type="pres">
      <dgm:prSet presAssocID="{64439D30-C541-46AD-8BE7-42DC94A227CD}" presName="c18" presStyleLbl="node1" presStyleIdx="17" presStyleCnt="19"/>
      <dgm:spPr/>
    </dgm:pt>
    <dgm:pt modelId="{A06E7775-9A61-42EC-BEE7-E0F622B18FDC}" type="pres">
      <dgm:prSet presAssocID="{2981C0C0-3084-4B03-A8DC-050C85FE68E7}" presName="chevronComposite1" presStyleCnt="0"/>
      <dgm:spPr/>
    </dgm:pt>
    <dgm:pt modelId="{FF7EB6BF-3BBF-4F5E-AE62-61B8E2B2D463}" type="pres">
      <dgm:prSet presAssocID="{2981C0C0-3084-4B03-A8DC-050C85FE68E7}" presName="chevron1" presStyleLbl="sibTrans2D1" presStyleIdx="0" presStyleCnt="2"/>
      <dgm:spPr/>
    </dgm:pt>
    <dgm:pt modelId="{E4BB89C9-E3B8-4760-A8E0-E8773F196207}" type="pres">
      <dgm:prSet presAssocID="{2981C0C0-3084-4B03-A8DC-050C85FE68E7}" presName="spChevron1" presStyleCnt="0"/>
      <dgm:spPr/>
    </dgm:pt>
    <dgm:pt modelId="{57718BAF-135D-46E6-8D62-C475C879D89E}" type="pres">
      <dgm:prSet presAssocID="{2981C0C0-3084-4B03-A8DC-050C85FE68E7}" presName="overlap" presStyleCnt="0"/>
      <dgm:spPr/>
    </dgm:pt>
    <dgm:pt modelId="{376BF8CB-CF31-432C-A82D-66F508A0F919}" type="pres">
      <dgm:prSet presAssocID="{2981C0C0-3084-4B03-A8DC-050C85FE68E7}" presName="chevronComposite2" presStyleCnt="0"/>
      <dgm:spPr/>
    </dgm:pt>
    <dgm:pt modelId="{22B6EA97-170B-45D8-BF8D-157332F28EF1}" type="pres">
      <dgm:prSet presAssocID="{2981C0C0-3084-4B03-A8DC-050C85FE68E7}" presName="chevron2" presStyleLbl="sibTrans2D1" presStyleIdx="1" presStyleCnt="2"/>
      <dgm:spPr>
        <a:solidFill>
          <a:srgbClr val="FFD364"/>
        </a:solidFill>
      </dgm:spPr>
    </dgm:pt>
    <dgm:pt modelId="{F93DFFF4-A882-4838-8370-131BF9867BBA}" type="pres">
      <dgm:prSet presAssocID="{2981C0C0-3084-4B03-A8DC-050C85FE68E7}" presName="spChevron2" presStyleCnt="0"/>
      <dgm:spPr/>
    </dgm:pt>
    <dgm:pt modelId="{C9BBBBE9-E096-427A-9B63-CD110D7FBE04}" type="pres">
      <dgm:prSet presAssocID="{D4CB3919-E29E-4B1F-9FFF-8A7E26824A2D}" presName="last" presStyleCnt="0"/>
      <dgm:spPr/>
    </dgm:pt>
    <dgm:pt modelId="{47868933-5A23-46CC-9BED-FA77A7DC87EF}" type="pres">
      <dgm:prSet presAssocID="{D4CB3919-E29E-4B1F-9FFF-8A7E26824A2D}" presName="circleTx" presStyleLbl="node1" presStyleIdx="18" presStyleCnt="19"/>
      <dgm:spPr/>
    </dgm:pt>
    <dgm:pt modelId="{0425B1A2-073A-4934-9583-ED965C9A96DB}" type="pres">
      <dgm:prSet presAssocID="{D4CB3919-E29E-4B1F-9FFF-8A7E26824A2D}" presName="desTxN" presStyleLbl="revTx" presStyleIdx="2" presStyleCnt="3">
        <dgm:presLayoutVars>
          <dgm:bulletEnabled val="1"/>
        </dgm:presLayoutVars>
      </dgm:prSet>
      <dgm:spPr/>
    </dgm:pt>
    <dgm:pt modelId="{FA35C899-ABB8-4459-B07E-7B3C1719F105}" type="pres">
      <dgm:prSet presAssocID="{D4CB3919-E29E-4B1F-9FFF-8A7E26824A2D}" presName="spN" presStyleCnt="0"/>
      <dgm:spPr/>
    </dgm:pt>
  </dgm:ptLst>
  <dgm:cxnLst>
    <dgm:cxn modelId="{2029BCAB-2657-4823-84FE-7CD35EDBCDDF}" type="presOf" srcId="{D4CB3919-E29E-4B1F-9FFF-8A7E26824A2D}" destId="{47868933-5A23-46CC-9BED-FA77A7DC87EF}" srcOrd="0" destOrd="0" presId="urn:microsoft.com/office/officeart/2009/3/layout/RandomtoResultProcess"/>
    <dgm:cxn modelId="{610DAD2B-B705-45E6-859B-AED914837447}" srcId="{BD379D4D-0A22-41B8-97F8-E87E294F20F8}" destId="{64439D30-C541-46AD-8BE7-42DC94A227CD}" srcOrd="0" destOrd="0" parTransId="{B35C62BE-CB68-4EB7-955F-FCA6C8661C6D}" sibTransId="{2981C0C0-3084-4B03-A8DC-050C85FE68E7}"/>
    <dgm:cxn modelId="{869EC4C5-244C-47C1-99FF-1C483C5A0FC8}" srcId="{D4CB3919-E29E-4B1F-9FFF-8A7E26824A2D}" destId="{C8C9FEC3-863F-4171-A35F-F2D6B30FCA4B}" srcOrd="0" destOrd="0" parTransId="{36E0F801-449F-4F7A-9484-FFBD442FDEDF}" sibTransId="{90BDA38F-7F59-4277-8F91-9F1C9E820570}"/>
    <dgm:cxn modelId="{EF1861DA-B681-4F61-BFB3-40233DB7C3D7}" type="presOf" srcId="{CD4D6CFE-5071-4CEA-87CA-879F1B4A7509}" destId="{F109B2D7-523E-46F9-A52C-266D08416790}" srcOrd="0" destOrd="0" presId="urn:microsoft.com/office/officeart/2009/3/layout/RandomtoResultProcess"/>
    <dgm:cxn modelId="{53BFFE4E-C421-4D1A-9D82-D26A7ED865C9}" type="presOf" srcId="{BD379D4D-0A22-41B8-97F8-E87E294F20F8}" destId="{5580E7BF-6953-4CA0-89EE-DC1C1B347E3E}" srcOrd="0" destOrd="0" presId="urn:microsoft.com/office/officeart/2009/3/layout/RandomtoResultProcess"/>
    <dgm:cxn modelId="{00570B4C-D6E9-4DCB-9E05-E7C242D02DA5}" srcId="{BD379D4D-0A22-41B8-97F8-E87E294F20F8}" destId="{D4CB3919-E29E-4B1F-9FFF-8A7E26824A2D}" srcOrd="1" destOrd="0" parTransId="{C3323A43-DF1A-4DDB-83B6-D3AB9D01BFF4}" sibTransId="{5FFE7C44-0761-4F53-AF8B-64094259BCD3}"/>
    <dgm:cxn modelId="{BFD37478-1E50-4AC4-AA17-AD6D0CC3A81C}" type="presOf" srcId="{C8C9FEC3-863F-4171-A35F-F2D6B30FCA4B}" destId="{0425B1A2-073A-4934-9583-ED965C9A96DB}" srcOrd="0" destOrd="0" presId="urn:microsoft.com/office/officeart/2009/3/layout/RandomtoResultProcess"/>
    <dgm:cxn modelId="{3488C781-EA98-4B8A-A279-E699A457FA28}" type="presOf" srcId="{64439D30-C541-46AD-8BE7-42DC94A227CD}" destId="{5EF0943F-F45E-463F-B274-2D67C6A61229}" srcOrd="0" destOrd="0" presId="urn:microsoft.com/office/officeart/2009/3/layout/RandomtoResultProcess"/>
    <dgm:cxn modelId="{48CDBC28-13B5-4ED1-A2E5-A9D26AF2E6E5}" srcId="{64439D30-C541-46AD-8BE7-42DC94A227CD}" destId="{CD4D6CFE-5071-4CEA-87CA-879F1B4A7509}" srcOrd="0" destOrd="0" parTransId="{F351A60C-F652-484F-A291-812B26D243F4}" sibTransId="{553B4338-706E-4B38-8DC1-E16E96B1FAB3}"/>
    <dgm:cxn modelId="{2C7B89A1-4A57-49A8-9666-BB2FEEFBDB59}" type="presParOf" srcId="{5580E7BF-6953-4CA0-89EE-DC1C1B347E3E}" destId="{B175F051-5C6A-4C01-86AC-96E01D0B6E0A}" srcOrd="0" destOrd="0" presId="urn:microsoft.com/office/officeart/2009/3/layout/RandomtoResultProcess"/>
    <dgm:cxn modelId="{E29846E8-8B8B-4BB2-A1F1-9C17EE2C238A}" type="presParOf" srcId="{B175F051-5C6A-4C01-86AC-96E01D0B6E0A}" destId="{5EF0943F-F45E-463F-B274-2D67C6A61229}" srcOrd="0" destOrd="0" presId="urn:microsoft.com/office/officeart/2009/3/layout/RandomtoResultProcess"/>
    <dgm:cxn modelId="{18CEFBCD-61CB-436E-B2A5-179F527334AE}" type="presParOf" srcId="{B175F051-5C6A-4C01-86AC-96E01D0B6E0A}" destId="{F109B2D7-523E-46F9-A52C-266D08416790}" srcOrd="1" destOrd="0" presId="urn:microsoft.com/office/officeart/2009/3/layout/RandomtoResultProcess"/>
    <dgm:cxn modelId="{1334D8BB-2AE1-4669-8FEA-CE7ABEFD0D61}" type="presParOf" srcId="{B175F051-5C6A-4C01-86AC-96E01D0B6E0A}" destId="{6D3076D1-59E7-435E-ACD4-3F6CE9BBD49E}" srcOrd="2" destOrd="0" presId="urn:microsoft.com/office/officeart/2009/3/layout/RandomtoResultProcess"/>
    <dgm:cxn modelId="{242BF62C-04CF-424B-A474-24B241A66246}" type="presParOf" srcId="{B175F051-5C6A-4C01-86AC-96E01D0B6E0A}" destId="{8ED3C20A-E294-4AEF-A0A4-78EACB0B49CC}" srcOrd="3" destOrd="0" presId="urn:microsoft.com/office/officeart/2009/3/layout/RandomtoResultProcess"/>
    <dgm:cxn modelId="{03F0845F-21FA-4654-9BBF-D6A6588FA190}" type="presParOf" srcId="{B175F051-5C6A-4C01-86AC-96E01D0B6E0A}" destId="{08B1EE93-A434-4BCC-8A58-908783475425}" srcOrd="4" destOrd="0" presId="urn:microsoft.com/office/officeart/2009/3/layout/RandomtoResultProcess"/>
    <dgm:cxn modelId="{547E150B-ECC3-4E9F-996D-2F3AB9B8F1D9}" type="presParOf" srcId="{B175F051-5C6A-4C01-86AC-96E01D0B6E0A}" destId="{5A2D58D2-B538-4D57-B33C-BF234D056DFE}" srcOrd="5" destOrd="0" presId="urn:microsoft.com/office/officeart/2009/3/layout/RandomtoResultProcess"/>
    <dgm:cxn modelId="{C37453B4-B6A9-4A88-85CF-AA7858437733}" type="presParOf" srcId="{B175F051-5C6A-4C01-86AC-96E01D0B6E0A}" destId="{75128547-C803-432D-8F35-635E17E80DC6}" srcOrd="6" destOrd="0" presId="urn:microsoft.com/office/officeart/2009/3/layout/RandomtoResultProcess"/>
    <dgm:cxn modelId="{CF93ABD8-C166-49B2-98FD-43375F2FC2B3}" type="presParOf" srcId="{B175F051-5C6A-4C01-86AC-96E01D0B6E0A}" destId="{473F8F83-4C30-49D6-83FC-E973C84C0B43}" srcOrd="7" destOrd="0" presId="urn:microsoft.com/office/officeart/2009/3/layout/RandomtoResultProcess"/>
    <dgm:cxn modelId="{62A3AF67-2674-4CC7-84C7-7D5655C058EE}" type="presParOf" srcId="{B175F051-5C6A-4C01-86AC-96E01D0B6E0A}" destId="{5F76384F-6A55-4482-B116-7CBC4449CD64}" srcOrd="8" destOrd="0" presId="urn:microsoft.com/office/officeart/2009/3/layout/RandomtoResultProcess"/>
    <dgm:cxn modelId="{BC4F2CC3-5167-4482-B261-69ED12C54C7B}" type="presParOf" srcId="{B175F051-5C6A-4C01-86AC-96E01D0B6E0A}" destId="{90FD1EFB-7BC0-47E7-B0E8-8B98C8E0C590}" srcOrd="9" destOrd="0" presId="urn:microsoft.com/office/officeart/2009/3/layout/RandomtoResultProcess"/>
    <dgm:cxn modelId="{D7F690A6-465F-435C-BE46-F0FEF7502A7E}" type="presParOf" srcId="{B175F051-5C6A-4C01-86AC-96E01D0B6E0A}" destId="{5718EFC2-7DE6-4D77-A32F-A210325C6E8A}" srcOrd="10" destOrd="0" presId="urn:microsoft.com/office/officeart/2009/3/layout/RandomtoResultProcess"/>
    <dgm:cxn modelId="{E78C696F-12FA-467F-B82D-6CC8A42B6BF1}" type="presParOf" srcId="{B175F051-5C6A-4C01-86AC-96E01D0B6E0A}" destId="{988E640A-08D5-43CC-B763-28BEEF057382}" srcOrd="11" destOrd="0" presId="urn:microsoft.com/office/officeart/2009/3/layout/RandomtoResultProcess"/>
    <dgm:cxn modelId="{AC5CCDBE-C7E2-484F-BE63-A1952B17CEAF}" type="presParOf" srcId="{B175F051-5C6A-4C01-86AC-96E01D0B6E0A}" destId="{AC118486-71DE-4F5A-841C-2EE3E945AC6C}" srcOrd="12" destOrd="0" presId="urn:microsoft.com/office/officeart/2009/3/layout/RandomtoResultProcess"/>
    <dgm:cxn modelId="{4EFC82DD-24EB-4AB0-8724-57081DA7B1FF}" type="presParOf" srcId="{B175F051-5C6A-4C01-86AC-96E01D0B6E0A}" destId="{840DBC90-AF86-4AE6-887D-43DFA35AD0E9}" srcOrd="13" destOrd="0" presId="urn:microsoft.com/office/officeart/2009/3/layout/RandomtoResultProcess"/>
    <dgm:cxn modelId="{5DCD5880-3845-42C6-9942-1CEECFE72401}" type="presParOf" srcId="{B175F051-5C6A-4C01-86AC-96E01D0B6E0A}" destId="{67FC0A06-CC00-4A1C-93E9-C1F80967BE22}" srcOrd="14" destOrd="0" presId="urn:microsoft.com/office/officeart/2009/3/layout/RandomtoResultProcess"/>
    <dgm:cxn modelId="{B45BF479-A627-45B6-9C65-E078E44E1F0D}" type="presParOf" srcId="{B175F051-5C6A-4C01-86AC-96E01D0B6E0A}" destId="{72FC926C-1F2B-496C-A1CB-5130971BE35E}" srcOrd="15" destOrd="0" presId="urn:microsoft.com/office/officeart/2009/3/layout/RandomtoResultProcess"/>
    <dgm:cxn modelId="{EC9E5726-4431-4CBC-8E10-4D8A5505CDD6}" type="presParOf" srcId="{B175F051-5C6A-4C01-86AC-96E01D0B6E0A}" destId="{EDC2FBFC-042D-4105-BF91-5BD3CE7D6A0E}" srcOrd="16" destOrd="0" presId="urn:microsoft.com/office/officeart/2009/3/layout/RandomtoResultProcess"/>
    <dgm:cxn modelId="{6FA17A6E-C151-4BFC-BD3A-D67CF5C82EF5}" type="presParOf" srcId="{B175F051-5C6A-4C01-86AC-96E01D0B6E0A}" destId="{20A6A4AA-1BAD-4A9E-90ED-5B7CC9B751C7}" srcOrd="17" destOrd="0" presId="urn:microsoft.com/office/officeart/2009/3/layout/RandomtoResultProcess"/>
    <dgm:cxn modelId="{D4558D82-5D82-4F05-B2C3-971AC9925D6F}" type="presParOf" srcId="{B175F051-5C6A-4C01-86AC-96E01D0B6E0A}" destId="{285A7CE8-7924-4158-8194-8B1201A6DD03}" srcOrd="18" destOrd="0" presId="urn:microsoft.com/office/officeart/2009/3/layout/RandomtoResultProcess"/>
    <dgm:cxn modelId="{3403629A-19C0-4630-B41A-2E029DC1108E}" type="presParOf" srcId="{B175F051-5C6A-4C01-86AC-96E01D0B6E0A}" destId="{68AC9C5D-A124-40D4-86E6-158516C75FDD}" srcOrd="19" destOrd="0" presId="urn:microsoft.com/office/officeart/2009/3/layout/RandomtoResultProcess"/>
    <dgm:cxn modelId="{558EEDF6-BBA1-4D03-B332-FB893C1B8318}" type="presParOf" srcId="{5580E7BF-6953-4CA0-89EE-DC1C1B347E3E}" destId="{A06E7775-9A61-42EC-BEE7-E0F622B18FDC}" srcOrd="1" destOrd="0" presId="urn:microsoft.com/office/officeart/2009/3/layout/RandomtoResultProcess"/>
    <dgm:cxn modelId="{4BC591D0-FDAF-46EE-9F7F-1F97E4846652}" type="presParOf" srcId="{A06E7775-9A61-42EC-BEE7-E0F622B18FDC}" destId="{FF7EB6BF-3BBF-4F5E-AE62-61B8E2B2D463}" srcOrd="0" destOrd="0" presId="urn:microsoft.com/office/officeart/2009/3/layout/RandomtoResultProcess"/>
    <dgm:cxn modelId="{A1BAEF2C-3622-453F-8195-75A0F62E7580}" type="presParOf" srcId="{A06E7775-9A61-42EC-BEE7-E0F622B18FDC}" destId="{E4BB89C9-E3B8-4760-A8E0-E8773F196207}" srcOrd="1" destOrd="0" presId="urn:microsoft.com/office/officeart/2009/3/layout/RandomtoResultProcess"/>
    <dgm:cxn modelId="{5E816252-AB63-47EC-9A28-A1EBE2EBDC93}" type="presParOf" srcId="{5580E7BF-6953-4CA0-89EE-DC1C1B347E3E}" destId="{57718BAF-135D-46E6-8D62-C475C879D89E}" srcOrd="2" destOrd="0" presId="urn:microsoft.com/office/officeart/2009/3/layout/RandomtoResultProcess"/>
    <dgm:cxn modelId="{C4FE7894-D34F-442F-AD7D-8BF786CDBD6E}" type="presParOf" srcId="{5580E7BF-6953-4CA0-89EE-DC1C1B347E3E}" destId="{376BF8CB-CF31-432C-A82D-66F508A0F919}" srcOrd="3" destOrd="0" presId="urn:microsoft.com/office/officeart/2009/3/layout/RandomtoResultProcess"/>
    <dgm:cxn modelId="{8D767BB5-6FB2-4721-978B-E52B9C78763F}" type="presParOf" srcId="{376BF8CB-CF31-432C-A82D-66F508A0F919}" destId="{22B6EA97-170B-45D8-BF8D-157332F28EF1}" srcOrd="0" destOrd="0" presId="urn:microsoft.com/office/officeart/2009/3/layout/RandomtoResultProcess"/>
    <dgm:cxn modelId="{619FDEED-15B1-4FDD-B228-387F4530F776}" type="presParOf" srcId="{376BF8CB-CF31-432C-A82D-66F508A0F919}" destId="{F93DFFF4-A882-4838-8370-131BF9867BBA}" srcOrd="1" destOrd="0" presId="urn:microsoft.com/office/officeart/2009/3/layout/RandomtoResultProcess"/>
    <dgm:cxn modelId="{0BC1A832-11E0-4D87-A74F-85ACFFB88FE8}" type="presParOf" srcId="{5580E7BF-6953-4CA0-89EE-DC1C1B347E3E}" destId="{C9BBBBE9-E096-427A-9B63-CD110D7FBE04}" srcOrd="4" destOrd="0" presId="urn:microsoft.com/office/officeart/2009/3/layout/RandomtoResultProcess"/>
    <dgm:cxn modelId="{D5C827A3-BA40-4F0E-AA2A-FE98027EE80B}" type="presParOf" srcId="{C9BBBBE9-E096-427A-9B63-CD110D7FBE04}" destId="{47868933-5A23-46CC-9BED-FA77A7DC87EF}" srcOrd="0" destOrd="0" presId="urn:microsoft.com/office/officeart/2009/3/layout/RandomtoResultProcess"/>
    <dgm:cxn modelId="{233187F9-BC02-4FBC-811D-165F858F849A}" type="presParOf" srcId="{C9BBBBE9-E096-427A-9B63-CD110D7FBE04}" destId="{0425B1A2-073A-4934-9583-ED965C9A96DB}" srcOrd="1" destOrd="0" presId="urn:microsoft.com/office/officeart/2009/3/layout/RandomtoResultProcess"/>
    <dgm:cxn modelId="{AF562CFE-6C83-4333-8B8B-F63DBAF6F4D7}" type="presParOf" srcId="{C9BBBBE9-E096-427A-9B63-CD110D7FBE04}" destId="{FA35C899-ABB8-4459-B07E-7B3C1719F105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81BC3-D1EB-4E44-A2D5-2C641D35DA1A}">
      <dsp:nvSpPr>
        <dsp:cNvPr id="0" name=""/>
        <dsp:cNvSpPr/>
      </dsp:nvSpPr>
      <dsp:spPr>
        <a:xfrm>
          <a:off x="0" y="234879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8EEF6-866C-4494-9DA6-E3A6DA2DA537}">
      <dsp:nvSpPr>
        <dsp:cNvPr id="0" name=""/>
        <dsp:cNvSpPr/>
      </dsp:nvSpPr>
      <dsp:spPr>
        <a:xfrm>
          <a:off x="141332" y="102039"/>
          <a:ext cx="4323385" cy="26568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154301" y="115008"/>
        <a:ext cx="4297447" cy="239742"/>
      </dsp:txXfrm>
    </dsp:sp>
    <dsp:sp modelId="{FA96C5D3-57E2-4872-BAAF-02F838008E66}">
      <dsp:nvSpPr>
        <dsp:cNvPr id="0" name=""/>
        <dsp:cNvSpPr/>
      </dsp:nvSpPr>
      <dsp:spPr>
        <a:xfrm>
          <a:off x="0" y="761197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B2D4C-0C76-4E6D-A296-D152F4C51AFA}">
      <dsp:nvSpPr>
        <dsp:cNvPr id="0" name=""/>
        <dsp:cNvSpPr/>
      </dsp:nvSpPr>
      <dsp:spPr>
        <a:xfrm>
          <a:off x="141332" y="628357"/>
          <a:ext cx="4323385" cy="2656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54301" y="641326"/>
        <a:ext cx="4297447" cy="239742"/>
      </dsp:txXfrm>
    </dsp:sp>
    <dsp:sp modelId="{4A153DA5-6D24-4948-B629-9FAB88E63CCA}">
      <dsp:nvSpPr>
        <dsp:cNvPr id="0" name=""/>
        <dsp:cNvSpPr/>
      </dsp:nvSpPr>
      <dsp:spPr>
        <a:xfrm>
          <a:off x="0" y="1287516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97ADA-DE19-46C5-979B-A09283841D9F}">
      <dsp:nvSpPr>
        <dsp:cNvPr id="0" name=""/>
        <dsp:cNvSpPr/>
      </dsp:nvSpPr>
      <dsp:spPr>
        <a:xfrm>
          <a:off x="141332" y="1154676"/>
          <a:ext cx="4323385" cy="2656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54301" y="1167645"/>
        <a:ext cx="4297447" cy="239742"/>
      </dsp:txXfrm>
    </dsp:sp>
    <dsp:sp modelId="{2733692A-869A-482E-8E56-1FA823A04499}">
      <dsp:nvSpPr>
        <dsp:cNvPr id="0" name=""/>
        <dsp:cNvSpPr/>
      </dsp:nvSpPr>
      <dsp:spPr>
        <a:xfrm>
          <a:off x="0" y="1813835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25AA0-45A5-4E40-9E28-D3C55A5E1063}">
      <dsp:nvSpPr>
        <dsp:cNvPr id="0" name=""/>
        <dsp:cNvSpPr/>
      </dsp:nvSpPr>
      <dsp:spPr>
        <a:xfrm>
          <a:off x="141332" y="1680995"/>
          <a:ext cx="4323385" cy="265680"/>
        </a:xfrm>
        <a:prstGeom prst="roundRect">
          <a:avLst/>
        </a:prstGeom>
        <a:solidFill>
          <a:srgbClr val="FE80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54301" y="1693964"/>
        <a:ext cx="4297447" cy="239742"/>
      </dsp:txXfrm>
    </dsp:sp>
    <dsp:sp modelId="{529A5283-DB2C-47BD-9234-278739358B01}">
      <dsp:nvSpPr>
        <dsp:cNvPr id="0" name=""/>
        <dsp:cNvSpPr/>
      </dsp:nvSpPr>
      <dsp:spPr>
        <a:xfrm>
          <a:off x="0" y="2340154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4FE19-AD67-4012-A41C-508770493834}">
      <dsp:nvSpPr>
        <dsp:cNvPr id="0" name=""/>
        <dsp:cNvSpPr/>
      </dsp:nvSpPr>
      <dsp:spPr>
        <a:xfrm>
          <a:off x="141332" y="2207314"/>
          <a:ext cx="4323385" cy="26568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54301" y="2220283"/>
        <a:ext cx="4297447" cy="239742"/>
      </dsp:txXfrm>
    </dsp:sp>
    <dsp:sp modelId="{77F4DF3E-7540-4980-BCA3-3577F64734F5}">
      <dsp:nvSpPr>
        <dsp:cNvPr id="0" name=""/>
        <dsp:cNvSpPr/>
      </dsp:nvSpPr>
      <dsp:spPr>
        <a:xfrm>
          <a:off x="0" y="2866473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64319-EBE9-4571-A290-E2BD3B75F748}">
      <dsp:nvSpPr>
        <dsp:cNvPr id="0" name=""/>
        <dsp:cNvSpPr/>
      </dsp:nvSpPr>
      <dsp:spPr>
        <a:xfrm>
          <a:off x="141332" y="2733633"/>
          <a:ext cx="4323385" cy="265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54301" y="2746602"/>
        <a:ext cx="4297447" cy="239742"/>
      </dsp:txXfrm>
    </dsp:sp>
    <dsp:sp modelId="{2315DA2A-0128-479E-8F2B-7E833C248EC7}">
      <dsp:nvSpPr>
        <dsp:cNvPr id="0" name=""/>
        <dsp:cNvSpPr/>
      </dsp:nvSpPr>
      <dsp:spPr>
        <a:xfrm>
          <a:off x="0" y="3392792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E428C-2539-45C8-866C-91248134377F}">
      <dsp:nvSpPr>
        <dsp:cNvPr id="0" name=""/>
        <dsp:cNvSpPr/>
      </dsp:nvSpPr>
      <dsp:spPr>
        <a:xfrm>
          <a:off x="141332" y="3259952"/>
          <a:ext cx="4323385" cy="2656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kern="1200" dirty="0" smtClean="0">
              <a:noFill/>
            </a:rPr>
            <a:t>0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154301" y="3272921"/>
        <a:ext cx="4297447" cy="239742"/>
      </dsp:txXfrm>
    </dsp:sp>
    <dsp:sp modelId="{35F4E772-3FCC-4FE5-9FE9-EEFA3B9A26D1}">
      <dsp:nvSpPr>
        <dsp:cNvPr id="0" name=""/>
        <dsp:cNvSpPr/>
      </dsp:nvSpPr>
      <dsp:spPr>
        <a:xfrm>
          <a:off x="0" y="3919111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3A832-6E43-416D-9BD0-A4963E45CAAE}">
      <dsp:nvSpPr>
        <dsp:cNvPr id="0" name=""/>
        <dsp:cNvSpPr/>
      </dsp:nvSpPr>
      <dsp:spPr>
        <a:xfrm>
          <a:off x="141332" y="3786271"/>
          <a:ext cx="4323385" cy="2656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900" kern="1200" dirty="0" smtClean="0">
              <a:noFill/>
            </a:rPr>
            <a:t>0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154301" y="3799240"/>
        <a:ext cx="4297447" cy="239742"/>
      </dsp:txXfrm>
    </dsp:sp>
    <dsp:sp modelId="{F0274CDA-B4AD-4C97-931A-08F62582FC22}">
      <dsp:nvSpPr>
        <dsp:cNvPr id="0" name=""/>
        <dsp:cNvSpPr/>
      </dsp:nvSpPr>
      <dsp:spPr>
        <a:xfrm>
          <a:off x="0" y="4445430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D110D-CE6A-4604-97A8-16D96264F1F0}">
      <dsp:nvSpPr>
        <dsp:cNvPr id="0" name=""/>
        <dsp:cNvSpPr/>
      </dsp:nvSpPr>
      <dsp:spPr>
        <a:xfrm>
          <a:off x="141332" y="4312590"/>
          <a:ext cx="4323385" cy="265680"/>
        </a:xfrm>
        <a:prstGeom prst="roundRect">
          <a:avLst/>
        </a:prstGeom>
        <a:solidFill>
          <a:srgbClr val="FE80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54301" y="4325559"/>
        <a:ext cx="4297447" cy="239742"/>
      </dsp:txXfrm>
    </dsp:sp>
    <dsp:sp modelId="{C54FB486-0901-4FB3-A3AC-78A04FBA4043}">
      <dsp:nvSpPr>
        <dsp:cNvPr id="0" name=""/>
        <dsp:cNvSpPr/>
      </dsp:nvSpPr>
      <dsp:spPr>
        <a:xfrm>
          <a:off x="0" y="4971749"/>
          <a:ext cx="7568024" cy="3448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C3B11-4C42-43B7-9F58-A6C1E0C7A7F8}">
      <dsp:nvSpPr>
        <dsp:cNvPr id="0" name=""/>
        <dsp:cNvSpPr/>
      </dsp:nvSpPr>
      <dsp:spPr>
        <a:xfrm>
          <a:off x="141332" y="4838909"/>
          <a:ext cx="4323385" cy="26568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54301" y="4851878"/>
        <a:ext cx="4297447" cy="239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B2C37-C167-4028-84A8-33CCCE56DF0A}">
      <dsp:nvSpPr>
        <dsp:cNvPr id="0" name=""/>
        <dsp:cNvSpPr/>
      </dsp:nvSpPr>
      <dsp:spPr>
        <a:xfrm>
          <a:off x="2736959" y="3911372"/>
          <a:ext cx="144518" cy="1445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C2512-2B57-455D-BBEE-61D3BDD05733}">
      <dsp:nvSpPr>
        <dsp:cNvPr id="0" name=""/>
        <dsp:cNvSpPr/>
      </dsp:nvSpPr>
      <dsp:spPr>
        <a:xfrm>
          <a:off x="2464542" y="4042511"/>
          <a:ext cx="144518" cy="144518"/>
        </a:xfrm>
        <a:prstGeom prst="ellipse">
          <a:avLst/>
        </a:prstGeom>
        <a:solidFill>
          <a:schemeClr val="accent3">
            <a:hueOff val="246418"/>
            <a:satOff val="9091"/>
            <a:lumOff val="-1337"/>
            <a:alphaOff val="0"/>
          </a:schemeClr>
        </a:solidFill>
        <a:ln w="12700" cap="flat" cmpd="sng" algn="ctr">
          <a:solidFill>
            <a:schemeClr val="accent3">
              <a:hueOff val="246418"/>
              <a:satOff val="9091"/>
              <a:lumOff val="-13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BEFDB-4818-4A80-B979-9DF9F8DDE967}">
      <dsp:nvSpPr>
        <dsp:cNvPr id="0" name=""/>
        <dsp:cNvSpPr/>
      </dsp:nvSpPr>
      <dsp:spPr>
        <a:xfrm>
          <a:off x="2179118" y="4146095"/>
          <a:ext cx="144518" cy="144518"/>
        </a:xfrm>
        <a:prstGeom prst="ellipse">
          <a:avLst/>
        </a:prstGeom>
        <a:solidFill>
          <a:schemeClr val="accent3">
            <a:hueOff val="492836"/>
            <a:satOff val="18182"/>
            <a:lumOff val="-2674"/>
            <a:alphaOff val="0"/>
          </a:schemeClr>
        </a:solidFill>
        <a:ln w="12700" cap="flat" cmpd="sng" algn="ctr">
          <a:solidFill>
            <a:schemeClr val="accent3">
              <a:hueOff val="492836"/>
              <a:satOff val="18182"/>
              <a:lumOff val="-26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8F8F0-1707-4B93-A3B7-C4C042099B0A}">
      <dsp:nvSpPr>
        <dsp:cNvPr id="0" name=""/>
        <dsp:cNvSpPr/>
      </dsp:nvSpPr>
      <dsp:spPr>
        <a:xfrm>
          <a:off x="4044851" y="2393321"/>
          <a:ext cx="144518" cy="144518"/>
        </a:xfrm>
        <a:prstGeom prst="ellipse">
          <a:avLst/>
        </a:prstGeom>
        <a:solidFill>
          <a:schemeClr val="accent3">
            <a:hueOff val="739254"/>
            <a:satOff val="27273"/>
            <a:lumOff val="-4011"/>
            <a:alphaOff val="0"/>
          </a:schemeClr>
        </a:solidFill>
        <a:ln w="12700" cap="flat" cmpd="sng" algn="ctr">
          <a:solidFill>
            <a:schemeClr val="accent3">
              <a:hueOff val="739254"/>
              <a:satOff val="27273"/>
              <a:lumOff val="-40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4074A-62A2-41EF-8BE4-434D8B9BE99B}">
      <dsp:nvSpPr>
        <dsp:cNvPr id="0" name=""/>
        <dsp:cNvSpPr/>
      </dsp:nvSpPr>
      <dsp:spPr>
        <a:xfrm>
          <a:off x="3935017" y="2660192"/>
          <a:ext cx="144518" cy="144518"/>
        </a:xfrm>
        <a:prstGeom prst="ellipse">
          <a:avLst/>
        </a:prstGeom>
        <a:solidFill>
          <a:schemeClr val="accent3">
            <a:hueOff val="985672"/>
            <a:satOff val="36364"/>
            <a:lumOff val="-5348"/>
            <a:alphaOff val="0"/>
          </a:schemeClr>
        </a:solidFill>
        <a:ln w="12700" cap="flat" cmpd="sng" algn="ctr">
          <a:solidFill>
            <a:schemeClr val="accent3">
              <a:hueOff val="985672"/>
              <a:satOff val="36364"/>
              <a:lumOff val="-53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B4EDE-634D-4521-82B5-14C8EFBD7715}">
      <dsp:nvSpPr>
        <dsp:cNvPr id="0" name=""/>
        <dsp:cNvSpPr/>
      </dsp:nvSpPr>
      <dsp:spPr>
        <a:xfrm>
          <a:off x="3856977" y="384391"/>
          <a:ext cx="144518" cy="144518"/>
        </a:xfrm>
        <a:prstGeom prst="ellipse">
          <a:avLst/>
        </a:prstGeom>
        <a:solidFill>
          <a:schemeClr val="accent3">
            <a:hueOff val="1232090"/>
            <a:satOff val="45455"/>
            <a:lumOff val="-6685"/>
            <a:alphaOff val="0"/>
          </a:schemeClr>
        </a:solidFill>
        <a:ln w="12700" cap="flat" cmpd="sng" algn="ctr">
          <a:solidFill>
            <a:schemeClr val="accent3">
              <a:hueOff val="1232090"/>
              <a:satOff val="45455"/>
              <a:lumOff val="-66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89AE2-6235-49D0-BAB5-E5D44C907C02}">
      <dsp:nvSpPr>
        <dsp:cNvPr id="0" name=""/>
        <dsp:cNvSpPr/>
      </dsp:nvSpPr>
      <dsp:spPr>
        <a:xfrm>
          <a:off x="4057857" y="256824"/>
          <a:ext cx="144518" cy="144518"/>
        </a:xfrm>
        <a:prstGeom prst="ellipse">
          <a:avLst/>
        </a:prstGeom>
        <a:solidFill>
          <a:schemeClr val="accent3">
            <a:hueOff val="1478509"/>
            <a:satOff val="54545"/>
            <a:lumOff val="-8021"/>
            <a:alphaOff val="0"/>
          </a:schemeClr>
        </a:solidFill>
        <a:ln w="12700" cap="flat" cmpd="sng" algn="ctr">
          <a:solidFill>
            <a:schemeClr val="accent3">
              <a:hueOff val="1478509"/>
              <a:satOff val="54545"/>
              <a:lumOff val="-80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D2AB7-4F69-4A9E-9EB5-E92D283DF7AD}">
      <dsp:nvSpPr>
        <dsp:cNvPr id="0" name=""/>
        <dsp:cNvSpPr/>
      </dsp:nvSpPr>
      <dsp:spPr>
        <a:xfrm>
          <a:off x="4258738" y="129256"/>
          <a:ext cx="144518" cy="144518"/>
        </a:xfrm>
        <a:prstGeom prst="ellipse">
          <a:avLst/>
        </a:prstGeom>
        <a:solidFill>
          <a:schemeClr val="accent3">
            <a:hueOff val="1724927"/>
            <a:satOff val="63636"/>
            <a:lumOff val="-9358"/>
            <a:alphaOff val="0"/>
          </a:schemeClr>
        </a:solidFill>
        <a:ln w="12700" cap="flat" cmpd="sng" algn="ctr">
          <a:solidFill>
            <a:schemeClr val="accent3">
              <a:hueOff val="1724927"/>
              <a:satOff val="63636"/>
              <a:lumOff val="-93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1C474-CC7E-4EE8-B374-9574FB8CE5ED}">
      <dsp:nvSpPr>
        <dsp:cNvPr id="0" name=""/>
        <dsp:cNvSpPr/>
      </dsp:nvSpPr>
      <dsp:spPr>
        <a:xfrm>
          <a:off x="4459619" y="256824"/>
          <a:ext cx="144518" cy="144518"/>
        </a:xfrm>
        <a:prstGeom prst="ellipse">
          <a:avLst/>
        </a:prstGeom>
        <a:solidFill>
          <a:schemeClr val="accent3">
            <a:hueOff val="1971345"/>
            <a:satOff val="72727"/>
            <a:lumOff val="-10695"/>
            <a:alphaOff val="0"/>
          </a:schemeClr>
        </a:solidFill>
        <a:ln w="12700" cap="flat" cmpd="sng" algn="ctr">
          <a:solidFill>
            <a:schemeClr val="accent3">
              <a:hueOff val="1971345"/>
              <a:satOff val="72727"/>
              <a:lumOff val="-106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0CF91-136B-4736-A747-97D1D8A4ABD8}">
      <dsp:nvSpPr>
        <dsp:cNvPr id="0" name=""/>
        <dsp:cNvSpPr/>
      </dsp:nvSpPr>
      <dsp:spPr>
        <a:xfrm>
          <a:off x="4660499" y="384391"/>
          <a:ext cx="144518" cy="144518"/>
        </a:xfrm>
        <a:prstGeom prst="ellipse">
          <a:avLst/>
        </a:prstGeom>
        <a:solidFill>
          <a:schemeClr val="accent3">
            <a:hueOff val="2217763"/>
            <a:satOff val="81818"/>
            <a:lumOff val="-12032"/>
            <a:alphaOff val="0"/>
          </a:schemeClr>
        </a:solidFill>
        <a:ln w="12700" cap="flat" cmpd="sng" algn="ctr">
          <a:solidFill>
            <a:schemeClr val="accent3">
              <a:hueOff val="2217763"/>
              <a:satOff val="81818"/>
              <a:lumOff val="-120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31AD1-9C8B-4750-9054-62AD16C6BC68}">
      <dsp:nvSpPr>
        <dsp:cNvPr id="0" name=""/>
        <dsp:cNvSpPr/>
      </dsp:nvSpPr>
      <dsp:spPr>
        <a:xfrm>
          <a:off x="4258738" y="398168"/>
          <a:ext cx="144518" cy="144518"/>
        </a:xfrm>
        <a:prstGeom prst="ellipse">
          <a:avLst/>
        </a:prstGeom>
        <a:solidFill>
          <a:schemeClr val="accent3">
            <a:hueOff val="2464181"/>
            <a:satOff val="90909"/>
            <a:lumOff val="-13369"/>
            <a:alphaOff val="0"/>
          </a:schemeClr>
        </a:solidFill>
        <a:ln w="12700" cap="flat" cmpd="sng" algn="ctr">
          <a:solidFill>
            <a:schemeClr val="accent3">
              <a:hueOff val="2464181"/>
              <a:satOff val="90909"/>
              <a:lumOff val="-133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548F7-AAE8-4DDF-A78D-C1243585D8CC}">
      <dsp:nvSpPr>
        <dsp:cNvPr id="0" name=""/>
        <dsp:cNvSpPr/>
      </dsp:nvSpPr>
      <dsp:spPr>
        <a:xfrm>
          <a:off x="4258738" y="667590"/>
          <a:ext cx="144518" cy="144518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B34BA-3909-4B96-95EB-EE1210BA9CD6}">
      <dsp:nvSpPr>
        <dsp:cNvPr id="0" name=""/>
        <dsp:cNvSpPr/>
      </dsp:nvSpPr>
      <dsp:spPr>
        <a:xfrm>
          <a:off x="1474590" y="4453589"/>
          <a:ext cx="3117262" cy="8358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821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100" kern="1200" dirty="0" smtClean="0"/>
            <a:t>یکی از مشکلات انسان</a:t>
          </a:r>
          <a:endParaRPr lang="en-US" sz="2100" kern="1200" dirty="0"/>
        </a:p>
      </dsp:txBody>
      <dsp:txXfrm>
        <a:off x="1515391" y="4494390"/>
        <a:ext cx="3035660" cy="754218"/>
      </dsp:txXfrm>
    </dsp:sp>
    <dsp:sp modelId="{6988C741-4990-47D4-9100-C5B61D939392}">
      <dsp:nvSpPr>
        <dsp:cNvPr id="0" name=""/>
        <dsp:cNvSpPr/>
      </dsp:nvSpPr>
      <dsp:spPr>
        <a:xfrm>
          <a:off x="610370" y="3634096"/>
          <a:ext cx="1445184" cy="1445082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C255F-AC5A-4A3C-A096-E1EB47A1E5AD}">
      <dsp:nvSpPr>
        <dsp:cNvPr id="0" name=""/>
        <dsp:cNvSpPr/>
      </dsp:nvSpPr>
      <dsp:spPr>
        <a:xfrm>
          <a:off x="3479784" y="3368246"/>
          <a:ext cx="3117262" cy="83582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821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100" kern="1200" dirty="0" smtClean="0"/>
            <a:t>عدم شناخت مصداق های همز و لمز</a:t>
          </a:r>
          <a:endParaRPr lang="en-US" sz="2100" kern="1200" dirty="0"/>
        </a:p>
      </dsp:txBody>
      <dsp:txXfrm>
        <a:off x="3520585" y="3409047"/>
        <a:ext cx="3035660" cy="754218"/>
      </dsp:txXfrm>
    </dsp:sp>
    <dsp:sp modelId="{33C0A1C5-D04F-4DC7-98A8-0DD81D77896D}">
      <dsp:nvSpPr>
        <dsp:cNvPr id="0" name=""/>
        <dsp:cNvSpPr/>
      </dsp:nvSpPr>
      <dsp:spPr>
        <a:xfrm>
          <a:off x="2615563" y="2548754"/>
          <a:ext cx="1445184" cy="1445082"/>
        </a:xfrm>
        <a:prstGeom prst="ellipse">
          <a:avLst/>
        </a:prstGeom>
        <a:solidFill>
          <a:schemeClr val="accent3">
            <a:tint val="50000"/>
            <a:hueOff val="1037118"/>
            <a:satOff val="50000"/>
            <a:lumOff val="9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9273C-2B77-4A64-AB62-67993CD210E0}">
      <dsp:nvSpPr>
        <dsp:cNvPr id="0" name=""/>
        <dsp:cNvSpPr/>
      </dsp:nvSpPr>
      <dsp:spPr>
        <a:xfrm>
          <a:off x="4400366" y="1722118"/>
          <a:ext cx="3117262" cy="83582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821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100" kern="1200" dirty="0" smtClean="0"/>
            <a:t>نمی تواند از آن استغفار و توبه کند</a:t>
          </a:r>
          <a:endParaRPr lang="en-US" sz="2100" kern="1200" dirty="0"/>
        </a:p>
      </dsp:txBody>
      <dsp:txXfrm>
        <a:off x="4441167" y="1762919"/>
        <a:ext cx="3035660" cy="754218"/>
      </dsp:txXfrm>
    </dsp:sp>
    <dsp:sp modelId="{4E7EA0B5-5065-4D14-B587-41C2FAB79BBB}">
      <dsp:nvSpPr>
        <dsp:cNvPr id="0" name=""/>
        <dsp:cNvSpPr/>
      </dsp:nvSpPr>
      <dsp:spPr>
        <a:xfrm>
          <a:off x="3536146" y="902625"/>
          <a:ext cx="1445184" cy="1445082"/>
        </a:xfrm>
        <a:prstGeom prst="ellipse">
          <a:avLst/>
        </a:prstGeom>
        <a:solidFill>
          <a:schemeClr val="accent3">
            <a:tint val="50000"/>
            <a:hueOff val="2074236"/>
            <a:satOff val="100000"/>
            <a:lumOff val="19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0943F-F45E-463F-B274-2D67C6A61229}">
      <dsp:nvSpPr>
        <dsp:cNvPr id="0" name=""/>
        <dsp:cNvSpPr/>
      </dsp:nvSpPr>
      <dsp:spPr>
        <a:xfrm>
          <a:off x="164447" y="1168760"/>
          <a:ext cx="2441236" cy="804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kern="1200" dirty="0" smtClean="0"/>
            <a:t>دعای مکارم اخلاق</a:t>
          </a:r>
          <a:endParaRPr lang="en-US" sz="3000" kern="1200" dirty="0"/>
        </a:p>
      </dsp:txBody>
      <dsp:txXfrm>
        <a:off x="164447" y="1168760"/>
        <a:ext cx="2441236" cy="804498"/>
      </dsp:txXfrm>
    </dsp:sp>
    <dsp:sp modelId="{F109B2D7-523E-46F9-A52C-266D08416790}">
      <dsp:nvSpPr>
        <dsp:cNvPr id="0" name=""/>
        <dsp:cNvSpPr/>
      </dsp:nvSpPr>
      <dsp:spPr>
        <a:xfrm>
          <a:off x="164447" y="2865170"/>
          <a:ext cx="2441236" cy="1507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6500" kern="1200" dirty="0" smtClean="0">
              <a:noFill/>
            </a:rPr>
            <a:t>-</a:t>
          </a:r>
          <a:endParaRPr lang="en-US" sz="6500" kern="1200" dirty="0">
            <a:noFill/>
          </a:endParaRPr>
        </a:p>
      </dsp:txBody>
      <dsp:txXfrm>
        <a:off x="164447" y="2865170"/>
        <a:ext cx="2441236" cy="1507237"/>
      </dsp:txXfrm>
    </dsp:sp>
    <dsp:sp modelId="{6D3076D1-59E7-435E-ACD4-3F6CE9BBD49E}">
      <dsp:nvSpPr>
        <dsp:cNvPr id="0" name=""/>
        <dsp:cNvSpPr/>
      </dsp:nvSpPr>
      <dsp:spPr>
        <a:xfrm>
          <a:off x="161673" y="924082"/>
          <a:ext cx="194189" cy="194189"/>
        </a:xfrm>
        <a:prstGeom prst="ellipse">
          <a:avLst/>
        </a:prstGeom>
        <a:solidFill>
          <a:srgbClr val="B7F6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3C20A-E294-4AEF-A0A4-78EACB0B49CC}">
      <dsp:nvSpPr>
        <dsp:cNvPr id="0" name=""/>
        <dsp:cNvSpPr/>
      </dsp:nvSpPr>
      <dsp:spPr>
        <a:xfrm>
          <a:off x="297605" y="652217"/>
          <a:ext cx="194189" cy="194189"/>
        </a:xfrm>
        <a:prstGeom prst="ellipse">
          <a:avLst/>
        </a:prstGeom>
        <a:solidFill>
          <a:schemeClr val="accent5">
            <a:hueOff val="-408519"/>
            <a:satOff val="-568"/>
            <a:lumOff val="-2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1EE93-A434-4BCC-8A58-908783475425}">
      <dsp:nvSpPr>
        <dsp:cNvPr id="0" name=""/>
        <dsp:cNvSpPr/>
      </dsp:nvSpPr>
      <dsp:spPr>
        <a:xfrm>
          <a:off x="623843" y="706590"/>
          <a:ext cx="305154" cy="305154"/>
        </a:xfrm>
        <a:prstGeom prst="ellipse">
          <a:avLst/>
        </a:prstGeom>
        <a:solidFill>
          <a:srgbClr val="FFDF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D58D2-B538-4D57-B33C-BF234D056DFE}">
      <dsp:nvSpPr>
        <dsp:cNvPr id="0" name=""/>
        <dsp:cNvSpPr/>
      </dsp:nvSpPr>
      <dsp:spPr>
        <a:xfrm>
          <a:off x="895708" y="407538"/>
          <a:ext cx="194189" cy="194189"/>
        </a:xfrm>
        <a:prstGeom prst="ellipse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28547-C803-432D-8F35-635E17E80DC6}">
      <dsp:nvSpPr>
        <dsp:cNvPr id="0" name=""/>
        <dsp:cNvSpPr/>
      </dsp:nvSpPr>
      <dsp:spPr>
        <a:xfrm>
          <a:off x="1249133" y="298792"/>
          <a:ext cx="194189" cy="194189"/>
        </a:xfrm>
        <a:prstGeom prst="ellipse">
          <a:avLst/>
        </a:prstGeom>
        <a:solidFill>
          <a:srgbClr val="E7FA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F8F83-4C30-49D6-83FC-E973C84C0B43}">
      <dsp:nvSpPr>
        <dsp:cNvPr id="0" name=""/>
        <dsp:cNvSpPr/>
      </dsp:nvSpPr>
      <dsp:spPr>
        <a:xfrm>
          <a:off x="1684117" y="489098"/>
          <a:ext cx="194189" cy="194189"/>
        </a:xfrm>
        <a:prstGeom prst="ellipse">
          <a:avLst/>
        </a:prstGeom>
        <a:solidFill>
          <a:schemeClr val="accent5">
            <a:hueOff val="-2042596"/>
            <a:satOff val="-2841"/>
            <a:lumOff val="-10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6384F-6A55-4482-B116-7CBC4449CD64}">
      <dsp:nvSpPr>
        <dsp:cNvPr id="0" name=""/>
        <dsp:cNvSpPr/>
      </dsp:nvSpPr>
      <dsp:spPr>
        <a:xfrm>
          <a:off x="1955982" y="625030"/>
          <a:ext cx="305154" cy="305154"/>
        </a:xfrm>
        <a:prstGeom prst="ellipse">
          <a:avLst/>
        </a:prstGeom>
        <a:solidFill>
          <a:srgbClr val="FFDF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D1EFB-7BC0-47E7-B0E8-8B98C8E0C590}">
      <dsp:nvSpPr>
        <dsp:cNvPr id="0" name=""/>
        <dsp:cNvSpPr/>
      </dsp:nvSpPr>
      <dsp:spPr>
        <a:xfrm>
          <a:off x="2336592" y="924082"/>
          <a:ext cx="194189" cy="194189"/>
        </a:xfrm>
        <a:prstGeom prst="ellipse">
          <a:avLst/>
        </a:prstGeom>
        <a:solidFill>
          <a:schemeClr val="accent5">
            <a:hueOff val="-2859634"/>
            <a:satOff val="-3978"/>
            <a:lumOff val="-15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8EFC2-7DE6-4D77-A32F-A210325C6E8A}">
      <dsp:nvSpPr>
        <dsp:cNvPr id="0" name=""/>
        <dsp:cNvSpPr/>
      </dsp:nvSpPr>
      <dsp:spPr>
        <a:xfrm>
          <a:off x="2499711" y="1223133"/>
          <a:ext cx="194189" cy="194189"/>
        </a:xfrm>
        <a:prstGeom prst="ellipse">
          <a:avLst/>
        </a:prstGeom>
        <a:solidFill>
          <a:srgbClr val="B7F6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E640A-08D5-43CC-B763-28BEEF057382}">
      <dsp:nvSpPr>
        <dsp:cNvPr id="0" name=""/>
        <dsp:cNvSpPr/>
      </dsp:nvSpPr>
      <dsp:spPr>
        <a:xfrm>
          <a:off x="1086014" y="652217"/>
          <a:ext cx="499343" cy="499343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18486-71DE-4F5A-841C-2EE3E945AC6C}">
      <dsp:nvSpPr>
        <dsp:cNvPr id="0" name=""/>
        <dsp:cNvSpPr/>
      </dsp:nvSpPr>
      <dsp:spPr>
        <a:xfrm>
          <a:off x="25740" y="1685303"/>
          <a:ext cx="194189" cy="194189"/>
        </a:xfrm>
        <a:prstGeom prst="ellipse">
          <a:avLst/>
        </a:prstGeom>
        <a:solidFill>
          <a:srgbClr val="A1B8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DBC90-AF86-4AE6-887D-43DFA35AD0E9}">
      <dsp:nvSpPr>
        <dsp:cNvPr id="0" name=""/>
        <dsp:cNvSpPr/>
      </dsp:nvSpPr>
      <dsp:spPr>
        <a:xfrm>
          <a:off x="188859" y="1929982"/>
          <a:ext cx="305154" cy="305154"/>
        </a:xfrm>
        <a:prstGeom prst="ellipse">
          <a:avLst/>
        </a:prstGeom>
        <a:solidFill>
          <a:schemeClr val="accent5">
            <a:hueOff val="-4493710"/>
            <a:satOff val="-6250"/>
            <a:lumOff val="-23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C0A06-CC00-4A1C-93E9-C1F80967BE22}">
      <dsp:nvSpPr>
        <dsp:cNvPr id="0" name=""/>
        <dsp:cNvSpPr/>
      </dsp:nvSpPr>
      <dsp:spPr>
        <a:xfrm>
          <a:off x="596657" y="2147474"/>
          <a:ext cx="443861" cy="443861"/>
        </a:xfrm>
        <a:prstGeom prst="ellipse">
          <a:avLst/>
        </a:prstGeom>
        <a:solidFill>
          <a:srgbClr val="B7F6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C926C-1F2B-496C-A1CB-5130971BE35E}">
      <dsp:nvSpPr>
        <dsp:cNvPr id="0" name=""/>
        <dsp:cNvSpPr/>
      </dsp:nvSpPr>
      <dsp:spPr>
        <a:xfrm>
          <a:off x="1167573" y="2500898"/>
          <a:ext cx="194189" cy="194189"/>
        </a:xfrm>
        <a:prstGeom prst="ellipse">
          <a:avLst/>
        </a:prstGeom>
        <a:solidFill>
          <a:schemeClr val="accent5">
            <a:hueOff val="-5310748"/>
            <a:satOff val="-7387"/>
            <a:lumOff val="-28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2FBFC-042D-4105-BF91-5BD3CE7D6A0E}">
      <dsp:nvSpPr>
        <dsp:cNvPr id="0" name=""/>
        <dsp:cNvSpPr/>
      </dsp:nvSpPr>
      <dsp:spPr>
        <a:xfrm>
          <a:off x="1276319" y="2147474"/>
          <a:ext cx="305154" cy="305154"/>
        </a:xfrm>
        <a:prstGeom prst="ellipse">
          <a:avLst/>
        </a:prstGeom>
        <a:solidFill>
          <a:srgbClr val="FFDF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6A4AA-1BAD-4A9E-90ED-5B7CC9B751C7}">
      <dsp:nvSpPr>
        <dsp:cNvPr id="0" name=""/>
        <dsp:cNvSpPr/>
      </dsp:nvSpPr>
      <dsp:spPr>
        <a:xfrm>
          <a:off x="1548184" y="2528085"/>
          <a:ext cx="194189" cy="194189"/>
        </a:xfrm>
        <a:prstGeom prst="ellipse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A7CE8-7924-4158-8194-8B1201A6DD03}">
      <dsp:nvSpPr>
        <dsp:cNvPr id="0" name=""/>
        <dsp:cNvSpPr/>
      </dsp:nvSpPr>
      <dsp:spPr>
        <a:xfrm>
          <a:off x="1786209" y="2048715"/>
          <a:ext cx="443861" cy="443861"/>
        </a:xfrm>
        <a:prstGeom prst="ellipse">
          <a:avLst/>
        </a:prstGeom>
        <a:solidFill>
          <a:srgbClr val="A1B8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C9C5D-A124-40D4-86E6-158516C75FDD}">
      <dsp:nvSpPr>
        <dsp:cNvPr id="0" name=""/>
        <dsp:cNvSpPr/>
      </dsp:nvSpPr>
      <dsp:spPr>
        <a:xfrm>
          <a:off x="2390965" y="1984355"/>
          <a:ext cx="305154" cy="305154"/>
        </a:xfrm>
        <a:prstGeom prst="ellipse">
          <a:avLst/>
        </a:prstGeom>
        <a:solidFill>
          <a:schemeClr val="accent5">
            <a:hueOff val="-6944825"/>
            <a:satOff val="-9660"/>
            <a:lumOff val="-37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EB6BF-3BBF-4F5E-AE62-61B8E2B2D463}">
      <dsp:nvSpPr>
        <dsp:cNvPr id="0" name=""/>
        <dsp:cNvSpPr/>
      </dsp:nvSpPr>
      <dsp:spPr>
        <a:xfrm>
          <a:off x="2696120" y="706137"/>
          <a:ext cx="896195" cy="1710934"/>
        </a:xfrm>
        <a:prstGeom prst="chevron">
          <a:avLst>
            <a:gd name="adj" fmla="val 623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6EA97-170B-45D8-BF8D-157332F28EF1}">
      <dsp:nvSpPr>
        <dsp:cNvPr id="0" name=""/>
        <dsp:cNvSpPr/>
      </dsp:nvSpPr>
      <dsp:spPr>
        <a:xfrm>
          <a:off x="3429371" y="706137"/>
          <a:ext cx="896195" cy="1710934"/>
        </a:xfrm>
        <a:prstGeom prst="chevron">
          <a:avLst>
            <a:gd name="adj" fmla="val 62310"/>
          </a:avLst>
        </a:prstGeom>
        <a:solidFill>
          <a:srgbClr val="FFD3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68933-5A23-46CC-9BED-FA77A7DC87EF}">
      <dsp:nvSpPr>
        <dsp:cNvPr id="0" name=""/>
        <dsp:cNvSpPr/>
      </dsp:nvSpPr>
      <dsp:spPr>
        <a:xfrm>
          <a:off x="4508879" y="584760"/>
          <a:ext cx="2077544" cy="2077544"/>
        </a:xfrm>
        <a:prstGeom prst="ellipse">
          <a:avLst/>
        </a:prstGeom>
        <a:solidFill>
          <a:srgbClr val="8EEB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صحیفه سجادیه</a:t>
          </a:r>
          <a:endParaRPr lang="en-US" sz="30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813128" y="889009"/>
        <a:ext cx="1469046" cy="1469046"/>
      </dsp:txXfrm>
    </dsp:sp>
    <dsp:sp modelId="{0425B1A2-073A-4934-9583-ED965C9A96DB}">
      <dsp:nvSpPr>
        <dsp:cNvPr id="0" name=""/>
        <dsp:cNvSpPr/>
      </dsp:nvSpPr>
      <dsp:spPr>
        <a:xfrm>
          <a:off x="4325566" y="2865170"/>
          <a:ext cx="2444169" cy="1507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6500" kern="1200" dirty="0" smtClean="0">
              <a:noFill/>
            </a:rPr>
            <a:t>-</a:t>
          </a:r>
          <a:endParaRPr lang="en-US" sz="6500" kern="1200" dirty="0">
            <a:noFill/>
          </a:endParaRPr>
        </a:p>
      </dsp:txBody>
      <dsp:txXfrm>
        <a:off x="4325566" y="2865170"/>
        <a:ext cx="2444169" cy="1507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DAC16-1B9E-4F22-BE76-203FBFBB2F2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DA10E-4035-4D86-B1BF-C6C53B4A2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8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367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48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882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42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400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806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75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165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97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128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603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DFFC-DF46-4BDF-B7EA-0EB3B1800C89}" type="datetimeFigureOut">
              <a:rPr lang="fa-IR" smtClean="0"/>
              <a:t>11/11/1446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75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480" y="399010"/>
            <a:ext cx="4633362" cy="120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" name="Rectangle 1"/>
          <p:cNvSpPr/>
          <p:nvPr/>
        </p:nvSpPr>
        <p:spPr>
          <a:xfrm>
            <a:off x="8200955" y="287127"/>
            <a:ext cx="342754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rtl="1"/>
            <a:r>
              <a:rPr lang="fa-IR" sz="3200" b="1" dirty="0" smtClean="0">
                <a:cs typeface="B Mitra" panose="00000400000000000000" pitchFamily="2" charset="-78"/>
              </a:rPr>
              <a:t>وَيلٌ </a:t>
            </a:r>
            <a:r>
              <a:rPr lang="fa-IR" sz="3200" b="1" dirty="0">
                <a:cs typeface="B Mitra" panose="00000400000000000000" pitchFamily="2" charset="-78"/>
              </a:rPr>
              <a:t>لِكُلِّ هُمَزَةٍ لُمَزَةٍ (1)</a:t>
            </a:r>
          </a:p>
        </p:txBody>
      </p:sp>
      <p:sp>
        <p:nvSpPr>
          <p:cNvPr id="3" name="Oval 2"/>
          <p:cNvSpPr/>
          <p:nvPr/>
        </p:nvSpPr>
        <p:spPr>
          <a:xfrm>
            <a:off x="10599364" y="1763255"/>
            <a:ext cx="1220369" cy="1173805"/>
          </a:xfrm>
          <a:prstGeom prst="ellipse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همز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(همزه)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65505" y="1747436"/>
            <a:ext cx="3092493" cy="1205442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هو التعييب و النقص الضعيف، كما أنّ اللمز هو تعييب و تضعيف قوىّ شديد.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4406" y="1725529"/>
            <a:ext cx="5168747" cy="1249257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عيبگويي کردن و نقص گرفتن به صورتي خفيف همان طور که لمز عيبگويي و تضعيف شديد کسي است. پس همز خفيف و لمز شديد است.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65505" y="3098219"/>
            <a:ext cx="3092493" cy="1763049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ما يقرب من 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الغمز. </a:t>
            </a:r>
          </a:p>
          <a:p>
            <a:pPr algn="r" rtl="1">
              <a:lnSpc>
                <a:spcPct val="115000"/>
              </a:lnSpc>
            </a:pP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فانّ </a:t>
            </a: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الغمز هو اشارة الى شي‏ء بجفن أو حاجب أو عين في مقام التعييب و التضعيف‏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. و </a:t>
            </a: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اللمز كالغمز 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في المواجهة</a:t>
            </a: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، كما أنّ الهمز هو تعييب في غير المواجهة بل بالغيب.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4406" y="3066177"/>
            <a:ext cx="5168747" cy="1827132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معناي آن نزديک غمز است.</a:t>
            </a:r>
            <a:endParaRPr lang="en-US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غمز به معناي اشاره با چشمک، ابرو و چشم به چيزي در مقام عيبجويي و تضعيف است. لمز نيز چنين رفتاري است اما همز در غير حضور و در غيبت آن چيز اتفاق مي​افتد. پس خرد کردن در مواجهه با چيزي را لمز گويند. همز همين رفتار اما در غيبت است.</a:t>
            </a:r>
            <a:endParaRPr lang="en-US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8101387" y="875490"/>
            <a:ext cx="3657600" cy="9727"/>
          </a:xfrm>
          <a:prstGeom prst="line">
            <a:avLst/>
          </a:prstGeom>
          <a:ln w="76200">
            <a:solidFill>
              <a:srgbClr val="B0B0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0607602" y="3392841"/>
            <a:ext cx="1220369" cy="1173805"/>
          </a:xfrm>
          <a:prstGeom prst="ellipse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4" name="Left Arrow 33"/>
          <p:cNvSpPr/>
          <p:nvPr/>
        </p:nvSpPr>
        <p:spPr>
          <a:xfrm>
            <a:off x="6214326" y="3723171"/>
            <a:ext cx="399008" cy="513145"/>
          </a:xfrm>
          <a:prstGeom prst="leftArrow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Left Arrow 34"/>
          <p:cNvSpPr/>
          <p:nvPr/>
        </p:nvSpPr>
        <p:spPr>
          <a:xfrm>
            <a:off x="6206088" y="2093585"/>
            <a:ext cx="399008" cy="513145"/>
          </a:xfrm>
          <a:prstGeom prst="leftArrow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0" name="Group 59"/>
          <p:cNvGrpSpPr/>
          <p:nvPr/>
        </p:nvGrpSpPr>
        <p:grpSpPr>
          <a:xfrm>
            <a:off x="10220925" y="2224395"/>
            <a:ext cx="141316" cy="251525"/>
            <a:chOff x="10421781" y="1755554"/>
            <a:chExt cx="141316" cy="251525"/>
          </a:xfrm>
          <a:solidFill>
            <a:srgbClr val="A5A5A5"/>
          </a:solidFill>
        </p:grpSpPr>
        <p:sp>
          <p:nvSpPr>
            <p:cNvPr id="57" name="Rectangle 56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229163" y="3853981"/>
            <a:ext cx="141316" cy="251525"/>
            <a:chOff x="10421781" y="1755554"/>
            <a:chExt cx="141316" cy="251525"/>
          </a:xfrm>
          <a:solidFill>
            <a:srgbClr val="A5A5A5"/>
          </a:solidFill>
        </p:grpSpPr>
        <p:sp>
          <p:nvSpPr>
            <p:cNvPr id="68" name="Rectangle 67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31131" y="3579634"/>
            <a:ext cx="756834" cy="800219"/>
          </a:xfrm>
          <a:prstGeom prst="rect">
            <a:avLst/>
          </a:prstGeom>
          <a:solidFill>
            <a:srgbClr val="A5A5A5"/>
          </a:solidFill>
        </p:spPr>
        <p:txBody>
          <a:bodyPr wrap="square">
            <a:spAutoFit/>
          </a:bodyPr>
          <a:lstStyle/>
          <a:p>
            <a:pPr lvl="0" algn="ctr" rtl="1">
              <a:lnSpc>
                <a:spcPct val="115000"/>
              </a:lnSpc>
            </a:pPr>
            <a:r>
              <a:rPr lang="fa-IR" sz="2000" b="1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لمز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lvl="0" algn="ctr" rtl="1">
              <a:lnSpc>
                <a:spcPct val="115000"/>
              </a:lnSpc>
            </a:pPr>
            <a:r>
              <a:rPr lang="fa-IR" sz="2000" b="1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(لمزه)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295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2" name="Rectangle 1"/>
          <p:cNvSpPr/>
          <p:nvPr/>
        </p:nvSpPr>
        <p:spPr>
          <a:xfrm>
            <a:off x="7669559" y="287127"/>
            <a:ext cx="388119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r" rtl="1"/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والَّذي جَمَعَ مالاً وَ عَدَّدَهُ (2)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10069" y="1727202"/>
            <a:ext cx="2798387" cy="121565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dirty="0">
                <a:solidFill>
                  <a:prstClr val="black"/>
                </a:solidFill>
                <a:cs typeface="B Mitra" panose="00000400000000000000" pitchFamily="2" charset="-78"/>
              </a:rPr>
              <a:t>هو انضمام شي‏ء الى آخر، و يعبّر عنه بالاجتماع، و مصاديق هذا المفهوم مختلفة كما رأيت‏.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7117" y="1695517"/>
            <a:ext cx="5296278" cy="124539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dirty="0">
                <a:solidFill>
                  <a:prstClr val="black"/>
                </a:solidFill>
                <a:cs typeface="B Mitra" panose="00000400000000000000" pitchFamily="2" charset="-78"/>
              </a:rPr>
              <a:t>پيوستن چيزي به چيز ديگر که از آن به عنوان اجتماع تعبير مي​شود.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6270" y="3568939"/>
            <a:ext cx="2805985" cy="12054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dirty="0">
                <a:solidFill>
                  <a:prstClr val="black"/>
                </a:solidFill>
                <a:cs typeface="B Mitra" panose="00000400000000000000" pitchFamily="2" charset="-78"/>
              </a:rPr>
              <a:t>هو مطلق ما يملكه الإنسان من النقدين و المواشي و الرقيق و غيرها.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7117" y="3568939"/>
            <a:ext cx="5296278" cy="12054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dirty="0">
                <a:solidFill>
                  <a:prstClr val="black"/>
                </a:solidFill>
                <a:cs typeface="B Mitra" panose="00000400000000000000" pitchFamily="2" charset="-78"/>
              </a:rPr>
              <a:t>هر آنچه جزء دارايي​هاي انسان است چه نقدي و چه حيوانات و هر چيزي که در آن براي انسان نوعي راحتي وجود دارد.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r" rtl="1">
              <a:lnSpc>
                <a:spcPct val="115000"/>
              </a:lnSpc>
            </a:pPr>
            <a:endParaRPr lang="en-US" sz="2000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669559" y="816798"/>
            <a:ext cx="3840480" cy="9727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532511" y="3584758"/>
            <a:ext cx="1220369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مال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6364382" y="3915088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/>
          <p:cNvGrpSpPr/>
          <p:nvPr/>
        </p:nvGrpSpPr>
        <p:grpSpPr>
          <a:xfrm>
            <a:off x="10180042" y="2216959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20" name="Rectangle 1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22" name="Left Arrow 21"/>
          <p:cNvSpPr/>
          <p:nvPr/>
        </p:nvSpPr>
        <p:spPr>
          <a:xfrm>
            <a:off x="6364382" y="2086149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10563009" y="1755819"/>
            <a:ext cx="1159373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جمع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180042" y="4045898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25" name="Rectangle 24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7118627" y="5220625"/>
            <a:ext cx="2805985" cy="12054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dirty="0">
                <a:solidFill>
                  <a:prstClr val="black"/>
                </a:solidFill>
                <a:cs typeface="B Mitra" panose="00000400000000000000" pitchFamily="2" charset="-78"/>
              </a:rPr>
              <a:t>هو إحصاء مع جمع، و بهذين القيدين تفترق عن موادّ الحصى، الحسب، و غيرهما.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9474" y="5220625"/>
            <a:ext cx="5296278" cy="12054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شمردن و ضبط کردن به همراه جمع​آوري را گويند و اين دو قيد در اين واژه متمايز است.</a:t>
            </a:r>
          </a:p>
          <a:p>
            <a:pPr algn="r" rtl="1">
              <a:lnSpc>
                <a:spcPct val="115000"/>
              </a:lnSpc>
            </a:pPr>
            <a:endParaRPr lang="en-US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544868" y="5236444"/>
            <a:ext cx="1220369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lvl="0" algn="ctr" rtl="1">
              <a:lnSpc>
                <a:spcPct val="115000"/>
              </a:lnSpc>
            </a:pPr>
            <a:r>
              <a:rPr lang="fa-IR" sz="20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عدد</a:t>
            </a:r>
          </a:p>
          <a:p>
            <a:pPr lvl="0" algn="ctr" rtl="1">
              <a:lnSpc>
                <a:spcPct val="115000"/>
              </a:lnSpc>
            </a:pPr>
            <a:r>
              <a:rPr lang="fa-IR" sz="20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(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عدّد</a:t>
            </a:r>
            <a:r>
              <a:rPr lang="fa-IR" sz="1600" b="1" dirty="0">
                <a:solidFill>
                  <a:prstClr val="black"/>
                </a:solidFill>
                <a:cs typeface="B Mitra" panose="00000400000000000000" pitchFamily="2" charset="-78"/>
              </a:rPr>
              <a:t>)</a:t>
            </a:r>
            <a:endParaRPr lang="en-US" sz="1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0" name="Left Arrow 29"/>
          <p:cNvSpPr/>
          <p:nvPr/>
        </p:nvSpPr>
        <p:spPr>
          <a:xfrm>
            <a:off x="6376739" y="5566774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10192399" y="5697584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32" name="Rectangle 31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7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31" name="Oval 30"/>
          <p:cNvSpPr/>
          <p:nvPr/>
        </p:nvSpPr>
        <p:spPr>
          <a:xfrm>
            <a:off x="10514431" y="1328430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حسب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175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(یحسب)</a:t>
            </a:r>
            <a:endParaRPr lang="en-US" sz="175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340580" y="1312611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الإشراف و الاطّلاع بقصد الاختبار، و النظر و الدقّة بقصد السبر و الطلب، و يعبّر عنه بالفارسيّة بكلمة (رسيدگى).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25246" y="1265991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تسلط و آگاهي براي خبر گرفتن و دقت براي کاوشگري و درخواست، که از آن در فارسي به رسيدگي تعبير مي​شود.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51671" y="2899252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الدوام و البقاء، و دوام كلّ شي‏ء بحسبه و بمقتضى موضوعه و ظرفه‏.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14163" y="2852632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دوام و بقا را گويند و دوام هر چيزي متناسب با اقتضائات آن است.</a:t>
            </a:r>
          </a:p>
        </p:txBody>
      </p:sp>
      <p:sp>
        <p:nvSpPr>
          <p:cNvPr id="43" name="Oval 42"/>
          <p:cNvSpPr/>
          <p:nvPr/>
        </p:nvSpPr>
        <p:spPr>
          <a:xfrm>
            <a:off x="10514431" y="2915071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خلد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(أخلد)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7" name="Left Arrow 46"/>
          <p:cNvSpPr/>
          <p:nvPr/>
        </p:nvSpPr>
        <p:spPr>
          <a:xfrm>
            <a:off x="5751201" y="3281099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Left Arrow 47"/>
          <p:cNvSpPr/>
          <p:nvPr/>
        </p:nvSpPr>
        <p:spPr>
          <a:xfrm>
            <a:off x="5735473" y="1634047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10135992" y="1789570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50" name="Rectangle 4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135992" y="3369313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59" name="Rectangle 58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7965565" y="351933"/>
            <a:ext cx="3656770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يَحسَبُ أَنَّ مالَهُ أَخلَدَهُ (3)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7965565" y="826062"/>
            <a:ext cx="3657600" cy="19455"/>
          </a:xfrm>
          <a:prstGeom prst="line">
            <a:avLst/>
          </a:prstGeom>
          <a:ln w="76200">
            <a:solidFill>
              <a:srgbClr val="FE80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40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31" name="Oval 30"/>
          <p:cNvSpPr/>
          <p:nvPr/>
        </p:nvSpPr>
        <p:spPr>
          <a:xfrm>
            <a:off x="10514431" y="1328430"/>
            <a:ext cx="1220369" cy="117380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نبذ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(ینبذنّ)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40580" y="1312611"/>
            <a:ext cx="3510303" cy="1205442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إلقاء شي‏ء استغناء عنه‏.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25246" y="1265991"/>
            <a:ext cx="5168747" cy="1249257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انداختن چيزي را گويند در حالي که نسبت به آن بي​نيازي وجود دارد. (دور انداختن)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51671" y="2899252"/>
            <a:ext cx="3510303" cy="1205442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كسر الهيئة للشي‏ء و إزالة نظمه و إفناء الحالة المتوقّعة المتحصّلة، مادّيّة و معنويا.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14163" y="2852632"/>
            <a:ext cx="5168747" cy="1249257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حيثيت و شأنيت چيزي را کاستن و زايل کردن نظم آن، به طوري که شيء، از حالت مطلوبش خارج شود، و نيز اين معنا مي​تواند از لحاظ مادي يا معنوي مطرح باشد.</a:t>
            </a:r>
          </a:p>
        </p:txBody>
      </p:sp>
      <p:sp>
        <p:nvSpPr>
          <p:cNvPr id="43" name="Oval 42"/>
          <p:cNvSpPr/>
          <p:nvPr/>
        </p:nvSpPr>
        <p:spPr>
          <a:xfrm>
            <a:off x="10514431" y="2915071"/>
            <a:ext cx="1220369" cy="117380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حطم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(حطمه)</a:t>
            </a:r>
          </a:p>
        </p:txBody>
      </p:sp>
      <p:sp>
        <p:nvSpPr>
          <p:cNvPr id="47" name="Left Arrow 46"/>
          <p:cNvSpPr/>
          <p:nvPr/>
        </p:nvSpPr>
        <p:spPr>
          <a:xfrm>
            <a:off x="5751201" y="3281099"/>
            <a:ext cx="399008" cy="51314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Left Arrow 47"/>
          <p:cNvSpPr/>
          <p:nvPr/>
        </p:nvSpPr>
        <p:spPr>
          <a:xfrm>
            <a:off x="5735473" y="1634047"/>
            <a:ext cx="399008" cy="51314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10135992" y="1789570"/>
            <a:ext cx="141316" cy="251525"/>
            <a:chOff x="10421781" y="1755554"/>
            <a:chExt cx="141316" cy="251525"/>
          </a:xfrm>
          <a:solidFill>
            <a:srgbClr val="FF0000"/>
          </a:solidFill>
        </p:grpSpPr>
        <p:sp>
          <p:nvSpPr>
            <p:cNvPr id="50" name="Rectangle 4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135992" y="3369313"/>
            <a:ext cx="141316" cy="251525"/>
            <a:chOff x="10421781" y="1755554"/>
            <a:chExt cx="141316" cy="251525"/>
          </a:xfrm>
          <a:solidFill>
            <a:srgbClr val="FF0000"/>
          </a:solidFill>
        </p:grpSpPr>
        <p:sp>
          <p:nvSpPr>
            <p:cNvPr id="59" name="Rectangle 58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4547962" y="351933"/>
            <a:ext cx="7074373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كَلاَّ لَيُنبَذَنَّ فِي الحُطَمَةِ (4) َ ما أَدراكَ مَا الحُطَمَةُ (5)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4610428" y="888135"/>
            <a:ext cx="6949440" cy="19455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26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1" name="Oval 30"/>
          <p:cNvSpPr/>
          <p:nvPr/>
        </p:nvSpPr>
        <p:spPr>
          <a:xfrm>
            <a:off x="10518616" y="1352767"/>
            <a:ext cx="1220369" cy="1173805"/>
          </a:xfrm>
          <a:prstGeom prst="ellipse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وقد</a:t>
            </a:r>
            <a:b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</a:b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موقده)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44765" y="1336948"/>
            <a:ext cx="3510303" cy="1205442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التحرّق في النار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29431" y="1290328"/>
            <a:ext cx="5168747" cy="1249257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شعله​ور کردن 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آتش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7" name="Rounded Rectangle 36"/>
          <p:cNvSpPr/>
          <p:nvPr/>
        </p:nvSpPr>
        <p:spPr>
          <a:xfrm>
            <a:off x="230838" y="4314769"/>
            <a:ext cx="5168747" cy="11751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آشکار شدن بر چيزي که با علو و تفوق بر آن همراه است.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300124" y="4335377"/>
            <a:ext cx="3510303" cy="113395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العلوّ و الظهور على شي‏ء</a:t>
            </a:r>
          </a:p>
        </p:txBody>
      </p:sp>
      <p:sp>
        <p:nvSpPr>
          <p:cNvPr id="42" name="Left Arrow 41"/>
          <p:cNvSpPr/>
          <p:nvPr/>
        </p:nvSpPr>
        <p:spPr>
          <a:xfrm>
            <a:off x="5658588" y="4645784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Oval 44"/>
          <p:cNvSpPr/>
          <p:nvPr/>
        </p:nvSpPr>
        <p:spPr>
          <a:xfrm>
            <a:off x="10461512" y="4315454"/>
            <a:ext cx="1220369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طلع</a:t>
            </a:r>
            <a:b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</a:b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</a:t>
            </a: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تطّلع)</a:t>
            </a:r>
          </a:p>
        </p:txBody>
      </p:sp>
      <p:sp>
        <p:nvSpPr>
          <p:cNvPr id="48" name="Left Arrow 47"/>
          <p:cNvSpPr/>
          <p:nvPr/>
        </p:nvSpPr>
        <p:spPr>
          <a:xfrm>
            <a:off x="5739658" y="1658384"/>
            <a:ext cx="399008" cy="513145"/>
          </a:xfrm>
          <a:prstGeom prst="leftArrow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10140177" y="1813907"/>
            <a:ext cx="141316" cy="251525"/>
            <a:chOff x="10421781" y="1755554"/>
            <a:chExt cx="141316" cy="251525"/>
          </a:xfrm>
          <a:solidFill>
            <a:srgbClr val="A5A5A5"/>
          </a:solidFill>
        </p:grpSpPr>
        <p:sp>
          <p:nvSpPr>
            <p:cNvPr id="50" name="Rectangle 4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069431" y="4776594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53" name="Rectangle 52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5380938" y="461525"/>
            <a:ext cx="6245581" cy="547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نارُ الله المُوقَدَةُ (6</a:t>
            </a: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)</a:t>
            </a:r>
            <a:endParaRPr lang="fa-I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8990103" y="924951"/>
            <a:ext cx="2651760" cy="19455"/>
          </a:xfrm>
          <a:prstGeom prst="line">
            <a:avLst/>
          </a:prstGeom>
          <a:ln w="76200">
            <a:solidFill>
              <a:srgbClr val="A5A5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943415" y="3404708"/>
            <a:ext cx="3698448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الَّتي‏ تَطَّلِعُ عَلَى الأَفئِدَةِ (7)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8055276" y="3942822"/>
            <a:ext cx="3566160" cy="19455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99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1" name="Oval 30"/>
          <p:cNvSpPr/>
          <p:nvPr/>
        </p:nvSpPr>
        <p:spPr>
          <a:xfrm>
            <a:off x="10518616" y="1352767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أصد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(</a:t>
            </a:r>
            <a:r>
              <a:rPr lang="fa-IR" b="1" dirty="0">
                <a:solidFill>
                  <a:schemeClr val="tx1"/>
                </a:solidFill>
                <a:cs typeface="B Mitra" panose="00000400000000000000" pitchFamily="2" charset="-78"/>
              </a:rPr>
              <a:t>مؤصده)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44765" y="1336948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أصل يدلّ على ضمّ شي‏ء الى شي‏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ء.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9431" y="1290328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معناي انضمام چيزي به چيز ديگر است.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7" name="Rounded Rectangle 36"/>
          <p:cNvSpPr/>
          <p:nvPr/>
        </p:nvSpPr>
        <p:spPr>
          <a:xfrm>
            <a:off x="230838" y="4314769"/>
            <a:ext cx="5168747" cy="117517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گسترش داشتن در همه جهات.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300124" y="4335377"/>
            <a:ext cx="3510303" cy="113395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بسط من خارج في جهة أو في جميع </a:t>
            </a:r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الجهات.</a:t>
            </a:r>
            <a:endParaRPr lang="fa-IR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42" name="Left Arrow 41"/>
          <p:cNvSpPr/>
          <p:nvPr/>
        </p:nvSpPr>
        <p:spPr>
          <a:xfrm>
            <a:off x="5658588" y="4645784"/>
            <a:ext cx="399008" cy="51314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Oval 44"/>
          <p:cNvSpPr/>
          <p:nvPr/>
        </p:nvSpPr>
        <p:spPr>
          <a:xfrm>
            <a:off x="10461512" y="4315454"/>
            <a:ext cx="1220369" cy="117380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مدد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(ممدّده)</a:t>
            </a:r>
          </a:p>
        </p:txBody>
      </p:sp>
      <p:sp>
        <p:nvSpPr>
          <p:cNvPr id="48" name="Left Arrow 47"/>
          <p:cNvSpPr/>
          <p:nvPr/>
        </p:nvSpPr>
        <p:spPr>
          <a:xfrm>
            <a:off x="5739658" y="1658384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10140177" y="1813907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50" name="Rectangle 49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069431" y="4776594"/>
            <a:ext cx="141316" cy="251525"/>
            <a:chOff x="10421781" y="1755554"/>
            <a:chExt cx="141316" cy="251525"/>
          </a:xfrm>
          <a:solidFill>
            <a:srgbClr val="FF0000"/>
          </a:solidFill>
        </p:grpSpPr>
        <p:sp>
          <p:nvSpPr>
            <p:cNvPr id="53" name="Rectangle 52"/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63" name="Straight Connector 62"/>
          <p:cNvCxnSpPr/>
          <p:nvPr/>
        </p:nvCxnSpPr>
        <p:spPr>
          <a:xfrm flipH="1">
            <a:off x="8664361" y="941860"/>
            <a:ext cx="3017520" cy="19455"/>
          </a:xfrm>
          <a:prstGeom prst="line">
            <a:avLst/>
          </a:prstGeom>
          <a:ln w="76200">
            <a:solidFill>
              <a:srgbClr val="FE80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9009187" y="3960302"/>
            <a:ext cx="2651760" cy="19455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915574" y="3394982"/>
            <a:ext cx="2731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في</a:t>
            </a: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‏ عَمَدٍ مُمَدَّدَةٍ (9)</a:t>
            </a:r>
          </a:p>
        </p:txBody>
      </p:sp>
      <p:sp>
        <p:nvSpPr>
          <p:cNvPr id="4" name="Rectangle 3"/>
          <p:cNvSpPr/>
          <p:nvPr/>
        </p:nvSpPr>
        <p:spPr>
          <a:xfrm>
            <a:off x="8496722" y="349903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إِنَّها عَلَيهِم مُؤصَدَةٌ (8)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06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3CFE69-79B0-440B-949E-DA17AD834A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D47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ln w="38100">
            <a:gradFill>
              <a:gsLst>
                <a:gs pos="0">
                  <a:schemeClr val="accent1"/>
                </a:gs>
                <a:gs pos="51300">
                  <a:schemeClr val="tx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38586" y="3182321"/>
            <a:ext cx="4034806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  <a:endParaRPr lang="fa-IR" sz="4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algn="ctr" rtl="1"/>
            <a:r>
              <a:rPr lang="fa-IR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07172" y="4906536"/>
            <a:ext cx="386676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ب.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>
                <a:gradFill>
                  <a:gsLst>
                    <a:gs pos="2000">
                      <a:srgbClr val="002060"/>
                    </a:gs>
                    <a:gs pos="61000">
                      <a:srgbClr val="117F76"/>
                    </a:gs>
                    <a:gs pos="96000">
                      <a:srgbClr val="002060"/>
                    </a:gs>
                  </a:gsLst>
                  <a:lin ang="0" scaled="0"/>
                </a:gradFill>
              </a:rPr>
              <a:t>تصویر سازی </a:t>
            </a:r>
            <a:r>
              <a:rPr lang="fa-IR" sz="2800" b="1" dirty="0" smtClean="0"/>
              <a:t>از واژگان </a:t>
            </a:r>
            <a:r>
              <a:rPr lang="fa-IR" sz="2800" b="1" dirty="0"/>
              <a:t>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3632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124252" y="184348"/>
            <a:ext cx="11936626" cy="6713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 flipV="1">
            <a:off x="444729" y="4423498"/>
            <a:ext cx="11191102" cy="2434501"/>
          </a:xfrm>
          <a:prstGeom prst="rect">
            <a:avLst/>
          </a:pr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bject 77"/>
          <p:cNvSpPr/>
          <p:nvPr/>
        </p:nvSpPr>
        <p:spPr>
          <a:xfrm rot="14709981" flipH="1">
            <a:off x="6935982" y="1355372"/>
            <a:ext cx="1280473" cy="137160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47" name="Explosion 1 46"/>
          <p:cNvSpPr/>
          <p:nvPr/>
        </p:nvSpPr>
        <p:spPr>
          <a:xfrm rot="21263907">
            <a:off x="4894821" y="151436"/>
            <a:ext cx="2677203" cy="2161206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98256" y="184348"/>
            <a:ext cx="1971602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>
                <a:solidFill>
                  <a:schemeClr val="bg1"/>
                </a:solidFill>
              </a:rPr>
              <a:t>ویل :</a:t>
            </a:r>
          </a:p>
          <a:p>
            <a:pPr algn="ctr"/>
            <a:r>
              <a:rPr lang="fa-IR" sz="2200" dirty="0" smtClean="0">
                <a:solidFill>
                  <a:schemeClr val="bg1"/>
                </a:solidFill>
              </a:rPr>
              <a:t>نفرین و هشداری جدی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7" name="object 69"/>
          <p:cNvSpPr/>
          <p:nvPr/>
        </p:nvSpPr>
        <p:spPr>
          <a:xfrm flipH="1">
            <a:off x="5605914" y="1874701"/>
            <a:ext cx="1238074" cy="1238481"/>
          </a:xfrm>
          <a:prstGeom prst="flowChartDecision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sz="2200"/>
          </a:p>
        </p:txBody>
      </p:sp>
      <p:sp>
        <p:nvSpPr>
          <p:cNvPr id="18" name="TextBox 17"/>
          <p:cNvSpPr txBox="1"/>
          <p:nvPr/>
        </p:nvSpPr>
        <p:spPr>
          <a:xfrm>
            <a:off x="5860267" y="2097431"/>
            <a:ext cx="746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مال:</a:t>
            </a:r>
            <a:endParaRPr lang="en-US" sz="2200" dirty="0"/>
          </a:p>
        </p:txBody>
      </p:sp>
      <p:sp>
        <p:nvSpPr>
          <p:cNvPr id="20" name="object 69"/>
          <p:cNvSpPr/>
          <p:nvPr/>
        </p:nvSpPr>
        <p:spPr>
          <a:xfrm flipH="1">
            <a:off x="1620792" y="2008002"/>
            <a:ext cx="1226448" cy="1184979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21" name="object 60"/>
          <p:cNvSpPr/>
          <p:nvPr/>
        </p:nvSpPr>
        <p:spPr>
          <a:xfrm flipH="1">
            <a:off x="444729" y="2640772"/>
            <a:ext cx="1301937" cy="947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1921861" y="2626692"/>
            <a:ext cx="651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خلد</a:t>
            </a:r>
            <a:endParaRPr lang="en-US" sz="2200" dirty="0"/>
          </a:p>
        </p:txBody>
      </p:sp>
      <p:sp>
        <p:nvSpPr>
          <p:cNvPr id="23" name="TextBox 22"/>
          <p:cNvSpPr txBox="1"/>
          <p:nvPr/>
        </p:nvSpPr>
        <p:spPr>
          <a:xfrm>
            <a:off x="482379" y="2751857"/>
            <a:ext cx="1210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جاودانگی،</a:t>
            </a:r>
          </a:p>
          <a:p>
            <a:pPr algn="ctr"/>
            <a:r>
              <a:rPr lang="fa-IR" sz="2200" dirty="0" smtClean="0"/>
              <a:t>دوام و بقا</a:t>
            </a:r>
            <a:endParaRPr lang="en-US" sz="2200" dirty="0"/>
          </a:p>
        </p:txBody>
      </p:sp>
      <p:sp>
        <p:nvSpPr>
          <p:cNvPr id="26" name="TextBox 25"/>
          <p:cNvSpPr txBox="1"/>
          <p:nvPr/>
        </p:nvSpPr>
        <p:spPr>
          <a:xfrm>
            <a:off x="7525885" y="1659257"/>
            <a:ext cx="739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جمع</a:t>
            </a:r>
            <a:endParaRPr lang="en-US" sz="2200" dirty="0"/>
          </a:p>
        </p:txBody>
      </p:sp>
      <p:sp>
        <p:nvSpPr>
          <p:cNvPr id="31" name="object 77"/>
          <p:cNvSpPr/>
          <p:nvPr/>
        </p:nvSpPr>
        <p:spPr>
          <a:xfrm flipH="1">
            <a:off x="5593187" y="2926140"/>
            <a:ext cx="1280473" cy="137160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36" name="object 60"/>
          <p:cNvSpPr/>
          <p:nvPr/>
        </p:nvSpPr>
        <p:spPr>
          <a:xfrm flipH="1">
            <a:off x="2234016" y="5532908"/>
            <a:ext cx="1575957" cy="687266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37" name="object 77"/>
          <p:cNvSpPr/>
          <p:nvPr/>
        </p:nvSpPr>
        <p:spPr>
          <a:xfrm flipV="1">
            <a:off x="2347519" y="4993204"/>
            <a:ext cx="1280473" cy="619563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40" name="object 77"/>
          <p:cNvSpPr/>
          <p:nvPr/>
        </p:nvSpPr>
        <p:spPr>
          <a:xfrm rot="2911779" flipV="1">
            <a:off x="9651976" y="2894256"/>
            <a:ext cx="1843557" cy="2053909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41" name="TextBox 40"/>
          <p:cNvSpPr txBox="1"/>
          <p:nvPr/>
        </p:nvSpPr>
        <p:spPr>
          <a:xfrm>
            <a:off x="5631330" y="631584"/>
            <a:ext cx="1204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همزه لمزه</a:t>
            </a:r>
            <a:endParaRPr lang="en-US" sz="2200" dirty="0"/>
          </a:p>
        </p:txBody>
      </p:sp>
      <p:sp>
        <p:nvSpPr>
          <p:cNvPr id="45" name="object 60"/>
          <p:cNvSpPr/>
          <p:nvPr/>
        </p:nvSpPr>
        <p:spPr>
          <a:xfrm flipH="1">
            <a:off x="2475331" y="1843374"/>
            <a:ext cx="1575957" cy="748056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46" name="TextBox 45"/>
          <p:cNvSpPr txBox="1"/>
          <p:nvPr/>
        </p:nvSpPr>
        <p:spPr>
          <a:xfrm>
            <a:off x="2421624" y="1831051"/>
            <a:ext cx="1673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مقادیر چیزی را به دست آوردن</a:t>
            </a:r>
            <a:endParaRPr lang="fa-IR" sz="2200" dirty="0"/>
          </a:p>
        </p:txBody>
      </p:sp>
      <p:sp>
        <p:nvSpPr>
          <p:cNvPr id="50" name="TextBox 49"/>
          <p:cNvSpPr txBox="1"/>
          <p:nvPr/>
        </p:nvSpPr>
        <p:spPr>
          <a:xfrm>
            <a:off x="5508711" y="2392907"/>
            <a:ext cx="1449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دارایی</a:t>
            </a:r>
            <a:endParaRPr lang="fa-IR" sz="2200" dirty="0"/>
          </a:p>
        </p:txBody>
      </p:sp>
      <p:sp>
        <p:nvSpPr>
          <p:cNvPr id="51" name="Striped Right Arrow 50"/>
          <p:cNvSpPr/>
          <p:nvPr/>
        </p:nvSpPr>
        <p:spPr>
          <a:xfrm rot="9784222">
            <a:off x="7844713" y="140836"/>
            <a:ext cx="831068" cy="1118621"/>
          </a:xfrm>
          <a:prstGeom prst="stripedRightArrow">
            <a:avLst>
              <a:gd name="adj1" fmla="val 47864"/>
              <a:gd name="adj2" fmla="val 26568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rved Left Arrow 52"/>
          <p:cNvSpPr/>
          <p:nvPr/>
        </p:nvSpPr>
        <p:spPr>
          <a:xfrm rot="540232">
            <a:off x="6583534" y="2922517"/>
            <a:ext cx="469565" cy="733725"/>
          </a:xfrm>
          <a:prstGeom prst="curvedLef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68032" y="888224"/>
            <a:ext cx="1930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/>
              <a:t>خرد کردن شخصیت دیگران با ایراد گرفتن مدام</a:t>
            </a:r>
            <a:endParaRPr lang="en-US" dirty="0"/>
          </a:p>
        </p:txBody>
      </p:sp>
      <p:sp>
        <p:nvSpPr>
          <p:cNvPr id="58" name="object 77"/>
          <p:cNvSpPr/>
          <p:nvPr/>
        </p:nvSpPr>
        <p:spPr>
          <a:xfrm rot="6890019">
            <a:off x="4265020" y="1385979"/>
            <a:ext cx="1280473" cy="137160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44" name="TextBox 43"/>
          <p:cNvSpPr txBox="1"/>
          <p:nvPr/>
        </p:nvSpPr>
        <p:spPr>
          <a:xfrm>
            <a:off x="4136307" y="1709981"/>
            <a:ext cx="102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حسب</a:t>
            </a:r>
            <a:endParaRPr lang="en-US" sz="2200" dirty="0"/>
          </a:p>
        </p:txBody>
      </p:sp>
      <p:sp>
        <p:nvSpPr>
          <p:cNvPr id="61" name="object 60"/>
          <p:cNvSpPr/>
          <p:nvPr/>
        </p:nvSpPr>
        <p:spPr>
          <a:xfrm flipH="1">
            <a:off x="8487840" y="1726057"/>
            <a:ext cx="1575957" cy="748056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8487840" y="1687402"/>
            <a:ext cx="156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روی هم گذاشتن چیزها</a:t>
            </a:r>
            <a:endParaRPr lang="en-US" sz="2200" dirty="0"/>
          </a:p>
        </p:txBody>
      </p:sp>
      <p:sp>
        <p:nvSpPr>
          <p:cNvPr id="33" name="TextBox 32"/>
          <p:cNvSpPr txBox="1"/>
          <p:nvPr/>
        </p:nvSpPr>
        <p:spPr>
          <a:xfrm>
            <a:off x="9959546" y="3190759"/>
            <a:ext cx="1630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dirty="0" smtClean="0"/>
              <a:t>چیزی را از </a:t>
            </a:r>
            <a:br>
              <a:rPr lang="fa-IR" sz="2000" dirty="0" smtClean="0"/>
            </a:br>
            <a:r>
              <a:rPr lang="fa-IR" sz="2000" dirty="0" smtClean="0"/>
              <a:t>روی بی اعتنایی </a:t>
            </a:r>
          </a:p>
          <a:p>
            <a:pPr algn="r"/>
            <a:r>
              <a:rPr lang="fa-IR" sz="2000" dirty="0" smtClean="0"/>
              <a:t>به دور انداختن.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0282409" y="2802476"/>
            <a:ext cx="787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200" dirty="0" smtClean="0"/>
              <a:t>نبذ:</a:t>
            </a:r>
            <a:endParaRPr lang="en-US" sz="2200" dirty="0"/>
          </a:p>
        </p:txBody>
      </p:sp>
      <p:sp>
        <p:nvSpPr>
          <p:cNvPr id="63" name="Rectangle 62"/>
          <p:cNvSpPr/>
          <p:nvPr/>
        </p:nvSpPr>
        <p:spPr>
          <a:xfrm>
            <a:off x="1399607" y="6227898"/>
            <a:ext cx="9326881" cy="4637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281576" y="5488199"/>
            <a:ext cx="1435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>
                <a:solidFill>
                  <a:sysClr val="windowText" lastClr="000000"/>
                </a:solidFill>
              </a:rPr>
              <a:t>ستون بسیار </a:t>
            </a:r>
          </a:p>
          <a:p>
            <a:pPr algn="ctr"/>
            <a:r>
              <a:rPr lang="fa-IR" sz="2200" dirty="0" smtClean="0">
                <a:solidFill>
                  <a:sysClr val="windowText" lastClr="000000"/>
                </a:solidFill>
              </a:rPr>
              <a:t>کشیده و بلند</a:t>
            </a:r>
            <a:endParaRPr lang="en-US" sz="2200" dirty="0">
              <a:solidFill>
                <a:sysClr val="windowText" lastClr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779743" y="3238942"/>
            <a:ext cx="890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عدد:</a:t>
            </a:r>
          </a:p>
          <a:p>
            <a:pPr algn="ctr"/>
            <a:r>
              <a:rPr lang="fa-IR" sz="2200" dirty="0" smtClean="0"/>
              <a:t>شمردن اعداد</a:t>
            </a:r>
            <a:endParaRPr lang="en-US" sz="2200" dirty="0"/>
          </a:p>
        </p:txBody>
      </p:sp>
      <p:sp>
        <p:nvSpPr>
          <p:cNvPr id="66" name="Curved Left Arrow 65"/>
          <p:cNvSpPr/>
          <p:nvPr/>
        </p:nvSpPr>
        <p:spPr>
          <a:xfrm rot="15168030" flipH="1">
            <a:off x="7071345" y="2246026"/>
            <a:ext cx="469565" cy="958628"/>
          </a:xfrm>
          <a:prstGeom prst="curvedLef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Curved Left Arrow 66"/>
          <p:cNvSpPr/>
          <p:nvPr/>
        </p:nvSpPr>
        <p:spPr>
          <a:xfrm rot="6725326">
            <a:off x="4951628" y="2240399"/>
            <a:ext cx="469565" cy="958628"/>
          </a:xfrm>
          <a:prstGeom prst="curvedLef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116861" y="4582167"/>
            <a:ext cx="15144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3200" b="1" spc="600" dirty="0" smtClean="0"/>
              <a:t>حطمه</a:t>
            </a:r>
            <a:endParaRPr lang="en-US" sz="3200" b="1" spc="600" dirty="0"/>
          </a:p>
        </p:txBody>
      </p:sp>
      <p:sp>
        <p:nvSpPr>
          <p:cNvPr id="70" name="object 77"/>
          <p:cNvSpPr/>
          <p:nvPr/>
        </p:nvSpPr>
        <p:spPr>
          <a:xfrm flipV="1">
            <a:off x="4965062" y="4987114"/>
            <a:ext cx="1329606" cy="602019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71" name="object 77"/>
          <p:cNvSpPr/>
          <p:nvPr/>
        </p:nvSpPr>
        <p:spPr>
          <a:xfrm flipV="1">
            <a:off x="7593689" y="4975878"/>
            <a:ext cx="1280473" cy="619563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/>
          <a:lstStyle/>
          <a:p>
            <a:pPr algn="ctr"/>
            <a:endParaRPr sz="2200" dirty="0"/>
          </a:p>
        </p:txBody>
      </p:sp>
      <p:sp>
        <p:nvSpPr>
          <p:cNvPr id="34" name="TextBox 33"/>
          <p:cNvSpPr txBox="1"/>
          <p:nvPr/>
        </p:nvSpPr>
        <p:spPr>
          <a:xfrm>
            <a:off x="7961405" y="4954722"/>
            <a:ext cx="583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طلع</a:t>
            </a:r>
            <a:endParaRPr lang="en-US" sz="2200" dirty="0"/>
          </a:p>
        </p:txBody>
      </p:sp>
      <p:sp>
        <p:nvSpPr>
          <p:cNvPr id="72" name="TextBox 71"/>
          <p:cNvSpPr txBox="1"/>
          <p:nvPr/>
        </p:nvSpPr>
        <p:spPr>
          <a:xfrm>
            <a:off x="5216482" y="4960616"/>
            <a:ext cx="8760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200" dirty="0" smtClean="0"/>
              <a:t>موصده</a:t>
            </a:r>
            <a:endParaRPr lang="en-US" sz="2200" dirty="0"/>
          </a:p>
        </p:txBody>
      </p:sp>
      <p:sp>
        <p:nvSpPr>
          <p:cNvPr id="74" name="object 60"/>
          <p:cNvSpPr/>
          <p:nvPr/>
        </p:nvSpPr>
        <p:spPr>
          <a:xfrm flipH="1">
            <a:off x="4766949" y="5527364"/>
            <a:ext cx="1636428" cy="667805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75" name="object 60"/>
          <p:cNvSpPr/>
          <p:nvPr/>
        </p:nvSpPr>
        <p:spPr>
          <a:xfrm flipH="1">
            <a:off x="7374133" y="5532641"/>
            <a:ext cx="1575957" cy="687266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ctr"/>
          <a:lstStyle/>
          <a:p>
            <a:pPr algn="ctr"/>
            <a:endParaRPr lang="fa-IR" sz="2200" dirty="0"/>
          </a:p>
        </p:txBody>
      </p:sp>
      <p:sp>
        <p:nvSpPr>
          <p:cNvPr id="35" name="TextBox 34"/>
          <p:cNvSpPr txBox="1"/>
          <p:nvPr/>
        </p:nvSpPr>
        <p:spPr>
          <a:xfrm>
            <a:off x="7358163" y="5662286"/>
            <a:ext cx="1585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طلوع کردن</a:t>
            </a:r>
            <a:endParaRPr lang="en-US" sz="2200" dirty="0"/>
          </a:p>
        </p:txBody>
      </p:sp>
      <p:sp>
        <p:nvSpPr>
          <p:cNvPr id="76" name="TextBox 75"/>
          <p:cNvSpPr txBox="1"/>
          <p:nvPr/>
        </p:nvSpPr>
        <p:spPr>
          <a:xfrm>
            <a:off x="4580096" y="5657477"/>
            <a:ext cx="1996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dirty="0" smtClean="0"/>
              <a:t>منطبق بر چیزی</a:t>
            </a:r>
            <a:endParaRPr lang="en-US" sz="2200" dirty="0"/>
          </a:p>
        </p:txBody>
      </p:sp>
      <p:sp>
        <p:nvSpPr>
          <p:cNvPr id="49" name="Curved Left Arrow 48"/>
          <p:cNvSpPr/>
          <p:nvPr/>
        </p:nvSpPr>
        <p:spPr>
          <a:xfrm rot="20860772">
            <a:off x="10793222" y="4744569"/>
            <a:ext cx="784675" cy="1602653"/>
          </a:xfrm>
          <a:prstGeom prst="curvedLef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26135" y="6273102"/>
            <a:ext cx="42725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100" dirty="0" smtClean="0">
                <a:solidFill>
                  <a:schemeClr val="bg1"/>
                </a:solidFill>
              </a:rPr>
              <a:t>موقده : شعله های آتش که زبانه می کشد.</a:t>
            </a:r>
            <a:r>
              <a:rPr lang="en-US" sz="2100" dirty="0" smtClean="0">
                <a:solidFill>
                  <a:schemeClr val="bg1"/>
                </a:solidFill>
              </a:rPr>
              <a:t> 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28518" y="4837221"/>
            <a:ext cx="1284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ysClr val="windowText" lastClr="000000"/>
                </a:solidFill>
              </a:rPr>
              <a:t>عمد </a:t>
            </a:r>
          </a:p>
          <a:p>
            <a:pPr algn="ctr"/>
            <a:r>
              <a:rPr lang="fa-IR" sz="2000" dirty="0" smtClean="0">
                <a:solidFill>
                  <a:sysClr val="windowText" lastClr="000000"/>
                </a:solidFill>
              </a:rPr>
              <a:t>ممدده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57" name="Curved Left Arrow 56"/>
          <p:cNvSpPr/>
          <p:nvPr/>
        </p:nvSpPr>
        <p:spPr>
          <a:xfrm rot="1716128" flipH="1" flipV="1">
            <a:off x="1605268" y="4987337"/>
            <a:ext cx="608021" cy="1249744"/>
          </a:xfrm>
          <a:prstGeom prst="curvedLef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Curved Left Arrow 58"/>
          <p:cNvSpPr/>
          <p:nvPr/>
        </p:nvSpPr>
        <p:spPr>
          <a:xfrm rot="1716128" flipH="1" flipV="1">
            <a:off x="6955674" y="4987337"/>
            <a:ext cx="608021" cy="1249744"/>
          </a:xfrm>
          <a:prstGeom prst="curvedLef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Curved Left Arrow 59"/>
          <p:cNvSpPr/>
          <p:nvPr/>
        </p:nvSpPr>
        <p:spPr>
          <a:xfrm rot="1716128" flipH="1" flipV="1">
            <a:off x="4315818" y="4987337"/>
            <a:ext cx="608021" cy="1249744"/>
          </a:xfrm>
          <a:prstGeom prst="curvedLef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034088" y="4499825"/>
            <a:ext cx="2456075" cy="56706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>
                <a:solidFill>
                  <a:schemeClr val="tx1"/>
                </a:solidFill>
              </a:rPr>
              <a:t>پیوسته و فراگیر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230563">
            <a:off x="7324685" y="2488524"/>
            <a:ext cx="481074" cy="1527523"/>
          </a:xfrm>
          <a:prstGeom prst="up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a-IR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8393520">
            <a:off x="7239544" y="3258571"/>
            <a:ext cx="11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رفتاری باطل</a:t>
            </a:r>
            <a:endParaRPr lang="en-US" dirty="0"/>
          </a:p>
        </p:txBody>
      </p:sp>
      <p:sp>
        <p:nvSpPr>
          <p:cNvPr id="69" name="Down Arrow 68"/>
          <p:cNvSpPr/>
          <p:nvPr/>
        </p:nvSpPr>
        <p:spPr>
          <a:xfrm rot="17564025">
            <a:off x="3062649" y="901024"/>
            <a:ext cx="1446183" cy="89293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790" y="1041802"/>
            <a:ext cx="1440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گمان و ظن </a:t>
            </a:r>
          </a:p>
          <a:p>
            <a:r>
              <a:rPr lang="fa-IR" sz="1600" dirty="0" smtClean="0"/>
              <a:t>بدون اعتبار</a:t>
            </a:r>
            <a:endParaRPr lang="en-US" sz="1600" dirty="0"/>
          </a:p>
        </p:txBody>
      </p:sp>
      <p:sp>
        <p:nvSpPr>
          <p:cNvPr id="78" name="Down Arrow 77"/>
          <p:cNvSpPr/>
          <p:nvPr/>
        </p:nvSpPr>
        <p:spPr>
          <a:xfrm>
            <a:off x="110382" y="1873751"/>
            <a:ext cx="2257805" cy="56706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>
                <a:solidFill>
                  <a:schemeClr val="tx1"/>
                </a:solidFill>
              </a:rPr>
              <a:t>علت برخورد اجتماعی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Left-Right Arrow 5"/>
          <p:cNvSpPr/>
          <p:nvPr/>
        </p:nvSpPr>
        <p:spPr>
          <a:xfrm rot="16200000" flipH="1">
            <a:off x="-366876" y="5348126"/>
            <a:ext cx="2434504" cy="585247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>
                <a:solidFill>
                  <a:schemeClr val="tx1"/>
                </a:solidFill>
              </a:rPr>
              <a:t>عذاب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3CFE69-79B0-440B-949E-DA17AD834A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ln w="38100">
            <a:gradFill>
              <a:gsLst>
                <a:gs pos="0">
                  <a:srgbClr val="00B050"/>
                </a:gs>
                <a:gs pos="51300">
                  <a:schemeClr val="accent2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38586" y="3182321"/>
            <a:ext cx="4034806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  <a:endParaRPr lang="fa-IR" sz="48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algn="ctr" rtl="1"/>
            <a:r>
              <a:rPr lang="fa-IR" sz="40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4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28522" y="4906536"/>
            <a:ext cx="314541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ج.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 smtClean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75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ارتباط</a:t>
            </a:r>
            <a:r>
              <a:rPr lang="fa-IR" sz="2800" b="1" dirty="0" smtClean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20000"/>
                        <a:lumOff val="80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 </a:t>
            </a:r>
            <a:r>
              <a:rPr lang="fa-IR" sz="2800" b="1" dirty="0" smtClean="0"/>
              <a:t>بین واژگان </a:t>
            </a:r>
            <a:r>
              <a:rPr lang="fa-IR" sz="2800" b="1" dirty="0"/>
              <a:t>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164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75570" y="206061"/>
            <a:ext cx="1916430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9"/>
          <p:cNvSpPr/>
          <p:nvPr/>
        </p:nvSpPr>
        <p:spPr>
          <a:xfrm>
            <a:off x="2666287" y="2497018"/>
            <a:ext cx="2677423" cy="1641475"/>
          </a:xfrm>
          <a:custGeom>
            <a:avLst/>
            <a:gdLst/>
            <a:ahLst/>
            <a:cxnLst/>
            <a:rect l="l" t="t" r="r" b="b"/>
            <a:pathLst>
              <a:path w="1990725" h="1641475">
                <a:moveTo>
                  <a:pt x="0" y="164084"/>
                </a:moveTo>
                <a:lnTo>
                  <a:pt x="5693" y="121108"/>
                </a:lnTo>
                <a:lnTo>
                  <a:pt x="21775" y="82385"/>
                </a:lnTo>
                <a:lnTo>
                  <a:pt x="46749" y="49417"/>
                </a:lnTo>
                <a:lnTo>
                  <a:pt x="79118" y="23704"/>
                </a:lnTo>
                <a:lnTo>
                  <a:pt x="117385" y="6748"/>
                </a:lnTo>
                <a:lnTo>
                  <a:pt x="160054" y="48"/>
                </a:lnTo>
                <a:lnTo>
                  <a:pt x="1826260" y="0"/>
                </a:lnTo>
                <a:lnTo>
                  <a:pt x="1840965" y="651"/>
                </a:lnTo>
                <a:lnTo>
                  <a:pt x="1882690" y="9979"/>
                </a:lnTo>
                <a:lnTo>
                  <a:pt x="1919661" y="29199"/>
                </a:lnTo>
                <a:lnTo>
                  <a:pt x="1950377" y="56812"/>
                </a:lnTo>
                <a:lnTo>
                  <a:pt x="1973338" y="91315"/>
                </a:lnTo>
                <a:lnTo>
                  <a:pt x="1987042" y="131208"/>
                </a:lnTo>
                <a:lnTo>
                  <a:pt x="1990344" y="1477264"/>
                </a:lnTo>
                <a:lnTo>
                  <a:pt x="1989692" y="1491969"/>
                </a:lnTo>
                <a:lnTo>
                  <a:pt x="1980364" y="1533694"/>
                </a:lnTo>
                <a:lnTo>
                  <a:pt x="1961144" y="1570665"/>
                </a:lnTo>
                <a:lnTo>
                  <a:pt x="1933531" y="1601381"/>
                </a:lnTo>
                <a:lnTo>
                  <a:pt x="1899028" y="1624342"/>
                </a:lnTo>
                <a:lnTo>
                  <a:pt x="1859135" y="1638046"/>
                </a:lnTo>
                <a:lnTo>
                  <a:pt x="164084" y="1641348"/>
                </a:lnTo>
                <a:lnTo>
                  <a:pt x="149371" y="1640696"/>
                </a:lnTo>
                <a:lnTo>
                  <a:pt x="107633" y="1631368"/>
                </a:lnTo>
                <a:lnTo>
                  <a:pt x="70660" y="1612148"/>
                </a:lnTo>
                <a:lnTo>
                  <a:pt x="39949" y="1584535"/>
                </a:lnTo>
                <a:lnTo>
                  <a:pt x="16996" y="1550032"/>
                </a:lnTo>
                <a:lnTo>
                  <a:pt x="3299" y="1510139"/>
                </a:lnTo>
                <a:lnTo>
                  <a:pt x="0" y="164084"/>
                </a:lnTo>
                <a:close/>
              </a:path>
            </a:pathLst>
          </a:custGeom>
          <a:ln w="28575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>
            <a:off x="1601471" y="3802946"/>
            <a:ext cx="1769745" cy="702945"/>
          </a:xfrm>
          <a:custGeom>
            <a:avLst/>
            <a:gdLst/>
            <a:ahLst/>
            <a:cxnLst/>
            <a:rect l="l" t="t" r="r" b="b"/>
            <a:pathLst>
              <a:path w="1769745" h="702945">
                <a:moveTo>
                  <a:pt x="1699133" y="0"/>
                </a:moveTo>
                <a:lnTo>
                  <a:pt x="58304" y="1012"/>
                </a:lnTo>
                <a:lnTo>
                  <a:pt x="21472" y="19722"/>
                </a:lnTo>
                <a:lnTo>
                  <a:pt x="1494" y="55777"/>
                </a:lnTo>
                <a:lnTo>
                  <a:pt x="0" y="70231"/>
                </a:lnTo>
                <a:lnTo>
                  <a:pt x="1012" y="644259"/>
                </a:lnTo>
                <a:lnTo>
                  <a:pt x="19722" y="681091"/>
                </a:lnTo>
                <a:lnTo>
                  <a:pt x="55777" y="701069"/>
                </a:lnTo>
                <a:lnTo>
                  <a:pt x="70231" y="702564"/>
                </a:lnTo>
                <a:lnTo>
                  <a:pt x="1711059" y="701551"/>
                </a:lnTo>
                <a:lnTo>
                  <a:pt x="1747891" y="682841"/>
                </a:lnTo>
                <a:lnTo>
                  <a:pt x="1767869" y="646786"/>
                </a:lnTo>
                <a:lnTo>
                  <a:pt x="1769364" y="632333"/>
                </a:lnTo>
                <a:lnTo>
                  <a:pt x="1768351" y="58304"/>
                </a:lnTo>
                <a:lnTo>
                  <a:pt x="1749641" y="21472"/>
                </a:lnTo>
                <a:lnTo>
                  <a:pt x="1713586" y="1494"/>
                </a:lnTo>
                <a:lnTo>
                  <a:pt x="1699133" y="0"/>
                </a:lnTo>
                <a:close/>
              </a:path>
            </a:pathLst>
          </a:custGeom>
          <a:solidFill>
            <a:srgbClr val="B32E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/>
          <p:cNvSpPr/>
          <p:nvPr/>
        </p:nvSpPr>
        <p:spPr>
          <a:xfrm>
            <a:off x="6645594" y="2497018"/>
            <a:ext cx="2677423" cy="1641475"/>
          </a:xfrm>
          <a:custGeom>
            <a:avLst/>
            <a:gdLst/>
            <a:ahLst/>
            <a:cxnLst/>
            <a:rect l="l" t="t" r="r" b="b"/>
            <a:pathLst>
              <a:path w="1990725" h="1641475">
                <a:moveTo>
                  <a:pt x="0" y="164084"/>
                </a:moveTo>
                <a:lnTo>
                  <a:pt x="5696" y="121108"/>
                </a:lnTo>
                <a:lnTo>
                  <a:pt x="21786" y="82385"/>
                </a:lnTo>
                <a:lnTo>
                  <a:pt x="46768" y="49417"/>
                </a:lnTo>
                <a:lnTo>
                  <a:pt x="79141" y="23704"/>
                </a:lnTo>
                <a:lnTo>
                  <a:pt x="117404" y="6748"/>
                </a:lnTo>
                <a:lnTo>
                  <a:pt x="160056" y="48"/>
                </a:lnTo>
                <a:lnTo>
                  <a:pt x="1826260" y="0"/>
                </a:lnTo>
                <a:lnTo>
                  <a:pt x="1840965" y="651"/>
                </a:lnTo>
                <a:lnTo>
                  <a:pt x="1882690" y="9979"/>
                </a:lnTo>
                <a:lnTo>
                  <a:pt x="1919661" y="29199"/>
                </a:lnTo>
                <a:lnTo>
                  <a:pt x="1950377" y="56812"/>
                </a:lnTo>
                <a:lnTo>
                  <a:pt x="1973338" y="91315"/>
                </a:lnTo>
                <a:lnTo>
                  <a:pt x="1987042" y="131208"/>
                </a:lnTo>
                <a:lnTo>
                  <a:pt x="1990344" y="1477264"/>
                </a:lnTo>
                <a:lnTo>
                  <a:pt x="1989692" y="1491969"/>
                </a:lnTo>
                <a:lnTo>
                  <a:pt x="1980364" y="1533694"/>
                </a:lnTo>
                <a:lnTo>
                  <a:pt x="1961144" y="1570665"/>
                </a:lnTo>
                <a:lnTo>
                  <a:pt x="1933531" y="1601381"/>
                </a:lnTo>
                <a:lnTo>
                  <a:pt x="1899028" y="1624342"/>
                </a:lnTo>
                <a:lnTo>
                  <a:pt x="1859135" y="1638046"/>
                </a:lnTo>
                <a:lnTo>
                  <a:pt x="164084" y="1641348"/>
                </a:lnTo>
                <a:lnTo>
                  <a:pt x="149378" y="1640696"/>
                </a:lnTo>
                <a:lnTo>
                  <a:pt x="107653" y="1631368"/>
                </a:lnTo>
                <a:lnTo>
                  <a:pt x="70682" y="1612148"/>
                </a:lnTo>
                <a:lnTo>
                  <a:pt x="39966" y="1584535"/>
                </a:lnTo>
                <a:lnTo>
                  <a:pt x="17005" y="1550032"/>
                </a:lnTo>
                <a:lnTo>
                  <a:pt x="3301" y="1510139"/>
                </a:lnTo>
                <a:lnTo>
                  <a:pt x="0" y="164084"/>
                </a:lnTo>
                <a:close/>
              </a:path>
            </a:pathLst>
          </a:custGeom>
          <a:ln w="28575">
            <a:solidFill>
              <a:srgbClr val="AA62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/>
          <p:cNvSpPr/>
          <p:nvPr/>
        </p:nvSpPr>
        <p:spPr>
          <a:xfrm>
            <a:off x="8582837" y="3749332"/>
            <a:ext cx="1805585" cy="702563"/>
          </a:xfrm>
          <a:prstGeom prst="rect">
            <a:avLst/>
          </a:prstGeom>
          <a:solidFill>
            <a:srgbClr val="AA6254"/>
          </a:solidFill>
        </p:spPr>
        <p:txBody>
          <a:bodyPr wrap="square" lIns="0" tIns="0" rIns="0" bIns="0" rtlCol="0"/>
          <a:lstStyle/>
          <a:p>
            <a:pPr lvl="0" algn="ctr"/>
            <a:r>
              <a:rPr lang="fa-IR" sz="2000" dirty="0">
                <a:solidFill>
                  <a:schemeClr val="bg1"/>
                </a:solidFill>
              </a:rPr>
              <a:t>تصویر </a:t>
            </a:r>
            <a:r>
              <a:rPr lang="fa-IR" sz="2000" dirty="0" smtClean="0">
                <a:solidFill>
                  <a:schemeClr val="bg1"/>
                </a:solidFill>
              </a:rPr>
              <a:t>سازی کلمات</a:t>
            </a:r>
          </a:p>
          <a:p>
            <a:pPr lvl="0" algn="ctr"/>
            <a:r>
              <a:rPr lang="fa-IR" sz="2000" dirty="0" smtClean="0">
                <a:solidFill>
                  <a:schemeClr val="bg1"/>
                </a:solidFill>
              </a:rPr>
              <a:t>در </a:t>
            </a:r>
            <a:r>
              <a:rPr lang="fa-IR" sz="2000" dirty="0">
                <a:solidFill>
                  <a:schemeClr val="bg1"/>
                </a:solidFill>
              </a:rPr>
              <a:t>ارتباط با هم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5587" y="3809232"/>
            <a:ext cx="139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1"/>
                </a:solidFill>
              </a:rPr>
              <a:t>اعراب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000" dirty="0">
                <a:solidFill>
                  <a:schemeClr val="bg1"/>
                </a:solidFill>
              </a:rPr>
              <a:t>سوره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9147" y="3028890"/>
            <a:ext cx="2231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2000" dirty="0" smtClean="0"/>
              <a:t>مطالعه نقش ادبی واژگان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486707" y="733284"/>
            <a:ext cx="3038011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800" b="1" dirty="0">
                <a:ln>
                  <a:gradFill>
                    <a:gsLst>
                      <a:gs pos="0">
                        <a:srgbClr val="ED7D31">
                          <a:lumMod val="75000"/>
                        </a:srgbClr>
                      </a:gs>
                      <a:gs pos="77000">
                        <a:srgbClr val="5B9BD5">
                          <a:lumMod val="45000"/>
                          <a:lumOff val="55000"/>
                        </a:srgbClr>
                      </a:gs>
                      <a:gs pos="83000">
                        <a:srgbClr val="5B9BD5">
                          <a:lumMod val="75000"/>
                        </a:srgbClr>
                      </a:gs>
                      <a:gs pos="100000">
                        <a:srgbClr val="70AD47">
                          <a:lumMod val="7500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rgbClr val="ED7D31">
                        <a:lumMod val="75000"/>
                      </a:srgbClr>
                    </a:gs>
                    <a:gs pos="81000">
                      <a:srgbClr val="ED7D31">
                        <a:lumMod val="60000"/>
                        <a:lumOff val="40000"/>
                      </a:srgbClr>
                    </a:gs>
                    <a:gs pos="9400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</a:rPr>
              <a:t>ارتباط</a:t>
            </a:r>
            <a:r>
              <a:rPr lang="fa-IR" sz="2800" b="1" dirty="0">
                <a:ln>
                  <a:gradFill>
                    <a:gsLst>
                      <a:gs pos="0">
                        <a:srgbClr val="ED7D31">
                          <a:lumMod val="75000"/>
                        </a:srgbClr>
                      </a:gs>
                      <a:gs pos="77000">
                        <a:srgbClr val="5B9BD5">
                          <a:lumMod val="45000"/>
                          <a:lumOff val="55000"/>
                        </a:srgbClr>
                      </a:gs>
                      <a:gs pos="83000">
                        <a:srgbClr val="5B9BD5">
                          <a:lumMod val="75000"/>
                        </a:srgbClr>
                      </a:gs>
                      <a:gs pos="100000">
                        <a:srgbClr val="70AD47">
                          <a:lumMod val="7500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rgbClr val="ED7D31">
                        <a:lumMod val="20000"/>
                        <a:lumOff val="80000"/>
                      </a:srgbClr>
                    </a:gs>
                    <a:gs pos="81000">
                      <a:srgbClr val="ED7D31">
                        <a:lumMod val="60000"/>
                        <a:lumOff val="40000"/>
                      </a:srgbClr>
                    </a:gs>
                    <a:gs pos="9400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</a:rPr>
              <a:t> </a:t>
            </a:r>
            <a:r>
              <a:rPr lang="fa-IR" sz="2800" b="1" dirty="0">
                <a:solidFill>
                  <a:prstClr val="black"/>
                </a:solidFill>
              </a:rPr>
              <a:t>بین واژگان سوره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 rot="5400000">
            <a:off x="5936696" y="-560431"/>
            <a:ext cx="356839" cy="4404730"/>
          </a:xfrm>
          <a:prstGeom prst="leftBrace">
            <a:avLst/>
          </a:prstGeom>
          <a:noFill/>
          <a:ln w="38100" cap="flat" cmpd="sng" algn="ctr">
            <a:gradFill>
              <a:gsLst>
                <a:gs pos="32000">
                  <a:srgbClr val="F1AB7B"/>
                </a:gs>
                <a:gs pos="53000">
                  <a:srgbClr val="FFFF00"/>
                </a:gs>
                <a:gs pos="54000">
                  <a:srgbClr val="FFFF00"/>
                </a:gs>
                <a:gs pos="76000">
                  <a:srgbClr val="B32A00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5594" y="2962244"/>
            <a:ext cx="2683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/>
              <a:t>توجه به تصاویر به دست آمده از ارتباط واژگان</a:t>
            </a:r>
            <a:endParaRPr lang="en-US" sz="2000" dirty="0"/>
          </a:p>
        </p:txBody>
      </p:sp>
      <p:sp>
        <p:nvSpPr>
          <p:cNvPr id="13" name="Curved Up Arrow 12"/>
          <p:cNvSpPr/>
          <p:nvPr/>
        </p:nvSpPr>
        <p:spPr>
          <a:xfrm>
            <a:off x="4572000" y="4296898"/>
            <a:ext cx="2922661" cy="1053315"/>
          </a:xfrm>
          <a:prstGeom prst="curvedUpArrow">
            <a:avLst/>
          </a:prstGeom>
          <a:gradFill>
            <a:gsLst>
              <a:gs pos="31000">
                <a:srgbClr val="D37A68"/>
              </a:gs>
              <a:gs pos="53000">
                <a:srgbClr val="FFFF00"/>
              </a:gs>
              <a:gs pos="54000">
                <a:srgbClr val="FFFF00"/>
              </a:gs>
              <a:gs pos="76000">
                <a:srgbClr val="B32A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57360" y="0"/>
            <a:ext cx="299103" cy="6858000"/>
          </a:xfrm>
          <a:prstGeom prst="rect">
            <a:avLst/>
          </a:prstGeom>
          <a:gradFill flip="none" rotWithShape="1">
            <a:gsLst>
              <a:gs pos="31000">
                <a:srgbClr val="D37A68"/>
              </a:gs>
              <a:gs pos="53000">
                <a:srgbClr val="FFFF00"/>
              </a:gs>
              <a:gs pos="54000">
                <a:srgbClr val="FFFF00"/>
              </a:gs>
              <a:gs pos="76000">
                <a:srgbClr val="B32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37309" y="1013112"/>
            <a:ext cx="5772150" cy="4495800"/>
            <a:chOff x="2037309" y="1013112"/>
            <a:chExt cx="5772150" cy="4495800"/>
          </a:xfrm>
        </p:grpSpPr>
        <p:grpSp>
          <p:nvGrpSpPr>
            <p:cNvPr id="5" name="Group 4"/>
            <p:cNvGrpSpPr/>
            <p:nvPr/>
          </p:nvGrpSpPr>
          <p:grpSpPr>
            <a:xfrm>
              <a:off x="2037309" y="1013112"/>
              <a:ext cx="5772150" cy="4495800"/>
              <a:chOff x="1954703" y="898468"/>
              <a:chExt cx="5772150" cy="44958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rot="5400000">
                <a:off x="2592878" y="260293"/>
                <a:ext cx="4495800" cy="577215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 t="15125" b="25652"/>
              <a:stretch/>
            </p:blipFill>
            <p:spPr>
              <a:xfrm>
                <a:off x="2487313" y="1433382"/>
                <a:ext cx="4762500" cy="3418703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9918" y="1548026"/>
              <a:ext cx="4762501" cy="3418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5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986;p42">
            <a:extLst>
              <a:ext uri="{FF2B5EF4-FFF2-40B4-BE49-F238E27FC236}">
                <a16:creationId xmlns="" xmlns:a16="http://schemas.microsoft.com/office/drawing/2014/main" id="{C4B02104-BB8B-46DE-9D63-5A90B9BF73AE}"/>
              </a:ext>
            </a:extLst>
          </p:cNvPr>
          <p:cNvSpPr/>
          <p:nvPr/>
        </p:nvSpPr>
        <p:spPr>
          <a:xfrm>
            <a:off x="3109238" y="1463565"/>
            <a:ext cx="1710441" cy="690960"/>
          </a:xfrm>
          <a:custGeom>
            <a:avLst/>
            <a:gdLst/>
            <a:ahLst/>
            <a:cxnLst/>
            <a:rect l="l" t="t" r="r" b="b"/>
            <a:pathLst>
              <a:path w="61263" h="19386" extrusionOk="0">
                <a:moveTo>
                  <a:pt x="43319" y="1"/>
                </a:moveTo>
                <a:cubicBezTo>
                  <a:pt x="39318" y="1"/>
                  <a:pt x="35137" y="51"/>
                  <a:pt x="31401" y="138"/>
                </a:cubicBezTo>
                <a:cubicBezTo>
                  <a:pt x="29624" y="183"/>
                  <a:pt x="27560" y="198"/>
                  <a:pt x="25361" y="198"/>
                </a:cubicBezTo>
                <a:cubicBezTo>
                  <a:pt x="21419" y="198"/>
                  <a:pt x="17041" y="151"/>
                  <a:pt x="13095" y="151"/>
                </a:cubicBezTo>
                <a:cubicBezTo>
                  <a:pt x="7200" y="151"/>
                  <a:pt x="2268" y="254"/>
                  <a:pt x="1189" y="768"/>
                </a:cubicBezTo>
                <a:cubicBezTo>
                  <a:pt x="0" y="1362"/>
                  <a:pt x="140" y="7901"/>
                  <a:pt x="280" y="10559"/>
                </a:cubicBezTo>
                <a:cubicBezTo>
                  <a:pt x="315" y="11538"/>
                  <a:pt x="105" y="16223"/>
                  <a:pt x="979" y="18531"/>
                </a:cubicBezTo>
                <a:cubicBezTo>
                  <a:pt x="1210" y="19207"/>
                  <a:pt x="4462" y="19385"/>
                  <a:pt x="9098" y="19385"/>
                </a:cubicBezTo>
                <a:cubicBezTo>
                  <a:pt x="14300" y="19385"/>
                  <a:pt x="21246" y="19160"/>
                  <a:pt x="27624" y="19160"/>
                </a:cubicBezTo>
                <a:cubicBezTo>
                  <a:pt x="31844" y="19160"/>
                  <a:pt x="39110" y="19270"/>
                  <a:pt x="45748" y="19270"/>
                </a:cubicBezTo>
                <a:cubicBezTo>
                  <a:pt x="52642" y="19270"/>
                  <a:pt x="58858" y="19152"/>
                  <a:pt x="60283" y="18671"/>
                </a:cubicBezTo>
                <a:cubicBezTo>
                  <a:pt x="61228" y="18356"/>
                  <a:pt x="61088" y="13741"/>
                  <a:pt x="61053" y="11258"/>
                </a:cubicBezTo>
                <a:cubicBezTo>
                  <a:pt x="61018" y="7971"/>
                  <a:pt x="61263" y="1852"/>
                  <a:pt x="60423" y="838"/>
                </a:cubicBezTo>
                <a:cubicBezTo>
                  <a:pt x="59920" y="238"/>
                  <a:pt x="52050" y="1"/>
                  <a:pt x="43319" y="1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123694" y="0"/>
            <a:ext cx="2068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441DF8D-B150-4E29-B91D-41B175F8E04A}"/>
              </a:ext>
            </a:extLst>
          </p:cNvPr>
          <p:cNvGrpSpPr/>
          <p:nvPr/>
        </p:nvGrpSpPr>
        <p:grpSpPr>
          <a:xfrm flipH="1">
            <a:off x="3076556" y="1317187"/>
            <a:ext cx="9046976" cy="1037779"/>
            <a:chOff x="-61666" y="3708677"/>
            <a:chExt cx="9569255" cy="1420717"/>
          </a:xfrm>
          <a:solidFill>
            <a:srgbClr val="A5A5A5"/>
          </a:solidFill>
        </p:grpSpPr>
        <p:grpSp>
          <p:nvGrpSpPr>
            <p:cNvPr id="39" name="Google Shape;1984;p42">
              <a:extLst>
                <a:ext uri="{FF2B5EF4-FFF2-40B4-BE49-F238E27FC236}">
                  <a16:creationId xmlns="" xmlns:a16="http://schemas.microsoft.com/office/drawing/2014/main" id="{37DEDFE0-EC1D-4B87-A19A-C9D94E0B2671}"/>
                </a:ext>
              </a:extLst>
            </p:cNvPr>
            <p:cNvGrpSpPr/>
            <p:nvPr/>
          </p:nvGrpSpPr>
          <p:grpSpPr>
            <a:xfrm flipH="1">
              <a:off x="7697370" y="3815036"/>
              <a:ext cx="1810219" cy="977688"/>
              <a:chOff x="457250" y="2109575"/>
              <a:chExt cx="1438358" cy="416770"/>
            </a:xfrm>
            <a:grpFill/>
          </p:grpSpPr>
          <p:sp>
            <p:nvSpPr>
              <p:cNvPr id="41" name="Google Shape;1985;p42">
                <a:extLst>
                  <a:ext uri="{FF2B5EF4-FFF2-40B4-BE49-F238E27FC236}">
                    <a16:creationId xmlns="" xmlns:a16="http://schemas.microsoft.com/office/drawing/2014/main" id="{062CEFFE-65F1-413F-980B-E060ACA68FE2}"/>
                  </a:ext>
                </a:extLst>
              </p:cNvPr>
              <p:cNvSpPr/>
              <p:nvPr/>
            </p:nvSpPr>
            <p:spPr>
              <a:xfrm>
                <a:off x="457250" y="2115753"/>
                <a:ext cx="1438358" cy="399069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19186" extrusionOk="0">
                    <a:moveTo>
                      <a:pt x="43282" y="0"/>
                    </a:moveTo>
                    <a:cubicBezTo>
                      <a:pt x="39300" y="0"/>
                      <a:pt x="35144" y="46"/>
                      <a:pt x="31436" y="123"/>
                    </a:cubicBezTo>
                    <a:cubicBezTo>
                      <a:pt x="29652" y="167"/>
                      <a:pt x="27584" y="182"/>
                      <a:pt x="25380" y="182"/>
                    </a:cubicBezTo>
                    <a:cubicBezTo>
                      <a:pt x="21431" y="182"/>
                      <a:pt x="17048" y="136"/>
                      <a:pt x="13099" y="136"/>
                    </a:cubicBezTo>
                    <a:cubicBezTo>
                      <a:pt x="7200" y="136"/>
                      <a:pt x="2268" y="239"/>
                      <a:pt x="1190" y="752"/>
                    </a:cubicBezTo>
                    <a:cubicBezTo>
                      <a:pt x="1" y="1312"/>
                      <a:pt x="141" y="7815"/>
                      <a:pt x="281" y="10438"/>
                    </a:cubicBezTo>
                    <a:cubicBezTo>
                      <a:pt x="315" y="11417"/>
                      <a:pt x="106" y="16103"/>
                      <a:pt x="980" y="18375"/>
                    </a:cubicBezTo>
                    <a:cubicBezTo>
                      <a:pt x="1226" y="19016"/>
                      <a:pt x="4460" y="19186"/>
                      <a:pt x="9072" y="19186"/>
                    </a:cubicBezTo>
                    <a:cubicBezTo>
                      <a:pt x="14274" y="19186"/>
                      <a:pt x="21230" y="18970"/>
                      <a:pt x="27625" y="18970"/>
                    </a:cubicBezTo>
                    <a:cubicBezTo>
                      <a:pt x="31844" y="18970"/>
                      <a:pt x="39110" y="19079"/>
                      <a:pt x="45749" y="19079"/>
                    </a:cubicBezTo>
                    <a:cubicBezTo>
                      <a:pt x="52642" y="19079"/>
                      <a:pt x="58859" y="18961"/>
                      <a:pt x="60284" y="18480"/>
                    </a:cubicBezTo>
                    <a:cubicBezTo>
                      <a:pt x="61263" y="18166"/>
                      <a:pt x="61088" y="13585"/>
                      <a:pt x="61053" y="11137"/>
                    </a:cubicBezTo>
                    <a:cubicBezTo>
                      <a:pt x="61018" y="7885"/>
                      <a:pt x="61298" y="1836"/>
                      <a:pt x="60424" y="822"/>
                    </a:cubicBezTo>
                    <a:cubicBezTo>
                      <a:pt x="59943" y="221"/>
                      <a:pt x="52032" y="0"/>
                      <a:pt x="43282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987;p42">
                <a:extLst>
                  <a:ext uri="{FF2B5EF4-FFF2-40B4-BE49-F238E27FC236}">
                    <a16:creationId xmlns="" xmlns:a16="http://schemas.microsoft.com/office/drawing/2014/main" id="{FE03AABA-5F7B-44B2-9E7B-F5C722328C45}"/>
                  </a:ext>
                </a:extLst>
              </p:cNvPr>
              <p:cNvSpPr/>
              <p:nvPr/>
            </p:nvSpPr>
            <p:spPr>
              <a:xfrm>
                <a:off x="457250" y="2109575"/>
                <a:ext cx="1438358" cy="416770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20037" fill="none" extrusionOk="0">
                    <a:moveTo>
                      <a:pt x="1190" y="1049"/>
                    </a:moveTo>
                    <a:cubicBezTo>
                      <a:pt x="1" y="1609"/>
                      <a:pt x="141" y="8112"/>
                      <a:pt x="281" y="10735"/>
                    </a:cubicBezTo>
                    <a:cubicBezTo>
                      <a:pt x="315" y="11714"/>
                      <a:pt x="106" y="16400"/>
                      <a:pt x="980" y="18672"/>
                    </a:cubicBezTo>
                    <a:cubicBezTo>
                      <a:pt x="1504" y="20036"/>
                      <a:pt x="15561" y="19267"/>
                      <a:pt x="27625" y="19267"/>
                    </a:cubicBezTo>
                    <a:cubicBezTo>
                      <a:pt x="36227" y="19267"/>
                      <a:pt x="57486" y="19721"/>
                      <a:pt x="60284" y="18777"/>
                    </a:cubicBezTo>
                    <a:cubicBezTo>
                      <a:pt x="61263" y="18463"/>
                      <a:pt x="61088" y="13882"/>
                      <a:pt x="61053" y="11434"/>
                    </a:cubicBezTo>
                    <a:cubicBezTo>
                      <a:pt x="61018" y="8182"/>
                      <a:pt x="61298" y="2133"/>
                      <a:pt x="60424" y="1119"/>
                    </a:cubicBezTo>
                    <a:cubicBezTo>
                      <a:pt x="59724" y="245"/>
                      <a:pt x="43290" y="175"/>
                      <a:pt x="31436" y="420"/>
                    </a:cubicBezTo>
                    <a:cubicBezTo>
                      <a:pt x="21680" y="664"/>
                      <a:pt x="3393" y="0"/>
                      <a:pt x="1190" y="1049"/>
                    </a:cubicBezTo>
                    <a:close/>
                  </a:path>
                </a:pathLst>
              </a:custGeom>
              <a:grp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1989;p42">
              <a:extLst>
                <a:ext uri="{FF2B5EF4-FFF2-40B4-BE49-F238E27FC236}">
                  <a16:creationId xmlns="" xmlns:a16="http://schemas.microsoft.com/office/drawing/2014/main" id="{F17020ED-D732-4F48-822D-058186441FC4}"/>
                </a:ext>
              </a:extLst>
            </p:cNvPr>
            <p:cNvSpPr/>
            <p:nvPr/>
          </p:nvSpPr>
          <p:spPr>
            <a:xfrm flipH="1">
              <a:off x="6441056" y="4388982"/>
              <a:ext cx="1252233" cy="45719"/>
            </a:xfrm>
            <a:custGeom>
              <a:avLst/>
              <a:gdLst/>
              <a:ahLst/>
              <a:cxnLst/>
              <a:rect l="l" t="t" r="r" b="b"/>
              <a:pathLst>
                <a:path w="67592" h="735" fill="none" extrusionOk="0">
                  <a:moveTo>
                    <a:pt x="0" y="0"/>
                  </a:moveTo>
                  <a:cubicBezTo>
                    <a:pt x="6784" y="0"/>
                    <a:pt x="35876" y="140"/>
                    <a:pt x="39897" y="140"/>
                  </a:cubicBezTo>
                  <a:cubicBezTo>
                    <a:pt x="43919" y="140"/>
                    <a:pt x="51856" y="455"/>
                    <a:pt x="56227" y="490"/>
                  </a:cubicBezTo>
                  <a:cubicBezTo>
                    <a:pt x="59479" y="525"/>
                    <a:pt x="63290" y="734"/>
                    <a:pt x="67591" y="490"/>
                  </a:cubicBezTo>
                </a:path>
              </a:pathLst>
            </a:custGeom>
            <a:grp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003;p42">
              <a:extLst>
                <a:ext uri="{FF2B5EF4-FFF2-40B4-BE49-F238E27FC236}">
                  <a16:creationId xmlns="" xmlns:a16="http://schemas.microsoft.com/office/drawing/2014/main" id="{F7734E46-0969-4952-8836-4DF8AA659F7A}"/>
                </a:ext>
              </a:extLst>
            </p:cNvPr>
            <p:cNvGrpSpPr/>
            <p:nvPr/>
          </p:nvGrpSpPr>
          <p:grpSpPr>
            <a:xfrm flipH="1">
              <a:off x="-61666" y="3708677"/>
              <a:ext cx="6544101" cy="1420717"/>
              <a:chOff x="-535642" y="2158143"/>
              <a:chExt cx="2498916" cy="1100870"/>
            </a:xfrm>
            <a:grpFill/>
          </p:grpSpPr>
          <p:grpSp>
            <p:nvGrpSpPr>
              <p:cNvPr id="33" name="Google Shape;2004;p42">
                <a:extLst>
                  <a:ext uri="{FF2B5EF4-FFF2-40B4-BE49-F238E27FC236}">
                    <a16:creationId xmlns="" xmlns:a16="http://schemas.microsoft.com/office/drawing/2014/main" id="{EE8664C1-3D07-4299-BA7B-B8F74AC47E0B}"/>
                  </a:ext>
                </a:extLst>
              </p:cNvPr>
              <p:cNvGrpSpPr/>
              <p:nvPr/>
            </p:nvGrpSpPr>
            <p:grpSpPr>
              <a:xfrm>
                <a:off x="-528140" y="2158143"/>
                <a:ext cx="2483910" cy="1100870"/>
                <a:chOff x="464575" y="3111190"/>
                <a:chExt cx="1437614" cy="1682774"/>
              </a:xfrm>
              <a:grpFill/>
            </p:grpSpPr>
            <p:sp>
              <p:nvSpPr>
                <p:cNvPr id="35" name="Google Shape;2005;p42">
                  <a:extLst>
                    <a:ext uri="{FF2B5EF4-FFF2-40B4-BE49-F238E27FC236}">
                      <a16:creationId xmlns="" xmlns:a16="http://schemas.microsoft.com/office/drawing/2014/main" id="{30C99A66-464C-4685-A7DE-D54CD02E99DD}"/>
                    </a:ext>
                  </a:extLst>
                </p:cNvPr>
                <p:cNvSpPr/>
                <p:nvPr/>
              </p:nvSpPr>
              <p:spPr>
                <a:xfrm>
                  <a:off x="1814782" y="3944574"/>
                  <a:ext cx="7067" cy="177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8533" fill="none" extrusionOk="0">
                      <a:moveTo>
                        <a:pt x="280" y="0"/>
                      </a:moveTo>
                      <a:cubicBezTo>
                        <a:pt x="0" y="3392"/>
                        <a:pt x="280" y="3042"/>
                        <a:pt x="280" y="8532"/>
                      </a:cubicBezTo>
                    </a:path>
                  </a:pathLst>
                </a:custGeom>
                <a:grpFill/>
                <a:ln w="21850" cap="rnd" cmpd="sng">
                  <a:solidFill>
                    <a:srgbClr val="02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2006;p42">
                  <a:extLst>
                    <a:ext uri="{FF2B5EF4-FFF2-40B4-BE49-F238E27FC236}">
                      <a16:creationId xmlns="" xmlns:a16="http://schemas.microsoft.com/office/drawing/2014/main" id="{6529991D-2804-440E-8A95-2A55111D796B}"/>
                    </a:ext>
                  </a:extLst>
                </p:cNvPr>
                <p:cNvSpPr/>
                <p:nvPr/>
              </p:nvSpPr>
              <p:spPr>
                <a:xfrm>
                  <a:off x="464575" y="3175183"/>
                  <a:ext cx="1426121" cy="1557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08" h="74865" extrusionOk="0">
                      <a:moveTo>
                        <a:pt x="7543" y="1"/>
                      </a:moveTo>
                      <a:cubicBezTo>
                        <a:pt x="4445" y="1"/>
                        <a:pt x="2145" y="148"/>
                        <a:pt x="1609" y="590"/>
                      </a:cubicBezTo>
                      <a:cubicBezTo>
                        <a:pt x="385" y="1569"/>
                        <a:pt x="735" y="10835"/>
                        <a:pt x="560" y="19996"/>
                      </a:cubicBezTo>
                      <a:cubicBezTo>
                        <a:pt x="420" y="29158"/>
                        <a:pt x="420" y="51082"/>
                        <a:pt x="560" y="55383"/>
                      </a:cubicBezTo>
                      <a:cubicBezTo>
                        <a:pt x="735" y="59684"/>
                        <a:pt x="1" y="72132"/>
                        <a:pt x="1050" y="73566"/>
                      </a:cubicBezTo>
                      <a:cubicBezTo>
                        <a:pt x="1893" y="74718"/>
                        <a:pt x="9832" y="74831"/>
                        <a:pt x="14458" y="74831"/>
                      </a:cubicBezTo>
                      <a:cubicBezTo>
                        <a:pt x="15586" y="74831"/>
                        <a:pt x="16517" y="74824"/>
                        <a:pt x="17100" y="74824"/>
                      </a:cubicBezTo>
                      <a:cubicBezTo>
                        <a:pt x="18515" y="74824"/>
                        <a:pt x="21706" y="74864"/>
                        <a:pt x="25009" y="74864"/>
                      </a:cubicBezTo>
                      <a:cubicBezTo>
                        <a:pt x="28641" y="74864"/>
                        <a:pt x="32408" y="74816"/>
                        <a:pt x="34093" y="74615"/>
                      </a:cubicBezTo>
                      <a:cubicBezTo>
                        <a:pt x="34780" y="74540"/>
                        <a:pt x="36094" y="74520"/>
                        <a:pt x="37746" y="74520"/>
                      </a:cubicBezTo>
                      <a:cubicBezTo>
                        <a:pt x="39762" y="74520"/>
                        <a:pt x="42281" y="74550"/>
                        <a:pt x="44774" y="74550"/>
                      </a:cubicBezTo>
                      <a:cubicBezTo>
                        <a:pt x="49816" y="74550"/>
                        <a:pt x="54753" y="74425"/>
                        <a:pt x="55214" y="73671"/>
                      </a:cubicBezTo>
                      <a:cubicBezTo>
                        <a:pt x="56123" y="72237"/>
                        <a:pt x="55948" y="59334"/>
                        <a:pt x="55913" y="51991"/>
                      </a:cubicBezTo>
                      <a:cubicBezTo>
                        <a:pt x="55878" y="42270"/>
                        <a:pt x="56263" y="28808"/>
                        <a:pt x="56402" y="21990"/>
                      </a:cubicBezTo>
                      <a:cubicBezTo>
                        <a:pt x="56507" y="15136"/>
                        <a:pt x="56228" y="1464"/>
                        <a:pt x="55493" y="555"/>
                      </a:cubicBezTo>
                      <a:cubicBezTo>
                        <a:pt x="55184" y="190"/>
                        <a:pt x="51861" y="61"/>
                        <a:pt x="47651" y="61"/>
                      </a:cubicBezTo>
                      <a:cubicBezTo>
                        <a:pt x="41383" y="61"/>
                        <a:pt x="33147" y="346"/>
                        <a:pt x="29967" y="555"/>
                      </a:cubicBezTo>
                      <a:cubicBezTo>
                        <a:pt x="29477" y="587"/>
                        <a:pt x="28849" y="601"/>
                        <a:pt x="28111" y="601"/>
                      </a:cubicBezTo>
                      <a:cubicBezTo>
                        <a:pt x="23291" y="601"/>
                        <a:pt x="13792" y="1"/>
                        <a:pt x="75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2007;p42">
                  <a:extLst>
                    <a:ext uri="{FF2B5EF4-FFF2-40B4-BE49-F238E27FC236}">
                      <a16:creationId xmlns="" xmlns:a16="http://schemas.microsoft.com/office/drawing/2014/main" id="{A32D68FB-7998-492D-A256-CE8BDE9B0FAE}"/>
                    </a:ext>
                  </a:extLst>
                </p:cNvPr>
                <p:cNvSpPr/>
                <p:nvPr/>
              </p:nvSpPr>
              <p:spPr>
                <a:xfrm>
                  <a:off x="475210" y="3237167"/>
                  <a:ext cx="1426979" cy="1556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42" h="74846" extrusionOk="0">
                      <a:moveTo>
                        <a:pt x="7410" y="0"/>
                      </a:moveTo>
                      <a:cubicBezTo>
                        <a:pt x="4378" y="0"/>
                        <a:pt x="2137" y="143"/>
                        <a:pt x="1609" y="567"/>
                      </a:cubicBezTo>
                      <a:cubicBezTo>
                        <a:pt x="385" y="1546"/>
                        <a:pt x="734" y="10813"/>
                        <a:pt x="560" y="19974"/>
                      </a:cubicBezTo>
                      <a:cubicBezTo>
                        <a:pt x="420" y="29135"/>
                        <a:pt x="420" y="51094"/>
                        <a:pt x="560" y="55395"/>
                      </a:cubicBezTo>
                      <a:cubicBezTo>
                        <a:pt x="734" y="59696"/>
                        <a:pt x="0" y="72110"/>
                        <a:pt x="1049" y="73543"/>
                      </a:cubicBezTo>
                      <a:cubicBezTo>
                        <a:pt x="1892" y="74696"/>
                        <a:pt x="9832" y="74809"/>
                        <a:pt x="14457" y="74809"/>
                      </a:cubicBezTo>
                      <a:cubicBezTo>
                        <a:pt x="15585" y="74809"/>
                        <a:pt x="16516" y="74802"/>
                        <a:pt x="17099" y="74802"/>
                      </a:cubicBezTo>
                      <a:cubicBezTo>
                        <a:pt x="18585" y="74802"/>
                        <a:pt x="22038" y="74846"/>
                        <a:pt x="25522" y="74846"/>
                      </a:cubicBezTo>
                      <a:cubicBezTo>
                        <a:pt x="29005" y="74846"/>
                        <a:pt x="32519" y="74802"/>
                        <a:pt x="34128" y="74627"/>
                      </a:cubicBezTo>
                      <a:cubicBezTo>
                        <a:pt x="34853" y="74540"/>
                        <a:pt x="36280" y="74518"/>
                        <a:pt x="38064" y="74518"/>
                      </a:cubicBezTo>
                      <a:cubicBezTo>
                        <a:pt x="40026" y="74518"/>
                        <a:pt x="42419" y="74545"/>
                        <a:pt x="44789" y="74545"/>
                      </a:cubicBezTo>
                      <a:cubicBezTo>
                        <a:pt x="49823" y="74545"/>
                        <a:pt x="54753" y="74421"/>
                        <a:pt x="55213" y="73648"/>
                      </a:cubicBezTo>
                      <a:cubicBezTo>
                        <a:pt x="56122" y="72214"/>
                        <a:pt x="55947" y="59312"/>
                        <a:pt x="55947" y="51969"/>
                      </a:cubicBezTo>
                      <a:cubicBezTo>
                        <a:pt x="55912" y="42283"/>
                        <a:pt x="56297" y="28786"/>
                        <a:pt x="56402" y="21967"/>
                      </a:cubicBezTo>
                      <a:cubicBezTo>
                        <a:pt x="56542" y="15114"/>
                        <a:pt x="56227" y="1477"/>
                        <a:pt x="55493" y="532"/>
                      </a:cubicBezTo>
                      <a:cubicBezTo>
                        <a:pt x="55198" y="167"/>
                        <a:pt x="51877" y="39"/>
                        <a:pt x="47668" y="39"/>
                      </a:cubicBezTo>
                      <a:cubicBezTo>
                        <a:pt x="41400" y="39"/>
                        <a:pt x="33160" y="323"/>
                        <a:pt x="30002" y="532"/>
                      </a:cubicBezTo>
                      <a:cubicBezTo>
                        <a:pt x="29462" y="571"/>
                        <a:pt x="28758" y="588"/>
                        <a:pt x="27926" y="588"/>
                      </a:cubicBezTo>
                      <a:cubicBezTo>
                        <a:pt x="22992" y="588"/>
                        <a:pt x="13570" y="0"/>
                        <a:pt x="74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2008;p42">
                  <a:extLst>
                    <a:ext uri="{FF2B5EF4-FFF2-40B4-BE49-F238E27FC236}">
                      <a16:creationId xmlns="" xmlns:a16="http://schemas.microsoft.com/office/drawing/2014/main" id="{5770C325-9F80-4978-A1A3-25F8F2E0A8D0}"/>
                    </a:ext>
                  </a:extLst>
                </p:cNvPr>
                <p:cNvSpPr/>
                <p:nvPr/>
              </p:nvSpPr>
              <p:spPr>
                <a:xfrm>
                  <a:off x="464575" y="3111190"/>
                  <a:ext cx="1426121" cy="1580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08" h="75984" fill="none" extrusionOk="0">
                      <a:moveTo>
                        <a:pt x="1609" y="1469"/>
                      </a:moveTo>
                      <a:cubicBezTo>
                        <a:pt x="385" y="2448"/>
                        <a:pt x="735" y="11714"/>
                        <a:pt x="560" y="20875"/>
                      </a:cubicBezTo>
                      <a:cubicBezTo>
                        <a:pt x="420" y="30037"/>
                        <a:pt x="420" y="51961"/>
                        <a:pt x="560" y="56262"/>
                      </a:cubicBezTo>
                      <a:cubicBezTo>
                        <a:pt x="735" y="60563"/>
                        <a:pt x="1" y="73011"/>
                        <a:pt x="1050" y="74445"/>
                      </a:cubicBezTo>
                      <a:cubicBezTo>
                        <a:pt x="2099" y="75878"/>
                        <a:pt x="14127" y="75703"/>
                        <a:pt x="17100" y="75703"/>
                      </a:cubicBezTo>
                      <a:cubicBezTo>
                        <a:pt x="20072" y="75703"/>
                        <a:pt x="30877" y="75878"/>
                        <a:pt x="34093" y="75494"/>
                      </a:cubicBezTo>
                      <a:cubicBezTo>
                        <a:pt x="37310" y="75144"/>
                        <a:pt x="54339" y="75983"/>
                        <a:pt x="55214" y="74550"/>
                      </a:cubicBezTo>
                      <a:cubicBezTo>
                        <a:pt x="56123" y="73116"/>
                        <a:pt x="55948" y="60213"/>
                        <a:pt x="55913" y="52870"/>
                      </a:cubicBezTo>
                      <a:cubicBezTo>
                        <a:pt x="55878" y="43149"/>
                        <a:pt x="56263" y="29687"/>
                        <a:pt x="56402" y="22869"/>
                      </a:cubicBezTo>
                      <a:cubicBezTo>
                        <a:pt x="56507" y="16015"/>
                        <a:pt x="56228" y="2343"/>
                        <a:pt x="55493" y="1434"/>
                      </a:cubicBezTo>
                      <a:cubicBezTo>
                        <a:pt x="54724" y="525"/>
                        <a:pt x="35282" y="1084"/>
                        <a:pt x="29967" y="1434"/>
                      </a:cubicBezTo>
                      <a:cubicBezTo>
                        <a:pt x="24687" y="1784"/>
                        <a:pt x="3392" y="0"/>
                        <a:pt x="1609" y="1469"/>
                      </a:cubicBezTo>
                      <a:close/>
                    </a:path>
                  </a:pathLst>
                </a:custGeom>
                <a:grpFill/>
                <a:ln w="21850" cap="rnd" cmpd="sng">
                  <a:solidFill>
                    <a:srgbClr val="02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" name="Google Shape;2009;p42">
                <a:extLst>
                  <a:ext uri="{FF2B5EF4-FFF2-40B4-BE49-F238E27FC236}">
                    <a16:creationId xmlns="" xmlns:a16="http://schemas.microsoft.com/office/drawing/2014/main" id="{FF0CA6DB-7859-48FF-B903-5FEDC5A74E33}"/>
                  </a:ext>
                </a:extLst>
              </p:cNvPr>
              <p:cNvSpPr txBox="1"/>
              <p:nvPr/>
            </p:nvSpPr>
            <p:spPr>
              <a:xfrm>
                <a:off x="-535642" y="2378469"/>
                <a:ext cx="2498916" cy="64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fa-IR" sz="2200" b="1" kern="0" dirty="0">
                  <a:solidFill>
                    <a:srgbClr val="FFFFFF"/>
                  </a:solidFill>
                  <a:latin typeface="Bahij Palatino Sans Arabic" panose="02040503050201020203" pitchFamily="18" charset="-78"/>
                  <a:ea typeface="Roboto"/>
                  <a:cs typeface="Bahij Palatino Sans Arabic" panose="02040503050201020203" pitchFamily="18" charset="-78"/>
                  <a:sym typeface="Roboto"/>
                </a:endParaRPr>
              </a:p>
            </p:txBody>
          </p:sp>
        </p:grpSp>
        <p:grpSp>
          <p:nvGrpSpPr>
            <p:cNvPr id="29" name="Google Shape;2010;p42">
              <a:extLst>
                <a:ext uri="{FF2B5EF4-FFF2-40B4-BE49-F238E27FC236}">
                  <a16:creationId xmlns="" xmlns:a16="http://schemas.microsoft.com/office/drawing/2014/main" id="{CD0F1EC2-F088-4E22-818B-266303C5BC08}"/>
                </a:ext>
              </a:extLst>
            </p:cNvPr>
            <p:cNvGrpSpPr/>
            <p:nvPr/>
          </p:nvGrpSpPr>
          <p:grpSpPr>
            <a:xfrm flipH="1">
              <a:off x="7038669" y="4058400"/>
              <a:ext cx="334357" cy="564288"/>
              <a:chOff x="3577629" y="1397719"/>
              <a:chExt cx="227499" cy="275642"/>
            </a:xfrm>
            <a:grpFill/>
          </p:grpSpPr>
          <p:sp>
            <p:nvSpPr>
              <p:cNvPr id="30" name="Google Shape;2011;p42">
                <a:extLst>
                  <a:ext uri="{FF2B5EF4-FFF2-40B4-BE49-F238E27FC236}">
                    <a16:creationId xmlns="" xmlns:a16="http://schemas.microsoft.com/office/drawing/2014/main" id="{657D83D9-1327-4C14-AC40-B9C10E27CAEF}"/>
                  </a:ext>
                </a:extLst>
              </p:cNvPr>
              <p:cNvSpPr/>
              <p:nvPr/>
            </p:nvSpPr>
            <p:spPr>
              <a:xfrm>
                <a:off x="3577629" y="1428269"/>
                <a:ext cx="227499" cy="216035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7093" extrusionOk="0">
                    <a:moveTo>
                      <a:pt x="4524" y="1"/>
                    </a:moveTo>
                    <a:cubicBezTo>
                      <a:pt x="3835" y="1"/>
                      <a:pt x="3076" y="234"/>
                      <a:pt x="2308" y="746"/>
                    </a:cubicBezTo>
                    <a:cubicBezTo>
                      <a:pt x="0" y="2249"/>
                      <a:pt x="699" y="6445"/>
                      <a:pt x="3322" y="7005"/>
                    </a:cubicBezTo>
                    <a:cubicBezTo>
                      <a:pt x="3643" y="7063"/>
                      <a:pt x="3950" y="7092"/>
                      <a:pt x="4240" y="7092"/>
                    </a:cubicBezTo>
                    <a:cubicBezTo>
                      <a:pt x="6195" y="7092"/>
                      <a:pt x="7418" y="5782"/>
                      <a:pt x="7448" y="3438"/>
                    </a:cubicBezTo>
                    <a:cubicBezTo>
                      <a:pt x="7448" y="1361"/>
                      <a:pt x="6189" y="1"/>
                      <a:pt x="45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012;p42">
                <a:extLst>
                  <a:ext uri="{FF2B5EF4-FFF2-40B4-BE49-F238E27FC236}">
                    <a16:creationId xmlns="" xmlns:a16="http://schemas.microsoft.com/office/drawing/2014/main" id="{489B7A47-83A9-4C09-9009-A7C6CB6E7786}"/>
                  </a:ext>
                </a:extLst>
              </p:cNvPr>
              <p:cNvSpPr/>
              <p:nvPr/>
            </p:nvSpPr>
            <p:spPr>
              <a:xfrm>
                <a:off x="3577782" y="1458057"/>
                <a:ext cx="227194" cy="215304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7069" extrusionOk="0">
                    <a:moveTo>
                      <a:pt x="4515" y="1"/>
                    </a:moveTo>
                    <a:cubicBezTo>
                      <a:pt x="3820" y="1"/>
                      <a:pt x="3052" y="234"/>
                      <a:pt x="2273" y="747"/>
                    </a:cubicBezTo>
                    <a:cubicBezTo>
                      <a:pt x="0" y="2250"/>
                      <a:pt x="664" y="6446"/>
                      <a:pt x="3322" y="6971"/>
                    </a:cubicBezTo>
                    <a:cubicBezTo>
                      <a:pt x="3651" y="7037"/>
                      <a:pt x="3966" y="7069"/>
                      <a:pt x="4265" y="7069"/>
                    </a:cubicBezTo>
                    <a:cubicBezTo>
                      <a:pt x="6182" y="7069"/>
                      <a:pt x="7413" y="5734"/>
                      <a:pt x="7413" y="3404"/>
                    </a:cubicBezTo>
                    <a:cubicBezTo>
                      <a:pt x="7438" y="1353"/>
                      <a:pt x="6188" y="1"/>
                      <a:pt x="45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013;p42">
                <a:extLst>
                  <a:ext uri="{FF2B5EF4-FFF2-40B4-BE49-F238E27FC236}">
                    <a16:creationId xmlns="" xmlns:a16="http://schemas.microsoft.com/office/drawing/2014/main" id="{B5DD71D4-54B0-4F3F-B932-CBD482F81C33}"/>
                  </a:ext>
                </a:extLst>
              </p:cNvPr>
              <p:cNvSpPr/>
              <p:nvPr/>
            </p:nvSpPr>
            <p:spPr>
              <a:xfrm>
                <a:off x="3577629" y="1397719"/>
                <a:ext cx="227499" cy="257762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8463" fill="none" extrusionOk="0">
                    <a:moveTo>
                      <a:pt x="2308" y="1749"/>
                    </a:moveTo>
                    <a:cubicBezTo>
                      <a:pt x="0" y="3252"/>
                      <a:pt x="699" y="7448"/>
                      <a:pt x="3322" y="8008"/>
                    </a:cubicBezTo>
                    <a:cubicBezTo>
                      <a:pt x="5805" y="8462"/>
                      <a:pt x="7413" y="7133"/>
                      <a:pt x="7448" y="4441"/>
                    </a:cubicBezTo>
                    <a:cubicBezTo>
                      <a:pt x="7448" y="1504"/>
                      <a:pt x="4930" y="0"/>
                      <a:pt x="2308" y="1749"/>
                    </a:cubicBezTo>
                    <a:close/>
                  </a:path>
                </a:pathLst>
              </a:custGeom>
              <a:grp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441DF8D-B150-4E29-B91D-41B175F8E04A}"/>
              </a:ext>
            </a:extLst>
          </p:cNvPr>
          <p:cNvGrpSpPr/>
          <p:nvPr/>
        </p:nvGrpSpPr>
        <p:grpSpPr>
          <a:xfrm flipH="1">
            <a:off x="2836263" y="2610227"/>
            <a:ext cx="9046976" cy="1037779"/>
            <a:chOff x="-61666" y="3708677"/>
            <a:chExt cx="9569255" cy="1420717"/>
          </a:xfrm>
          <a:solidFill>
            <a:srgbClr val="FFC000"/>
          </a:solidFill>
        </p:grpSpPr>
        <p:grpSp>
          <p:nvGrpSpPr>
            <p:cNvPr id="17" name="Google Shape;1984;p42">
              <a:extLst>
                <a:ext uri="{FF2B5EF4-FFF2-40B4-BE49-F238E27FC236}">
                  <a16:creationId xmlns="" xmlns:a16="http://schemas.microsoft.com/office/drawing/2014/main" id="{37DEDFE0-EC1D-4B87-A19A-C9D94E0B2671}"/>
                </a:ext>
              </a:extLst>
            </p:cNvPr>
            <p:cNvGrpSpPr/>
            <p:nvPr/>
          </p:nvGrpSpPr>
          <p:grpSpPr>
            <a:xfrm flipH="1">
              <a:off x="7656060" y="3815036"/>
              <a:ext cx="1851529" cy="1024481"/>
              <a:chOff x="457250" y="2109575"/>
              <a:chExt cx="1471182" cy="436717"/>
            </a:xfrm>
            <a:grpFill/>
          </p:grpSpPr>
          <p:sp>
            <p:nvSpPr>
              <p:cNvPr id="19" name="Google Shape;1985;p42">
                <a:extLst>
                  <a:ext uri="{FF2B5EF4-FFF2-40B4-BE49-F238E27FC236}">
                    <a16:creationId xmlns="" xmlns:a16="http://schemas.microsoft.com/office/drawing/2014/main" id="{062CEFFE-65F1-413F-980B-E060ACA68FE2}"/>
                  </a:ext>
                </a:extLst>
              </p:cNvPr>
              <p:cNvSpPr/>
              <p:nvPr/>
            </p:nvSpPr>
            <p:spPr>
              <a:xfrm>
                <a:off x="457250" y="2115753"/>
                <a:ext cx="1438358" cy="399069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19186" extrusionOk="0">
                    <a:moveTo>
                      <a:pt x="43282" y="0"/>
                    </a:moveTo>
                    <a:cubicBezTo>
                      <a:pt x="39300" y="0"/>
                      <a:pt x="35144" y="46"/>
                      <a:pt x="31436" y="123"/>
                    </a:cubicBezTo>
                    <a:cubicBezTo>
                      <a:pt x="29652" y="167"/>
                      <a:pt x="27584" y="182"/>
                      <a:pt x="25380" y="182"/>
                    </a:cubicBezTo>
                    <a:cubicBezTo>
                      <a:pt x="21431" y="182"/>
                      <a:pt x="17048" y="136"/>
                      <a:pt x="13099" y="136"/>
                    </a:cubicBezTo>
                    <a:cubicBezTo>
                      <a:pt x="7200" y="136"/>
                      <a:pt x="2268" y="239"/>
                      <a:pt x="1190" y="752"/>
                    </a:cubicBezTo>
                    <a:cubicBezTo>
                      <a:pt x="1" y="1312"/>
                      <a:pt x="141" y="7815"/>
                      <a:pt x="281" y="10438"/>
                    </a:cubicBezTo>
                    <a:cubicBezTo>
                      <a:pt x="315" y="11417"/>
                      <a:pt x="106" y="16103"/>
                      <a:pt x="980" y="18375"/>
                    </a:cubicBezTo>
                    <a:cubicBezTo>
                      <a:pt x="1226" y="19016"/>
                      <a:pt x="4460" y="19186"/>
                      <a:pt x="9072" y="19186"/>
                    </a:cubicBezTo>
                    <a:cubicBezTo>
                      <a:pt x="14274" y="19186"/>
                      <a:pt x="21230" y="18970"/>
                      <a:pt x="27625" y="18970"/>
                    </a:cubicBezTo>
                    <a:cubicBezTo>
                      <a:pt x="31844" y="18970"/>
                      <a:pt x="39110" y="19079"/>
                      <a:pt x="45749" y="19079"/>
                    </a:cubicBezTo>
                    <a:cubicBezTo>
                      <a:pt x="52642" y="19079"/>
                      <a:pt x="58859" y="18961"/>
                      <a:pt x="60284" y="18480"/>
                    </a:cubicBezTo>
                    <a:cubicBezTo>
                      <a:pt x="61263" y="18166"/>
                      <a:pt x="61088" y="13585"/>
                      <a:pt x="61053" y="11137"/>
                    </a:cubicBezTo>
                    <a:cubicBezTo>
                      <a:pt x="61018" y="7885"/>
                      <a:pt x="61298" y="1836"/>
                      <a:pt x="60424" y="822"/>
                    </a:cubicBezTo>
                    <a:cubicBezTo>
                      <a:pt x="59943" y="221"/>
                      <a:pt x="52032" y="0"/>
                      <a:pt x="432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986;p42">
                <a:extLst>
                  <a:ext uri="{FF2B5EF4-FFF2-40B4-BE49-F238E27FC236}">
                    <a16:creationId xmlns="" xmlns:a16="http://schemas.microsoft.com/office/drawing/2014/main" id="{C4B02104-BB8B-46DE-9D63-5A90B9BF73AE}"/>
                  </a:ext>
                </a:extLst>
              </p:cNvPr>
              <p:cNvSpPr/>
              <p:nvPr/>
            </p:nvSpPr>
            <p:spPr>
              <a:xfrm>
                <a:off x="490896" y="2143063"/>
                <a:ext cx="1437536" cy="40322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386" extrusionOk="0">
                    <a:moveTo>
                      <a:pt x="43319" y="1"/>
                    </a:moveTo>
                    <a:cubicBezTo>
                      <a:pt x="39318" y="1"/>
                      <a:pt x="35137" y="51"/>
                      <a:pt x="31401" y="138"/>
                    </a:cubicBezTo>
                    <a:cubicBezTo>
                      <a:pt x="29624" y="183"/>
                      <a:pt x="27560" y="198"/>
                      <a:pt x="25361" y="198"/>
                    </a:cubicBezTo>
                    <a:cubicBezTo>
                      <a:pt x="21419" y="198"/>
                      <a:pt x="17041" y="151"/>
                      <a:pt x="13095" y="151"/>
                    </a:cubicBezTo>
                    <a:cubicBezTo>
                      <a:pt x="7200" y="151"/>
                      <a:pt x="2268" y="254"/>
                      <a:pt x="1189" y="768"/>
                    </a:cubicBezTo>
                    <a:cubicBezTo>
                      <a:pt x="0" y="1362"/>
                      <a:pt x="140" y="7901"/>
                      <a:pt x="280" y="10559"/>
                    </a:cubicBezTo>
                    <a:cubicBezTo>
                      <a:pt x="315" y="11538"/>
                      <a:pt x="105" y="16223"/>
                      <a:pt x="979" y="18531"/>
                    </a:cubicBezTo>
                    <a:cubicBezTo>
                      <a:pt x="1210" y="19207"/>
                      <a:pt x="4462" y="19385"/>
                      <a:pt x="9098" y="19385"/>
                    </a:cubicBezTo>
                    <a:cubicBezTo>
                      <a:pt x="14300" y="19385"/>
                      <a:pt x="21246" y="19160"/>
                      <a:pt x="27624" y="19160"/>
                    </a:cubicBezTo>
                    <a:cubicBezTo>
                      <a:pt x="31844" y="19160"/>
                      <a:pt x="39110" y="19270"/>
                      <a:pt x="45748" y="19270"/>
                    </a:cubicBezTo>
                    <a:cubicBezTo>
                      <a:pt x="52642" y="19270"/>
                      <a:pt x="58858" y="19152"/>
                      <a:pt x="60283" y="18671"/>
                    </a:cubicBezTo>
                    <a:cubicBezTo>
                      <a:pt x="61228" y="18356"/>
                      <a:pt x="61088" y="13741"/>
                      <a:pt x="61053" y="11258"/>
                    </a:cubicBezTo>
                    <a:cubicBezTo>
                      <a:pt x="61018" y="7971"/>
                      <a:pt x="61263" y="1852"/>
                      <a:pt x="60423" y="838"/>
                    </a:cubicBezTo>
                    <a:cubicBezTo>
                      <a:pt x="59920" y="238"/>
                      <a:pt x="52050" y="1"/>
                      <a:pt x="433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987;p42">
                <a:extLst>
                  <a:ext uri="{FF2B5EF4-FFF2-40B4-BE49-F238E27FC236}">
                    <a16:creationId xmlns="" xmlns:a16="http://schemas.microsoft.com/office/drawing/2014/main" id="{FE03AABA-5F7B-44B2-9E7B-F5C722328C45}"/>
                  </a:ext>
                </a:extLst>
              </p:cNvPr>
              <p:cNvSpPr/>
              <p:nvPr/>
            </p:nvSpPr>
            <p:spPr>
              <a:xfrm>
                <a:off x="457250" y="2109575"/>
                <a:ext cx="1438358" cy="416770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20037" fill="none" extrusionOk="0">
                    <a:moveTo>
                      <a:pt x="1190" y="1049"/>
                    </a:moveTo>
                    <a:cubicBezTo>
                      <a:pt x="1" y="1609"/>
                      <a:pt x="141" y="8112"/>
                      <a:pt x="281" y="10735"/>
                    </a:cubicBezTo>
                    <a:cubicBezTo>
                      <a:pt x="315" y="11714"/>
                      <a:pt x="106" y="16400"/>
                      <a:pt x="980" y="18672"/>
                    </a:cubicBezTo>
                    <a:cubicBezTo>
                      <a:pt x="1504" y="20036"/>
                      <a:pt x="15561" y="19267"/>
                      <a:pt x="27625" y="19267"/>
                    </a:cubicBezTo>
                    <a:cubicBezTo>
                      <a:pt x="36227" y="19267"/>
                      <a:pt x="57486" y="19721"/>
                      <a:pt x="60284" y="18777"/>
                    </a:cubicBezTo>
                    <a:cubicBezTo>
                      <a:pt x="61263" y="18463"/>
                      <a:pt x="61088" y="13882"/>
                      <a:pt x="61053" y="11434"/>
                    </a:cubicBezTo>
                    <a:cubicBezTo>
                      <a:pt x="61018" y="8182"/>
                      <a:pt x="61298" y="2133"/>
                      <a:pt x="60424" y="1119"/>
                    </a:cubicBezTo>
                    <a:cubicBezTo>
                      <a:pt x="59724" y="245"/>
                      <a:pt x="43290" y="175"/>
                      <a:pt x="31436" y="420"/>
                    </a:cubicBezTo>
                    <a:cubicBezTo>
                      <a:pt x="21680" y="664"/>
                      <a:pt x="3393" y="0"/>
                      <a:pt x="1190" y="1049"/>
                    </a:cubicBezTo>
                    <a:close/>
                  </a:path>
                </a:pathLst>
              </a:custGeom>
              <a:grp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Google Shape;1989;p42">
              <a:extLst>
                <a:ext uri="{FF2B5EF4-FFF2-40B4-BE49-F238E27FC236}">
                  <a16:creationId xmlns="" xmlns:a16="http://schemas.microsoft.com/office/drawing/2014/main" id="{F17020ED-D732-4F48-822D-058186441FC4}"/>
                </a:ext>
              </a:extLst>
            </p:cNvPr>
            <p:cNvSpPr/>
            <p:nvPr/>
          </p:nvSpPr>
          <p:spPr>
            <a:xfrm flipH="1">
              <a:off x="6441056" y="4388982"/>
              <a:ext cx="1252233" cy="45719"/>
            </a:xfrm>
            <a:custGeom>
              <a:avLst/>
              <a:gdLst/>
              <a:ahLst/>
              <a:cxnLst/>
              <a:rect l="l" t="t" r="r" b="b"/>
              <a:pathLst>
                <a:path w="67592" h="735" fill="none" extrusionOk="0">
                  <a:moveTo>
                    <a:pt x="0" y="0"/>
                  </a:moveTo>
                  <a:cubicBezTo>
                    <a:pt x="6784" y="0"/>
                    <a:pt x="35876" y="140"/>
                    <a:pt x="39897" y="140"/>
                  </a:cubicBezTo>
                  <a:cubicBezTo>
                    <a:pt x="43919" y="140"/>
                    <a:pt x="51856" y="455"/>
                    <a:pt x="56227" y="490"/>
                  </a:cubicBezTo>
                  <a:cubicBezTo>
                    <a:pt x="59479" y="525"/>
                    <a:pt x="63290" y="734"/>
                    <a:pt x="67591" y="490"/>
                  </a:cubicBezTo>
                </a:path>
              </a:pathLst>
            </a:custGeom>
            <a:grp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2003;p42">
              <a:extLst>
                <a:ext uri="{FF2B5EF4-FFF2-40B4-BE49-F238E27FC236}">
                  <a16:creationId xmlns="" xmlns:a16="http://schemas.microsoft.com/office/drawing/2014/main" id="{F7734E46-0969-4952-8836-4DF8AA659F7A}"/>
                </a:ext>
              </a:extLst>
            </p:cNvPr>
            <p:cNvGrpSpPr/>
            <p:nvPr/>
          </p:nvGrpSpPr>
          <p:grpSpPr>
            <a:xfrm flipH="1">
              <a:off x="-61666" y="3708677"/>
              <a:ext cx="6544101" cy="1420717"/>
              <a:chOff x="-535642" y="2158143"/>
              <a:chExt cx="2498916" cy="1100870"/>
            </a:xfrm>
            <a:grpFill/>
          </p:grpSpPr>
          <p:grpSp>
            <p:nvGrpSpPr>
              <p:cNvPr id="11" name="Google Shape;2004;p42">
                <a:extLst>
                  <a:ext uri="{FF2B5EF4-FFF2-40B4-BE49-F238E27FC236}">
                    <a16:creationId xmlns="" xmlns:a16="http://schemas.microsoft.com/office/drawing/2014/main" id="{EE8664C1-3D07-4299-BA7B-B8F74AC47E0B}"/>
                  </a:ext>
                </a:extLst>
              </p:cNvPr>
              <p:cNvGrpSpPr/>
              <p:nvPr/>
            </p:nvGrpSpPr>
            <p:grpSpPr>
              <a:xfrm>
                <a:off x="-528140" y="2158143"/>
                <a:ext cx="2483910" cy="1100870"/>
                <a:chOff x="464575" y="3111190"/>
                <a:chExt cx="1437614" cy="1682774"/>
              </a:xfrm>
              <a:grpFill/>
            </p:grpSpPr>
            <p:sp>
              <p:nvSpPr>
                <p:cNvPr id="13" name="Google Shape;2005;p42">
                  <a:extLst>
                    <a:ext uri="{FF2B5EF4-FFF2-40B4-BE49-F238E27FC236}">
                      <a16:creationId xmlns="" xmlns:a16="http://schemas.microsoft.com/office/drawing/2014/main" id="{30C99A66-464C-4685-A7DE-D54CD02E99DD}"/>
                    </a:ext>
                  </a:extLst>
                </p:cNvPr>
                <p:cNvSpPr/>
                <p:nvPr/>
              </p:nvSpPr>
              <p:spPr>
                <a:xfrm>
                  <a:off x="1814782" y="3944574"/>
                  <a:ext cx="7067" cy="177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8533" fill="none" extrusionOk="0">
                      <a:moveTo>
                        <a:pt x="280" y="0"/>
                      </a:moveTo>
                      <a:cubicBezTo>
                        <a:pt x="0" y="3392"/>
                        <a:pt x="280" y="3042"/>
                        <a:pt x="280" y="8532"/>
                      </a:cubicBezTo>
                    </a:path>
                  </a:pathLst>
                </a:custGeom>
                <a:grpFill/>
                <a:ln w="21850" cap="rnd" cmpd="sng">
                  <a:solidFill>
                    <a:srgbClr val="02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2006;p42">
                  <a:extLst>
                    <a:ext uri="{FF2B5EF4-FFF2-40B4-BE49-F238E27FC236}">
                      <a16:creationId xmlns="" xmlns:a16="http://schemas.microsoft.com/office/drawing/2014/main" id="{6529991D-2804-440E-8A95-2A55111D796B}"/>
                    </a:ext>
                  </a:extLst>
                </p:cNvPr>
                <p:cNvSpPr/>
                <p:nvPr/>
              </p:nvSpPr>
              <p:spPr>
                <a:xfrm>
                  <a:off x="464575" y="3175183"/>
                  <a:ext cx="1426121" cy="1557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08" h="74865" extrusionOk="0">
                      <a:moveTo>
                        <a:pt x="7543" y="1"/>
                      </a:moveTo>
                      <a:cubicBezTo>
                        <a:pt x="4445" y="1"/>
                        <a:pt x="2145" y="148"/>
                        <a:pt x="1609" y="590"/>
                      </a:cubicBezTo>
                      <a:cubicBezTo>
                        <a:pt x="385" y="1569"/>
                        <a:pt x="735" y="10835"/>
                        <a:pt x="560" y="19996"/>
                      </a:cubicBezTo>
                      <a:cubicBezTo>
                        <a:pt x="420" y="29158"/>
                        <a:pt x="420" y="51082"/>
                        <a:pt x="560" y="55383"/>
                      </a:cubicBezTo>
                      <a:cubicBezTo>
                        <a:pt x="735" y="59684"/>
                        <a:pt x="1" y="72132"/>
                        <a:pt x="1050" y="73566"/>
                      </a:cubicBezTo>
                      <a:cubicBezTo>
                        <a:pt x="1893" y="74718"/>
                        <a:pt x="9832" y="74831"/>
                        <a:pt x="14458" y="74831"/>
                      </a:cubicBezTo>
                      <a:cubicBezTo>
                        <a:pt x="15586" y="74831"/>
                        <a:pt x="16517" y="74824"/>
                        <a:pt x="17100" y="74824"/>
                      </a:cubicBezTo>
                      <a:cubicBezTo>
                        <a:pt x="18515" y="74824"/>
                        <a:pt x="21706" y="74864"/>
                        <a:pt x="25009" y="74864"/>
                      </a:cubicBezTo>
                      <a:cubicBezTo>
                        <a:pt x="28641" y="74864"/>
                        <a:pt x="32408" y="74816"/>
                        <a:pt x="34093" y="74615"/>
                      </a:cubicBezTo>
                      <a:cubicBezTo>
                        <a:pt x="34780" y="74540"/>
                        <a:pt x="36094" y="74520"/>
                        <a:pt x="37746" y="74520"/>
                      </a:cubicBezTo>
                      <a:cubicBezTo>
                        <a:pt x="39762" y="74520"/>
                        <a:pt x="42281" y="74550"/>
                        <a:pt x="44774" y="74550"/>
                      </a:cubicBezTo>
                      <a:cubicBezTo>
                        <a:pt x="49816" y="74550"/>
                        <a:pt x="54753" y="74425"/>
                        <a:pt x="55214" y="73671"/>
                      </a:cubicBezTo>
                      <a:cubicBezTo>
                        <a:pt x="56123" y="72237"/>
                        <a:pt x="55948" y="59334"/>
                        <a:pt x="55913" y="51991"/>
                      </a:cubicBezTo>
                      <a:cubicBezTo>
                        <a:pt x="55878" y="42270"/>
                        <a:pt x="56263" y="28808"/>
                        <a:pt x="56402" y="21990"/>
                      </a:cubicBezTo>
                      <a:cubicBezTo>
                        <a:pt x="56507" y="15136"/>
                        <a:pt x="56228" y="1464"/>
                        <a:pt x="55493" y="555"/>
                      </a:cubicBezTo>
                      <a:cubicBezTo>
                        <a:pt x="55184" y="190"/>
                        <a:pt x="51861" y="61"/>
                        <a:pt x="47651" y="61"/>
                      </a:cubicBezTo>
                      <a:cubicBezTo>
                        <a:pt x="41383" y="61"/>
                        <a:pt x="33147" y="346"/>
                        <a:pt x="29967" y="555"/>
                      </a:cubicBezTo>
                      <a:cubicBezTo>
                        <a:pt x="29477" y="587"/>
                        <a:pt x="28849" y="601"/>
                        <a:pt x="28111" y="601"/>
                      </a:cubicBezTo>
                      <a:cubicBezTo>
                        <a:pt x="23291" y="601"/>
                        <a:pt x="13792" y="1"/>
                        <a:pt x="75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2007;p42">
                  <a:extLst>
                    <a:ext uri="{FF2B5EF4-FFF2-40B4-BE49-F238E27FC236}">
                      <a16:creationId xmlns="" xmlns:a16="http://schemas.microsoft.com/office/drawing/2014/main" id="{A32D68FB-7998-492D-A256-CE8BDE9B0FAE}"/>
                    </a:ext>
                  </a:extLst>
                </p:cNvPr>
                <p:cNvSpPr/>
                <p:nvPr/>
              </p:nvSpPr>
              <p:spPr>
                <a:xfrm>
                  <a:off x="475210" y="3237167"/>
                  <a:ext cx="1426979" cy="1556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42" h="74846" extrusionOk="0">
                      <a:moveTo>
                        <a:pt x="7410" y="0"/>
                      </a:moveTo>
                      <a:cubicBezTo>
                        <a:pt x="4378" y="0"/>
                        <a:pt x="2137" y="143"/>
                        <a:pt x="1609" y="567"/>
                      </a:cubicBezTo>
                      <a:cubicBezTo>
                        <a:pt x="385" y="1546"/>
                        <a:pt x="734" y="10813"/>
                        <a:pt x="560" y="19974"/>
                      </a:cubicBezTo>
                      <a:cubicBezTo>
                        <a:pt x="420" y="29135"/>
                        <a:pt x="420" y="51094"/>
                        <a:pt x="560" y="55395"/>
                      </a:cubicBezTo>
                      <a:cubicBezTo>
                        <a:pt x="734" y="59696"/>
                        <a:pt x="0" y="72110"/>
                        <a:pt x="1049" y="73543"/>
                      </a:cubicBezTo>
                      <a:cubicBezTo>
                        <a:pt x="1892" y="74696"/>
                        <a:pt x="9832" y="74809"/>
                        <a:pt x="14457" y="74809"/>
                      </a:cubicBezTo>
                      <a:cubicBezTo>
                        <a:pt x="15585" y="74809"/>
                        <a:pt x="16516" y="74802"/>
                        <a:pt x="17099" y="74802"/>
                      </a:cubicBezTo>
                      <a:cubicBezTo>
                        <a:pt x="18585" y="74802"/>
                        <a:pt x="22038" y="74846"/>
                        <a:pt x="25522" y="74846"/>
                      </a:cubicBezTo>
                      <a:cubicBezTo>
                        <a:pt x="29005" y="74846"/>
                        <a:pt x="32519" y="74802"/>
                        <a:pt x="34128" y="74627"/>
                      </a:cubicBezTo>
                      <a:cubicBezTo>
                        <a:pt x="34853" y="74540"/>
                        <a:pt x="36280" y="74518"/>
                        <a:pt x="38064" y="74518"/>
                      </a:cubicBezTo>
                      <a:cubicBezTo>
                        <a:pt x="40026" y="74518"/>
                        <a:pt x="42419" y="74545"/>
                        <a:pt x="44789" y="74545"/>
                      </a:cubicBezTo>
                      <a:cubicBezTo>
                        <a:pt x="49823" y="74545"/>
                        <a:pt x="54753" y="74421"/>
                        <a:pt x="55213" y="73648"/>
                      </a:cubicBezTo>
                      <a:cubicBezTo>
                        <a:pt x="56122" y="72214"/>
                        <a:pt x="55947" y="59312"/>
                        <a:pt x="55947" y="51969"/>
                      </a:cubicBezTo>
                      <a:cubicBezTo>
                        <a:pt x="55912" y="42283"/>
                        <a:pt x="56297" y="28786"/>
                        <a:pt x="56402" y="21967"/>
                      </a:cubicBezTo>
                      <a:cubicBezTo>
                        <a:pt x="56542" y="15114"/>
                        <a:pt x="56227" y="1477"/>
                        <a:pt x="55493" y="532"/>
                      </a:cubicBezTo>
                      <a:cubicBezTo>
                        <a:pt x="55198" y="167"/>
                        <a:pt x="51877" y="39"/>
                        <a:pt x="47668" y="39"/>
                      </a:cubicBezTo>
                      <a:cubicBezTo>
                        <a:pt x="41400" y="39"/>
                        <a:pt x="33160" y="323"/>
                        <a:pt x="30002" y="532"/>
                      </a:cubicBezTo>
                      <a:cubicBezTo>
                        <a:pt x="29462" y="571"/>
                        <a:pt x="28758" y="588"/>
                        <a:pt x="27926" y="588"/>
                      </a:cubicBezTo>
                      <a:cubicBezTo>
                        <a:pt x="22992" y="588"/>
                        <a:pt x="13570" y="0"/>
                        <a:pt x="74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2008;p42">
                  <a:extLst>
                    <a:ext uri="{FF2B5EF4-FFF2-40B4-BE49-F238E27FC236}">
                      <a16:creationId xmlns="" xmlns:a16="http://schemas.microsoft.com/office/drawing/2014/main" id="{5770C325-9F80-4978-A1A3-25F8F2E0A8D0}"/>
                    </a:ext>
                  </a:extLst>
                </p:cNvPr>
                <p:cNvSpPr/>
                <p:nvPr/>
              </p:nvSpPr>
              <p:spPr>
                <a:xfrm>
                  <a:off x="464575" y="3111190"/>
                  <a:ext cx="1426121" cy="1580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08" h="75984" fill="none" extrusionOk="0">
                      <a:moveTo>
                        <a:pt x="1609" y="1469"/>
                      </a:moveTo>
                      <a:cubicBezTo>
                        <a:pt x="385" y="2448"/>
                        <a:pt x="735" y="11714"/>
                        <a:pt x="560" y="20875"/>
                      </a:cubicBezTo>
                      <a:cubicBezTo>
                        <a:pt x="420" y="30037"/>
                        <a:pt x="420" y="51961"/>
                        <a:pt x="560" y="56262"/>
                      </a:cubicBezTo>
                      <a:cubicBezTo>
                        <a:pt x="735" y="60563"/>
                        <a:pt x="1" y="73011"/>
                        <a:pt x="1050" y="74445"/>
                      </a:cubicBezTo>
                      <a:cubicBezTo>
                        <a:pt x="2099" y="75878"/>
                        <a:pt x="14127" y="75703"/>
                        <a:pt x="17100" y="75703"/>
                      </a:cubicBezTo>
                      <a:cubicBezTo>
                        <a:pt x="20072" y="75703"/>
                        <a:pt x="30877" y="75878"/>
                        <a:pt x="34093" y="75494"/>
                      </a:cubicBezTo>
                      <a:cubicBezTo>
                        <a:pt x="37310" y="75144"/>
                        <a:pt x="54339" y="75983"/>
                        <a:pt x="55214" y="74550"/>
                      </a:cubicBezTo>
                      <a:cubicBezTo>
                        <a:pt x="56123" y="73116"/>
                        <a:pt x="55948" y="60213"/>
                        <a:pt x="55913" y="52870"/>
                      </a:cubicBezTo>
                      <a:cubicBezTo>
                        <a:pt x="55878" y="43149"/>
                        <a:pt x="56263" y="29687"/>
                        <a:pt x="56402" y="22869"/>
                      </a:cubicBezTo>
                      <a:cubicBezTo>
                        <a:pt x="56507" y="16015"/>
                        <a:pt x="56228" y="2343"/>
                        <a:pt x="55493" y="1434"/>
                      </a:cubicBezTo>
                      <a:cubicBezTo>
                        <a:pt x="54724" y="525"/>
                        <a:pt x="35282" y="1084"/>
                        <a:pt x="29967" y="1434"/>
                      </a:cubicBezTo>
                      <a:cubicBezTo>
                        <a:pt x="24687" y="1784"/>
                        <a:pt x="3392" y="0"/>
                        <a:pt x="1609" y="1469"/>
                      </a:cubicBezTo>
                      <a:close/>
                    </a:path>
                  </a:pathLst>
                </a:custGeom>
                <a:grpFill/>
                <a:ln w="21850" cap="rnd" cmpd="sng">
                  <a:solidFill>
                    <a:srgbClr val="02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" name="Google Shape;2009;p42">
                <a:extLst>
                  <a:ext uri="{FF2B5EF4-FFF2-40B4-BE49-F238E27FC236}">
                    <a16:creationId xmlns="" xmlns:a16="http://schemas.microsoft.com/office/drawing/2014/main" id="{FF0CA6DB-7859-48FF-B903-5FEDC5A74E33}"/>
                  </a:ext>
                </a:extLst>
              </p:cNvPr>
              <p:cNvSpPr txBox="1"/>
              <p:nvPr/>
            </p:nvSpPr>
            <p:spPr>
              <a:xfrm>
                <a:off x="-535642" y="2378469"/>
                <a:ext cx="2498916" cy="64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fa-IR" sz="2200" b="1" kern="0" dirty="0">
                  <a:solidFill>
                    <a:srgbClr val="FFFFFF"/>
                  </a:solidFill>
                  <a:latin typeface="Bahij Palatino Sans Arabic" panose="02040503050201020203" pitchFamily="18" charset="-78"/>
                  <a:ea typeface="Roboto"/>
                  <a:cs typeface="Bahij Palatino Sans Arabic" panose="02040503050201020203" pitchFamily="18" charset="-78"/>
                  <a:sym typeface="Roboto"/>
                </a:endParaRPr>
              </a:p>
            </p:txBody>
          </p:sp>
        </p:grpSp>
        <p:grpSp>
          <p:nvGrpSpPr>
            <p:cNvPr id="7" name="Google Shape;2010;p42">
              <a:extLst>
                <a:ext uri="{FF2B5EF4-FFF2-40B4-BE49-F238E27FC236}">
                  <a16:creationId xmlns="" xmlns:a16="http://schemas.microsoft.com/office/drawing/2014/main" id="{CD0F1EC2-F088-4E22-818B-266303C5BC08}"/>
                </a:ext>
              </a:extLst>
            </p:cNvPr>
            <p:cNvGrpSpPr/>
            <p:nvPr/>
          </p:nvGrpSpPr>
          <p:grpSpPr>
            <a:xfrm flipH="1">
              <a:off x="7038669" y="4058400"/>
              <a:ext cx="334357" cy="564288"/>
              <a:chOff x="3577629" y="1397719"/>
              <a:chExt cx="227499" cy="275642"/>
            </a:xfrm>
            <a:grpFill/>
          </p:grpSpPr>
          <p:sp>
            <p:nvSpPr>
              <p:cNvPr id="8" name="Google Shape;2011;p42">
                <a:extLst>
                  <a:ext uri="{FF2B5EF4-FFF2-40B4-BE49-F238E27FC236}">
                    <a16:creationId xmlns="" xmlns:a16="http://schemas.microsoft.com/office/drawing/2014/main" id="{657D83D9-1327-4C14-AC40-B9C10E27CAEF}"/>
                  </a:ext>
                </a:extLst>
              </p:cNvPr>
              <p:cNvSpPr/>
              <p:nvPr/>
            </p:nvSpPr>
            <p:spPr>
              <a:xfrm>
                <a:off x="3577629" y="1428269"/>
                <a:ext cx="227499" cy="216035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7093" extrusionOk="0">
                    <a:moveTo>
                      <a:pt x="4524" y="1"/>
                    </a:moveTo>
                    <a:cubicBezTo>
                      <a:pt x="3835" y="1"/>
                      <a:pt x="3076" y="234"/>
                      <a:pt x="2308" y="746"/>
                    </a:cubicBezTo>
                    <a:cubicBezTo>
                      <a:pt x="0" y="2249"/>
                      <a:pt x="699" y="6445"/>
                      <a:pt x="3322" y="7005"/>
                    </a:cubicBezTo>
                    <a:cubicBezTo>
                      <a:pt x="3643" y="7063"/>
                      <a:pt x="3950" y="7092"/>
                      <a:pt x="4240" y="7092"/>
                    </a:cubicBezTo>
                    <a:cubicBezTo>
                      <a:pt x="6195" y="7092"/>
                      <a:pt x="7418" y="5782"/>
                      <a:pt x="7448" y="3438"/>
                    </a:cubicBezTo>
                    <a:cubicBezTo>
                      <a:pt x="7448" y="1361"/>
                      <a:pt x="6189" y="1"/>
                      <a:pt x="45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012;p42">
                <a:extLst>
                  <a:ext uri="{FF2B5EF4-FFF2-40B4-BE49-F238E27FC236}">
                    <a16:creationId xmlns="" xmlns:a16="http://schemas.microsoft.com/office/drawing/2014/main" id="{489B7A47-83A9-4C09-9009-A7C6CB6E7786}"/>
                  </a:ext>
                </a:extLst>
              </p:cNvPr>
              <p:cNvSpPr/>
              <p:nvPr/>
            </p:nvSpPr>
            <p:spPr>
              <a:xfrm>
                <a:off x="3577782" y="1458057"/>
                <a:ext cx="227194" cy="215304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7069" extrusionOk="0">
                    <a:moveTo>
                      <a:pt x="4515" y="1"/>
                    </a:moveTo>
                    <a:cubicBezTo>
                      <a:pt x="3820" y="1"/>
                      <a:pt x="3052" y="234"/>
                      <a:pt x="2273" y="747"/>
                    </a:cubicBezTo>
                    <a:cubicBezTo>
                      <a:pt x="0" y="2250"/>
                      <a:pt x="664" y="6446"/>
                      <a:pt x="3322" y="6971"/>
                    </a:cubicBezTo>
                    <a:cubicBezTo>
                      <a:pt x="3651" y="7037"/>
                      <a:pt x="3966" y="7069"/>
                      <a:pt x="4265" y="7069"/>
                    </a:cubicBezTo>
                    <a:cubicBezTo>
                      <a:pt x="6182" y="7069"/>
                      <a:pt x="7413" y="5734"/>
                      <a:pt x="7413" y="3404"/>
                    </a:cubicBezTo>
                    <a:cubicBezTo>
                      <a:pt x="7438" y="1353"/>
                      <a:pt x="6188" y="1"/>
                      <a:pt x="45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013;p42">
                <a:extLst>
                  <a:ext uri="{FF2B5EF4-FFF2-40B4-BE49-F238E27FC236}">
                    <a16:creationId xmlns="" xmlns:a16="http://schemas.microsoft.com/office/drawing/2014/main" id="{B5DD71D4-54B0-4F3F-B932-CBD482F81C33}"/>
                  </a:ext>
                </a:extLst>
              </p:cNvPr>
              <p:cNvSpPr/>
              <p:nvPr/>
            </p:nvSpPr>
            <p:spPr>
              <a:xfrm>
                <a:off x="3577629" y="1397719"/>
                <a:ext cx="227499" cy="257762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8463" fill="none" extrusionOk="0">
                    <a:moveTo>
                      <a:pt x="2308" y="1749"/>
                    </a:moveTo>
                    <a:cubicBezTo>
                      <a:pt x="0" y="3252"/>
                      <a:pt x="699" y="7448"/>
                      <a:pt x="3322" y="8008"/>
                    </a:cubicBezTo>
                    <a:cubicBezTo>
                      <a:pt x="5805" y="8462"/>
                      <a:pt x="7413" y="7133"/>
                      <a:pt x="7448" y="4441"/>
                    </a:cubicBezTo>
                    <a:cubicBezTo>
                      <a:pt x="7448" y="1504"/>
                      <a:pt x="4930" y="0"/>
                      <a:pt x="2308" y="1749"/>
                    </a:cubicBezTo>
                    <a:close/>
                  </a:path>
                </a:pathLst>
              </a:custGeom>
              <a:grp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7169127" y="1550322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/>
              <a:t>ابتدا هشدار را متوجه انسان هایی می کند.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E441DF8D-B150-4E29-B91D-41B175F8E04A}"/>
              </a:ext>
            </a:extLst>
          </p:cNvPr>
          <p:cNvGrpSpPr/>
          <p:nvPr/>
        </p:nvGrpSpPr>
        <p:grpSpPr>
          <a:xfrm flipH="1">
            <a:off x="2937580" y="3896422"/>
            <a:ext cx="9046976" cy="1594809"/>
            <a:chOff x="-61666" y="3708677"/>
            <a:chExt cx="9569255" cy="2183289"/>
          </a:xfrm>
          <a:solidFill>
            <a:srgbClr val="FE8017"/>
          </a:solidFill>
        </p:grpSpPr>
        <p:grpSp>
          <p:nvGrpSpPr>
            <p:cNvPr id="59" name="Google Shape;1984;p42">
              <a:extLst>
                <a:ext uri="{FF2B5EF4-FFF2-40B4-BE49-F238E27FC236}">
                  <a16:creationId xmlns="" xmlns:a16="http://schemas.microsoft.com/office/drawing/2014/main" id="{37DEDFE0-EC1D-4B87-A19A-C9D94E0B2671}"/>
                </a:ext>
              </a:extLst>
            </p:cNvPr>
            <p:cNvGrpSpPr/>
            <p:nvPr/>
          </p:nvGrpSpPr>
          <p:grpSpPr>
            <a:xfrm flipH="1">
              <a:off x="7656059" y="3815038"/>
              <a:ext cx="1851530" cy="2076928"/>
              <a:chOff x="457250" y="2109575"/>
              <a:chExt cx="1471182" cy="885355"/>
            </a:xfrm>
            <a:grpFill/>
          </p:grpSpPr>
          <p:sp>
            <p:nvSpPr>
              <p:cNvPr id="93" name="Google Shape;1986;p42">
                <a:extLst>
                  <a:ext uri="{FF2B5EF4-FFF2-40B4-BE49-F238E27FC236}">
                    <a16:creationId xmlns="" xmlns:a16="http://schemas.microsoft.com/office/drawing/2014/main" id="{C4B02104-BB8B-46DE-9D63-5A90B9BF73AE}"/>
                  </a:ext>
                </a:extLst>
              </p:cNvPr>
              <p:cNvSpPr/>
              <p:nvPr/>
            </p:nvSpPr>
            <p:spPr>
              <a:xfrm>
                <a:off x="490896" y="2591701"/>
                <a:ext cx="1437536" cy="40322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386" extrusionOk="0">
                    <a:moveTo>
                      <a:pt x="43319" y="1"/>
                    </a:moveTo>
                    <a:cubicBezTo>
                      <a:pt x="39318" y="1"/>
                      <a:pt x="35137" y="51"/>
                      <a:pt x="31401" y="138"/>
                    </a:cubicBezTo>
                    <a:cubicBezTo>
                      <a:pt x="29624" y="183"/>
                      <a:pt x="27560" y="198"/>
                      <a:pt x="25361" y="198"/>
                    </a:cubicBezTo>
                    <a:cubicBezTo>
                      <a:pt x="21419" y="198"/>
                      <a:pt x="17041" y="151"/>
                      <a:pt x="13095" y="151"/>
                    </a:cubicBezTo>
                    <a:cubicBezTo>
                      <a:pt x="7200" y="151"/>
                      <a:pt x="2268" y="254"/>
                      <a:pt x="1189" y="768"/>
                    </a:cubicBezTo>
                    <a:cubicBezTo>
                      <a:pt x="0" y="1362"/>
                      <a:pt x="140" y="7901"/>
                      <a:pt x="280" y="10559"/>
                    </a:cubicBezTo>
                    <a:cubicBezTo>
                      <a:pt x="315" y="11538"/>
                      <a:pt x="105" y="16223"/>
                      <a:pt x="979" y="18531"/>
                    </a:cubicBezTo>
                    <a:cubicBezTo>
                      <a:pt x="1210" y="19207"/>
                      <a:pt x="4462" y="19385"/>
                      <a:pt x="9098" y="19385"/>
                    </a:cubicBezTo>
                    <a:cubicBezTo>
                      <a:pt x="14300" y="19385"/>
                      <a:pt x="21246" y="19160"/>
                      <a:pt x="27624" y="19160"/>
                    </a:cubicBezTo>
                    <a:cubicBezTo>
                      <a:pt x="31844" y="19160"/>
                      <a:pt x="39110" y="19270"/>
                      <a:pt x="45748" y="19270"/>
                    </a:cubicBezTo>
                    <a:cubicBezTo>
                      <a:pt x="52642" y="19270"/>
                      <a:pt x="58858" y="19152"/>
                      <a:pt x="60283" y="18671"/>
                    </a:cubicBezTo>
                    <a:cubicBezTo>
                      <a:pt x="61228" y="18356"/>
                      <a:pt x="61088" y="13741"/>
                      <a:pt x="61053" y="11258"/>
                    </a:cubicBezTo>
                    <a:cubicBezTo>
                      <a:pt x="61018" y="7971"/>
                      <a:pt x="61263" y="1852"/>
                      <a:pt x="60423" y="838"/>
                    </a:cubicBezTo>
                    <a:cubicBezTo>
                      <a:pt x="59920" y="238"/>
                      <a:pt x="52050" y="1"/>
                      <a:pt x="433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985;p42">
                <a:extLst>
                  <a:ext uri="{FF2B5EF4-FFF2-40B4-BE49-F238E27FC236}">
                    <a16:creationId xmlns="" xmlns:a16="http://schemas.microsoft.com/office/drawing/2014/main" id="{062CEFFE-65F1-413F-980B-E060ACA68FE2}"/>
                  </a:ext>
                </a:extLst>
              </p:cNvPr>
              <p:cNvSpPr/>
              <p:nvPr/>
            </p:nvSpPr>
            <p:spPr>
              <a:xfrm>
                <a:off x="457250" y="2115753"/>
                <a:ext cx="1438358" cy="399069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19186" extrusionOk="0">
                    <a:moveTo>
                      <a:pt x="43282" y="0"/>
                    </a:moveTo>
                    <a:cubicBezTo>
                      <a:pt x="39300" y="0"/>
                      <a:pt x="35144" y="46"/>
                      <a:pt x="31436" y="123"/>
                    </a:cubicBezTo>
                    <a:cubicBezTo>
                      <a:pt x="29652" y="167"/>
                      <a:pt x="27584" y="182"/>
                      <a:pt x="25380" y="182"/>
                    </a:cubicBezTo>
                    <a:cubicBezTo>
                      <a:pt x="21431" y="182"/>
                      <a:pt x="17048" y="136"/>
                      <a:pt x="13099" y="136"/>
                    </a:cubicBezTo>
                    <a:cubicBezTo>
                      <a:pt x="7200" y="136"/>
                      <a:pt x="2268" y="239"/>
                      <a:pt x="1190" y="752"/>
                    </a:cubicBezTo>
                    <a:cubicBezTo>
                      <a:pt x="1" y="1312"/>
                      <a:pt x="141" y="7815"/>
                      <a:pt x="281" y="10438"/>
                    </a:cubicBezTo>
                    <a:cubicBezTo>
                      <a:pt x="315" y="11417"/>
                      <a:pt x="106" y="16103"/>
                      <a:pt x="980" y="18375"/>
                    </a:cubicBezTo>
                    <a:cubicBezTo>
                      <a:pt x="1226" y="19016"/>
                      <a:pt x="4460" y="19186"/>
                      <a:pt x="9072" y="19186"/>
                    </a:cubicBezTo>
                    <a:cubicBezTo>
                      <a:pt x="14274" y="19186"/>
                      <a:pt x="21230" y="18970"/>
                      <a:pt x="27625" y="18970"/>
                    </a:cubicBezTo>
                    <a:cubicBezTo>
                      <a:pt x="31844" y="18970"/>
                      <a:pt x="39110" y="19079"/>
                      <a:pt x="45749" y="19079"/>
                    </a:cubicBezTo>
                    <a:cubicBezTo>
                      <a:pt x="52642" y="19079"/>
                      <a:pt x="58859" y="18961"/>
                      <a:pt x="60284" y="18480"/>
                    </a:cubicBezTo>
                    <a:cubicBezTo>
                      <a:pt x="61263" y="18166"/>
                      <a:pt x="61088" y="13585"/>
                      <a:pt x="61053" y="11137"/>
                    </a:cubicBezTo>
                    <a:cubicBezTo>
                      <a:pt x="61018" y="7885"/>
                      <a:pt x="61298" y="1836"/>
                      <a:pt x="60424" y="822"/>
                    </a:cubicBezTo>
                    <a:cubicBezTo>
                      <a:pt x="59943" y="221"/>
                      <a:pt x="52032" y="0"/>
                      <a:pt x="43282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986;p42">
                <a:extLst>
                  <a:ext uri="{FF2B5EF4-FFF2-40B4-BE49-F238E27FC236}">
                    <a16:creationId xmlns="" xmlns:a16="http://schemas.microsoft.com/office/drawing/2014/main" id="{C4B02104-BB8B-46DE-9D63-5A90B9BF73AE}"/>
                  </a:ext>
                </a:extLst>
              </p:cNvPr>
              <p:cNvSpPr/>
              <p:nvPr/>
            </p:nvSpPr>
            <p:spPr>
              <a:xfrm>
                <a:off x="490896" y="2143063"/>
                <a:ext cx="1437536" cy="40322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386" extrusionOk="0">
                    <a:moveTo>
                      <a:pt x="43319" y="1"/>
                    </a:moveTo>
                    <a:cubicBezTo>
                      <a:pt x="39318" y="1"/>
                      <a:pt x="35137" y="51"/>
                      <a:pt x="31401" y="138"/>
                    </a:cubicBezTo>
                    <a:cubicBezTo>
                      <a:pt x="29624" y="183"/>
                      <a:pt x="27560" y="198"/>
                      <a:pt x="25361" y="198"/>
                    </a:cubicBezTo>
                    <a:cubicBezTo>
                      <a:pt x="21419" y="198"/>
                      <a:pt x="17041" y="151"/>
                      <a:pt x="13095" y="151"/>
                    </a:cubicBezTo>
                    <a:cubicBezTo>
                      <a:pt x="7200" y="151"/>
                      <a:pt x="2268" y="254"/>
                      <a:pt x="1189" y="768"/>
                    </a:cubicBezTo>
                    <a:cubicBezTo>
                      <a:pt x="0" y="1362"/>
                      <a:pt x="140" y="7901"/>
                      <a:pt x="280" y="10559"/>
                    </a:cubicBezTo>
                    <a:cubicBezTo>
                      <a:pt x="315" y="11538"/>
                      <a:pt x="105" y="16223"/>
                      <a:pt x="979" y="18531"/>
                    </a:cubicBezTo>
                    <a:cubicBezTo>
                      <a:pt x="1210" y="19207"/>
                      <a:pt x="4462" y="19385"/>
                      <a:pt x="9098" y="19385"/>
                    </a:cubicBezTo>
                    <a:cubicBezTo>
                      <a:pt x="14300" y="19385"/>
                      <a:pt x="21246" y="19160"/>
                      <a:pt x="27624" y="19160"/>
                    </a:cubicBezTo>
                    <a:cubicBezTo>
                      <a:pt x="31844" y="19160"/>
                      <a:pt x="39110" y="19270"/>
                      <a:pt x="45748" y="19270"/>
                    </a:cubicBezTo>
                    <a:cubicBezTo>
                      <a:pt x="52642" y="19270"/>
                      <a:pt x="58858" y="19152"/>
                      <a:pt x="60283" y="18671"/>
                    </a:cubicBezTo>
                    <a:cubicBezTo>
                      <a:pt x="61228" y="18356"/>
                      <a:pt x="61088" y="13741"/>
                      <a:pt x="61053" y="11258"/>
                    </a:cubicBezTo>
                    <a:cubicBezTo>
                      <a:pt x="61018" y="7971"/>
                      <a:pt x="61263" y="1852"/>
                      <a:pt x="60423" y="838"/>
                    </a:cubicBezTo>
                    <a:cubicBezTo>
                      <a:pt x="59920" y="238"/>
                      <a:pt x="52050" y="1"/>
                      <a:pt x="433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987;p42">
                <a:extLst>
                  <a:ext uri="{FF2B5EF4-FFF2-40B4-BE49-F238E27FC236}">
                    <a16:creationId xmlns="" xmlns:a16="http://schemas.microsoft.com/office/drawing/2014/main" id="{FE03AABA-5F7B-44B2-9E7B-F5C722328C45}"/>
                  </a:ext>
                </a:extLst>
              </p:cNvPr>
              <p:cNvSpPr/>
              <p:nvPr/>
            </p:nvSpPr>
            <p:spPr>
              <a:xfrm>
                <a:off x="457250" y="2109575"/>
                <a:ext cx="1438358" cy="416770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20037" fill="none" extrusionOk="0">
                    <a:moveTo>
                      <a:pt x="1190" y="1049"/>
                    </a:moveTo>
                    <a:cubicBezTo>
                      <a:pt x="1" y="1609"/>
                      <a:pt x="141" y="8112"/>
                      <a:pt x="281" y="10735"/>
                    </a:cubicBezTo>
                    <a:cubicBezTo>
                      <a:pt x="315" y="11714"/>
                      <a:pt x="106" y="16400"/>
                      <a:pt x="980" y="18672"/>
                    </a:cubicBezTo>
                    <a:cubicBezTo>
                      <a:pt x="1504" y="20036"/>
                      <a:pt x="15561" y="19267"/>
                      <a:pt x="27625" y="19267"/>
                    </a:cubicBezTo>
                    <a:cubicBezTo>
                      <a:pt x="36227" y="19267"/>
                      <a:pt x="57486" y="19721"/>
                      <a:pt x="60284" y="18777"/>
                    </a:cubicBezTo>
                    <a:cubicBezTo>
                      <a:pt x="61263" y="18463"/>
                      <a:pt x="61088" y="13882"/>
                      <a:pt x="61053" y="11434"/>
                    </a:cubicBezTo>
                    <a:cubicBezTo>
                      <a:pt x="61018" y="8182"/>
                      <a:pt x="61298" y="2133"/>
                      <a:pt x="60424" y="1119"/>
                    </a:cubicBezTo>
                    <a:cubicBezTo>
                      <a:pt x="59724" y="245"/>
                      <a:pt x="43290" y="175"/>
                      <a:pt x="31436" y="420"/>
                    </a:cubicBezTo>
                    <a:cubicBezTo>
                      <a:pt x="21680" y="664"/>
                      <a:pt x="3393" y="0"/>
                      <a:pt x="1190" y="104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987;p42">
                <a:extLst>
                  <a:ext uri="{FF2B5EF4-FFF2-40B4-BE49-F238E27FC236}">
                    <a16:creationId xmlns="" xmlns:a16="http://schemas.microsoft.com/office/drawing/2014/main" id="{FE03AABA-5F7B-44B2-9E7B-F5C722328C45}"/>
                  </a:ext>
                </a:extLst>
              </p:cNvPr>
              <p:cNvSpPr/>
              <p:nvPr/>
            </p:nvSpPr>
            <p:spPr>
              <a:xfrm>
                <a:off x="459732" y="2557816"/>
                <a:ext cx="1438358" cy="416770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20037" fill="none" extrusionOk="0">
                    <a:moveTo>
                      <a:pt x="1190" y="1049"/>
                    </a:moveTo>
                    <a:cubicBezTo>
                      <a:pt x="1" y="1609"/>
                      <a:pt x="141" y="8112"/>
                      <a:pt x="281" y="10735"/>
                    </a:cubicBezTo>
                    <a:cubicBezTo>
                      <a:pt x="315" y="11714"/>
                      <a:pt x="106" y="16400"/>
                      <a:pt x="980" y="18672"/>
                    </a:cubicBezTo>
                    <a:cubicBezTo>
                      <a:pt x="1504" y="20036"/>
                      <a:pt x="15561" y="19267"/>
                      <a:pt x="27625" y="19267"/>
                    </a:cubicBezTo>
                    <a:cubicBezTo>
                      <a:pt x="36227" y="19267"/>
                      <a:pt x="57486" y="19721"/>
                      <a:pt x="60284" y="18777"/>
                    </a:cubicBezTo>
                    <a:cubicBezTo>
                      <a:pt x="61263" y="18463"/>
                      <a:pt x="61088" y="13882"/>
                      <a:pt x="61053" y="11434"/>
                    </a:cubicBezTo>
                    <a:cubicBezTo>
                      <a:pt x="61018" y="8182"/>
                      <a:pt x="61298" y="2133"/>
                      <a:pt x="60424" y="1119"/>
                    </a:cubicBezTo>
                    <a:cubicBezTo>
                      <a:pt x="59724" y="245"/>
                      <a:pt x="43290" y="175"/>
                      <a:pt x="31436" y="420"/>
                    </a:cubicBezTo>
                    <a:cubicBezTo>
                      <a:pt x="21680" y="664"/>
                      <a:pt x="3393" y="0"/>
                      <a:pt x="1190" y="1049"/>
                    </a:cubicBezTo>
                    <a:close/>
                  </a:path>
                </a:pathLst>
              </a:custGeom>
              <a:grp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Google Shape;1989;p42">
              <a:extLst>
                <a:ext uri="{FF2B5EF4-FFF2-40B4-BE49-F238E27FC236}">
                  <a16:creationId xmlns="" xmlns:a16="http://schemas.microsoft.com/office/drawing/2014/main" id="{F17020ED-D732-4F48-822D-058186441FC4}"/>
                </a:ext>
              </a:extLst>
            </p:cNvPr>
            <p:cNvSpPr/>
            <p:nvPr/>
          </p:nvSpPr>
          <p:spPr>
            <a:xfrm flipH="1">
              <a:off x="6441056" y="4388982"/>
              <a:ext cx="1252233" cy="45719"/>
            </a:xfrm>
            <a:custGeom>
              <a:avLst/>
              <a:gdLst/>
              <a:ahLst/>
              <a:cxnLst/>
              <a:rect l="l" t="t" r="r" b="b"/>
              <a:pathLst>
                <a:path w="67592" h="735" fill="none" extrusionOk="0">
                  <a:moveTo>
                    <a:pt x="0" y="0"/>
                  </a:moveTo>
                  <a:cubicBezTo>
                    <a:pt x="6784" y="0"/>
                    <a:pt x="35876" y="140"/>
                    <a:pt x="39897" y="140"/>
                  </a:cubicBezTo>
                  <a:cubicBezTo>
                    <a:pt x="43919" y="140"/>
                    <a:pt x="51856" y="455"/>
                    <a:pt x="56227" y="490"/>
                  </a:cubicBezTo>
                  <a:cubicBezTo>
                    <a:pt x="59479" y="525"/>
                    <a:pt x="63290" y="734"/>
                    <a:pt x="67591" y="490"/>
                  </a:cubicBezTo>
                </a:path>
              </a:pathLst>
            </a:custGeom>
            <a:grp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" name="Google Shape;2003;p42">
              <a:extLst>
                <a:ext uri="{FF2B5EF4-FFF2-40B4-BE49-F238E27FC236}">
                  <a16:creationId xmlns="" xmlns:a16="http://schemas.microsoft.com/office/drawing/2014/main" id="{F7734E46-0969-4952-8836-4DF8AA659F7A}"/>
                </a:ext>
              </a:extLst>
            </p:cNvPr>
            <p:cNvGrpSpPr/>
            <p:nvPr/>
          </p:nvGrpSpPr>
          <p:grpSpPr>
            <a:xfrm flipH="1">
              <a:off x="-61666" y="3708677"/>
              <a:ext cx="6544101" cy="1420717"/>
              <a:chOff x="-535642" y="2158143"/>
              <a:chExt cx="2498916" cy="1100870"/>
            </a:xfrm>
            <a:grpFill/>
          </p:grpSpPr>
          <p:grpSp>
            <p:nvGrpSpPr>
              <p:cNvPr id="53" name="Google Shape;2004;p42">
                <a:extLst>
                  <a:ext uri="{FF2B5EF4-FFF2-40B4-BE49-F238E27FC236}">
                    <a16:creationId xmlns="" xmlns:a16="http://schemas.microsoft.com/office/drawing/2014/main" id="{EE8664C1-3D07-4299-BA7B-B8F74AC47E0B}"/>
                  </a:ext>
                </a:extLst>
              </p:cNvPr>
              <p:cNvGrpSpPr/>
              <p:nvPr/>
            </p:nvGrpSpPr>
            <p:grpSpPr>
              <a:xfrm>
                <a:off x="-528140" y="2158143"/>
                <a:ext cx="2483910" cy="1100870"/>
                <a:chOff x="464575" y="3111190"/>
                <a:chExt cx="1437614" cy="1682774"/>
              </a:xfrm>
              <a:grpFill/>
            </p:grpSpPr>
            <p:sp>
              <p:nvSpPr>
                <p:cNvPr id="55" name="Google Shape;2005;p42">
                  <a:extLst>
                    <a:ext uri="{FF2B5EF4-FFF2-40B4-BE49-F238E27FC236}">
                      <a16:creationId xmlns="" xmlns:a16="http://schemas.microsoft.com/office/drawing/2014/main" id="{30C99A66-464C-4685-A7DE-D54CD02E99DD}"/>
                    </a:ext>
                  </a:extLst>
                </p:cNvPr>
                <p:cNvSpPr/>
                <p:nvPr/>
              </p:nvSpPr>
              <p:spPr>
                <a:xfrm>
                  <a:off x="1814782" y="3944574"/>
                  <a:ext cx="7067" cy="177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8533" fill="none" extrusionOk="0">
                      <a:moveTo>
                        <a:pt x="280" y="0"/>
                      </a:moveTo>
                      <a:cubicBezTo>
                        <a:pt x="0" y="3392"/>
                        <a:pt x="280" y="3042"/>
                        <a:pt x="280" y="8532"/>
                      </a:cubicBezTo>
                    </a:path>
                  </a:pathLst>
                </a:custGeom>
                <a:grpFill/>
                <a:ln w="21850" cap="rnd" cmpd="sng">
                  <a:solidFill>
                    <a:srgbClr val="02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2006;p42">
                  <a:extLst>
                    <a:ext uri="{FF2B5EF4-FFF2-40B4-BE49-F238E27FC236}">
                      <a16:creationId xmlns="" xmlns:a16="http://schemas.microsoft.com/office/drawing/2014/main" id="{6529991D-2804-440E-8A95-2A55111D796B}"/>
                    </a:ext>
                  </a:extLst>
                </p:cNvPr>
                <p:cNvSpPr/>
                <p:nvPr/>
              </p:nvSpPr>
              <p:spPr>
                <a:xfrm>
                  <a:off x="464575" y="3175183"/>
                  <a:ext cx="1426121" cy="1557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08" h="74865" extrusionOk="0">
                      <a:moveTo>
                        <a:pt x="7543" y="1"/>
                      </a:moveTo>
                      <a:cubicBezTo>
                        <a:pt x="4445" y="1"/>
                        <a:pt x="2145" y="148"/>
                        <a:pt x="1609" y="590"/>
                      </a:cubicBezTo>
                      <a:cubicBezTo>
                        <a:pt x="385" y="1569"/>
                        <a:pt x="735" y="10835"/>
                        <a:pt x="560" y="19996"/>
                      </a:cubicBezTo>
                      <a:cubicBezTo>
                        <a:pt x="420" y="29158"/>
                        <a:pt x="420" y="51082"/>
                        <a:pt x="560" y="55383"/>
                      </a:cubicBezTo>
                      <a:cubicBezTo>
                        <a:pt x="735" y="59684"/>
                        <a:pt x="1" y="72132"/>
                        <a:pt x="1050" y="73566"/>
                      </a:cubicBezTo>
                      <a:cubicBezTo>
                        <a:pt x="1893" y="74718"/>
                        <a:pt x="9832" y="74831"/>
                        <a:pt x="14458" y="74831"/>
                      </a:cubicBezTo>
                      <a:cubicBezTo>
                        <a:pt x="15586" y="74831"/>
                        <a:pt x="16517" y="74824"/>
                        <a:pt x="17100" y="74824"/>
                      </a:cubicBezTo>
                      <a:cubicBezTo>
                        <a:pt x="18515" y="74824"/>
                        <a:pt x="21706" y="74864"/>
                        <a:pt x="25009" y="74864"/>
                      </a:cubicBezTo>
                      <a:cubicBezTo>
                        <a:pt x="28641" y="74864"/>
                        <a:pt x="32408" y="74816"/>
                        <a:pt x="34093" y="74615"/>
                      </a:cubicBezTo>
                      <a:cubicBezTo>
                        <a:pt x="34780" y="74540"/>
                        <a:pt x="36094" y="74520"/>
                        <a:pt x="37746" y="74520"/>
                      </a:cubicBezTo>
                      <a:cubicBezTo>
                        <a:pt x="39762" y="74520"/>
                        <a:pt x="42281" y="74550"/>
                        <a:pt x="44774" y="74550"/>
                      </a:cubicBezTo>
                      <a:cubicBezTo>
                        <a:pt x="49816" y="74550"/>
                        <a:pt x="54753" y="74425"/>
                        <a:pt x="55214" y="73671"/>
                      </a:cubicBezTo>
                      <a:cubicBezTo>
                        <a:pt x="56123" y="72237"/>
                        <a:pt x="55948" y="59334"/>
                        <a:pt x="55913" y="51991"/>
                      </a:cubicBezTo>
                      <a:cubicBezTo>
                        <a:pt x="55878" y="42270"/>
                        <a:pt x="56263" y="28808"/>
                        <a:pt x="56402" y="21990"/>
                      </a:cubicBezTo>
                      <a:cubicBezTo>
                        <a:pt x="56507" y="15136"/>
                        <a:pt x="56228" y="1464"/>
                        <a:pt x="55493" y="555"/>
                      </a:cubicBezTo>
                      <a:cubicBezTo>
                        <a:pt x="55184" y="190"/>
                        <a:pt x="51861" y="61"/>
                        <a:pt x="47651" y="61"/>
                      </a:cubicBezTo>
                      <a:cubicBezTo>
                        <a:pt x="41383" y="61"/>
                        <a:pt x="33147" y="346"/>
                        <a:pt x="29967" y="555"/>
                      </a:cubicBezTo>
                      <a:cubicBezTo>
                        <a:pt x="29477" y="587"/>
                        <a:pt x="28849" y="601"/>
                        <a:pt x="28111" y="601"/>
                      </a:cubicBezTo>
                      <a:cubicBezTo>
                        <a:pt x="23291" y="601"/>
                        <a:pt x="13792" y="1"/>
                        <a:pt x="75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2007;p42">
                  <a:extLst>
                    <a:ext uri="{FF2B5EF4-FFF2-40B4-BE49-F238E27FC236}">
                      <a16:creationId xmlns="" xmlns:a16="http://schemas.microsoft.com/office/drawing/2014/main" id="{A32D68FB-7998-492D-A256-CE8BDE9B0FAE}"/>
                    </a:ext>
                  </a:extLst>
                </p:cNvPr>
                <p:cNvSpPr/>
                <p:nvPr/>
              </p:nvSpPr>
              <p:spPr>
                <a:xfrm>
                  <a:off x="475210" y="3237167"/>
                  <a:ext cx="1426979" cy="1556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42" h="74846" extrusionOk="0">
                      <a:moveTo>
                        <a:pt x="7410" y="0"/>
                      </a:moveTo>
                      <a:cubicBezTo>
                        <a:pt x="4378" y="0"/>
                        <a:pt x="2137" y="143"/>
                        <a:pt x="1609" y="567"/>
                      </a:cubicBezTo>
                      <a:cubicBezTo>
                        <a:pt x="385" y="1546"/>
                        <a:pt x="734" y="10813"/>
                        <a:pt x="560" y="19974"/>
                      </a:cubicBezTo>
                      <a:cubicBezTo>
                        <a:pt x="420" y="29135"/>
                        <a:pt x="420" y="51094"/>
                        <a:pt x="560" y="55395"/>
                      </a:cubicBezTo>
                      <a:cubicBezTo>
                        <a:pt x="734" y="59696"/>
                        <a:pt x="0" y="72110"/>
                        <a:pt x="1049" y="73543"/>
                      </a:cubicBezTo>
                      <a:cubicBezTo>
                        <a:pt x="1892" y="74696"/>
                        <a:pt x="9832" y="74809"/>
                        <a:pt x="14457" y="74809"/>
                      </a:cubicBezTo>
                      <a:cubicBezTo>
                        <a:pt x="15585" y="74809"/>
                        <a:pt x="16516" y="74802"/>
                        <a:pt x="17099" y="74802"/>
                      </a:cubicBezTo>
                      <a:cubicBezTo>
                        <a:pt x="18585" y="74802"/>
                        <a:pt x="22038" y="74846"/>
                        <a:pt x="25522" y="74846"/>
                      </a:cubicBezTo>
                      <a:cubicBezTo>
                        <a:pt x="29005" y="74846"/>
                        <a:pt x="32519" y="74802"/>
                        <a:pt x="34128" y="74627"/>
                      </a:cubicBezTo>
                      <a:cubicBezTo>
                        <a:pt x="34853" y="74540"/>
                        <a:pt x="36280" y="74518"/>
                        <a:pt x="38064" y="74518"/>
                      </a:cubicBezTo>
                      <a:cubicBezTo>
                        <a:pt x="40026" y="74518"/>
                        <a:pt x="42419" y="74545"/>
                        <a:pt x="44789" y="74545"/>
                      </a:cubicBezTo>
                      <a:cubicBezTo>
                        <a:pt x="49823" y="74545"/>
                        <a:pt x="54753" y="74421"/>
                        <a:pt x="55213" y="73648"/>
                      </a:cubicBezTo>
                      <a:cubicBezTo>
                        <a:pt x="56122" y="72214"/>
                        <a:pt x="55947" y="59312"/>
                        <a:pt x="55947" y="51969"/>
                      </a:cubicBezTo>
                      <a:cubicBezTo>
                        <a:pt x="55912" y="42283"/>
                        <a:pt x="56297" y="28786"/>
                        <a:pt x="56402" y="21967"/>
                      </a:cubicBezTo>
                      <a:cubicBezTo>
                        <a:pt x="56542" y="15114"/>
                        <a:pt x="56227" y="1477"/>
                        <a:pt x="55493" y="532"/>
                      </a:cubicBezTo>
                      <a:cubicBezTo>
                        <a:pt x="55198" y="167"/>
                        <a:pt x="51877" y="39"/>
                        <a:pt x="47668" y="39"/>
                      </a:cubicBezTo>
                      <a:cubicBezTo>
                        <a:pt x="41400" y="39"/>
                        <a:pt x="33160" y="323"/>
                        <a:pt x="30002" y="532"/>
                      </a:cubicBezTo>
                      <a:cubicBezTo>
                        <a:pt x="29462" y="571"/>
                        <a:pt x="28758" y="588"/>
                        <a:pt x="27926" y="588"/>
                      </a:cubicBezTo>
                      <a:cubicBezTo>
                        <a:pt x="22992" y="588"/>
                        <a:pt x="13570" y="0"/>
                        <a:pt x="74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2008;p42">
                  <a:extLst>
                    <a:ext uri="{FF2B5EF4-FFF2-40B4-BE49-F238E27FC236}">
                      <a16:creationId xmlns="" xmlns:a16="http://schemas.microsoft.com/office/drawing/2014/main" id="{5770C325-9F80-4978-A1A3-25F8F2E0A8D0}"/>
                    </a:ext>
                  </a:extLst>
                </p:cNvPr>
                <p:cNvSpPr/>
                <p:nvPr/>
              </p:nvSpPr>
              <p:spPr>
                <a:xfrm>
                  <a:off x="464575" y="3111190"/>
                  <a:ext cx="1426121" cy="1580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08" h="75984" fill="none" extrusionOk="0">
                      <a:moveTo>
                        <a:pt x="1609" y="1469"/>
                      </a:moveTo>
                      <a:cubicBezTo>
                        <a:pt x="385" y="2448"/>
                        <a:pt x="735" y="11714"/>
                        <a:pt x="560" y="20875"/>
                      </a:cubicBezTo>
                      <a:cubicBezTo>
                        <a:pt x="420" y="30037"/>
                        <a:pt x="420" y="51961"/>
                        <a:pt x="560" y="56262"/>
                      </a:cubicBezTo>
                      <a:cubicBezTo>
                        <a:pt x="735" y="60563"/>
                        <a:pt x="1" y="73011"/>
                        <a:pt x="1050" y="74445"/>
                      </a:cubicBezTo>
                      <a:cubicBezTo>
                        <a:pt x="2099" y="75878"/>
                        <a:pt x="14127" y="75703"/>
                        <a:pt x="17100" y="75703"/>
                      </a:cubicBezTo>
                      <a:cubicBezTo>
                        <a:pt x="20072" y="75703"/>
                        <a:pt x="30877" y="75878"/>
                        <a:pt x="34093" y="75494"/>
                      </a:cubicBezTo>
                      <a:cubicBezTo>
                        <a:pt x="37310" y="75144"/>
                        <a:pt x="54339" y="75983"/>
                        <a:pt x="55214" y="74550"/>
                      </a:cubicBezTo>
                      <a:cubicBezTo>
                        <a:pt x="56123" y="73116"/>
                        <a:pt x="55948" y="60213"/>
                        <a:pt x="55913" y="52870"/>
                      </a:cubicBezTo>
                      <a:cubicBezTo>
                        <a:pt x="55878" y="43149"/>
                        <a:pt x="56263" y="29687"/>
                        <a:pt x="56402" y="22869"/>
                      </a:cubicBezTo>
                      <a:cubicBezTo>
                        <a:pt x="56507" y="16015"/>
                        <a:pt x="56228" y="2343"/>
                        <a:pt x="55493" y="1434"/>
                      </a:cubicBezTo>
                      <a:cubicBezTo>
                        <a:pt x="54724" y="525"/>
                        <a:pt x="35282" y="1084"/>
                        <a:pt x="29967" y="1434"/>
                      </a:cubicBezTo>
                      <a:cubicBezTo>
                        <a:pt x="24687" y="1784"/>
                        <a:pt x="3392" y="0"/>
                        <a:pt x="1609" y="1469"/>
                      </a:cubicBezTo>
                      <a:close/>
                    </a:path>
                  </a:pathLst>
                </a:custGeom>
                <a:grpFill/>
                <a:ln w="21850" cap="rnd" cmpd="sng">
                  <a:solidFill>
                    <a:srgbClr val="02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4" name="Google Shape;2009;p42">
                <a:extLst>
                  <a:ext uri="{FF2B5EF4-FFF2-40B4-BE49-F238E27FC236}">
                    <a16:creationId xmlns="" xmlns:a16="http://schemas.microsoft.com/office/drawing/2014/main" id="{FF0CA6DB-7859-48FF-B903-5FEDC5A74E33}"/>
                  </a:ext>
                </a:extLst>
              </p:cNvPr>
              <p:cNvSpPr txBox="1"/>
              <p:nvPr/>
            </p:nvSpPr>
            <p:spPr>
              <a:xfrm>
                <a:off x="-535642" y="2378469"/>
                <a:ext cx="2498916" cy="64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fa-IR" sz="2200" b="1" kern="0" dirty="0">
                  <a:solidFill>
                    <a:srgbClr val="FFFFFF"/>
                  </a:solidFill>
                  <a:latin typeface="Bahij Palatino Sans Arabic" panose="02040503050201020203" pitchFamily="18" charset="-78"/>
                  <a:ea typeface="Roboto"/>
                  <a:cs typeface="Bahij Palatino Sans Arabic" panose="02040503050201020203" pitchFamily="18" charset="-78"/>
                  <a:sym typeface="Roboto"/>
                </a:endParaRPr>
              </a:p>
            </p:txBody>
          </p:sp>
        </p:grpSp>
        <p:grpSp>
          <p:nvGrpSpPr>
            <p:cNvPr id="49" name="Google Shape;2010;p42">
              <a:extLst>
                <a:ext uri="{FF2B5EF4-FFF2-40B4-BE49-F238E27FC236}">
                  <a16:creationId xmlns="" xmlns:a16="http://schemas.microsoft.com/office/drawing/2014/main" id="{CD0F1EC2-F088-4E22-818B-266303C5BC08}"/>
                </a:ext>
              </a:extLst>
            </p:cNvPr>
            <p:cNvGrpSpPr/>
            <p:nvPr/>
          </p:nvGrpSpPr>
          <p:grpSpPr>
            <a:xfrm flipH="1">
              <a:off x="7038669" y="4058400"/>
              <a:ext cx="334357" cy="564288"/>
              <a:chOff x="3577629" y="1397719"/>
              <a:chExt cx="227499" cy="275642"/>
            </a:xfrm>
            <a:grpFill/>
          </p:grpSpPr>
          <p:sp>
            <p:nvSpPr>
              <p:cNvPr id="50" name="Google Shape;2011;p42">
                <a:extLst>
                  <a:ext uri="{FF2B5EF4-FFF2-40B4-BE49-F238E27FC236}">
                    <a16:creationId xmlns="" xmlns:a16="http://schemas.microsoft.com/office/drawing/2014/main" id="{657D83D9-1327-4C14-AC40-B9C10E27CAEF}"/>
                  </a:ext>
                </a:extLst>
              </p:cNvPr>
              <p:cNvSpPr/>
              <p:nvPr/>
            </p:nvSpPr>
            <p:spPr>
              <a:xfrm>
                <a:off x="3577629" y="1428269"/>
                <a:ext cx="227499" cy="216035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7093" extrusionOk="0">
                    <a:moveTo>
                      <a:pt x="4524" y="1"/>
                    </a:moveTo>
                    <a:cubicBezTo>
                      <a:pt x="3835" y="1"/>
                      <a:pt x="3076" y="234"/>
                      <a:pt x="2308" y="746"/>
                    </a:cubicBezTo>
                    <a:cubicBezTo>
                      <a:pt x="0" y="2249"/>
                      <a:pt x="699" y="6445"/>
                      <a:pt x="3322" y="7005"/>
                    </a:cubicBezTo>
                    <a:cubicBezTo>
                      <a:pt x="3643" y="7063"/>
                      <a:pt x="3950" y="7092"/>
                      <a:pt x="4240" y="7092"/>
                    </a:cubicBezTo>
                    <a:cubicBezTo>
                      <a:pt x="6195" y="7092"/>
                      <a:pt x="7418" y="5782"/>
                      <a:pt x="7448" y="3438"/>
                    </a:cubicBezTo>
                    <a:cubicBezTo>
                      <a:pt x="7448" y="1361"/>
                      <a:pt x="6189" y="1"/>
                      <a:pt x="45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012;p42">
                <a:extLst>
                  <a:ext uri="{FF2B5EF4-FFF2-40B4-BE49-F238E27FC236}">
                    <a16:creationId xmlns="" xmlns:a16="http://schemas.microsoft.com/office/drawing/2014/main" id="{489B7A47-83A9-4C09-9009-A7C6CB6E7786}"/>
                  </a:ext>
                </a:extLst>
              </p:cNvPr>
              <p:cNvSpPr/>
              <p:nvPr/>
            </p:nvSpPr>
            <p:spPr>
              <a:xfrm>
                <a:off x="3577782" y="1458057"/>
                <a:ext cx="227194" cy="215304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7069" extrusionOk="0">
                    <a:moveTo>
                      <a:pt x="4515" y="1"/>
                    </a:moveTo>
                    <a:cubicBezTo>
                      <a:pt x="3820" y="1"/>
                      <a:pt x="3052" y="234"/>
                      <a:pt x="2273" y="747"/>
                    </a:cubicBezTo>
                    <a:cubicBezTo>
                      <a:pt x="0" y="2250"/>
                      <a:pt x="664" y="6446"/>
                      <a:pt x="3322" y="6971"/>
                    </a:cubicBezTo>
                    <a:cubicBezTo>
                      <a:pt x="3651" y="7037"/>
                      <a:pt x="3966" y="7069"/>
                      <a:pt x="4265" y="7069"/>
                    </a:cubicBezTo>
                    <a:cubicBezTo>
                      <a:pt x="6182" y="7069"/>
                      <a:pt x="7413" y="5734"/>
                      <a:pt x="7413" y="3404"/>
                    </a:cubicBezTo>
                    <a:cubicBezTo>
                      <a:pt x="7438" y="1353"/>
                      <a:pt x="6188" y="1"/>
                      <a:pt x="45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013;p42">
                <a:extLst>
                  <a:ext uri="{FF2B5EF4-FFF2-40B4-BE49-F238E27FC236}">
                    <a16:creationId xmlns="" xmlns:a16="http://schemas.microsoft.com/office/drawing/2014/main" id="{B5DD71D4-54B0-4F3F-B932-CBD482F81C33}"/>
                  </a:ext>
                </a:extLst>
              </p:cNvPr>
              <p:cNvSpPr/>
              <p:nvPr/>
            </p:nvSpPr>
            <p:spPr>
              <a:xfrm>
                <a:off x="3577629" y="1397719"/>
                <a:ext cx="227499" cy="257762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8463" fill="none" extrusionOk="0">
                    <a:moveTo>
                      <a:pt x="2308" y="1749"/>
                    </a:moveTo>
                    <a:cubicBezTo>
                      <a:pt x="0" y="3252"/>
                      <a:pt x="699" y="7448"/>
                      <a:pt x="3322" y="8008"/>
                    </a:cubicBezTo>
                    <a:cubicBezTo>
                      <a:pt x="5805" y="8462"/>
                      <a:pt x="7413" y="7133"/>
                      <a:pt x="7448" y="4441"/>
                    </a:cubicBezTo>
                    <a:cubicBezTo>
                      <a:pt x="7448" y="1504"/>
                      <a:pt x="4930" y="0"/>
                      <a:pt x="2308" y="1749"/>
                    </a:cubicBezTo>
                    <a:close/>
                  </a:path>
                </a:pathLst>
              </a:custGeom>
              <a:grp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E441DF8D-B150-4E29-B91D-41B175F8E04A}"/>
              </a:ext>
            </a:extLst>
          </p:cNvPr>
          <p:cNvGrpSpPr/>
          <p:nvPr/>
        </p:nvGrpSpPr>
        <p:grpSpPr>
          <a:xfrm flipH="1">
            <a:off x="3064693" y="5527134"/>
            <a:ext cx="9046976" cy="1037779"/>
            <a:chOff x="-61666" y="3708677"/>
            <a:chExt cx="9569255" cy="1420717"/>
          </a:xfrm>
          <a:solidFill>
            <a:srgbClr val="FF0000"/>
          </a:solidFill>
        </p:grpSpPr>
        <p:grpSp>
          <p:nvGrpSpPr>
            <p:cNvPr id="78" name="Google Shape;1984;p42">
              <a:extLst>
                <a:ext uri="{FF2B5EF4-FFF2-40B4-BE49-F238E27FC236}">
                  <a16:creationId xmlns="" xmlns:a16="http://schemas.microsoft.com/office/drawing/2014/main" id="{37DEDFE0-EC1D-4B87-A19A-C9D94E0B2671}"/>
                </a:ext>
              </a:extLst>
            </p:cNvPr>
            <p:cNvGrpSpPr/>
            <p:nvPr/>
          </p:nvGrpSpPr>
          <p:grpSpPr>
            <a:xfrm flipH="1">
              <a:off x="7656059" y="3815036"/>
              <a:ext cx="1851530" cy="1024481"/>
              <a:chOff x="457250" y="2109575"/>
              <a:chExt cx="1471183" cy="436717"/>
            </a:xfrm>
            <a:grpFill/>
          </p:grpSpPr>
          <p:sp>
            <p:nvSpPr>
              <p:cNvPr id="80" name="Google Shape;1985;p42">
                <a:extLst>
                  <a:ext uri="{FF2B5EF4-FFF2-40B4-BE49-F238E27FC236}">
                    <a16:creationId xmlns="" xmlns:a16="http://schemas.microsoft.com/office/drawing/2014/main" id="{062CEFFE-65F1-413F-980B-E060ACA68FE2}"/>
                  </a:ext>
                </a:extLst>
              </p:cNvPr>
              <p:cNvSpPr/>
              <p:nvPr/>
            </p:nvSpPr>
            <p:spPr>
              <a:xfrm>
                <a:off x="457250" y="2115753"/>
                <a:ext cx="1438358" cy="399069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19186" extrusionOk="0">
                    <a:moveTo>
                      <a:pt x="43282" y="0"/>
                    </a:moveTo>
                    <a:cubicBezTo>
                      <a:pt x="39300" y="0"/>
                      <a:pt x="35144" y="46"/>
                      <a:pt x="31436" y="123"/>
                    </a:cubicBezTo>
                    <a:cubicBezTo>
                      <a:pt x="29652" y="167"/>
                      <a:pt x="27584" y="182"/>
                      <a:pt x="25380" y="182"/>
                    </a:cubicBezTo>
                    <a:cubicBezTo>
                      <a:pt x="21431" y="182"/>
                      <a:pt x="17048" y="136"/>
                      <a:pt x="13099" y="136"/>
                    </a:cubicBezTo>
                    <a:cubicBezTo>
                      <a:pt x="7200" y="136"/>
                      <a:pt x="2268" y="239"/>
                      <a:pt x="1190" y="752"/>
                    </a:cubicBezTo>
                    <a:cubicBezTo>
                      <a:pt x="1" y="1312"/>
                      <a:pt x="141" y="7815"/>
                      <a:pt x="281" y="10438"/>
                    </a:cubicBezTo>
                    <a:cubicBezTo>
                      <a:pt x="315" y="11417"/>
                      <a:pt x="106" y="16103"/>
                      <a:pt x="980" y="18375"/>
                    </a:cubicBezTo>
                    <a:cubicBezTo>
                      <a:pt x="1226" y="19016"/>
                      <a:pt x="4460" y="19186"/>
                      <a:pt x="9072" y="19186"/>
                    </a:cubicBezTo>
                    <a:cubicBezTo>
                      <a:pt x="14274" y="19186"/>
                      <a:pt x="21230" y="18970"/>
                      <a:pt x="27625" y="18970"/>
                    </a:cubicBezTo>
                    <a:cubicBezTo>
                      <a:pt x="31844" y="18970"/>
                      <a:pt x="39110" y="19079"/>
                      <a:pt x="45749" y="19079"/>
                    </a:cubicBezTo>
                    <a:cubicBezTo>
                      <a:pt x="52642" y="19079"/>
                      <a:pt x="58859" y="18961"/>
                      <a:pt x="60284" y="18480"/>
                    </a:cubicBezTo>
                    <a:cubicBezTo>
                      <a:pt x="61263" y="18166"/>
                      <a:pt x="61088" y="13585"/>
                      <a:pt x="61053" y="11137"/>
                    </a:cubicBezTo>
                    <a:cubicBezTo>
                      <a:pt x="61018" y="7885"/>
                      <a:pt x="61298" y="1836"/>
                      <a:pt x="60424" y="822"/>
                    </a:cubicBezTo>
                    <a:cubicBezTo>
                      <a:pt x="59943" y="221"/>
                      <a:pt x="52032" y="0"/>
                      <a:pt x="43282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986;p42">
                <a:extLst>
                  <a:ext uri="{FF2B5EF4-FFF2-40B4-BE49-F238E27FC236}">
                    <a16:creationId xmlns="" xmlns:a16="http://schemas.microsoft.com/office/drawing/2014/main" id="{C4B02104-BB8B-46DE-9D63-5A90B9BF73AE}"/>
                  </a:ext>
                </a:extLst>
              </p:cNvPr>
              <p:cNvSpPr/>
              <p:nvPr/>
            </p:nvSpPr>
            <p:spPr>
              <a:xfrm>
                <a:off x="490896" y="2143063"/>
                <a:ext cx="1437536" cy="40322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386" extrusionOk="0">
                    <a:moveTo>
                      <a:pt x="43319" y="1"/>
                    </a:moveTo>
                    <a:cubicBezTo>
                      <a:pt x="39318" y="1"/>
                      <a:pt x="35137" y="51"/>
                      <a:pt x="31401" y="138"/>
                    </a:cubicBezTo>
                    <a:cubicBezTo>
                      <a:pt x="29624" y="183"/>
                      <a:pt x="27560" y="198"/>
                      <a:pt x="25361" y="198"/>
                    </a:cubicBezTo>
                    <a:cubicBezTo>
                      <a:pt x="21419" y="198"/>
                      <a:pt x="17041" y="151"/>
                      <a:pt x="13095" y="151"/>
                    </a:cubicBezTo>
                    <a:cubicBezTo>
                      <a:pt x="7200" y="151"/>
                      <a:pt x="2268" y="254"/>
                      <a:pt x="1189" y="768"/>
                    </a:cubicBezTo>
                    <a:cubicBezTo>
                      <a:pt x="0" y="1362"/>
                      <a:pt x="140" y="7901"/>
                      <a:pt x="280" y="10559"/>
                    </a:cubicBezTo>
                    <a:cubicBezTo>
                      <a:pt x="315" y="11538"/>
                      <a:pt x="105" y="16223"/>
                      <a:pt x="979" y="18531"/>
                    </a:cubicBezTo>
                    <a:cubicBezTo>
                      <a:pt x="1210" y="19207"/>
                      <a:pt x="4462" y="19385"/>
                      <a:pt x="9098" y="19385"/>
                    </a:cubicBezTo>
                    <a:cubicBezTo>
                      <a:pt x="14300" y="19385"/>
                      <a:pt x="21246" y="19160"/>
                      <a:pt x="27624" y="19160"/>
                    </a:cubicBezTo>
                    <a:cubicBezTo>
                      <a:pt x="31844" y="19160"/>
                      <a:pt x="39110" y="19270"/>
                      <a:pt x="45748" y="19270"/>
                    </a:cubicBezTo>
                    <a:cubicBezTo>
                      <a:pt x="52642" y="19270"/>
                      <a:pt x="58858" y="19152"/>
                      <a:pt x="60283" y="18671"/>
                    </a:cubicBezTo>
                    <a:cubicBezTo>
                      <a:pt x="61228" y="18356"/>
                      <a:pt x="61088" y="13741"/>
                      <a:pt x="61053" y="11258"/>
                    </a:cubicBezTo>
                    <a:cubicBezTo>
                      <a:pt x="61018" y="7971"/>
                      <a:pt x="61263" y="1852"/>
                      <a:pt x="60423" y="838"/>
                    </a:cubicBezTo>
                    <a:cubicBezTo>
                      <a:pt x="59920" y="238"/>
                      <a:pt x="52050" y="1"/>
                      <a:pt x="433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987;p42">
                <a:extLst>
                  <a:ext uri="{FF2B5EF4-FFF2-40B4-BE49-F238E27FC236}">
                    <a16:creationId xmlns="" xmlns:a16="http://schemas.microsoft.com/office/drawing/2014/main" id="{FE03AABA-5F7B-44B2-9E7B-F5C722328C45}"/>
                  </a:ext>
                </a:extLst>
              </p:cNvPr>
              <p:cNvSpPr/>
              <p:nvPr/>
            </p:nvSpPr>
            <p:spPr>
              <a:xfrm>
                <a:off x="457250" y="2109575"/>
                <a:ext cx="1438358" cy="416770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20037" fill="none" extrusionOk="0">
                    <a:moveTo>
                      <a:pt x="1190" y="1049"/>
                    </a:moveTo>
                    <a:cubicBezTo>
                      <a:pt x="1" y="1609"/>
                      <a:pt x="141" y="8112"/>
                      <a:pt x="281" y="10735"/>
                    </a:cubicBezTo>
                    <a:cubicBezTo>
                      <a:pt x="315" y="11714"/>
                      <a:pt x="106" y="16400"/>
                      <a:pt x="980" y="18672"/>
                    </a:cubicBezTo>
                    <a:cubicBezTo>
                      <a:pt x="1504" y="20036"/>
                      <a:pt x="15561" y="19267"/>
                      <a:pt x="27625" y="19267"/>
                    </a:cubicBezTo>
                    <a:cubicBezTo>
                      <a:pt x="36227" y="19267"/>
                      <a:pt x="57486" y="19721"/>
                      <a:pt x="60284" y="18777"/>
                    </a:cubicBezTo>
                    <a:cubicBezTo>
                      <a:pt x="61263" y="18463"/>
                      <a:pt x="61088" y="13882"/>
                      <a:pt x="61053" y="11434"/>
                    </a:cubicBezTo>
                    <a:cubicBezTo>
                      <a:pt x="61018" y="8182"/>
                      <a:pt x="61298" y="2133"/>
                      <a:pt x="60424" y="1119"/>
                    </a:cubicBezTo>
                    <a:cubicBezTo>
                      <a:pt x="59724" y="245"/>
                      <a:pt x="43290" y="175"/>
                      <a:pt x="31436" y="420"/>
                    </a:cubicBezTo>
                    <a:cubicBezTo>
                      <a:pt x="21680" y="664"/>
                      <a:pt x="3393" y="0"/>
                      <a:pt x="1190" y="1049"/>
                    </a:cubicBezTo>
                    <a:close/>
                  </a:path>
                </a:pathLst>
              </a:custGeom>
              <a:grp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1989;p42">
              <a:extLst>
                <a:ext uri="{FF2B5EF4-FFF2-40B4-BE49-F238E27FC236}">
                  <a16:creationId xmlns="" xmlns:a16="http://schemas.microsoft.com/office/drawing/2014/main" id="{F17020ED-D732-4F48-822D-058186441FC4}"/>
                </a:ext>
              </a:extLst>
            </p:cNvPr>
            <p:cNvSpPr/>
            <p:nvPr/>
          </p:nvSpPr>
          <p:spPr>
            <a:xfrm flipH="1">
              <a:off x="6441056" y="4388982"/>
              <a:ext cx="1252233" cy="45719"/>
            </a:xfrm>
            <a:custGeom>
              <a:avLst/>
              <a:gdLst/>
              <a:ahLst/>
              <a:cxnLst/>
              <a:rect l="l" t="t" r="r" b="b"/>
              <a:pathLst>
                <a:path w="67592" h="735" fill="none" extrusionOk="0">
                  <a:moveTo>
                    <a:pt x="0" y="0"/>
                  </a:moveTo>
                  <a:cubicBezTo>
                    <a:pt x="6784" y="0"/>
                    <a:pt x="35876" y="140"/>
                    <a:pt x="39897" y="140"/>
                  </a:cubicBezTo>
                  <a:cubicBezTo>
                    <a:pt x="43919" y="140"/>
                    <a:pt x="51856" y="455"/>
                    <a:pt x="56227" y="490"/>
                  </a:cubicBezTo>
                  <a:cubicBezTo>
                    <a:pt x="59479" y="525"/>
                    <a:pt x="63290" y="734"/>
                    <a:pt x="67591" y="490"/>
                  </a:cubicBezTo>
                </a:path>
              </a:pathLst>
            </a:custGeom>
            <a:grp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7" name="Google Shape;2003;p42">
              <a:extLst>
                <a:ext uri="{FF2B5EF4-FFF2-40B4-BE49-F238E27FC236}">
                  <a16:creationId xmlns="" xmlns:a16="http://schemas.microsoft.com/office/drawing/2014/main" id="{F7734E46-0969-4952-8836-4DF8AA659F7A}"/>
                </a:ext>
              </a:extLst>
            </p:cNvPr>
            <p:cNvGrpSpPr/>
            <p:nvPr/>
          </p:nvGrpSpPr>
          <p:grpSpPr>
            <a:xfrm flipH="1">
              <a:off x="-61666" y="3708677"/>
              <a:ext cx="6544101" cy="1420717"/>
              <a:chOff x="-535642" y="2158143"/>
              <a:chExt cx="2498916" cy="1100870"/>
            </a:xfrm>
            <a:grpFill/>
          </p:grpSpPr>
          <p:grpSp>
            <p:nvGrpSpPr>
              <p:cNvPr id="72" name="Google Shape;2004;p42">
                <a:extLst>
                  <a:ext uri="{FF2B5EF4-FFF2-40B4-BE49-F238E27FC236}">
                    <a16:creationId xmlns="" xmlns:a16="http://schemas.microsoft.com/office/drawing/2014/main" id="{EE8664C1-3D07-4299-BA7B-B8F74AC47E0B}"/>
                  </a:ext>
                </a:extLst>
              </p:cNvPr>
              <p:cNvGrpSpPr/>
              <p:nvPr/>
            </p:nvGrpSpPr>
            <p:grpSpPr>
              <a:xfrm>
                <a:off x="-528140" y="2158143"/>
                <a:ext cx="2483910" cy="1100870"/>
                <a:chOff x="464575" y="3111190"/>
                <a:chExt cx="1437614" cy="1682774"/>
              </a:xfrm>
              <a:grpFill/>
            </p:grpSpPr>
            <p:sp>
              <p:nvSpPr>
                <p:cNvPr id="74" name="Google Shape;2005;p42">
                  <a:extLst>
                    <a:ext uri="{FF2B5EF4-FFF2-40B4-BE49-F238E27FC236}">
                      <a16:creationId xmlns="" xmlns:a16="http://schemas.microsoft.com/office/drawing/2014/main" id="{30C99A66-464C-4685-A7DE-D54CD02E99DD}"/>
                    </a:ext>
                  </a:extLst>
                </p:cNvPr>
                <p:cNvSpPr/>
                <p:nvPr/>
              </p:nvSpPr>
              <p:spPr>
                <a:xfrm>
                  <a:off x="1814782" y="3944574"/>
                  <a:ext cx="7067" cy="177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8533" fill="none" extrusionOk="0">
                      <a:moveTo>
                        <a:pt x="280" y="0"/>
                      </a:moveTo>
                      <a:cubicBezTo>
                        <a:pt x="0" y="3392"/>
                        <a:pt x="280" y="3042"/>
                        <a:pt x="280" y="8532"/>
                      </a:cubicBezTo>
                    </a:path>
                  </a:pathLst>
                </a:custGeom>
                <a:grpFill/>
                <a:ln w="21850" cap="rnd" cmpd="sng">
                  <a:solidFill>
                    <a:srgbClr val="02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2006;p42">
                  <a:extLst>
                    <a:ext uri="{FF2B5EF4-FFF2-40B4-BE49-F238E27FC236}">
                      <a16:creationId xmlns="" xmlns:a16="http://schemas.microsoft.com/office/drawing/2014/main" id="{6529991D-2804-440E-8A95-2A55111D796B}"/>
                    </a:ext>
                  </a:extLst>
                </p:cNvPr>
                <p:cNvSpPr/>
                <p:nvPr/>
              </p:nvSpPr>
              <p:spPr>
                <a:xfrm>
                  <a:off x="464575" y="3175183"/>
                  <a:ext cx="1426121" cy="1557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08" h="74865" extrusionOk="0">
                      <a:moveTo>
                        <a:pt x="7543" y="1"/>
                      </a:moveTo>
                      <a:cubicBezTo>
                        <a:pt x="4445" y="1"/>
                        <a:pt x="2145" y="148"/>
                        <a:pt x="1609" y="590"/>
                      </a:cubicBezTo>
                      <a:cubicBezTo>
                        <a:pt x="385" y="1569"/>
                        <a:pt x="735" y="10835"/>
                        <a:pt x="560" y="19996"/>
                      </a:cubicBezTo>
                      <a:cubicBezTo>
                        <a:pt x="420" y="29158"/>
                        <a:pt x="420" y="51082"/>
                        <a:pt x="560" y="55383"/>
                      </a:cubicBezTo>
                      <a:cubicBezTo>
                        <a:pt x="735" y="59684"/>
                        <a:pt x="1" y="72132"/>
                        <a:pt x="1050" y="73566"/>
                      </a:cubicBezTo>
                      <a:cubicBezTo>
                        <a:pt x="1893" y="74718"/>
                        <a:pt x="9832" y="74831"/>
                        <a:pt x="14458" y="74831"/>
                      </a:cubicBezTo>
                      <a:cubicBezTo>
                        <a:pt x="15586" y="74831"/>
                        <a:pt x="16517" y="74824"/>
                        <a:pt x="17100" y="74824"/>
                      </a:cubicBezTo>
                      <a:cubicBezTo>
                        <a:pt x="18515" y="74824"/>
                        <a:pt x="21706" y="74864"/>
                        <a:pt x="25009" y="74864"/>
                      </a:cubicBezTo>
                      <a:cubicBezTo>
                        <a:pt x="28641" y="74864"/>
                        <a:pt x="32408" y="74816"/>
                        <a:pt x="34093" y="74615"/>
                      </a:cubicBezTo>
                      <a:cubicBezTo>
                        <a:pt x="34780" y="74540"/>
                        <a:pt x="36094" y="74520"/>
                        <a:pt x="37746" y="74520"/>
                      </a:cubicBezTo>
                      <a:cubicBezTo>
                        <a:pt x="39762" y="74520"/>
                        <a:pt x="42281" y="74550"/>
                        <a:pt x="44774" y="74550"/>
                      </a:cubicBezTo>
                      <a:cubicBezTo>
                        <a:pt x="49816" y="74550"/>
                        <a:pt x="54753" y="74425"/>
                        <a:pt x="55214" y="73671"/>
                      </a:cubicBezTo>
                      <a:cubicBezTo>
                        <a:pt x="56123" y="72237"/>
                        <a:pt x="55948" y="59334"/>
                        <a:pt x="55913" y="51991"/>
                      </a:cubicBezTo>
                      <a:cubicBezTo>
                        <a:pt x="55878" y="42270"/>
                        <a:pt x="56263" y="28808"/>
                        <a:pt x="56402" y="21990"/>
                      </a:cubicBezTo>
                      <a:cubicBezTo>
                        <a:pt x="56507" y="15136"/>
                        <a:pt x="56228" y="1464"/>
                        <a:pt x="55493" y="555"/>
                      </a:cubicBezTo>
                      <a:cubicBezTo>
                        <a:pt x="55184" y="190"/>
                        <a:pt x="51861" y="61"/>
                        <a:pt x="47651" y="61"/>
                      </a:cubicBezTo>
                      <a:cubicBezTo>
                        <a:pt x="41383" y="61"/>
                        <a:pt x="33147" y="346"/>
                        <a:pt x="29967" y="555"/>
                      </a:cubicBezTo>
                      <a:cubicBezTo>
                        <a:pt x="29477" y="587"/>
                        <a:pt x="28849" y="601"/>
                        <a:pt x="28111" y="601"/>
                      </a:cubicBezTo>
                      <a:cubicBezTo>
                        <a:pt x="23291" y="601"/>
                        <a:pt x="13792" y="1"/>
                        <a:pt x="75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2007;p42">
                  <a:extLst>
                    <a:ext uri="{FF2B5EF4-FFF2-40B4-BE49-F238E27FC236}">
                      <a16:creationId xmlns="" xmlns:a16="http://schemas.microsoft.com/office/drawing/2014/main" id="{A32D68FB-7998-492D-A256-CE8BDE9B0FAE}"/>
                    </a:ext>
                  </a:extLst>
                </p:cNvPr>
                <p:cNvSpPr/>
                <p:nvPr/>
              </p:nvSpPr>
              <p:spPr>
                <a:xfrm>
                  <a:off x="475210" y="3237167"/>
                  <a:ext cx="1426979" cy="1556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42" h="74846" extrusionOk="0">
                      <a:moveTo>
                        <a:pt x="7410" y="0"/>
                      </a:moveTo>
                      <a:cubicBezTo>
                        <a:pt x="4378" y="0"/>
                        <a:pt x="2137" y="143"/>
                        <a:pt x="1609" y="567"/>
                      </a:cubicBezTo>
                      <a:cubicBezTo>
                        <a:pt x="385" y="1546"/>
                        <a:pt x="734" y="10813"/>
                        <a:pt x="560" y="19974"/>
                      </a:cubicBezTo>
                      <a:cubicBezTo>
                        <a:pt x="420" y="29135"/>
                        <a:pt x="420" y="51094"/>
                        <a:pt x="560" y="55395"/>
                      </a:cubicBezTo>
                      <a:cubicBezTo>
                        <a:pt x="734" y="59696"/>
                        <a:pt x="0" y="72110"/>
                        <a:pt x="1049" y="73543"/>
                      </a:cubicBezTo>
                      <a:cubicBezTo>
                        <a:pt x="1892" y="74696"/>
                        <a:pt x="9832" y="74809"/>
                        <a:pt x="14457" y="74809"/>
                      </a:cubicBezTo>
                      <a:cubicBezTo>
                        <a:pt x="15585" y="74809"/>
                        <a:pt x="16516" y="74802"/>
                        <a:pt x="17099" y="74802"/>
                      </a:cubicBezTo>
                      <a:cubicBezTo>
                        <a:pt x="18585" y="74802"/>
                        <a:pt x="22038" y="74846"/>
                        <a:pt x="25522" y="74846"/>
                      </a:cubicBezTo>
                      <a:cubicBezTo>
                        <a:pt x="29005" y="74846"/>
                        <a:pt x="32519" y="74802"/>
                        <a:pt x="34128" y="74627"/>
                      </a:cubicBezTo>
                      <a:cubicBezTo>
                        <a:pt x="34853" y="74540"/>
                        <a:pt x="36280" y="74518"/>
                        <a:pt x="38064" y="74518"/>
                      </a:cubicBezTo>
                      <a:cubicBezTo>
                        <a:pt x="40026" y="74518"/>
                        <a:pt x="42419" y="74545"/>
                        <a:pt x="44789" y="74545"/>
                      </a:cubicBezTo>
                      <a:cubicBezTo>
                        <a:pt x="49823" y="74545"/>
                        <a:pt x="54753" y="74421"/>
                        <a:pt x="55213" y="73648"/>
                      </a:cubicBezTo>
                      <a:cubicBezTo>
                        <a:pt x="56122" y="72214"/>
                        <a:pt x="55947" y="59312"/>
                        <a:pt x="55947" y="51969"/>
                      </a:cubicBezTo>
                      <a:cubicBezTo>
                        <a:pt x="55912" y="42283"/>
                        <a:pt x="56297" y="28786"/>
                        <a:pt x="56402" y="21967"/>
                      </a:cubicBezTo>
                      <a:cubicBezTo>
                        <a:pt x="56542" y="15114"/>
                        <a:pt x="56227" y="1477"/>
                        <a:pt x="55493" y="532"/>
                      </a:cubicBezTo>
                      <a:cubicBezTo>
                        <a:pt x="55198" y="167"/>
                        <a:pt x="51877" y="39"/>
                        <a:pt x="47668" y="39"/>
                      </a:cubicBezTo>
                      <a:cubicBezTo>
                        <a:pt x="41400" y="39"/>
                        <a:pt x="33160" y="323"/>
                        <a:pt x="30002" y="532"/>
                      </a:cubicBezTo>
                      <a:cubicBezTo>
                        <a:pt x="29462" y="571"/>
                        <a:pt x="28758" y="588"/>
                        <a:pt x="27926" y="588"/>
                      </a:cubicBezTo>
                      <a:cubicBezTo>
                        <a:pt x="22992" y="588"/>
                        <a:pt x="13570" y="0"/>
                        <a:pt x="74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2008;p42">
                  <a:extLst>
                    <a:ext uri="{FF2B5EF4-FFF2-40B4-BE49-F238E27FC236}">
                      <a16:creationId xmlns="" xmlns:a16="http://schemas.microsoft.com/office/drawing/2014/main" id="{5770C325-9F80-4978-A1A3-25F8F2E0A8D0}"/>
                    </a:ext>
                  </a:extLst>
                </p:cNvPr>
                <p:cNvSpPr/>
                <p:nvPr/>
              </p:nvSpPr>
              <p:spPr>
                <a:xfrm>
                  <a:off x="464575" y="3111190"/>
                  <a:ext cx="1426121" cy="1580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08" h="75984" fill="none" extrusionOk="0">
                      <a:moveTo>
                        <a:pt x="1609" y="1469"/>
                      </a:moveTo>
                      <a:cubicBezTo>
                        <a:pt x="385" y="2448"/>
                        <a:pt x="735" y="11714"/>
                        <a:pt x="560" y="20875"/>
                      </a:cubicBezTo>
                      <a:cubicBezTo>
                        <a:pt x="420" y="30037"/>
                        <a:pt x="420" y="51961"/>
                        <a:pt x="560" y="56262"/>
                      </a:cubicBezTo>
                      <a:cubicBezTo>
                        <a:pt x="735" y="60563"/>
                        <a:pt x="1" y="73011"/>
                        <a:pt x="1050" y="74445"/>
                      </a:cubicBezTo>
                      <a:cubicBezTo>
                        <a:pt x="2099" y="75878"/>
                        <a:pt x="14127" y="75703"/>
                        <a:pt x="17100" y="75703"/>
                      </a:cubicBezTo>
                      <a:cubicBezTo>
                        <a:pt x="20072" y="75703"/>
                        <a:pt x="30877" y="75878"/>
                        <a:pt x="34093" y="75494"/>
                      </a:cubicBezTo>
                      <a:cubicBezTo>
                        <a:pt x="37310" y="75144"/>
                        <a:pt x="54339" y="75983"/>
                        <a:pt x="55214" y="74550"/>
                      </a:cubicBezTo>
                      <a:cubicBezTo>
                        <a:pt x="56123" y="73116"/>
                        <a:pt x="55948" y="60213"/>
                        <a:pt x="55913" y="52870"/>
                      </a:cubicBezTo>
                      <a:cubicBezTo>
                        <a:pt x="55878" y="43149"/>
                        <a:pt x="56263" y="29687"/>
                        <a:pt x="56402" y="22869"/>
                      </a:cubicBezTo>
                      <a:cubicBezTo>
                        <a:pt x="56507" y="16015"/>
                        <a:pt x="56228" y="2343"/>
                        <a:pt x="55493" y="1434"/>
                      </a:cubicBezTo>
                      <a:cubicBezTo>
                        <a:pt x="54724" y="525"/>
                        <a:pt x="35282" y="1084"/>
                        <a:pt x="29967" y="1434"/>
                      </a:cubicBezTo>
                      <a:cubicBezTo>
                        <a:pt x="24687" y="1784"/>
                        <a:pt x="3392" y="0"/>
                        <a:pt x="1609" y="1469"/>
                      </a:cubicBezTo>
                      <a:close/>
                    </a:path>
                  </a:pathLst>
                </a:custGeom>
                <a:grpFill/>
                <a:ln w="21850" cap="rnd" cmpd="sng">
                  <a:solidFill>
                    <a:srgbClr val="02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3" name="Google Shape;2009;p42">
                <a:extLst>
                  <a:ext uri="{FF2B5EF4-FFF2-40B4-BE49-F238E27FC236}">
                    <a16:creationId xmlns="" xmlns:a16="http://schemas.microsoft.com/office/drawing/2014/main" id="{FF0CA6DB-7859-48FF-B903-5FEDC5A74E33}"/>
                  </a:ext>
                </a:extLst>
              </p:cNvPr>
              <p:cNvSpPr txBox="1"/>
              <p:nvPr/>
            </p:nvSpPr>
            <p:spPr>
              <a:xfrm>
                <a:off x="-535642" y="2378469"/>
                <a:ext cx="2498916" cy="64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fa-IR" sz="2200" b="1" kern="0" dirty="0">
                  <a:solidFill>
                    <a:srgbClr val="FFFFFF"/>
                  </a:solidFill>
                  <a:latin typeface="Bahij Palatino Sans Arabic" panose="02040503050201020203" pitchFamily="18" charset="-78"/>
                  <a:ea typeface="Roboto"/>
                  <a:cs typeface="Bahij Palatino Sans Arabic" panose="02040503050201020203" pitchFamily="18" charset="-78"/>
                  <a:sym typeface="Roboto"/>
                </a:endParaRPr>
              </a:p>
            </p:txBody>
          </p:sp>
        </p:grpSp>
        <p:grpSp>
          <p:nvGrpSpPr>
            <p:cNvPr id="68" name="Google Shape;2010;p42">
              <a:extLst>
                <a:ext uri="{FF2B5EF4-FFF2-40B4-BE49-F238E27FC236}">
                  <a16:creationId xmlns="" xmlns:a16="http://schemas.microsoft.com/office/drawing/2014/main" id="{CD0F1EC2-F088-4E22-818B-266303C5BC08}"/>
                </a:ext>
              </a:extLst>
            </p:cNvPr>
            <p:cNvGrpSpPr/>
            <p:nvPr/>
          </p:nvGrpSpPr>
          <p:grpSpPr>
            <a:xfrm flipH="1">
              <a:off x="7038669" y="4058400"/>
              <a:ext cx="334357" cy="564288"/>
              <a:chOff x="3577629" y="1397719"/>
              <a:chExt cx="227499" cy="275642"/>
            </a:xfrm>
            <a:grpFill/>
          </p:grpSpPr>
          <p:sp>
            <p:nvSpPr>
              <p:cNvPr id="69" name="Google Shape;2011;p42">
                <a:extLst>
                  <a:ext uri="{FF2B5EF4-FFF2-40B4-BE49-F238E27FC236}">
                    <a16:creationId xmlns="" xmlns:a16="http://schemas.microsoft.com/office/drawing/2014/main" id="{657D83D9-1327-4C14-AC40-B9C10E27CAEF}"/>
                  </a:ext>
                </a:extLst>
              </p:cNvPr>
              <p:cNvSpPr/>
              <p:nvPr/>
            </p:nvSpPr>
            <p:spPr>
              <a:xfrm>
                <a:off x="3577629" y="1428269"/>
                <a:ext cx="227499" cy="216035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7093" extrusionOk="0">
                    <a:moveTo>
                      <a:pt x="4524" y="1"/>
                    </a:moveTo>
                    <a:cubicBezTo>
                      <a:pt x="3835" y="1"/>
                      <a:pt x="3076" y="234"/>
                      <a:pt x="2308" y="746"/>
                    </a:cubicBezTo>
                    <a:cubicBezTo>
                      <a:pt x="0" y="2249"/>
                      <a:pt x="699" y="6445"/>
                      <a:pt x="3322" y="7005"/>
                    </a:cubicBezTo>
                    <a:cubicBezTo>
                      <a:pt x="3643" y="7063"/>
                      <a:pt x="3950" y="7092"/>
                      <a:pt x="4240" y="7092"/>
                    </a:cubicBezTo>
                    <a:cubicBezTo>
                      <a:pt x="6195" y="7092"/>
                      <a:pt x="7418" y="5782"/>
                      <a:pt x="7448" y="3438"/>
                    </a:cubicBezTo>
                    <a:cubicBezTo>
                      <a:pt x="7448" y="1361"/>
                      <a:pt x="6189" y="1"/>
                      <a:pt x="452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012;p42">
                <a:extLst>
                  <a:ext uri="{FF2B5EF4-FFF2-40B4-BE49-F238E27FC236}">
                    <a16:creationId xmlns="" xmlns:a16="http://schemas.microsoft.com/office/drawing/2014/main" id="{489B7A47-83A9-4C09-9009-A7C6CB6E7786}"/>
                  </a:ext>
                </a:extLst>
              </p:cNvPr>
              <p:cNvSpPr/>
              <p:nvPr/>
            </p:nvSpPr>
            <p:spPr>
              <a:xfrm>
                <a:off x="3577782" y="1458057"/>
                <a:ext cx="227194" cy="215304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7069" extrusionOk="0">
                    <a:moveTo>
                      <a:pt x="4515" y="1"/>
                    </a:moveTo>
                    <a:cubicBezTo>
                      <a:pt x="3820" y="1"/>
                      <a:pt x="3052" y="234"/>
                      <a:pt x="2273" y="747"/>
                    </a:cubicBezTo>
                    <a:cubicBezTo>
                      <a:pt x="0" y="2250"/>
                      <a:pt x="664" y="6446"/>
                      <a:pt x="3322" y="6971"/>
                    </a:cubicBezTo>
                    <a:cubicBezTo>
                      <a:pt x="3651" y="7037"/>
                      <a:pt x="3966" y="7069"/>
                      <a:pt x="4265" y="7069"/>
                    </a:cubicBezTo>
                    <a:cubicBezTo>
                      <a:pt x="6182" y="7069"/>
                      <a:pt x="7413" y="5734"/>
                      <a:pt x="7413" y="3404"/>
                    </a:cubicBezTo>
                    <a:cubicBezTo>
                      <a:pt x="7438" y="1353"/>
                      <a:pt x="6188" y="1"/>
                      <a:pt x="45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013;p42">
                <a:extLst>
                  <a:ext uri="{FF2B5EF4-FFF2-40B4-BE49-F238E27FC236}">
                    <a16:creationId xmlns="" xmlns:a16="http://schemas.microsoft.com/office/drawing/2014/main" id="{B5DD71D4-54B0-4F3F-B932-CBD482F81C33}"/>
                  </a:ext>
                </a:extLst>
              </p:cNvPr>
              <p:cNvSpPr/>
              <p:nvPr/>
            </p:nvSpPr>
            <p:spPr>
              <a:xfrm>
                <a:off x="3577629" y="1397719"/>
                <a:ext cx="227499" cy="257762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8463" fill="none" extrusionOk="0">
                    <a:moveTo>
                      <a:pt x="2308" y="1749"/>
                    </a:moveTo>
                    <a:cubicBezTo>
                      <a:pt x="0" y="3252"/>
                      <a:pt x="699" y="7448"/>
                      <a:pt x="3322" y="8008"/>
                    </a:cubicBezTo>
                    <a:cubicBezTo>
                      <a:pt x="5805" y="8462"/>
                      <a:pt x="7413" y="7133"/>
                      <a:pt x="7448" y="4441"/>
                    </a:cubicBezTo>
                    <a:cubicBezTo>
                      <a:pt x="7448" y="1504"/>
                      <a:pt x="4930" y="0"/>
                      <a:pt x="2308" y="1749"/>
                    </a:cubicBezTo>
                    <a:close/>
                  </a:path>
                </a:pathLst>
              </a:custGeom>
              <a:grp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3" name="Rectangle 82"/>
          <p:cNvSpPr/>
          <p:nvPr/>
        </p:nvSpPr>
        <p:spPr>
          <a:xfrm>
            <a:off x="3142626" y="1418081"/>
            <a:ext cx="15792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a-IR" dirty="0">
                <a:solidFill>
                  <a:sysClr val="windowText" lastClr="000000"/>
                </a:solidFill>
              </a:rPr>
              <a:t>هشداری کوبنده به </a:t>
            </a:r>
            <a:endParaRPr lang="fa-I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fa-IR" dirty="0" smtClean="0">
                <a:solidFill>
                  <a:sysClr val="windowText" lastClr="000000"/>
                </a:solidFill>
              </a:rPr>
              <a:t>همزلمز </a:t>
            </a:r>
            <a:r>
              <a:rPr lang="fa-IR" dirty="0">
                <a:solidFill>
                  <a:sysClr val="windowText" lastClr="000000"/>
                </a:solidFill>
              </a:rPr>
              <a:t>کننده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408160" y="2794191"/>
            <a:ext cx="3381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400" dirty="0"/>
              <a:t>ویژگی های آنها را بیان می کند.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799538" y="4157268"/>
            <a:ext cx="6183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a-IR" sz="2400" dirty="0"/>
              <a:t>عذابی را که برای آنها در نظر گرفته شده را معرفی می کند.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293805" y="5793238"/>
            <a:ext cx="3990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400" dirty="0"/>
              <a:t>ویژگی های آن عذاب را تبیین می کند.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27132" y="2817926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معرفی همزلمز کننده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905375" y="4019845"/>
            <a:ext cx="1645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بیان تبعات همزلمز </a:t>
            </a:r>
            <a:endParaRPr lang="fa-IR" dirty="0" smtClean="0"/>
          </a:p>
          <a:p>
            <a:pPr algn="ctr"/>
            <a:r>
              <a:rPr lang="fa-IR" dirty="0" smtClean="0"/>
              <a:t>با </a:t>
            </a:r>
            <a:r>
              <a:rPr lang="fa-IR" dirty="0"/>
              <a:t>وصف حطمه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193564" y="4773534"/>
            <a:ext cx="1176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معرفی </a:t>
            </a:r>
            <a:r>
              <a:rPr lang="fa-IR" dirty="0" smtClean="0"/>
              <a:t>حطمه</a:t>
            </a:r>
          </a:p>
          <a:p>
            <a:pPr algn="ctr"/>
            <a:r>
              <a:rPr lang="fa-IR" dirty="0" smtClean="0"/>
              <a:t> </a:t>
            </a:r>
            <a:r>
              <a:rPr lang="fa-IR" dirty="0"/>
              <a:t>به نار الله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3318911" y="5774863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معرفی نار الله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8912417" y="60816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solidFill>
                  <a:srgbClr val="ED7D31">
                    <a:lumMod val="50000"/>
                  </a:srgbClr>
                </a:solidFill>
                <a:latin typeface="AbdoLine-Black" panose="02000500030000020004" pitchFamily="50" charset="-78"/>
                <a:cs typeface="AbdoLine-Black" panose="02000500030000020004" pitchFamily="50" charset="-78"/>
              </a:rPr>
              <a:t>ویژگی سوره مبارکه همزه </a:t>
            </a:r>
            <a:endParaRPr lang="en-US" sz="1400" dirty="0"/>
          </a:p>
        </p:txBody>
      </p:sp>
      <p:sp>
        <p:nvSpPr>
          <p:cNvPr id="103" name="Rectangle 102"/>
          <p:cNvSpPr/>
          <p:nvPr/>
        </p:nvSpPr>
        <p:spPr>
          <a:xfrm>
            <a:off x="4688056" y="707157"/>
            <a:ext cx="4862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000" b="1" dirty="0">
                <a:solidFill>
                  <a:prstClr val="black"/>
                </a:solidFill>
              </a:rPr>
              <a:t>این سوره واژگان خود </a:t>
            </a:r>
            <a:r>
              <a:rPr lang="fa-IR" sz="2000" b="1" dirty="0" smtClean="0">
                <a:solidFill>
                  <a:prstClr val="black"/>
                </a:solidFill>
              </a:rPr>
              <a:t>را، </a:t>
            </a:r>
            <a:r>
              <a:rPr lang="fa-IR" sz="2000" b="1" dirty="0">
                <a:solidFill>
                  <a:prstClr val="black"/>
                </a:solidFill>
              </a:rPr>
              <a:t>خود شرح می دهد </a:t>
            </a:r>
            <a:r>
              <a:rPr lang="fa-IR" sz="2000" b="1" dirty="0" smtClean="0">
                <a:solidFill>
                  <a:prstClr val="black"/>
                </a:solidFill>
              </a:rPr>
              <a:t>یعنی چه؟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426555" y="1394878"/>
            <a:ext cx="274320" cy="493776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4000">
                <a:srgbClr val="FFC000"/>
              </a:gs>
              <a:gs pos="37000">
                <a:srgbClr val="A5A5A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 rot="16200000">
            <a:off x="1129981" y="3597902"/>
            <a:ext cx="2794355" cy="5317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 smtClean="0">
                <a:solidFill>
                  <a:schemeClr val="bg1"/>
                </a:solidFill>
              </a:rPr>
              <a:t>حقایق بیان شده در سوره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68893E2F-227D-4472-B59F-3DEBF46C0E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 bwMode="ltGray">
          <a:xfrm>
            <a:off x="8958071" y="572790"/>
            <a:ext cx="301752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FF0000"/>
                </a:gs>
                <a:gs pos="51000">
                  <a:srgbClr val="A5A5A5"/>
                </a:gs>
                <a:gs pos="100000">
                  <a:srgbClr val="FFC000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4455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9"/>
          <p:cNvSpPr/>
          <p:nvPr/>
        </p:nvSpPr>
        <p:spPr>
          <a:xfrm>
            <a:off x="4795313" y="788334"/>
            <a:ext cx="4828144" cy="683019"/>
          </a:xfrm>
          <a:prstGeom prst="roundRect">
            <a:avLst/>
          </a:prstGeom>
          <a:ln w="6349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>
            <a:off x="4381918" y="1280676"/>
            <a:ext cx="4454510" cy="539812"/>
          </a:xfrm>
          <a:prstGeom prst="roundRect">
            <a:avLst/>
          </a:prstGeom>
          <a:solidFill>
            <a:srgbClr val="B22C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680856" y="860906"/>
            <a:ext cx="1470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2400" b="1" dirty="0" smtClean="0"/>
              <a:t>اعراب سوره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2050632" y="2998868"/>
            <a:ext cx="7640020" cy="1970697"/>
          </a:xfrm>
          <a:prstGeom prst="rect">
            <a:avLst/>
          </a:prstGeom>
          <a:noFill/>
          <a:ln w="244475" cmpd="dbl">
            <a:solidFill>
              <a:srgbClr val="BA2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</a:rPr>
              <a:t>کلمات به واسطه نقشی که در جمله دارند حالت فعل، فاعل، مفعول و ... خواهند داشت. </a:t>
            </a:r>
          </a:p>
          <a:p>
            <a:pPr algn="ctr"/>
            <a:r>
              <a:rPr lang="fa-IR" sz="2400" dirty="0" smtClean="0">
                <a:solidFill>
                  <a:schemeClr val="tx1"/>
                </a:solidFill>
              </a:rPr>
              <a:t>زیرا تأثیر و تأثر عناصر یک سوره منوط به نقشی است که برای آنها </a:t>
            </a:r>
            <a:br>
              <a:rPr lang="fa-IR" sz="2400" dirty="0" smtClean="0">
                <a:solidFill>
                  <a:schemeClr val="tx1"/>
                </a:solidFill>
              </a:rPr>
            </a:br>
            <a:r>
              <a:rPr lang="fa-IR" sz="2400" dirty="0" smtClean="0">
                <a:solidFill>
                  <a:schemeClr val="tx1"/>
                </a:solidFill>
              </a:rPr>
              <a:t>در سوره تعیین می شود.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02381" y="990131"/>
            <a:ext cx="2372711" cy="614048"/>
            <a:chOff x="3831177" y="174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" name="Oval 3"/>
            <p:cNvSpPr/>
            <p:nvPr/>
          </p:nvSpPr>
          <p:spPr>
            <a:xfrm>
              <a:off x="3831177" y="174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10"/>
            <p:cNvSpPr/>
            <p:nvPr/>
          </p:nvSpPr>
          <p:spPr>
            <a:xfrm>
              <a:off x="3966831" y="13739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44746" y="1910555"/>
            <a:ext cx="2372711" cy="614048"/>
            <a:chOff x="3143116" y="103150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Oval 6"/>
            <p:cNvSpPr/>
            <p:nvPr/>
          </p:nvSpPr>
          <p:spPr>
            <a:xfrm>
              <a:off x="3143116" y="103150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14"/>
            <p:cNvSpPr/>
            <p:nvPr/>
          </p:nvSpPr>
          <p:spPr>
            <a:xfrm>
              <a:off x="3278770" y="116715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24868" y="4071557"/>
            <a:ext cx="2372711" cy="614048"/>
            <a:chOff x="3143116" y="3460859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Oval 9"/>
            <p:cNvSpPr/>
            <p:nvPr/>
          </p:nvSpPr>
          <p:spPr>
            <a:xfrm>
              <a:off x="3143116" y="3460859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18"/>
            <p:cNvSpPr/>
            <p:nvPr/>
          </p:nvSpPr>
          <p:spPr>
            <a:xfrm>
              <a:off x="3278770" y="3596513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02381" y="5021800"/>
            <a:ext cx="2372711" cy="614048"/>
            <a:chOff x="3831177" y="449061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Oval 12"/>
            <p:cNvSpPr/>
            <p:nvPr/>
          </p:nvSpPr>
          <p:spPr>
            <a:xfrm>
              <a:off x="3831177" y="449061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22"/>
            <p:cNvSpPr/>
            <p:nvPr/>
          </p:nvSpPr>
          <p:spPr>
            <a:xfrm>
              <a:off x="3966831" y="462626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0219267" y="308610"/>
            <a:ext cx="1972733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819861" y="129209"/>
            <a:ext cx="237213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اعراب</a:t>
            </a:r>
            <a:r>
              <a:rPr lang="fa-IR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سوره </a:t>
            </a:r>
            <a:endParaRPr lang="en-US" sz="4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559857" y="1062142"/>
            <a:ext cx="2415235" cy="412488"/>
            <a:chOff x="4085157" y="1263021"/>
            <a:chExt cx="3526414" cy="412488"/>
          </a:xfrm>
          <a:noFill/>
        </p:grpSpPr>
        <p:sp>
          <p:nvSpPr>
            <p:cNvPr id="18" name="Rounded Rectangle 17"/>
            <p:cNvSpPr/>
            <p:nvPr/>
          </p:nvSpPr>
          <p:spPr>
            <a:xfrm>
              <a:off x="4085157" y="1263021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10"/>
            <p:cNvSpPr/>
            <p:nvPr/>
          </p:nvSpPr>
          <p:spPr>
            <a:xfrm>
              <a:off x="4105293" y="1283157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وَيلٌ لِكُلِّ هُمَزَةٍ لُمَزَةٍ (1)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37684" y="2007018"/>
            <a:ext cx="2536627" cy="412488"/>
            <a:chOff x="4085157" y="2211910"/>
            <a:chExt cx="3526414" cy="412488"/>
          </a:xfrm>
          <a:noFill/>
        </p:grpSpPr>
        <p:sp>
          <p:nvSpPr>
            <p:cNvPr id="21" name="Rounded Rectangle 20"/>
            <p:cNvSpPr/>
            <p:nvPr/>
          </p:nvSpPr>
          <p:spPr>
            <a:xfrm>
              <a:off x="4085157" y="2211910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14"/>
            <p:cNvSpPr/>
            <p:nvPr/>
          </p:nvSpPr>
          <p:spPr>
            <a:xfrm>
              <a:off x="4105293" y="2232046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الَّذي جَمَعَ مالاً وَ عَدَّدَهُ (2)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27932" y="4176858"/>
            <a:ext cx="3089402" cy="412488"/>
            <a:chOff x="4085157" y="4109688"/>
            <a:chExt cx="3526414" cy="412488"/>
          </a:xfrm>
          <a:noFill/>
        </p:grpSpPr>
        <p:sp>
          <p:nvSpPr>
            <p:cNvPr id="24" name="Rounded Rectangle 23"/>
            <p:cNvSpPr/>
            <p:nvPr/>
          </p:nvSpPr>
          <p:spPr>
            <a:xfrm>
              <a:off x="4085157" y="4109688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22"/>
            <p:cNvSpPr/>
            <p:nvPr/>
          </p:nvSpPr>
          <p:spPr>
            <a:xfrm>
              <a:off x="4105293" y="4129824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یحسَبُ </a:t>
              </a: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أَنَّ مالَهُ أَخلَدَهُ (3)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09394" y="5122671"/>
            <a:ext cx="2731171" cy="412488"/>
            <a:chOff x="4085157" y="5058577"/>
            <a:chExt cx="3526414" cy="412488"/>
          </a:xfrm>
          <a:noFill/>
        </p:grpSpPr>
        <p:sp>
          <p:nvSpPr>
            <p:cNvPr id="27" name="Rounded Rectangle 26"/>
            <p:cNvSpPr/>
            <p:nvPr/>
          </p:nvSpPr>
          <p:spPr>
            <a:xfrm>
              <a:off x="4085157" y="5058577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26"/>
            <p:cNvSpPr/>
            <p:nvPr/>
          </p:nvSpPr>
          <p:spPr>
            <a:xfrm>
              <a:off x="4105293" y="5078713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كَلاَّ لَيُنبَذَنَّ فِي الحُطَمَةِ (4)</a:t>
              </a:r>
            </a:p>
          </p:txBody>
        </p:sp>
      </p:grpSp>
      <p:sp>
        <p:nvSpPr>
          <p:cNvPr id="29" name="Straight Connector 3"/>
          <p:cNvSpPr/>
          <p:nvPr/>
        </p:nvSpPr>
        <p:spPr>
          <a:xfrm rot="7477425">
            <a:off x="8801821" y="4504762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Straight Connector 4"/>
          <p:cNvSpPr/>
          <p:nvPr/>
        </p:nvSpPr>
        <p:spPr>
          <a:xfrm rot="9090390">
            <a:off x="8515845" y="3946452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traight Connector 6"/>
          <p:cNvSpPr/>
          <p:nvPr/>
        </p:nvSpPr>
        <p:spPr>
          <a:xfrm rot="12509610">
            <a:off x="8515845" y="2659420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Straight Connector 7"/>
          <p:cNvSpPr/>
          <p:nvPr/>
        </p:nvSpPr>
        <p:spPr>
          <a:xfrm rot="14122575">
            <a:off x="8801821" y="2101111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Oval 32"/>
          <p:cNvSpPr/>
          <p:nvPr/>
        </p:nvSpPr>
        <p:spPr>
          <a:xfrm>
            <a:off x="9859617" y="2995373"/>
            <a:ext cx="2332383" cy="682469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14C2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4" name="Group 33"/>
          <p:cNvGrpSpPr/>
          <p:nvPr/>
        </p:nvGrpSpPr>
        <p:grpSpPr>
          <a:xfrm>
            <a:off x="9392478" y="3081033"/>
            <a:ext cx="2673626" cy="442047"/>
            <a:chOff x="4077862" y="278179"/>
            <a:chExt cx="4110238" cy="442047"/>
          </a:xfrm>
          <a:noFill/>
        </p:grpSpPr>
        <p:sp>
          <p:nvSpPr>
            <p:cNvPr id="35" name="Rounded Rectangle 34"/>
            <p:cNvSpPr/>
            <p:nvPr/>
          </p:nvSpPr>
          <p:spPr>
            <a:xfrm>
              <a:off x="4077862" y="307738"/>
              <a:ext cx="3517083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6"/>
            <p:cNvSpPr/>
            <p:nvPr/>
          </p:nvSpPr>
          <p:spPr>
            <a:xfrm>
              <a:off x="4711289" y="278179"/>
              <a:ext cx="3476811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بِسمِ الله الرَّحمنِ الرَّحيمِ</a:t>
              </a:r>
              <a:r>
                <a:rPr lang="fa-IR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‏</a:t>
              </a:r>
              <a:endPara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440074" y="4958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a-IR" dirty="0" smtClean="0"/>
              <a:t>وَيْلٌ⬅️ </a:t>
            </a:r>
            <a:r>
              <a:rPr lang="fa-IR" dirty="0"/>
              <a:t>مبتدا و لفظاً </a:t>
            </a:r>
            <a:r>
              <a:rPr lang="fa-IR" dirty="0" smtClean="0"/>
              <a:t>مرفوع</a:t>
            </a:r>
          </a:p>
          <a:p>
            <a:pPr algn="r"/>
            <a:r>
              <a:rPr lang="fa-IR" dirty="0" smtClean="0"/>
              <a:t>لِّكُلِّ هُمَزَةٍ⬅️ خبر آن</a:t>
            </a:r>
          </a:p>
          <a:p>
            <a:pPr algn="r"/>
            <a:r>
              <a:rPr lang="fa-IR" dirty="0" smtClean="0"/>
              <a:t>لُّمَزَةٍ</a:t>
            </a:r>
            <a:r>
              <a:rPr lang="fa-IR" dirty="0"/>
              <a:t>⬅️ </a:t>
            </a:r>
            <a:r>
              <a:rPr lang="fa-IR" dirty="0" smtClean="0"/>
              <a:t>بدل از همزه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387942" y="1432578"/>
            <a:ext cx="64568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dirty="0" smtClean="0"/>
              <a:t>الَّذِي</a:t>
            </a:r>
            <a:r>
              <a:rPr lang="fa-IR" dirty="0"/>
              <a:t>⬅️ </a:t>
            </a:r>
            <a:r>
              <a:rPr lang="fa-IR" dirty="0" smtClean="0"/>
              <a:t>موصول</a:t>
            </a:r>
          </a:p>
          <a:p>
            <a:pPr algn="r"/>
            <a:r>
              <a:rPr lang="fa-IR" dirty="0" smtClean="0"/>
              <a:t>جَمَعَ</a:t>
            </a:r>
            <a:r>
              <a:rPr lang="fa-IR" dirty="0"/>
              <a:t>⬅️ فعل ماضی و فاعل ضمیر مستتر هو⬅️ جمله صله و محلی از اعراب ندارد</a:t>
            </a:r>
            <a:r>
              <a:rPr lang="fa-IR" dirty="0" smtClean="0"/>
              <a:t>.</a:t>
            </a:r>
          </a:p>
          <a:p>
            <a:pPr algn="r"/>
            <a:r>
              <a:rPr lang="fa-IR" dirty="0" smtClean="0"/>
              <a:t>مَالًا</a:t>
            </a:r>
            <a:r>
              <a:rPr lang="fa-IR" dirty="0"/>
              <a:t>⬅️ مفعول </a:t>
            </a:r>
            <a:r>
              <a:rPr lang="fa-IR" dirty="0" smtClean="0"/>
              <a:t>به</a:t>
            </a:r>
          </a:p>
          <a:p>
            <a:pPr algn="r"/>
            <a:r>
              <a:rPr lang="fa-IR" dirty="0" smtClean="0"/>
              <a:t>وَ</a:t>
            </a:r>
            <a:r>
              <a:rPr lang="fa-IR" dirty="0"/>
              <a:t>⬅️ واو </a:t>
            </a:r>
            <a:r>
              <a:rPr lang="fa-IR" dirty="0" smtClean="0"/>
              <a:t>عطف</a:t>
            </a:r>
          </a:p>
          <a:p>
            <a:pPr algn="r"/>
            <a:r>
              <a:rPr lang="fa-IR" dirty="0" smtClean="0"/>
              <a:t>عَدَّدَهُ⬅️ </a:t>
            </a:r>
            <a:r>
              <a:rPr lang="fa-IR" dirty="0"/>
              <a:t>فعل ماضی و فاعل ضمیر مستتر </a:t>
            </a:r>
            <a:r>
              <a:rPr lang="fa-IR" dirty="0" smtClean="0"/>
              <a:t>هو و عطف بر جمع+ مفعول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65661" y="31458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a-IR" dirty="0" smtClean="0"/>
              <a:t>يَحْسَبُ</a:t>
            </a:r>
            <a:r>
              <a:rPr lang="fa-IR" dirty="0"/>
              <a:t>⬅️ فعل مضارع و فاعل ضمیر مستتر </a:t>
            </a:r>
            <a:r>
              <a:rPr lang="fa-IR" dirty="0" smtClean="0"/>
              <a:t>هو</a:t>
            </a:r>
          </a:p>
          <a:p>
            <a:pPr algn="r"/>
            <a:r>
              <a:rPr lang="fa-IR" dirty="0" smtClean="0"/>
              <a:t>أَنَّ</a:t>
            </a:r>
            <a:r>
              <a:rPr lang="fa-IR" dirty="0"/>
              <a:t>⬅️ حرف مشبهه </a:t>
            </a:r>
            <a:r>
              <a:rPr lang="fa-IR" dirty="0" smtClean="0"/>
              <a:t>بالفعل</a:t>
            </a:r>
          </a:p>
          <a:p>
            <a:pPr algn="r"/>
            <a:r>
              <a:rPr lang="fa-IR" dirty="0" smtClean="0"/>
              <a:t>مَالَ</a:t>
            </a:r>
            <a:r>
              <a:rPr lang="fa-IR" dirty="0"/>
              <a:t>⬅️ اسم أَنَّ و لفظاً </a:t>
            </a:r>
            <a:r>
              <a:rPr lang="fa-IR" dirty="0" smtClean="0"/>
              <a:t>منصوب</a:t>
            </a:r>
          </a:p>
          <a:p>
            <a:pPr algn="r"/>
            <a:r>
              <a:rPr lang="fa-IR" dirty="0" smtClean="0"/>
              <a:t>هُ</a:t>
            </a:r>
            <a:r>
              <a:rPr lang="fa-IR" dirty="0"/>
              <a:t>⬅️ مضاف الیه و محلاً </a:t>
            </a:r>
            <a:r>
              <a:rPr lang="fa-IR" dirty="0" smtClean="0"/>
              <a:t>مجرور</a:t>
            </a:r>
          </a:p>
          <a:p>
            <a:pPr algn="r"/>
            <a:r>
              <a:rPr lang="fa-IR" dirty="0" smtClean="0"/>
              <a:t>أَخْلَدَ</a:t>
            </a:r>
            <a:r>
              <a:rPr lang="fa-IR" dirty="0"/>
              <a:t>⬅️ فعل ماضی و فاعل ضمیر مستتر هو⬅️ </a:t>
            </a:r>
            <a:r>
              <a:rPr lang="fa-IR" dirty="0" smtClean="0"/>
              <a:t>خبر أَنَّ</a:t>
            </a:r>
          </a:p>
          <a:p>
            <a:pPr algn="r"/>
            <a:r>
              <a:rPr lang="fa-IR" dirty="0" smtClean="0"/>
              <a:t>هُ⬅️ مفعول</a:t>
            </a:r>
          </a:p>
          <a:p>
            <a:pPr algn="r"/>
            <a:r>
              <a:rPr lang="fa-IR" dirty="0" smtClean="0"/>
              <a:t>( کل آیه حال از فاعل برای فعل جمع)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071362" y="5261189"/>
            <a:ext cx="6502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dirty="0" smtClean="0"/>
              <a:t>كَلَّا</a:t>
            </a:r>
            <a:r>
              <a:rPr lang="fa-IR" dirty="0"/>
              <a:t>⬅️ حرف ردع و </a:t>
            </a:r>
            <a:r>
              <a:rPr lang="fa-IR" dirty="0" smtClean="0"/>
              <a:t>زجر</a:t>
            </a:r>
          </a:p>
          <a:p>
            <a:pPr algn="r"/>
            <a:r>
              <a:rPr lang="fa-IR" dirty="0" smtClean="0"/>
              <a:t>لَيُنبَذَنَّ</a:t>
            </a:r>
            <a:r>
              <a:rPr lang="fa-IR" dirty="0"/>
              <a:t>⬅️ لام </a:t>
            </a:r>
            <a:r>
              <a:rPr lang="fa-IR" dirty="0" smtClean="0"/>
              <a:t>جواب قسم محذوف + </a:t>
            </a:r>
            <a:r>
              <a:rPr lang="fa-IR" dirty="0"/>
              <a:t>فعل مضارع مجهول+ نون تاکید ثقیله و </a:t>
            </a:r>
            <a:r>
              <a:rPr lang="fa-IR" dirty="0" smtClean="0"/>
              <a:t>نایب فاعل </a:t>
            </a:r>
            <a:r>
              <a:rPr lang="fa-IR" dirty="0"/>
              <a:t>ضمیر مستتر هو(این جمله جواب قسم است و محلی از اعراب ندارد</a:t>
            </a:r>
            <a:r>
              <a:rPr lang="fa-IR" dirty="0" smtClean="0"/>
              <a:t>.)</a:t>
            </a:r>
          </a:p>
          <a:p>
            <a:pPr algn="r"/>
            <a:r>
              <a:rPr lang="fa-IR" dirty="0" smtClean="0"/>
              <a:t>فِي </a:t>
            </a:r>
            <a:r>
              <a:rPr lang="fa-IR" dirty="0"/>
              <a:t>الْحُطَمَةِ⬅️ جارومجرور متعلق به لَيُنبَذَنَّ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2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93660" y="990131"/>
            <a:ext cx="2372711" cy="614048"/>
            <a:chOff x="3831177" y="174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" name="Oval 3"/>
            <p:cNvSpPr/>
            <p:nvPr/>
          </p:nvSpPr>
          <p:spPr>
            <a:xfrm>
              <a:off x="3831177" y="174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10"/>
            <p:cNvSpPr/>
            <p:nvPr/>
          </p:nvSpPr>
          <p:spPr>
            <a:xfrm>
              <a:off x="3966831" y="13739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44746" y="1910555"/>
            <a:ext cx="2372711" cy="614048"/>
            <a:chOff x="3143116" y="103150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Oval 6"/>
            <p:cNvSpPr/>
            <p:nvPr/>
          </p:nvSpPr>
          <p:spPr>
            <a:xfrm>
              <a:off x="3143116" y="103150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14"/>
            <p:cNvSpPr/>
            <p:nvPr/>
          </p:nvSpPr>
          <p:spPr>
            <a:xfrm>
              <a:off x="3278770" y="116715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3862" y="3005965"/>
            <a:ext cx="2372711" cy="614048"/>
            <a:chOff x="2901501" y="224618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Oval 9"/>
            <p:cNvSpPr/>
            <p:nvPr/>
          </p:nvSpPr>
          <p:spPr>
            <a:xfrm>
              <a:off x="2901501" y="224618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16"/>
            <p:cNvSpPr/>
            <p:nvPr/>
          </p:nvSpPr>
          <p:spPr>
            <a:xfrm>
              <a:off x="3037155" y="238183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24868" y="4071557"/>
            <a:ext cx="2372711" cy="614048"/>
            <a:chOff x="3143116" y="3460859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Oval 12"/>
            <p:cNvSpPr/>
            <p:nvPr/>
          </p:nvSpPr>
          <p:spPr>
            <a:xfrm>
              <a:off x="3143116" y="3460859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8"/>
            <p:cNvSpPr/>
            <p:nvPr/>
          </p:nvSpPr>
          <p:spPr>
            <a:xfrm>
              <a:off x="3278770" y="3596513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02381" y="5021800"/>
            <a:ext cx="2372711" cy="614048"/>
            <a:chOff x="3831177" y="449061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3831177" y="449061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22"/>
            <p:cNvSpPr/>
            <p:nvPr/>
          </p:nvSpPr>
          <p:spPr>
            <a:xfrm>
              <a:off x="3966831" y="462626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275570" y="308610"/>
            <a:ext cx="1916430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mtClean="0"/>
              <a:t>در محل رفع بوده</a:t>
            </a:r>
            <a:endParaRPr lang="fa-IR"/>
          </a:p>
        </p:txBody>
      </p:sp>
      <p:sp>
        <p:nvSpPr>
          <p:cNvPr id="19" name="TextBox 18"/>
          <p:cNvSpPr txBox="1"/>
          <p:nvPr/>
        </p:nvSpPr>
        <p:spPr>
          <a:xfrm>
            <a:off x="9819861" y="129209"/>
            <a:ext cx="237213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اعراب</a:t>
            </a:r>
            <a:r>
              <a:rPr lang="fa-IR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سوره </a:t>
            </a:r>
            <a:endParaRPr lang="en-US" sz="4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71521" y="1062142"/>
            <a:ext cx="2415235" cy="412488"/>
            <a:chOff x="4085157" y="1263021"/>
            <a:chExt cx="3526414" cy="412488"/>
          </a:xfrm>
          <a:noFill/>
        </p:grpSpPr>
        <p:sp>
          <p:nvSpPr>
            <p:cNvPr id="21" name="Rounded Rectangle 20"/>
            <p:cNvSpPr/>
            <p:nvPr/>
          </p:nvSpPr>
          <p:spPr>
            <a:xfrm>
              <a:off x="4085157" y="1263021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10"/>
            <p:cNvSpPr/>
            <p:nvPr/>
          </p:nvSpPr>
          <p:spPr>
            <a:xfrm>
              <a:off x="4105293" y="1283157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ما أَدراكَ مَا الحُطَمَةُ (5)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93834" y="1987768"/>
            <a:ext cx="2116848" cy="412488"/>
            <a:chOff x="4085157" y="2211910"/>
            <a:chExt cx="3526414" cy="412488"/>
          </a:xfrm>
          <a:noFill/>
        </p:grpSpPr>
        <p:sp>
          <p:nvSpPr>
            <p:cNvPr id="24" name="Rounded Rectangle 23"/>
            <p:cNvSpPr/>
            <p:nvPr/>
          </p:nvSpPr>
          <p:spPr>
            <a:xfrm>
              <a:off x="4085157" y="2211910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14"/>
            <p:cNvSpPr/>
            <p:nvPr/>
          </p:nvSpPr>
          <p:spPr>
            <a:xfrm>
              <a:off x="4105293" y="2232046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نارُ الله المُوقَدَةُ (6)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8703" y="3111966"/>
            <a:ext cx="2870953" cy="412488"/>
            <a:chOff x="4085157" y="3160799"/>
            <a:chExt cx="3526414" cy="412488"/>
          </a:xfrm>
          <a:noFill/>
        </p:grpSpPr>
        <p:sp>
          <p:nvSpPr>
            <p:cNvPr id="27" name="Rounded Rectangle 26"/>
            <p:cNvSpPr/>
            <p:nvPr/>
          </p:nvSpPr>
          <p:spPr>
            <a:xfrm>
              <a:off x="4085157" y="3160799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18"/>
            <p:cNvSpPr/>
            <p:nvPr/>
          </p:nvSpPr>
          <p:spPr>
            <a:xfrm>
              <a:off x="4105293" y="3180935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الَّتي‏ تَطَّلِعُ عَلَى الأَفئِدَةِ (7)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47183" y="4147982"/>
            <a:ext cx="3089402" cy="412488"/>
            <a:chOff x="4085157" y="4109688"/>
            <a:chExt cx="3526414" cy="412488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4085157" y="4109688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22"/>
            <p:cNvSpPr/>
            <p:nvPr/>
          </p:nvSpPr>
          <p:spPr>
            <a:xfrm>
              <a:off x="4105293" y="4129824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إِنَّها عَلَيهِم مُؤصَدَةٌ (8)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51642" y="5122671"/>
            <a:ext cx="2731171" cy="412488"/>
            <a:chOff x="4085157" y="5058577"/>
            <a:chExt cx="3526414" cy="412488"/>
          </a:xfrm>
          <a:noFill/>
        </p:grpSpPr>
        <p:sp>
          <p:nvSpPr>
            <p:cNvPr id="33" name="Rounded Rectangle 32"/>
            <p:cNvSpPr/>
            <p:nvPr/>
          </p:nvSpPr>
          <p:spPr>
            <a:xfrm>
              <a:off x="4085157" y="5058577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26"/>
            <p:cNvSpPr/>
            <p:nvPr/>
          </p:nvSpPr>
          <p:spPr>
            <a:xfrm>
              <a:off x="4105293" y="5078713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وفي‏ عَمَدٍ مُمَدَّدَةٍ (9)</a:t>
              </a:r>
            </a:p>
          </p:txBody>
        </p:sp>
      </p:grpSp>
      <p:sp>
        <p:nvSpPr>
          <p:cNvPr id="35" name="Straight Connector 3"/>
          <p:cNvSpPr/>
          <p:nvPr/>
        </p:nvSpPr>
        <p:spPr>
          <a:xfrm rot="7477425">
            <a:off x="8801821" y="4504762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Straight Connector 4"/>
          <p:cNvSpPr/>
          <p:nvPr/>
        </p:nvSpPr>
        <p:spPr>
          <a:xfrm rot="9090390">
            <a:off x="8515845" y="3946452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Straight Connector 5"/>
          <p:cNvSpPr/>
          <p:nvPr/>
        </p:nvSpPr>
        <p:spPr>
          <a:xfrm rot="10800000">
            <a:off x="8889295" y="3337124"/>
            <a:ext cx="100584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75882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Straight Connector 6"/>
          <p:cNvSpPr/>
          <p:nvPr/>
        </p:nvSpPr>
        <p:spPr>
          <a:xfrm rot="12509610">
            <a:off x="8515845" y="2659420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Straight Connector 7"/>
          <p:cNvSpPr/>
          <p:nvPr/>
        </p:nvSpPr>
        <p:spPr>
          <a:xfrm rot="14122575">
            <a:off x="8801821" y="2101111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Oval 39"/>
          <p:cNvSpPr/>
          <p:nvPr/>
        </p:nvSpPr>
        <p:spPr>
          <a:xfrm>
            <a:off x="9859617" y="2995373"/>
            <a:ext cx="2332383" cy="682469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14C2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Group 40"/>
          <p:cNvGrpSpPr/>
          <p:nvPr/>
        </p:nvGrpSpPr>
        <p:grpSpPr>
          <a:xfrm>
            <a:off x="9392478" y="3081033"/>
            <a:ext cx="2673626" cy="442047"/>
            <a:chOff x="4077862" y="278179"/>
            <a:chExt cx="4110238" cy="442047"/>
          </a:xfrm>
          <a:noFill/>
        </p:grpSpPr>
        <p:sp>
          <p:nvSpPr>
            <p:cNvPr id="42" name="Rounded Rectangle 41"/>
            <p:cNvSpPr/>
            <p:nvPr/>
          </p:nvSpPr>
          <p:spPr>
            <a:xfrm>
              <a:off x="4077862" y="307738"/>
              <a:ext cx="3517083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6"/>
            <p:cNvSpPr/>
            <p:nvPr/>
          </p:nvSpPr>
          <p:spPr>
            <a:xfrm>
              <a:off x="4711289" y="278179"/>
              <a:ext cx="3476811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بِسمِ الله الرَّحمنِ الرَّحيمِ</a:t>
              </a:r>
              <a:r>
                <a:rPr lang="fa-IR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‏</a:t>
              </a:r>
              <a:endPara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242687" y="8053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a-IR" dirty="0" smtClean="0"/>
              <a:t>وَ</a:t>
            </a:r>
            <a:r>
              <a:rPr lang="fa-IR" dirty="0"/>
              <a:t>⬅️ واو </a:t>
            </a:r>
            <a:r>
              <a:rPr lang="fa-IR" dirty="0" smtClean="0"/>
              <a:t>استیناف </a:t>
            </a:r>
          </a:p>
          <a:p>
            <a:pPr algn="r"/>
            <a:r>
              <a:rPr lang="fa-IR" dirty="0" smtClean="0"/>
              <a:t>مَا</a:t>
            </a:r>
            <a:r>
              <a:rPr lang="fa-IR" dirty="0"/>
              <a:t>⬅️ </a:t>
            </a:r>
            <a:r>
              <a:rPr lang="fa-IR" dirty="0" smtClean="0"/>
              <a:t>اسم استفهام </a:t>
            </a:r>
          </a:p>
          <a:p>
            <a:pPr algn="r"/>
            <a:r>
              <a:rPr lang="fa-IR" dirty="0" smtClean="0"/>
              <a:t>أَدْرَا</a:t>
            </a:r>
            <a:r>
              <a:rPr lang="fa-IR" dirty="0"/>
              <a:t>⬅️ فعل ماضی و فاعل ضمیر مستتر هو⬅️ در محل رفع خبر </a:t>
            </a:r>
            <a:r>
              <a:rPr lang="fa-IR" dirty="0" smtClean="0"/>
              <a:t>مَا</a:t>
            </a:r>
          </a:p>
          <a:p>
            <a:pPr algn="r"/>
            <a:r>
              <a:rPr lang="fa-IR" dirty="0" smtClean="0"/>
              <a:t>كَ</a:t>
            </a:r>
            <a:r>
              <a:rPr lang="fa-IR" dirty="0"/>
              <a:t>⬅️ مفعول و محلاً </a:t>
            </a:r>
            <a:r>
              <a:rPr lang="fa-IR" dirty="0" smtClean="0"/>
              <a:t>منصوب</a:t>
            </a:r>
          </a:p>
          <a:p>
            <a:pPr algn="r"/>
            <a:r>
              <a:rPr lang="fa-IR" dirty="0" smtClean="0"/>
              <a:t>مَا</a:t>
            </a:r>
            <a:r>
              <a:rPr lang="fa-IR" dirty="0"/>
              <a:t>⬅️ مبتدا </a:t>
            </a:r>
            <a:r>
              <a:rPr lang="fa-IR" dirty="0" smtClean="0"/>
              <a:t>+ الْحُطَمَةُ</a:t>
            </a:r>
            <a:r>
              <a:rPr lang="fa-IR" dirty="0"/>
              <a:t>⬅️ </a:t>
            </a:r>
            <a:r>
              <a:rPr lang="fa-IR" dirty="0" smtClean="0"/>
              <a:t>خبر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183205" y="329263"/>
            <a:ext cx="1802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/>
              <a:t> در محل رفع مبتدا</a:t>
            </a:r>
            <a:r>
              <a:rPr lang="en-US" dirty="0" smtClean="0"/>
              <a:t>⬅️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681310" y="16526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a-IR" dirty="0" smtClean="0"/>
              <a:t>نَارُ</a:t>
            </a:r>
            <a:r>
              <a:rPr lang="fa-IR" dirty="0"/>
              <a:t>⬅️ خبر برای مبتدای محذوف </a:t>
            </a:r>
            <a:endParaRPr lang="fa-IR" dirty="0" smtClean="0"/>
          </a:p>
          <a:p>
            <a:pPr algn="r"/>
            <a:r>
              <a:rPr lang="fa-IR" dirty="0" smtClean="0"/>
              <a:t>اللَّـهِ</a:t>
            </a:r>
            <a:r>
              <a:rPr lang="fa-IR" dirty="0"/>
              <a:t>⬅️ مضاف الیه </a:t>
            </a:r>
            <a:endParaRPr lang="fa-IR" dirty="0" smtClean="0"/>
          </a:p>
          <a:p>
            <a:pPr algn="r"/>
            <a:r>
              <a:rPr lang="fa-IR" dirty="0" smtClean="0"/>
              <a:t>الْمُوقَدَةُ</a:t>
            </a:r>
            <a:r>
              <a:rPr lang="fa-IR" dirty="0"/>
              <a:t>⬅️ صفت </a:t>
            </a:r>
            <a:r>
              <a:rPr lang="fa-IR" dirty="0" smtClean="0"/>
              <a:t>نَارُ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97970" y="27128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a-IR" dirty="0" smtClean="0"/>
              <a:t>الَّتِي</a:t>
            </a:r>
            <a:r>
              <a:rPr lang="fa-IR" dirty="0"/>
              <a:t>⬅️ صفت دوم نَارُ و محلاً </a:t>
            </a:r>
            <a:r>
              <a:rPr lang="fa-IR" dirty="0" smtClean="0"/>
              <a:t>مرفوع</a:t>
            </a:r>
          </a:p>
          <a:p>
            <a:pPr algn="r"/>
            <a:r>
              <a:rPr lang="fa-IR" dirty="0" smtClean="0"/>
              <a:t>تَطَّلِعُ</a:t>
            </a:r>
            <a:r>
              <a:rPr lang="fa-IR" dirty="0"/>
              <a:t>⬅️ فعل مضارع و فاعل ضمیر مستتر هی⬅️ جمله </a:t>
            </a:r>
            <a:r>
              <a:rPr lang="fa-IR" dirty="0" smtClean="0"/>
              <a:t>صله برای موصول التی </a:t>
            </a:r>
            <a:r>
              <a:rPr lang="fa-IR" dirty="0"/>
              <a:t>و محلی از اعراب </a:t>
            </a:r>
            <a:r>
              <a:rPr lang="fa-IR" dirty="0" smtClean="0"/>
              <a:t>ندارد.</a:t>
            </a:r>
          </a:p>
          <a:p>
            <a:pPr algn="r"/>
            <a:r>
              <a:rPr lang="fa-IR" dirty="0" smtClean="0"/>
              <a:t>عَلَى </a:t>
            </a:r>
            <a:r>
              <a:rPr lang="fa-IR" dirty="0"/>
              <a:t>الْأَفْئِدَةِ⬅️ جارومجرور متعلق به تَطَّلِعُ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698859" y="398381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a-IR" dirty="0" smtClean="0"/>
              <a:t>إِنَّ</a:t>
            </a:r>
            <a:r>
              <a:rPr lang="fa-IR" dirty="0"/>
              <a:t>⬅️ حرف مشبهه </a:t>
            </a:r>
            <a:r>
              <a:rPr lang="fa-IR" dirty="0" smtClean="0"/>
              <a:t>بالفعل</a:t>
            </a:r>
          </a:p>
          <a:p>
            <a:pPr algn="r"/>
            <a:r>
              <a:rPr lang="fa-IR" dirty="0" smtClean="0"/>
              <a:t>هَا</a:t>
            </a:r>
            <a:r>
              <a:rPr lang="fa-IR" dirty="0"/>
              <a:t>⬅️ اسم إِنَّ و محلاً </a:t>
            </a:r>
            <a:r>
              <a:rPr lang="fa-IR" dirty="0" smtClean="0"/>
              <a:t>منصوب</a:t>
            </a:r>
          </a:p>
          <a:p>
            <a:pPr algn="r"/>
            <a:r>
              <a:rPr lang="fa-IR" dirty="0" smtClean="0"/>
              <a:t>عَلَيْهِم</a:t>
            </a:r>
            <a:r>
              <a:rPr lang="fa-IR" dirty="0"/>
              <a:t>⬅️ جارومجرور متعلق به </a:t>
            </a:r>
            <a:r>
              <a:rPr lang="fa-IR" dirty="0" smtClean="0"/>
              <a:t>مُّؤْصَدَةٌ</a:t>
            </a:r>
          </a:p>
          <a:p>
            <a:pPr algn="r"/>
            <a:r>
              <a:rPr lang="fa-IR" dirty="0" smtClean="0"/>
              <a:t>مُّؤْصَدَةٌ</a:t>
            </a:r>
            <a:r>
              <a:rPr lang="fa-IR" dirty="0"/>
              <a:t>⬅️ </a:t>
            </a:r>
            <a:r>
              <a:rPr lang="fa-IR" dirty="0" smtClean="0"/>
              <a:t>خبر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1537865" y="52333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a-IR" dirty="0" smtClean="0"/>
              <a:t>فِي </a:t>
            </a:r>
            <a:r>
              <a:rPr lang="fa-IR" dirty="0"/>
              <a:t>عَمَدٍ⬅️ جارومجرور+ متعلق محذوفش⬅️ صفت </a:t>
            </a:r>
            <a:r>
              <a:rPr lang="fa-IR" dirty="0" smtClean="0"/>
              <a:t>مُّؤْصَدَة</a:t>
            </a:r>
          </a:p>
          <a:p>
            <a:pPr algn="r"/>
            <a:r>
              <a:rPr lang="fa-IR" dirty="0" smtClean="0"/>
              <a:t>مُّمَدَّدَةٍ</a:t>
            </a:r>
            <a:r>
              <a:rPr lang="fa-IR" dirty="0"/>
              <a:t>⬅️ صفت عَمَدٍ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6"/>
          <p:cNvSpPr/>
          <p:nvPr/>
        </p:nvSpPr>
        <p:spPr>
          <a:xfrm>
            <a:off x="5735604" y="442453"/>
            <a:ext cx="4713316" cy="702563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lvl="0" algn="ctr"/>
            <a:r>
              <a:rPr lang="fa-IR" sz="2800" b="1" dirty="0">
                <a:solidFill>
                  <a:prstClr val="black"/>
                </a:solidFill>
              </a:rPr>
              <a:t>تصویر سازی </a:t>
            </a:r>
            <a:r>
              <a:rPr lang="fa-IR" sz="2800" b="1" dirty="0" smtClean="0">
                <a:solidFill>
                  <a:prstClr val="black"/>
                </a:solidFill>
              </a:rPr>
              <a:t>کلمات در </a:t>
            </a:r>
            <a:r>
              <a:rPr lang="fa-IR" sz="2800" b="1" dirty="0">
                <a:solidFill>
                  <a:prstClr val="black"/>
                </a:solidFill>
              </a:rPr>
              <a:t>ارتباط با هم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2" name="object 9"/>
          <p:cNvSpPr/>
          <p:nvPr/>
        </p:nvSpPr>
        <p:spPr>
          <a:xfrm>
            <a:off x="5587035" y="367708"/>
            <a:ext cx="4828144" cy="683019"/>
          </a:xfrm>
          <a:prstGeom prst="roundRect">
            <a:avLst/>
          </a:prstGeom>
          <a:ln w="6349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/>
          <p:nvPr/>
        </p:nvSpPr>
        <p:spPr>
          <a:xfrm>
            <a:off x="4228148" y="900090"/>
            <a:ext cx="4454510" cy="489936"/>
          </a:xfrm>
          <a:prstGeom prst="roundRect">
            <a:avLst/>
          </a:prstGeom>
          <a:solidFill>
            <a:srgbClr val="AA6254"/>
          </a:solid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 lang="fa-IR" b="1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3090" y="958463"/>
            <a:ext cx="324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 smtClean="0">
                <a:solidFill>
                  <a:schemeClr val="bg1"/>
                </a:solidFill>
              </a:rPr>
              <a:t>توصیف تصورات خود از کلمات سوره</a:t>
            </a:r>
            <a:endParaRPr lang="fa-IR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199" y="2115292"/>
            <a:ext cx="2821310" cy="147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4694521" y="2407023"/>
            <a:ext cx="1126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آتشی که</a:t>
            </a:r>
          </a:p>
          <a:p>
            <a:r>
              <a:rPr lang="fa-IR" dirty="0" smtClean="0"/>
              <a:t> بر قلب</a:t>
            </a:r>
          </a:p>
          <a:p>
            <a:r>
              <a:rPr lang="fa-IR" dirty="0" smtClean="0"/>
              <a:t> افتاده است.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199" y="3898813"/>
            <a:ext cx="2821310" cy="1530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4729896" y="4081739"/>
            <a:ext cx="1152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پول هایی که</a:t>
            </a:r>
          </a:p>
          <a:p>
            <a:r>
              <a:rPr lang="fa-IR" dirty="0" smtClean="0"/>
              <a:t> به درد </a:t>
            </a:r>
          </a:p>
          <a:p>
            <a:r>
              <a:rPr lang="fa-IR" dirty="0" smtClean="0"/>
              <a:t>هیچ کس</a:t>
            </a:r>
          </a:p>
          <a:p>
            <a:r>
              <a:rPr lang="fa-IR" dirty="0" smtClean="0"/>
              <a:t> نمی خورد.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b="19018"/>
          <a:stretch/>
        </p:blipFill>
        <p:spPr>
          <a:xfrm>
            <a:off x="6327324" y="2115292"/>
            <a:ext cx="2821310" cy="147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9175645" y="2268524"/>
            <a:ext cx="1820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چوب هایی که</a:t>
            </a:r>
          </a:p>
          <a:p>
            <a:r>
              <a:rPr lang="fa-IR" dirty="0" smtClean="0"/>
              <a:t> صدای خرد شدن آنها</a:t>
            </a:r>
          </a:p>
          <a:p>
            <a:r>
              <a:rPr lang="fa-IR" dirty="0" smtClean="0"/>
              <a:t> در آتش </a:t>
            </a:r>
          </a:p>
          <a:p>
            <a:r>
              <a:rPr lang="fa-IR" dirty="0" smtClean="0"/>
              <a:t>شنیده می شود.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1282" t="32219" r="1844" b="21383"/>
          <a:stretch/>
        </p:blipFill>
        <p:spPr>
          <a:xfrm>
            <a:off x="6424213" y="3898813"/>
            <a:ext cx="2821310" cy="1503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9307910" y="4358738"/>
            <a:ext cx="72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انسان</a:t>
            </a:r>
          </a:p>
          <a:p>
            <a:r>
              <a:rPr lang="fa-IR" dirty="0" smtClean="0"/>
              <a:t> بخیل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525087" y="3911982"/>
            <a:ext cx="304081" cy="104776"/>
          </a:xfrm>
          <a:prstGeom prst="ellipse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0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93CFE69-79B0-440B-949E-DA17AD834A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F7C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90263" y="3149511"/>
            <a:ext cx="4286596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دوم:</a:t>
            </a:r>
          </a:p>
          <a:p>
            <a:pPr lvl="0" algn="r"/>
            <a:r>
              <a:rPr lang="fa-IR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گزاره </a:t>
            </a:r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نویسی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ln w="38100">
            <a:gradFill>
              <a:gsLst>
                <a:gs pos="0">
                  <a:srgbClr val="00B050"/>
                </a:gs>
                <a:gs pos="51300">
                  <a:schemeClr val="accent2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991176" y="4906536"/>
            <a:ext cx="2582759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گزاره های </a:t>
            </a:r>
            <a:r>
              <a:rPr lang="fa-IR" sz="4400" b="1" dirty="0">
                <a:ln>
                  <a:solidFill>
                    <a:srgbClr val="AA6254"/>
                  </a:solidFill>
                </a:ln>
                <a:gradFill>
                  <a:gsLst>
                    <a:gs pos="36000">
                      <a:srgbClr val="ED7D31">
                        <a:lumMod val="75000"/>
                      </a:srgbClr>
                    </a:gs>
                    <a:gs pos="12000">
                      <a:srgbClr val="ED7D31">
                        <a:lumMod val="60000"/>
                        <a:lumOff val="40000"/>
                      </a:srgbClr>
                    </a:gs>
                    <a:gs pos="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  <a:latin typeface="Adobe Arabic" panose="02040503050201020203" pitchFamily="18" charset="-78"/>
                <a:cs typeface="Adobe Arabic" panose="02040503050201020203" pitchFamily="18" charset="-78"/>
              </a:rPr>
              <a:t>قرآنی</a:t>
            </a:r>
            <a:endParaRPr lang="en-US" sz="4400" b="1" dirty="0">
              <a:ln>
                <a:solidFill>
                  <a:srgbClr val="AA6254"/>
                </a:solidFill>
              </a:ln>
              <a:gradFill>
                <a:gsLst>
                  <a:gs pos="36000">
                    <a:srgbClr val="ED7D31">
                      <a:lumMod val="75000"/>
                    </a:srgbClr>
                  </a:gs>
                  <a:gs pos="12000">
                    <a:srgbClr val="ED7D31">
                      <a:lumMod val="60000"/>
                      <a:lumOff val="40000"/>
                    </a:srgbClr>
                  </a:gs>
                  <a:gs pos="0">
                    <a:srgbClr val="70AD47">
                      <a:lumMod val="75000"/>
                    </a:srgbClr>
                  </a:gs>
                </a:gsLst>
                <a:lin ang="0" scaled="0"/>
              </a:gra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56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81" t="-1478" r="27679" b="9700"/>
          <a:stretch/>
        </p:blipFill>
        <p:spPr>
          <a:xfrm>
            <a:off x="9681842" y="1738781"/>
            <a:ext cx="999858" cy="1374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68" y="966324"/>
            <a:ext cx="2889501" cy="2505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7507241" y="2508930"/>
            <a:ext cx="2590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/>
              <a:t>منظور از گزاره، </a:t>
            </a:r>
            <a:r>
              <a:rPr lang="fa-IR" sz="2000" dirty="0" smtClean="0"/>
              <a:t/>
            </a:r>
            <a:br>
              <a:rPr lang="fa-IR" sz="2000" dirty="0" smtClean="0"/>
            </a:br>
            <a:r>
              <a:rPr lang="fa-IR" sz="2000" dirty="0" smtClean="0"/>
              <a:t>جملاتی </a:t>
            </a:r>
            <a:r>
              <a:rPr lang="fa-IR" sz="2000" dirty="0"/>
              <a:t>با اسناد خبری است.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028" y="5010685"/>
            <a:ext cx="2916250" cy="129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Google Shape;122;p16">
            <a:extLst>
              <a:ext uri="{FF2B5EF4-FFF2-40B4-BE49-F238E27FC236}">
                <a16:creationId xmlns="" xmlns:a16="http://schemas.microsoft.com/office/drawing/2014/main" id="{B20A10A4-7A7E-4B04-80CF-D9F8A3B1BD0D}"/>
              </a:ext>
            </a:extLst>
          </p:cNvPr>
          <p:cNvSpPr/>
          <p:nvPr/>
        </p:nvSpPr>
        <p:spPr>
          <a:xfrm rot="15655971" flipH="1">
            <a:off x="3623172" y="4078447"/>
            <a:ext cx="1325087" cy="636724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0">
                <a:srgbClr val="BC6424"/>
              </a:gs>
              <a:gs pos="34000">
                <a:srgbClr val="48CB99"/>
              </a:gs>
              <a:gs pos="82000">
                <a:srgbClr val="E6C903"/>
              </a:gs>
            </a:gsLst>
            <a:lin ang="5400000" scaled="0"/>
          </a:gradFill>
          <a:ln>
            <a:gradFill>
              <a:gsLst>
                <a:gs pos="0">
                  <a:srgbClr val="E3C300"/>
                </a:gs>
                <a:gs pos="47000">
                  <a:srgbClr val="A65B33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9773" y="5045728"/>
            <a:ext cx="44865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dirty="0"/>
              <a:t>از هر جمله و کلمه </a:t>
            </a:r>
            <a:r>
              <a:rPr lang="fa-IR" sz="2000" dirty="0" smtClean="0"/>
              <a:t>و</a:t>
            </a:r>
            <a:br>
              <a:rPr lang="fa-IR" sz="2000" dirty="0" smtClean="0"/>
            </a:br>
            <a:r>
              <a:rPr lang="fa-IR" sz="2000" dirty="0" smtClean="0"/>
              <a:t> </a:t>
            </a:r>
            <a:r>
              <a:rPr lang="fa-IR" sz="2000" dirty="0"/>
              <a:t>نیز </a:t>
            </a:r>
            <a:r>
              <a:rPr lang="fa-IR" sz="2000" dirty="0" smtClean="0"/>
              <a:t>از ارتباط </a:t>
            </a:r>
            <a:r>
              <a:rPr lang="fa-IR" sz="2000" dirty="0"/>
              <a:t>میان </a:t>
            </a:r>
            <a:r>
              <a:rPr lang="fa-IR" sz="2000" dirty="0" smtClean="0"/>
              <a:t>جمله یا کلمه </a:t>
            </a:r>
            <a:r>
              <a:rPr lang="fa-IR" sz="2000" dirty="0"/>
              <a:t>ای </a:t>
            </a:r>
            <a:r>
              <a:rPr lang="fa-IR" sz="2000" dirty="0" smtClean="0"/>
              <a:t/>
            </a:r>
            <a:br>
              <a:rPr lang="fa-IR" sz="2000" dirty="0" smtClean="0"/>
            </a:br>
            <a:r>
              <a:rPr lang="fa-IR" sz="2000" dirty="0" smtClean="0"/>
              <a:t>می </a:t>
            </a:r>
            <a:r>
              <a:rPr lang="fa-IR" sz="2000" dirty="0"/>
              <a:t>توانیم گزاره هایی استخراج کنیم.</a:t>
            </a:r>
          </a:p>
        </p:txBody>
      </p:sp>
      <p:sp>
        <p:nvSpPr>
          <p:cNvPr id="12" name="Google Shape;122;p16">
            <a:extLst>
              <a:ext uri="{FF2B5EF4-FFF2-40B4-BE49-F238E27FC236}">
                <a16:creationId xmlns="" xmlns:a16="http://schemas.microsoft.com/office/drawing/2014/main" id="{B20A10A4-7A7E-4B04-80CF-D9F8A3B1BD0D}"/>
              </a:ext>
            </a:extLst>
          </p:cNvPr>
          <p:cNvSpPr/>
          <p:nvPr/>
        </p:nvSpPr>
        <p:spPr>
          <a:xfrm rot="11644684" flipH="1">
            <a:off x="5600488" y="2821645"/>
            <a:ext cx="1325087" cy="636724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0">
                <a:srgbClr val="BC6424"/>
              </a:gs>
              <a:gs pos="34000">
                <a:srgbClr val="48CB99"/>
              </a:gs>
              <a:gs pos="82000">
                <a:srgbClr val="E6C903"/>
              </a:gs>
            </a:gsLst>
            <a:lin ang="5400000" scaled="0"/>
          </a:gradFill>
          <a:ln>
            <a:gradFill>
              <a:gsLst>
                <a:gs pos="0">
                  <a:srgbClr val="E3C300"/>
                </a:gs>
                <a:gs pos="47000">
                  <a:srgbClr val="A65B33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67994" y="3013107"/>
            <a:ext cx="4249707" cy="2268195"/>
          </a:xfrm>
          <a:prstGeom prst="rect">
            <a:avLst/>
          </a:prstGeom>
          <a:solidFill>
            <a:srgbClr val="3E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34116" y="1042588"/>
            <a:ext cx="4244536" cy="4238714"/>
          </a:xfrm>
          <a:prstGeom prst="rect">
            <a:avLst/>
          </a:prstGeom>
          <a:solidFill>
            <a:srgbClr val="6A6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945" y="720293"/>
            <a:ext cx="4249707" cy="2292814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96811" y="2966046"/>
            <a:ext cx="39139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/>
              <a:t>همز و لمز </a:t>
            </a:r>
          </a:p>
          <a:p>
            <a:pPr algn="ctr"/>
            <a:r>
              <a:rPr lang="fa-IR" sz="2800" dirty="0" smtClean="0"/>
              <a:t>گناهانی اجتماعی هستند </a:t>
            </a:r>
          </a:p>
          <a:p>
            <a:pPr algn="ctr"/>
            <a:r>
              <a:rPr lang="fa-IR" sz="2800" dirty="0" smtClean="0"/>
              <a:t>و </a:t>
            </a:r>
          </a:p>
          <a:p>
            <a:pPr algn="ctr"/>
            <a:r>
              <a:rPr lang="fa-IR" sz="2800" dirty="0" smtClean="0"/>
              <a:t>اساس و پایه </a:t>
            </a:r>
          </a:p>
          <a:p>
            <a:pPr algn="ctr"/>
            <a:r>
              <a:rPr lang="fa-IR" sz="2800" dirty="0" smtClean="0"/>
              <a:t>بسیاری از گناهان هستند.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679649" y="73159"/>
            <a:ext cx="2938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solidFill>
                  <a:prstClr val="black"/>
                </a:solidFill>
                <a:cs typeface="B Mitra" panose="00000400000000000000" pitchFamily="2" charset="-78"/>
              </a:rPr>
              <a:t>وَيلٌ لِكُلِّ هُمَزَةٍ لُمَزَةٍ (1)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24633"/>
          <a:stretch/>
        </p:blipFill>
        <p:spPr>
          <a:xfrm>
            <a:off x="967994" y="720292"/>
            <a:ext cx="4249707" cy="2347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7993" y="3260934"/>
            <a:ext cx="42497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solidFill>
                  <a:schemeClr val="bg1"/>
                </a:solidFill>
              </a:rPr>
              <a:t>مسخره کردن</a:t>
            </a:r>
          </a:p>
          <a:p>
            <a:pPr algn="ctr"/>
            <a:r>
              <a:rPr lang="fa-IR" sz="2800" dirty="0" smtClean="0">
                <a:solidFill>
                  <a:schemeClr val="bg1"/>
                </a:solidFill>
              </a:rPr>
              <a:t> چه در خفا و چه در آشکار</a:t>
            </a:r>
          </a:p>
          <a:p>
            <a:pPr algn="ctr"/>
            <a:r>
              <a:rPr lang="fa-IR" sz="2800" dirty="0" smtClean="0">
                <a:solidFill>
                  <a:schemeClr val="bg1"/>
                </a:solidFill>
              </a:rPr>
              <a:t> از مصادیق</a:t>
            </a:r>
          </a:p>
          <a:p>
            <a:pPr algn="ctr"/>
            <a:r>
              <a:rPr lang="fa-IR" sz="2800" dirty="0" smtClean="0">
                <a:solidFill>
                  <a:schemeClr val="bg1"/>
                </a:solidFill>
              </a:rPr>
              <a:t> همز و لمز است.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194479" y="596379"/>
            <a:ext cx="3931920" cy="0"/>
          </a:xfrm>
          <a:prstGeom prst="line">
            <a:avLst/>
          </a:prstGeom>
          <a:ln w="38100">
            <a:gradFill>
              <a:gsLst>
                <a:gs pos="5000">
                  <a:srgbClr val="3E5989"/>
                </a:gs>
                <a:gs pos="51300">
                  <a:srgbClr val="FFFF00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6" y="389884"/>
            <a:ext cx="11899494" cy="6078231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 txBox="1">
            <a:spLocks/>
          </p:cNvSpPr>
          <p:nvPr/>
        </p:nvSpPr>
        <p:spPr>
          <a:xfrm>
            <a:off x="6096000" y="2590799"/>
            <a:ext cx="5385600" cy="3044399"/>
          </a:xfrm>
          <a:prstGeom prst="rect">
            <a:avLst/>
          </a:prstGeom>
          <a:solidFill>
            <a:srgbClr val="030303">
              <a:alpha val="72000"/>
            </a:srgbClr>
          </a:solidFill>
        </p:spPr>
        <p:txBody>
          <a:bodyPr vert="horz" lIns="72000" tIns="180000" rIns="180000" bIns="0" rtlCol="0" anchor="t">
            <a:noAutofit/>
          </a:bodyPr>
          <a:lstStyle>
            <a:lvl1pPr algn="r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6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8401371" y="4631664"/>
            <a:ext cx="2851629" cy="749534"/>
          </a:xfrm>
          <a:prstGeom prst="rect">
            <a:avLst/>
          </a:prstGeom>
          <a:solidFill>
            <a:sysClr val="windowText" lastClr="000000">
              <a:alpha val="72000"/>
            </a:sysClr>
          </a:solidFill>
          <a:ln>
            <a:gradFill>
              <a:gsLst>
                <a:gs pos="20000">
                  <a:schemeClr val="accent4">
                    <a:lumMod val="20000"/>
                    <a:lumOff val="80000"/>
                  </a:schemeClr>
                </a:gs>
                <a:gs pos="58000">
                  <a:sysClr val="windowText" lastClr="000000">
                    <a:lumMod val="75000"/>
                    <a:lumOff val="25000"/>
                  </a:sysClr>
                </a:gs>
                <a:gs pos="95000">
                  <a:srgbClr val="FFC000"/>
                </a:gs>
              </a:gsLst>
              <a:lin ang="1080000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آتش جهنم تا اعماق جان </a:t>
            </a:r>
            <a:r>
              <a:rPr kumimoji="0" lang="fa-IR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جهنمی امتداد</a:t>
            </a:r>
            <a:r>
              <a:rPr kumimoji="0" lang="fa-IR" sz="2000" b="0" i="0" u="none" strike="noStrike" kern="1200" cap="none" spc="0" normalizeH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fa-IR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دارد.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8506" y="6003452"/>
            <a:ext cx="2355412" cy="464663"/>
          </a:xfrm>
          <a:prstGeom prst="rect">
            <a:avLst/>
          </a:prstGeom>
          <a:solidFill>
            <a:srgbClr val="0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281017" y="2725746"/>
            <a:ext cx="397198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800" b="1" dirty="0">
                <a:solidFill>
                  <a:schemeClr val="bg1"/>
                </a:solidFill>
                <a:cs typeface="B Mitra" panose="00000400000000000000" pitchFamily="2" charset="-78"/>
              </a:rPr>
              <a:t>إِنَّها عَلَيهِم مُؤصَدَةٌ (8)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838556" y="3405791"/>
            <a:ext cx="241444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800" b="1" dirty="0">
                <a:solidFill>
                  <a:schemeClr val="bg1"/>
                </a:solidFill>
                <a:cs typeface="B Mitra" panose="00000400000000000000" pitchFamily="2" charset="-78"/>
              </a:rPr>
              <a:t>في‏ عَمَدٍ مُمَدَّدَةٍ (9)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50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93CFE69-79B0-440B-949E-DA17AD834A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580119" y="2864048"/>
            <a:ext cx="4160905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سوم: </a:t>
            </a:r>
          </a:p>
          <a:p>
            <a:pPr lvl="0" algn="r" rtl="1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تدبر در </a:t>
            </a:r>
            <a:r>
              <a:rPr lang="fa-IR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 </a:t>
            </a:r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با </a:t>
            </a:r>
            <a:endParaRPr lang="fa-IR" sz="4800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r" rtl="1"/>
            <a:r>
              <a:rPr lang="fa-IR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نزديك </a:t>
            </a:r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شدن به غرض آن  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4626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57575" y="2174346"/>
            <a:ext cx="163698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rtl="1"/>
            <a:r>
              <a:rPr lang="ar-SA" sz="60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درس</a:t>
            </a:r>
            <a:endParaRPr lang="fa-IR" sz="6000" b="1" dirty="0" smtClean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  <a:p>
            <a:pPr algn="justLow" rtl="1"/>
            <a:r>
              <a:rPr lang="fa-IR" sz="60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ششم</a:t>
            </a:r>
            <a:endParaRPr lang="en-US" sz="6000" b="1" dirty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618" y="2301117"/>
            <a:ext cx="687214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800" b="1" spc="300" dirty="0" smtClean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ســوره مبــارکه </a:t>
            </a:r>
            <a:r>
              <a:rPr lang="fa-IR" sz="6600" b="1" u="sng" spc="300" dirty="0" smtClean="0">
                <a:solidFill>
                  <a:srgbClr val="24919C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همزه</a:t>
            </a:r>
          </a:p>
          <a:p>
            <a:pPr algn="ctr" rtl="1"/>
            <a:r>
              <a:rPr lang="fa-IR" sz="4000" dirty="0" smtClean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*</a:t>
            </a:r>
            <a:r>
              <a:rPr lang="fa-IR" sz="4000" b="1" dirty="0" smtClean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دور شدن از موانع ارتباط با دیگران</a:t>
            </a:r>
            <a:r>
              <a:rPr lang="fa-IR" sz="4000" dirty="0" smtClean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*</a:t>
            </a:r>
            <a:endParaRPr lang="en-US" sz="4000" dirty="0">
              <a:solidFill>
                <a:srgbClr val="1B345A"/>
              </a:solidFill>
              <a:latin typeface="AbdoLine" panose="02000500030000020004" pitchFamily="50" charset="-78"/>
              <a:ea typeface="Calibri" panose="020F0502020204030204" pitchFamily="34" charset="0"/>
              <a:cs typeface="AbdoLine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36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609182"/>
            <a:ext cx="11759013" cy="3248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74492" y="611231"/>
            <a:ext cx="9909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400" dirty="0" smtClean="0"/>
              <a:t>بررسی </a:t>
            </a:r>
          </a:p>
          <a:p>
            <a:pPr lvl="0" algn="ctr"/>
            <a:r>
              <a:rPr lang="fa-IR" sz="2400" dirty="0" smtClean="0"/>
              <a:t>آیات</a:t>
            </a:r>
            <a:endParaRPr lang="fa-IR" sz="2400" dirty="0" smtClean="0"/>
          </a:p>
          <a:p>
            <a:pPr lvl="0" algn="ctr"/>
            <a:r>
              <a:rPr lang="fa-IR" sz="2400" dirty="0" smtClean="0"/>
              <a:t>سوره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484493" y="488838"/>
            <a:ext cx="1581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2400" dirty="0" smtClean="0">
                <a:solidFill>
                  <a:prstClr val="black"/>
                </a:solidFill>
              </a:rPr>
              <a:t>بررسی</a:t>
            </a:r>
            <a:endParaRPr lang="fa-IR" sz="2400" dirty="0" smtClean="0">
              <a:solidFill>
                <a:prstClr val="black"/>
              </a:solidFill>
            </a:endParaRPr>
          </a:p>
          <a:p>
            <a:pPr lvl="0" algn="ctr"/>
            <a:r>
              <a:rPr lang="fa-IR" sz="2400" dirty="0" smtClean="0">
                <a:solidFill>
                  <a:prstClr val="black"/>
                </a:solidFill>
              </a:rPr>
              <a:t> </a:t>
            </a:r>
            <a:r>
              <a:rPr lang="fa-IR" sz="2400" dirty="0">
                <a:solidFill>
                  <a:prstClr val="black"/>
                </a:solidFill>
              </a:rPr>
              <a:t>پیام های سوره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6513" y="116696"/>
            <a:ext cx="11337943" cy="3939737"/>
            <a:chOff x="29782" y="3132271"/>
            <a:chExt cx="10923030" cy="4873625"/>
          </a:xfrm>
        </p:grpSpPr>
        <p:sp>
          <p:nvSpPr>
            <p:cNvPr id="38" name="Freeform 37"/>
            <p:cNvSpPr/>
            <p:nvPr/>
          </p:nvSpPr>
          <p:spPr>
            <a:xfrm>
              <a:off x="195729" y="4173091"/>
              <a:ext cx="2920666" cy="962492"/>
            </a:xfrm>
            <a:custGeom>
              <a:avLst/>
              <a:gdLst>
                <a:gd name="connsiteX0" fmla="*/ 0 w 2920666"/>
                <a:gd name="connsiteY0" fmla="*/ 0 h 962492"/>
                <a:gd name="connsiteX1" fmla="*/ 2920666 w 2920666"/>
                <a:gd name="connsiteY1" fmla="*/ 0 h 962492"/>
                <a:gd name="connsiteX2" fmla="*/ 2920666 w 2920666"/>
                <a:gd name="connsiteY2" fmla="*/ 962492 h 962492"/>
                <a:gd name="connsiteX3" fmla="*/ 0 w 2920666"/>
                <a:gd name="connsiteY3" fmla="*/ 962492 h 962492"/>
                <a:gd name="connsiteX4" fmla="*/ 0 w 2920666"/>
                <a:gd name="connsiteY4" fmla="*/ 0 h 9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666" h="962492">
                  <a:moveTo>
                    <a:pt x="0" y="0"/>
                  </a:moveTo>
                  <a:lnTo>
                    <a:pt x="2920666" y="0"/>
                  </a:lnTo>
                  <a:lnTo>
                    <a:pt x="2920666" y="962492"/>
                  </a:lnTo>
                  <a:lnTo>
                    <a:pt x="0" y="9624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800" kern="120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195729" y="6202655"/>
              <a:ext cx="2920666" cy="1803241"/>
            </a:xfrm>
            <a:custGeom>
              <a:avLst/>
              <a:gdLst>
                <a:gd name="connsiteX0" fmla="*/ 0 w 2920666"/>
                <a:gd name="connsiteY0" fmla="*/ 0 h 1803241"/>
                <a:gd name="connsiteX1" fmla="*/ 2920666 w 2920666"/>
                <a:gd name="connsiteY1" fmla="*/ 0 h 1803241"/>
                <a:gd name="connsiteX2" fmla="*/ 2920666 w 2920666"/>
                <a:gd name="connsiteY2" fmla="*/ 1803241 h 1803241"/>
                <a:gd name="connsiteX3" fmla="*/ 0 w 2920666"/>
                <a:gd name="connsiteY3" fmla="*/ 1803241 h 1803241"/>
                <a:gd name="connsiteX4" fmla="*/ 0 w 2920666"/>
                <a:gd name="connsiteY4" fmla="*/ 0 h 180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666" h="1803241">
                  <a:moveTo>
                    <a:pt x="0" y="0"/>
                  </a:moveTo>
                  <a:lnTo>
                    <a:pt x="2920666" y="0"/>
                  </a:lnTo>
                  <a:lnTo>
                    <a:pt x="2920666" y="1803241"/>
                  </a:lnTo>
                  <a:lnTo>
                    <a:pt x="0" y="18032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40" name="Oval 39"/>
            <p:cNvSpPr/>
            <p:nvPr/>
          </p:nvSpPr>
          <p:spPr>
            <a:xfrm>
              <a:off x="192410" y="388036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355038" y="3555104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77538"/>
                <a:satOff val="-2665"/>
                <a:lumOff val="98"/>
                <a:alphaOff val="0"/>
              </a:schemeClr>
            </a:fillRef>
            <a:effectRef idx="0">
              <a:schemeClr val="accent4">
                <a:hueOff val="577538"/>
                <a:satOff val="-2665"/>
                <a:lumOff val="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Oval 41"/>
            <p:cNvSpPr/>
            <p:nvPr/>
          </p:nvSpPr>
          <p:spPr>
            <a:xfrm>
              <a:off x="745346" y="3620155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55077"/>
                <a:satOff val="-5330"/>
                <a:lumOff val="196"/>
                <a:alphaOff val="0"/>
              </a:schemeClr>
            </a:fillRef>
            <a:effectRef idx="0">
              <a:schemeClr val="accent4">
                <a:hueOff val="1155077"/>
                <a:satOff val="-5330"/>
                <a:lumOff val="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Oval 42"/>
            <p:cNvSpPr/>
            <p:nvPr/>
          </p:nvSpPr>
          <p:spPr>
            <a:xfrm>
              <a:off x="1070601" y="3262375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732615"/>
                <a:satOff val="-7995"/>
                <a:lumOff val="294"/>
                <a:alphaOff val="0"/>
              </a:schemeClr>
            </a:fillRef>
            <a:effectRef idx="0">
              <a:schemeClr val="accent4">
                <a:hueOff val="1732615"/>
                <a:satOff val="-7995"/>
                <a:lumOff val="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Oval 43"/>
            <p:cNvSpPr/>
            <p:nvPr/>
          </p:nvSpPr>
          <p:spPr>
            <a:xfrm>
              <a:off x="1493434" y="313227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310154"/>
                <a:satOff val="-10660"/>
                <a:lumOff val="392"/>
                <a:alphaOff val="0"/>
              </a:schemeClr>
            </a:fillRef>
            <a:effectRef idx="0">
              <a:schemeClr val="accent4">
                <a:hueOff val="2310154"/>
                <a:satOff val="-10660"/>
                <a:lumOff val="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Oval 44"/>
            <p:cNvSpPr/>
            <p:nvPr/>
          </p:nvSpPr>
          <p:spPr>
            <a:xfrm>
              <a:off x="2013843" y="335995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887692"/>
                <a:satOff val="-13324"/>
                <a:lumOff val="490"/>
                <a:alphaOff val="0"/>
              </a:schemeClr>
            </a:fillRef>
            <a:effectRef idx="0">
              <a:schemeClr val="accent4">
                <a:hueOff val="2887692"/>
                <a:satOff val="-13324"/>
                <a:lumOff val="4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Oval 45"/>
            <p:cNvSpPr/>
            <p:nvPr/>
          </p:nvSpPr>
          <p:spPr>
            <a:xfrm>
              <a:off x="2339100" y="3522579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Oval 46"/>
            <p:cNvSpPr/>
            <p:nvPr/>
          </p:nvSpPr>
          <p:spPr>
            <a:xfrm>
              <a:off x="2794458" y="388036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042769"/>
                <a:satOff val="-18654"/>
                <a:lumOff val="686"/>
                <a:alphaOff val="0"/>
              </a:schemeClr>
            </a:fillRef>
            <a:effectRef idx="0">
              <a:schemeClr val="accent4">
                <a:hueOff val="4042769"/>
                <a:satOff val="-18654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Oval 47"/>
            <p:cNvSpPr/>
            <p:nvPr/>
          </p:nvSpPr>
          <p:spPr>
            <a:xfrm>
              <a:off x="2989611" y="4238142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620308"/>
                <a:satOff val="-21319"/>
                <a:lumOff val="784"/>
                <a:alphaOff val="0"/>
              </a:schemeClr>
            </a:fillRef>
            <a:effectRef idx="0">
              <a:schemeClr val="accent4">
                <a:hueOff val="4620308"/>
                <a:satOff val="-21319"/>
                <a:lumOff val="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1298281" y="3555104"/>
              <a:ext cx="505974" cy="5974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Oval 49"/>
            <p:cNvSpPr/>
            <p:nvPr/>
          </p:nvSpPr>
          <p:spPr>
            <a:xfrm>
              <a:off x="29782" y="4791077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775385"/>
                <a:satOff val="-26649"/>
                <a:lumOff val="981"/>
                <a:alphaOff val="0"/>
              </a:schemeClr>
            </a:fillRef>
            <a:effectRef idx="0">
              <a:schemeClr val="accent4">
                <a:hueOff val="5775385"/>
                <a:satOff val="-26649"/>
                <a:lumOff val="98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50"/>
            <p:cNvSpPr/>
            <p:nvPr/>
          </p:nvSpPr>
          <p:spPr>
            <a:xfrm>
              <a:off x="224936" y="5083807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352923"/>
                <a:satOff val="-29314"/>
                <a:lumOff val="1079"/>
                <a:alphaOff val="0"/>
              </a:schemeClr>
            </a:fillRef>
            <a:effectRef idx="0">
              <a:schemeClr val="accent4">
                <a:hueOff val="6352923"/>
                <a:satOff val="-29314"/>
                <a:lumOff val="1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Oval 51"/>
            <p:cNvSpPr/>
            <p:nvPr/>
          </p:nvSpPr>
          <p:spPr>
            <a:xfrm>
              <a:off x="712819" y="5344012"/>
              <a:ext cx="449755" cy="53103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Oval 53"/>
            <p:cNvSpPr/>
            <p:nvPr/>
          </p:nvSpPr>
          <p:spPr>
            <a:xfrm>
              <a:off x="1525960" y="5344012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085538"/>
                <a:satOff val="-37308"/>
                <a:lumOff val="1373"/>
                <a:alphaOff val="0"/>
              </a:schemeClr>
            </a:fillRef>
            <a:effectRef idx="0">
              <a:schemeClr val="accent4">
                <a:hueOff val="8085538"/>
                <a:satOff val="-37308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54"/>
            <p:cNvSpPr/>
            <p:nvPr/>
          </p:nvSpPr>
          <p:spPr>
            <a:xfrm>
              <a:off x="1851215" y="5799371"/>
              <a:ext cx="196768" cy="2323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Oval 55"/>
            <p:cNvSpPr/>
            <p:nvPr/>
          </p:nvSpPr>
          <p:spPr>
            <a:xfrm>
              <a:off x="2143946" y="5278962"/>
              <a:ext cx="449755" cy="53103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240615"/>
                <a:satOff val="-42638"/>
                <a:lumOff val="1569"/>
                <a:alphaOff val="0"/>
              </a:schemeClr>
            </a:fillRef>
            <a:effectRef idx="0">
              <a:schemeClr val="accent4">
                <a:hueOff val="9240615"/>
                <a:satOff val="-42638"/>
                <a:lumOff val="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Oval 56"/>
            <p:cNvSpPr/>
            <p:nvPr/>
          </p:nvSpPr>
          <p:spPr>
            <a:xfrm>
              <a:off x="2859510" y="5148859"/>
              <a:ext cx="309207" cy="36508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18154"/>
                <a:satOff val="-45303"/>
                <a:lumOff val="1667"/>
                <a:alphaOff val="0"/>
              </a:schemeClr>
            </a:fillRef>
            <a:effectRef idx="0">
              <a:schemeClr val="accent4">
                <a:hueOff val="9818154"/>
                <a:satOff val="-45303"/>
                <a:lumOff val="166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Chevron 57"/>
            <p:cNvSpPr/>
            <p:nvPr/>
          </p:nvSpPr>
          <p:spPr>
            <a:xfrm>
              <a:off x="3224592" y="3619614"/>
              <a:ext cx="1072197" cy="2046942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Chevron 58"/>
            <p:cNvSpPr/>
            <p:nvPr/>
          </p:nvSpPr>
          <p:spPr>
            <a:xfrm>
              <a:off x="7335071" y="3631647"/>
              <a:ext cx="1072197" cy="2046942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Freeform 59"/>
            <p:cNvSpPr/>
            <p:nvPr/>
          </p:nvSpPr>
          <p:spPr>
            <a:xfrm>
              <a:off x="8467264" y="3173562"/>
              <a:ext cx="2485548" cy="2894937"/>
            </a:xfrm>
            <a:custGeom>
              <a:avLst/>
              <a:gdLst>
                <a:gd name="connsiteX0" fmla="*/ 0 w 2485548"/>
                <a:gd name="connsiteY0" fmla="*/ 1242774 h 2485548"/>
                <a:gd name="connsiteX1" fmla="*/ 1242774 w 2485548"/>
                <a:gd name="connsiteY1" fmla="*/ 0 h 2485548"/>
                <a:gd name="connsiteX2" fmla="*/ 2485548 w 2485548"/>
                <a:gd name="connsiteY2" fmla="*/ 1242774 h 2485548"/>
                <a:gd name="connsiteX3" fmla="*/ 1242774 w 2485548"/>
                <a:gd name="connsiteY3" fmla="*/ 2485548 h 2485548"/>
                <a:gd name="connsiteX4" fmla="*/ 0 w 2485548"/>
                <a:gd name="connsiteY4" fmla="*/ 1242774 h 248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548" h="2485548">
                  <a:moveTo>
                    <a:pt x="0" y="1242774"/>
                  </a:moveTo>
                  <a:cubicBezTo>
                    <a:pt x="0" y="556409"/>
                    <a:pt x="556409" y="0"/>
                    <a:pt x="1242774" y="0"/>
                  </a:cubicBezTo>
                  <a:cubicBezTo>
                    <a:pt x="1929139" y="0"/>
                    <a:pt x="2485548" y="556409"/>
                    <a:pt x="2485548" y="1242774"/>
                  </a:cubicBezTo>
                  <a:cubicBezTo>
                    <a:pt x="2485548" y="1929139"/>
                    <a:pt x="1929139" y="2485548"/>
                    <a:pt x="1242774" y="2485548"/>
                  </a:cubicBezTo>
                  <a:cubicBezTo>
                    <a:pt x="556409" y="2485548"/>
                    <a:pt x="0" y="1929139"/>
                    <a:pt x="0" y="124277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4000" tIns="364000" rIns="364000" bIns="36400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100" kern="12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5174042" y="6202655"/>
              <a:ext cx="2924175" cy="1803241"/>
            </a:xfrm>
            <a:custGeom>
              <a:avLst/>
              <a:gdLst>
                <a:gd name="connsiteX0" fmla="*/ 0 w 2924175"/>
                <a:gd name="connsiteY0" fmla="*/ 0 h 1803241"/>
                <a:gd name="connsiteX1" fmla="*/ 2924175 w 2924175"/>
                <a:gd name="connsiteY1" fmla="*/ 0 h 1803241"/>
                <a:gd name="connsiteX2" fmla="*/ 2924175 w 2924175"/>
                <a:gd name="connsiteY2" fmla="*/ 1803241 h 1803241"/>
                <a:gd name="connsiteX3" fmla="*/ 0 w 2924175"/>
                <a:gd name="connsiteY3" fmla="*/ 1803241 h 1803241"/>
                <a:gd name="connsiteX4" fmla="*/ 0 w 2924175"/>
                <a:gd name="connsiteY4" fmla="*/ 0 h 180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4175" h="1803241">
                  <a:moveTo>
                    <a:pt x="0" y="0"/>
                  </a:moveTo>
                  <a:lnTo>
                    <a:pt x="2924175" y="0"/>
                  </a:lnTo>
                  <a:lnTo>
                    <a:pt x="2924175" y="1803241"/>
                  </a:lnTo>
                  <a:lnTo>
                    <a:pt x="0" y="18032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64" name="Chevron 63"/>
            <p:cNvSpPr/>
            <p:nvPr/>
          </p:nvSpPr>
          <p:spPr>
            <a:xfrm>
              <a:off x="5198891" y="3615602"/>
              <a:ext cx="1072197" cy="2046942"/>
            </a:xfrm>
            <a:prstGeom prst="chevron">
              <a:avLst>
                <a:gd name="adj" fmla="val 62310"/>
              </a:avLst>
            </a:prstGeom>
            <a:solidFill>
              <a:srgbClr val="23E148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2" name="Rectangle 61"/>
          <p:cNvSpPr/>
          <p:nvPr/>
        </p:nvSpPr>
        <p:spPr>
          <a:xfrm>
            <a:off x="9524176" y="690958"/>
            <a:ext cx="1441420" cy="1348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dirty="0" smtClean="0">
                <a:solidFill>
                  <a:schemeClr val="bg1"/>
                </a:solidFill>
              </a:rPr>
              <a:t>دستیابی به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dirty="0" smtClean="0">
                <a:solidFill>
                  <a:schemeClr val="bg1"/>
                </a:solidFill>
              </a:rPr>
              <a:t> نکات کلیدی</a:t>
            </a:r>
            <a:endParaRPr lang="fa-IR" sz="2400" dirty="0" smtClean="0">
              <a:solidFill>
                <a:schemeClr val="bg1"/>
              </a:solidFill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dirty="0" smtClean="0">
                <a:solidFill>
                  <a:schemeClr val="bg1"/>
                </a:solidFill>
              </a:rPr>
              <a:t>سوره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06154" y="919424"/>
            <a:ext cx="21771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/>
              <a:t>نزدیک شده به </a:t>
            </a:r>
            <a:endParaRPr lang="fa-IR" sz="2400" dirty="0" smtClean="0"/>
          </a:p>
          <a:p>
            <a:r>
              <a:rPr lang="fa-IR" sz="2400" dirty="0" smtClean="0"/>
              <a:t>غرض </a:t>
            </a:r>
            <a:r>
              <a:rPr lang="fa-IR" sz="2400" dirty="0"/>
              <a:t>هدایتی </a:t>
            </a:r>
            <a:r>
              <a:rPr lang="fa-IR" sz="2400" dirty="0" smtClean="0"/>
              <a:t>سوره</a:t>
            </a:r>
            <a:endParaRPr lang="fa-IR" sz="240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7859" y="963038"/>
            <a:ext cx="274320" cy="494270"/>
          </a:xfrm>
          <a:prstGeom prst="rect">
            <a:avLst/>
          </a:prstGeom>
        </p:spPr>
      </p:pic>
      <p:sp>
        <p:nvSpPr>
          <p:cNvPr id="68" name="AutoShape 2" descr="دانلود طرح علامت سوال سه بعد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966530" y="1144621"/>
            <a:ext cx="274320" cy="49427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04531" y="246433"/>
            <a:ext cx="274320" cy="4942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97135" y="1968229"/>
            <a:ext cx="274320" cy="4942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flipH="1">
            <a:off x="889258" y="2490282"/>
            <a:ext cx="9093822" cy="4202188"/>
            <a:chOff x="1758775" y="1159795"/>
            <a:chExt cx="7379665" cy="5692980"/>
          </a:xfrm>
        </p:grpSpPr>
        <p:sp>
          <p:nvSpPr>
            <p:cNvPr id="5" name="Bent-Up Arrow 4"/>
            <p:cNvSpPr/>
            <p:nvPr/>
          </p:nvSpPr>
          <p:spPr>
            <a:xfrm rot="5400000">
              <a:off x="2034346" y="2649835"/>
              <a:ext cx="1040130" cy="1184151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Snip Diagonal Corner Rectangle 5"/>
            <p:cNvSpPr/>
            <p:nvPr/>
          </p:nvSpPr>
          <p:spPr>
            <a:xfrm>
              <a:off x="1758775" y="1159795"/>
              <a:ext cx="1750966" cy="1562653"/>
            </a:xfrm>
            <a:prstGeom prst="snip2Diag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181" tIns="113181" rIns="113181" bIns="11318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kern="1200" dirty="0" smtClean="0">
                  <a:solidFill>
                    <a:schemeClr val="tx1"/>
                  </a:solidFill>
                </a:rPr>
                <a:t>خداوند به افرادی که به واسطه مستقل دیدن خود، از خیرات جدا افتاده اند و به دیگران طعنه می زنند، هشدار می دهد. 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509741" y="1613720"/>
              <a:ext cx="1273486" cy="990600"/>
            </a:xfrm>
            <a:custGeom>
              <a:avLst/>
              <a:gdLst>
                <a:gd name="connsiteX0" fmla="*/ 0 w 1273486"/>
                <a:gd name="connsiteY0" fmla="*/ 0 h 990600"/>
                <a:gd name="connsiteX1" fmla="*/ 1273486 w 1273486"/>
                <a:gd name="connsiteY1" fmla="*/ 0 h 990600"/>
                <a:gd name="connsiteX2" fmla="*/ 1273486 w 1273486"/>
                <a:gd name="connsiteY2" fmla="*/ 990600 h 990600"/>
                <a:gd name="connsiteX3" fmla="*/ 0 w 1273486"/>
                <a:gd name="connsiteY3" fmla="*/ 990600 h 990600"/>
                <a:gd name="connsiteX4" fmla="*/ 0 w 1273486"/>
                <a:gd name="connsiteY4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486" h="990600">
                  <a:moveTo>
                    <a:pt x="0" y="0"/>
                  </a:moveTo>
                  <a:lnTo>
                    <a:pt x="1273486" y="0"/>
                  </a:lnTo>
                  <a:lnTo>
                    <a:pt x="1273486" y="990600"/>
                  </a:lnTo>
                  <a:lnTo>
                    <a:pt x="0" y="990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100" kern="1200"/>
            </a:p>
          </p:txBody>
        </p:sp>
        <p:sp>
          <p:nvSpPr>
            <p:cNvPr id="10" name="Bent-Up Arrow 9"/>
            <p:cNvSpPr/>
            <p:nvPr/>
          </p:nvSpPr>
          <p:spPr>
            <a:xfrm rot="5400000">
              <a:off x="3486084" y="4026610"/>
              <a:ext cx="1040130" cy="1184151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B435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-6029867"/>
                <a:satOff val="12062"/>
                <a:lumOff val="5113"/>
                <a:alphaOff val="0"/>
              </a:schemeClr>
            </a:fillRef>
            <a:effectRef idx="0">
              <a:schemeClr val="accent1">
                <a:tint val="50000"/>
                <a:hueOff val="-6029867"/>
                <a:satOff val="12062"/>
                <a:lumOff val="511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Snip Diagonal Corner Rectangle 10"/>
            <p:cNvSpPr/>
            <p:nvPr/>
          </p:nvSpPr>
          <p:spPr>
            <a:xfrm>
              <a:off x="3210512" y="2873605"/>
              <a:ext cx="1750966" cy="1225619"/>
            </a:xfrm>
            <a:prstGeom prst="snip2Diag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181" tIns="113181" rIns="113181" bIns="11318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kern="1200" dirty="0" smtClean="0">
                  <a:solidFill>
                    <a:schemeClr val="tx1"/>
                  </a:solidFill>
                </a:rPr>
                <a:t>سرزنش و طعنه زندگی اجتماعی انسان را به شدت به مخاطره می اندازد.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961479" y="2990496"/>
              <a:ext cx="1273486" cy="990600"/>
            </a:xfrm>
            <a:custGeom>
              <a:avLst/>
              <a:gdLst>
                <a:gd name="connsiteX0" fmla="*/ 0 w 1273486"/>
                <a:gd name="connsiteY0" fmla="*/ 0 h 990600"/>
                <a:gd name="connsiteX1" fmla="*/ 1273486 w 1273486"/>
                <a:gd name="connsiteY1" fmla="*/ 0 h 990600"/>
                <a:gd name="connsiteX2" fmla="*/ 1273486 w 1273486"/>
                <a:gd name="connsiteY2" fmla="*/ 990600 h 990600"/>
                <a:gd name="connsiteX3" fmla="*/ 0 w 1273486"/>
                <a:gd name="connsiteY3" fmla="*/ 990600 h 990600"/>
                <a:gd name="connsiteX4" fmla="*/ 0 w 1273486"/>
                <a:gd name="connsiteY4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486" h="990600">
                  <a:moveTo>
                    <a:pt x="0" y="0"/>
                  </a:moveTo>
                  <a:lnTo>
                    <a:pt x="1273486" y="0"/>
                  </a:lnTo>
                  <a:lnTo>
                    <a:pt x="1273486" y="990600"/>
                  </a:lnTo>
                  <a:lnTo>
                    <a:pt x="0" y="990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100" kern="1200"/>
            </a:p>
          </p:txBody>
        </p:sp>
        <p:sp>
          <p:nvSpPr>
            <p:cNvPr id="13" name="Bent-Up Arrow 12"/>
            <p:cNvSpPr/>
            <p:nvPr/>
          </p:nvSpPr>
          <p:spPr>
            <a:xfrm rot="5400000">
              <a:off x="4937821" y="5403386"/>
              <a:ext cx="1040130" cy="1184151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-12059734"/>
                <a:satOff val="24125"/>
                <a:lumOff val="10225"/>
                <a:alphaOff val="0"/>
              </a:schemeClr>
            </a:fillRef>
            <a:effectRef idx="0">
              <a:schemeClr val="accent1">
                <a:tint val="50000"/>
                <a:hueOff val="-12059734"/>
                <a:satOff val="24125"/>
                <a:lumOff val="1022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Snip Diagonal Corner Rectangle 13"/>
            <p:cNvSpPr/>
            <p:nvPr/>
          </p:nvSpPr>
          <p:spPr>
            <a:xfrm>
              <a:off x="4662250" y="4250381"/>
              <a:ext cx="1750966" cy="1225619"/>
            </a:xfrm>
            <a:prstGeom prst="snip2Diag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181" tIns="113181" rIns="113181" bIns="11318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kern="1200" dirty="0" smtClean="0">
                  <a:solidFill>
                    <a:schemeClr val="tx1"/>
                  </a:solidFill>
                </a:rPr>
                <a:t>موجب گسترش ناامنی در جامعه می شود.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13216" y="4367272"/>
              <a:ext cx="1273486" cy="9906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Snip Diagonal Corner Rectangle 15"/>
            <p:cNvSpPr/>
            <p:nvPr/>
          </p:nvSpPr>
          <p:spPr>
            <a:xfrm>
              <a:off x="6113987" y="5627156"/>
              <a:ext cx="1750966" cy="1225619"/>
            </a:xfrm>
            <a:prstGeom prst="snip2Diag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181" tIns="113181" rIns="113181" bIns="11318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kern="1200" dirty="0" smtClean="0">
                  <a:solidFill>
                    <a:schemeClr val="tx1"/>
                  </a:solidFill>
                </a:rPr>
                <a:t>در سیره انبیا الهی و اولیا الهی با جدیت با آن مقابله شده است.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864954" y="5744047"/>
              <a:ext cx="1273486" cy="990600"/>
            </a:xfrm>
            <a:custGeom>
              <a:avLst/>
              <a:gdLst>
                <a:gd name="connsiteX0" fmla="*/ 0 w 1273486"/>
                <a:gd name="connsiteY0" fmla="*/ 0 h 990600"/>
                <a:gd name="connsiteX1" fmla="*/ 1273486 w 1273486"/>
                <a:gd name="connsiteY1" fmla="*/ 0 h 990600"/>
                <a:gd name="connsiteX2" fmla="*/ 1273486 w 1273486"/>
                <a:gd name="connsiteY2" fmla="*/ 990600 h 990600"/>
                <a:gd name="connsiteX3" fmla="*/ 0 w 1273486"/>
                <a:gd name="connsiteY3" fmla="*/ 990600 h 990600"/>
                <a:gd name="connsiteX4" fmla="*/ 0 w 1273486"/>
                <a:gd name="connsiteY4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486" h="990600">
                  <a:moveTo>
                    <a:pt x="0" y="0"/>
                  </a:moveTo>
                  <a:lnTo>
                    <a:pt x="1273486" y="0"/>
                  </a:lnTo>
                  <a:lnTo>
                    <a:pt x="1273486" y="990600"/>
                  </a:lnTo>
                  <a:lnTo>
                    <a:pt x="0" y="990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700" kern="1200"/>
            </a:p>
          </p:txBody>
        </p:sp>
      </p:grpSp>
      <p:sp>
        <p:nvSpPr>
          <p:cNvPr id="19" name="Curved Left Arrow 18"/>
          <p:cNvSpPr/>
          <p:nvPr/>
        </p:nvSpPr>
        <p:spPr>
          <a:xfrm>
            <a:off x="10411217" y="2227800"/>
            <a:ext cx="820396" cy="1272933"/>
          </a:xfrm>
          <a:prstGeom prst="curvedLeftArrow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4443" y="2177158"/>
            <a:ext cx="9330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2- </a:t>
            </a:r>
            <a:r>
              <a:rPr lang="fa-IR" sz="2800" dirty="0" smtClean="0">
                <a:cs typeface="B Nazanin" panose="00000400000000000000" pitchFamily="2" charset="-78"/>
              </a:rPr>
              <a:t>تفاوت توبیخ های خدا و دیگران در چیست؟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3- ...</a:t>
            </a:r>
          </a:p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4- ...</a:t>
            </a:r>
          </a:p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  <a:p>
            <a:pPr algn="r"/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209535" y="370179"/>
            <a:ext cx="7092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/>
              <a:t>جمع </a:t>
            </a:r>
            <a:r>
              <a:rPr lang="fa-IR" sz="2800" b="1" dirty="0"/>
              <a:t>بندی سوره </a:t>
            </a:r>
            <a:r>
              <a:rPr lang="fa-IR" sz="2800" b="1" dirty="0" smtClean="0"/>
              <a:t>مبارکه </a:t>
            </a:r>
            <a:r>
              <a:rPr lang="fa-IR" sz="2800" b="1" dirty="0" smtClean="0"/>
              <a:t>همزه </a:t>
            </a:r>
            <a:r>
              <a:rPr lang="fa-IR" sz="2800" b="1" dirty="0" smtClean="0"/>
              <a:t>با طرح سوال و پاسخ به آنها</a:t>
            </a:r>
            <a:endParaRPr lang="fa-IR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511989" y="1653938"/>
            <a:ext cx="7890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Nazanin" panose="00000400000000000000" pitchFamily="2" charset="-78"/>
              </a:rPr>
              <a:t>1- </a:t>
            </a:r>
            <a:r>
              <a:rPr lang="fa-IR" sz="2800" dirty="0" smtClean="0">
                <a:cs typeface="B Nazanin" panose="00000400000000000000" pitchFamily="2" charset="-78"/>
              </a:rPr>
              <a:t>چرا </a:t>
            </a:r>
            <a:r>
              <a:rPr lang="fa-IR" sz="2800" dirty="0" smtClean="0">
                <a:cs typeface="B Nazanin" panose="00000400000000000000" pitchFamily="2" charset="-78"/>
              </a:rPr>
              <a:t>خداوند برای هشدار همزه لمزه از کلمه ویل استفاده کرده است؟</a:t>
            </a:r>
            <a:endParaRPr lang="fa-IR" sz="2800" dirty="0">
              <a:cs typeface="B Nazanin" panose="00000400000000000000" pitchFamily="2" charset="-78"/>
            </a:endParaRPr>
          </a:p>
        </p:txBody>
      </p:sp>
      <p:sp>
        <p:nvSpPr>
          <p:cNvPr id="10" name="Right Bracket 9"/>
          <p:cNvSpPr/>
          <p:nvPr/>
        </p:nvSpPr>
        <p:spPr>
          <a:xfrm>
            <a:off x="11000509" y="1302327"/>
            <a:ext cx="401782" cy="4641272"/>
          </a:xfrm>
          <a:prstGeom prst="rightBracket">
            <a:avLst/>
          </a:prstGeom>
          <a:ln w="28575">
            <a:solidFill>
              <a:srgbClr val="6E5E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93CFE69-79B0-440B-949E-DA17AD834A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469282" y="3182703"/>
            <a:ext cx="4160905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چهارم: </a:t>
            </a:r>
            <a:endParaRPr lang="fa-IR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r"/>
            <a:r>
              <a:rPr lang="fa-IR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طهارت </a:t>
            </a:r>
            <a:r>
              <a:rPr lang="fa-I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برای تدبر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408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66933" y="1394693"/>
            <a:ext cx="5825067" cy="4470397"/>
            <a:chOff x="6282266" y="1574801"/>
            <a:chExt cx="5825067" cy="44703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2267" y="1574801"/>
              <a:ext cx="5825066" cy="27363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6282266" y="4307943"/>
              <a:ext cx="5825067" cy="173725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28" y="4258364"/>
            <a:ext cx="5266890" cy="985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 algn="r"/>
            <a:r>
              <a:rPr lang="fa-IR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/>
            </a:r>
            <a:br>
              <a:rPr lang="fa-IR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805932" y="4522442"/>
            <a:ext cx="3114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ايجاد طهارت در خود 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6636326" y="5244635"/>
            <a:ext cx="5275822" cy="1339286"/>
          </a:xfrm>
          <a:prstGeom prst="rect">
            <a:avLst/>
          </a:prstGeom>
          <a:solidFill>
            <a:srgbClr val="C95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50896" y="5276822"/>
            <a:ext cx="47949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fa-IR" sz="4400" b="1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از </a:t>
            </a:r>
            <a:r>
              <a:rPr lang="fa-IR" sz="44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منظر يكي از موضوعات سوره</a:t>
            </a:r>
          </a:p>
        </p:txBody>
      </p:sp>
    </p:spTree>
    <p:extLst>
      <p:ext uri="{BB962C8B-B14F-4D97-AF65-F5344CB8AC3E}">
        <p14:creationId xmlns:p14="http://schemas.microsoft.com/office/powerpoint/2010/main" val="31618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H="1">
            <a:off x="8706569" y="250945"/>
            <a:ext cx="3219348" cy="108681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951439" y="2931105"/>
            <a:ext cx="3219348" cy="108681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4840922" y="1535450"/>
            <a:ext cx="3219348" cy="108681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flipH="1">
            <a:off x="-128654" y="85502"/>
            <a:ext cx="5353455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cs typeface="B Nazanin" panose="00000400000000000000" pitchFamily="2" charset="-78"/>
              </a:rPr>
              <a:t>شناخت عوامل و نتایج همز لمز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14282" y="608722"/>
            <a:ext cx="3840480" cy="0"/>
          </a:xfrm>
          <a:prstGeom prst="line">
            <a:avLst/>
          </a:prstGeom>
          <a:ln w="38100">
            <a:gradFill>
              <a:gsLst>
                <a:gs pos="0">
                  <a:srgbClr val="00B0F0"/>
                </a:gs>
                <a:gs pos="57000">
                  <a:srgbClr val="FFFF00"/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flipH="1">
            <a:off x="8602925" y="286521"/>
            <a:ext cx="3426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گاهی انسان دچار همزلمز است ولی</a:t>
            </a:r>
          </a:p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آن را به این عنوان نمی شناسند.</a:t>
            </a:r>
          </a:p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فهرستی از همز و لمزها را یادداشت کنیم.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4936371" y="1589583"/>
            <a:ext cx="2893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گاهی انسان برای طعنه زدن خود </a:t>
            </a:r>
          </a:p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توجیهاتی دارد؛ </a:t>
            </a:r>
          </a:p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آنها را یاداشت کنیم.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1074572" y="2978908"/>
            <a:ext cx="3028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گاهی انسان برای اصلاح فردی </a:t>
            </a:r>
          </a:p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به او طعنه می زند؛</a:t>
            </a:r>
          </a:p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 آنها را یادداشت کنیم. 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3" name="Notched Right Arrow 2"/>
          <p:cNvSpPr/>
          <p:nvPr/>
        </p:nvSpPr>
        <p:spPr>
          <a:xfrm flipH="1">
            <a:off x="9549298" y="1395633"/>
            <a:ext cx="1664843" cy="1226634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غیبت و بدگویی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Notched Right Arrow 16"/>
          <p:cNvSpPr/>
          <p:nvPr/>
        </p:nvSpPr>
        <p:spPr>
          <a:xfrm flipH="1">
            <a:off x="9549298" y="2622267"/>
            <a:ext cx="1664843" cy="1226634"/>
          </a:xfrm>
          <a:prstGeom prst="notch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انتقاد همراه با تخریب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otched Right Arrow 17"/>
          <p:cNvSpPr/>
          <p:nvPr/>
        </p:nvSpPr>
        <p:spPr>
          <a:xfrm flipH="1">
            <a:off x="9549298" y="3848901"/>
            <a:ext cx="1664843" cy="1226634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تحقیر دیگران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Notched Right Arrow 18"/>
          <p:cNvSpPr/>
          <p:nvPr/>
        </p:nvSpPr>
        <p:spPr>
          <a:xfrm flipH="1">
            <a:off x="9549298" y="5075535"/>
            <a:ext cx="1664843" cy="1226634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شوخی های اشتباه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Notched Right Arrow 24"/>
          <p:cNvSpPr/>
          <p:nvPr/>
        </p:nvSpPr>
        <p:spPr>
          <a:xfrm flipH="1">
            <a:off x="5659815" y="2674182"/>
            <a:ext cx="1664843" cy="1226634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آدم بی فکری است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Notched Right Arrow 25"/>
          <p:cNvSpPr/>
          <p:nvPr/>
        </p:nvSpPr>
        <p:spPr>
          <a:xfrm flipH="1">
            <a:off x="5659815" y="3900816"/>
            <a:ext cx="1664843" cy="1226634"/>
          </a:xfrm>
          <a:prstGeom prst="notch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Notched Right Arrow 26"/>
          <p:cNvSpPr/>
          <p:nvPr/>
        </p:nvSpPr>
        <p:spPr>
          <a:xfrm flipH="1">
            <a:off x="5659815" y="5127450"/>
            <a:ext cx="1664843" cy="1226634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اشتباه زیاد دارد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5772327" y="4190967"/>
            <a:ext cx="1439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dirty="0"/>
              <a:t>بی دست و پا و </a:t>
            </a:r>
            <a:endParaRPr lang="fa-IR" dirty="0" smtClean="0"/>
          </a:p>
          <a:p>
            <a:pPr algn="ctr"/>
            <a:r>
              <a:rPr lang="fa-IR" dirty="0" smtClean="0"/>
              <a:t>حواس </a:t>
            </a:r>
            <a:r>
              <a:rPr lang="fa-IR" dirty="0"/>
              <a:t>پرت است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 rot="7566009" flipV="1">
            <a:off x="3948348" y="1959247"/>
            <a:ext cx="608021" cy="1249744"/>
          </a:xfrm>
          <a:prstGeom prst="righ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7566009" flipV="1">
            <a:off x="7849500" y="582161"/>
            <a:ext cx="608021" cy="1249744"/>
          </a:xfrm>
          <a:prstGeom prst="rightArrow">
            <a:avLst/>
          </a:prstGeom>
          <a:solidFill>
            <a:srgbClr val="76707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Notched Right Arrow 31"/>
          <p:cNvSpPr/>
          <p:nvPr/>
        </p:nvSpPr>
        <p:spPr>
          <a:xfrm flipH="1">
            <a:off x="1770332" y="4065725"/>
            <a:ext cx="1664843" cy="1226634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807541" y="4332388"/>
            <a:ext cx="1507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dirty="0"/>
              <a:t>تحقیر </a:t>
            </a:r>
            <a:r>
              <a:rPr lang="fa-IR" dirty="0" smtClean="0"/>
              <a:t>دانش </a:t>
            </a:r>
            <a:r>
              <a:rPr lang="fa-IR" dirty="0"/>
              <a:t>آموز </a:t>
            </a:r>
            <a:endParaRPr lang="fa-IR" dirty="0" smtClean="0"/>
          </a:p>
          <a:p>
            <a:pPr algn="ctr"/>
            <a:r>
              <a:rPr lang="fa-IR" dirty="0" smtClean="0"/>
              <a:t>توسط </a:t>
            </a:r>
            <a:r>
              <a:rPr lang="fa-IR" dirty="0"/>
              <a:t>معلم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30885" y="917621"/>
            <a:ext cx="2468880" cy="0"/>
          </a:xfrm>
          <a:prstGeom prst="line">
            <a:avLst/>
          </a:prstGeom>
          <a:ln w="38100">
            <a:gradFill>
              <a:gsLst>
                <a:gs pos="0">
                  <a:srgbClr val="B43500"/>
                </a:gs>
                <a:gs pos="57000">
                  <a:srgbClr val="FFFF00"/>
                </a:gs>
                <a:gs pos="100000">
                  <a:srgbClr val="B43500"/>
                </a:gs>
              </a:gsLst>
              <a:lin ang="0" scaled="0"/>
            </a:gra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538488861"/>
              </p:ext>
            </p:extLst>
          </p:nvPr>
        </p:nvGraphicFramePr>
        <p:xfrm>
          <a:off x="1866887" y="10850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8746" t="40941" r="15017" b="8762"/>
          <a:stretch/>
        </p:blipFill>
        <p:spPr>
          <a:xfrm>
            <a:off x="4490520" y="3630882"/>
            <a:ext cx="1430446" cy="1457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1528" r="10939" b="6230"/>
          <a:stretch/>
        </p:blipFill>
        <p:spPr>
          <a:xfrm>
            <a:off x="2489703" y="4753069"/>
            <a:ext cx="1414752" cy="14213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5295723" y="435416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Nazanin" panose="00000400000000000000" pitchFamily="2" charset="-78"/>
              </a:rPr>
              <a:t>برای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طهارت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57395" y="404638"/>
            <a:ext cx="363316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برای رضای خدا، با اخلاق حسنه و مطابق با سیره اهل بیت </a:t>
            </a:r>
            <a:r>
              <a:rPr lang="fa-IR" sz="700" dirty="0" smtClean="0">
                <a:cs typeface="B Nazanin" panose="00000400000000000000" pitchFamily="2" charset="-78"/>
              </a:rPr>
              <a:t>علیهم السلام </a:t>
            </a:r>
            <a:r>
              <a:rPr lang="fa-IR" sz="2000" dirty="0" smtClean="0">
                <a:cs typeface="B Nazanin" panose="00000400000000000000" pitchFamily="2" charset="-78"/>
              </a:rPr>
              <a:t>تذکر دهد.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40087" y="404638"/>
            <a:ext cx="3633168" cy="7078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41429" y="558526"/>
            <a:ext cx="3830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به طور کلی دست از سرزنش دیگران بردارد.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40917"/>
          <a:stretch/>
        </p:blipFill>
        <p:spPr>
          <a:xfrm>
            <a:off x="5404480" y="1980403"/>
            <a:ext cx="1430447" cy="1496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7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594034" y="0"/>
            <a:ext cx="3040655" cy="1542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a-IR" b="1" dirty="0">
              <a:solidFill>
                <a:prstClr val="black"/>
              </a:solidFill>
              <a:cs typeface="B Mitra" panose="00000400000000000000" pitchFamily="2" charset="-7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200365" y="1039251"/>
            <a:ext cx="8998124" cy="54186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ounded Rectangle 94"/>
          <p:cNvSpPr/>
          <p:nvPr/>
        </p:nvSpPr>
        <p:spPr>
          <a:xfrm>
            <a:off x="2712752" y="4106359"/>
            <a:ext cx="2308135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2712752" y="4655753"/>
            <a:ext cx="2308135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2712752" y="5205147"/>
            <a:ext cx="2308135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2712752" y="5754541"/>
            <a:ext cx="2308135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7271209" y="4898257"/>
            <a:ext cx="1548816" cy="51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442377" y="4893822"/>
            <a:ext cx="1407342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7014355" y="4342620"/>
            <a:ext cx="2023823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1" name="Line Callout 3 30"/>
          <p:cNvSpPr/>
          <p:nvPr/>
        </p:nvSpPr>
        <p:spPr>
          <a:xfrm>
            <a:off x="676432" y="696006"/>
            <a:ext cx="1607419" cy="67376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68737"/>
              <a:gd name="adj8" fmla="val 95535"/>
            </a:avLst>
          </a:prstGeom>
          <a:solidFill>
            <a:srgbClr val="7F7F7F"/>
          </a:solidFill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6200000">
            <a:off x="10048422" y="3275225"/>
            <a:ext cx="341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3200" b="1" dirty="0">
                <a:cs typeface="B Mitra" panose="00000400000000000000" pitchFamily="2" charset="-78"/>
              </a:rPr>
              <a:t>بِسمِ الله الرَّحمنِ الرَّحيمِ</a:t>
            </a:r>
            <a:endParaRPr lang="en-US" sz="28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165" y="831712"/>
            <a:ext cx="3749040" cy="102225"/>
          </a:xfrm>
          <a:prstGeom prst="rect">
            <a:avLst/>
          </a:prstGeom>
        </p:spPr>
      </p:pic>
      <p:sp>
        <p:nvSpPr>
          <p:cNvPr id="44" name="object 28"/>
          <p:cNvSpPr/>
          <p:nvPr/>
        </p:nvSpPr>
        <p:spPr>
          <a:xfrm>
            <a:off x="9274422" y="1419253"/>
            <a:ext cx="246888" cy="1647903"/>
          </a:xfrm>
          <a:custGeom>
            <a:avLst/>
            <a:gdLst/>
            <a:ahLst/>
            <a:cxnLst/>
            <a:rect l="l" t="t" r="r" b="b"/>
            <a:pathLst>
              <a:path w="454025" h="3850004">
                <a:moveTo>
                  <a:pt x="0" y="0"/>
                </a:moveTo>
                <a:lnTo>
                  <a:pt x="40567" y="586"/>
                </a:lnTo>
                <a:lnTo>
                  <a:pt x="78851" y="2278"/>
                </a:lnTo>
                <a:lnTo>
                  <a:pt x="130689" y="6673"/>
                </a:lnTo>
                <a:lnTo>
                  <a:pt x="174036" y="12998"/>
                </a:lnTo>
                <a:lnTo>
                  <a:pt x="215151" y="23855"/>
                </a:lnTo>
                <a:lnTo>
                  <a:pt x="233172" y="1885949"/>
                </a:lnTo>
                <a:lnTo>
                  <a:pt x="234063" y="1889372"/>
                </a:lnTo>
                <a:lnTo>
                  <a:pt x="273210" y="1907731"/>
                </a:lnTo>
                <a:lnTo>
                  <a:pt x="311161" y="1914956"/>
                </a:lnTo>
                <a:lnTo>
                  <a:pt x="358683" y="1920430"/>
                </a:lnTo>
                <a:lnTo>
                  <a:pt x="413767" y="1923820"/>
                </a:lnTo>
                <a:lnTo>
                  <a:pt x="453697" y="1924755"/>
                </a:lnTo>
                <a:lnTo>
                  <a:pt x="434069" y="1924930"/>
                </a:lnTo>
                <a:lnTo>
                  <a:pt x="395897" y="1926225"/>
                </a:lnTo>
                <a:lnTo>
                  <a:pt x="342874" y="1930314"/>
                </a:lnTo>
                <a:lnTo>
                  <a:pt x="297365" y="1936630"/>
                </a:lnTo>
                <a:lnTo>
                  <a:pt x="253109" y="1947839"/>
                </a:lnTo>
                <a:lnTo>
                  <a:pt x="233172" y="3810761"/>
                </a:lnTo>
                <a:lnTo>
                  <a:pt x="232280" y="3814184"/>
                </a:lnTo>
                <a:lnTo>
                  <a:pt x="193133" y="3832543"/>
                </a:lnTo>
                <a:lnTo>
                  <a:pt x="155182" y="3839768"/>
                </a:lnTo>
                <a:lnTo>
                  <a:pt x="107660" y="3845242"/>
                </a:lnTo>
                <a:lnTo>
                  <a:pt x="52576" y="3848632"/>
                </a:lnTo>
                <a:lnTo>
                  <a:pt x="32882" y="3849240"/>
                </a:lnTo>
                <a:lnTo>
                  <a:pt x="12646" y="384956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94194" y="146844"/>
            <a:ext cx="36503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a-IR" sz="44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نمودار سوره </a:t>
            </a:r>
            <a:r>
              <a:rPr lang="fa-IR" sz="36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مبارکه</a:t>
            </a:r>
            <a:r>
              <a:rPr lang="fa-IR" sz="44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</a:t>
            </a:r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همزه</a:t>
            </a:r>
            <a:endParaRPr lang="en-US" sz="4400" b="1" dirty="0">
              <a:solidFill>
                <a:prstClr val="black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55833" y="1419253"/>
            <a:ext cx="2023823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219168" y="2200584"/>
            <a:ext cx="1548816" cy="51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الَّذي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446177" y="1965918"/>
            <a:ext cx="2023823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53" name="Left Arrow 52"/>
          <p:cNvSpPr/>
          <p:nvPr/>
        </p:nvSpPr>
        <p:spPr>
          <a:xfrm>
            <a:off x="9025376" y="1684512"/>
            <a:ext cx="241880" cy="793968"/>
          </a:xfrm>
          <a:prstGeom prst="leftArrow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808238" y="1987152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446177" y="2548436"/>
            <a:ext cx="2023823" cy="51256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882157" y="4995679"/>
            <a:ext cx="834939" cy="512562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8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62" name="Left Arrow 61"/>
          <p:cNvSpPr/>
          <p:nvPr/>
        </p:nvSpPr>
        <p:spPr>
          <a:xfrm>
            <a:off x="9138999" y="4194350"/>
            <a:ext cx="241880" cy="793968"/>
          </a:xfrm>
          <a:prstGeom prst="leftArrow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3" name="object 28"/>
          <p:cNvSpPr/>
          <p:nvPr/>
        </p:nvSpPr>
        <p:spPr>
          <a:xfrm>
            <a:off x="9340648" y="4059878"/>
            <a:ext cx="246888" cy="2286000"/>
          </a:xfrm>
          <a:custGeom>
            <a:avLst/>
            <a:gdLst/>
            <a:ahLst/>
            <a:cxnLst/>
            <a:rect l="l" t="t" r="r" b="b"/>
            <a:pathLst>
              <a:path w="454025" h="3850004">
                <a:moveTo>
                  <a:pt x="0" y="0"/>
                </a:moveTo>
                <a:lnTo>
                  <a:pt x="40567" y="586"/>
                </a:lnTo>
                <a:lnTo>
                  <a:pt x="78851" y="2278"/>
                </a:lnTo>
                <a:lnTo>
                  <a:pt x="130689" y="6673"/>
                </a:lnTo>
                <a:lnTo>
                  <a:pt x="174036" y="12998"/>
                </a:lnTo>
                <a:lnTo>
                  <a:pt x="215151" y="23855"/>
                </a:lnTo>
                <a:lnTo>
                  <a:pt x="233172" y="1885949"/>
                </a:lnTo>
                <a:lnTo>
                  <a:pt x="234063" y="1889372"/>
                </a:lnTo>
                <a:lnTo>
                  <a:pt x="273210" y="1907731"/>
                </a:lnTo>
                <a:lnTo>
                  <a:pt x="311161" y="1914956"/>
                </a:lnTo>
                <a:lnTo>
                  <a:pt x="358683" y="1920430"/>
                </a:lnTo>
                <a:lnTo>
                  <a:pt x="413767" y="1923820"/>
                </a:lnTo>
                <a:lnTo>
                  <a:pt x="453697" y="1924755"/>
                </a:lnTo>
                <a:lnTo>
                  <a:pt x="434069" y="1924930"/>
                </a:lnTo>
                <a:lnTo>
                  <a:pt x="395897" y="1926225"/>
                </a:lnTo>
                <a:lnTo>
                  <a:pt x="342874" y="1930314"/>
                </a:lnTo>
                <a:lnTo>
                  <a:pt x="297365" y="1936630"/>
                </a:lnTo>
                <a:lnTo>
                  <a:pt x="253109" y="1947839"/>
                </a:lnTo>
                <a:lnTo>
                  <a:pt x="233172" y="3810761"/>
                </a:lnTo>
                <a:lnTo>
                  <a:pt x="232280" y="3814184"/>
                </a:lnTo>
                <a:lnTo>
                  <a:pt x="193133" y="3832543"/>
                </a:lnTo>
                <a:lnTo>
                  <a:pt x="155182" y="3839768"/>
                </a:lnTo>
                <a:lnTo>
                  <a:pt x="107660" y="3845242"/>
                </a:lnTo>
                <a:lnTo>
                  <a:pt x="52576" y="3848632"/>
                </a:lnTo>
                <a:lnTo>
                  <a:pt x="32882" y="3849240"/>
                </a:lnTo>
                <a:lnTo>
                  <a:pt x="12646" y="384956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4242" y="595398"/>
            <a:ext cx="1751798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>
                <a:cs typeface="B Nazanin" panose="00000400000000000000" pitchFamily="2" charset="-78"/>
              </a:rPr>
              <a:t>ارتباط رفتارهای فردی و اجتماعی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891588" y="1952657"/>
            <a:ext cx="7040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fa-IR" sz="2400" b="1" dirty="0">
                <a:cs typeface="B Mitra" panose="00000400000000000000" pitchFamily="2" charset="-78"/>
              </a:rPr>
              <a:t> </a:t>
            </a:r>
            <a:r>
              <a:rPr lang="fa-IR" sz="2800" b="1" dirty="0">
                <a:cs typeface="B Mitra" panose="00000400000000000000" pitchFamily="2" charset="-78"/>
              </a:rPr>
              <a:t>وَيلٌ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579483" y="1993231"/>
            <a:ext cx="175721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جَمَعَ مالاً وَ عَدَّدَهُ (2)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389526" y="2581596"/>
            <a:ext cx="2137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يَحسَبُ أَنَّ مالَهُ أَخلَدَهُ (3)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046094" y="4950977"/>
            <a:ext cx="540533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800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كَلاَّ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6472" y="1471667"/>
            <a:ext cx="1617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لِكُلِّ هُمَزَةٍ لُمَزَةٍ (1)</a:t>
            </a:r>
            <a:endParaRPr lang="fa-IR" b="1" dirty="0">
              <a:solidFill>
                <a:prstClr val="black"/>
              </a:solidFill>
              <a:cs typeface="B Mitra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6341" y="4363957"/>
            <a:ext cx="189186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لَيُنبَذَنَّ فِي الحُطَمَةِ (4)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548435" y="4930202"/>
            <a:ext cx="126348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مَا</a:t>
            </a:r>
            <a:r>
              <a:rPr lang="fa-IR" b="1" u="sng" dirty="0" smtClean="0">
                <a:solidFill>
                  <a:prstClr val="black"/>
                </a:solidFill>
                <a:cs typeface="B Mitra" panose="00000400000000000000" pitchFamily="2" charset="-78"/>
              </a:rPr>
              <a:t> </a:t>
            </a:r>
            <a:r>
              <a:rPr lang="fa-IR" b="1" u="sng" dirty="0">
                <a:solidFill>
                  <a:prstClr val="black"/>
                </a:solidFill>
                <a:cs typeface="B Mitra" panose="00000400000000000000" pitchFamily="2" charset="-78"/>
              </a:rPr>
              <a:t>الحُطَمَةُ </a:t>
            </a: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(5)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03138" y="4950977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وَ </a:t>
            </a: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ما أَدراكَ </a:t>
            </a:r>
            <a:endParaRPr lang="en-US" dirty="0"/>
          </a:p>
        </p:txBody>
      </p:sp>
      <p:sp>
        <p:nvSpPr>
          <p:cNvPr id="78" name="Left Arrow 77"/>
          <p:cNvSpPr/>
          <p:nvPr/>
        </p:nvSpPr>
        <p:spPr>
          <a:xfrm>
            <a:off x="6942315" y="4898757"/>
            <a:ext cx="228073" cy="498841"/>
          </a:xfrm>
          <a:prstGeom prst="leftArrow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239343" y="4150314"/>
            <a:ext cx="1779014" cy="3770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نارُ الله المُوقَدَةُ (6)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3366047" y="5779403"/>
            <a:ext cx="1652310" cy="454593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cs typeface="B Mitra" panose="00000400000000000000" pitchFamily="2" charset="-78"/>
              </a:rPr>
              <a:t>في‏ عَمَدٍ مُمَدَّدَةٍ (9)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2908059" y="5280133"/>
            <a:ext cx="2152059" cy="3770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إِنَّها عَلَيهِم مُؤصَدَةٌ (8)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2635603" y="4702669"/>
            <a:ext cx="2424515" cy="3770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الَّتي‏ تَطَّلِعُ عَلَى الأَفئِدَةِ (7)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99" name="object 28"/>
          <p:cNvSpPr/>
          <p:nvPr/>
        </p:nvSpPr>
        <p:spPr>
          <a:xfrm>
            <a:off x="5025374" y="4059878"/>
            <a:ext cx="246888" cy="2286000"/>
          </a:xfrm>
          <a:custGeom>
            <a:avLst/>
            <a:gdLst/>
            <a:ahLst/>
            <a:cxnLst/>
            <a:rect l="l" t="t" r="r" b="b"/>
            <a:pathLst>
              <a:path w="454025" h="3850004">
                <a:moveTo>
                  <a:pt x="0" y="0"/>
                </a:moveTo>
                <a:lnTo>
                  <a:pt x="40567" y="586"/>
                </a:lnTo>
                <a:lnTo>
                  <a:pt x="78851" y="2278"/>
                </a:lnTo>
                <a:lnTo>
                  <a:pt x="130689" y="6673"/>
                </a:lnTo>
                <a:lnTo>
                  <a:pt x="174036" y="12998"/>
                </a:lnTo>
                <a:lnTo>
                  <a:pt x="215151" y="23855"/>
                </a:lnTo>
                <a:lnTo>
                  <a:pt x="233172" y="1885949"/>
                </a:lnTo>
                <a:lnTo>
                  <a:pt x="234063" y="1889372"/>
                </a:lnTo>
                <a:lnTo>
                  <a:pt x="273210" y="1907731"/>
                </a:lnTo>
                <a:lnTo>
                  <a:pt x="311161" y="1914956"/>
                </a:lnTo>
                <a:lnTo>
                  <a:pt x="358683" y="1920430"/>
                </a:lnTo>
                <a:lnTo>
                  <a:pt x="413767" y="1923820"/>
                </a:lnTo>
                <a:lnTo>
                  <a:pt x="453697" y="1924755"/>
                </a:lnTo>
                <a:lnTo>
                  <a:pt x="434069" y="1924930"/>
                </a:lnTo>
                <a:lnTo>
                  <a:pt x="395897" y="1926225"/>
                </a:lnTo>
                <a:lnTo>
                  <a:pt x="342874" y="1930314"/>
                </a:lnTo>
                <a:lnTo>
                  <a:pt x="297365" y="1936630"/>
                </a:lnTo>
                <a:lnTo>
                  <a:pt x="253109" y="1947839"/>
                </a:lnTo>
                <a:lnTo>
                  <a:pt x="233172" y="3810761"/>
                </a:lnTo>
                <a:lnTo>
                  <a:pt x="232280" y="3814184"/>
                </a:lnTo>
                <a:lnTo>
                  <a:pt x="193133" y="3832543"/>
                </a:lnTo>
                <a:lnTo>
                  <a:pt x="155182" y="3839768"/>
                </a:lnTo>
                <a:lnTo>
                  <a:pt x="107660" y="3845242"/>
                </a:lnTo>
                <a:lnTo>
                  <a:pt x="52576" y="3848632"/>
                </a:lnTo>
                <a:lnTo>
                  <a:pt x="32882" y="3849240"/>
                </a:lnTo>
                <a:lnTo>
                  <a:pt x="12646" y="384956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101" name="Striped Right Arrow 100"/>
          <p:cNvSpPr/>
          <p:nvPr/>
        </p:nvSpPr>
        <p:spPr>
          <a:xfrm flipH="1">
            <a:off x="5742783" y="1965222"/>
            <a:ext cx="1423689" cy="1095623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828852" y="1527602"/>
            <a:ext cx="1258473" cy="33024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a-IR"/>
            </a:defPPr>
            <a:lvl1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</a:lstStyle>
          <a:p>
            <a:r>
              <a:rPr lang="fa-IR" sz="1800" dirty="0"/>
              <a:t>رفتار فردی </a:t>
            </a:r>
            <a:endParaRPr lang="en-US" sz="1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3828852" y="3105664"/>
            <a:ext cx="1258473" cy="30904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a-IR"/>
            </a:defPPr>
            <a:lvl1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</a:lstStyle>
          <a:p>
            <a:r>
              <a:rPr lang="fa-IR" sz="1800" dirty="0"/>
              <a:t>اعتقاد  فردی </a:t>
            </a:r>
            <a:endParaRPr lang="en-US" sz="1800" dirty="0"/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1343760" y="4962966"/>
            <a:ext cx="2123434" cy="41022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a-IR"/>
            </a:defPPr>
            <a:lvl1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a-IR" dirty="0" smtClean="0">
                <a:solidFill>
                  <a:schemeClr val="tx1"/>
                </a:solidFill>
              </a:rPr>
              <a:t>عذاب ذکر شده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3311" y="2314132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 smtClean="0">
                <a:solidFill>
                  <a:srgbClr val="FFC000"/>
                </a:solidFill>
              </a:rPr>
              <a:t>باورهماز </a:t>
            </a:r>
            <a:r>
              <a:rPr lang="fa-IR" b="1" dirty="0">
                <a:solidFill>
                  <a:srgbClr val="FFC000"/>
                </a:solidFill>
              </a:rPr>
              <a:t>لماز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08" name="object 28"/>
          <p:cNvSpPr/>
          <p:nvPr/>
        </p:nvSpPr>
        <p:spPr>
          <a:xfrm>
            <a:off x="5454479" y="1912774"/>
            <a:ext cx="163150" cy="1188720"/>
          </a:xfrm>
          <a:custGeom>
            <a:avLst/>
            <a:gdLst/>
            <a:ahLst/>
            <a:cxnLst/>
            <a:rect l="l" t="t" r="r" b="b"/>
            <a:pathLst>
              <a:path w="454025" h="3850004">
                <a:moveTo>
                  <a:pt x="0" y="0"/>
                </a:moveTo>
                <a:lnTo>
                  <a:pt x="40567" y="586"/>
                </a:lnTo>
                <a:lnTo>
                  <a:pt x="78851" y="2278"/>
                </a:lnTo>
                <a:lnTo>
                  <a:pt x="130689" y="6673"/>
                </a:lnTo>
                <a:lnTo>
                  <a:pt x="174036" y="12998"/>
                </a:lnTo>
                <a:lnTo>
                  <a:pt x="215151" y="23855"/>
                </a:lnTo>
                <a:lnTo>
                  <a:pt x="233172" y="1885949"/>
                </a:lnTo>
                <a:lnTo>
                  <a:pt x="234063" y="1889372"/>
                </a:lnTo>
                <a:lnTo>
                  <a:pt x="273210" y="1907731"/>
                </a:lnTo>
                <a:lnTo>
                  <a:pt x="311161" y="1914956"/>
                </a:lnTo>
                <a:lnTo>
                  <a:pt x="358683" y="1920430"/>
                </a:lnTo>
                <a:lnTo>
                  <a:pt x="413767" y="1923820"/>
                </a:lnTo>
                <a:lnTo>
                  <a:pt x="453697" y="1924755"/>
                </a:lnTo>
                <a:lnTo>
                  <a:pt x="434069" y="1924930"/>
                </a:lnTo>
                <a:lnTo>
                  <a:pt x="395897" y="1926225"/>
                </a:lnTo>
                <a:lnTo>
                  <a:pt x="342874" y="1930314"/>
                </a:lnTo>
                <a:lnTo>
                  <a:pt x="297365" y="1936630"/>
                </a:lnTo>
                <a:lnTo>
                  <a:pt x="253109" y="1947839"/>
                </a:lnTo>
                <a:lnTo>
                  <a:pt x="233172" y="3810761"/>
                </a:lnTo>
                <a:lnTo>
                  <a:pt x="232280" y="3814184"/>
                </a:lnTo>
                <a:lnTo>
                  <a:pt x="193133" y="3832543"/>
                </a:lnTo>
                <a:lnTo>
                  <a:pt x="155182" y="3839768"/>
                </a:lnTo>
                <a:lnTo>
                  <a:pt x="107660" y="3845242"/>
                </a:lnTo>
                <a:lnTo>
                  <a:pt x="52576" y="3848632"/>
                </a:lnTo>
                <a:lnTo>
                  <a:pt x="32882" y="3849240"/>
                </a:lnTo>
                <a:lnTo>
                  <a:pt x="12646" y="3849567"/>
                </a:lnTo>
              </a:path>
            </a:pathLst>
          </a:custGeom>
          <a:noFill/>
          <a:ln w="38100">
            <a:solidFill>
              <a:srgbClr val="FFD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41016" y="1458014"/>
            <a:ext cx="833123" cy="367454"/>
          </a:xfrm>
          <a:prstGeom prst="rect">
            <a:avLst/>
          </a:prstGeom>
          <a:noFill/>
          <a:ln w="28575">
            <a:solidFill>
              <a:srgbClr val="FFD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5690382" y="1029190"/>
            <a:ext cx="3261927" cy="33024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a-IR"/>
            </a:defPPr>
            <a:lvl1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</a:lstStyle>
          <a:p>
            <a:r>
              <a:rPr lang="fa-IR" sz="1800" dirty="0"/>
              <a:t>رفتار </a:t>
            </a:r>
            <a:r>
              <a:rPr lang="fa-IR" sz="1800" dirty="0" smtClean="0"/>
              <a:t>اجتماعی که مورد مذمت قرار گرفته  </a:t>
            </a:r>
            <a:endParaRPr lang="en-US" sz="1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9429864" y="3949767"/>
            <a:ext cx="1735768" cy="84929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a-IR"/>
            </a:defPPr>
            <a:lvl1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</a:lstStyle>
          <a:p>
            <a:r>
              <a:rPr lang="fa-IR" sz="1800" dirty="0" smtClean="0"/>
              <a:t>رد اعتقاد فردی</a:t>
            </a:r>
          </a:p>
          <a:p>
            <a:r>
              <a:rPr lang="fa-IR" sz="1800" dirty="0" smtClean="0"/>
              <a:t>(اصلا اینطور نیست که فکر می کنید.) </a:t>
            </a:r>
            <a:endParaRPr lang="en-US" sz="1800" dirty="0"/>
          </a:p>
        </p:txBody>
      </p:sp>
      <p:cxnSp>
        <p:nvCxnSpPr>
          <p:cNvPr id="20" name="Straight Arrow Connector 19"/>
          <p:cNvCxnSpPr>
            <a:stCxn id="49" idx="0"/>
          </p:cNvCxnSpPr>
          <p:nvPr/>
        </p:nvCxnSpPr>
        <p:spPr>
          <a:xfrm flipH="1" flipV="1">
            <a:off x="7967520" y="1256279"/>
            <a:ext cx="225" cy="1629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35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09812" y="2923160"/>
            <a:ext cx="2082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/>
              <a:t>سیره اهل بیت </a:t>
            </a:r>
            <a:r>
              <a:rPr lang="fa-IR" sz="800" b="1" dirty="0" smtClean="0"/>
              <a:t>علیهم السلام </a:t>
            </a:r>
            <a:r>
              <a:rPr lang="fa-IR" sz="2400" b="1" dirty="0" smtClean="0"/>
              <a:t>در برخورد با مسائل اجتماعی</a:t>
            </a:r>
            <a:endParaRPr lang="en-US" sz="2400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83027417"/>
              </p:ext>
            </p:extLst>
          </p:nvPr>
        </p:nvGraphicFramePr>
        <p:xfrm>
          <a:off x="953477" y="1630913"/>
          <a:ext cx="6795477" cy="467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7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42071" y="750457"/>
            <a:ext cx="282510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نجات </a:t>
            </a:r>
            <a:r>
              <a:rPr lang="fa-I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دنیا و آخرت </a:t>
            </a:r>
            <a:endParaRPr lang="fa-IR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Nazanin" panose="00000400000000000000" pitchFamily="2" charset="-78"/>
            </a:endParaRPr>
          </a:p>
          <a:p>
            <a:pPr algn="r"/>
            <a:endParaRPr lang="fa-IR" b="1" dirty="0" smtClean="0">
              <a:cs typeface="B Nazanin" panose="00000400000000000000" pitchFamily="2" charset="-78"/>
            </a:endParaRP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۱- </a:t>
            </a:r>
            <a:r>
              <a:rPr lang="fa-IR" dirty="0">
                <a:cs typeface="B Nazanin" panose="00000400000000000000" pitchFamily="2" charset="-78"/>
              </a:rPr>
              <a:t>کفایت حق از عبد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۲- عمل به واقعیات براى قیامت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۳- خرج کردن وقت در راه هدف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۴- مصون بودن از فقر و وسعت رزق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۵- بى نیازى از چشم داشت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۶- عزت واقعى و دورى از کبر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۷- عبادت بى عجب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۸- انجام خیر بدون منت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۹- معالى اخلاق</a:t>
            </a: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10- دورى از فخر و نازبر مردم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183" y="750457"/>
            <a:ext cx="540449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اصلاح بد اندیشی دیگران</a:t>
            </a:r>
          </a:p>
          <a:p>
            <a:pPr algn="r"/>
            <a:endParaRPr lang="fa-IR" b="1" dirty="0" smtClean="0">
              <a:cs typeface="B Nazanin" panose="00000400000000000000" pitchFamily="2" charset="-78"/>
            </a:endParaRP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1- به جاى </a:t>
            </a:r>
            <a:r>
              <a:rPr lang="fa-IR" dirty="0">
                <a:cs typeface="B Nazanin" panose="00000400000000000000" pitchFamily="2" charset="-78"/>
              </a:rPr>
              <a:t>دشمنى کینه توزان از </a:t>
            </a:r>
            <a:r>
              <a:rPr lang="fa-IR" dirty="0" smtClean="0">
                <a:cs typeface="B Nazanin" panose="00000400000000000000" pitchFamily="2" charset="-78"/>
              </a:rPr>
              <a:t>محبت</a:t>
            </a: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2- به جاى </a:t>
            </a:r>
            <a:r>
              <a:rPr lang="fa-IR" dirty="0">
                <a:cs typeface="B Nazanin" panose="00000400000000000000" pitchFamily="2" charset="-78"/>
              </a:rPr>
              <a:t>حسدورزى متجاوزان از </a:t>
            </a:r>
            <a:r>
              <a:rPr lang="fa-IR" dirty="0" smtClean="0">
                <a:cs typeface="B Nazanin" panose="00000400000000000000" pitchFamily="2" charset="-78"/>
              </a:rPr>
              <a:t>مودت</a:t>
            </a: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3- به جاى </a:t>
            </a:r>
            <a:r>
              <a:rPr lang="fa-IR" dirty="0">
                <a:cs typeface="B Nazanin" panose="00000400000000000000" pitchFamily="2" charset="-78"/>
              </a:rPr>
              <a:t>بدگمانى اهل صلاح از اعتماد و </a:t>
            </a:r>
            <a:r>
              <a:rPr lang="fa-IR" dirty="0" smtClean="0">
                <a:cs typeface="B Nazanin" panose="00000400000000000000" pitchFamily="2" charset="-78"/>
              </a:rPr>
              <a:t>اطمینان</a:t>
            </a: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4- به جاى </a:t>
            </a:r>
            <a:r>
              <a:rPr lang="fa-IR" dirty="0">
                <a:cs typeface="B Nazanin" panose="00000400000000000000" pitchFamily="2" charset="-78"/>
              </a:rPr>
              <a:t>دشمنى نزدیکان از </a:t>
            </a:r>
            <a:r>
              <a:rPr lang="fa-IR" dirty="0" smtClean="0">
                <a:cs typeface="B Nazanin" panose="00000400000000000000" pitchFamily="2" charset="-78"/>
              </a:rPr>
              <a:t>دوستى</a:t>
            </a: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5- به جاى </a:t>
            </a:r>
            <a:r>
              <a:rPr lang="fa-IR" dirty="0">
                <a:cs typeface="B Nazanin" panose="00000400000000000000" pitchFamily="2" charset="-78"/>
              </a:rPr>
              <a:t>بدرفتارى اقوام از </a:t>
            </a:r>
            <a:r>
              <a:rPr lang="fa-IR" dirty="0" smtClean="0">
                <a:cs typeface="B Nazanin" panose="00000400000000000000" pitchFamily="2" charset="-78"/>
              </a:rPr>
              <a:t>خوش رفتارى </a:t>
            </a: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6- به جاى </a:t>
            </a:r>
            <a:r>
              <a:rPr lang="fa-IR" dirty="0">
                <a:cs typeface="B Nazanin" panose="00000400000000000000" pitchFamily="2" charset="-78"/>
              </a:rPr>
              <a:t>بى اعتنائى نزدیکان از </a:t>
            </a:r>
            <a:r>
              <a:rPr lang="fa-IR" dirty="0" smtClean="0">
                <a:cs typeface="B Nazanin" panose="00000400000000000000" pitchFamily="2" charset="-78"/>
              </a:rPr>
              <a:t>یارى</a:t>
            </a: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7- به جای </a:t>
            </a:r>
            <a:r>
              <a:rPr lang="fa-IR" dirty="0">
                <a:cs typeface="B Nazanin" panose="00000400000000000000" pitchFamily="2" charset="-78"/>
              </a:rPr>
              <a:t>دوستى </a:t>
            </a:r>
            <a:r>
              <a:rPr lang="fa-IR" dirty="0" smtClean="0">
                <a:cs typeface="B Nazanin" panose="00000400000000000000" pitchFamily="2" charset="-78"/>
              </a:rPr>
              <a:t>مجادله </a:t>
            </a:r>
            <a:r>
              <a:rPr lang="fa-IR" dirty="0">
                <a:cs typeface="B Nazanin" panose="00000400000000000000" pitchFamily="2" charset="-78"/>
              </a:rPr>
              <a:t>کاران از دوستى </a:t>
            </a:r>
            <a:r>
              <a:rPr lang="fa-IR" dirty="0" smtClean="0">
                <a:cs typeface="B Nazanin" panose="00000400000000000000" pitchFamily="2" charset="-78"/>
              </a:rPr>
              <a:t>واقعى</a:t>
            </a: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8- به جاى </a:t>
            </a:r>
            <a:r>
              <a:rPr lang="fa-IR" dirty="0">
                <a:cs typeface="B Nazanin" panose="00000400000000000000" pitchFamily="2" charset="-78"/>
              </a:rPr>
              <a:t>بى توجهى </a:t>
            </a:r>
            <a:r>
              <a:rPr lang="fa-IR" dirty="0" smtClean="0">
                <a:cs typeface="B Nazanin" panose="00000400000000000000" pitchFamily="2" charset="-78"/>
              </a:rPr>
              <a:t>هم نشینان </a:t>
            </a:r>
            <a:r>
              <a:rPr lang="fa-IR" dirty="0">
                <a:cs typeface="B Nazanin" panose="00000400000000000000" pitchFamily="2" charset="-78"/>
              </a:rPr>
              <a:t>از </a:t>
            </a:r>
            <a:r>
              <a:rPr lang="fa-IR" dirty="0" smtClean="0">
                <a:cs typeface="B Nazanin" panose="00000400000000000000" pitchFamily="2" charset="-78"/>
              </a:rPr>
              <a:t>خوش رفتارى</a:t>
            </a: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9- به جاى </a:t>
            </a:r>
            <a:r>
              <a:rPr lang="fa-IR" dirty="0">
                <a:cs typeface="B Nazanin" panose="00000400000000000000" pitchFamily="2" charset="-78"/>
              </a:rPr>
              <a:t>تخلى ترس از ستمکاران، شیرینى آرامش و امنیت برخوردار </a:t>
            </a:r>
            <a:r>
              <a:rPr lang="fa-IR" dirty="0" smtClean="0">
                <a:cs typeface="B Nazanin" panose="00000400000000000000" pitchFamily="2" charset="-78"/>
              </a:rPr>
              <a:t>ساز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61658" y="133956"/>
            <a:ext cx="7409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در </a:t>
            </a:r>
            <a:r>
              <a:rPr lang="fa-I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فرازهاى از دعا حضرت سجاد </a:t>
            </a:r>
            <a:r>
              <a:rPr lang="fa-I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علیه السلام </a:t>
            </a:r>
            <a:r>
              <a:rPr lang="fa-I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به امورى بسیار مهم اشاره دارد: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543416" y="510163"/>
            <a:ext cx="7223760" cy="0"/>
          </a:xfrm>
          <a:prstGeom prst="line">
            <a:avLst/>
          </a:prstGeom>
          <a:ln w="38100">
            <a:gradFill>
              <a:gsLst>
                <a:gs pos="0">
                  <a:srgbClr val="00B0F0"/>
                </a:gs>
                <a:gs pos="57000">
                  <a:srgbClr val="FFFF00"/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8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1" y="948266"/>
            <a:ext cx="4969934" cy="49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3278015"/>
            <a:ext cx="12193057" cy="36396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8" y="0"/>
            <a:ext cx="12193057" cy="4304149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2597490"/>
              </p:ext>
            </p:extLst>
          </p:nvPr>
        </p:nvGraphicFramePr>
        <p:xfrm>
          <a:off x="2227910" y="558799"/>
          <a:ext cx="75680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7442756" y="1316639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وَيلٌ لِكُلِّ هُمَزَةٍ لُمَزَةٍ (1)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1873" y="5465265"/>
            <a:ext cx="162095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في‏ عَمَدٍ مُمَدَّدَةٍ (9)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3633" y="4922994"/>
            <a:ext cx="187743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إِنَّها عَلَيهِم مُؤصَدَةٌ (8)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39362" y="4413393"/>
            <a:ext cx="216597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الَّتي‏ تَطَّلِعُ عَلَى الأَفئِدَةِ (7)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3896" y="3885653"/>
            <a:ext cx="159691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نارُ الله المُوقَدَةُ (6)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67415" y="3366983"/>
            <a:ext cx="210987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وَ </a:t>
            </a: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ما أَدراكَ مَا الحُطَمَةُ (5)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35355" y="2808509"/>
            <a:ext cx="21739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كَلاَّ لَيُنبَذَنَّ فِي الحُطَمَةِ (4)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53789" y="2289839"/>
            <a:ext cx="2137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يَحسَبُ أَنَّ مالَهُ أَخلَدَهُ (3)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32950" y="1803760"/>
            <a:ext cx="217880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b="1" dirty="0">
                <a:solidFill>
                  <a:prstClr val="black"/>
                </a:solidFill>
                <a:cs typeface="B Mitra" panose="00000400000000000000" pitchFamily="2" charset="-78"/>
              </a:rPr>
              <a:t>الَّذي جَمَعَ مالاً وَ عَدَّدَهُ (2)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26898" y="695924"/>
            <a:ext cx="220605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بِسمِ الله الرَّحمنِ الرَّحيمِ‏</a:t>
            </a: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6214" y="1099862"/>
            <a:ext cx="3712875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واى بر هر كسى که بسيار </a:t>
            </a:r>
            <a:r>
              <a:rPr lang="fa-IR" sz="16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عيب جويى </a:t>
            </a: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کرده، طعنه مي​زند.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94560" y="1643862"/>
            <a:ext cx="2916183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آن کسي که مال را گرد مي​آورد و مي​شمارد.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062" y="2163324"/>
            <a:ext cx="2807179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او مي​پندارد که مالش او را جاودانه مي​کند.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0916" y="2674821"/>
            <a:ext cx="4243469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نه هرگز، اين چنين نيست، قطعا در </a:t>
            </a:r>
            <a:r>
              <a:rPr lang="fa-IR" sz="16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آتش </a:t>
            </a: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شکننده انداخته مي​شود.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0327" y="3212447"/>
            <a:ext cx="3164649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و تو چه مي​داني [حطمه] آتش شکننده چيست؟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12944" y="3731909"/>
            <a:ext cx="2079415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آتش خداست که شعله​ور است.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62261" y="4302221"/>
            <a:ext cx="2380780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همان آتشي که قلب​ها را مي​سوزاند.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62261" y="4775689"/>
            <a:ext cx="2380780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Mitra" panose="00000400000000000000" pitchFamily="2" charset="-78"/>
              </a:rPr>
              <a:t>همانا که اين آتش  در بر گيرنده است.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87483" y="5302499"/>
            <a:ext cx="1930336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Nazanin" panose="00000400000000000000" pitchFamily="2" charset="-78"/>
              </a:rPr>
              <a:t>و در ستون​هاي کشيده شده.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14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27439" y="0"/>
            <a:ext cx="2986391" cy="1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40403" b="1"/>
          <a:stretch/>
        </p:blipFill>
        <p:spPr>
          <a:xfrm>
            <a:off x="5780048" y="20547"/>
            <a:ext cx="6411952" cy="59547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81395" y="4863402"/>
            <a:ext cx="6410603" cy="1994598"/>
          </a:xfrm>
          <a:prstGeom prst="rect">
            <a:avLst/>
          </a:prstGeom>
          <a:solidFill>
            <a:srgbClr val="C95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69091" y="5426937"/>
            <a:ext cx="5749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600" b="1" dirty="0" smtClean="0">
                <a:solidFill>
                  <a:schemeClr val="bg1"/>
                </a:solidFill>
              </a:rPr>
              <a:t>مراحل تدبر در </a:t>
            </a:r>
            <a:r>
              <a:rPr lang="fa-IR" sz="4000" b="1" dirty="0" smtClean="0">
                <a:solidFill>
                  <a:schemeClr val="bg1"/>
                </a:solidFill>
              </a:rPr>
              <a:t>سوره مبارکه </a:t>
            </a:r>
            <a:r>
              <a:rPr lang="fa-IR" sz="4400" b="1" dirty="0" smtClean="0">
                <a:solidFill>
                  <a:schemeClr val="bg1"/>
                </a:solidFill>
              </a:rPr>
              <a:t>همزه</a:t>
            </a:r>
            <a:endParaRPr lang="en-US" sz="44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8893E2F-227D-4472-B59F-3DEBF46C0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083293" y="6244789"/>
            <a:ext cx="5750421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rgbClr val="D67D6B"/>
                </a:gs>
                <a:gs pos="100000">
                  <a:srgbClr val="A7EA52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8" name="Rectangle 17"/>
          <p:cNvSpPr/>
          <p:nvPr/>
        </p:nvSpPr>
        <p:spPr>
          <a:xfrm>
            <a:off x="174492" y="352237"/>
            <a:ext cx="5527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اول: </a:t>
            </a:r>
          </a:p>
          <a:p>
            <a:pPr algn="ctr" rtl="1"/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تفكر حول موضوعات سوره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41862" y="1772250"/>
            <a:ext cx="4278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دوم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: </a:t>
            </a:r>
          </a:p>
          <a:p>
            <a:pPr algn="ctr" rtl="1"/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گزاره</a:t>
            </a: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​نويسي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497" y="3227471"/>
            <a:ext cx="5349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سوم: </a:t>
            </a:r>
            <a:endParaRPr lang="fa-IR" sz="2800" b="1" dirty="0" smtClean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ctr" rtl="1"/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              تدبر </a:t>
            </a: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در سوره با نزديك شدن 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/>
            </a:r>
            <a:b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به </a:t>
            </a: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غرض 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آن 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3286" y="4783052"/>
            <a:ext cx="5427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چهارم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:</a:t>
            </a:r>
          </a:p>
          <a:p>
            <a:pPr algn="ctr" rtl="1"/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طهارت </a:t>
            </a: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براي </a:t>
            </a:r>
            <a:r>
              <a:rPr lang="fa-IR" sz="28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تدبر</a:t>
            </a:r>
            <a:endParaRPr lang="en-US" sz="20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66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93CFE69-79B0-440B-949E-DA17AD834A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549106" y="0"/>
            <a:ext cx="4204707" cy="6858000"/>
          </a:xfrm>
          <a:prstGeom prst="rect">
            <a:avLst/>
          </a:prstGeom>
          <a:solidFill>
            <a:srgbClr val="11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5" name="Rectangle 14"/>
          <p:cNvSpPr/>
          <p:nvPr/>
        </p:nvSpPr>
        <p:spPr>
          <a:xfrm>
            <a:off x="7638586" y="3331950"/>
            <a:ext cx="4034806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  <a:endParaRPr lang="fa-IR" sz="4800" b="1" dirty="0" smtClean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algn="ctr" rtl="1"/>
            <a:r>
              <a:rPr lang="fa-IR" sz="4000" b="1" dirty="0" smtClean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4000" b="1" dirty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44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6150"/>
          <a:stretch/>
        </p:blipFill>
        <p:spPr>
          <a:xfrm>
            <a:off x="948775" y="2078719"/>
            <a:ext cx="3303550" cy="1764409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948776" y="2078719"/>
            <a:ext cx="3303550" cy="1756100"/>
          </a:xfrm>
          <a:prstGeom prst="rect">
            <a:avLst/>
          </a:prstGeom>
          <a:solidFill>
            <a:srgbClr val="E8E8E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516202" y="-32523"/>
            <a:ext cx="7675798" cy="6890524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332"/>
          <a:stretch/>
        </p:blipFill>
        <p:spPr>
          <a:xfrm flipH="1">
            <a:off x="9217941" y="926535"/>
            <a:ext cx="2960661" cy="58941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0092" y="1597933"/>
            <a:ext cx="258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 smtClean="0"/>
              <a:t>آغاز سوره با هشدار جدی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668069" y="2429970"/>
            <a:ext cx="3460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 smtClean="0"/>
              <a:t>با خبر کردن انسان از آسیبی مهم 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908764" y="3449949"/>
            <a:ext cx="340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dirty="0" smtClean="0"/>
              <a:t>ارزیابی آسیب سوره از زوایای مختلف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729158" y="195582"/>
            <a:ext cx="4468134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a-IR" sz="2400" dirty="0" smtClean="0"/>
              <a:t>مطالعه سوره همزه و تفکر در مضامین آن 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4611954" y="4443930"/>
            <a:ext cx="3938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 smtClean="0"/>
              <a:t>نتیجه آسیب، سوق دادن انسان به اعماق عذاب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1267483" y="2435755"/>
            <a:ext cx="276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توجه به عوامل ابتلا به آسیب سوره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77048" y="2917050"/>
            <a:ext cx="306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روش های رهایی یا مصونیت از آسیب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852588" y="1985938"/>
            <a:ext cx="124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/>
              <a:t>راه درمان</a:t>
            </a:r>
            <a:endParaRPr lang="en-US" sz="2400" b="1" dirty="0"/>
          </a:p>
        </p:txBody>
      </p:sp>
      <p:sp>
        <p:nvSpPr>
          <p:cNvPr id="38" name="Rectangle 37"/>
          <p:cNvSpPr/>
          <p:nvPr/>
        </p:nvSpPr>
        <p:spPr>
          <a:xfrm rot="3203135">
            <a:off x="8961254" y="2258384"/>
            <a:ext cx="1084259" cy="350426"/>
          </a:xfrm>
          <a:custGeom>
            <a:avLst/>
            <a:gdLst>
              <a:gd name="connsiteX0" fmla="*/ 0 w 957458"/>
              <a:gd name="connsiteY0" fmla="*/ 0 h 223569"/>
              <a:gd name="connsiteX1" fmla="*/ 957458 w 957458"/>
              <a:gd name="connsiteY1" fmla="*/ 0 h 223569"/>
              <a:gd name="connsiteX2" fmla="*/ 957458 w 957458"/>
              <a:gd name="connsiteY2" fmla="*/ 223569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50800 h 223569"/>
              <a:gd name="connsiteX2" fmla="*/ 957458 w 957458"/>
              <a:gd name="connsiteY2" fmla="*/ 223569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50800 h 223569"/>
              <a:gd name="connsiteX2" fmla="*/ 948992 w 957458"/>
              <a:gd name="connsiteY2" fmla="*/ 1389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33866 h 223569"/>
              <a:gd name="connsiteX2" fmla="*/ 948992 w 957458"/>
              <a:gd name="connsiteY2" fmla="*/ 1389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33866 h 223569"/>
              <a:gd name="connsiteX2" fmla="*/ 948992 w 957458"/>
              <a:gd name="connsiteY2" fmla="*/ 1643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76199 h 223569"/>
              <a:gd name="connsiteX2" fmla="*/ 948992 w 957458"/>
              <a:gd name="connsiteY2" fmla="*/ 164302 h 223569"/>
              <a:gd name="connsiteX3" fmla="*/ 0 w 957458"/>
              <a:gd name="connsiteY3" fmla="*/ 223569 h 223569"/>
              <a:gd name="connsiteX4" fmla="*/ 0 w 957458"/>
              <a:gd name="connsiteY4" fmla="*/ 0 h 2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458" h="223569">
                <a:moveTo>
                  <a:pt x="0" y="0"/>
                </a:moveTo>
                <a:lnTo>
                  <a:pt x="957458" y="76199"/>
                </a:lnTo>
                <a:lnTo>
                  <a:pt x="948992" y="164302"/>
                </a:lnTo>
                <a:lnTo>
                  <a:pt x="0" y="22356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chemeClr val="bg1">
                  <a:lumMod val="50000"/>
                </a:schemeClr>
              </a:gs>
              <a:gs pos="100000">
                <a:srgbClr val="FF0000"/>
              </a:gs>
              <a:gs pos="57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7"/>
          <p:cNvSpPr/>
          <p:nvPr/>
        </p:nvSpPr>
        <p:spPr>
          <a:xfrm rot="1855515">
            <a:off x="8577637" y="2791289"/>
            <a:ext cx="1116152" cy="314164"/>
          </a:xfrm>
          <a:custGeom>
            <a:avLst/>
            <a:gdLst>
              <a:gd name="connsiteX0" fmla="*/ 0 w 957458"/>
              <a:gd name="connsiteY0" fmla="*/ 0 h 223569"/>
              <a:gd name="connsiteX1" fmla="*/ 957458 w 957458"/>
              <a:gd name="connsiteY1" fmla="*/ 0 h 223569"/>
              <a:gd name="connsiteX2" fmla="*/ 957458 w 957458"/>
              <a:gd name="connsiteY2" fmla="*/ 223569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50800 h 223569"/>
              <a:gd name="connsiteX2" fmla="*/ 957458 w 957458"/>
              <a:gd name="connsiteY2" fmla="*/ 223569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50800 h 223569"/>
              <a:gd name="connsiteX2" fmla="*/ 948992 w 957458"/>
              <a:gd name="connsiteY2" fmla="*/ 1389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33866 h 223569"/>
              <a:gd name="connsiteX2" fmla="*/ 948992 w 957458"/>
              <a:gd name="connsiteY2" fmla="*/ 1389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33866 h 223569"/>
              <a:gd name="connsiteX2" fmla="*/ 948992 w 957458"/>
              <a:gd name="connsiteY2" fmla="*/ 1643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76199 h 223569"/>
              <a:gd name="connsiteX2" fmla="*/ 948992 w 957458"/>
              <a:gd name="connsiteY2" fmla="*/ 164302 h 223569"/>
              <a:gd name="connsiteX3" fmla="*/ 0 w 957458"/>
              <a:gd name="connsiteY3" fmla="*/ 223569 h 223569"/>
              <a:gd name="connsiteX4" fmla="*/ 0 w 957458"/>
              <a:gd name="connsiteY4" fmla="*/ 0 h 2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458" h="223569">
                <a:moveTo>
                  <a:pt x="0" y="0"/>
                </a:moveTo>
                <a:lnTo>
                  <a:pt x="957458" y="76199"/>
                </a:lnTo>
                <a:lnTo>
                  <a:pt x="948992" y="164302"/>
                </a:lnTo>
                <a:lnTo>
                  <a:pt x="0" y="22356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chemeClr val="bg1">
                  <a:lumMod val="50000"/>
                </a:schemeClr>
              </a:gs>
              <a:gs pos="100000">
                <a:srgbClr val="FF0000"/>
              </a:gs>
              <a:gs pos="57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7"/>
          <p:cNvSpPr/>
          <p:nvPr/>
        </p:nvSpPr>
        <p:spPr>
          <a:xfrm rot="274072">
            <a:off x="8385045" y="3481942"/>
            <a:ext cx="1105221" cy="344886"/>
          </a:xfrm>
          <a:custGeom>
            <a:avLst/>
            <a:gdLst>
              <a:gd name="connsiteX0" fmla="*/ 0 w 957458"/>
              <a:gd name="connsiteY0" fmla="*/ 0 h 223569"/>
              <a:gd name="connsiteX1" fmla="*/ 957458 w 957458"/>
              <a:gd name="connsiteY1" fmla="*/ 0 h 223569"/>
              <a:gd name="connsiteX2" fmla="*/ 957458 w 957458"/>
              <a:gd name="connsiteY2" fmla="*/ 223569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50800 h 223569"/>
              <a:gd name="connsiteX2" fmla="*/ 957458 w 957458"/>
              <a:gd name="connsiteY2" fmla="*/ 223569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50800 h 223569"/>
              <a:gd name="connsiteX2" fmla="*/ 948992 w 957458"/>
              <a:gd name="connsiteY2" fmla="*/ 1389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33866 h 223569"/>
              <a:gd name="connsiteX2" fmla="*/ 948992 w 957458"/>
              <a:gd name="connsiteY2" fmla="*/ 1389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33866 h 223569"/>
              <a:gd name="connsiteX2" fmla="*/ 948992 w 957458"/>
              <a:gd name="connsiteY2" fmla="*/ 1643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76199 h 223569"/>
              <a:gd name="connsiteX2" fmla="*/ 948992 w 957458"/>
              <a:gd name="connsiteY2" fmla="*/ 164302 h 223569"/>
              <a:gd name="connsiteX3" fmla="*/ 0 w 957458"/>
              <a:gd name="connsiteY3" fmla="*/ 223569 h 223569"/>
              <a:gd name="connsiteX4" fmla="*/ 0 w 957458"/>
              <a:gd name="connsiteY4" fmla="*/ 0 h 2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458" h="223569">
                <a:moveTo>
                  <a:pt x="0" y="0"/>
                </a:moveTo>
                <a:lnTo>
                  <a:pt x="957458" y="76199"/>
                </a:lnTo>
                <a:lnTo>
                  <a:pt x="948992" y="164302"/>
                </a:lnTo>
                <a:lnTo>
                  <a:pt x="0" y="22356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chemeClr val="bg1">
                  <a:lumMod val="50000"/>
                </a:schemeClr>
              </a:gs>
              <a:gs pos="100000">
                <a:srgbClr val="FF0000"/>
              </a:gs>
              <a:gs pos="57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7"/>
          <p:cNvSpPr/>
          <p:nvPr/>
        </p:nvSpPr>
        <p:spPr>
          <a:xfrm rot="20275157">
            <a:off x="8410428" y="4182255"/>
            <a:ext cx="1105595" cy="342761"/>
          </a:xfrm>
          <a:custGeom>
            <a:avLst/>
            <a:gdLst>
              <a:gd name="connsiteX0" fmla="*/ 0 w 957458"/>
              <a:gd name="connsiteY0" fmla="*/ 0 h 223569"/>
              <a:gd name="connsiteX1" fmla="*/ 957458 w 957458"/>
              <a:gd name="connsiteY1" fmla="*/ 0 h 223569"/>
              <a:gd name="connsiteX2" fmla="*/ 957458 w 957458"/>
              <a:gd name="connsiteY2" fmla="*/ 223569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50800 h 223569"/>
              <a:gd name="connsiteX2" fmla="*/ 957458 w 957458"/>
              <a:gd name="connsiteY2" fmla="*/ 223569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50800 h 223569"/>
              <a:gd name="connsiteX2" fmla="*/ 948992 w 957458"/>
              <a:gd name="connsiteY2" fmla="*/ 1389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33866 h 223569"/>
              <a:gd name="connsiteX2" fmla="*/ 948992 w 957458"/>
              <a:gd name="connsiteY2" fmla="*/ 1389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33866 h 223569"/>
              <a:gd name="connsiteX2" fmla="*/ 948992 w 957458"/>
              <a:gd name="connsiteY2" fmla="*/ 164302 h 223569"/>
              <a:gd name="connsiteX3" fmla="*/ 0 w 957458"/>
              <a:gd name="connsiteY3" fmla="*/ 223569 h 223569"/>
              <a:gd name="connsiteX4" fmla="*/ 0 w 957458"/>
              <a:gd name="connsiteY4" fmla="*/ 0 h 223569"/>
              <a:gd name="connsiteX0" fmla="*/ 0 w 957458"/>
              <a:gd name="connsiteY0" fmla="*/ 0 h 223569"/>
              <a:gd name="connsiteX1" fmla="*/ 957458 w 957458"/>
              <a:gd name="connsiteY1" fmla="*/ 76199 h 223569"/>
              <a:gd name="connsiteX2" fmla="*/ 948992 w 957458"/>
              <a:gd name="connsiteY2" fmla="*/ 164302 h 223569"/>
              <a:gd name="connsiteX3" fmla="*/ 0 w 957458"/>
              <a:gd name="connsiteY3" fmla="*/ 223569 h 223569"/>
              <a:gd name="connsiteX4" fmla="*/ 0 w 957458"/>
              <a:gd name="connsiteY4" fmla="*/ 0 h 2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458" h="223569">
                <a:moveTo>
                  <a:pt x="0" y="0"/>
                </a:moveTo>
                <a:lnTo>
                  <a:pt x="957458" y="76199"/>
                </a:lnTo>
                <a:lnTo>
                  <a:pt x="948992" y="164302"/>
                </a:lnTo>
                <a:lnTo>
                  <a:pt x="0" y="22356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chemeClr val="bg1">
                  <a:lumMod val="50000"/>
                </a:schemeClr>
              </a:gs>
              <a:gs pos="100000">
                <a:srgbClr val="FF0000"/>
              </a:gs>
              <a:gs pos="57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Google Shape;122;p16">
            <a:extLst>
              <a:ext uri="{FF2B5EF4-FFF2-40B4-BE49-F238E27FC236}">
                <a16:creationId xmlns="" xmlns:a16="http://schemas.microsoft.com/office/drawing/2014/main" id="{B20A10A4-7A7E-4B04-80CF-D9F8A3B1BD0D}"/>
              </a:ext>
            </a:extLst>
          </p:cNvPr>
          <p:cNvSpPr/>
          <p:nvPr/>
        </p:nvSpPr>
        <p:spPr>
          <a:xfrm rot="21264975" flipH="1">
            <a:off x="3504783" y="761414"/>
            <a:ext cx="1977291" cy="1257969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 flip="none" rotWithShape="1">
            <a:gsLst>
              <a:gs pos="42000">
                <a:srgbClr val="E8E8E8"/>
              </a:gs>
              <a:gs pos="100000">
                <a:srgbClr val="FF0000"/>
              </a:gs>
              <a:gs pos="68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037406" y="2078719"/>
            <a:ext cx="0" cy="1737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977048" y="3552718"/>
            <a:ext cx="32752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3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-Right Arrow 2"/>
          <p:cNvSpPr/>
          <p:nvPr/>
        </p:nvSpPr>
        <p:spPr>
          <a:xfrm>
            <a:off x="1737512" y="4750175"/>
            <a:ext cx="9173818" cy="447262"/>
          </a:xfrm>
          <a:prstGeom prst="leftRightArrow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05816" y="0"/>
            <a:ext cx="6824546" cy="153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مراحل تفكر حول واژگان سوره 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 Placeholder 2" title="Opportunity Graph Circles">
            <a:extLst>
              <a:ext uri="{FF2B5EF4-FFF2-40B4-BE49-F238E27FC236}">
                <a16:creationId xmlns=""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7618738" y="1361522"/>
            <a:ext cx="3087197" cy="3204787"/>
          </a:xfrm>
          <a:prstGeom prst="ellipse">
            <a:avLst/>
          </a:prstGeom>
          <a:solidFill>
            <a:srgbClr val="24919C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36480" y="1952774"/>
            <a:ext cx="38365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الف.</a:t>
            </a:r>
            <a:r>
              <a:rPr lang="fa-IR" sz="4000" dirty="0"/>
              <a:t> </a:t>
            </a:r>
            <a:endParaRPr lang="fa-IR" sz="40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بررسی مفاهیم واژگان </a:t>
            </a:r>
            <a:endParaRPr lang="fa-IR" sz="4000" dirty="0" smtClean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ctr"/>
            <a:r>
              <a:rPr lang="fa-IR" sz="4000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40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36" name="Text Placeholder 2" title="Opportunity Graph Circles">
            <a:extLst>
              <a:ext uri="{FF2B5EF4-FFF2-40B4-BE49-F238E27FC236}">
                <a16:creationId xmlns=""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1993151" y="1361522"/>
            <a:ext cx="3087197" cy="3204787"/>
          </a:xfrm>
          <a:prstGeom prst="ellipse">
            <a:avLst/>
          </a:prstGeom>
          <a:solidFill>
            <a:srgbClr val="FBE5D6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7" name="Text Placeholder 2" title="Opportunity Graph Circles">
            <a:extLst>
              <a:ext uri="{FF2B5EF4-FFF2-40B4-BE49-F238E27FC236}">
                <a16:creationId xmlns=""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4780823" y="1361522"/>
            <a:ext cx="3087197" cy="3204787"/>
          </a:xfrm>
          <a:prstGeom prst="ellipse">
            <a:avLst/>
          </a:prstGeom>
          <a:solidFill>
            <a:srgbClr val="D47B69">
              <a:alpha val="82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u="sng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258409DB-08AB-499E-AEE2-60288B07CC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60402" y="3205913"/>
            <a:ext cx="118872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46201" y="1936840"/>
            <a:ext cx="2737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ج. </a:t>
            </a:r>
          </a:p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ارتباط بین واژگان </a:t>
            </a:r>
            <a:r>
              <a:rPr lang="fa-IR" sz="4000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4462338" y="1962105"/>
            <a:ext cx="36624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ب.</a:t>
            </a:r>
          </a:p>
          <a:p>
            <a:pPr lvl="0" algn="ctr"/>
            <a:r>
              <a:rPr lang="fa-IR" sz="40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تصویرسازی از </a:t>
            </a:r>
            <a:r>
              <a:rPr lang="fa-IR" sz="4000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واژگان</a:t>
            </a:r>
          </a:p>
          <a:p>
            <a:pPr lvl="0" algn="ctr"/>
            <a:r>
              <a:rPr lang="fa-IR" sz="4000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40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258409DB-08AB-499E-AEE2-60288B07CC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123642" y="3154160"/>
            <a:ext cx="164592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258409DB-08AB-499E-AEE2-60288B07CC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47778" y="3159089"/>
            <a:ext cx="100584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68893E2F-227D-4472-B59F-3DEBF46C0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399568" y="1089046"/>
            <a:ext cx="521208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3996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93CFE69-79B0-440B-949E-DA17AD834A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-91440"/>
            <a:ext cx="4204707" cy="6858000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3753AF9-461F-4049-BB9D-621E76A514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38586" y="3182321"/>
            <a:ext cx="4034806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  <a:endParaRPr lang="fa-IR" sz="4800" b="1" dirty="0" smtClean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algn="ctr" rtl="1"/>
            <a:r>
              <a:rPr lang="fa-IR" sz="4000" b="1" dirty="0" smtClean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4000" b="1" dirty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28010" y="4906536"/>
            <a:ext cx="3845925" cy="1295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الف</a:t>
            </a:r>
            <a:r>
              <a:rPr lang="fa-I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/>
              <a:t>بررسي </a:t>
            </a:r>
            <a:r>
              <a:rPr lang="fa-IR" sz="3600" b="1" dirty="0">
                <a:gradFill>
                  <a:gsLst>
                    <a:gs pos="46000">
                      <a:srgbClr val="FFC000">
                        <a:lumMod val="20000"/>
                        <a:lumOff val="80000"/>
                      </a:srgbClr>
                    </a:gs>
                    <a:gs pos="55000">
                      <a:srgbClr val="ED7D31"/>
                    </a:gs>
                    <a:gs pos="76000">
                      <a:srgbClr val="FFFF00"/>
                    </a:gs>
                  </a:gsLst>
                  <a:lin ang="0" scaled="0"/>
                </a:gradFill>
              </a:rPr>
              <a:t>مفاهیم</a:t>
            </a:r>
            <a:r>
              <a:rPr lang="fa-IR" sz="2800" b="1" dirty="0"/>
              <a:t> واژگان 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23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5004</TotalTime>
  <Words>2273</Words>
  <Application>Microsoft Office PowerPoint</Application>
  <PresentationFormat>Widescreen</PresentationFormat>
  <Paragraphs>380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AbdoLine</vt:lpstr>
      <vt:lpstr>AbdoLine-Black</vt:lpstr>
      <vt:lpstr>Adobe Arabic</vt:lpstr>
      <vt:lpstr>Arial</vt:lpstr>
      <vt:lpstr>B Lotus</vt:lpstr>
      <vt:lpstr>B Mitra</vt:lpstr>
      <vt:lpstr>B Nazanin</vt:lpstr>
      <vt:lpstr>B Titr</vt:lpstr>
      <vt:lpstr>Bahij Palatino Sans Arabic</vt:lpstr>
      <vt:lpstr>Calibri</vt:lpstr>
      <vt:lpstr>Calibri Light</vt:lpstr>
      <vt:lpstr>MMA_Mitra</vt:lpstr>
      <vt:lpstr>Roboto</vt:lpstr>
      <vt:lpstr>Rockwell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743</cp:revision>
  <dcterms:created xsi:type="dcterms:W3CDTF">2024-11-16T14:02:37Z</dcterms:created>
  <dcterms:modified xsi:type="dcterms:W3CDTF">2025-05-08T12:13:01Z</dcterms:modified>
</cp:coreProperties>
</file>