
<file path=[Content_Types].xml><?xml version="1.0" encoding="utf-8"?>
<Types xmlns="http://schemas.openxmlformats.org/package/2006/content-types">
  <Default Extension="mp3" ContentType="audio/unknown"/>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8.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9.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10.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11.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12.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13.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14.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15.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16.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17.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3">
  <p:sldMasterIdLst>
    <p:sldMasterId id="2147483672" r:id="rId1"/>
  </p:sldMasterIdLst>
  <p:notesMasterIdLst>
    <p:notesMasterId r:id="rId26"/>
  </p:notesMasterIdLst>
  <p:handoutMasterIdLst>
    <p:handoutMasterId r:id="rId27"/>
  </p:handoutMasterIdLst>
  <p:sldIdLst>
    <p:sldId id="259" r:id="rId2"/>
    <p:sldId id="304" r:id="rId3"/>
    <p:sldId id="291" r:id="rId4"/>
    <p:sldId id="293" r:id="rId5"/>
    <p:sldId id="290" r:id="rId6"/>
    <p:sldId id="294" r:id="rId7"/>
    <p:sldId id="298" r:id="rId8"/>
    <p:sldId id="325" r:id="rId9"/>
    <p:sldId id="326" r:id="rId10"/>
    <p:sldId id="327" r:id="rId11"/>
    <p:sldId id="299" r:id="rId12"/>
    <p:sldId id="300" r:id="rId13"/>
    <p:sldId id="308" r:id="rId14"/>
    <p:sldId id="309" r:id="rId15"/>
    <p:sldId id="295" r:id="rId16"/>
    <p:sldId id="303" r:id="rId17"/>
    <p:sldId id="323" r:id="rId18"/>
    <p:sldId id="324" r:id="rId19"/>
    <p:sldId id="302" r:id="rId20"/>
    <p:sldId id="296" r:id="rId21"/>
    <p:sldId id="297" r:id="rId22"/>
    <p:sldId id="289" r:id="rId23"/>
    <p:sldId id="315" r:id="rId24"/>
    <p:sldId id="314" r:id="rId25"/>
  </p:sldIdLst>
  <p:sldSz cx="9721850" cy="6858000"/>
  <p:notesSz cx="6858000" cy="9144000"/>
  <p:embeddedFontLst>
    <p:embeddedFont>
      <p:font typeface="Calibri" panose="020F0502020204030204" pitchFamily="34" charset="0"/>
      <p:regular r:id="rId28"/>
      <p:bold r:id="rId29"/>
      <p:italic r:id="rId30"/>
      <p:boldItalic r:id="rId31"/>
    </p:embeddedFont>
    <p:embeddedFont>
      <p:font typeface="B Nazanin" panose="00000400000000000000" pitchFamily="2" charset="-78"/>
      <p:regular r:id="rId32"/>
      <p:bold r:id="rId33"/>
    </p:embeddedFont>
    <p:embeddedFont>
      <p:font typeface="B Titr" panose="00000700000000000000" pitchFamily="2" charset="-78"/>
      <p:bold r:id="rId34"/>
    </p:embeddedFont>
    <p:embeddedFont>
      <p:font typeface="B Roya" panose="00000400000000000000" pitchFamily="2" charset="-78"/>
      <p:regular r:id="rId35"/>
      <p:bold r:id="rId36"/>
    </p:embeddedFont>
    <p:embeddedFont>
      <p:font typeface="B Kamran" panose="00000400000000000000" pitchFamily="2" charset="-78"/>
      <p:regular r:id="rId37"/>
      <p:bold r:id="rId38"/>
    </p:embeddedFont>
    <p:embeddedFont>
      <p:font typeface="A Ali" panose="00000400000000000000" pitchFamily="2" charset="-78"/>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CDE5"/>
    <a:srgbClr val="43C121"/>
    <a:srgbClr val="D60093"/>
    <a:srgbClr val="CC0066"/>
    <a:srgbClr val="31B70D"/>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65" autoAdjust="0"/>
    <p:restoredTop sz="92540" autoAdjust="0"/>
  </p:normalViewPr>
  <p:slideViewPr>
    <p:cSldViewPr>
      <p:cViewPr varScale="1">
        <p:scale>
          <a:sx n="68" d="100"/>
          <a:sy n="68" d="100"/>
        </p:scale>
        <p:origin x="-1170" y="-96"/>
      </p:cViewPr>
      <p:guideLst>
        <p:guide orient="horz" pos="2160"/>
        <p:guide pos="3062"/>
      </p:guideLst>
    </p:cSldViewPr>
  </p:slideViewPr>
  <p:notesTextViewPr>
    <p:cViewPr>
      <p:scale>
        <a:sx n="125" d="100"/>
        <a:sy n="125"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s>
</file>

<file path=ppt/diagrams/_rels/data1.xml.rels><?xml version="1.0" encoding="UTF-8" standalone="yes"?>
<Relationships xmlns="http://schemas.openxmlformats.org/package/2006/relationships"><Relationship Id="rId1" Type="http://schemas.openxmlformats.org/officeDocument/2006/relationships/slide" Target="../slides/slide3.xml"/></Relationships>
</file>

<file path=ppt/diagrams/_rels/data10.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0.xml"/><Relationship Id="rId4" Type="http://schemas.openxmlformats.org/officeDocument/2006/relationships/slide" Target="../slides/slide21.xml"/></Relationships>
</file>

<file path=ppt/diagrams/_rels/data14.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0.xml"/><Relationship Id="rId4" Type="http://schemas.openxmlformats.org/officeDocument/2006/relationships/slide" Target="../slides/slide21.xml"/></Relationships>
</file>

<file path=ppt/diagrams/_rels/data18.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0.xml"/><Relationship Id="rId4" Type="http://schemas.openxmlformats.org/officeDocument/2006/relationships/slide" Target="../slides/slide21.xml"/></Relationships>
</file>

<file path=ppt/diagrams/_rels/data2.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1.xml"/><Relationship Id="rId4" Type="http://schemas.openxmlformats.org/officeDocument/2006/relationships/slide" Target="../slides/slide20.xml"/></Relationships>
</file>

<file path=ppt/diagrams/_rels/data22.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0.xml"/><Relationship Id="rId4" Type="http://schemas.openxmlformats.org/officeDocument/2006/relationships/slide" Target="../slides/slide21.xml"/></Relationships>
</file>

<file path=ppt/diagrams/_rels/data23.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0.xml"/><Relationship Id="rId4" Type="http://schemas.openxmlformats.org/officeDocument/2006/relationships/slide" Target="../slides/slide21.xml"/></Relationships>
</file>

<file path=ppt/diagrams/_rels/data2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slide" Target="../slides/slide13.xml"/></Relationships>
</file>

<file path=ppt/diagrams/_rels/data2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0.xml"/><Relationship Id="rId4" Type="http://schemas.openxmlformats.org/officeDocument/2006/relationships/slide" Target="../slides/slide21.xml"/></Relationships>
</file>

<file path=ppt/diagrams/_rels/data26.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0.xml"/><Relationship Id="rId4" Type="http://schemas.openxmlformats.org/officeDocument/2006/relationships/slide" Target="../slides/slide21.xml"/></Relationships>
</file>

<file path=ppt/diagrams/_rels/data27.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0.xml"/><Relationship Id="rId4" Type="http://schemas.openxmlformats.org/officeDocument/2006/relationships/slide" Target="../slides/slide21.xml"/></Relationships>
</file>

<file path=ppt/diagrams/_rels/data2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slide" Target="../slides/slide16.xml"/></Relationships>
</file>

<file path=ppt/diagrams/_rels/data29.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0.xml"/><Relationship Id="rId4" Type="http://schemas.openxmlformats.org/officeDocument/2006/relationships/slide" Target="../slides/slide21.xml"/></Relationships>
</file>

<file path=ppt/diagrams/_rels/data3.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0.xml"/><Relationship Id="rId4" Type="http://schemas.openxmlformats.org/officeDocument/2006/relationships/slide" Target="../slides/slide21.xml"/></Relationships>
</file>

<file path=ppt/diagrams/_rels/data30.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0.xml"/><Relationship Id="rId4" Type="http://schemas.openxmlformats.org/officeDocument/2006/relationships/slide" Target="../slides/slide21.xml"/></Relationships>
</file>

<file path=ppt/diagrams/_rels/data31.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0.xml"/><Relationship Id="rId4" Type="http://schemas.openxmlformats.org/officeDocument/2006/relationships/slide" Target="../slides/slide21.xml"/></Relationships>
</file>

<file path=ppt/diagrams/_rels/data32.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0.xml"/><Relationship Id="rId4" Type="http://schemas.openxmlformats.org/officeDocument/2006/relationships/slide" Target="../slides/slide21.xml"/></Relationships>
</file>

<file path=ppt/diagrams/_rels/data33.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0.xml"/><Relationship Id="rId4" Type="http://schemas.openxmlformats.org/officeDocument/2006/relationships/slide" Target="../slides/slide21.xml"/></Relationships>
</file>

<file path=ppt/diagrams/_rels/data34.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0.xml"/><Relationship Id="rId4" Type="http://schemas.openxmlformats.org/officeDocument/2006/relationships/slide" Target="../slides/slide21.xml"/></Relationships>
</file>

<file path=ppt/diagrams/_rels/data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 Target="../slides/slide11.xml"/></Relationships>
</file>

<file path=ppt/diagrams/_rels/data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0.xml"/><Relationship Id="rId4" Type="http://schemas.openxmlformats.org/officeDocument/2006/relationships/slide" Target="../slides/slide21.xml"/></Relationships>
</file>

<file path=ppt/diagrams/_rels/data6.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0.xml"/><Relationship Id="rId4"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08E211-AA77-4AEB-A52D-BAA58F215B91}" type="doc">
      <dgm:prSet loTypeId="urn:microsoft.com/office/officeart/2005/8/layout/hierarchy2" loCatId="hierarchy" qsTypeId="urn:microsoft.com/office/officeart/2005/8/quickstyle/simple5" qsCatId="simple" csTypeId="urn:microsoft.com/office/officeart/2005/8/colors/colorful4" csCatId="colorful" phldr="1"/>
      <dgm:spPr/>
      <dgm:t>
        <a:bodyPr/>
        <a:lstStyle/>
        <a:p>
          <a:endParaRPr lang="en-US"/>
        </a:p>
      </dgm:t>
    </dgm:pt>
    <dgm:pt modelId="{6FFEDB4C-D24D-4480-A2C7-72EF90848711}">
      <dgm:prSet phldrT="[Text]" custT="1">
        <dgm:style>
          <a:lnRef idx="0">
            <a:schemeClr val="accent3"/>
          </a:lnRef>
          <a:fillRef idx="3">
            <a:schemeClr val="accent3"/>
          </a:fillRef>
          <a:effectRef idx="3">
            <a:schemeClr val="accent3"/>
          </a:effectRef>
          <a:fontRef idx="minor">
            <a:schemeClr val="lt1"/>
          </a:fontRef>
        </dgm:style>
      </dgm:prSet>
      <dgm:spPr/>
      <dgm:t>
        <a:bodyPr/>
        <a:lstStyle/>
        <a:p>
          <a:pPr rtl="1"/>
          <a:r>
            <a:rPr lang="fa-IR" sz="2000" b="1" dirty="0" smtClean="0">
              <a:cs typeface="B Nazanin" panose="00000400000000000000" pitchFamily="2" charset="-78"/>
            </a:rPr>
            <a:t>دروس جزوه مقدمات</a:t>
          </a:r>
          <a:endParaRPr lang="en-US" sz="2000" b="1" dirty="0">
            <a:cs typeface="B Nazanin" panose="00000400000000000000" pitchFamily="2" charset="-78"/>
          </a:endParaRPr>
        </a:p>
      </dgm:t>
    </dgm:pt>
    <dgm:pt modelId="{AC48B835-ECE1-48BE-AD26-FBF3F2D52513}" type="parTrans" cxnId="{D8965076-B2C1-49CC-8C46-7E1EE9968223}">
      <dgm:prSet/>
      <dgm:spPr/>
      <dgm:t>
        <a:bodyPr/>
        <a:lstStyle/>
        <a:p>
          <a:pPr rtl="1"/>
          <a:endParaRPr lang="en-US">
            <a:cs typeface="B Nazanin" panose="00000400000000000000" pitchFamily="2" charset="-78"/>
          </a:endParaRPr>
        </a:p>
      </dgm:t>
    </dgm:pt>
    <dgm:pt modelId="{6AB91B67-0162-477B-8BA8-65A721FC6B2F}" type="sibTrans" cxnId="{D8965076-B2C1-49CC-8C46-7E1EE9968223}">
      <dgm:prSet/>
      <dgm:spPr/>
      <dgm:t>
        <a:bodyPr/>
        <a:lstStyle/>
        <a:p>
          <a:pPr rtl="1"/>
          <a:endParaRPr lang="en-US">
            <a:cs typeface="B Nazanin" panose="00000400000000000000" pitchFamily="2" charset="-78"/>
          </a:endParaRPr>
        </a:p>
      </dgm:t>
    </dgm:pt>
    <dgm:pt modelId="{E4998F4A-0A17-42F7-8488-F436DDB2DA1F}">
      <dgm:prSet phldrT="[Text]" custT="1">
        <dgm:style>
          <a:lnRef idx="0">
            <a:schemeClr val="accent2"/>
          </a:lnRef>
          <a:fillRef idx="3">
            <a:schemeClr val="accent2"/>
          </a:fillRef>
          <a:effectRef idx="3">
            <a:schemeClr val="accent2"/>
          </a:effectRef>
          <a:fontRef idx="minor">
            <a:schemeClr val="lt1"/>
          </a:fontRef>
        </dgm:style>
      </dgm:prSet>
      <dgm:spPr/>
      <dgm:t>
        <a:bodyPr/>
        <a:lstStyle/>
        <a:p>
          <a:pPr rtl="1"/>
          <a:r>
            <a:rPr lang="fa-IR" sz="1400" b="1" dirty="0" smtClean="0">
              <a:cs typeface="B Nazanin" panose="00000400000000000000" pitchFamily="2" charset="-78"/>
            </a:rPr>
            <a:t>ویژگی ها، روشها و مفهوم تدبر در قرآن</a:t>
          </a:r>
          <a:endParaRPr lang="en-US" sz="1400" b="1" dirty="0">
            <a:cs typeface="B Nazanin" panose="00000400000000000000" pitchFamily="2" charset="-78"/>
          </a:endParaRPr>
        </a:p>
      </dgm:t>
    </dgm:pt>
    <dgm:pt modelId="{916E0828-43E9-4C36-8E87-F24715727E85}" type="parTrans" cxnId="{F1CEB192-7A25-44E3-9001-B50F28980C74}">
      <dgm:prSet/>
      <dgm:spPr/>
      <dgm:t>
        <a:bodyPr/>
        <a:lstStyle/>
        <a:p>
          <a:pPr rtl="1"/>
          <a:endParaRPr lang="en-US">
            <a:cs typeface="B Nazanin" panose="00000400000000000000" pitchFamily="2" charset="-78"/>
          </a:endParaRPr>
        </a:p>
      </dgm:t>
    </dgm:pt>
    <dgm:pt modelId="{F13D6AD2-A922-4698-8449-6DB876EB5D42}" type="sibTrans" cxnId="{F1CEB192-7A25-44E3-9001-B50F28980C74}">
      <dgm:prSet/>
      <dgm:spPr/>
      <dgm:t>
        <a:bodyPr/>
        <a:lstStyle/>
        <a:p>
          <a:pPr rtl="1"/>
          <a:endParaRPr lang="en-US">
            <a:cs typeface="B Nazanin" panose="00000400000000000000" pitchFamily="2" charset="-78"/>
          </a:endParaRPr>
        </a:p>
      </dgm:t>
    </dgm:pt>
    <dgm:pt modelId="{9869640C-008E-404B-95E7-6E28A219E93E}">
      <dgm:prSet phldrT="[Text]" custT="1">
        <dgm:style>
          <a:lnRef idx="0">
            <a:schemeClr val="accent2"/>
          </a:lnRef>
          <a:fillRef idx="3">
            <a:schemeClr val="accent2"/>
          </a:fillRef>
          <a:effectRef idx="3">
            <a:schemeClr val="accent2"/>
          </a:effectRef>
          <a:fontRef idx="minor">
            <a:schemeClr val="lt1"/>
          </a:fontRef>
        </dgm:style>
      </dgm:prSet>
      <dgm:spPr/>
      <dgm:t>
        <a:bodyPr/>
        <a:lstStyle/>
        <a:p>
          <a:pPr rtl="1"/>
          <a:r>
            <a:rPr lang="fa-IR" sz="1800" b="1" dirty="0" smtClean="0">
              <a:cs typeface="B Nazanin" panose="00000400000000000000" pitchFamily="2" charset="-78"/>
            </a:rPr>
            <a:t>فلق</a:t>
          </a:r>
          <a:endParaRPr lang="en-US" sz="1800" b="1" dirty="0">
            <a:cs typeface="B Nazanin" panose="00000400000000000000" pitchFamily="2" charset="-78"/>
          </a:endParaRPr>
        </a:p>
      </dgm:t>
    </dgm:pt>
    <dgm:pt modelId="{1BF3D6AB-2612-4790-9A8D-72747B4911F0}" type="parTrans" cxnId="{22407804-D426-451E-87D4-7156E8D6FE68}">
      <dgm:prSet/>
      <dgm:spPr/>
      <dgm:t>
        <a:bodyPr/>
        <a:lstStyle/>
        <a:p>
          <a:pPr rtl="1"/>
          <a:endParaRPr lang="en-US">
            <a:cs typeface="B Nazanin" panose="00000400000000000000" pitchFamily="2" charset="-78"/>
          </a:endParaRPr>
        </a:p>
      </dgm:t>
    </dgm:pt>
    <dgm:pt modelId="{AA1A7C13-8B91-4410-9083-55787442586F}" type="sibTrans" cxnId="{22407804-D426-451E-87D4-7156E8D6FE68}">
      <dgm:prSet/>
      <dgm:spPr/>
      <dgm:t>
        <a:bodyPr/>
        <a:lstStyle/>
        <a:p>
          <a:pPr rtl="1"/>
          <a:endParaRPr lang="en-US">
            <a:cs typeface="B Nazanin" panose="00000400000000000000" pitchFamily="2" charset="-78"/>
          </a:endParaRPr>
        </a:p>
      </dgm:t>
    </dgm:pt>
    <dgm:pt modelId="{EA1E83D6-C3F1-47BE-B9F8-B8F771EC7D26}">
      <dgm:prSet phldrT="[Text]" custT="1">
        <dgm:style>
          <a:lnRef idx="0">
            <a:schemeClr val="accent2"/>
          </a:lnRef>
          <a:fillRef idx="3">
            <a:schemeClr val="accent2"/>
          </a:fillRef>
          <a:effectRef idx="3">
            <a:schemeClr val="accent2"/>
          </a:effectRef>
          <a:fontRef idx="minor">
            <a:schemeClr val="lt1"/>
          </a:fontRef>
        </dgm:style>
      </dgm:prSet>
      <dgm:spPr/>
      <dgm:t>
        <a:bodyPr/>
        <a:lstStyle/>
        <a:p>
          <a:pPr rtl="1">
            <a:spcAft>
              <a:spcPts val="0"/>
            </a:spcAft>
          </a:pPr>
          <a:r>
            <a:rPr lang="fa-IR" sz="1800" b="1" dirty="0" smtClean="0">
              <a:cs typeface="B Nazanin" panose="00000400000000000000" pitchFamily="2" charset="-78"/>
            </a:rPr>
            <a:t>ملحقات </a:t>
          </a:r>
          <a:r>
            <a:rPr lang="fa-IR" sz="1600" b="1" dirty="0" smtClean="0">
              <a:cs typeface="B Nazanin" panose="00000400000000000000" pitchFamily="2" charset="-78"/>
            </a:rPr>
            <a:t>(آداب قرائت قرآن)</a:t>
          </a:r>
          <a:endParaRPr lang="en-US" sz="1600" b="1"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44FD61E6-C452-4F9C-AA80-AFBDE2D49755}" type="parTrans" cxnId="{75592509-D293-4EDD-B3EF-4C05088E4DA2}">
      <dgm:prSet/>
      <dgm:spPr/>
      <dgm:t>
        <a:bodyPr/>
        <a:lstStyle/>
        <a:p>
          <a:pPr rtl="1"/>
          <a:endParaRPr lang="en-US"/>
        </a:p>
      </dgm:t>
    </dgm:pt>
    <dgm:pt modelId="{6BE32AC8-8553-4836-82BB-2E6AF5F00D24}" type="sibTrans" cxnId="{75592509-D293-4EDD-B3EF-4C05088E4DA2}">
      <dgm:prSet/>
      <dgm:spPr/>
      <dgm:t>
        <a:bodyPr/>
        <a:lstStyle/>
        <a:p>
          <a:pPr rtl="1"/>
          <a:endParaRPr lang="en-US"/>
        </a:p>
      </dgm:t>
    </dgm:pt>
    <dgm:pt modelId="{9D3031A1-CA73-466E-976F-999BEC180B35}">
      <dgm:prSet phldrT="[Text]" custT="1">
        <dgm:style>
          <a:lnRef idx="0">
            <a:schemeClr val="accent2"/>
          </a:lnRef>
          <a:fillRef idx="3">
            <a:schemeClr val="accent2"/>
          </a:fillRef>
          <a:effectRef idx="3">
            <a:schemeClr val="accent2"/>
          </a:effectRef>
          <a:fontRef idx="minor">
            <a:schemeClr val="lt1"/>
          </a:fontRef>
        </dgm:style>
      </dgm:prSet>
      <dgm:spPr/>
      <dgm:t>
        <a:bodyPr/>
        <a:lstStyle/>
        <a:p>
          <a:pPr rtl="1"/>
          <a:r>
            <a:rPr lang="fa-IR" sz="1800" b="1" dirty="0" smtClean="0">
              <a:cs typeface="B Nazanin" panose="00000400000000000000" pitchFamily="2" charset="-78"/>
            </a:rPr>
            <a:t>ناس</a:t>
          </a:r>
          <a:endParaRPr lang="en-US" sz="1800" b="1" dirty="0">
            <a:cs typeface="B Nazanin" panose="00000400000000000000" pitchFamily="2" charset="-78"/>
          </a:endParaRPr>
        </a:p>
      </dgm:t>
    </dgm:pt>
    <dgm:pt modelId="{929BF6FC-1C1E-4F0A-8045-3886D319322E}" type="parTrans" cxnId="{85B034EB-1E98-42EF-936A-07D4394A192D}">
      <dgm:prSet/>
      <dgm:spPr/>
      <dgm:t>
        <a:bodyPr/>
        <a:lstStyle/>
        <a:p>
          <a:pPr rtl="1"/>
          <a:endParaRPr lang="en-US"/>
        </a:p>
      </dgm:t>
    </dgm:pt>
    <dgm:pt modelId="{9E5CBE32-DE75-4231-A078-E6A1AB42FC91}" type="sibTrans" cxnId="{85B034EB-1E98-42EF-936A-07D4394A192D}">
      <dgm:prSet/>
      <dgm:spPr/>
      <dgm:t>
        <a:bodyPr/>
        <a:lstStyle/>
        <a:p>
          <a:pPr rtl="1"/>
          <a:endParaRPr lang="en-US"/>
        </a:p>
      </dgm:t>
    </dgm:pt>
    <dgm:pt modelId="{45CF0FE0-2D49-45B1-BF32-9DB9C3FDC558}">
      <dgm:prSet phldrT="[Text]" custT="1">
        <dgm:style>
          <a:lnRef idx="0">
            <a:schemeClr val="accent2"/>
          </a:lnRef>
          <a:fillRef idx="3">
            <a:schemeClr val="accent2"/>
          </a:fillRef>
          <a:effectRef idx="3">
            <a:schemeClr val="accent2"/>
          </a:effectRef>
          <a:fontRef idx="minor">
            <a:schemeClr val="lt1"/>
          </a:fontRef>
        </dgm:style>
      </dgm:prSet>
      <dgm:spPr/>
      <dgm:t>
        <a:bodyPr/>
        <a:lstStyle/>
        <a:p>
          <a:pPr rtl="1"/>
          <a:r>
            <a:rPr lang="fa-IR" sz="1800" b="1" dirty="0" smtClean="0">
              <a:cs typeface="B Nazanin" panose="00000400000000000000" pitchFamily="2" charset="-78"/>
            </a:rPr>
            <a:t>نصر</a:t>
          </a:r>
          <a:endParaRPr lang="en-US" sz="1800" b="1" dirty="0">
            <a:cs typeface="B Nazanin" panose="00000400000000000000" pitchFamily="2" charset="-78"/>
          </a:endParaRPr>
        </a:p>
      </dgm:t>
    </dgm:pt>
    <dgm:pt modelId="{23C61DA0-BF41-42BC-BE80-CC0832E93215}" type="parTrans" cxnId="{127C525C-499B-43EC-AB21-02E2FE14E9A3}">
      <dgm:prSet/>
      <dgm:spPr/>
      <dgm:t>
        <a:bodyPr/>
        <a:lstStyle/>
        <a:p>
          <a:pPr rtl="1"/>
          <a:endParaRPr lang="en-US"/>
        </a:p>
      </dgm:t>
    </dgm:pt>
    <dgm:pt modelId="{27573D50-DB79-4086-AE63-03D8D2C911A1}" type="sibTrans" cxnId="{127C525C-499B-43EC-AB21-02E2FE14E9A3}">
      <dgm:prSet/>
      <dgm:spPr/>
      <dgm:t>
        <a:bodyPr/>
        <a:lstStyle/>
        <a:p>
          <a:pPr rtl="1"/>
          <a:endParaRPr lang="en-US"/>
        </a:p>
      </dgm:t>
    </dgm:pt>
    <dgm:pt modelId="{D59A491C-6CFC-4EF0-AAE8-BC82A3E778AA}">
      <dgm:prSet phldrT="[Text]" custT="1">
        <dgm:style>
          <a:lnRef idx="0">
            <a:schemeClr val="accent3"/>
          </a:lnRef>
          <a:fillRef idx="3">
            <a:schemeClr val="accent3"/>
          </a:fillRef>
          <a:effectRef idx="3">
            <a:schemeClr val="accent3"/>
          </a:effectRef>
          <a:fontRef idx="minor">
            <a:schemeClr val="lt1"/>
          </a:fontRef>
        </dgm:style>
      </dgm:prSet>
      <dgm:spPr/>
      <dgm:t>
        <a:bodyPr/>
        <a:lstStyle/>
        <a:p>
          <a:pPr rtl="1">
            <a:spcAft>
              <a:spcPts val="0"/>
            </a:spcAft>
          </a:pPr>
          <a:r>
            <a:rPr lang="fa-IR" sz="1800" b="1" dirty="0" smtClean="0">
              <a:cs typeface="B Nazanin" panose="00000400000000000000" pitchFamily="2" charset="-78"/>
            </a:rPr>
            <a:t>تدبر در </a:t>
          </a:r>
        </a:p>
        <a:p>
          <a:pPr rtl="1">
            <a:spcAft>
              <a:spcPts val="0"/>
            </a:spcAft>
          </a:pPr>
          <a:r>
            <a:rPr lang="fa-IR" sz="1800" b="1" dirty="0" smtClean="0">
              <a:cs typeface="B Nazanin" panose="00000400000000000000" pitchFamily="2" charset="-78"/>
            </a:rPr>
            <a:t>سور مبارکه</a:t>
          </a:r>
          <a:endParaRPr lang="en-US" sz="1800" b="1" dirty="0">
            <a:cs typeface="B Nazanin" panose="00000400000000000000" pitchFamily="2" charset="-78"/>
          </a:endParaRPr>
        </a:p>
      </dgm:t>
    </dgm:pt>
    <dgm:pt modelId="{BBED386F-3913-40BC-AA3E-91BE3351A951}" type="sibTrans" cxnId="{686387A2-CE78-472E-8D13-A857CB71C18D}">
      <dgm:prSet/>
      <dgm:spPr/>
      <dgm:t>
        <a:bodyPr/>
        <a:lstStyle/>
        <a:p>
          <a:pPr rtl="1"/>
          <a:endParaRPr lang="en-US">
            <a:cs typeface="B Nazanin" panose="00000400000000000000" pitchFamily="2" charset="-78"/>
          </a:endParaRPr>
        </a:p>
      </dgm:t>
    </dgm:pt>
    <dgm:pt modelId="{CE7151EB-B596-4553-8172-B0BD24729B82}" type="parTrans" cxnId="{686387A2-CE78-472E-8D13-A857CB71C18D}">
      <dgm:prSet/>
      <dgm:spPr/>
      <dgm:t>
        <a:bodyPr/>
        <a:lstStyle/>
        <a:p>
          <a:pPr rtl="1"/>
          <a:endParaRPr lang="en-US">
            <a:cs typeface="B Nazanin" panose="00000400000000000000" pitchFamily="2" charset="-78"/>
          </a:endParaRPr>
        </a:p>
      </dgm:t>
    </dgm:pt>
    <dgm:pt modelId="{7AABA01D-4EF7-42FA-89C8-167DF501D566}">
      <dgm:prSet phldrT="[Text]" custT="1">
        <dgm:style>
          <a:lnRef idx="0">
            <a:schemeClr val="accent3"/>
          </a:lnRef>
          <a:fillRef idx="3">
            <a:schemeClr val="accent3"/>
          </a:fillRef>
          <a:effectRef idx="3">
            <a:schemeClr val="accent3"/>
          </a:effectRef>
          <a:fontRef idx="minor">
            <a:schemeClr val="lt1"/>
          </a:fontRef>
        </dgm:style>
      </dgm:prSet>
      <dgm:spPr/>
      <dgm:t>
        <a:bodyPr/>
        <a:lstStyle/>
        <a:p>
          <a:pPr rtl="1"/>
          <a:r>
            <a:rPr lang="fa-IR" sz="1800" b="1" dirty="0" smtClean="0">
              <a:cs typeface="B Nazanin" panose="00000400000000000000" pitchFamily="2" charset="-78"/>
            </a:rPr>
            <a:t>ماعون</a:t>
          </a:r>
          <a:endParaRPr lang="en-US" sz="1800" b="1" dirty="0">
            <a:cs typeface="B Nazanin" panose="00000400000000000000" pitchFamily="2" charset="-78"/>
          </a:endParaRPr>
        </a:p>
      </dgm:t>
    </dgm:pt>
    <dgm:pt modelId="{192D3C38-38B9-4704-9D22-709D70D921B9}" type="parTrans" cxnId="{1AA3D2A1-FEEE-43FD-B0C4-F05CBB829547}">
      <dgm:prSet/>
      <dgm:spPr/>
      <dgm:t>
        <a:bodyPr/>
        <a:lstStyle/>
        <a:p>
          <a:pPr rtl="1"/>
          <a:endParaRPr lang="en-US"/>
        </a:p>
      </dgm:t>
    </dgm:pt>
    <dgm:pt modelId="{297A3B1F-DC58-4159-961F-F30F358BA119}" type="sibTrans" cxnId="{1AA3D2A1-FEEE-43FD-B0C4-F05CBB829547}">
      <dgm:prSet/>
      <dgm:spPr/>
      <dgm:t>
        <a:bodyPr/>
        <a:lstStyle/>
        <a:p>
          <a:pPr rtl="1"/>
          <a:endParaRPr lang="en-US"/>
        </a:p>
      </dgm:t>
    </dgm:pt>
    <dgm:pt modelId="{E96843E5-F658-430A-8C45-700B32962671}">
      <dgm:prSet phldrT="[Text]" custT="1">
        <dgm:style>
          <a:lnRef idx="0">
            <a:schemeClr val="accent2"/>
          </a:lnRef>
          <a:fillRef idx="3">
            <a:schemeClr val="accent2"/>
          </a:fillRef>
          <a:effectRef idx="3">
            <a:schemeClr val="accent2"/>
          </a:effectRef>
          <a:fontRef idx="minor">
            <a:schemeClr val="lt1"/>
          </a:fontRef>
        </dgm:style>
      </dgm:prSet>
      <dgm:spPr/>
      <dgm:t>
        <a:bodyPr/>
        <a:lstStyle/>
        <a:p>
          <a:pPr rtl="1"/>
          <a:r>
            <a:rPr lang="fa-IR" sz="1800" b="1" dirty="0" smtClean="0">
              <a:cs typeface="B Nazanin" panose="00000400000000000000" pitchFamily="2" charset="-78"/>
            </a:rPr>
            <a:t>همزه</a:t>
          </a:r>
          <a:endParaRPr lang="en-US" sz="1800" b="1" dirty="0">
            <a:cs typeface="B Nazanin" panose="00000400000000000000" pitchFamily="2" charset="-78"/>
          </a:endParaRPr>
        </a:p>
      </dgm:t>
    </dgm:pt>
    <dgm:pt modelId="{287B17BB-DF68-467E-8FC2-B5A9371F62D5}" type="parTrans" cxnId="{3A512271-556D-4A20-ADC0-B7BDDAE44662}">
      <dgm:prSet/>
      <dgm:spPr/>
      <dgm:t>
        <a:bodyPr/>
        <a:lstStyle/>
        <a:p>
          <a:pPr rtl="1"/>
          <a:endParaRPr lang="en-US"/>
        </a:p>
      </dgm:t>
    </dgm:pt>
    <dgm:pt modelId="{09574B02-5BB8-47CC-A27C-948F198D0CBF}" type="sibTrans" cxnId="{3A512271-556D-4A20-ADC0-B7BDDAE44662}">
      <dgm:prSet/>
      <dgm:spPr/>
      <dgm:t>
        <a:bodyPr/>
        <a:lstStyle/>
        <a:p>
          <a:pPr rtl="1"/>
          <a:endParaRPr lang="en-US"/>
        </a:p>
      </dgm:t>
    </dgm:pt>
    <dgm:pt modelId="{ECF42929-0402-4B1A-8B46-E68F7BB99A04}">
      <dgm:prSet phldrT="[Text]" custT="1">
        <dgm:style>
          <a:lnRef idx="0">
            <a:schemeClr val="accent2"/>
          </a:lnRef>
          <a:fillRef idx="3">
            <a:schemeClr val="accent2"/>
          </a:fillRef>
          <a:effectRef idx="3">
            <a:schemeClr val="accent2"/>
          </a:effectRef>
          <a:fontRef idx="minor">
            <a:schemeClr val="lt1"/>
          </a:fontRef>
        </dgm:style>
      </dgm:prSet>
      <dgm:spPr/>
      <dgm:t>
        <a:bodyPr/>
        <a:lstStyle/>
        <a:p>
          <a:pPr rtl="1"/>
          <a:r>
            <a:rPr lang="fa-IR" sz="1800" b="1" dirty="0" smtClean="0">
              <a:cs typeface="B Nazanin" panose="00000400000000000000" pitchFamily="2" charset="-78"/>
            </a:rPr>
            <a:t>زالزال</a:t>
          </a:r>
          <a:endParaRPr lang="en-US" sz="1800" b="1" dirty="0">
            <a:cs typeface="B Nazanin" panose="00000400000000000000" pitchFamily="2" charset="-78"/>
          </a:endParaRPr>
        </a:p>
      </dgm:t>
    </dgm:pt>
    <dgm:pt modelId="{B621CC2E-B5EE-405C-9F2C-46B1A3F8F3A2}" type="parTrans" cxnId="{E4118F21-F27C-4F9D-A0C9-FD0A177B4247}">
      <dgm:prSet/>
      <dgm:spPr/>
      <dgm:t>
        <a:bodyPr/>
        <a:lstStyle/>
        <a:p>
          <a:pPr rtl="1"/>
          <a:endParaRPr lang="en-US"/>
        </a:p>
      </dgm:t>
    </dgm:pt>
    <dgm:pt modelId="{E9D92C9D-6837-48C2-B3BB-C003CB654460}" type="sibTrans" cxnId="{E4118F21-F27C-4F9D-A0C9-FD0A177B4247}">
      <dgm:prSet/>
      <dgm:spPr/>
      <dgm:t>
        <a:bodyPr/>
        <a:lstStyle/>
        <a:p>
          <a:pPr rtl="1"/>
          <a:endParaRPr lang="en-US"/>
        </a:p>
      </dgm:t>
    </dgm:pt>
    <dgm:pt modelId="{9A301E4E-B7F9-424E-A140-873669058FEF}">
      <dgm:prSet phldrT="[Text]" custT="1">
        <dgm:style>
          <a:lnRef idx="0">
            <a:schemeClr val="accent2"/>
          </a:lnRef>
          <a:fillRef idx="3">
            <a:schemeClr val="accent2"/>
          </a:fillRef>
          <a:effectRef idx="3">
            <a:schemeClr val="accent2"/>
          </a:effectRef>
          <a:fontRef idx="minor">
            <a:schemeClr val="lt1"/>
          </a:fontRef>
        </dgm:style>
      </dgm:prSet>
      <dgm:spPr/>
      <dgm:t>
        <a:bodyPr/>
        <a:lstStyle/>
        <a:p>
          <a:pPr rtl="1"/>
          <a:r>
            <a:rPr lang="fa-IR" sz="1800" b="1" dirty="0" smtClean="0">
              <a:cs typeface="B Nazanin" panose="00000400000000000000" pitchFamily="2" charset="-78"/>
            </a:rPr>
            <a:t>ضحی</a:t>
          </a:r>
          <a:endParaRPr lang="en-US" sz="1800" b="1" dirty="0">
            <a:cs typeface="B Nazanin" panose="00000400000000000000" pitchFamily="2" charset="-78"/>
          </a:endParaRPr>
        </a:p>
      </dgm:t>
    </dgm:pt>
    <dgm:pt modelId="{91200848-D112-4CBC-984F-06EA35250B7C}" type="parTrans" cxnId="{5B25B636-BF30-4221-B329-8A79817A3BCF}">
      <dgm:prSet/>
      <dgm:spPr/>
      <dgm:t>
        <a:bodyPr/>
        <a:lstStyle/>
        <a:p>
          <a:pPr rtl="1"/>
          <a:endParaRPr lang="en-US"/>
        </a:p>
      </dgm:t>
    </dgm:pt>
    <dgm:pt modelId="{BE45E1DB-87FE-417B-B4A0-5641FB3F7786}" type="sibTrans" cxnId="{5B25B636-BF30-4221-B329-8A79817A3BCF}">
      <dgm:prSet/>
      <dgm:spPr/>
      <dgm:t>
        <a:bodyPr/>
        <a:lstStyle/>
        <a:p>
          <a:pPr rtl="1"/>
          <a:endParaRPr lang="en-US"/>
        </a:p>
      </dgm:t>
    </dgm:pt>
    <dgm:pt modelId="{3F140F15-D619-49D4-99F6-9A8DCA2F2F49}">
      <dgm:prSet phldrT="[Text]" custT="1">
        <dgm:style>
          <a:lnRef idx="0">
            <a:schemeClr val="accent2"/>
          </a:lnRef>
          <a:fillRef idx="3">
            <a:schemeClr val="accent2"/>
          </a:fillRef>
          <a:effectRef idx="3">
            <a:schemeClr val="accent2"/>
          </a:effectRef>
          <a:fontRef idx="minor">
            <a:schemeClr val="lt1"/>
          </a:fontRef>
        </dgm:style>
      </dgm:prSet>
      <dgm:spPr/>
      <dgm:t>
        <a:bodyPr/>
        <a:lstStyle/>
        <a:p>
          <a:pPr rtl="1"/>
          <a:r>
            <a:rPr lang="fa-IR" sz="1800" b="1" dirty="0" smtClean="0">
              <a:cs typeface="B Nazanin" panose="00000400000000000000" pitchFamily="2" charset="-78"/>
            </a:rPr>
            <a:t>انشراح</a:t>
          </a:r>
          <a:endParaRPr lang="en-US" sz="1800" b="1" dirty="0">
            <a:cs typeface="B Nazanin" panose="00000400000000000000" pitchFamily="2" charset="-78"/>
          </a:endParaRPr>
        </a:p>
      </dgm:t>
    </dgm:pt>
    <dgm:pt modelId="{D5586742-DF9C-4172-B7CF-E9976FF12C69}" type="parTrans" cxnId="{B21485F1-AB55-4CA8-8A52-9CA45DAF0125}">
      <dgm:prSet/>
      <dgm:spPr/>
      <dgm:t>
        <a:bodyPr/>
        <a:lstStyle/>
        <a:p>
          <a:pPr rtl="1"/>
          <a:endParaRPr lang="en-US"/>
        </a:p>
      </dgm:t>
    </dgm:pt>
    <dgm:pt modelId="{1462D991-E2E7-4998-AA6F-FD0132A151AD}" type="sibTrans" cxnId="{B21485F1-AB55-4CA8-8A52-9CA45DAF0125}">
      <dgm:prSet/>
      <dgm:spPr/>
      <dgm:t>
        <a:bodyPr/>
        <a:lstStyle/>
        <a:p>
          <a:pPr rtl="1"/>
          <a:endParaRPr lang="en-US"/>
        </a:p>
      </dgm:t>
    </dgm:pt>
    <dgm:pt modelId="{0A439807-3178-43A0-9439-1AD05370D71F}">
      <dgm:prSet phldrT="[Text]" custT="1">
        <dgm:style>
          <a:lnRef idx="0">
            <a:schemeClr val="accent2"/>
          </a:lnRef>
          <a:fillRef idx="3">
            <a:schemeClr val="accent2"/>
          </a:fillRef>
          <a:effectRef idx="3">
            <a:schemeClr val="accent2"/>
          </a:effectRef>
          <a:fontRef idx="minor">
            <a:schemeClr val="lt1"/>
          </a:fontRef>
        </dgm:style>
      </dgm:prSet>
      <dgm:spPr/>
      <dgm:t>
        <a:bodyPr/>
        <a:lstStyle/>
        <a:p>
          <a:pPr rtl="1"/>
          <a:r>
            <a:rPr lang="fa-IR" sz="1800" b="1" dirty="0" smtClean="0">
              <a:cs typeface="B Nazanin" panose="00000400000000000000" pitchFamily="2" charset="-78"/>
            </a:rPr>
            <a:t>عبس</a:t>
          </a:r>
          <a:endParaRPr lang="en-US" sz="1800" b="1" dirty="0"/>
        </a:p>
      </dgm:t>
    </dgm:pt>
    <dgm:pt modelId="{214DD951-7677-47F7-B4DC-B285F9E2FC45}" type="parTrans" cxnId="{0A60A718-53A2-454B-85EC-B2E194D6789D}">
      <dgm:prSet/>
      <dgm:spPr/>
      <dgm:t>
        <a:bodyPr/>
        <a:lstStyle/>
        <a:p>
          <a:pPr rtl="1"/>
          <a:endParaRPr lang="en-US"/>
        </a:p>
      </dgm:t>
    </dgm:pt>
    <dgm:pt modelId="{1128343D-7987-467B-A492-86B394529E27}" type="sibTrans" cxnId="{0A60A718-53A2-454B-85EC-B2E194D6789D}">
      <dgm:prSet/>
      <dgm:spPr/>
      <dgm:t>
        <a:bodyPr/>
        <a:lstStyle/>
        <a:p>
          <a:pPr rtl="1"/>
          <a:endParaRPr lang="en-US"/>
        </a:p>
      </dgm:t>
    </dgm:pt>
    <dgm:pt modelId="{458B580E-8F1D-4F7B-8246-B8F391180BBE}">
      <dgm:prSet phldrT="[Text]" custT="1">
        <dgm:style>
          <a:lnRef idx="0">
            <a:schemeClr val="accent2"/>
          </a:lnRef>
          <a:fillRef idx="3">
            <a:schemeClr val="accent2"/>
          </a:fillRef>
          <a:effectRef idx="3">
            <a:schemeClr val="accent2"/>
          </a:effectRef>
          <a:fontRef idx="minor">
            <a:schemeClr val="lt1"/>
          </a:fontRef>
        </dgm:style>
      </dgm:prSet>
      <dgm:spPr/>
      <dgm:t>
        <a:bodyPr/>
        <a:lstStyle/>
        <a:p>
          <a:pPr rtl="1">
            <a:spcAft>
              <a:spcPts val="0"/>
            </a:spcAft>
          </a:pPr>
          <a:r>
            <a:rPr lang="fa-IR" sz="1600" b="1" dirty="0" smtClean="0">
              <a:cs typeface="B Nazanin" panose="00000400000000000000" pitchFamily="2" charset="-78"/>
            </a:rPr>
            <a:t>بررسي مفهوم تدبر در قرآن </a:t>
          </a:r>
          <a:r>
            <a:rPr lang="fa-IR" sz="1200" b="1" dirty="0" smtClean="0">
              <a:cs typeface="B Nazanin" panose="00000400000000000000" pitchFamily="2" charset="-78"/>
            </a:rPr>
            <a:t>و معرفي روش‌هاي آن</a:t>
          </a:r>
          <a:endParaRPr lang="en-US" sz="1200" b="1" dirty="0">
            <a:cs typeface="B Nazanin" panose="00000400000000000000" pitchFamily="2" charset="-78"/>
          </a:endParaRPr>
        </a:p>
      </dgm:t>
    </dgm:pt>
    <dgm:pt modelId="{299EEA13-8AED-4D47-BF1A-C9F59ADEB09E}" type="parTrans" cxnId="{2EA3440C-B79C-4F05-8BF9-366804A3F7E9}">
      <dgm:prSet/>
      <dgm:spPr/>
      <dgm:t>
        <a:bodyPr/>
        <a:lstStyle/>
        <a:p>
          <a:pPr rtl="1"/>
          <a:endParaRPr lang="en-US"/>
        </a:p>
      </dgm:t>
    </dgm:pt>
    <dgm:pt modelId="{2C67923C-DB57-42A9-8001-0F9275E652CB}" type="sibTrans" cxnId="{2EA3440C-B79C-4F05-8BF9-366804A3F7E9}">
      <dgm:prSet/>
      <dgm:spPr/>
      <dgm:t>
        <a:bodyPr/>
        <a:lstStyle/>
        <a:p>
          <a:pPr rtl="1"/>
          <a:endParaRPr lang="en-US"/>
        </a:p>
      </dgm:t>
    </dgm:pt>
    <dgm:pt modelId="{059AA19D-0583-40CF-BE90-1F2ABD0B934E}">
      <dgm:prSet phldrT="[Text]" custT="1">
        <dgm:style>
          <a:lnRef idx="0">
            <a:schemeClr val="accent2"/>
          </a:lnRef>
          <a:fillRef idx="3">
            <a:schemeClr val="accent2"/>
          </a:fillRef>
          <a:effectRef idx="3">
            <a:schemeClr val="accent2"/>
          </a:effectRef>
          <a:fontRef idx="minor">
            <a:schemeClr val="lt1"/>
          </a:fontRef>
        </dgm:style>
      </dgm:prSet>
      <dgm:spPr/>
      <dgm:t>
        <a:bodyPr/>
        <a:lstStyle/>
        <a:p>
          <a:pPr rtl="1">
            <a:spcAft>
              <a:spcPts val="0"/>
            </a:spcAft>
          </a:pPr>
          <a:r>
            <a:rPr lang="fa-IR" sz="1600" b="1" dirty="0" smtClean="0">
              <a:cs typeface="B Nazanin" panose="00000400000000000000" pitchFamily="2" charset="-78"/>
            </a:rPr>
            <a:t>دانستن ويژگي‌هاي قرآن</a:t>
          </a:r>
          <a:endParaRPr lang="en-US" sz="1600" b="1" dirty="0">
            <a:cs typeface="B Nazanin" panose="00000400000000000000" pitchFamily="2" charset="-78"/>
          </a:endParaRPr>
        </a:p>
      </dgm:t>
    </dgm:pt>
    <dgm:pt modelId="{A3F860CC-F27C-4B44-8DB5-EA31294271FC}" type="parTrans" cxnId="{EA2EE469-596C-4D10-BDF8-0709F7B600B2}">
      <dgm:prSet/>
      <dgm:spPr/>
      <dgm:t>
        <a:bodyPr/>
        <a:lstStyle/>
        <a:p>
          <a:pPr rtl="1"/>
          <a:endParaRPr lang="en-US"/>
        </a:p>
      </dgm:t>
    </dgm:pt>
    <dgm:pt modelId="{F7069DD0-FC72-4752-9D6F-AD260809DB50}" type="sibTrans" cxnId="{EA2EE469-596C-4D10-BDF8-0709F7B600B2}">
      <dgm:prSet/>
      <dgm:spPr/>
      <dgm:t>
        <a:bodyPr/>
        <a:lstStyle/>
        <a:p>
          <a:pPr rtl="1"/>
          <a:endParaRPr lang="en-US"/>
        </a:p>
      </dgm:t>
    </dgm:pt>
    <dgm:pt modelId="{0C40AAA1-AA89-4CA8-BA91-7A5437781A48}">
      <dgm:prSet phldrT="[Text]" custT="1">
        <dgm:style>
          <a:lnRef idx="0">
            <a:schemeClr val="accent2"/>
          </a:lnRef>
          <a:fillRef idx="3">
            <a:schemeClr val="accent2"/>
          </a:fillRef>
          <a:effectRef idx="3">
            <a:schemeClr val="accent2"/>
          </a:effectRef>
          <a:fontRef idx="minor">
            <a:schemeClr val="lt1"/>
          </a:fontRef>
        </dgm:style>
      </dgm:prSet>
      <dgm:spPr/>
      <dgm:t>
        <a:bodyPr/>
        <a:lstStyle/>
        <a:p>
          <a:pPr rtl="1">
            <a:spcAft>
              <a:spcPts val="0"/>
            </a:spcAft>
          </a:pPr>
          <a:r>
            <a:rPr lang="fa-IR" sz="1600" b="1" dirty="0" smtClean="0">
              <a:cs typeface="B Nazanin" panose="00000400000000000000" pitchFamily="2" charset="-78"/>
            </a:rPr>
            <a:t>برخي از روش‌هاي مطالعه و فهم قرآن</a:t>
          </a:r>
          <a:endParaRPr lang="en-US" sz="1600" b="1" dirty="0">
            <a:cs typeface="B Nazanin" panose="00000400000000000000" pitchFamily="2" charset="-78"/>
          </a:endParaRPr>
        </a:p>
      </dgm:t>
    </dgm:pt>
    <dgm:pt modelId="{4057A761-29BD-41AD-9DF0-D60C6970BF05}" type="parTrans" cxnId="{AD7D5EBD-E740-48C9-BEDF-D8B4A656EE61}">
      <dgm:prSet/>
      <dgm:spPr/>
      <dgm:t>
        <a:bodyPr/>
        <a:lstStyle/>
        <a:p>
          <a:pPr rtl="1"/>
          <a:endParaRPr lang="en-US"/>
        </a:p>
      </dgm:t>
    </dgm:pt>
    <dgm:pt modelId="{4C18775E-736A-4C02-96AB-E23DBF8EB0FB}" type="sibTrans" cxnId="{AD7D5EBD-E740-48C9-BEDF-D8B4A656EE61}">
      <dgm:prSet/>
      <dgm:spPr/>
      <dgm:t>
        <a:bodyPr/>
        <a:lstStyle/>
        <a:p>
          <a:pPr rtl="1"/>
          <a:endParaRPr lang="en-US"/>
        </a:p>
      </dgm:t>
    </dgm:pt>
    <dgm:pt modelId="{1B4CCB8B-7E19-46F1-B86F-5E3CC46F8C26}">
      <dgm:prSet phldrT="[Text]">
        <dgm:style>
          <a:lnRef idx="0">
            <a:schemeClr val="accent2"/>
          </a:lnRef>
          <a:fillRef idx="3">
            <a:schemeClr val="accent2"/>
          </a:fillRef>
          <a:effectRef idx="3">
            <a:schemeClr val="accent2"/>
          </a:effectRef>
          <a:fontRef idx="minor">
            <a:schemeClr val="lt1"/>
          </a:fontRef>
        </dgm:style>
      </dgm:prSet>
      <dgm:spPr/>
      <dgm:t>
        <a:bodyPr/>
        <a:lstStyle/>
        <a:p>
          <a:pPr rtl="1"/>
          <a:r>
            <a:rPr lang="fa-IR" b="1" dirty="0" smtClean="0">
              <a:cs typeface="B Nazanin" panose="00000400000000000000" pitchFamily="2" charset="-78"/>
            </a:rPr>
            <a:t>مقدمه و فاتحه</a:t>
          </a:r>
          <a:endParaRPr lang="en-US" b="1" dirty="0">
            <a:cs typeface="B Nazanin" panose="00000400000000000000" pitchFamily="2" charset="-78"/>
          </a:endParaRPr>
        </a:p>
      </dgm:t>
    </dgm:pt>
    <dgm:pt modelId="{6B166FF9-CA70-4D0B-A0B8-5E8659A27AA5}" type="parTrans" cxnId="{AD0801C7-5EF9-4B87-A13A-2E1DC84B2323}">
      <dgm:prSet/>
      <dgm:spPr/>
      <dgm:t>
        <a:bodyPr/>
        <a:lstStyle/>
        <a:p>
          <a:pPr rtl="1"/>
          <a:endParaRPr lang="en-US"/>
        </a:p>
      </dgm:t>
    </dgm:pt>
    <dgm:pt modelId="{B9EF660A-B57C-4612-ADE6-DAC16579B240}" type="sibTrans" cxnId="{AD0801C7-5EF9-4B87-A13A-2E1DC84B2323}">
      <dgm:prSet/>
      <dgm:spPr/>
      <dgm:t>
        <a:bodyPr/>
        <a:lstStyle/>
        <a:p>
          <a:pPr rtl="1"/>
          <a:endParaRPr lang="en-US"/>
        </a:p>
      </dgm:t>
    </dgm:pt>
    <dgm:pt modelId="{31BA80C7-9581-4949-8716-F809441E4CDA}">
      <dgm:prSet phldrT="[Text]" custT="1">
        <dgm:style>
          <a:lnRef idx="0">
            <a:schemeClr val="accent5"/>
          </a:lnRef>
          <a:fillRef idx="3">
            <a:schemeClr val="accent5"/>
          </a:fillRef>
          <a:effectRef idx="3">
            <a:schemeClr val="accent5"/>
          </a:effectRef>
          <a:fontRef idx="minor">
            <a:schemeClr val="lt1"/>
          </a:fontRef>
        </dgm:style>
      </dgm:prSet>
      <dgm:spPr/>
      <dgm:t>
        <a:bodyPr/>
        <a:lstStyle/>
        <a:p>
          <a:pPr rtl="1"/>
          <a:r>
            <a:rPr lang="fa-IR" sz="1800" b="1" dirty="0" smtClean="0">
              <a:cs typeface="B Nazanin" panose="00000400000000000000" pitchFamily="2" charset="-78"/>
            </a:rPr>
            <a:t>ایمان به غیب</a:t>
          </a:r>
          <a:endParaRPr lang="en-US" sz="1800" b="1" dirty="0">
            <a:cs typeface="B Nazanin" panose="00000400000000000000" pitchFamily="2" charset="-78"/>
          </a:endParaRPr>
        </a:p>
      </dgm:t>
    </dgm:pt>
    <dgm:pt modelId="{8268A91E-260A-4A61-A0DD-A7E1D8F0F376}" type="parTrans" cxnId="{0251ED9F-2DF2-4475-8F13-7924C618C6C6}">
      <dgm:prSet/>
      <dgm:spPr/>
      <dgm:t>
        <a:bodyPr/>
        <a:lstStyle/>
        <a:p>
          <a:endParaRPr lang="en-US"/>
        </a:p>
      </dgm:t>
    </dgm:pt>
    <dgm:pt modelId="{BD0AAC7D-FF1C-47CB-AF0E-F08C5191E123}" type="sibTrans" cxnId="{0251ED9F-2DF2-4475-8F13-7924C618C6C6}">
      <dgm:prSet/>
      <dgm:spPr/>
      <dgm:t>
        <a:bodyPr/>
        <a:lstStyle/>
        <a:p>
          <a:endParaRPr lang="en-US"/>
        </a:p>
      </dgm:t>
    </dgm:pt>
    <dgm:pt modelId="{8DBD2A35-75A1-4804-87CA-3FC989B61B66}">
      <dgm:prSet phldrT="[Text]" custT="1">
        <dgm:style>
          <a:lnRef idx="0">
            <a:schemeClr val="accent5"/>
          </a:lnRef>
          <a:fillRef idx="3">
            <a:schemeClr val="accent5"/>
          </a:fillRef>
          <a:effectRef idx="3">
            <a:schemeClr val="accent5"/>
          </a:effectRef>
          <a:fontRef idx="minor">
            <a:schemeClr val="lt1"/>
          </a:fontRef>
        </dgm:style>
      </dgm:prSet>
      <dgm:spPr/>
      <dgm:t>
        <a:bodyPr/>
        <a:lstStyle/>
        <a:p>
          <a:pPr rtl="1"/>
          <a:r>
            <a:rPr lang="fa-IR" sz="1800" b="1" smtClean="0">
              <a:cs typeface="B Nazanin" panose="00000400000000000000" pitchFamily="2" charset="-78"/>
            </a:rPr>
            <a:t>ایمان به غیب</a:t>
          </a:r>
          <a:endParaRPr lang="en-US" sz="1800" b="1" dirty="0">
            <a:cs typeface="B Nazanin" panose="00000400000000000000" pitchFamily="2" charset="-78"/>
          </a:endParaRPr>
        </a:p>
      </dgm:t>
    </dgm:pt>
    <dgm:pt modelId="{F1F3D790-02F5-448B-B47D-AD78D01C7F2D}" type="parTrans" cxnId="{AC81D3C2-A8F3-4D3C-8C11-820EACB6A9AA}">
      <dgm:prSet/>
      <dgm:spPr/>
      <dgm:t>
        <a:bodyPr/>
        <a:lstStyle/>
        <a:p>
          <a:endParaRPr lang="en-US"/>
        </a:p>
      </dgm:t>
    </dgm:pt>
    <dgm:pt modelId="{BAA07878-672A-45B3-B0C7-7C51B20EBFAF}" type="sibTrans" cxnId="{AC81D3C2-A8F3-4D3C-8C11-820EACB6A9AA}">
      <dgm:prSet/>
      <dgm:spPr/>
      <dgm:t>
        <a:bodyPr/>
        <a:lstStyle/>
        <a:p>
          <a:endParaRPr lang="en-US"/>
        </a:p>
      </dgm:t>
    </dgm:pt>
    <dgm:pt modelId="{2B44BA99-57AD-4167-9B37-BEEB8C45E81A}">
      <dgm:prSet phldrT="[Text]" custT="1">
        <dgm:style>
          <a:lnRef idx="0">
            <a:schemeClr val="accent5"/>
          </a:lnRef>
          <a:fillRef idx="3">
            <a:schemeClr val="accent5"/>
          </a:fillRef>
          <a:effectRef idx="3">
            <a:schemeClr val="accent5"/>
          </a:effectRef>
          <a:fontRef idx="minor">
            <a:schemeClr val="lt1"/>
          </a:fontRef>
        </dgm:style>
      </dgm:prSet>
      <dgm:spPr/>
      <dgm:t>
        <a:bodyPr/>
        <a:lstStyle/>
        <a:p>
          <a:pPr rtl="1"/>
          <a:r>
            <a:rPr lang="fa-IR" sz="1800" b="1" dirty="0" smtClean="0">
              <a:cs typeface="B Nazanin" panose="00000400000000000000" pitchFamily="2" charset="-78"/>
            </a:rPr>
            <a:t>ایمان به غیب</a:t>
          </a:r>
          <a:endParaRPr lang="en-US" sz="1800" b="1" dirty="0">
            <a:cs typeface="B Nazanin" panose="00000400000000000000" pitchFamily="2" charset="-78"/>
          </a:endParaRPr>
        </a:p>
      </dgm:t>
    </dgm:pt>
    <dgm:pt modelId="{47F5E986-9902-4BA4-A0CF-8E9EB7698F92}" type="parTrans" cxnId="{3A066C24-949C-4937-A46F-066A40435AD6}">
      <dgm:prSet/>
      <dgm:spPr/>
      <dgm:t>
        <a:bodyPr/>
        <a:lstStyle/>
        <a:p>
          <a:endParaRPr lang="en-US"/>
        </a:p>
      </dgm:t>
    </dgm:pt>
    <dgm:pt modelId="{35E7B56F-6104-4CCD-B25A-8240912F3091}" type="sibTrans" cxnId="{3A066C24-949C-4937-A46F-066A40435AD6}">
      <dgm:prSet/>
      <dgm:spPr/>
      <dgm:t>
        <a:bodyPr/>
        <a:lstStyle/>
        <a:p>
          <a:endParaRPr lang="en-US"/>
        </a:p>
      </dgm:t>
    </dgm:pt>
    <dgm:pt modelId="{51365BDC-141A-46E1-8FD3-9822DC9F1FAB}">
      <dgm:prSet phldrT="[Text]" custT="1">
        <dgm:style>
          <a:lnRef idx="0">
            <a:schemeClr val="accent5"/>
          </a:lnRef>
          <a:fillRef idx="3">
            <a:schemeClr val="accent5"/>
          </a:fillRef>
          <a:effectRef idx="3">
            <a:schemeClr val="accent5"/>
          </a:effectRef>
          <a:fontRef idx="minor">
            <a:schemeClr val="lt1"/>
          </a:fontRef>
        </dgm:style>
      </dgm:prSet>
      <dgm:spPr/>
      <dgm:t>
        <a:bodyPr/>
        <a:lstStyle/>
        <a:p>
          <a:pPr rtl="1"/>
          <a:r>
            <a:rPr lang="fa-IR" sz="1800" b="1" dirty="0" smtClean="0">
              <a:cs typeface="B Nazanin" panose="00000400000000000000" pitchFamily="2" charset="-78"/>
            </a:rPr>
            <a:t>توجه روزافزون به خدا</a:t>
          </a:r>
          <a:endParaRPr lang="en-US" sz="1800" b="1" dirty="0">
            <a:cs typeface="B Nazanin" panose="00000400000000000000" pitchFamily="2" charset="-78"/>
          </a:endParaRPr>
        </a:p>
      </dgm:t>
    </dgm:pt>
    <dgm:pt modelId="{A91F5EA5-DC29-433C-8F4E-13E53D71C5D7}" type="parTrans" cxnId="{394E1DDE-2647-4979-BF6F-FA532D18AE38}">
      <dgm:prSet/>
      <dgm:spPr/>
      <dgm:t>
        <a:bodyPr/>
        <a:lstStyle/>
        <a:p>
          <a:endParaRPr lang="en-US"/>
        </a:p>
      </dgm:t>
    </dgm:pt>
    <dgm:pt modelId="{C2F1179B-BCB2-4D1F-95D1-94178D71FE20}" type="sibTrans" cxnId="{394E1DDE-2647-4979-BF6F-FA532D18AE38}">
      <dgm:prSet/>
      <dgm:spPr/>
      <dgm:t>
        <a:bodyPr/>
        <a:lstStyle/>
        <a:p>
          <a:endParaRPr lang="en-US"/>
        </a:p>
      </dgm:t>
    </dgm:pt>
    <dgm:pt modelId="{A429991A-ECE0-472D-870D-95E2908D10B0}">
      <dgm:prSet phldrT="[Text]" custT="1">
        <dgm:style>
          <a:lnRef idx="0">
            <a:schemeClr val="accent5"/>
          </a:lnRef>
          <a:fillRef idx="3">
            <a:schemeClr val="accent5"/>
          </a:fillRef>
          <a:effectRef idx="3">
            <a:schemeClr val="accent5"/>
          </a:effectRef>
          <a:fontRef idx="minor">
            <a:schemeClr val="lt1"/>
          </a:fontRef>
        </dgm:style>
      </dgm:prSet>
      <dgm:spPr/>
      <dgm:t>
        <a:bodyPr/>
        <a:lstStyle/>
        <a:p>
          <a:pPr rtl="1"/>
          <a:r>
            <a:rPr lang="fa-IR" sz="1800" b="1" dirty="0" smtClean="0">
              <a:cs typeface="B Nazanin" panose="00000400000000000000" pitchFamily="2" charset="-78"/>
            </a:rPr>
            <a:t>درک نیازهای مردم</a:t>
          </a:r>
          <a:endParaRPr lang="en-US" sz="1800" b="1" dirty="0">
            <a:cs typeface="B Nazanin" panose="00000400000000000000" pitchFamily="2" charset="-78"/>
          </a:endParaRPr>
        </a:p>
      </dgm:t>
    </dgm:pt>
    <dgm:pt modelId="{76FEE05C-3C19-4901-9227-8C4B3595B033}" type="parTrans" cxnId="{9F56A515-BBEC-42D3-8240-293F47BD67E2}">
      <dgm:prSet/>
      <dgm:spPr/>
      <dgm:t>
        <a:bodyPr/>
        <a:lstStyle/>
        <a:p>
          <a:endParaRPr lang="en-US"/>
        </a:p>
      </dgm:t>
    </dgm:pt>
    <dgm:pt modelId="{9D6A8AF9-3697-4E48-A6E5-83419AFE8970}" type="sibTrans" cxnId="{9F56A515-BBEC-42D3-8240-293F47BD67E2}">
      <dgm:prSet/>
      <dgm:spPr/>
      <dgm:t>
        <a:bodyPr/>
        <a:lstStyle/>
        <a:p>
          <a:endParaRPr lang="en-US"/>
        </a:p>
      </dgm:t>
    </dgm:pt>
    <dgm:pt modelId="{5B43B83C-0859-4660-B781-B9AFAC233FA5}">
      <dgm:prSet phldrT="[Text]" custT="1">
        <dgm:style>
          <a:lnRef idx="0">
            <a:schemeClr val="accent5"/>
          </a:lnRef>
          <a:fillRef idx="3">
            <a:schemeClr val="accent5"/>
          </a:fillRef>
          <a:effectRef idx="3">
            <a:schemeClr val="accent5"/>
          </a:effectRef>
          <a:fontRef idx="minor">
            <a:schemeClr val="lt1"/>
          </a:fontRef>
        </dgm:style>
      </dgm:prSet>
      <dgm:spPr/>
      <dgm:t>
        <a:bodyPr/>
        <a:lstStyle/>
        <a:p>
          <a:pPr rtl="1"/>
          <a:r>
            <a:rPr lang="fa-IR" sz="1800" b="1" smtClean="0">
              <a:cs typeface="B Nazanin" panose="00000400000000000000" pitchFamily="2" charset="-78"/>
            </a:rPr>
            <a:t>توجه به آخرت</a:t>
          </a:r>
          <a:endParaRPr lang="en-US" sz="1800" b="1" dirty="0">
            <a:cs typeface="B Nazanin" panose="00000400000000000000" pitchFamily="2" charset="-78"/>
          </a:endParaRPr>
        </a:p>
      </dgm:t>
    </dgm:pt>
    <dgm:pt modelId="{D881A64A-9CF9-4A58-AC2B-75193A06BCFE}" type="parTrans" cxnId="{53F86B81-0550-4DA1-A018-D76FCDA4559A}">
      <dgm:prSet/>
      <dgm:spPr/>
      <dgm:t>
        <a:bodyPr/>
        <a:lstStyle/>
        <a:p>
          <a:endParaRPr lang="en-US"/>
        </a:p>
      </dgm:t>
    </dgm:pt>
    <dgm:pt modelId="{00D6A37E-781E-415F-9360-CF48FE087B79}" type="sibTrans" cxnId="{53F86B81-0550-4DA1-A018-D76FCDA4559A}">
      <dgm:prSet/>
      <dgm:spPr/>
      <dgm:t>
        <a:bodyPr/>
        <a:lstStyle/>
        <a:p>
          <a:endParaRPr lang="en-US"/>
        </a:p>
      </dgm:t>
    </dgm:pt>
    <dgm:pt modelId="{1C703E18-3C19-4CEE-9482-7029497F5BE4}">
      <dgm:prSet phldrT="[Text]" custT="1">
        <dgm:style>
          <a:lnRef idx="0">
            <a:schemeClr val="accent5"/>
          </a:lnRef>
          <a:fillRef idx="3">
            <a:schemeClr val="accent5"/>
          </a:fillRef>
          <a:effectRef idx="3">
            <a:schemeClr val="accent5"/>
          </a:effectRef>
          <a:fontRef idx="minor">
            <a:schemeClr val="lt1"/>
          </a:fontRef>
        </dgm:style>
      </dgm:prSet>
      <dgm:spPr/>
      <dgm:t>
        <a:bodyPr/>
        <a:lstStyle/>
        <a:p>
          <a:pPr rtl="1"/>
          <a:r>
            <a:rPr lang="fa-IR" sz="1800" b="1" smtClean="0">
              <a:cs typeface="B Nazanin" panose="00000400000000000000" pitchFamily="2" charset="-78"/>
            </a:rPr>
            <a:t>ایمان به وحی</a:t>
          </a:r>
          <a:endParaRPr lang="en-US" sz="1800" b="1" dirty="0">
            <a:cs typeface="B Nazanin" panose="00000400000000000000" pitchFamily="2" charset="-78"/>
          </a:endParaRPr>
        </a:p>
      </dgm:t>
    </dgm:pt>
    <dgm:pt modelId="{D1A587D2-8E63-480F-B094-0FB936638061}" type="parTrans" cxnId="{6E4704B9-6F92-47BA-B4E2-C3DA0BE9FDE7}">
      <dgm:prSet/>
      <dgm:spPr/>
      <dgm:t>
        <a:bodyPr/>
        <a:lstStyle/>
        <a:p>
          <a:endParaRPr lang="en-US"/>
        </a:p>
      </dgm:t>
    </dgm:pt>
    <dgm:pt modelId="{123E0F4D-68AC-4D9F-AA5E-39F349A3C50E}" type="sibTrans" cxnId="{6E4704B9-6F92-47BA-B4E2-C3DA0BE9FDE7}">
      <dgm:prSet/>
      <dgm:spPr/>
      <dgm:t>
        <a:bodyPr/>
        <a:lstStyle/>
        <a:p>
          <a:endParaRPr lang="en-US"/>
        </a:p>
      </dgm:t>
    </dgm:pt>
    <dgm:pt modelId="{6095F231-7ACE-4C36-BD1E-5EF02B2C5DFF}">
      <dgm:prSet phldrT="[Text]" custT="1">
        <dgm:style>
          <a:lnRef idx="0">
            <a:schemeClr val="accent5"/>
          </a:lnRef>
          <a:fillRef idx="3">
            <a:schemeClr val="accent5"/>
          </a:fillRef>
          <a:effectRef idx="3">
            <a:schemeClr val="accent5"/>
          </a:effectRef>
          <a:fontRef idx="minor">
            <a:schemeClr val="lt1"/>
          </a:fontRef>
        </dgm:style>
      </dgm:prSet>
      <dgm:spPr/>
      <dgm:t>
        <a:bodyPr/>
        <a:lstStyle/>
        <a:p>
          <a:pPr rtl="1"/>
          <a:r>
            <a:rPr lang="fa-IR" sz="1800" b="1" dirty="0" smtClean="0">
              <a:cs typeface="B Nazanin" panose="00000400000000000000" pitchFamily="2" charset="-78"/>
            </a:rPr>
            <a:t>ایمان به وحی</a:t>
          </a:r>
          <a:endParaRPr lang="en-US" sz="1800" b="1" dirty="0">
            <a:cs typeface="B Nazanin" panose="00000400000000000000" pitchFamily="2" charset="-78"/>
          </a:endParaRPr>
        </a:p>
      </dgm:t>
    </dgm:pt>
    <dgm:pt modelId="{7B8D19D4-D46F-41F4-BB3C-6DDB5FABA55E}" type="parTrans" cxnId="{20BE3A9F-9BF1-492C-B031-8208DA8C42E5}">
      <dgm:prSet/>
      <dgm:spPr/>
      <dgm:t>
        <a:bodyPr/>
        <a:lstStyle/>
        <a:p>
          <a:endParaRPr lang="en-US"/>
        </a:p>
      </dgm:t>
    </dgm:pt>
    <dgm:pt modelId="{CA14AA16-E589-4FD6-BAA2-C710A8F937A9}" type="sibTrans" cxnId="{20BE3A9F-9BF1-492C-B031-8208DA8C42E5}">
      <dgm:prSet/>
      <dgm:spPr/>
      <dgm:t>
        <a:bodyPr/>
        <a:lstStyle/>
        <a:p>
          <a:endParaRPr lang="en-US"/>
        </a:p>
      </dgm:t>
    </dgm:pt>
    <dgm:pt modelId="{C4012258-F8DC-4AF6-BD62-B5E5D105CEE0}">
      <dgm:prSet phldrT="[Text]" custT="1">
        <dgm:style>
          <a:lnRef idx="0">
            <a:schemeClr val="accent5"/>
          </a:lnRef>
          <a:fillRef idx="3">
            <a:schemeClr val="accent5"/>
          </a:fillRef>
          <a:effectRef idx="3">
            <a:schemeClr val="accent5"/>
          </a:effectRef>
          <a:fontRef idx="minor">
            <a:schemeClr val="lt1"/>
          </a:fontRef>
        </dgm:style>
      </dgm:prSet>
      <dgm:spPr/>
      <dgm:t>
        <a:bodyPr/>
        <a:lstStyle/>
        <a:p>
          <a:pPr rtl="1"/>
          <a:r>
            <a:rPr lang="fa-IR" sz="1800" b="1" dirty="0" smtClean="0">
              <a:cs typeface="B Nazanin" panose="00000400000000000000" pitchFamily="2" charset="-78"/>
            </a:rPr>
            <a:t>ایمان به وحی</a:t>
          </a:r>
          <a:endParaRPr lang="en-US" sz="1800" b="1" dirty="0"/>
        </a:p>
      </dgm:t>
    </dgm:pt>
    <dgm:pt modelId="{647AC902-C3FF-4E9C-8FFA-73DBAC091D72}" type="parTrans" cxnId="{43D3727B-22D1-434C-A30A-C2952BC94687}">
      <dgm:prSet/>
      <dgm:spPr/>
      <dgm:t>
        <a:bodyPr/>
        <a:lstStyle/>
        <a:p>
          <a:endParaRPr lang="en-US"/>
        </a:p>
      </dgm:t>
    </dgm:pt>
    <dgm:pt modelId="{7E163F46-ECB4-4403-8A73-DAA1780B152D}" type="sibTrans" cxnId="{43D3727B-22D1-434C-A30A-C2952BC94687}">
      <dgm:prSet/>
      <dgm:spPr/>
      <dgm:t>
        <a:bodyPr/>
        <a:lstStyle/>
        <a:p>
          <a:endParaRPr lang="en-US"/>
        </a:p>
      </dgm:t>
    </dgm:pt>
    <dgm:pt modelId="{7C4D6557-1173-4D2F-81DE-9B3FCB9F218A}" type="pres">
      <dgm:prSet presAssocID="{3A08E211-AA77-4AEB-A52D-BAA58F215B91}" presName="diagram" presStyleCnt="0">
        <dgm:presLayoutVars>
          <dgm:chPref val="1"/>
          <dgm:dir val="rev"/>
          <dgm:animOne val="branch"/>
          <dgm:animLvl val="lvl"/>
          <dgm:resizeHandles val="exact"/>
        </dgm:presLayoutVars>
      </dgm:prSet>
      <dgm:spPr/>
      <dgm:t>
        <a:bodyPr/>
        <a:lstStyle/>
        <a:p>
          <a:endParaRPr lang="en-US"/>
        </a:p>
      </dgm:t>
    </dgm:pt>
    <dgm:pt modelId="{16AB75FE-7EAD-41E5-9777-5B7089316AF0}" type="pres">
      <dgm:prSet presAssocID="{6FFEDB4C-D24D-4480-A2C7-72EF90848711}" presName="root1" presStyleCnt="0"/>
      <dgm:spPr/>
      <dgm:t>
        <a:bodyPr/>
        <a:lstStyle/>
        <a:p>
          <a:endParaRPr lang="en-US"/>
        </a:p>
      </dgm:t>
    </dgm:pt>
    <dgm:pt modelId="{8D3355C8-43F5-47E9-8F0A-84C2DF2909D6}" type="pres">
      <dgm:prSet presAssocID="{6FFEDB4C-D24D-4480-A2C7-72EF90848711}" presName="LevelOneTextNode" presStyleLbl="node0" presStyleIdx="0" presStyleCnt="1" custScaleX="282609" custScaleY="240436" custLinFactX="100000" custLinFactNeighborX="121292" custLinFactNeighborY="150">
        <dgm:presLayoutVars>
          <dgm:chPref val="3"/>
        </dgm:presLayoutVars>
      </dgm:prSet>
      <dgm:spPr>
        <a:prstGeom prst="ellipse">
          <a:avLst/>
        </a:prstGeom>
      </dgm:spPr>
      <dgm:t>
        <a:bodyPr/>
        <a:lstStyle/>
        <a:p>
          <a:endParaRPr lang="en-US"/>
        </a:p>
      </dgm:t>
    </dgm:pt>
    <dgm:pt modelId="{E9A393C2-2AEF-4BFD-8EB7-872497040616}" type="pres">
      <dgm:prSet presAssocID="{6FFEDB4C-D24D-4480-A2C7-72EF90848711}" presName="level2hierChild" presStyleCnt="0"/>
      <dgm:spPr/>
      <dgm:t>
        <a:bodyPr/>
        <a:lstStyle/>
        <a:p>
          <a:endParaRPr lang="en-US"/>
        </a:p>
      </dgm:t>
    </dgm:pt>
    <dgm:pt modelId="{611CF354-4B46-40C9-BAD9-8137B2859A0A}" type="pres">
      <dgm:prSet presAssocID="{6B166FF9-CA70-4D0B-A0B8-5E8659A27AA5}" presName="conn2-1" presStyleLbl="parChTrans1D2" presStyleIdx="0" presStyleCnt="4"/>
      <dgm:spPr/>
      <dgm:t>
        <a:bodyPr/>
        <a:lstStyle/>
        <a:p>
          <a:endParaRPr lang="en-US"/>
        </a:p>
      </dgm:t>
    </dgm:pt>
    <dgm:pt modelId="{7751DD3E-8D5A-47AD-A49F-F5A968236827}" type="pres">
      <dgm:prSet presAssocID="{6B166FF9-CA70-4D0B-A0B8-5E8659A27AA5}" presName="connTx" presStyleLbl="parChTrans1D2" presStyleIdx="0" presStyleCnt="4"/>
      <dgm:spPr/>
      <dgm:t>
        <a:bodyPr/>
        <a:lstStyle/>
        <a:p>
          <a:endParaRPr lang="en-US"/>
        </a:p>
      </dgm:t>
    </dgm:pt>
    <dgm:pt modelId="{989F5975-A7E4-4950-9388-82FB3DCA4138}" type="pres">
      <dgm:prSet presAssocID="{1B4CCB8B-7E19-46F1-B86F-5E3CC46F8C26}" presName="root2" presStyleCnt="0"/>
      <dgm:spPr/>
      <dgm:t>
        <a:bodyPr/>
        <a:lstStyle/>
        <a:p>
          <a:endParaRPr lang="en-US"/>
        </a:p>
      </dgm:t>
    </dgm:pt>
    <dgm:pt modelId="{5758EA79-C14B-4873-B09B-EBB554AE320F}" type="pres">
      <dgm:prSet presAssocID="{1B4CCB8B-7E19-46F1-B86F-5E3CC46F8C26}" presName="LevelTwoTextNode" presStyleLbl="node2" presStyleIdx="0" presStyleCnt="4" custScaleX="241848" custScaleY="199881" custLinFactNeighborX="90099" custLinFactNeighborY="38538">
        <dgm:presLayoutVars>
          <dgm:chPref val="3"/>
        </dgm:presLayoutVars>
      </dgm:prSet>
      <dgm:spPr>
        <a:prstGeom prst="ellipse">
          <a:avLst/>
        </a:prstGeom>
      </dgm:spPr>
      <dgm:t>
        <a:bodyPr/>
        <a:lstStyle/>
        <a:p>
          <a:endParaRPr lang="en-US"/>
        </a:p>
      </dgm:t>
    </dgm:pt>
    <dgm:pt modelId="{56B1B2F5-D5B4-4586-B30B-194444D49EB9}" type="pres">
      <dgm:prSet presAssocID="{1B4CCB8B-7E19-46F1-B86F-5E3CC46F8C26}" presName="level3hierChild" presStyleCnt="0"/>
      <dgm:spPr/>
      <dgm:t>
        <a:bodyPr/>
        <a:lstStyle/>
        <a:p>
          <a:endParaRPr lang="en-US"/>
        </a:p>
      </dgm:t>
    </dgm:pt>
    <dgm:pt modelId="{14FB95E0-E7E3-4C15-B065-E97A3385AA70}" type="pres">
      <dgm:prSet presAssocID="{916E0828-43E9-4C36-8E87-F24715727E85}" presName="conn2-1" presStyleLbl="parChTrans1D2" presStyleIdx="1" presStyleCnt="4"/>
      <dgm:spPr/>
      <dgm:t>
        <a:bodyPr/>
        <a:lstStyle/>
        <a:p>
          <a:endParaRPr lang="en-US"/>
        </a:p>
      </dgm:t>
    </dgm:pt>
    <dgm:pt modelId="{C8A1360F-4FB3-4A66-BC11-8AD46C81D6D0}" type="pres">
      <dgm:prSet presAssocID="{916E0828-43E9-4C36-8E87-F24715727E85}" presName="connTx" presStyleLbl="parChTrans1D2" presStyleIdx="1" presStyleCnt="4"/>
      <dgm:spPr/>
      <dgm:t>
        <a:bodyPr/>
        <a:lstStyle/>
        <a:p>
          <a:endParaRPr lang="en-US"/>
        </a:p>
      </dgm:t>
    </dgm:pt>
    <dgm:pt modelId="{6262D110-9E86-4587-8A10-32112F6AF965}" type="pres">
      <dgm:prSet presAssocID="{E4998F4A-0A17-42F7-8488-F436DDB2DA1F}" presName="root2" presStyleCnt="0"/>
      <dgm:spPr/>
      <dgm:t>
        <a:bodyPr/>
        <a:lstStyle/>
        <a:p>
          <a:endParaRPr lang="en-US"/>
        </a:p>
      </dgm:t>
    </dgm:pt>
    <dgm:pt modelId="{AC0E54E4-183B-4818-A4BB-829C503417D7}" type="pres">
      <dgm:prSet presAssocID="{E4998F4A-0A17-42F7-8488-F436DDB2DA1F}" presName="LevelTwoTextNode" presStyleLbl="node2" presStyleIdx="1" presStyleCnt="4" custScaleX="241848" custScaleY="199881" custLinFactY="3418" custLinFactNeighborX="90099" custLinFactNeighborY="100000">
        <dgm:presLayoutVars>
          <dgm:chPref val="3"/>
        </dgm:presLayoutVars>
      </dgm:prSet>
      <dgm:spPr>
        <a:prstGeom prst="ellipse">
          <a:avLst/>
        </a:prstGeom>
      </dgm:spPr>
      <dgm:t>
        <a:bodyPr/>
        <a:lstStyle/>
        <a:p>
          <a:endParaRPr lang="en-US"/>
        </a:p>
      </dgm:t>
    </dgm:pt>
    <dgm:pt modelId="{88800DB0-A09F-4039-8436-E7B55841D89F}" type="pres">
      <dgm:prSet presAssocID="{E4998F4A-0A17-42F7-8488-F436DDB2DA1F}" presName="level3hierChild" presStyleCnt="0"/>
      <dgm:spPr/>
      <dgm:t>
        <a:bodyPr/>
        <a:lstStyle/>
        <a:p>
          <a:endParaRPr lang="en-US"/>
        </a:p>
      </dgm:t>
    </dgm:pt>
    <dgm:pt modelId="{A5F71FE1-0B3B-47F7-902F-0AA72959A479}" type="pres">
      <dgm:prSet presAssocID="{A3F860CC-F27C-4B44-8DB5-EA31294271FC}" presName="conn2-1" presStyleLbl="parChTrans1D3" presStyleIdx="0" presStyleCnt="12"/>
      <dgm:spPr/>
      <dgm:t>
        <a:bodyPr/>
        <a:lstStyle/>
        <a:p>
          <a:endParaRPr lang="en-US"/>
        </a:p>
      </dgm:t>
    </dgm:pt>
    <dgm:pt modelId="{8BF40EB8-008A-4747-BB7F-126917B26B29}" type="pres">
      <dgm:prSet presAssocID="{A3F860CC-F27C-4B44-8DB5-EA31294271FC}" presName="connTx" presStyleLbl="parChTrans1D3" presStyleIdx="0" presStyleCnt="12"/>
      <dgm:spPr/>
      <dgm:t>
        <a:bodyPr/>
        <a:lstStyle/>
        <a:p>
          <a:endParaRPr lang="en-US"/>
        </a:p>
      </dgm:t>
    </dgm:pt>
    <dgm:pt modelId="{B9905C52-A9AB-4265-8736-E33C1D0A9C87}" type="pres">
      <dgm:prSet presAssocID="{059AA19D-0583-40CF-BE90-1F2ABD0B934E}" presName="root2" presStyleCnt="0"/>
      <dgm:spPr/>
      <dgm:t>
        <a:bodyPr/>
        <a:lstStyle/>
        <a:p>
          <a:endParaRPr lang="en-US"/>
        </a:p>
      </dgm:t>
    </dgm:pt>
    <dgm:pt modelId="{7201ADC7-6E39-4466-9392-8BD0EFCCA618}" type="pres">
      <dgm:prSet presAssocID="{059AA19D-0583-40CF-BE90-1F2ABD0B934E}" presName="LevelTwoTextNode" presStyleLbl="node3" presStyleIdx="0" presStyleCnt="12" custScaleX="347933" custScaleY="192852" custLinFactNeighborX="79804" custLinFactNeighborY="-31471">
        <dgm:presLayoutVars>
          <dgm:chPref val="3"/>
        </dgm:presLayoutVars>
      </dgm:prSet>
      <dgm:spPr>
        <a:prstGeom prst="ellipse">
          <a:avLst/>
        </a:prstGeom>
      </dgm:spPr>
      <dgm:t>
        <a:bodyPr/>
        <a:lstStyle/>
        <a:p>
          <a:endParaRPr lang="en-US"/>
        </a:p>
      </dgm:t>
    </dgm:pt>
    <dgm:pt modelId="{123BEE71-2580-4E59-821D-7391E5A3ABB3}" type="pres">
      <dgm:prSet presAssocID="{059AA19D-0583-40CF-BE90-1F2ABD0B934E}" presName="level3hierChild" presStyleCnt="0"/>
      <dgm:spPr/>
      <dgm:t>
        <a:bodyPr/>
        <a:lstStyle/>
        <a:p>
          <a:endParaRPr lang="en-US"/>
        </a:p>
      </dgm:t>
    </dgm:pt>
    <dgm:pt modelId="{E6D42511-9EFA-4342-B075-E473EE894147}" type="pres">
      <dgm:prSet presAssocID="{4057A761-29BD-41AD-9DF0-D60C6970BF05}" presName="conn2-1" presStyleLbl="parChTrans1D3" presStyleIdx="1" presStyleCnt="12"/>
      <dgm:spPr/>
      <dgm:t>
        <a:bodyPr/>
        <a:lstStyle/>
        <a:p>
          <a:endParaRPr lang="en-US"/>
        </a:p>
      </dgm:t>
    </dgm:pt>
    <dgm:pt modelId="{844F236B-511C-45C4-8224-BF21E019E801}" type="pres">
      <dgm:prSet presAssocID="{4057A761-29BD-41AD-9DF0-D60C6970BF05}" presName="connTx" presStyleLbl="parChTrans1D3" presStyleIdx="1" presStyleCnt="12"/>
      <dgm:spPr/>
      <dgm:t>
        <a:bodyPr/>
        <a:lstStyle/>
        <a:p>
          <a:endParaRPr lang="en-US"/>
        </a:p>
      </dgm:t>
    </dgm:pt>
    <dgm:pt modelId="{B8C48BC7-6F46-4825-8DB4-F5C195062B30}" type="pres">
      <dgm:prSet presAssocID="{0C40AAA1-AA89-4CA8-BA91-7A5437781A48}" presName="root2" presStyleCnt="0"/>
      <dgm:spPr/>
      <dgm:t>
        <a:bodyPr/>
        <a:lstStyle/>
        <a:p>
          <a:endParaRPr lang="en-US"/>
        </a:p>
      </dgm:t>
    </dgm:pt>
    <dgm:pt modelId="{23C82AA0-84A4-4F83-9B80-D70FB961386B}" type="pres">
      <dgm:prSet presAssocID="{0C40AAA1-AA89-4CA8-BA91-7A5437781A48}" presName="LevelTwoTextNode" presStyleLbl="node3" presStyleIdx="1" presStyleCnt="12" custScaleX="347933" custScaleY="183134" custLinFactNeighborX="86389" custLinFactNeighborY="-8522">
        <dgm:presLayoutVars>
          <dgm:chPref val="3"/>
        </dgm:presLayoutVars>
      </dgm:prSet>
      <dgm:spPr>
        <a:prstGeom prst="ellipse">
          <a:avLst/>
        </a:prstGeom>
      </dgm:spPr>
      <dgm:t>
        <a:bodyPr/>
        <a:lstStyle/>
        <a:p>
          <a:endParaRPr lang="en-US"/>
        </a:p>
      </dgm:t>
    </dgm:pt>
    <dgm:pt modelId="{228C479C-6F55-4BEA-9D9A-8F7708151C47}" type="pres">
      <dgm:prSet presAssocID="{0C40AAA1-AA89-4CA8-BA91-7A5437781A48}" presName="level3hierChild" presStyleCnt="0"/>
      <dgm:spPr/>
      <dgm:t>
        <a:bodyPr/>
        <a:lstStyle/>
        <a:p>
          <a:endParaRPr lang="en-US"/>
        </a:p>
      </dgm:t>
    </dgm:pt>
    <dgm:pt modelId="{BA51B1F2-F17E-4A85-9A3E-D11CF2215BF0}" type="pres">
      <dgm:prSet presAssocID="{299EEA13-8AED-4D47-BF1A-C9F59ADEB09E}" presName="conn2-1" presStyleLbl="parChTrans1D3" presStyleIdx="2" presStyleCnt="12"/>
      <dgm:spPr/>
      <dgm:t>
        <a:bodyPr/>
        <a:lstStyle/>
        <a:p>
          <a:endParaRPr lang="en-US"/>
        </a:p>
      </dgm:t>
    </dgm:pt>
    <dgm:pt modelId="{D496AC83-8BA3-466A-A96F-7CC70143364A}" type="pres">
      <dgm:prSet presAssocID="{299EEA13-8AED-4D47-BF1A-C9F59ADEB09E}" presName="connTx" presStyleLbl="parChTrans1D3" presStyleIdx="2" presStyleCnt="12"/>
      <dgm:spPr/>
      <dgm:t>
        <a:bodyPr/>
        <a:lstStyle/>
        <a:p>
          <a:endParaRPr lang="en-US"/>
        </a:p>
      </dgm:t>
    </dgm:pt>
    <dgm:pt modelId="{F10C7B08-70A0-4F89-8FD9-F41A05E70C0F}" type="pres">
      <dgm:prSet presAssocID="{458B580E-8F1D-4F7B-8246-B8F391180BBE}" presName="root2" presStyleCnt="0"/>
      <dgm:spPr/>
      <dgm:t>
        <a:bodyPr/>
        <a:lstStyle/>
        <a:p>
          <a:endParaRPr lang="en-US"/>
        </a:p>
      </dgm:t>
    </dgm:pt>
    <dgm:pt modelId="{F78F2878-65D6-425D-B137-517BD3D83430}" type="pres">
      <dgm:prSet presAssocID="{458B580E-8F1D-4F7B-8246-B8F391180BBE}" presName="LevelTwoTextNode" presStyleLbl="node3" presStyleIdx="2" presStyleCnt="12" custScaleX="347933" custScaleY="201801" custLinFactNeighborX="92013" custLinFactNeighborY="-8500">
        <dgm:presLayoutVars>
          <dgm:chPref val="3"/>
        </dgm:presLayoutVars>
      </dgm:prSet>
      <dgm:spPr>
        <a:prstGeom prst="ellipse">
          <a:avLst/>
        </a:prstGeom>
      </dgm:spPr>
      <dgm:t>
        <a:bodyPr/>
        <a:lstStyle/>
        <a:p>
          <a:endParaRPr lang="en-US"/>
        </a:p>
      </dgm:t>
    </dgm:pt>
    <dgm:pt modelId="{F1F3A2EE-7AC4-4F1F-8F17-41023CCCFBAE}" type="pres">
      <dgm:prSet presAssocID="{458B580E-8F1D-4F7B-8246-B8F391180BBE}" presName="level3hierChild" presStyleCnt="0"/>
      <dgm:spPr/>
      <dgm:t>
        <a:bodyPr/>
        <a:lstStyle/>
        <a:p>
          <a:endParaRPr lang="en-US"/>
        </a:p>
      </dgm:t>
    </dgm:pt>
    <dgm:pt modelId="{6D649CE5-15B9-468F-BBC6-4D4815674C79}" type="pres">
      <dgm:prSet presAssocID="{CE7151EB-B596-4553-8172-B0BD24729B82}" presName="conn2-1" presStyleLbl="parChTrans1D2" presStyleIdx="2" presStyleCnt="4"/>
      <dgm:spPr/>
      <dgm:t>
        <a:bodyPr/>
        <a:lstStyle/>
        <a:p>
          <a:endParaRPr lang="en-US"/>
        </a:p>
      </dgm:t>
    </dgm:pt>
    <dgm:pt modelId="{DBC51D4F-7FE7-4CCB-81BE-93EB6BFA5C28}" type="pres">
      <dgm:prSet presAssocID="{CE7151EB-B596-4553-8172-B0BD24729B82}" presName="connTx" presStyleLbl="parChTrans1D2" presStyleIdx="2" presStyleCnt="4"/>
      <dgm:spPr/>
      <dgm:t>
        <a:bodyPr/>
        <a:lstStyle/>
        <a:p>
          <a:endParaRPr lang="en-US"/>
        </a:p>
      </dgm:t>
    </dgm:pt>
    <dgm:pt modelId="{EA5C4CE9-FE86-4A06-A26E-B66C4E0163D9}" type="pres">
      <dgm:prSet presAssocID="{D59A491C-6CFC-4EF0-AAE8-BC82A3E778AA}" presName="root2" presStyleCnt="0"/>
      <dgm:spPr/>
      <dgm:t>
        <a:bodyPr/>
        <a:lstStyle/>
        <a:p>
          <a:endParaRPr lang="en-US"/>
        </a:p>
      </dgm:t>
    </dgm:pt>
    <dgm:pt modelId="{B0E18572-BF35-4E7E-95A8-A6E9FC950190}" type="pres">
      <dgm:prSet presAssocID="{D59A491C-6CFC-4EF0-AAE8-BC82A3E778AA}" presName="LevelTwoTextNode" presStyleLbl="node2" presStyleIdx="2" presStyleCnt="4" custScaleX="241848" custScaleY="199881" custLinFactNeighborX="97957" custLinFactNeighborY="-83763">
        <dgm:presLayoutVars>
          <dgm:chPref val="3"/>
        </dgm:presLayoutVars>
      </dgm:prSet>
      <dgm:spPr>
        <a:prstGeom prst="ellipse">
          <a:avLst/>
        </a:prstGeom>
      </dgm:spPr>
      <dgm:t>
        <a:bodyPr/>
        <a:lstStyle/>
        <a:p>
          <a:endParaRPr lang="en-US"/>
        </a:p>
      </dgm:t>
    </dgm:pt>
    <dgm:pt modelId="{175B5D4E-91C8-4D47-A3A9-F20ECA91E464}" type="pres">
      <dgm:prSet presAssocID="{D59A491C-6CFC-4EF0-AAE8-BC82A3E778AA}" presName="level3hierChild" presStyleCnt="0"/>
      <dgm:spPr/>
      <dgm:t>
        <a:bodyPr/>
        <a:lstStyle/>
        <a:p>
          <a:endParaRPr lang="en-US"/>
        </a:p>
      </dgm:t>
    </dgm:pt>
    <dgm:pt modelId="{C2A22435-369D-4D1C-B97B-AFFADBC6D259}" type="pres">
      <dgm:prSet presAssocID="{1BF3D6AB-2612-4790-9A8D-72747B4911F0}" presName="conn2-1" presStyleLbl="parChTrans1D3" presStyleIdx="3" presStyleCnt="12"/>
      <dgm:spPr/>
      <dgm:t>
        <a:bodyPr/>
        <a:lstStyle/>
        <a:p>
          <a:endParaRPr lang="en-US"/>
        </a:p>
      </dgm:t>
    </dgm:pt>
    <dgm:pt modelId="{BF9431D5-44F1-47DB-92C2-FBA700A9122A}" type="pres">
      <dgm:prSet presAssocID="{1BF3D6AB-2612-4790-9A8D-72747B4911F0}" presName="connTx" presStyleLbl="parChTrans1D3" presStyleIdx="3" presStyleCnt="12"/>
      <dgm:spPr/>
      <dgm:t>
        <a:bodyPr/>
        <a:lstStyle/>
        <a:p>
          <a:endParaRPr lang="en-US"/>
        </a:p>
      </dgm:t>
    </dgm:pt>
    <dgm:pt modelId="{A800FC86-3E28-4248-BC49-737294C24A40}" type="pres">
      <dgm:prSet presAssocID="{9869640C-008E-404B-95E7-6E28A219E93E}" presName="root2" presStyleCnt="0"/>
      <dgm:spPr/>
      <dgm:t>
        <a:bodyPr/>
        <a:lstStyle/>
        <a:p>
          <a:endParaRPr lang="en-US"/>
        </a:p>
      </dgm:t>
    </dgm:pt>
    <dgm:pt modelId="{662ACB71-A745-48F1-9876-6A8A770E26B8}" type="pres">
      <dgm:prSet presAssocID="{9869640C-008E-404B-95E7-6E28A219E93E}" presName="LevelTwoTextNode" presStyleLbl="node3" presStyleIdx="3" presStyleCnt="12" custScaleX="248801" custLinFactNeighborX="42311" custLinFactNeighborY="8328">
        <dgm:presLayoutVars>
          <dgm:chPref val="3"/>
        </dgm:presLayoutVars>
      </dgm:prSet>
      <dgm:spPr>
        <a:prstGeom prst="ellipse">
          <a:avLst/>
        </a:prstGeom>
      </dgm:spPr>
      <dgm:t>
        <a:bodyPr/>
        <a:lstStyle/>
        <a:p>
          <a:endParaRPr lang="en-US"/>
        </a:p>
      </dgm:t>
    </dgm:pt>
    <dgm:pt modelId="{4CFE9955-0E6F-423A-9FAE-343475EBC4C2}" type="pres">
      <dgm:prSet presAssocID="{9869640C-008E-404B-95E7-6E28A219E93E}" presName="level3hierChild" presStyleCnt="0"/>
      <dgm:spPr/>
      <dgm:t>
        <a:bodyPr/>
        <a:lstStyle/>
        <a:p>
          <a:endParaRPr lang="en-US"/>
        </a:p>
      </dgm:t>
    </dgm:pt>
    <dgm:pt modelId="{643DC9A8-8380-4ABC-AEF2-113DF4EC2C7C}" type="pres">
      <dgm:prSet presAssocID="{F1F3D790-02F5-448B-B47D-AD78D01C7F2D}" presName="conn2-1" presStyleLbl="parChTrans1D4" presStyleIdx="0" presStyleCnt="9"/>
      <dgm:spPr/>
      <dgm:t>
        <a:bodyPr/>
        <a:lstStyle/>
        <a:p>
          <a:endParaRPr lang="en-US"/>
        </a:p>
      </dgm:t>
    </dgm:pt>
    <dgm:pt modelId="{048CD968-9716-47CD-8931-85F2F49A571C}" type="pres">
      <dgm:prSet presAssocID="{F1F3D790-02F5-448B-B47D-AD78D01C7F2D}" presName="connTx" presStyleLbl="parChTrans1D4" presStyleIdx="0" presStyleCnt="9"/>
      <dgm:spPr/>
      <dgm:t>
        <a:bodyPr/>
        <a:lstStyle/>
        <a:p>
          <a:endParaRPr lang="en-US"/>
        </a:p>
      </dgm:t>
    </dgm:pt>
    <dgm:pt modelId="{E62B6E73-A0A2-44F9-A7E7-C31A1CB6CD37}" type="pres">
      <dgm:prSet presAssocID="{8DBD2A35-75A1-4804-87CA-3FC989B61B66}" presName="root2" presStyleCnt="0"/>
      <dgm:spPr/>
    </dgm:pt>
    <dgm:pt modelId="{339CB54F-A06A-46FF-B7C7-28AB3E50218C}" type="pres">
      <dgm:prSet presAssocID="{8DBD2A35-75A1-4804-87CA-3FC989B61B66}" presName="LevelTwoTextNode" presStyleLbl="node4" presStyleIdx="0" presStyleCnt="9" custScaleX="254622" custScaleY="85873" custLinFactNeighborX="-3789" custLinFactNeighborY="8859">
        <dgm:presLayoutVars>
          <dgm:chPref val="3"/>
        </dgm:presLayoutVars>
      </dgm:prSet>
      <dgm:spPr>
        <a:prstGeom prst="roundRect">
          <a:avLst/>
        </a:prstGeom>
      </dgm:spPr>
      <dgm:t>
        <a:bodyPr/>
        <a:lstStyle/>
        <a:p>
          <a:endParaRPr lang="en-US"/>
        </a:p>
      </dgm:t>
    </dgm:pt>
    <dgm:pt modelId="{1AFD7271-8745-4210-A85B-469780CA5F7C}" type="pres">
      <dgm:prSet presAssocID="{8DBD2A35-75A1-4804-87CA-3FC989B61B66}" presName="level3hierChild" presStyleCnt="0"/>
      <dgm:spPr/>
    </dgm:pt>
    <dgm:pt modelId="{1170EBC6-AC05-49DA-BE91-1131672F3950}" type="pres">
      <dgm:prSet presAssocID="{929BF6FC-1C1E-4F0A-8045-3886D319322E}" presName="conn2-1" presStyleLbl="parChTrans1D3" presStyleIdx="4" presStyleCnt="12"/>
      <dgm:spPr/>
      <dgm:t>
        <a:bodyPr/>
        <a:lstStyle/>
        <a:p>
          <a:endParaRPr lang="en-US"/>
        </a:p>
      </dgm:t>
    </dgm:pt>
    <dgm:pt modelId="{CC2CD1B1-0EB4-42CB-88CA-1CEBE8737F14}" type="pres">
      <dgm:prSet presAssocID="{929BF6FC-1C1E-4F0A-8045-3886D319322E}" presName="connTx" presStyleLbl="parChTrans1D3" presStyleIdx="4" presStyleCnt="12"/>
      <dgm:spPr/>
      <dgm:t>
        <a:bodyPr/>
        <a:lstStyle/>
        <a:p>
          <a:endParaRPr lang="en-US"/>
        </a:p>
      </dgm:t>
    </dgm:pt>
    <dgm:pt modelId="{3E6D0BB6-0408-419E-9ED9-FFA08BB176F2}" type="pres">
      <dgm:prSet presAssocID="{9D3031A1-CA73-466E-976F-999BEC180B35}" presName="root2" presStyleCnt="0"/>
      <dgm:spPr/>
      <dgm:t>
        <a:bodyPr/>
        <a:lstStyle/>
        <a:p>
          <a:endParaRPr lang="en-US"/>
        </a:p>
      </dgm:t>
    </dgm:pt>
    <dgm:pt modelId="{D835F91F-88C7-4DB2-A8D6-3A2E12A9DC33}" type="pres">
      <dgm:prSet presAssocID="{9D3031A1-CA73-466E-976F-999BEC180B35}" presName="LevelTwoTextNode" presStyleLbl="node3" presStyleIdx="4" presStyleCnt="12" custScaleX="248801" custLinFactNeighborX="46667" custLinFactNeighborY="8328">
        <dgm:presLayoutVars>
          <dgm:chPref val="3"/>
        </dgm:presLayoutVars>
      </dgm:prSet>
      <dgm:spPr>
        <a:prstGeom prst="ellipse">
          <a:avLst/>
        </a:prstGeom>
      </dgm:spPr>
      <dgm:t>
        <a:bodyPr/>
        <a:lstStyle/>
        <a:p>
          <a:endParaRPr lang="en-US"/>
        </a:p>
      </dgm:t>
    </dgm:pt>
    <dgm:pt modelId="{13F3CEE0-E875-4C40-93B5-6CAD0B5B1773}" type="pres">
      <dgm:prSet presAssocID="{9D3031A1-CA73-466E-976F-999BEC180B35}" presName="level3hierChild" presStyleCnt="0"/>
      <dgm:spPr/>
      <dgm:t>
        <a:bodyPr/>
        <a:lstStyle/>
        <a:p>
          <a:endParaRPr lang="en-US"/>
        </a:p>
      </dgm:t>
    </dgm:pt>
    <dgm:pt modelId="{D3D12732-9C4C-4C45-83B2-C52315D755A2}" type="pres">
      <dgm:prSet presAssocID="{47F5E986-9902-4BA4-A0CF-8E9EB7698F92}" presName="conn2-1" presStyleLbl="parChTrans1D4" presStyleIdx="1" presStyleCnt="9"/>
      <dgm:spPr/>
      <dgm:t>
        <a:bodyPr/>
        <a:lstStyle/>
        <a:p>
          <a:endParaRPr lang="en-US"/>
        </a:p>
      </dgm:t>
    </dgm:pt>
    <dgm:pt modelId="{D281242F-FD7D-456E-B4F8-F4267F01DEB7}" type="pres">
      <dgm:prSet presAssocID="{47F5E986-9902-4BA4-A0CF-8E9EB7698F92}" presName="connTx" presStyleLbl="parChTrans1D4" presStyleIdx="1" presStyleCnt="9"/>
      <dgm:spPr/>
      <dgm:t>
        <a:bodyPr/>
        <a:lstStyle/>
        <a:p>
          <a:endParaRPr lang="en-US"/>
        </a:p>
      </dgm:t>
    </dgm:pt>
    <dgm:pt modelId="{B11E1EDB-4BFC-4D72-B6DF-9DB4F81FF4CA}" type="pres">
      <dgm:prSet presAssocID="{2B44BA99-57AD-4167-9B37-BEEB8C45E81A}" presName="root2" presStyleCnt="0"/>
      <dgm:spPr/>
    </dgm:pt>
    <dgm:pt modelId="{FBD2C3F9-C153-4B36-BCAC-5A1E6A3C36C6}" type="pres">
      <dgm:prSet presAssocID="{2B44BA99-57AD-4167-9B37-BEEB8C45E81A}" presName="LevelTwoTextNode" presStyleLbl="node4" presStyleIdx="1" presStyleCnt="9" custScaleX="254622" custScaleY="85873" custLinFactNeighborX="-3789" custLinFactNeighborY="7761">
        <dgm:presLayoutVars>
          <dgm:chPref val="3"/>
        </dgm:presLayoutVars>
      </dgm:prSet>
      <dgm:spPr>
        <a:prstGeom prst="roundRect">
          <a:avLst/>
        </a:prstGeom>
      </dgm:spPr>
      <dgm:t>
        <a:bodyPr/>
        <a:lstStyle/>
        <a:p>
          <a:endParaRPr lang="en-US"/>
        </a:p>
      </dgm:t>
    </dgm:pt>
    <dgm:pt modelId="{3E87B967-B847-4628-935A-4F0770F2BEEE}" type="pres">
      <dgm:prSet presAssocID="{2B44BA99-57AD-4167-9B37-BEEB8C45E81A}" presName="level3hierChild" presStyleCnt="0"/>
      <dgm:spPr/>
    </dgm:pt>
    <dgm:pt modelId="{0ABBC48F-052D-4084-8C8A-1FE69C898FAD}" type="pres">
      <dgm:prSet presAssocID="{23C61DA0-BF41-42BC-BE80-CC0832E93215}" presName="conn2-1" presStyleLbl="parChTrans1D3" presStyleIdx="5" presStyleCnt="12"/>
      <dgm:spPr/>
      <dgm:t>
        <a:bodyPr/>
        <a:lstStyle/>
        <a:p>
          <a:endParaRPr lang="en-US"/>
        </a:p>
      </dgm:t>
    </dgm:pt>
    <dgm:pt modelId="{6EA9212F-CDEE-460A-BA8A-7CA551B12FF2}" type="pres">
      <dgm:prSet presAssocID="{23C61DA0-BF41-42BC-BE80-CC0832E93215}" presName="connTx" presStyleLbl="parChTrans1D3" presStyleIdx="5" presStyleCnt="12"/>
      <dgm:spPr/>
      <dgm:t>
        <a:bodyPr/>
        <a:lstStyle/>
        <a:p>
          <a:endParaRPr lang="en-US"/>
        </a:p>
      </dgm:t>
    </dgm:pt>
    <dgm:pt modelId="{43BFC285-D77A-4C86-8C42-78B1A599B812}" type="pres">
      <dgm:prSet presAssocID="{45CF0FE0-2D49-45B1-BF32-9DB9C3FDC558}" presName="root2" presStyleCnt="0"/>
      <dgm:spPr/>
      <dgm:t>
        <a:bodyPr/>
        <a:lstStyle/>
        <a:p>
          <a:endParaRPr lang="en-US"/>
        </a:p>
      </dgm:t>
    </dgm:pt>
    <dgm:pt modelId="{2794FD1E-D95E-4C38-9C14-3C5CB58904CB}" type="pres">
      <dgm:prSet presAssocID="{45CF0FE0-2D49-45B1-BF32-9DB9C3FDC558}" presName="LevelTwoTextNode" presStyleLbl="node3" presStyleIdx="5" presStyleCnt="12" custScaleX="248801" custLinFactNeighborX="46667" custLinFactNeighborY="8328">
        <dgm:presLayoutVars>
          <dgm:chPref val="3"/>
        </dgm:presLayoutVars>
      </dgm:prSet>
      <dgm:spPr>
        <a:prstGeom prst="ellipse">
          <a:avLst/>
        </a:prstGeom>
      </dgm:spPr>
      <dgm:t>
        <a:bodyPr/>
        <a:lstStyle/>
        <a:p>
          <a:endParaRPr lang="en-US"/>
        </a:p>
      </dgm:t>
    </dgm:pt>
    <dgm:pt modelId="{8594A0AF-F069-4832-A68C-510D684C92FE}" type="pres">
      <dgm:prSet presAssocID="{45CF0FE0-2D49-45B1-BF32-9DB9C3FDC558}" presName="level3hierChild" presStyleCnt="0"/>
      <dgm:spPr/>
      <dgm:t>
        <a:bodyPr/>
        <a:lstStyle/>
        <a:p>
          <a:endParaRPr lang="en-US"/>
        </a:p>
      </dgm:t>
    </dgm:pt>
    <dgm:pt modelId="{6A17D467-A037-4955-99B2-719B7DD32D47}" type="pres">
      <dgm:prSet presAssocID="{8268A91E-260A-4A61-A0DD-A7E1D8F0F376}" presName="conn2-1" presStyleLbl="parChTrans1D4" presStyleIdx="2" presStyleCnt="9"/>
      <dgm:spPr/>
      <dgm:t>
        <a:bodyPr/>
        <a:lstStyle/>
        <a:p>
          <a:endParaRPr lang="en-US"/>
        </a:p>
      </dgm:t>
    </dgm:pt>
    <dgm:pt modelId="{876BF4FA-4F30-4C3C-B34A-449C1A22BCC6}" type="pres">
      <dgm:prSet presAssocID="{8268A91E-260A-4A61-A0DD-A7E1D8F0F376}" presName="connTx" presStyleLbl="parChTrans1D4" presStyleIdx="2" presStyleCnt="9"/>
      <dgm:spPr/>
      <dgm:t>
        <a:bodyPr/>
        <a:lstStyle/>
        <a:p>
          <a:endParaRPr lang="en-US"/>
        </a:p>
      </dgm:t>
    </dgm:pt>
    <dgm:pt modelId="{FF39A975-655A-4133-ACC0-B9C408C8E7D6}" type="pres">
      <dgm:prSet presAssocID="{31BA80C7-9581-4949-8716-F809441E4CDA}" presName="root2" presStyleCnt="0"/>
      <dgm:spPr/>
    </dgm:pt>
    <dgm:pt modelId="{7C2F68D7-F780-4EF0-B41A-F199E7278EAA}" type="pres">
      <dgm:prSet presAssocID="{31BA80C7-9581-4949-8716-F809441E4CDA}" presName="LevelTwoTextNode" presStyleLbl="node4" presStyleIdx="2" presStyleCnt="9" custScaleX="254622" custScaleY="85873" custLinFactNeighborX="-3789" custLinFactNeighborY="7761">
        <dgm:presLayoutVars>
          <dgm:chPref val="3"/>
        </dgm:presLayoutVars>
      </dgm:prSet>
      <dgm:spPr>
        <a:prstGeom prst="roundRect">
          <a:avLst/>
        </a:prstGeom>
      </dgm:spPr>
      <dgm:t>
        <a:bodyPr/>
        <a:lstStyle/>
        <a:p>
          <a:endParaRPr lang="en-US"/>
        </a:p>
      </dgm:t>
    </dgm:pt>
    <dgm:pt modelId="{31EDE077-F6B8-46DE-806C-DE6F1D240B9B}" type="pres">
      <dgm:prSet presAssocID="{31BA80C7-9581-4949-8716-F809441E4CDA}" presName="level3hierChild" presStyleCnt="0"/>
      <dgm:spPr/>
    </dgm:pt>
    <dgm:pt modelId="{5F73C3F8-DB93-40A8-A747-FABE4916E43A}" type="pres">
      <dgm:prSet presAssocID="{192D3C38-38B9-4704-9D22-709D70D921B9}" presName="conn2-1" presStyleLbl="parChTrans1D3" presStyleIdx="6" presStyleCnt="12"/>
      <dgm:spPr/>
      <dgm:t>
        <a:bodyPr/>
        <a:lstStyle/>
        <a:p>
          <a:endParaRPr lang="en-US"/>
        </a:p>
      </dgm:t>
    </dgm:pt>
    <dgm:pt modelId="{C57EC336-CD6C-4165-AF41-3D5826197A7D}" type="pres">
      <dgm:prSet presAssocID="{192D3C38-38B9-4704-9D22-709D70D921B9}" presName="connTx" presStyleLbl="parChTrans1D3" presStyleIdx="6" presStyleCnt="12"/>
      <dgm:spPr/>
      <dgm:t>
        <a:bodyPr/>
        <a:lstStyle/>
        <a:p>
          <a:endParaRPr lang="en-US"/>
        </a:p>
      </dgm:t>
    </dgm:pt>
    <dgm:pt modelId="{D9719914-FC4A-46B2-9959-5EE7FD526D3E}" type="pres">
      <dgm:prSet presAssocID="{7AABA01D-4EF7-42FA-89C8-167DF501D566}" presName="root2" presStyleCnt="0"/>
      <dgm:spPr/>
      <dgm:t>
        <a:bodyPr/>
        <a:lstStyle/>
        <a:p>
          <a:endParaRPr lang="en-US"/>
        </a:p>
      </dgm:t>
    </dgm:pt>
    <dgm:pt modelId="{319806C3-FC02-4933-AA66-414AEE5A49EF}" type="pres">
      <dgm:prSet presAssocID="{7AABA01D-4EF7-42FA-89C8-167DF501D566}" presName="LevelTwoTextNode" presStyleLbl="node3" presStyleIdx="6" presStyleCnt="12" custScaleX="248801" custScaleY="92864" custLinFactNeighborX="46667" custLinFactNeighborY="8328">
        <dgm:presLayoutVars>
          <dgm:chPref val="3"/>
        </dgm:presLayoutVars>
      </dgm:prSet>
      <dgm:spPr>
        <a:prstGeom prst="ellipse">
          <a:avLst/>
        </a:prstGeom>
      </dgm:spPr>
      <dgm:t>
        <a:bodyPr/>
        <a:lstStyle/>
        <a:p>
          <a:endParaRPr lang="en-US"/>
        </a:p>
      </dgm:t>
    </dgm:pt>
    <dgm:pt modelId="{FFA5FDEC-C069-4D25-960E-3279335BC3FE}" type="pres">
      <dgm:prSet presAssocID="{7AABA01D-4EF7-42FA-89C8-167DF501D566}" presName="level3hierChild" presStyleCnt="0"/>
      <dgm:spPr/>
      <dgm:t>
        <a:bodyPr/>
        <a:lstStyle/>
        <a:p>
          <a:endParaRPr lang="en-US"/>
        </a:p>
      </dgm:t>
    </dgm:pt>
    <dgm:pt modelId="{99135E64-4411-4EBD-BFEB-69C12920C1EB}" type="pres">
      <dgm:prSet presAssocID="{A91F5EA5-DC29-433C-8F4E-13E53D71C5D7}" presName="conn2-1" presStyleLbl="parChTrans1D4" presStyleIdx="3" presStyleCnt="9"/>
      <dgm:spPr/>
      <dgm:t>
        <a:bodyPr/>
        <a:lstStyle/>
        <a:p>
          <a:endParaRPr lang="en-US"/>
        </a:p>
      </dgm:t>
    </dgm:pt>
    <dgm:pt modelId="{0DB5A279-30AD-4F18-9F18-C420476D3087}" type="pres">
      <dgm:prSet presAssocID="{A91F5EA5-DC29-433C-8F4E-13E53D71C5D7}" presName="connTx" presStyleLbl="parChTrans1D4" presStyleIdx="3" presStyleCnt="9"/>
      <dgm:spPr/>
      <dgm:t>
        <a:bodyPr/>
        <a:lstStyle/>
        <a:p>
          <a:endParaRPr lang="en-US"/>
        </a:p>
      </dgm:t>
    </dgm:pt>
    <dgm:pt modelId="{51B7209A-86A8-424B-AE59-756CCDBD1760}" type="pres">
      <dgm:prSet presAssocID="{51365BDC-141A-46E1-8FD3-9822DC9F1FAB}" presName="root2" presStyleCnt="0"/>
      <dgm:spPr/>
    </dgm:pt>
    <dgm:pt modelId="{D18070F7-5A71-465D-A218-1D2C0133291C}" type="pres">
      <dgm:prSet presAssocID="{51365BDC-141A-46E1-8FD3-9822DC9F1FAB}" presName="LevelTwoTextNode" presStyleLbl="node4" presStyleIdx="3" presStyleCnt="9" custScaleX="254622" custScaleY="85873" custLinFactNeighborX="-3789" custLinFactNeighborY="7761">
        <dgm:presLayoutVars>
          <dgm:chPref val="3"/>
        </dgm:presLayoutVars>
      </dgm:prSet>
      <dgm:spPr>
        <a:prstGeom prst="roundRect">
          <a:avLst/>
        </a:prstGeom>
      </dgm:spPr>
      <dgm:t>
        <a:bodyPr/>
        <a:lstStyle/>
        <a:p>
          <a:endParaRPr lang="en-US"/>
        </a:p>
      </dgm:t>
    </dgm:pt>
    <dgm:pt modelId="{BA8C9F4A-E7BA-43BB-B5FA-5E1FEFC3E78B}" type="pres">
      <dgm:prSet presAssocID="{51365BDC-141A-46E1-8FD3-9822DC9F1FAB}" presName="level3hierChild" presStyleCnt="0"/>
      <dgm:spPr/>
    </dgm:pt>
    <dgm:pt modelId="{979E17BA-748A-4ADA-8702-D48C8B12C0E3}" type="pres">
      <dgm:prSet presAssocID="{287B17BB-DF68-467E-8FC2-B5A9371F62D5}" presName="conn2-1" presStyleLbl="parChTrans1D3" presStyleIdx="7" presStyleCnt="12" custSzY="926785"/>
      <dgm:spPr/>
      <dgm:t>
        <a:bodyPr/>
        <a:lstStyle/>
        <a:p>
          <a:endParaRPr lang="en-US"/>
        </a:p>
      </dgm:t>
    </dgm:pt>
    <dgm:pt modelId="{1D3407D5-744C-4B6C-9AE9-5D0DE9245154}" type="pres">
      <dgm:prSet presAssocID="{287B17BB-DF68-467E-8FC2-B5A9371F62D5}" presName="connTx" presStyleLbl="parChTrans1D3" presStyleIdx="7" presStyleCnt="12"/>
      <dgm:spPr/>
      <dgm:t>
        <a:bodyPr/>
        <a:lstStyle/>
        <a:p>
          <a:endParaRPr lang="en-US"/>
        </a:p>
      </dgm:t>
    </dgm:pt>
    <dgm:pt modelId="{C0063D85-7C77-49D7-8D42-466B6E37BE55}" type="pres">
      <dgm:prSet presAssocID="{E96843E5-F658-430A-8C45-700B32962671}" presName="root2" presStyleCnt="0"/>
      <dgm:spPr/>
      <dgm:t>
        <a:bodyPr/>
        <a:lstStyle/>
        <a:p>
          <a:endParaRPr lang="en-US"/>
        </a:p>
      </dgm:t>
    </dgm:pt>
    <dgm:pt modelId="{1101681E-9407-445D-9A64-9613EC2743B6}" type="pres">
      <dgm:prSet presAssocID="{E96843E5-F658-430A-8C45-700B32962671}" presName="LevelTwoTextNode" presStyleLbl="node3" presStyleIdx="7" presStyleCnt="12" custScaleX="248801" custLinFactNeighborX="46667" custLinFactNeighborY="8328">
        <dgm:presLayoutVars>
          <dgm:chPref val="3"/>
        </dgm:presLayoutVars>
      </dgm:prSet>
      <dgm:spPr>
        <a:prstGeom prst="ellipse">
          <a:avLst/>
        </a:prstGeom>
      </dgm:spPr>
      <dgm:t>
        <a:bodyPr/>
        <a:lstStyle/>
        <a:p>
          <a:endParaRPr lang="en-US"/>
        </a:p>
      </dgm:t>
    </dgm:pt>
    <dgm:pt modelId="{A2E4EF9D-54C7-4859-9385-5C78EFC5996D}" type="pres">
      <dgm:prSet presAssocID="{E96843E5-F658-430A-8C45-700B32962671}" presName="level3hierChild" presStyleCnt="0"/>
      <dgm:spPr/>
      <dgm:t>
        <a:bodyPr/>
        <a:lstStyle/>
        <a:p>
          <a:endParaRPr lang="en-US"/>
        </a:p>
      </dgm:t>
    </dgm:pt>
    <dgm:pt modelId="{F1EBA69E-C475-4AD2-8DA0-BD82B2EE54C0}" type="pres">
      <dgm:prSet presAssocID="{76FEE05C-3C19-4901-9227-8C4B3595B033}" presName="conn2-1" presStyleLbl="parChTrans1D4" presStyleIdx="4" presStyleCnt="9"/>
      <dgm:spPr/>
      <dgm:t>
        <a:bodyPr/>
        <a:lstStyle/>
        <a:p>
          <a:endParaRPr lang="en-US"/>
        </a:p>
      </dgm:t>
    </dgm:pt>
    <dgm:pt modelId="{23F8BCEF-BE7A-4A6D-AD2D-A0806B6006D4}" type="pres">
      <dgm:prSet presAssocID="{76FEE05C-3C19-4901-9227-8C4B3595B033}" presName="connTx" presStyleLbl="parChTrans1D4" presStyleIdx="4" presStyleCnt="9"/>
      <dgm:spPr/>
      <dgm:t>
        <a:bodyPr/>
        <a:lstStyle/>
        <a:p>
          <a:endParaRPr lang="en-US"/>
        </a:p>
      </dgm:t>
    </dgm:pt>
    <dgm:pt modelId="{7F0CE782-65E7-4FB8-8AC0-874E27098C29}" type="pres">
      <dgm:prSet presAssocID="{A429991A-ECE0-472D-870D-95E2908D10B0}" presName="root2" presStyleCnt="0"/>
      <dgm:spPr/>
    </dgm:pt>
    <dgm:pt modelId="{9F825EFC-E28C-4068-823A-253D27F213E6}" type="pres">
      <dgm:prSet presAssocID="{A429991A-ECE0-472D-870D-95E2908D10B0}" presName="LevelTwoTextNode" presStyleLbl="node4" presStyleIdx="4" presStyleCnt="9" custScaleX="254622" custScaleY="85873" custLinFactNeighborX="-3789" custLinFactNeighborY="7761">
        <dgm:presLayoutVars>
          <dgm:chPref val="3"/>
        </dgm:presLayoutVars>
      </dgm:prSet>
      <dgm:spPr>
        <a:prstGeom prst="roundRect">
          <a:avLst/>
        </a:prstGeom>
      </dgm:spPr>
      <dgm:t>
        <a:bodyPr/>
        <a:lstStyle/>
        <a:p>
          <a:endParaRPr lang="en-US"/>
        </a:p>
      </dgm:t>
    </dgm:pt>
    <dgm:pt modelId="{830549E1-E404-442B-8404-891D336C3E32}" type="pres">
      <dgm:prSet presAssocID="{A429991A-ECE0-472D-870D-95E2908D10B0}" presName="level3hierChild" presStyleCnt="0"/>
      <dgm:spPr/>
    </dgm:pt>
    <dgm:pt modelId="{2263434D-0506-41BA-AF48-636C0A669910}" type="pres">
      <dgm:prSet presAssocID="{B621CC2E-B5EE-405C-9F2C-46B1A3F8F3A2}" presName="conn2-1" presStyleLbl="parChTrans1D3" presStyleIdx="8" presStyleCnt="12" custSzY="926785"/>
      <dgm:spPr/>
      <dgm:t>
        <a:bodyPr/>
        <a:lstStyle/>
        <a:p>
          <a:endParaRPr lang="en-US"/>
        </a:p>
      </dgm:t>
    </dgm:pt>
    <dgm:pt modelId="{59D3271F-426F-4510-92B8-FBF2E0EE5D0F}" type="pres">
      <dgm:prSet presAssocID="{B621CC2E-B5EE-405C-9F2C-46B1A3F8F3A2}" presName="connTx" presStyleLbl="parChTrans1D3" presStyleIdx="8" presStyleCnt="12"/>
      <dgm:spPr/>
      <dgm:t>
        <a:bodyPr/>
        <a:lstStyle/>
        <a:p>
          <a:endParaRPr lang="en-US"/>
        </a:p>
      </dgm:t>
    </dgm:pt>
    <dgm:pt modelId="{8980ED6B-5B62-44F9-9956-CCB62BCC5DFA}" type="pres">
      <dgm:prSet presAssocID="{ECF42929-0402-4B1A-8B46-E68F7BB99A04}" presName="root2" presStyleCnt="0"/>
      <dgm:spPr/>
      <dgm:t>
        <a:bodyPr/>
        <a:lstStyle/>
        <a:p>
          <a:endParaRPr lang="en-US"/>
        </a:p>
      </dgm:t>
    </dgm:pt>
    <dgm:pt modelId="{54D1435F-B478-4105-A18F-2FDC30EC6950}" type="pres">
      <dgm:prSet presAssocID="{ECF42929-0402-4B1A-8B46-E68F7BB99A04}" presName="LevelTwoTextNode" presStyleLbl="node3" presStyleIdx="8" presStyleCnt="12" custScaleX="248801" custLinFactNeighborX="46667" custLinFactNeighborY="8328">
        <dgm:presLayoutVars>
          <dgm:chPref val="3"/>
        </dgm:presLayoutVars>
      </dgm:prSet>
      <dgm:spPr>
        <a:prstGeom prst="ellipse">
          <a:avLst/>
        </a:prstGeom>
      </dgm:spPr>
      <dgm:t>
        <a:bodyPr/>
        <a:lstStyle/>
        <a:p>
          <a:endParaRPr lang="en-US"/>
        </a:p>
      </dgm:t>
    </dgm:pt>
    <dgm:pt modelId="{B62A3510-5C44-4572-B5D8-9DC26E6A3379}" type="pres">
      <dgm:prSet presAssocID="{ECF42929-0402-4B1A-8B46-E68F7BB99A04}" presName="level3hierChild" presStyleCnt="0"/>
      <dgm:spPr/>
      <dgm:t>
        <a:bodyPr/>
        <a:lstStyle/>
        <a:p>
          <a:endParaRPr lang="en-US"/>
        </a:p>
      </dgm:t>
    </dgm:pt>
    <dgm:pt modelId="{5D175648-28AF-4AAE-949D-4A2047FB1CBB}" type="pres">
      <dgm:prSet presAssocID="{D881A64A-9CF9-4A58-AC2B-75193A06BCFE}" presName="conn2-1" presStyleLbl="parChTrans1D4" presStyleIdx="5" presStyleCnt="9"/>
      <dgm:spPr/>
      <dgm:t>
        <a:bodyPr/>
        <a:lstStyle/>
        <a:p>
          <a:endParaRPr lang="en-US"/>
        </a:p>
      </dgm:t>
    </dgm:pt>
    <dgm:pt modelId="{E8AAC0A0-C93F-45C2-922F-E5C44C1AA295}" type="pres">
      <dgm:prSet presAssocID="{D881A64A-9CF9-4A58-AC2B-75193A06BCFE}" presName="connTx" presStyleLbl="parChTrans1D4" presStyleIdx="5" presStyleCnt="9"/>
      <dgm:spPr/>
      <dgm:t>
        <a:bodyPr/>
        <a:lstStyle/>
        <a:p>
          <a:endParaRPr lang="en-US"/>
        </a:p>
      </dgm:t>
    </dgm:pt>
    <dgm:pt modelId="{ED974E5C-F041-408F-A4B5-9F0E9DAA825B}" type="pres">
      <dgm:prSet presAssocID="{5B43B83C-0859-4660-B781-B9AFAC233FA5}" presName="root2" presStyleCnt="0"/>
      <dgm:spPr/>
    </dgm:pt>
    <dgm:pt modelId="{9A7ACEC2-2DA7-441B-BC66-467DF6C79DB5}" type="pres">
      <dgm:prSet presAssocID="{5B43B83C-0859-4660-B781-B9AFAC233FA5}" presName="LevelTwoTextNode" presStyleLbl="node4" presStyleIdx="5" presStyleCnt="9" custScaleX="254622" custScaleY="85873" custLinFactNeighborX="-3789" custLinFactNeighborY="7761">
        <dgm:presLayoutVars>
          <dgm:chPref val="3"/>
        </dgm:presLayoutVars>
      </dgm:prSet>
      <dgm:spPr>
        <a:prstGeom prst="roundRect">
          <a:avLst/>
        </a:prstGeom>
      </dgm:spPr>
      <dgm:t>
        <a:bodyPr/>
        <a:lstStyle/>
        <a:p>
          <a:endParaRPr lang="en-US"/>
        </a:p>
      </dgm:t>
    </dgm:pt>
    <dgm:pt modelId="{FCE6DD64-964F-48A1-B93C-3FFF7C332A91}" type="pres">
      <dgm:prSet presAssocID="{5B43B83C-0859-4660-B781-B9AFAC233FA5}" presName="level3hierChild" presStyleCnt="0"/>
      <dgm:spPr/>
    </dgm:pt>
    <dgm:pt modelId="{966FE759-9E73-4316-A69C-E75677A4ED82}" type="pres">
      <dgm:prSet presAssocID="{91200848-D112-4CBC-984F-06EA35250B7C}" presName="conn2-1" presStyleLbl="parChTrans1D3" presStyleIdx="9" presStyleCnt="12" custSzY="926785"/>
      <dgm:spPr/>
      <dgm:t>
        <a:bodyPr/>
        <a:lstStyle/>
        <a:p>
          <a:endParaRPr lang="en-US"/>
        </a:p>
      </dgm:t>
    </dgm:pt>
    <dgm:pt modelId="{D44216DE-931A-4CC4-AA5A-9B5E638BA541}" type="pres">
      <dgm:prSet presAssocID="{91200848-D112-4CBC-984F-06EA35250B7C}" presName="connTx" presStyleLbl="parChTrans1D3" presStyleIdx="9" presStyleCnt="12"/>
      <dgm:spPr/>
      <dgm:t>
        <a:bodyPr/>
        <a:lstStyle/>
        <a:p>
          <a:endParaRPr lang="en-US"/>
        </a:p>
      </dgm:t>
    </dgm:pt>
    <dgm:pt modelId="{10208DB8-85C7-4ADB-B020-D4EE951093BF}" type="pres">
      <dgm:prSet presAssocID="{9A301E4E-B7F9-424E-A140-873669058FEF}" presName="root2" presStyleCnt="0"/>
      <dgm:spPr/>
      <dgm:t>
        <a:bodyPr/>
        <a:lstStyle/>
        <a:p>
          <a:endParaRPr lang="en-US"/>
        </a:p>
      </dgm:t>
    </dgm:pt>
    <dgm:pt modelId="{E5485476-90A6-4CA2-BCC1-98D9F1503366}" type="pres">
      <dgm:prSet presAssocID="{9A301E4E-B7F9-424E-A140-873669058FEF}" presName="LevelTwoTextNode" presStyleLbl="node3" presStyleIdx="9" presStyleCnt="12" custScaleX="248801" custLinFactNeighborX="46667" custLinFactNeighborY="8328">
        <dgm:presLayoutVars>
          <dgm:chPref val="3"/>
        </dgm:presLayoutVars>
      </dgm:prSet>
      <dgm:spPr>
        <a:prstGeom prst="ellipse">
          <a:avLst/>
        </a:prstGeom>
      </dgm:spPr>
      <dgm:t>
        <a:bodyPr/>
        <a:lstStyle/>
        <a:p>
          <a:endParaRPr lang="en-US"/>
        </a:p>
      </dgm:t>
    </dgm:pt>
    <dgm:pt modelId="{52E5E833-0852-4F8C-91C6-B1A45031AA67}" type="pres">
      <dgm:prSet presAssocID="{9A301E4E-B7F9-424E-A140-873669058FEF}" presName="level3hierChild" presStyleCnt="0"/>
      <dgm:spPr/>
      <dgm:t>
        <a:bodyPr/>
        <a:lstStyle/>
        <a:p>
          <a:endParaRPr lang="en-US"/>
        </a:p>
      </dgm:t>
    </dgm:pt>
    <dgm:pt modelId="{105C1B04-9B54-422A-B29C-7A19BBBFB234}" type="pres">
      <dgm:prSet presAssocID="{D1A587D2-8E63-480F-B094-0FB936638061}" presName="conn2-1" presStyleLbl="parChTrans1D4" presStyleIdx="6" presStyleCnt="9"/>
      <dgm:spPr/>
      <dgm:t>
        <a:bodyPr/>
        <a:lstStyle/>
        <a:p>
          <a:endParaRPr lang="en-US"/>
        </a:p>
      </dgm:t>
    </dgm:pt>
    <dgm:pt modelId="{BA3D9C4F-409E-436F-A5B0-B5F567AB630B}" type="pres">
      <dgm:prSet presAssocID="{D1A587D2-8E63-480F-B094-0FB936638061}" presName="connTx" presStyleLbl="parChTrans1D4" presStyleIdx="6" presStyleCnt="9"/>
      <dgm:spPr/>
      <dgm:t>
        <a:bodyPr/>
        <a:lstStyle/>
        <a:p>
          <a:endParaRPr lang="en-US"/>
        </a:p>
      </dgm:t>
    </dgm:pt>
    <dgm:pt modelId="{912CEB9F-8466-481F-A34F-03D2EA032504}" type="pres">
      <dgm:prSet presAssocID="{1C703E18-3C19-4CEE-9482-7029497F5BE4}" presName="root2" presStyleCnt="0"/>
      <dgm:spPr/>
    </dgm:pt>
    <dgm:pt modelId="{919CEFDB-D5D8-470C-B4A0-C0DF2BA937F0}" type="pres">
      <dgm:prSet presAssocID="{1C703E18-3C19-4CEE-9482-7029497F5BE4}" presName="LevelTwoTextNode" presStyleLbl="node4" presStyleIdx="6" presStyleCnt="9" custScaleX="254622" custScaleY="85873" custLinFactNeighborX="-3789" custLinFactNeighborY="7761">
        <dgm:presLayoutVars>
          <dgm:chPref val="3"/>
        </dgm:presLayoutVars>
      </dgm:prSet>
      <dgm:spPr>
        <a:prstGeom prst="roundRect">
          <a:avLst/>
        </a:prstGeom>
      </dgm:spPr>
      <dgm:t>
        <a:bodyPr/>
        <a:lstStyle/>
        <a:p>
          <a:endParaRPr lang="en-US"/>
        </a:p>
      </dgm:t>
    </dgm:pt>
    <dgm:pt modelId="{D20654FE-CC0C-45E9-BF69-6A75CFE9165F}" type="pres">
      <dgm:prSet presAssocID="{1C703E18-3C19-4CEE-9482-7029497F5BE4}" presName="level3hierChild" presStyleCnt="0"/>
      <dgm:spPr/>
    </dgm:pt>
    <dgm:pt modelId="{A302174E-E21F-456B-8E99-23C74CE9E197}" type="pres">
      <dgm:prSet presAssocID="{D5586742-DF9C-4172-B7CF-E9976FF12C69}" presName="conn2-1" presStyleLbl="parChTrans1D3" presStyleIdx="10" presStyleCnt="12" custSzY="926785"/>
      <dgm:spPr/>
      <dgm:t>
        <a:bodyPr/>
        <a:lstStyle/>
        <a:p>
          <a:endParaRPr lang="en-US"/>
        </a:p>
      </dgm:t>
    </dgm:pt>
    <dgm:pt modelId="{8F363CE2-A49E-407C-B52D-7F5C7C105C17}" type="pres">
      <dgm:prSet presAssocID="{D5586742-DF9C-4172-B7CF-E9976FF12C69}" presName="connTx" presStyleLbl="parChTrans1D3" presStyleIdx="10" presStyleCnt="12"/>
      <dgm:spPr/>
      <dgm:t>
        <a:bodyPr/>
        <a:lstStyle/>
        <a:p>
          <a:endParaRPr lang="en-US"/>
        </a:p>
      </dgm:t>
    </dgm:pt>
    <dgm:pt modelId="{25FA6E85-5E59-4756-9874-192A0B943B09}" type="pres">
      <dgm:prSet presAssocID="{3F140F15-D619-49D4-99F6-9A8DCA2F2F49}" presName="root2" presStyleCnt="0"/>
      <dgm:spPr/>
      <dgm:t>
        <a:bodyPr/>
        <a:lstStyle/>
        <a:p>
          <a:endParaRPr lang="en-US"/>
        </a:p>
      </dgm:t>
    </dgm:pt>
    <dgm:pt modelId="{89A717B7-3D76-40CD-B30E-8B5ED57B29B8}" type="pres">
      <dgm:prSet presAssocID="{3F140F15-D619-49D4-99F6-9A8DCA2F2F49}" presName="LevelTwoTextNode" presStyleLbl="node3" presStyleIdx="10" presStyleCnt="12" custScaleX="248801" custLinFactNeighborX="46667" custLinFactNeighborY="8328">
        <dgm:presLayoutVars>
          <dgm:chPref val="3"/>
        </dgm:presLayoutVars>
      </dgm:prSet>
      <dgm:spPr>
        <a:prstGeom prst="ellipse">
          <a:avLst/>
        </a:prstGeom>
      </dgm:spPr>
      <dgm:t>
        <a:bodyPr/>
        <a:lstStyle/>
        <a:p>
          <a:endParaRPr lang="en-US"/>
        </a:p>
      </dgm:t>
    </dgm:pt>
    <dgm:pt modelId="{10ED7EE7-2D68-41F9-83A6-0FD1DC3D3EAC}" type="pres">
      <dgm:prSet presAssocID="{3F140F15-D619-49D4-99F6-9A8DCA2F2F49}" presName="level3hierChild" presStyleCnt="0"/>
      <dgm:spPr/>
      <dgm:t>
        <a:bodyPr/>
        <a:lstStyle/>
        <a:p>
          <a:endParaRPr lang="en-US"/>
        </a:p>
      </dgm:t>
    </dgm:pt>
    <dgm:pt modelId="{62760E08-7AC0-4E3E-87F2-A2165A1EBD83}" type="pres">
      <dgm:prSet presAssocID="{7B8D19D4-D46F-41F4-BB3C-6DDB5FABA55E}" presName="conn2-1" presStyleLbl="parChTrans1D4" presStyleIdx="7" presStyleCnt="9"/>
      <dgm:spPr/>
      <dgm:t>
        <a:bodyPr/>
        <a:lstStyle/>
        <a:p>
          <a:endParaRPr lang="en-US"/>
        </a:p>
      </dgm:t>
    </dgm:pt>
    <dgm:pt modelId="{505675DE-9099-4443-BF92-4048CB9FF1D6}" type="pres">
      <dgm:prSet presAssocID="{7B8D19D4-D46F-41F4-BB3C-6DDB5FABA55E}" presName="connTx" presStyleLbl="parChTrans1D4" presStyleIdx="7" presStyleCnt="9"/>
      <dgm:spPr/>
      <dgm:t>
        <a:bodyPr/>
        <a:lstStyle/>
        <a:p>
          <a:endParaRPr lang="en-US"/>
        </a:p>
      </dgm:t>
    </dgm:pt>
    <dgm:pt modelId="{04F1D25A-CB17-4362-98C6-F74C4F1913F2}" type="pres">
      <dgm:prSet presAssocID="{6095F231-7ACE-4C36-BD1E-5EF02B2C5DFF}" presName="root2" presStyleCnt="0"/>
      <dgm:spPr/>
    </dgm:pt>
    <dgm:pt modelId="{EBB0C9EE-F4CC-4025-8B00-100AFB7A6B5F}" type="pres">
      <dgm:prSet presAssocID="{6095F231-7ACE-4C36-BD1E-5EF02B2C5DFF}" presName="LevelTwoTextNode" presStyleLbl="node4" presStyleIdx="7" presStyleCnt="9" custScaleX="254622" custScaleY="85873" custLinFactNeighborX="-3789" custLinFactNeighborY="7761">
        <dgm:presLayoutVars>
          <dgm:chPref val="3"/>
        </dgm:presLayoutVars>
      </dgm:prSet>
      <dgm:spPr>
        <a:prstGeom prst="roundRect">
          <a:avLst/>
        </a:prstGeom>
      </dgm:spPr>
      <dgm:t>
        <a:bodyPr/>
        <a:lstStyle/>
        <a:p>
          <a:endParaRPr lang="en-US"/>
        </a:p>
      </dgm:t>
    </dgm:pt>
    <dgm:pt modelId="{BC719405-7A6D-4072-9A74-8BBF0C83D07D}" type="pres">
      <dgm:prSet presAssocID="{6095F231-7ACE-4C36-BD1E-5EF02B2C5DFF}" presName="level3hierChild" presStyleCnt="0"/>
      <dgm:spPr/>
    </dgm:pt>
    <dgm:pt modelId="{4A0633E1-5315-44F3-A54D-5767FF45AF83}" type="pres">
      <dgm:prSet presAssocID="{214DD951-7677-47F7-B4DC-B285F9E2FC45}" presName="conn2-1" presStyleLbl="parChTrans1D3" presStyleIdx="11" presStyleCnt="12" custSzY="926785"/>
      <dgm:spPr/>
      <dgm:t>
        <a:bodyPr/>
        <a:lstStyle/>
        <a:p>
          <a:endParaRPr lang="en-US"/>
        </a:p>
      </dgm:t>
    </dgm:pt>
    <dgm:pt modelId="{08E0CE8F-EB34-4DD9-BB17-D8F529664D80}" type="pres">
      <dgm:prSet presAssocID="{214DD951-7677-47F7-B4DC-B285F9E2FC45}" presName="connTx" presStyleLbl="parChTrans1D3" presStyleIdx="11" presStyleCnt="12"/>
      <dgm:spPr/>
      <dgm:t>
        <a:bodyPr/>
        <a:lstStyle/>
        <a:p>
          <a:endParaRPr lang="en-US"/>
        </a:p>
      </dgm:t>
    </dgm:pt>
    <dgm:pt modelId="{5BD76566-659F-429F-9FCD-81E3B9EA7E70}" type="pres">
      <dgm:prSet presAssocID="{0A439807-3178-43A0-9439-1AD05370D71F}" presName="root2" presStyleCnt="0"/>
      <dgm:spPr/>
      <dgm:t>
        <a:bodyPr/>
        <a:lstStyle/>
        <a:p>
          <a:endParaRPr lang="en-US"/>
        </a:p>
      </dgm:t>
    </dgm:pt>
    <dgm:pt modelId="{2960F984-EE81-4941-9ACB-A0D13979520C}" type="pres">
      <dgm:prSet presAssocID="{0A439807-3178-43A0-9439-1AD05370D71F}" presName="LevelTwoTextNode" presStyleLbl="node3" presStyleIdx="11" presStyleCnt="12" custScaleX="248801" custLinFactNeighborX="49342" custLinFactNeighborY="8328">
        <dgm:presLayoutVars>
          <dgm:chPref val="3"/>
        </dgm:presLayoutVars>
      </dgm:prSet>
      <dgm:spPr>
        <a:prstGeom prst="ellipse">
          <a:avLst/>
        </a:prstGeom>
      </dgm:spPr>
      <dgm:t>
        <a:bodyPr/>
        <a:lstStyle/>
        <a:p>
          <a:endParaRPr lang="en-US"/>
        </a:p>
      </dgm:t>
    </dgm:pt>
    <dgm:pt modelId="{C831EDA2-1248-465A-99D1-39983BFD3CD8}" type="pres">
      <dgm:prSet presAssocID="{0A439807-3178-43A0-9439-1AD05370D71F}" presName="level3hierChild" presStyleCnt="0"/>
      <dgm:spPr/>
      <dgm:t>
        <a:bodyPr/>
        <a:lstStyle/>
        <a:p>
          <a:endParaRPr lang="en-US"/>
        </a:p>
      </dgm:t>
    </dgm:pt>
    <dgm:pt modelId="{0B070835-A617-4152-975A-5999433F013F}" type="pres">
      <dgm:prSet presAssocID="{647AC902-C3FF-4E9C-8FFA-73DBAC091D72}" presName="conn2-1" presStyleLbl="parChTrans1D4" presStyleIdx="8" presStyleCnt="9"/>
      <dgm:spPr/>
      <dgm:t>
        <a:bodyPr/>
        <a:lstStyle/>
        <a:p>
          <a:endParaRPr lang="en-US"/>
        </a:p>
      </dgm:t>
    </dgm:pt>
    <dgm:pt modelId="{212A5C15-A2F8-4C0C-9E64-99A4111182CD}" type="pres">
      <dgm:prSet presAssocID="{647AC902-C3FF-4E9C-8FFA-73DBAC091D72}" presName="connTx" presStyleLbl="parChTrans1D4" presStyleIdx="8" presStyleCnt="9"/>
      <dgm:spPr/>
      <dgm:t>
        <a:bodyPr/>
        <a:lstStyle/>
        <a:p>
          <a:endParaRPr lang="en-US"/>
        </a:p>
      </dgm:t>
    </dgm:pt>
    <dgm:pt modelId="{AED222B0-B536-429A-8F84-76E890FC2086}" type="pres">
      <dgm:prSet presAssocID="{C4012258-F8DC-4AF6-BD62-B5E5D105CEE0}" presName="root2" presStyleCnt="0"/>
      <dgm:spPr/>
    </dgm:pt>
    <dgm:pt modelId="{5B44209A-C4DB-4525-A2DA-7A2E3E687735}" type="pres">
      <dgm:prSet presAssocID="{C4012258-F8DC-4AF6-BD62-B5E5D105CEE0}" presName="LevelTwoTextNode" presStyleLbl="node4" presStyleIdx="8" presStyleCnt="9" custScaleX="254622" custScaleY="85873" custLinFactNeighborX="-3789" custLinFactNeighborY="2709">
        <dgm:presLayoutVars>
          <dgm:chPref val="3"/>
        </dgm:presLayoutVars>
      </dgm:prSet>
      <dgm:spPr>
        <a:prstGeom prst="roundRect">
          <a:avLst/>
        </a:prstGeom>
      </dgm:spPr>
      <dgm:t>
        <a:bodyPr/>
        <a:lstStyle/>
        <a:p>
          <a:endParaRPr lang="en-US"/>
        </a:p>
      </dgm:t>
    </dgm:pt>
    <dgm:pt modelId="{B57FD4F1-035E-4346-9944-28CA399AF003}" type="pres">
      <dgm:prSet presAssocID="{C4012258-F8DC-4AF6-BD62-B5E5D105CEE0}" presName="level3hierChild" presStyleCnt="0"/>
      <dgm:spPr/>
    </dgm:pt>
    <dgm:pt modelId="{0CE95279-D6B4-4A81-80F7-11830FE9006D}" type="pres">
      <dgm:prSet presAssocID="{44FD61E6-C452-4F9C-AA80-AFBDE2D49755}" presName="conn2-1" presStyleLbl="parChTrans1D2" presStyleIdx="3" presStyleCnt="4"/>
      <dgm:spPr/>
      <dgm:t>
        <a:bodyPr/>
        <a:lstStyle/>
        <a:p>
          <a:endParaRPr lang="en-US"/>
        </a:p>
      </dgm:t>
    </dgm:pt>
    <dgm:pt modelId="{3432E311-9365-482F-979D-1E5450F878A7}" type="pres">
      <dgm:prSet presAssocID="{44FD61E6-C452-4F9C-AA80-AFBDE2D49755}" presName="connTx" presStyleLbl="parChTrans1D2" presStyleIdx="3" presStyleCnt="4"/>
      <dgm:spPr/>
      <dgm:t>
        <a:bodyPr/>
        <a:lstStyle/>
        <a:p>
          <a:endParaRPr lang="en-US"/>
        </a:p>
      </dgm:t>
    </dgm:pt>
    <dgm:pt modelId="{95ABF4CF-3761-4F19-88BB-314DDB750F70}" type="pres">
      <dgm:prSet presAssocID="{EA1E83D6-C3F1-47BE-B9F8-B8F771EC7D26}" presName="root2" presStyleCnt="0"/>
      <dgm:spPr/>
      <dgm:t>
        <a:bodyPr/>
        <a:lstStyle/>
        <a:p>
          <a:endParaRPr lang="en-US"/>
        </a:p>
      </dgm:t>
    </dgm:pt>
    <dgm:pt modelId="{7C7CC3EF-3EF6-4192-9D1D-FCE8F9C84708}" type="pres">
      <dgm:prSet presAssocID="{EA1E83D6-C3F1-47BE-B9F8-B8F771EC7D26}" presName="LevelTwoTextNode" presStyleLbl="node2" presStyleIdx="3" presStyleCnt="4" custScaleX="241848" custScaleY="199881" custLinFactX="8082" custLinFactY="11605" custLinFactNeighborX="100000" custLinFactNeighborY="100000">
        <dgm:presLayoutVars>
          <dgm:chPref val="3"/>
        </dgm:presLayoutVars>
      </dgm:prSet>
      <dgm:spPr>
        <a:prstGeom prst="ellipse">
          <a:avLst/>
        </a:prstGeom>
      </dgm:spPr>
      <dgm:t>
        <a:bodyPr/>
        <a:lstStyle/>
        <a:p>
          <a:endParaRPr lang="en-US"/>
        </a:p>
      </dgm:t>
    </dgm:pt>
    <dgm:pt modelId="{5B39E516-2547-41C9-9896-2913FB395777}" type="pres">
      <dgm:prSet presAssocID="{EA1E83D6-C3F1-47BE-B9F8-B8F771EC7D26}" presName="level3hierChild" presStyleCnt="0"/>
      <dgm:spPr/>
      <dgm:t>
        <a:bodyPr/>
        <a:lstStyle/>
        <a:p>
          <a:endParaRPr lang="en-US"/>
        </a:p>
      </dgm:t>
    </dgm:pt>
  </dgm:ptLst>
  <dgm:cxnLst>
    <dgm:cxn modelId="{864818EC-B254-4A3A-9F73-11AABDB8F01A}" type="presOf" srcId="{A3F860CC-F27C-4B44-8DB5-EA31294271FC}" destId="{8BF40EB8-008A-4747-BB7F-126917B26B29}" srcOrd="1" destOrd="0" presId="urn:microsoft.com/office/officeart/2005/8/layout/hierarchy2"/>
    <dgm:cxn modelId="{90F28A5B-1DD6-4103-99A8-B1B6B70D7DF2}" type="presOf" srcId="{ECF42929-0402-4B1A-8B46-E68F7BB99A04}" destId="{54D1435F-B478-4105-A18F-2FDC30EC6950}" srcOrd="0" destOrd="0" presId="urn:microsoft.com/office/officeart/2005/8/layout/hierarchy2"/>
    <dgm:cxn modelId="{EAC4BC4F-E0A0-4044-BC2F-5D81106117E6}" type="presOf" srcId="{76FEE05C-3C19-4901-9227-8C4B3595B033}" destId="{23F8BCEF-BE7A-4A6D-AD2D-A0806B6006D4}" srcOrd="1" destOrd="0" presId="urn:microsoft.com/office/officeart/2005/8/layout/hierarchy2"/>
    <dgm:cxn modelId="{AB2B081A-E42A-4108-BC29-C35043ED51D6}" type="presOf" srcId="{192D3C38-38B9-4704-9D22-709D70D921B9}" destId="{5F73C3F8-DB93-40A8-A747-FABE4916E43A}" srcOrd="0" destOrd="0" presId="urn:microsoft.com/office/officeart/2005/8/layout/hierarchy2"/>
    <dgm:cxn modelId="{C6DE7FD5-B7B8-4F7A-9CED-AAD66B26031C}" type="presOf" srcId="{6FFEDB4C-D24D-4480-A2C7-72EF90848711}" destId="{8D3355C8-43F5-47E9-8F0A-84C2DF2909D6}" srcOrd="0" destOrd="0" presId="urn:microsoft.com/office/officeart/2005/8/layout/hierarchy2"/>
    <dgm:cxn modelId="{AD0801C7-5EF9-4B87-A13A-2E1DC84B2323}" srcId="{6FFEDB4C-D24D-4480-A2C7-72EF90848711}" destId="{1B4CCB8B-7E19-46F1-B86F-5E3CC46F8C26}" srcOrd="0" destOrd="0" parTransId="{6B166FF9-CA70-4D0B-A0B8-5E8659A27AA5}" sibTransId="{B9EF660A-B57C-4612-ADE6-DAC16579B240}"/>
    <dgm:cxn modelId="{95A53C39-CC27-4521-8D91-7E18F80CC9B7}" type="presOf" srcId="{1BF3D6AB-2612-4790-9A8D-72747B4911F0}" destId="{C2A22435-369D-4D1C-B97B-AFFADBC6D259}" srcOrd="0" destOrd="0" presId="urn:microsoft.com/office/officeart/2005/8/layout/hierarchy2"/>
    <dgm:cxn modelId="{5F43620C-D5AA-4ACE-857E-53E7DE34A80D}" type="presOf" srcId="{EA1E83D6-C3F1-47BE-B9F8-B8F771EC7D26}" destId="{7C7CC3EF-3EF6-4192-9D1D-FCE8F9C84708}" srcOrd="0" destOrd="0" presId="urn:microsoft.com/office/officeart/2005/8/layout/hierarchy2"/>
    <dgm:cxn modelId="{C8DD92A3-4CC1-4EB6-BC2E-76C110FA3825}" type="presOf" srcId="{76FEE05C-3C19-4901-9227-8C4B3595B033}" destId="{F1EBA69E-C475-4AD2-8DA0-BD82B2EE54C0}" srcOrd="0" destOrd="0" presId="urn:microsoft.com/office/officeart/2005/8/layout/hierarchy2"/>
    <dgm:cxn modelId="{6E28F5B5-7980-42C1-B6D8-9F0766E883F4}" type="presOf" srcId="{D881A64A-9CF9-4A58-AC2B-75193A06BCFE}" destId="{E8AAC0A0-C93F-45C2-922F-E5C44C1AA295}" srcOrd="1" destOrd="0" presId="urn:microsoft.com/office/officeart/2005/8/layout/hierarchy2"/>
    <dgm:cxn modelId="{9E41FFD9-9682-41E8-AC88-DFF75F8727CB}" type="presOf" srcId="{A91F5EA5-DC29-433C-8F4E-13E53D71C5D7}" destId="{99135E64-4411-4EBD-BFEB-69C12920C1EB}" srcOrd="0" destOrd="0" presId="urn:microsoft.com/office/officeart/2005/8/layout/hierarchy2"/>
    <dgm:cxn modelId="{F7A73D28-3D7D-4766-BA7B-AF8DB21E0648}" type="presOf" srcId="{0C40AAA1-AA89-4CA8-BA91-7A5437781A48}" destId="{23C82AA0-84A4-4F83-9B80-D70FB961386B}" srcOrd="0" destOrd="0" presId="urn:microsoft.com/office/officeart/2005/8/layout/hierarchy2"/>
    <dgm:cxn modelId="{319BDCF7-8526-423B-97DD-CD4810153D27}" type="presOf" srcId="{31BA80C7-9581-4949-8716-F809441E4CDA}" destId="{7C2F68D7-F780-4EF0-B41A-F199E7278EAA}" srcOrd="0" destOrd="0" presId="urn:microsoft.com/office/officeart/2005/8/layout/hierarchy2"/>
    <dgm:cxn modelId="{79766F9E-F9EC-421C-9D93-57055A424587}" type="presOf" srcId="{8268A91E-260A-4A61-A0DD-A7E1D8F0F376}" destId="{6A17D467-A037-4955-99B2-719B7DD32D47}" srcOrd="0" destOrd="0" presId="urn:microsoft.com/office/officeart/2005/8/layout/hierarchy2"/>
    <dgm:cxn modelId="{12816486-F07A-463B-9CD9-83209BBB325D}" type="presOf" srcId="{44FD61E6-C452-4F9C-AA80-AFBDE2D49755}" destId="{3432E311-9365-482F-979D-1E5450F878A7}" srcOrd="1" destOrd="0" presId="urn:microsoft.com/office/officeart/2005/8/layout/hierarchy2"/>
    <dgm:cxn modelId="{F1CEB192-7A25-44E3-9001-B50F28980C74}" srcId="{6FFEDB4C-D24D-4480-A2C7-72EF90848711}" destId="{E4998F4A-0A17-42F7-8488-F436DDB2DA1F}" srcOrd="1" destOrd="0" parTransId="{916E0828-43E9-4C36-8E87-F24715727E85}" sibTransId="{F13D6AD2-A922-4698-8449-6DB876EB5D42}"/>
    <dgm:cxn modelId="{73E88E5C-30E1-41B2-BF1E-026520A45BF2}" type="presOf" srcId="{A3F860CC-F27C-4B44-8DB5-EA31294271FC}" destId="{A5F71FE1-0B3B-47F7-902F-0AA72959A479}" srcOrd="0" destOrd="0" presId="urn:microsoft.com/office/officeart/2005/8/layout/hierarchy2"/>
    <dgm:cxn modelId="{6E761487-FD92-4A38-B477-FA3D6B0E7ECC}" type="presOf" srcId="{916E0828-43E9-4C36-8E87-F24715727E85}" destId="{C8A1360F-4FB3-4A66-BC11-8AD46C81D6D0}" srcOrd="1" destOrd="0" presId="urn:microsoft.com/office/officeart/2005/8/layout/hierarchy2"/>
    <dgm:cxn modelId="{58B4A7CA-4C8B-412F-9E52-AD2D39703F6F}" type="presOf" srcId="{214DD951-7677-47F7-B4DC-B285F9E2FC45}" destId="{4A0633E1-5315-44F3-A54D-5767FF45AF83}" srcOrd="0" destOrd="0" presId="urn:microsoft.com/office/officeart/2005/8/layout/hierarchy2"/>
    <dgm:cxn modelId="{616C5AD5-CB1B-4DF8-8F67-37D16F655356}" type="presOf" srcId="{B621CC2E-B5EE-405C-9F2C-46B1A3F8F3A2}" destId="{59D3271F-426F-4510-92B8-FBF2E0EE5D0F}" srcOrd="1" destOrd="0" presId="urn:microsoft.com/office/officeart/2005/8/layout/hierarchy2"/>
    <dgm:cxn modelId="{43D3727B-22D1-434C-A30A-C2952BC94687}" srcId="{0A439807-3178-43A0-9439-1AD05370D71F}" destId="{C4012258-F8DC-4AF6-BD62-B5E5D105CEE0}" srcOrd="0" destOrd="0" parTransId="{647AC902-C3FF-4E9C-8FFA-73DBAC091D72}" sibTransId="{7E163F46-ECB4-4403-8A73-DAA1780B152D}"/>
    <dgm:cxn modelId="{0251ED9F-2DF2-4475-8F13-7924C618C6C6}" srcId="{45CF0FE0-2D49-45B1-BF32-9DB9C3FDC558}" destId="{31BA80C7-9581-4949-8716-F809441E4CDA}" srcOrd="0" destOrd="0" parTransId="{8268A91E-260A-4A61-A0DD-A7E1D8F0F376}" sibTransId="{BD0AAC7D-FF1C-47CB-AF0E-F08C5191E123}"/>
    <dgm:cxn modelId="{86FF896C-D2EF-4072-AAD3-1EDF3E35B488}" type="presOf" srcId="{9D3031A1-CA73-466E-976F-999BEC180B35}" destId="{D835F91F-88C7-4DB2-A8D6-3A2E12A9DC33}" srcOrd="0" destOrd="0" presId="urn:microsoft.com/office/officeart/2005/8/layout/hierarchy2"/>
    <dgm:cxn modelId="{AB565D2B-4E6A-4C32-B0A7-376D2CA30204}" type="presOf" srcId="{D1A587D2-8E63-480F-B094-0FB936638061}" destId="{105C1B04-9B54-422A-B29C-7A19BBBFB234}" srcOrd="0" destOrd="0" presId="urn:microsoft.com/office/officeart/2005/8/layout/hierarchy2"/>
    <dgm:cxn modelId="{380A9415-AFD7-46CC-8018-BD06434069B8}" type="presOf" srcId="{91200848-D112-4CBC-984F-06EA35250B7C}" destId="{D44216DE-931A-4CC4-AA5A-9B5E638BA541}" srcOrd="1" destOrd="0" presId="urn:microsoft.com/office/officeart/2005/8/layout/hierarchy2"/>
    <dgm:cxn modelId="{9F56A515-BBEC-42D3-8240-293F47BD67E2}" srcId="{E96843E5-F658-430A-8C45-700B32962671}" destId="{A429991A-ECE0-472D-870D-95E2908D10B0}" srcOrd="0" destOrd="0" parTransId="{76FEE05C-3C19-4901-9227-8C4B3595B033}" sibTransId="{9D6A8AF9-3697-4E48-A6E5-83419AFE8970}"/>
    <dgm:cxn modelId="{C0541036-26DA-4554-A917-ED7899072C55}" type="presOf" srcId="{45CF0FE0-2D49-45B1-BF32-9DB9C3FDC558}" destId="{2794FD1E-D95E-4C38-9C14-3C5CB58904CB}" srcOrd="0" destOrd="0" presId="urn:microsoft.com/office/officeart/2005/8/layout/hierarchy2"/>
    <dgm:cxn modelId="{9A526747-8EAD-4828-BDD0-1CB54113D725}" type="presOf" srcId="{8DBD2A35-75A1-4804-87CA-3FC989B61B66}" destId="{339CB54F-A06A-46FF-B7C7-28AB3E50218C}" srcOrd="0" destOrd="0" presId="urn:microsoft.com/office/officeart/2005/8/layout/hierarchy2"/>
    <dgm:cxn modelId="{A57D5016-C094-44B9-B8B7-721F9C3F4EF1}" type="presOf" srcId="{299EEA13-8AED-4D47-BF1A-C9F59ADEB09E}" destId="{BA51B1F2-F17E-4A85-9A3E-D11CF2215BF0}" srcOrd="0" destOrd="0" presId="urn:microsoft.com/office/officeart/2005/8/layout/hierarchy2"/>
    <dgm:cxn modelId="{583612A5-EC9C-49CF-A0D1-AB1C44A56828}" type="presOf" srcId="{B621CC2E-B5EE-405C-9F2C-46B1A3F8F3A2}" destId="{2263434D-0506-41BA-AF48-636C0A669910}" srcOrd="0" destOrd="0" presId="urn:microsoft.com/office/officeart/2005/8/layout/hierarchy2"/>
    <dgm:cxn modelId="{22407804-D426-451E-87D4-7156E8D6FE68}" srcId="{D59A491C-6CFC-4EF0-AAE8-BC82A3E778AA}" destId="{9869640C-008E-404B-95E7-6E28A219E93E}" srcOrd="0" destOrd="0" parTransId="{1BF3D6AB-2612-4790-9A8D-72747B4911F0}" sibTransId="{AA1A7C13-8B91-4410-9083-55787442586F}"/>
    <dgm:cxn modelId="{530D235B-CE66-48F7-A123-95E4E3AF6831}" type="presOf" srcId="{192D3C38-38B9-4704-9D22-709D70D921B9}" destId="{C57EC336-CD6C-4165-AF41-3D5826197A7D}" srcOrd="1" destOrd="0" presId="urn:microsoft.com/office/officeart/2005/8/layout/hierarchy2"/>
    <dgm:cxn modelId="{E4118F21-F27C-4F9D-A0C9-FD0A177B4247}" srcId="{D59A491C-6CFC-4EF0-AAE8-BC82A3E778AA}" destId="{ECF42929-0402-4B1A-8B46-E68F7BB99A04}" srcOrd="5" destOrd="0" parTransId="{B621CC2E-B5EE-405C-9F2C-46B1A3F8F3A2}" sibTransId="{E9D92C9D-6837-48C2-B3BB-C003CB654460}"/>
    <dgm:cxn modelId="{1AA3D2A1-FEEE-43FD-B0C4-F05CBB829547}" srcId="{D59A491C-6CFC-4EF0-AAE8-BC82A3E778AA}" destId="{7AABA01D-4EF7-42FA-89C8-167DF501D566}" srcOrd="3" destOrd="0" parTransId="{192D3C38-38B9-4704-9D22-709D70D921B9}" sibTransId="{297A3B1F-DC58-4159-961F-F30F358BA119}"/>
    <dgm:cxn modelId="{59CF7D35-A89A-4A50-93E3-74DA4BE03895}" type="presOf" srcId="{F1F3D790-02F5-448B-B47D-AD78D01C7F2D}" destId="{048CD968-9716-47CD-8931-85F2F49A571C}" srcOrd="1" destOrd="0" presId="urn:microsoft.com/office/officeart/2005/8/layout/hierarchy2"/>
    <dgm:cxn modelId="{E8966E3B-E6B7-4109-8DD1-8D87220E5730}" type="presOf" srcId="{47F5E986-9902-4BA4-A0CF-8E9EB7698F92}" destId="{D281242F-FD7D-456E-B4F8-F4267F01DEB7}" srcOrd="1" destOrd="0" presId="urn:microsoft.com/office/officeart/2005/8/layout/hierarchy2"/>
    <dgm:cxn modelId="{1F5AF2F1-1FB2-4DA9-986D-48E38BEF0FA3}" type="presOf" srcId="{E4998F4A-0A17-42F7-8488-F436DDB2DA1F}" destId="{AC0E54E4-183B-4818-A4BB-829C503417D7}" srcOrd="0" destOrd="0" presId="urn:microsoft.com/office/officeart/2005/8/layout/hierarchy2"/>
    <dgm:cxn modelId="{262E53ED-4D06-427D-AF87-FC482DE63F55}" type="presOf" srcId="{1C703E18-3C19-4CEE-9482-7029497F5BE4}" destId="{919CEFDB-D5D8-470C-B4A0-C0DF2BA937F0}" srcOrd="0" destOrd="0" presId="urn:microsoft.com/office/officeart/2005/8/layout/hierarchy2"/>
    <dgm:cxn modelId="{AC81D3C2-A8F3-4D3C-8C11-820EACB6A9AA}" srcId="{9869640C-008E-404B-95E7-6E28A219E93E}" destId="{8DBD2A35-75A1-4804-87CA-3FC989B61B66}" srcOrd="0" destOrd="0" parTransId="{F1F3D790-02F5-448B-B47D-AD78D01C7F2D}" sibTransId="{BAA07878-672A-45B3-B0C7-7C51B20EBFAF}"/>
    <dgm:cxn modelId="{655F26D9-582A-4811-B38D-856DA2D3AC80}" type="presOf" srcId="{91200848-D112-4CBC-984F-06EA35250B7C}" destId="{966FE759-9E73-4316-A69C-E75677A4ED82}" srcOrd="0" destOrd="0" presId="urn:microsoft.com/office/officeart/2005/8/layout/hierarchy2"/>
    <dgm:cxn modelId="{5E47B539-0AC9-4A4A-ACDC-6BE229E33CC8}" type="presOf" srcId="{9869640C-008E-404B-95E7-6E28A219E93E}" destId="{662ACB71-A745-48F1-9876-6A8A770E26B8}" srcOrd="0" destOrd="0" presId="urn:microsoft.com/office/officeart/2005/8/layout/hierarchy2"/>
    <dgm:cxn modelId="{096F5FA6-ED09-45D2-B025-6CBB48777004}" type="presOf" srcId="{6095F231-7ACE-4C36-BD1E-5EF02B2C5DFF}" destId="{EBB0C9EE-F4CC-4025-8B00-100AFB7A6B5F}" srcOrd="0" destOrd="0" presId="urn:microsoft.com/office/officeart/2005/8/layout/hierarchy2"/>
    <dgm:cxn modelId="{F373DC00-FEAA-4491-88B2-109E6FEFC8D9}" type="presOf" srcId="{A429991A-ECE0-472D-870D-95E2908D10B0}" destId="{9F825EFC-E28C-4068-823A-253D27F213E6}" srcOrd="0" destOrd="0" presId="urn:microsoft.com/office/officeart/2005/8/layout/hierarchy2"/>
    <dgm:cxn modelId="{5B25B636-BF30-4221-B329-8A79817A3BCF}" srcId="{D59A491C-6CFC-4EF0-AAE8-BC82A3E778AA}" destId="{9A301E4E-B7F9-424E-A140-873669058FEF}" srcOrd="6" destOrd="0" parTransId="{91200848-D112-4CBC-984F-06EA35250B7C}" sibTransId="{BE45E1DB-87FE-417B-B4A0-5641FB3F7786}"/>
    <dgm:cxn modelId="{09CF14F1-2598-43D0-8CA4-4F9DE4A5EE76}" type="presOf" srcId="{4057A761-29BD-41AD-9DF0-D60C6970BF05}" destId="{E6D42511-9EFA-4342-B075-E473EE894147}" srcOrd="0" destOrd="0" presId="urn:microsoft.com/office/officeart/2005/8/layout/hierarchy2"/>
    <dgm:cxn modelId="{5AE39FAE-792F-450A-921C-5F8174D8146E}" type="presOf" srcId="{8268A91E-260A-4A61-A0DD-A7E1D8F0F376}" destId="{876BF4FA-4F30-4C3C-B34A-449C1A22BCC6}" srcOrd="1" destOrd="0" presId="urn:microsoft.com/office/officeart/2005/8/layout/hierarchy2"/>
    <dgm:cxn modelId="{8F186A63-E8AA-4A69-91B0-AAA56B80EFA0}" type="presOf" srcId="{059AA19D-0583-40CF-BE90-1F2ABD0B934E}" destId="{7201ADC7-6E39-4466-9392-8BD0EFCCA618}" srcOrd="0" destOrd="0" presId="urn:microsoft.com/office/officeart/2005/8/layout/hierarchy2"/>
    <dgm:cxn modelId="{53F86B81-0550-4DA1-A018-D76FCDA4559A}" srcId="{ECF42929-0402-4B1A-8B46-E68F7BB99A04}" destId="{5B43B83C-0859-4660-B781-B9AFAC233FA5}" srcOrd="0" destOrd="0" parTransId="{D881A64A-9CF9-4A58-AC2B-75193A06BCFE}" sibTransId="{00D6A37E-781E-415F-9360-CF48FE087B79}"/>
    <dgm:cxn modelId="{B21485F1-AB55-4CA8-8A52-9CA45DAF0125}" srcId="{D59A491C-6CFC-4EF0-AAE8-BC82A3E778AA}" destId="{3F140F15-D619-49D4-99F6-9A8DCA2F2F49}" srcOrd="7" destOrd="0" parTransId="{D5586742-DF9C-4172-B7CF-E9976FF12C69}" sibTransId="{1462D991-E2E7-4998-AA6F-FD0132A151AD}"/>
    <dgm:cxn modelId="{A07A5777-340B-4F1A-ADD7-2FCBA2E30D6A}" type="presOf" srcId="{214DD951-7677-47F7-B4DC-B285F9E2FC45}" destId="{08E0CE8F-EB34-4DD9-BB17-D8F529664D80}" srcOrd="1" destOrd="0" presId="urn:microsoft.com/office/officeart/2005/8/layout/hierarchy2"/>
    <dgm:cxn modelId="{386FCBDF-9709-48D2-BBCB-CCFEB8E5C251}" type="presOf" srcId="{458B580E-8F1D-4F7B-8246-B8F391180BBE}" destId="{F78F2878-65D6-425D-B137-517BD3D83430}" srcOrd="0" destOrd="0" presId="urn:microsoft.com/office/officeart/2005/8/layout/hierarchy2"/>
    <dgm:cxn modelId="{FCD3BC4C-5FF8-433F-93C1-DD18C3B55464}" type="presOf" srcId="{3A08E211-AA77-4AEB-A52D-BAA58F215B91}" destId="{7C4D6557-1173-4D2F-81DE-9B3FCB9F218A}" srcOrd="0" destOrd="0" presId="urn:microsoft.com/office/officeart/2005/8/layout/hierarchy2"/>
    <dgm:cxn modelId="{CF0A971B-E042-493B-B27A-7958E749B69C}" type="presOf" srcId="{C4012258-F8DC-4AF6-BD62-B5E5D105CEE0}" destId="{5B44209A-C4DB-4525-A2DA-7A2E3E687735}" srcOrd="0" destOrd="0" presId="urn:microsoft.com/office/officeart/2005/8/layout/hierarchy2"/>
    <dgm:cxn modelId="{7B5201F2-AFAB-4F46-A0D2-D16F8882EFF2}" type="presOf" srcId="{E96843E5-F658-430A-8C45-700B32962671}" destId="{1101681E-9407-445D-9A64-9613EC2743B6}" srcOrd="0" destOrd="0" presId="urn:microsoft.com/office/officeart/2005/8/layout/hierarchy2"/>
    <dgm:cxn modelId="{0AB0BCA0-4970-4D34-BFC3-72D85DF90202}" type="presOf" srcId="{D5586742-DF9C-4172-B7CF-E9976FF12C69}" destId="{8F363CE2-A49E-407C-B52D-7F5C7C105C17}" srcOrd="1" destOrd="0" presId="urn:microsoft.com/office/officeart/2005/8/layout/hierarchy2"/>
    <dgm:cxn modelId="{81E9A2E8-02B6-42D1-B68E-C3825F45EE52}" type="presOf" srcId="{299EEA13-8AED-4D47-BF1A-C9F59ADEB09E}" destId="{D496AC83-8BA3-466A-A96F-7CC70143364A}" srcOrd="1" destOrd="0" presId="urn:microsoft.com/office/officeart/2005/8/layout/hierarchy2"/>
    <dgm:cxn modelId="{E0ADDC1A-0396-4423-86F1-65AB1ACEA7EB}" type="presOf" srcId="{23C61DA0-BF41-42BC-BE80-CC0832E93215}" destId="{6EA9212F-CDEE-460A-BA8A-7CA551B12FF2}" srcOrd="1" destOrd="0" presId="urn:microsoft.com/office/officeart/2005/8/layout/hierarchy2"/>
    <dgm:cxn modelId="{85B034EB-1E98-42EF-936A-07D4394A192D}" srcId="{D59A491C-6CFC-4EF0-AAE8-BC82A3E778AA}" destId="{9D3031A1-CA73-466E-976F-999BEC180B35}" srcOrd="1" destOrd="0" parTransId="{929BF6FC-1C1E-4F0A-8045-3886D319322E}" sibTransId="{9E5CBE32-DE75-4231-A078-E6A1AB42FC91}"/>
    <dgm:cxn modelId="{C1974835-9BCF-4281-99FC-2D7811C97BB3}" type="presOf" srcId="{1B4CCB8B-7E19-46F1-B86F-5E3CC46F8C26}" destId="{5758EA79-C14B-4873-B09B-EBB554AE320F}" srcOrd="0" destOrd="0" presId="urn:microsoft.com/office/officeart/2005/8/layout/hierarchy2"/>
    <dgm:cxn modelId="{AF5E8961-21EC-4BDC-8472-A7B1ACFCA8AE}" type="presOf" srcId="{CE7151EB-B596-4553-8172-B0BD24729B82}" destId="{6D649CE5-15B9-468F-BBC6-4D4815674C79}" srcOrd="0" destOrd="0" presId="urn:microsoft.com/office/officeart/2005/8/layout/hierarchy2"/>
    <dgm:cxn modelId="{4F6EF7C1-90F9-4A26-B75E-2A5656F2C8BC}" type="presOf" srcId="{2B44BA99-57AD-4167-9B37-BEEB8C45E81A}" destId="{FBD2C3F9-C153-4B36-BCAC-5A1E6A3C36C6}" srcOrd="0" destOrd="0" presId="urn:microsoft.com/office/officeart/2005/8/layout/hierarchy2"/>
    <dgm:cxn modelId="{EA2EE469-596C-4D10-BDF8-0709F7B600B2}" srcId="{E4998F4A-0A17-42F7-8488-F436DDB2DA1F}" destId="{059AA19D-0583-40CF-BE90-1F2ABD0B934E}" srcOrd="0" destOrd="0" parTransId="{A3F860CC-F27C-4B44-8DB5-EA31294271FC}" sibTransId="{F7069DD0-FC72-4752-9D6F-AD260809DB50}"/>
    <dgm:cxn modelId="{D5C6F20A-216E-48E3-BF8F-4EA51E77C2D6}" type="presOf" srcId="{4057A761-29BD-41AD-9DF0-D60C6970BF05}" destId="{844F236B-511C-45C4-8224-BF21E019E801}" srcOrd="1" destOrd="0" presId="urn:microsoft.com/office/officeart/2005/8/layout/hierarchy2"/>
    <dgm:cxn modelId="{3E1C036D-E0C3-48E8-8282-47DB2B21F579}" type="presOf" srcId="{7B8D19D4-D46F-41F4-BB3C-6DDB5FABA55E}" destId="{505675DE-9099-4443-BF92-4048CB9FF1D6}" srcOrd="1" destOrd="0" presId="urn:microsoft.com/office/officeart/2005/8/layout/hierarchy2"/>
    <dgm:cxn modelId="{75592509-D293-4EDD-B3EF-4C05088E4DA2}" srcId="{6FFEDB4C-D24D-4480-A2C7-72EF90848711}" destId="{EA1E83D6-C3F1-47BE-B9F8-B8F771EC7D26}" srcOrd="3" destOrd="0" parTransId="{44FD61E6-C452-4F9C-AA80-AFBDE2D49755}" sibTransId="{6BE32AC8-8553-4836-82BB-2E6AF5F00D24}"/>
    <dgm:cxn modelId="{C63EDB2D-8752-4639-8B85-23DCCF6E9853}" type="presOf" srcId="{287B17BB-DF68-467E-8FC2-B5A9371F62D5}" destId="{1D3407D5-744C-4B6C-9AE9-5D0DE9245154}" srcOrd="1" destOrd="0" presId="urn:microsoft.com/office/officeart/2005/8/layout/hierarchy2"/>
    <dgm:cxn modelId="{127C525C-499B-43EC-AB21-02E2FE14E9A3}" srcId="{D59A491C-6CFC-4EF0-AAE8-BC82A3E778AA}" destId="{45CF0FE0-2D49-45B1-BF32-9DB9C3FDC558}" srcOrd="2" destOrd="0" parTransId="{23C61DA0-BF41-42BC-BE80-CC0832E93215}" sibTransId="{27573D50-DB79-4086-AE63-03D8D2C911A1}"/>
    <dgm:cxn modelId="{DD9FA580-3220-4DB7-B8F0-45ADE7CA4C95}" type="presOf" srcId="{44FD61E6-C452-4F9C-AA80-AFBDE2D49755}" destId="{0CE95279-D6B4-4A81-80F7-11830FE9006D}" srcOrd="0" destOrd="0" presId="urn:microsoft.com/office/officeart/2005/8/layout/hierarchy2"/>
    <dgm:cxn modelId="{131D7B17-1174-42F7-AA28-66794975082A}" type="presOf" srcId="{929BF6FC-1C1E-4F0A-8045-3886D319322E}" destId="{1170EBC6-AC05-49DA-BE91-1131672F3950}" srcOrd="0" destOrd="0" presId="urn:microsoft.com/office/officeart/2005/8/layout/hierarchy2"/>
    <dgm:cxn modelId="{82452498-48C1-434E-B5CF-0D0419A11573}" type="presOf" srcId="{6B166FF9-CA70-4D0B-A0B8-5E8659A27AA5}" destId="{611CF354-4B46-40C9-BAD9-8137B2859A0A}" srcOrd="0" destOrd="0" presId="urn:microsoft.com/office/officeart/2005/8/layout/hierarchy2"/>
    <dgm:cxn modelId="{2EA3440C-B79C-4F05-8BF9-366804A3F7E9}" srcId="{E4998F4A-0A17-42F7-8488-F436DDB2DA1F}" destId="{458B580E-8F1D-4F7B-8246-B8F391180BBE}" srcOrd="2" destOrd="0" parTransId="{299EEA13-8AED-4D47-BF1A-C9F59ADEB09E}" sibTransId="{2C67923C-DB57-42A9-8001-0F9275E652CB}"/>
    <dgm:cxn modelId="{5BB55695-0554-4FBF-8889-CC1BA3763DB3}" type="presOf" srcId="{D1A587D2-8E63-480F-B094-0FB936638061}" destId="{BA3D9C4F-409E-436F-A5B0-B5F567AB630B}" srcOrd="1" destOrd="0" presId="urn:microsoft.com/office/officeart/2005/8/layout/hierarchy2"/>
    <dgm:cxn modelId="{DEF2F48B-A151-4051-A6A0-77DDD6FBF670}" type="presOf" srcId="{23C61DA0-BF41-42BC-BE80-CC0832E93215}" destId="{0ABBC48F-052D-4084-8C8A-1FE69C898FAD}" srcOrd="0" destOrd="0" presId="urn:microsoft.com/office/officeart/2005/8/layout/hierarchy2"/>
    <dgm:cxn modelId="{472B3F1F-C133-4A93-865E-E8CA0476E616}" type="presOf" srcId="{D59A491C-6CFC-4EF0-AAE8-BC82A3E778AA}" destId="{B0E18572-BF35-4E7E-95A8-A6E9FC950190}" srcOrd="0" destOrd="0" presId="urn:microsoft.com/office/officeart/2005/8/layout/hierarchy2"/>
    <dgm:cxn modelId="{686387A2-CE78-472E-8D13-A857CB71C18D}" srcId="{6FFEDB4C-D24D-4480-A2C7-72EF90848711}" destId="{D59A491C-6CFC-4EF0-AAE8-BC82A3E778AA}" srcOrd="2" destOrd="0" parTransId="{CE7151EB-B596-4553-8172-B0BD24729B82}" sibTransId="{BBED386F-3913-40BC-AA3E-91BE3351A951}"/>
    <dgm:cxn modelId="{1E95A913-28D9-4037-9585-2A31B5902E3C}" type="presOf" srcId="{CE7151EB-B596-4553-8172-B0BD24729B82}" destId="{DBC51D4F-7FE7-4CCB-81BE-93EB6BFA5C28}" srcOrd="1" destOrd="0" presId="urn:microsoft.com/office/officeart/2005/8/layout/hierarchy2"/>
    <dgm:cxn modelId="{394E1DDE-2647-4979-BF6F-FA532D18AE38}" srcId="{7AABA01D-4EF7-42FA-89C8-167DF501D566}" destId="{51365BDC-141A-46E1-8FD3-9822DC9F1FAB}" srcOrd="0" destOrd="0" parTransId="{A91F5EA5-DC29-433C-8F4E-13E53D71C5D7}" sibTransId="{C2F1179B-BCB2-4D1F-95D1-94178D71FE20}"/>
    <dgm:cxn modelId="{52365215-51EB-4B5B-9A29-79B87E35BE65}" type="presOf" srcId="{647AC902-C3FF-4E9C-8FFA-73DBAC091D72}" destId="{0B070835-A617-4152-975A-5999433F013F}" srcOrd="0" destOrd="0" presId="urn:microsoft.com/office/officeart/2005/8/layout/hierarchy2"/>
    <dgm:cxn modelId="{353E6D46-641E-47A3-AB62-AE847D830BFA}" type="presOf" srcId="{929BF6FC-1C1E-4F0A-8045-3886D319322E}" destId="{CC2CD1B1-0EB4-42CB-88CA-1CEBE8737F14}" srcOrd="1" destOrd="0" presId="urn:microsoft.com/office/officeart/2005/8/layout/hierarchy2"/>
    <dgm:cxn modelId="{B06E1E4F-9F1C-48BA-81DF-8AC91B20C66A}" type="presOf" srcId="{D881A64A-9CF9-4A58-AC2B-75193A06BCFE}" destId="{5D175648-28AF-4AAE-949D-4A2047FB1CBB}" srcOrd="0" destOrd="0" presId="urn:microsoft.com/office/officeart/2005/8/layout/hierarchy2"/>
    <dgm:cxn modelId="{F5F6ABA0-1DFB-483C-923B-776752AAD612}" type="presOf" srcId="{0A439807-3178-43A0-9439-1AD05370D71F}" destId="{2960F984-EE81-4941-9ACB-A0D13979520C}" srcOrd="0" destOrd="0" presId="urn:microsoft.com/office/officeart/2005/8/layout/hierarchy2"/>
    <dgm:cxn modelId="{D0FA58B6-964C-4CAE-9471-09112EE8FB43}" type="presOf" srcId="{A91F5EA5-DC29-433C-8F4E-13E53D71C5D7}" destId="{0DB5A279-30AD-4F18-9F18-C420476D3087}" srcOrd="1" destOrd="0" presId="urn:microsoft.com/office/officeart/2005/8/layout/hierarchy2"/>
    <dgm:cxn modelId="{683E79E1-A819-43BE-A1D9-08681445DBD9}" type="presOf" srcId="{647AC902-C3FF-4E9C-8FFA-73DBAC091D72}" destId="{212A5C15-A2F8-4C0C-9E64-99A4111182CD}" srcOrd="1" destOrd="0" presId="urn:microsoft.com/office/officeart/2005/8/layout/hierarchy2"/>
    <dgm:cxn modelId="{0A60A718-53A2-454B-85EC-B2E194D6789D}" srcId="{D59A491C-6CFC-4EF0-AAE8-BC82A3E778AA}" destId="{0A439807-3178-43A0-9439-1AD05370D71F}" srcOrd="8" destOrd="0" parTransId="{214DD951-7677-47F7-B4DC-B285F9E2FC45}" sibTransId="{1128343D-7987-467B-A492-86B394529E27}"/>
    <dgm:cxn modelId="{6E4704B9-6F92-47BA-B4E2-C3DA0BE9FDE7}" srcId="{9A301E4E-B7F9-424E-A140-873669058FEF}" destId="{1C703E18-3C19-4CEE-9482-7029497F5BE4}" srcOrd="0" destOrd="0" parTransId="{D1A587D2-8E63-480F-B094-0FB936638061}" sibTransId="{123E0F4D-68AC-4D9F-AA5E-39F349A3C50E}"/>
    <dgm:cxn modelId="{E64A70D3-35C0-415E-90EF-16FF44CF26B6}" type="presOf" srcId="{7B8D19D4-D46F-41F4-BB3C-6DDB5FABA55E}" destId="{62760E08-7AC0-4E3E-87F2-A2165A1EBD83}" srcOrd="0" destOrd="0" presId="urn:microsoft.com/office/officeart/2005/8/layout/hierarchy2"/>
    <dgm:cxn modelId="{20BE3A9F-9BF1-492C-B031-8208DA8C42E5}" srcId="{3F140F15-D619-49D4-99F6-9A8DCA2F2F49}" destId="{6095F231-7ACE-4C36-BD1E-5EF02B2C5DFF}" srcOrd="0" destOrd="0" parTransId="{7B8D19D4-D46F-41F4-BB3C-6DDB5FABA55E}" sibTransId="{CA14AA16-E589-4FD6-BAA2-C710A8F937A9}"/>
    <dgm:cxn modelId="{AD7D5EBD-E740-48C9-BEDF-D8B4A656EE61}" srcId="{E4998F4A-0A17-42F7-8488-F436DDB2DA1F}" destId="{0C40AAA1-AA89-4CA8-BA91-7A5437781A48}" srcOrd="1" destOrd="0" parTransId="{4057A761-29BD-41AD-9DF0-D60C6970BF05}" sibTransId="{4C18775E-736A-4C02-96AB-E23DBF8EB0FB}"/>
    <dgm:cxn modelId="{81D216C4-3866-4030-9367-86521D5D6CCE}" type="presOf" srcId="{9A301E4E-B7F9-424E-A140-873669058FEF}" destId="{E5485476-90A6-4CA2-BCC1-98D9F1503366}" srcOrd="0" destOrd="0" presId="urn:microsoft.com/office/officeart/2005/8/layout/hierarchy2"/>
    <dgm:cxn modelId="{6161596A-9CF4-4D78-8353-895D83E0C1DB}" type="presOf" srcId="{7AABA01D-4EF7-42FA-89C8-167DF501D566}" destId="{319806C3-FC02-4933-AA66-414AEE5A49EF}" srcOrd="0" destOrd="0" presId="urn:microsoft.com/office/officeart/2005/8/layout/hierarchy2"/>
    <dgm:cxn modelId="{B1822C64-B3F1-4E77-85CF-40EE93FD86FE}" type="presOf" srcId="{287B17BB-DF68-467E-8FC2-B5A9371F62D5}" destId="{979E17BA-748A-4ADA-8702-D48C8B12C0E3}" srcOrd="0" destOrd="0" presId="urn:microsoft.com/office/officeart/2005/8/layout/hierarchy2"/>
    <dgm:cxn modelId="{99BFC997-8579-411A-B3D8-5EBCF5DC3D57}" type="presOf" srcId="{47F5E986-9902-4BA4-A0CF-8E9EB7698F92}" destId="{D3D12732-9C4C-4C45-83B2-C52315D755A2}" srcOrd="0" destOrd="0" presId="urn:microsoft.com/office/officeart/2005/8/layout/hierarchy2"/>
    <dgm:cxn modelId="{16EB17C4-7F5C-4770-85EB-D6B8CCA11396}" type="presOf" srcId="{6B166FF9-CA70-4D0B-A0B8-5E8659A27AA5}" destId="{7751DD3E-8D5A-47AD-A49F-F5A968236827}" srcOrd="1" destOrd="0" presId="urn:microsoft.com/office/officeart/2005/8/layout/hierarchy2"/>
    <dgm:cxn modelId="{3A512271-556D-4A20-ADC0-B7BDDAE44662}" srcId="{D59A491C-6CFC-4EF0-AAE8-BC82A3E778AA}" destId="{E96843E5-F658-430A-8C45-700B32962671}" srcOrd="4" destOrd="0" parTransId="{287B17BB-DF68-467E-8FC2-B5A9371F62D5}" sibTransId="{09574B02-5BB8-47CC-A27C-948F198D0CBF}"/>
    <dgm:cxn modelId="{863E86C4-30C4-450F-8FCC-8C5C74E8832C}" type="presOf" srcId="{3F140F15-D619-49D4-99F6-9A8DCA2F2F49}" destId="{89A717B7-3D76-40CD-B30E-8B5ED57B29B8}" srcOrd="0" destOrd="0" presId="urn:microsoft.com/office/officeart/2005/8/layout/hierarchy2"/>
    <dgm:cxn modelId="{2C93C179-3390-42E8-9651-D5F0BBE24575}" type="presOf" srcId="{5B43B83C-0859-4660-B781-B9AFAC233FA5}" destId="{9A7ACEC2-2DA7-441B-BC66-467DF6C79DB5}" srcOrd="0" destOrd="0" presId="urn:microsoft.com/office/officeart/2005/8/layout/hierarchy2"/>
    <dgm:cxn modelId="{698FF7BF-E2A0-4DBD-953D-B04E9EB38A33}" type="presOf" srcId="{51365BDC-141A-46E1-8FD3-9822DC9F1FAB}" destId="{D18070F7-5A71-465D-A218-1D2C0133291C}" srcOrd="0" destOrd="0" presId="urn:microsoft.com/office/officeart/2005/8/layout/hierarchy2"/>
    <dgm:cxn modelId="{3A066C24-949C-4937-A46F-066A40435AD6}" srcId="{9D3031A1-CA73-466E-976F-999BEC180B35}" destId="{2B44BA99-57AD-4167-9B37-BEEB8C45E81A}" srcOrd="0" destOrd="0" parTransId="{47F5E986-9902-4BA4-A0CF-8E9EB7698F92}" sibTransId="{35E7B56F-6104-4CCD-B25A-8240912F3091}"/>
    <dgm:cxn modelId="{7DAF08B6-ECE0-4212-B97B-8F90A0017012}" type="presOf" srcId="{916E0828-43E9-4C36-8E87-F24715727E85}" destId="{14FB95E0-E7E3-4C15-B065-E97A3385AA70}" srcOrd="0" destOrd="0" presId="urn:microsoft.com/office/officeart/2005/8/layout/hierarchy2"/>
    <dgm:cxn modelId="{8CFA1E2C-C0C2-4826-ABED-CC5AD2D0DF55}" type="presOf" srcId="{1BF3D6AB-2612-4790-9A8D-72747B4911F0}" destId="{BF9431D5-44F1-47DB-92C2-FBA700A9122A}" srcOrd="1" destOrd="0" presId="urn:microsoft.com/office/officeart/2005/8/layout/hierarchy2"/>
    <dgm:cxn modelId="{86323616-8878-48AC-AF9C-DC88CE741DF9}" type="presOf" srcId="{F1F3D790-02F5-448B-B47D-AD78D01C7F2D}" destId="{643DC9A8-8380-4ABC-AEF2-113DF4EC2C7C}" srcOrd="0" destOrd="0" presId="urn:microsoft.com/office/officeart/2005/8/layout/hierarchy2"/>
    <dgm:cxn modelId="{D8965076-B2C1-49CC-8C46-7E1EE9968223}" srcId="{3A08E211-AA77-4AEB-A52D-BAA58F215B91}" destId="{6FFEDB4C-D24D-4480-A2C7-72EF90848711}" srcOrd="0" destOrd="0" parTransId="{AC48B835-ECE1-48BE-AD26-FBF3F2D52513}" sibTransId="{6AB91B67-0162-477B-8BA8-65A721FC6B2F}"/>
    <dgm:cxn modelId="{077DD023-73E5-473D-90B5-8357B6535E4C}" type="presOf" srcId="{D5586742-DF9C-4172-B7CF-E9976FF12C69}" destId="{A302174E-E21F-456B-8E99-23C74CE9E197}" srcOrd="0" destOrd="0" presId="urn:microsoft.com/office/officeart/2005/8/layout/hierarchy2"/>
    <dgm:cxn modelId="{43177EDC-8444-4D32-8704-8FFAE6547C2A}" type="presParOf" srcId="{7C4D6557-1173-4D2F-81DE-9B3FCB9F218A}" destId="{16AB75FE-7EAD-41E5-9777-5B7089316AF0}" srcOrd="0" destOrd="0" presId="urn:microsoft.com/office/officeart/2005/8/layout/hierarchy2"/>
    <dgm:cxn modelId="{4F31F6B3-2627-4EF5-9E7F-5CB6AA4E8E79}" type="presParOf" srcId="{16AB75FE-7EAD-41E5-9777-5B7089316AF0}" destId="{8D3355C8-43F5-47E9-8F0A-84C2DF2909D6}" srcOrd="0" destOrd="0" presId="urn:microsoft.com/office/officeart/2005/8/layout/hierarchy2"/>
    <dgm:cxn modelId="{5DC434E2-1520-418C-B0DF-0323ABEAA418}" type="presParOf" srcId="{16AB75FE-7EAD-41E5-9777-5B7089316AF0}" destId="{E9A393C2-2AEF-4BFD-8EB7-872497040616}" srcOrd="1" destOrd="0" presId="urn:microsoft.com/office/officeart/2005/8/layout/hierarchy2"/>
    <dgm:cxn modelId="{74E11E15-1ED4-4663-BF35-D96019E22292}" type="presParOf" srcId="{E9A393C2-2AEF-4BFD-8EB7-872497040616}" destId="{611CF354-4B46-40C9-BAD9-8137B2859A0A}" srcOrd="0" destOrd="0" presId="urn:microsoft.com/office/officeart/2005/8/layout/hierarchy2"/>
    <dgm:cxn modelId="{7123A740-1CCE-433D-8DD9-6B52FF6F69B9}" type="presParOf" srcId="{611CF354-4B46-40C9-BAD9-8137B2859A0A}" destId="{7751DD3E-8D5A-47AD-A49F-F5A968236827}" srcOrd="0" destOrd="0" presId="urn:microsoft.com/office/officeart/2005/8/layout/hierarchy2"/>
    <dgm:cxn modelId="{3A13561F-D40E-4437-800F-913D9236D534}" type="presParOf" srcId="{E9A393C2-2AEF-4BFD-8EB7-872497040616}" destId="{989F5975-A7E4-4950-9388-82FB3DCA4138}" srcOrd="1" destOrd="0" presId="urn:microsoft.com/office/officeart/2005/8/layout/hierarchy2"/>
    <dgm:cxn modelId="{171F4B2E-1AC0-4B15-8A5B-277C8A2D097B}" type="presParOf" srcId="{989F5975-A7E4-4950-9388-82FB3DCA4138}" destId="{5758EA79-C14B-4873-B09B-EBB554AE320F}" srcOrd="0" destOrd="0" presId="urn:microsoft.com/office/officeart/2005/8/layout/hierarchy2"/>
    <dgm:cxn modelId="{A7E3E8F5-40A0-44E3-9B4F-13B3715A5D4A}" type="presParOf" srcId="{989F5975-A7E4-4950-9388-82FB3DCA4138}" destId="{56B1B2F5-D5B4-4586-B30B-194444D49EB9}" srcOrd="1" destOrd="0" presId="urn:microsoft.com/office/officeart/2005/8/layout/hierarchy2"/>
    <dgm:cxn modelId="{A3D89001-D9C7-4211-96DB-B74BAACBBD81}" type="presParOf" srcId="{E9A393C2-2AEF-4BFD-8EB7-872497040616}" destId="{14FB95E0-E7E3-4C15-B065-E97A3385AA70}" srcOrd="2" destOrd="0" presId="urn:microsoft.com/office/officeart/2005/8/layout/hierarchy2"/>
    <dgm:cxn modelId="{E619FC30-F5D9-4E68-84E7-67CA16741563}" type="presParOf" srcId="{14FB95E0-E7E3-4C15-B065-E97A3385AA70}" destId="{C8A1360F-4FB3-4A66-BC11-8AD46C81D6D0}" srcOrd="0" destOrd="0" presId="urn:microsoft.com/office/officeart/2005/8/layout/hierarchy2"/>
    <dgm:cxn modelId="{6B75B7AB-6664-4E40-92F3-C75D9A68086F}" type="presParOf" srcId="{E9A393C2-2AEF-4BFD-8EB7-872497040616}" destId="{6262D110-9E86-4587-8A10-32112F6AF965}" srcOrd="3" destOrd="0" presId="urn:microsoft.com/office/officeart/2005/8/layout/hierarchy2"/>
    <dgm:cxn modelId="{036EF5D9-84F4-420C-8B09-B753EF74DEF7}" type="presParOf" srcId="{6262D110-9E86-4587-8A10-32112F6AF965}" destId="{AC0E54E4-183B-4818-A4BB-829C503417D7}" srcOrd="0" destOrd="0" presId="urn:microsoft.com/office/officeart/2005/8/layout/hierarchy2"/>
    <dgm:cxn modelId="{2E1E0FEC-0896-46A7-9057-C4A4B27C40A2}" type="presParOf" srcId="{6262D110-9E86-4587-8A10-32112F6AF965}" destId="{88800DB0-A09F-4039-8436-E7B55841D89F}" srcOrd="1" destOrd="0" presId="urn:microsoft.com/office/officeart/2005/8/layout/hierarchy2"/>
    <dgm:cxn modelId="{07659D71-D866-4F8B-A7F1-A3EB473FEDFA}" type="presParOf" srcId="{88800DB0-A09F-4039-8436-E7B55841D89F}" destId="{A5F71FE1-0B3B-47F7-902F-0AA72959A479}" srcOrd="0" destOrd="0" presId="urn:microsoft.com/office/officeart/2005/8/layout/hierarchy2"/>
    <dgm:cxn modelId="{82EBA2BA-88FA-4D05-B232-4AD65AB946C4}" type="presParOf" srcId="{A5F71FE1-0B3B-47F7-902F-0AA72959A479}" destId="{8BF40EB8-008A-4747-BB7F-126917B26B29}" srcOrd="0" destOrd="0" presId="urn:microsoft.com/office/officeart/2005/8/layout/hierarchy2"/>
    <dgm:cxn modelId="{1135D77D-6620-4642-87B6-9F7C6BBB2DFD}" type="presParOf" srcId="{88800DB0-A09F-4039-8436-E7B55841D89F}" destId="{B9905C52-A9AB-4265-8736-E33C1D0A9C87}" srcOrd="1" destOrd="0" presId="urn:microsoft.com/office/officeart/2005/8/layout/hierarchy2"/>
    <dgm:cxn modelId="{4BA6A65E-634E-4E48-B4E3-4738BAA41FDA}" type="presParOf" srcId="{B9905C52-A9AB-4265-8736-E33C1D0A9C87}" destId="{7201ADC7-6E39-4466-9392-8BD0EFCCA618}" srcOrd="0" destOrd="0" presId="urn:microsoft.com/office/officeart/2005/8/layout/hierarchy2"/>
    <dgm:cxn modelId="{29F4E56D-851B-42E9-AE0C-611A29755A9F}" type="presParOf" srcId="{B9905C52-A9AB-4265-8736-E33C1D0A9C87}" destId="{123BEE71-2580-4E59-821D-7391E5A3ABB3}" srcOrd="1" destOrd="0" presId="urn:microsoft.com/office/officeart/2005/8/layout/hierarchy2"/>
    <dgm:cxn modelId="{D6E8710B-4D74-4239-A062-23AA5DCADCBA}" type="presParOf" srcId="{88800DB0-A09F-4039-8436-E7B55841D89F}" destId="{E6D42511-9EFA-4342-B075-E473EE894147}" srcOrd="2" destOrd="0" presId="urn:microsoft.com/office/officeart/2005/8/layout/hierarchy2"/>
    <dgm:cxn modelId="{18707BF3-698E-48D9-931A-7D208B191330}" type="presParOf" srcId="{E6D42511-9EFA-4342-B075-E473EE894147}" destId="{844F236B-511C-45C4-8224-BF21E019E801}" srcOrd="0" destOrd="0" presId="urn:microsoft.com/office/officeart/2005/8/layout/hierarchy2"/>
    <dgm:cxn modelId="{9C8E607A-D4B5-4F8B-8352-2D36A28D374D}" type="presParOf" srcId="{88800DB0-A09F-4039-8436-E7B55841D89F}" destId="{B8C48BC7-6F46-4825-8DB4-F5C195062B30}" srcOrd="3" destOrd="0" presId="urn:microsoft.com/office/officeart/2005/8/layout/hierarchy2"/>
    <dgm:cxn modelId="{7E9E82CA-4B1E-4D1E-BD5F-63D3B6CEB708}" type="presParOf" srcId="{B8C48BC7-6F46-4825-8DB4-F5C195062B30}" destId="{23C82AA0-84A4-4F83-9B80-D70FB961386B}" srcOrd="0" destOrd="0" presId="urn:microsoft.com/office/officeart/2005/8/layout/hierarchy2"/>
    <dgm:cxn modelId="{5A6EBE1F-1965-46DF-B11A-5A16A0ED6044}" type="presParOf" srcId="{B8C48BC7-6F46-4825-8DB4-F5C195062B30}" destId="{228C479C-6F55-4BEA-9D9A-8F7708151C47}" srcOrd="1" destOrd="0" presId="urn:microsoft.com/office/officeart/2005/8/layout/hierarchy2"/>
    <dgm:cxn modelId="{ACD8DBB3-DA76-411B-BC9A-D5E4E3431DAA}" type="presParOf" srcId="{88800DB0-A09F-4039-8436-E7B55841D89F}" destId="{BA51B1F2-F17E-4A85-9A3E-D11CF2215BF0}" srcOrd="4" destOrd="0" presId="urn:microsoft.com/office/officeart/2005/8/layout/hierarchy2"/>
    <dgm:cxn modelId="{ACC2DA66-0EC8-4B52-865D-6DE279139D48}" type="presParOf" srcId="{BA51B1F2-F17E-4A85-9A3E-D11CF2215BF0}" destId="{D496AC83-8BA3-466A-A96F-7CC70143364A}" srcOrd="0" destOrd="0" presId="urn:microsoft.com/office/officeart/2005/8/layout/hierarchy2"/>
    <dgm:cxn modelId="{A9C232A7-4F17-47D2-B1E5-A65DB4D88B62}" type="presParOf" srcId="{88800DB0-A09F-4039-8436-E7B55841D89F}" destId="{F10C7B08-70A0-4F89-8FD9-F41A05E70C0F}" srcOrd="5" destOrd="0" presId="urn:microsoft.com/office/officeart/2005/8/layout/hierarchy2"/>
    <dgm:cxn modelId="{6462A6A3-DDCC-4F7E-8BE4-9F4B593EFDFE}" type="presParOf" srcId="{F10C7B08-70A0-4F89-8FD9-F41A05E70C0F}" destId="{F78F2878-65D6-425D-B137-517BD3D83430}" srcOrd="0" destOrd="0" presId="urn:microsoft.com/office/officeart/2005/8/layout/hierarchy2"/>
    <dgm:cxn modelId="{2E37FECD-1E55-4F3E-9798-978C31700628}" type="presParOf" srcId="{F10C7B08-70A0-4F89-8FD9-F41A05E70C0F}" destId="{F1F3A2EE-7AC4-4F1F-8F17-41023CCCFBAE}" srcOrd="1" destOrd="0" presId="urn:microsoft.com/office/officeart/2005/8/layout/hierarchy2"/>
    <dgm:cxn modelId="{0350515D-5AE2-4D1E-9C20-F29BEC0D1F5B}" type="presParOf" srcId="{E9A393C2-2AEF-4BFD-8EB7-872497040616}" destId="{6D649CE5-15B9-468F-BBC6-4D4815674C79}" srcOrd="4" destOrd="0" presId="urn:microsoft.com/office/officeart/2005/8/layout/hierarchy2"/>
    <dgm:cxn modelId="{CAEF89AC-26E7-4580-A808-EBC45517F2A7}" type="presParOf" srcId="{6D649CE5-15B9-468F-BBC6-4D4815674C79}" destId="{DBC51D4F-7FE7-4CCB-81BE-93EB6BFA5C28}" srcOrd="0" destOrd="0" presId="urn:microsoft.com/office/officeart/2005/8/layout/hierarchy2"/>
    <dgm:cxn modelId="{D87F03EA-B5F6-41EC-92EA-4C00D90E324F}" type="presParOf" srcId="{E9A393C2-2AEF-4BFD-8EB7-872497040616}" destId="{EA5C4CE9-FE86-4A06-A26E-B66C4E0163D9}" srcOrd="5" destOrd="0" presId="urn:microsoft.com/office/officeart/2005/8/layout/hierarchy2"/>
    <dgm:cxn modelId="{4851AC72-F630-4420-98B6-2DD34CFBE313}" type="presParOf" srcId="{EA5C4CE9-FE86-4A06-A26E-B66C4E0163D9}" destId="{B0E18572-BF35-4E7E-95A8-A6E9FC950190}" srcOrd="0" destOrd="0" presId="urn:microsoft.com/office/officeart/2005/8/layout/hierarchy2"/>
    <dgm:cxn modelId="{D10D0161-1725-471E-8028-35CB82BD297F}" type="presParOf" srcId="{EA5C4CE9-FE86-4A06-A26E-B66C4E0163D9}" destId="{175B5D4E-91C8-4D47-A3A9-F20ECA91E464}" srcOrd="1" destOrd="0" presId="urn:microsoft.com/office/officeart/2005/8/layout/hierarchy2"/>
    <dgm:cxn modelId="{D5AA5B8D-2A19-43C0-B284-3FB9778F2C8A}" type="presParOf" srcId="{175B5D4E-91C8-4D47-A3A9-F20ECA91E464}" destId="{C2A22435-369D-4D1C-B97B-AFFADBC6D259}" srcOrd="0" destOrd="0" presId="urn:microsoft.com/office/officeart/2005/8/layout/hierarchy2"/>
    <dgm:cxn modelId="{EE924014-6503-4D73-A52E-4DA47F877DA7}" type="presParOf" srcId="{C2A22435-369D-4D1C-B97B-AFFADBC6D259}" destId="{BF9431D5-44F1-47DB-92C2-FBA700A9122A}" srcOrd="0" destOrd="0" presId="urn:microsoft.com/office/officeart/2005/8/layout/hierarchy2"/>
    <dgm:cxn modelId="{99500E93-219D-4552-932B-95C8B71F05A8}" type="presParOf" srcId="{175B5D4E-91C8-4D47-A3A9-F20ECA91E464}" destId="{A800FC86-3E28-4248-BC49-737294C24A40}" srcOrd="1" destOrd="0" presId="urn:microsoft.com/office/officeart/2005/8/layout/hierarchy2"/>
    <dgm:cxn modelId="{B752AE1D-DA34-43C2-BD7F-1EB73ADBFE9A}" type="presParOf" srcId="{A800FC86-3E28-4248-BC49-737294C24A40}" destId="{662ACB71-A745-48F1-9876-6A8A770E26B8}" srcOrd="0" destOrd="0" presId="urn:microsoft.com/office/officeart/2005/8/layout/hierarchy2"/>
    <dgm:cxn modelId="{35F0C9BB-1310-4ED5-B791-1269D79C87C2}" type="presParOf" srcId="{A800FC86-3E28-4248-BC49-737294C24A40}" destId="{4CFE9955-0E6F-423A-9FAE-343475EBC4C2}" srcOrd="1" destOrd="0" presId="urn:microsoft.com/office/officeart/2005/8/layout/hierarchy2"/>
    <dgm:cxn modelId="{FD6E9926-5843-4EDD-A378-172BC356E131}" type="presParOf" srcId="{4CFE9955-0E6F-423A-9FAE-343475EBC4C2}" destId="{643DC9A8-8380-4ABC-AEF2-113DF4EC2C7C}" srcOrd="0" destOrd="0" presId="urn:microsoft.com/office/officeart/2005/8/layout/hierarchy2"/>
    <dgm:cxn modelId="{4E01EA0E-75A4-422C-BC2C-E5F0BB9E6397}" type="presParOf" srcId="{643DC9A8-8380-4ABC-AEF2-113DF4EC2C7C}" destId="{048CD968-9716-47CD-8931-85F2F49A571C}" srcOrd="0" destOrd="0" presId="urn:microsoft.com/office/officeart/2005/8/layout/hierarchy2"/>
    <dgm:cxn modelId="{C5542614-80A4-40A0-8540-DA412232F1BE}" type="presParOf" srcId="{4CFE9955-0E6F-423A-9FAE-343475EBC4C2}" destId="{E62B6E73-A0A2-44F9-A7E7-C31A1CB6CD37}" srcOrd="1" destOrd="0" presId="urn:microsoft.com/office/officeart/2005/8/layout/hierarchy2"/>
    <dgm:cxn modelId="{5B2C120F-6DE3-46BB-B426-23CDD54E91D0}" type="presParOf" srcId="{E62B6E73-A0A2-44F9-A7E7-C31A1CB6CD37}" destId="{339CB54F-A06A-46FF-B7C7-28AB3E50218C}" srcOrd="0" destOrd="0" presId="urn:microsoft.com/office/officeart/2005/8/layout/hierarchy2"/>
    <dgm:cxn modelId="{F6540900-D8DC-4FDF-9105-2ABF1306AB8A}" type="presParOf" srcId="{E62B6E73-A0A2-44F9-A7E7-C31A1CB6CD37}" destId="{1AFD7271-8745-4210-A85B-469780CA5F7C}" srcOrd="1" destOrd="0" presId="urn:microsoft.com/office/officeart/2005/8/layout/hierarchy2"/>
    <dgm:cxn modelId="{83FF0CD4-41D6-4FDB-8A5C-B925E0A8700F}" type="presParOf" srcId="{175B5D4E-91C8-4D47-A3A9-F20ECA91E464}" destId="{1170EBC6-AC05-49DA-BE91-1131672F3950}" srcOrd="2" destOrd="0" presId="urn:microsoft.com/office/officeart/2005/8/layout/hierarchy2"/>
    <dgm:cxn modelId="{0B5859F1-6C04-4519-B288-5972F5208B8D}" type="presParOf" srcId="{1170EBC6-AC05-49DA-BE91-1131672F3950}" destId="{CC2CD1B1-0EB4-42CB-88CA-1CEBE8737F14}" srcOrd="0" destOrd="0" presId="urn:microsoft.com/office/officeart/2005/8/layout/hierarchy2"/>
    <dgm:cxn modelId="{24E5D9DF-1157-46FF-9BA3-FAEB359A59B1}" type="presParOf" srcId="{175B5D4E-91C8-4D47-A3A9-F20ECA91E464}" destId="{3E6D0BB6-0408-419E-9ED9-FFA08BB176F2}" srcOrd="3" destOrd="0" presId="urn:microsoft.com/office/officeart/2005/8/layout/hierarchy2"/>
    <dgm:cxn modelId="{247AA3AD-78EF-440A-AF53-B060C5537248}" type="presParOf" srcId="{3E6D0BB6-0408-419E-9ED9-FFA08BB176F2}" destId="{D835F91F-88C7-4DB2-A8D6-3A2E12A9DC33}" srcOrd="0" destOrd="0" presId="urn:microsoft.com/office/officeart/2005/8/layout/hierarchy2"/>
    <dgm:cxn modelId="{0F33F4DF-23C0-432D-84FC-7B4007D6CA90}" type="presParOf" srcId="{3E6D0BB6-0408-419E-9ED9-FFA08BB176F2}" destId="{13F3CEE0-E875-4C40-93B5-6CAD0B5B1773}" srcOrd="1" destOrd="0" presId="urn:microsoft.com/office/officeart/2005/8/layout/hierarchy2"/>
    <dgm:cxn modelId="{307A6DBD-D679-48CD-B10E-8240E89D2C81}" type="presParOf" srcId="{13F3CEE0-E875-4C40-93B5-6CAD0B5B1773}" destId="{D3D12732-9C4C-4C45-83B2-C52315D755A2}" srcOrd="0" destOrd="0" presId="urn:microsoft.com/office/officeart/2005/8/layout/hierarchy2"/>
    <dgm:cxn modelId="{67C66269-6FCF-4B06-9490-101B4CC9CF29}" type="presParOf" srcId="{D3D12732-9C4C-4C45-83B2-C52315D755A2}" destId="{D281242F-FD7D-456E-B4F8-F4267F01DEB7}" srcOrd="0" destOrd="0" presId="urn:microsoft.com/office/officeart/2005/8/layout/hierarchy2"/>
    <dgm:cxn modelId="{EE4667AB-5029-43F6-A919-76B0365EE8BA}" type="presParOf" srcId="{13F3CEE0-E875-4C40-93B5-6CAD0B5B1773}" destId="{B11E1EDB-4BFC-4D72-B6DF-9DB4F81FF4CA}" srcOrd="1" destOrd="0" presId="urn:microsoft.com/office/officeart/2005/8/layout/hierarchy2"/>
    <dgm:cxn modelId="{2410470D-B1DB-4D50-A71D-D125C7100423}" type="presParOf" srcId="{B11E1EDB-4BFC-4D72-B6DF-9DB4F81FF4CA}" destId="{FBD2C3F9-C153-4B36-BCAC-5A1E6A3C36C6}" srcOrd="0" destOrd="0" presId="urn:microsoft.com/office/officeart/2005/8/layout/hierarchy2"/>
    <dgm:cxn modelId="{EA53CC41-32E8-429C-905B-A6530AAF5D73}" type="presParOf" srcId="{B11E1EDB-4BFC-4D72-B6DF-9DB4F81FF4CA}" destId="{3E87B967-B847-4628-935A-4F0770F2BEEE}" srcOrd="1" destOrd="0" presId="urn:microsoft.com/office/officeart/2005/8/layout/hierarchy2"/>
    <dgm:cxn modelId="{94C2FFD3-FC8B-4578-8960-12BCDF0CE74B}" type="presParOf" srcId="{175B5D4E-91C8-4D47-A3A9-F20ECA91E464}" destId="{0ABBC48F-052D-4084-8C8A-1FE69C898FAD}" srcOrd="4" destOrd="0" presId="urn:microsoft.com/office/officeart/2005/8/layout/hierarchy2"/>
    <dgm:cxn modelId="{F7082547-7F48-463B-BF0C-4E49825542F7}" type="presParOf" srcId="{0ABBC48F-052D-4084-8C8A-1FE69C898FAD}" destId="{6EA9212F-CDEE-460A-BA8A-7CA551B12FF2}" srcOrd="0" destOrd="0" presId="urn:microsoft.com/office/officeart/2005/8/layout/hierarchy2"/>
    <dgm:cxn modelId="{6080382C-48B6-4E3A-8CE0-271CA1BC646B}" type="presParOf" srcId="{175B5D4E-91C8-4D47-A3A9-F20ECA91E464}" destId="{43BFC285-D77A-4C86-8C42-78B1A599B812}" srcOrd="5" destOrd="0" presId="urn:microsoft.com/office/officeart/2005/8/layout/hierarchy2"/>
    <dgm:cxn modelId="{8F7F0CA5-F506-4459-B793-2F352E44ECAB}" type="presParOf" srcId="{43BFC285-D77A-4C86-8C42-78B1A599B812}" destId="{2794FD1E-D95E-4C38-9C14-3C5CB58904CB}" srcOrd="0" destOrd="0" presId="urn:microsoft.com/office/officeart/2005/8/layout/hierarchy2"/>
    <dgm:cxn modelId="{F2EA66D7-5EA6-4488-9556-8CA93E5D8895}" type="presParOf" srcId="{43BFC285-D77A-4C86-8C42-78B1A599B812}" destId="{8594A0AF-F069-4832-A68C-510D684C92FE}" srcOrd="1" destOrd="0" presId="urn:microsoft.com/office/officeart/2005/8/layout/hierarchy2"/>
    <dgm:cxn modelId="{5C38DF00-0918-439F-9137-CDC9CF5D4707}" type="presParOf" srcId="{8594A0AF-F069-4832-A68C-510D684C92FE}" destId="{6A17D467-A037-4955-99B2-719B7DD32D47}" srcOrd="0" destOrd="0" presId="urn:microsoft.com/office/officeart/2005/8/layout/hierarchy2"/>
    <dgm:cxn modelId="{513A5CED-721D-48C5-B0BB-F831F3C0AAAA}" type="presParOf" srcId="{6A17D467-A037-4955-99B2-719B7DD32D47}" destId="{876BF4FA-4F30-4C3C-B34A-449C1A22BCC6}" srcOrd="0" destOrd="0" presId="urn:microsoft.com/office/officeart/2005/8/layout/hierarchy2"/>
    <dgm:cxn modelId="{860E6A83-E5E6-4017-81AA-2AA627BB8473}" type="presParOf" srcId="{8594A0AF-F069-4832-A68C-510D684C92FE}" destId="{FF39A975-655A-4133-ACC0-B9C408C8E7D6}" srcOrd="1" destOrd="0" presId="urn:microsoft.com/office/officeart/2005/8/layout/hierarchy2"/>
    <dgm:cxn modelId="{9222071B-646C-430F-A85D-54EB84B2B110}" type="presParOf" srcId="{FF39A975-655A-4133-ACC0-B9C408C8E7D6}" destId="{7C2F68D7-F780-4EF0-B41A-F199E7278EAA}" srcOrd="0" destOrd="0" presId="urn:microsoft.com/office/officeart/2005/8/layout/hierarchy2"/>
    <dgm:cxn modelId="{A382E72D-FAE9-4115-A529-F98D4E8E2670}" type="presParOf" srcId="{FF39A975-655A-4133-ACC0-B9C408C8E7D6}" destId="{31EDE077-F6B8-46DE-806C-DE6F1D240B9B}" srcOrd="1" destOrd="0" presId="urn:microsoft.com/office/officeart/2005/8/layout/hierarchy2"/>
    <dgm:cxn modelId="{FC84094C-E04E-4862-B9C0-27C18E7CC877}" type="presParOf" srcId="{175B5D4E-91C8-4D47-A3A9-F20ECA91E464}" destId="{5F73C3F8-DB93-40A8-A747-FABE4916E43A}" srcOrd="6" destOrd="0" presId="urn:microsoft.com/office/officeart/2005/8/layout/hierarchy2"/>
    <dgm:cxn modelId="{DFD7E717-4E1F-484B-BAB1-CF7DB96E4CBF}" type="presParOf" srcId="{5F73C3F8-DB93-40A8-A747-FABE4916E43A}" destId="{C57EC336-CD6C-4165-AF41-3D5826197A7D}" srcOrd="0" destOrd="0" presId="urn:microsoft.com/office/officeart/2005/8/layout/hierarchy2"/>
    <dgm:cxn modelId="{AEA289AA-3FFD-4CE7-BAF0-A217B04ECC96}" type="presParOf" srcId="{175B5D4E-91C8-4D47-A3A9-F20ECA91E464}" destId="{D9719914-FC4A-46B2-9959-5EE7FD526D3E}" srcOrd="7" destOrd="0" presId="urn:microsoft.com/office/officeart/2005/8/layout/hierarchy2"/>
    <dgm:cxn modelId="{FCD2F037-4D36-428E-81A1-77DA8A438A32}" type="presParOf" srcId="{D9719914-FC4A-46B2-9959-5EE7FD526D3E}" destId="{319806C3-FC02-4933-AA66-414AEE5A49EF}" srcOrd="0" destOrd="0" presId="urn:microsoft.com/office/officeart/2005/8/layout/hierarchy2"/>
    <dgm:cxn modelId="{F9FCE00D-7795-4F6F-9FC2-4FC4657024DC}" type="presParOf" srcId="{D9719914-FC4A-46B2-9959-5EE7FD526D3E}" destId="{FFA5FDEC-C069-4D25-960E-3279335BC3FE}" srcOrd="1" destOrd="0" presId="urn:microsoft.com/office/officeart/2005/8/layout/hierarchy2"/>
    <dgm:cxn modelId="{A1A1FC9B-519E-4499-81E2-1C54A50C9A14}" type="presParOf" srcId="{FFA5FDEC-C069-4D25-960E-3279335BC3FE}" destId="{99135E64-4411-4EBD-BFEB-69C12920C1EB}" srcOrd="0" destOrd="0" presId="urn:microsoft.com/office/officeart/2005/8/layout/hierarchy2"/>
    <dgm:cxn modelId="{BBE08B5F-E780-46FC-B589-3B6E9B50A093}" type="presParOf" srcId="{99135E64-4411-4EBD-BFEB-69C12920C1EB}" destId="{0DB5A279-30AD-4F18-9F18-C420476D3087}" srcOrd="0" destOrd="0" presId="urn:microsoft.com/office/officeart/2005/8/layout/hierarchy2"/>
    <dgm:cxn modelId="{AD4A046A-1B31-4C81-BA65-A03838B83D6F}" type="presParOf" srcId="{FFA5FDEC-C069-4D25-960E-3279335BC3FE}" destId="{51B7209A-86A8-424B-AE59-756CCDBD1760}" srcOrd="1" destOrd="0" presId="urn:microsoft.com/office/officeart/2005/8/layout/hierarchy2"/>
    <dgm:cxn modelId="{8349A485-90F4-444E-8238-8CB6ACFD3728}" type="presParOf" srcId="{51B7209A-86A8-424B-AE59-756CCDBD1760}" destId="{D18070F7-5A71-465D-A218-1D2C0133291C}" srcOrd="0" destOrd="0" presId="urn:microsoft.com/office/officeart/2005/8/layout/hierarchy2"/>
    <dgm:cxn modelId="{9F62433F-86D6-470A-9F42-8FDB7EE991B2}" type="presParOf" srcId="{51B7209A-86A8-424B-AE59-756CCDBD1760}" destId="{BA8C9F4A-E7BA-43BB-B5FA-5E1FEFC3E78B}" srcOrd="1" destOrd="0" presId="urn:microsoft.com/office/officeart/2005/8/layout/hierarchy2"/>
    <dgm:cxn modelId="{8116637C-AE52-4F58-B34D-29105F6F5F5B}" type="presParOf" srcId="{175B5D4E-91C8-4D47-A3A9-F20ECA91E464}" destId="{979E17BA-748A-4ADA-8702-D48C8B12C0E3}" srcOrd="8" destOrd="0" presId="urn:microsoft.com/office/officeart/2005/8/layout/hierarchy2"/>
    <dgm:cxn modelId="{453FFD91-8210-4339-8532-29A31C900562}" type="presParOf" srcId="{979E17BA-748A-4ADA-8702-D48C8B12C0E3}" destId="{1D3407D5-744C-4B6C-9AE9-5D0DE9245154}" srcOrd="0" destOrd="0" presId="urn:microsoft.com/office/officeart/2005/8/layout/hierarchy2"/>
    <dgm:cxn modelId="{86C3D0DD-DB88-4DD9-A5E8-25B2FB649341}" type="presParOf" srcId="{175B5D4E-91C8-4D47-A3A9-F20ECA91E464}" destId="{C0063D85-7C77-49D7-8D42-466B6E37BE55}" srcOrd="9" destOrd="0" presId="urn:microsoft.com/office/officeart/2005/8/layout/hierarchy2"/>
    <dgm:cxn modelId="{7194A9BE-5819-495E-9765-FB4E75AE5E67}" type="presParOf" srcId="{C0063D85-7C77-49D7-8D42-466B6E37BE55}" destId="{1101681E-9407-445D-9A64-9613EC2743B6}" srcOrd="0" destOrd="0" presId="urn:microsoft.com/office/officeart/2005/8/layout/hierarchy2"/>
    <dgm:cxn modelId="{897457E2-2B53-4A06-A8F4-A7AE46DDA707}" type="presParOf" srcId="{C0063D85-7C77-49D7-8D42-466B6E37BE55}" destId="{A2E4EF9D-54C7-4859-9385-5C78EFC5996D}" srcOrd="1" destOrd="0" presId="urn:microsoft.com/office/officeart/2005/8/layout/hierarchy2"/>
    <dgm:cxn modelId="{02E219FF-BAA8-4D89-9A35-6987AC74FB00}" type="presParOf" srcId="{A2E4EF9D-54C7-4859-9385-5C78EFC5996D}" destId="{F1EBA69E-C475-4AD2-8DA0-BD82B2EE54C0}" srcOrd="0" destOrd="0" presId="urn:microsoft.com/office/officeart/2005/8/layout/hierarchy2"/>
    <dgm:cxn modelId="{0DE8821F-4024-4409-9B28-F4171FF78144}" type="presParOf" srcId="{F1EBA69E-C475-4AD2-8DA0-BD82B2EE54C0}" destId="{23F8BCEF-BE7A-4A6D-AD2D-A0806B6006D4}" srcOrd="0" destOrd="0" presId="urn:microsoft.com/office/officeart/2005/8/layout/hierarchy2"/>
    <dgm:cxn modelId="{5BA67F29-F809-4B9E-92EC-A42B294549E2}" type="presParOf" srcId="{A2E4EF9D-54C7-4859-9385-5C78EFC5996D}" destId="{7F0CE782-65E7-4FB8-8AC0-874E27098C29}" srcOrd="1" destOrd="0" presId="urn:microsoft.com/office/officeart/2005/8/layout/hierarchy2"/>
    <dgm:cxn modelId="{06E077C3-5A83-4622-A10E-E2C29CE17667}" type="presParOf" srcId="{7F0CE782-65E7-4FB8-8AC0-874E27098C29}" destId="{9F825EFC-E28C-4068-823A-253D27F213E6}" srcOrd="0" destOrd="0" presId="urn:microsoft.com/office/officeart/2005/8/layout/hierarchy2"/>
    <dgm:cxn modelId="{3F2C1E6A-9AD9-4E03-962A-C46DF83F6941}" type="presParOf" srcId="{7F0CE782-65E7-4FB8-8AC0-874E27098C29}" destId="{830549E1-E404-442B-8404-891D336C3E32}" srcOrd="1" destOrd="0" presId="urn:microsoft.com/office/officeart/2005/8/layout/hierarchy2"/>
    <dgm:cxn modelId="{ECFA2A9D-7D91-44B8-B684-31FCE00DD109}" type="presParOf" srcId="{175B5D4E-91C8-4D47-A3A9-F20ECA91E464}" destId="{2263434D-0506-41BA-AF48-636C0A669910}" srcOrd="10" destOrd="0" presId="urn:microsoft.com/office/officeart/2005/8/layout/hierarchy2"/>
    <dgm:cxn modelId="{1CF52D9F-F5C9-405C-A045-6BDB3CB97847}" type="presParOf" srcId="{2263434D-0506-41BA-AF48-636C0A669910}" destId="{59D3271F-426F-4510-92B8-FBF2E0EE5D0F}" srcOrd="0" destOrd="0" presId="urn:microsoft.com/office/officeart/2005/8/layout/hierarchy2"/>
    <dgm:cxn modelId="{4D0AEBD7-EEE3-4AE9-823F-622EC232A922}" type="presParOf" srcId="{175B5D4E-91C8-4D47-A3A9-F20ECA91E464}" destId="{8980ED6B-5B62-44F9-9956-CCB62BCC5DFA}" srcOrd="11" destOrd="0" presId="urn:microsoft.com/office/officeart/2005/8/layout/hierarchy2"/>
    <dgm:cxn modelId="{2208C651-4B7D-43D5-AA94-F605D5D0CA6A}" type="presParOf" srcId="{8980ED6B-5B62-44F9-9956-CCB62BCC5DFA}" destId="{54D1435F-B478-4105-A18F-2FDC30EC6950}" srcOrd="0" destOrd="0" presId="urn:microsoft.com/office/officeart/2005/8/layout/hierarchy2"/>
    <dgm:cxn modelId="{9AEC6F3D-4BC5-4738-B5D8-CB3E64003D88}" type="presParOf" srcId="{8980ED6B-5B62-44F9-9956-CCB62BCC5DFA}" destId="{B62A3510-5C44-4572-B5D8-9DC26E6A3379}" srcOrd="1" destOrd="0" presId="urn:microsoft.com/office/officeart/2005/8/layout/hierarchy2"/>
    <dgm:cxn modelId="{10DBDE48-44EC-4CFD-873F-2806F485934B}" type="presParOf" srcId="{B62A3510-5C44-4572-B5D8-9DC26E6A3379}" destId="{5D175648-28AF-4AAE-949D-4A2047FB1CBB}" srcOrd="0" destOrd="0" presId="urn:microsoft.com/office/officeart/2005/8/layout/hierarchy2"/>
    <dgm:cxn modelId="{9D8C72F3-8A44-4ED5-9CA3-48368F768B0B}" type="presParOf" srcId="{5D175648-28AF-4AAE-949D-4A2047FB1CBB}" destId="{E8AAC0A0-C93F-45C2-922F-E5C44C1AA295}" srcOrd="0" destOrd="0" presId="urn:microsoft.com/office/officeart/2005/8/layout/hierarchy2"/>
    <dgm:cxn modelId="{07A20C9D-BD95-47FA-AC04-23CF71C17681}" type="presParOf" srcId="{B62A3510-5C44-4572-B5D8-9DC26E6A3379}" destId="{ED974E5C-F041-408F-A4B5-9F0E9DAA825B}" srcOrd="1" destOrd="0" presId="urn:microsoft.com/office/officeart/2005/8/layout/hierarchy2"/>
    <dgm:cxn modelId="{CBC003B4-7923-444D-AA4A-808D7FB68A69}" type="presParOf" srcId="{ED974E5C-F041-408F-A4B5-9F0E9DAA825B}" destId="{9A7ACEC2-2DA7-441B-BC66-467DF6C79DB5}" srcOrd="0" destOrd="0" presId="urn:microsoft.com/office/officeart/2005/8/layout/hierarchy2"/>
    <dgm:cxn modelId="{E529343B-5969-4500-90F4-6E0FD526CC37}" type="presParOf" srcId="{ED974E5C-F041-408F-A4B5-9F0E9DAA825B}" destId="{FCE6DD64-964F-48A1-B93C-3FFF7C332A91}" srcOrd="1" destOrd="0" presId="urn:microsoft.com/office/officeart/2005/8/layout/hierarchy2"/>
    <dgm:cxn modelId="{8FC5229C-9A95-4CAD-8AB8-C1158EB69D03}" type="presParOf" srcId="{175B5D4E-91C8-4D47-A3A9-F20ECA91E464}" destId="{966FE759-9E73-4316-A69C-E75677A4ED82}" srcOrd="12" destOrd="0" presId="urn:microsoft.com/office/officeart/2005/8/layout/hierarchy2"/>
    <dgm:cxn modelId="{AC9D4205-09C8-49FD-89AF-ECC17FD84845}" type="presParOf" srcId="{966FE759-9E73-4316-A69C-E75677A4ED82}" destId="{D44216DE-931A-4CC4-AA5A-9B5E638BA541}" srcOrd="0" destOrd="0" presId="urn:microsoft.com/office/officeart/2005/8/layout/hierarchy2"/>
    <dgm:cxn modelId="{9A16E9C8-A567-4286-8711-F566C2A7DE3C}" type="presParOf" srcId="{175B5D4E-91C8-4D47-A3A9-F20ECA91E464}" destId="{10208DB8-85C7-4ADB-B020-D4EE951093BF}" srcOrd="13" destOrd="0" presId="urn:microsoft.com/office/officeart/2005/8/layout/hierarchy2"/>
    <dgm:cxn modelId="{4411FBCA-FC65-4B02-A25E-294A4DC9E780}" type="presParOf" srcId="{10208DB8-85C7-4ADB-B020-D4EE951093BF}" destId="{E5485476-90A6-4CA2-BCC1-98D9F1503366}" srcOrd="0" destOrd="0" presId="urn:microsoft.com/office/officeart/2005/8/layout/hierarchy2"/>
    <dgm:cxn modelId="{A99AAEC4-6824-4A5B-A5E2-1ED9DA7F27B0}" type="presParOf" srcId="{10208DB8-85C7-4ADB-B020-D4EE951093BF}" destId="{52E5E833-0852-4F8C-91C6-B1A45031AA67}" srcOrd="1" destOrd="0" presId="urn:microsoft.com/office/officeart/2005/8/layout/hierarchy2"/>
    <dgm:cxn modelId="{3117535A-9253-43B3-8192-101C28C8D574}" type="presParOf" srcId="{52E5E833-0852-4F8C-91C6-B1A45031AA67}" destId="{105C1B04-9B54-422A-B29C-7A19BBBFB234}" srcOrd="0" destOrd="0" presId="urn:microsoft.com/office/officeart/2005/8/layout/hierarchy2"/>
    <dgm:cxn modelId="{26E168E3-23F8-429D-9DF1-74F1D2D51B22}" type="presParOf" srcId="{105C1B04-9B54-422A-B29C-7A19BBBFB234}" destId="{BA3D9C4F-409E-436F-A5B0-B5F567AB630B}" srcOrd="0" destOrd="0" presId="urn:microsoft.com/office/officeart/2005/8/layout/hierarchy2"/>
    <dgm:cxn modelId="{0587614A-E173-4146-9760-51D23D867082}" type="presParOf" srcId="{52E5E833-0852-4F8C-91C6-B1A45031AA67}" destId="{912CEB9F-8466-481F-A34F-03D2EA032504}" srcOrd="1" destOrd="0" presId="urn:microsoft.com/office/officeart/2005/8/layout/hierarchy2"/>
    <dgm:cxn modelId="{5D896F5D-760C-4705-87BB-25EA49241463}" type="presParOf" srcId="{912CEB9F-8466-481F-A34F-03D2EA032504}" destId="{919CEFDB-D5D8-470C-B4A0-C0DF2BA937F0}" srcOrd="0" destOrd="0" presId="urn:microsoft.com/office/officeart/2005/8/layout/hierarchy2"/>
    <dgm:cxn modelId="{B98EB73F-E622-403B-AB7F-147A5FC1A950}" type="presParOf" srcId="{912CEB9F-8466-481F-A34F-03D2EA032504}" destId="{D20654FE-CC0C-45E9-BF69-6A75CFE9165F}" srcOrd="1" destOrd="0" presId="urn:microsoft.com/office/officeart/2005/8/layout/hierarchy2"/>
    <dgm:cxn modelId="{4BE7A7EC-B50B-4158-9ACA-E0897BFDB01C}" type="presParOf" srcId="{175B5D4E-91C8-4D47-A3A9-F20ECA91E464}" destId="{A302174E-E21F-456B-8E99-23C74CE9E197}" srcOrd="14" destOrd="0" presId="urn:microsoft.com/office/officeart/2005/8/layout/hierarchy2"/>
    <dgm:cxn modelId="{C090B372-7DB8-4FF5-AB88-5574E62EC1B2}" type="presParOf" srcId="{A302174E-E21F-456B-8E99-23C74CE9E197}" destId="{8F363CE2-A49E-407C-B52D-7F5C7C105C17}" srcOrd="0" destOrd="0" presId="urn:microsoft.com/office/officeart/2005/8/layout/hierarchy2"/>
    <dgm:cxn modelId="{56A592EE-8BB0-4BA8-BE4D-E32C610952C2}" type="presParOf" srcId="{175B5D4E-91C8-4D47-A3A9-F20ECA91E464}" destId="{25FA6E85-5E59-4756-9874-192A0B943B09}" srcOrd="15" destOrd="0" presId="urn:microsoft.com/office/officeart/2005/8/layout/hierarchy2"/>
    <dgm:cxn modelId="{328E0747-D0B4-4C16-87ED-1A0CA3896E89}" type="presParOf" srcId="{25FA6E85-5E59-4756-9874-192A0B943B09}" destId="{89A717B7-3D76-40CD-B30E-8B5ED57B29B8}" srcOrd="0" destOrd="0" presId="urn:microsoft.com/office/officeart/2005/8/layout/hierarchy2"/>
    <dgm:cxn modelId="{9A441B5E-5A69-405A-A312-A7BC7535014E}" type="presParOf" srcId="{25FA6E85-5E59-4756-9874-192A0B943B09}" destId="{10ED7EE7-2D68-41F9-83A6-0FD1DC3D3EAC}" srcOrd="1" destOrd="0" presId="urn:microsoft.com/office/officeart/2005/8/layout/hierarchy2"/>
    <dgm:cxn modelId="{AE82FBEE-FFD3-4580-986B-C4367596BA76}" type="presParOf" srcId="{10ED7EE7-2D68-41F9-83A6-0FD1DC3D3EAC}" destId="{62760E08-7AC0-4E3E-87F2-A2165A1EBD83}" srcOrd="0" destOrd="0" presId="urn:microsoft.com/office/officeart/2005/8/layout/hierarchy2"/>
    <dgm:cxn modelId="{D9173E43-1AE7-4883-A637-65984DFC9AF5}" type="presParOf" srcId="{62760E08-7AC0-4E3E-87F2-A2165A1EBD83}" destId="{505675DE-9099-4443-BF92-4048CB9FF1D6}" srcOrd="0" destOrd="0" presId="urn:microsoft.com/office/officeart/2005/8/layout/hierarchy2"/>
    <dgm:cxn modelId="{9210739A-AA19-4025-9630-5718A1A76F03}" type="presParOf" srcId="{10ED7EE7-2D68-41F9-83A6-0FD1DC3D3EAC}" destId="{04F1D25A-CB17-4362-98C6-F74C4F1913F2}" srcOrd="1" destOrd="0" presId="urn:microsoft.com/office/officeart/2005/8/layout/hierarchy2"/>
    <dgm:cxn modelId="{552636F3-21E4-4B05-BF05-8674FBCFBF5B}" type="presParOf" srcId="{04F1D25A-CB17-4362-98C6-F74C4F1913F2}" destId="{EBB0C9EE-F4CC-4025-8B00-100AFB7A6B5F}" srcOrd="0" destOrd="0" presId="urn:microsoft.com/office/officeart/2005/8/layout/hierarchy2"/>
    <dgm:cxn modelId="{DBABB09A-E5B7-4996-8BFB-2E63E2B2B5AB}" type="presParOf" srcId="{04F1D25A-CB17-4362-98C6-F74C4F1913F2}" destId="{BC719405-7A6D-4072-9A74-8BBF0C83D07D}" srcOrd="1" destOrd="0" presId="urn:microsoft.com/office/officeart/2005/8/layout/hierarchy2"/>
    <dgm:cxn modelId="{349BBCE1-214E-4F68-84C3-F74A2B83C4F0}" type="presParOf" srcId="{175B5D4E-91C8-4D47-A3A9-F20ECA91E464}" destId="{4A0633E1-5315-44F3-A54D-5767FF45AF83}" srcOrd="16" destOrd="0" presId="urn:microsoft.com/office/officeart/2005/8/layout/hierarchy2"/>
    <dgm:cxn modelId="{C65D53B3-7BB3-4B90-837E-AD624CD3BBF3}" type="presParOf" srcId="{4A0633E1-5315-44F3-A54D-5767FF45AF83}" destId="{08E0CE8F-EB34-4DD9-BB17-D8F529664D80}" srcOrd="0" destOrd="0" presId="urn:microsoft.com/office/officeart/2005/8/layout/hierarchy2"/>
    <dgm:cxn modelId="{5BCD8F66-44B2-411A-B4D2-A7704F716B97}" type="presParOf" srcId="{175B5D4E-91C8-4D47-A3A9-F20ECA91E464}" destId="{5BD76566-659F-429F-9FCD-81E3B9EA7E70}" srcOrd="17" destOrd="0" presId="urn:microsoft.com/office/officeart/2005/8/layout/hierarchy2"/>
    <dgm:cxn modelId="{CF06F4B6-96FC-489F-8C50-9D31DFB6BC99}" type="presParOf" srcId="{5BD76566-659F-429F-9FCD-81E3B9EA7E70}" destId="{2960F984-EE81-4941-9ACB-A0D13979520C}" srcOrd="0" destOrd="0" presId="urn:microsoft.com/office/officeart/2005/8/layout/hierarchy2"/>
    <dgm:cxn modelId="{1C345E33-6688-4082-9979-EC7D16A301C6}" type="presParOf" srcId="{5BD76566-659F-429F-9FCD-81E3B9EA7E70}" destId="{C831EDA2-1248-465A-99D1-39983BFD3CD8}" srcOrd="1" destOrd="0" presId="urn:microsoft.com/office/officeart/2005/8/layout/hierarchy2"/>
    <dgm:cxn modelId="{BCC4705D-B36D-4D6E-83FC-16118487B346}" type="presParOf" srcId="{C831EDA2-1248-465A-99D1-39983BFD3CD8}" destId="{0B070835-A617-4152-975A-5999433F013F}" srcOrd="0" destOrd="0" presId="urn:microsoft.com/office/officeart/2005/8/layout/hierarchy2"/>
    <dgm:cxn modelId="{E8929139-A71E-4821-B735-34C94092F4D1}" type="presParOf" srcId="{0B070835-A617-4152-975A-5999433F013F}" destId="{212A5C15-A2F8-4C0C-9E64-99A4111182CD}" srcOrd="0" destOrd="0" presId="urn:microsoft.com/office/officeart/2005/8/layout/hierarchy2"/>
    <dgm:cxn modelId="{7175F94C-F62A-4321-BA85-B69796D43473}" type="presParOf" srcId="{C831EDA2-1248-465A-99D1-39983BFD3CD8}" destId="{AED222B0-B536-429A-8F84-76E890FC2086}" srcOrd="1" destOrd="0" presId="urn:microsoft.com/office/officeart/2005/8/layout/hierarchy2"/>
    <dgm:cxn modelId="{3B871766-5064-4498-B5FC-C1DCFC24369E}" type="presParOf" srcId="{AED222B0-B536-429A-8F84-76E890FC2086}" destId="{5B44209A-C4DB-4525-A2DA-7A2E3E687735}" srcOrd="0" destOrd="0" presId="urn:microsoft.com/office/officeart/2005/8/layout/hierarchy2"/>
    <dgm:cxn modelId="{978DFBC5-A596-4BF4-BE2E-63B5AB8265EB}" type="presParOf" srcId="{AED222B0-B536-429A-8F84-76E890FC2086}" destId="{B57FD4F1-035E-4346-9944-28CA399AF003}" srcOrd="1" destOrd="0" presId="urn:microsoft.com/office/officeart/2005/8/layout/hierarchy2"/>
    <dgm:cxn modelId="{437AEEFA-7CA5-456C-B445-C3DB2539DFD0}" type="presParOf" srcId="{E9A393C2-2AEF-4BFD-8EB7-872497040616}" destId="{0CE95279-D6B4-4A81-80F7-11830FE9006D}" srcOrd="6" destOrd="0" presId="urn:microsoft.com/office/officeart/2005/8/layout/hierarchy2"/>
    <dgm:cxn modelId="{43700C86-C519-41F8-9899-7E9BA9357B1F}" type="presParOf" srcId="{0CE95279-D6B4-4A81-80F7-11830FE9006D}" destId="{3432E311-9365-482F-979D-1E5450F878A7}" srcOrd="0" destOrd="0" presId="urn:microsoft.com/office/officeart/2005/8/layout/hierarchy2"/>
    <dgm:cxn modelId="{72F608D1-27FB-49A3-B24B-6ABBD6F34B45}" type="presParOf" srcId="{E9A393C2-2AEF-4BFD-8EB7-872497040616}" destId="{95ABF4CF-3761-4F19-88BB-314DDB750F70}" srcOrd="7" destOrd="0" presId="urn:microsoft.com/office/officeart/2005/8/layout/hierarchy2"/>
    <dgm:cxn modelId="{1AFC53B4-2114-4155-A005-CEAFD0C77D1A}" type="presParOf" srcId="{95ABF4CF-3761-4F19-88BB-314DDB750F70}" destId="{7C7CC3EF-3EF6-4192-9D1D-FCE8F9C84708}" srcOrd="0" destOrd="0" presId="urn:microsoft.com/office/officeart/2005/8/layout/hierarchy2"/>
    <dgm:cxn modelId="{2C5A18DB-AB08-4FDD-8B3B-80B36FB5942E}" type="presParOf" srcId="{95ABF4CF-3761-4F19-88BB-314DDB750F70}" destId="{5B39E516-2547-41C9-9896-2913FB395777}"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dgm:t>
        <a:bodyPr/>
        <a:lstStyle/>
        <a:p>
          <a:pPr rtl="1">
            <a:spcBef>
              <a:spcPts val="0"/>
            </a:spcBef>
            <a:spcAft>
              <a:spcPts val="0"/>
            </a:spcAft>
          </a:pPr>
          <a:r>
            <a:rPr lang="fa-IR" sz="1400" dirty="0" smtClean="0">
              <a:cs typeface="B Nazanin" panose="00000400000000000000" pitchFamily="2" charset="-78"/>
            </a:rPr>
            <a:t>مطالعه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a:cs typeface="B Nazanin" panose="00000400000000000000" pitchFamily="2" charset="-78"/>
          </a:endParaRPr>
        </a:p>
      </dgm:t>
    </dgm:pt>
    <dgm:pt modelId="{00A8C860-C1DF-45E9-8054-9A4EFD710E56}">
      <dgm:prSet phldrT="[Text]" custT="1"/>
      <dgm:spPr>
        <a:ln>
          <a:solidFill>
            <a:srgbClr val="43C121"/>
          </a:solidFill>
        </a:ln>
      </dgm:spPr>
      <dgm:t>
        <a:bodyPr/>
        <a:lstStyle/>
        <a:p>
          <a:pPr rtl="1">
            <a:spcBef>
              <a:spcPts val="0"/>
            </a:spcBef>
            <a:spcAft>
              <a:spcPts val="0"/>
            </a:spcAft>
          </a:pPr>
          <a:r>
            <a:rPr lang="fa-IR" sz="1400" dirty="0" smtClean="0">
              <a:cs typeface="B Nazanin" panose="00000400000000000000" pitchFamily="2" charset="-78"/>
            </a:rPr>
            <a:t>1. تفکر درباره </a:t>
          </a:r>
        </a:p>
        <a:p>
          <a:pPr rtl="1">
            <a:spcBef>
              <a:spcPts val="0"/>
            </a:spcBef>
            <a:spcAft>
              <a:spcPts val="0"/>
            </a:spcAft>
          </a:pPr>
          <a:r>
            <a:rPr lang="fa-IR" sz="1400" dirty="0" smtClean="0">
              <a:cs typeface="B Nazanin" panose="00000400000000000000" pitchFamily="2" charset="-78"/>
            </a:rPr>
            <a:t>موضوعات</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6404B2-D759-45B9-900A-86A992415D05}" type="parTrans" cxnId="{4C215883-FC02-4230-AB62-EFF57147A7A4}">
      <dgm:prSet/>
      <dgm:spPr/>
      <dgm:t>
        <a:bodyPr/>
        <a:lstStyle/>
        <a:p>
          <a:pPr rtl="1">
            <a:spcBef>
              <a:spcPts val="0"/>
            </a:spcBef>
            <a:spcAft>
              <a:spcPts val="0"/>
            </a:spcAft>
          </a:pPr>
          <a:endParaRPr lang="en-US" sz="1400">
            <a:cs typeface="B Nazanin" panose="00000400000000000000" pitchFamily="2" charset="-78"/>
          </a:endParaRPr>
        </a:p>
      </dgm:t>
    </dgm:pt>
    <dgm:pt modelId="{E9878239-6E71-43F0-ADA1-E92AD4AB5D1D}" type="sibTrans" cxnId="{4C215883-FC02-4230-AB62-EFF57147A7A4}">
      <dgm:prSet custT="1"/>
      <dgm:spPr/>
      <dgm:t>
        <a:bodyPr/>
        <a:lstStyle/>
        <a:p>
          <a:pPr rtl="1">
            <a:spcBef>
              <a:spcPts val="0"/>
            </a:spcBef>
            <a:spcAft>
              <a:spcPts val="0"/>
            </a:spcAft>
          </a:pPr>
          <a:endParaRPr lang="en-US" sz="1400">
            <a:cs typeface="B Nazanin" panose="00000400000000000000" pitchFamily="2" charset="-78"/>
          </a:endParaRPr>
        </a:p>
      </dgm:t>
    </dgm:pt>
    <dgm:pt modelId="{E4BCB6BB-D685-4356-800C-571EB6280F0E}">
      <dgm:prSet phldrT="[Text]" custT="1"/>
      <dgm:spPr/>
      <dgm:t>
        <a:bodyPr/>
        <a:lstStyle/>
        <a:p>
          <a:pPr rtl="1">
            <a:spcBef>
              <a:spcPts val="0"/>
            </a:spcBef>
            <a:spcAft>
              <a:spcPts val="0"/>
            </a:spcAft>
          </a:pPr>
          <a:r>
            <a:rPr lang="fa-IR" sz="1400" dirty="0" smtClean="0">
              <a:cs typeface="B Nazanin" panose="00000400000000000000" pitchFamily="2" charset="-78"/>
            </a:rPr>
            <a:t>2. گزاره نویسی</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AF88E59-BAC7-40CD-87D1-1DF330C7AAE6}" type="parTrans" cxnId="{DCE64F03-5C15-4C8A-A04E-CF5F5E45E4DA}">
      <dgm:prSet/>
      <dgm:spPr/>
      <dgm:t>
        <a:bodyPr/>
        <a:lstStyle/>
        <a:p>
          <a:pPr rtl="1">
            <a:spcBef>
              <a:spcPts val="0"/>
            </a:spcBef>
            <a:spcAft>
              <a:spcPts val="0"/>
            </a:spcAft>
          </a:pPr>
          <a:endParaRPr lang="en-US" sz="1400">
            <a:cs typeface="B Nazanin" panose="00000400000000000000" pitchFamily="2" charset="-78"/>
          </a:endParaRPr>
        </a:p>
      </dgm:t>
    </dgm:pt>
    <dgm:pt modelId="{B5BB3B02-06CC-4149-B5ED-26AAC6933AF4}" type="sibTrans" cxnId="{DCE64F03-5C15-4C8A-A04E-CF5F5E45E4DA}">
      <dgm:prSet custT="1"/>
      <dgm:spPr/>
      <dgm:t>
        <a:bodyPr/>
        <a:lstStyle/>
        <a:p>
          <a:pPr rtl="1">
            <a:spcBef>
              <a:spcPts val="0"/>
            </a:spcBef>
            <a:spcAft>
              <a:spcPts val="0"/>
            </a:spcAft>
          </a:pPr>
          <a:endParaRPr lang="en-US" sz="1400">
            <a:cs typeface="B Nazanin" panose="00000400000000000000" pitchFamily="2" charset="-78"/>
          </a:endParaRPr>
        </a:p>
      </dgm:t>
    </dgm:pt>
    <dgm:pt modelId="{FA27738F-01C6-4BAF-9739-79CEE97260A0}">
      <dgm:prSet phldrT="[Text]" custT="1"/>
      <dgm:spPr/>
      <dgm:t>
        <a:bodyPr/>
        <a:lstStyle/>
        <a:p>
          <a:pPr rtl="1">
            <a:spcBef>
              <a:spcPts val="0"/>
            </a:spcBef>
            <a:spcAft>
              <a:spcPts val="0"/>
            </a:spcAft>
          </a:pPr>
          <a:r>
            <a:rPr lang="fa-IR" sz="1400" dirty="0" smtClean="0">
              <a:cs typeface="B Nazanin" panose="00000400000000000000" pitchFamily="2" charset="-78"/>
            </a:rPr>
            <a:t>4. طهارت برای تدبر</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6801253-1AB0-4B41-8F68-77506FAC5D65}" type="par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72A0B2B0-FE7A-4EDF-A5D5-80326C3B4619}" type="sib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2E0FE500-CF32-4491-A8B0-71B52E28FDAD}">
      <dgm:prSet phldrT="[Text]" custT="1"/>
      <dgm:spPr/>
      <dgm:t>
        <a:bodyPr/>
        <a:lstStyle/>
        <a:p>
          <a:pPr rtl="1">
            <a:spcBef>
              <a:spcPts val="0"/>
            </a:spcBef>
            <a:spcAft>
              <a:spcPts val="0"/>
            </a:spcAft>
          </a:pPr>
          <a:r>
            <a:rPr lang="fa-IR" sz="1400" dirty="0" smtClean="0">
              <a:cs typeface="B Nazanin" panose="00000400000000000000" pitchFamily="2" charset="-78"/>
            </a:rPr>
            <a:t>3. غرض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14DF30A-3646-45EB-B9A8-53E03701A759}" type="parTrans" cxnId="{0ABAEE9B-3725-40E3-AA98-72C0BBD0D0A2}">
      <dgm:prSet/>
      <dgm:spPr/>
      <dgm:t>
        <a:bodyPr/>
        <a:lstStyle/>
        <a:p>
          <a:pPr rtl="1">
            <a:spcBef>
              <a:spcPts val="0"/>
            </a:spcBef>
            <a:spcAft>
              <a:spcPts val="0"/>
            </a:spcAft>
          </a:pPr>
          <a:endParaRPr lang="en-US" sz="1400">
            <a:cs typeface="B Nazanin" panose="00000400000000000000" pitchFamily="2" charset="-78"/>
          </a:endParaRPr>
        </a:p>
      </dgm:t>
    </dgm:pt>
    <dgm:pt modelId="{0B77A3E0-BE57-469D-B7CE-0956DE9972AA}" type="sibTrans" cxnId="{0ABAEE9B-3725-40E3-AA98-72C0BBD0D0A2}">
      <dgm:prSet custT="1"/>
      <dgm:spPr/>
      <dgm:t>
        <a:bodyPr/>
        <a:lstStyle/>
        <a:p>
          <a:pPr rtl="1">
            <a:spcBef>
              <a:spcPts val="0"/>
            </a:spcBef>
            <a:spcAft>
              <a:spcPts val="0"/>
            </a:spcAft>
          </a:pPr>
          <a:endParaRPr lang="en-US" sz="1400">
            <a:cs typeface="B Nazanin" panose="00000400000000000000" pitchFamily="2" charset="-78"/>
          </a:endParaRPr>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5">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4"/>
      <dgm:spPr/>
      <dgm:t>
        <a:bodyPr/>
        <a:lstStyle/>
        <a:p>
          <a:endParaRPr lang="en-US"/>
        </a:p>
      </dgm:t>
    </dgm:pt>
    <dgm:pt modelId="{B4A4EAB2-E049-428C-BBE3-0738A86E1D74}" type="pres">
      <dgm:prSet presAssocID="{AE65DDA0-BF4F-4EC6-BCE5-42973B7842F1}" presName="connectorText" presStyleLbl="sibTrans2D1" presStyleIdx="0" presStyleCnt="4"/>
      <dgm:spPr/>
      <dgm:t>
        <a:bodyPr/>
        <a:lstStyle/>
        <a:p>
          <a:endParaRPr lang="en-US"/>
        </a:p>
      </dgm:t>
    </dgm:pt>
    <dgm:pt modelId="{62FB4B6D-6365-4FA1-84A9-FB0D939BFFE3}" type="pres">
      <dgm:prSet presAssocID="{00A8C860-C1DF-45E9-8054-9A4EFD710E56}" presName="node" presStyleLbl="node1" presStyleIdx="1" presStyleCnt="5">
        <dgm:presLayoutVars>
          <dgm:bulletEnabled val="1"/>
        </dgm:presLayoutVars>
      </dgm:prSet>
      <dgm:spPr/>
      <dgm:t>
        <a:bodyPr/>
        <a:lstStyle/>
        <a:p>
          <a:endParaRPr lang="en-US"/>
        </a:p>
      </dgm:t>
    </dgm:pt>
    <dgm:pt modelId="{DCE03F17-CD84-4EFE-B66E-6B42D792890B}" type="pres">
      <dgm:prSet presAssocID="{E9878239-6E71-43F0-ADA1-E92AD4AB5D1D}" presName="sibTrans" presStyleLbl="sibTrans2D1" presStyleIdx="1" presStyleCnt="4"/>
      <dgm:spPr/>
      <dgm:t>
        <a:bodyPr/>
        <a:lstStyle/>
        <a:p>
          <a:endParaRPr lang="en-US"/>
        </a:p>
      </dgm:t>
    </dgm:pt>
    <dgm:pt modelId="{7047B67C-1F4D-485D-8943-55D62503ABC2}" type="pres">
      <dgm:prSet presAssocID="{E9878239-6E71-43F0-ADA1-E92AD4AB5D1D}" presName="connectorText" presStyleLbl="sibTrans2D1" presStyleIdx="1" presStyleCnt="4"/>
      <dgm:spPr/>
      <dgm:t>
        <a:bodyPr/>
        <a:lstStyle/>
        <a:p>
          <a:endParaRPr lang="en-US"/>
        </a:p>
      </dgm:t>
    </dgm:pt>
    <dgm:pt modelId="{9B1CEACE-12C1-4E19-BC9B-F2007749239B}" type="pres">
      <dgm:prSet presAssocID="{E4BCB6BB-D685-4356-800C-571EB6280F0E}" presName="node" presStyleLbl="node1" presStyleIdx="2" presStyleCnt="5">
        <dgm:presLayoutVars>
          <dgm:bulletEnabled val="1"/>
        </dgm:presLayoutVars>
      </dgm:prSet>
      <dgm:spPr/>
      <dgm:t>
        <a:bodyPr/>
        <a:lstStyle/>
        <a:p>
          <a:endParaRPr lang="en-US"/>
        </a:p>
      </dgm:t>
    </dgm:pt>
    <dgm:pt modelId="{ED11B7E8-7BAD-4554-9204-B0D78EE8E7E3}" type="pres">
      <dgm:prSet presAssocID="{B5BB3B02-06CC-4149-B5ED-26AAC6933AF4}" presName="sibTrans" presStyleLbl="sibTrans2D1" presStyleIdx="2" presStyleCnt="4"/>
      <dgm:spPr/>
      <dgm:t>
        <a:bodyPr/>
        <a:lstStyle/>
        <a:p>
          <a:endParaRPr lang="en-US"/>
        </a:p>
      </dgm:t>
    </dgm:pt>
    <dgm:pt modelId="{541F9760-59AD-4815-84A3-A765CEAF828B}" type="pres">
      <dgm:prSet presAssocID="{B5BB3B02-06CC-4149-B5ED-26AAC6933AF4}" presName="connectorText" presStyleLbl="sibTrans2D1" presStyleIdx="2" presStyleCnt="4"/>
      <dgm:spPr/>
      <dgm:t>
        <a:bodyPr/>
        <a:lstStyle/>
        <a:p>
          <a:endParaRPr lang="en-US"/>
        </a:p>
      </dgm:t>
    </dgm:pt>
    <dgm:pt modelId="{B6B05054-D108-4BB8-A952-E029B3C328D8}" type="pres">
      <dgm:prSet presAssocID="{2E0FE500-CF32-4491-A8B0-71B52E28FDAD}" presName="node" presStyleLbl="node1" presStyleIdx="3" presStyleCnt="5">
        <dgm:presLayoutVars>
          <dgm:bulletEnabled val="1"/>
        </dgm:presLayoutVars>
      </dgm:prSet>
      <dgm:spPr/>
      <dgm:t>
        <a:bodyPr/>
        <a:lstStyle/>
        <a:p>
          <a:endParaRPr lang="en-US"/>
        </a:p>
      </dgm:t>
    </dgm:pt>
    <dgm:pt modelId="{B84A0D4A-A8CD-440C-9AE9-327EFFC809EE}" type="pres">
      <dgm:prSet presAssocID="{0B77A3E0-BE57-469D-B7CE-0956DE9972AA}" presName="sibTrans" presStyleLbl="sibTrans2D1" presStyleIdx="3" presStyleCnt="4"/>
      <dgm:spPr/>
      <dgm:t>
        <a:bodyPr/>
        <a:lstStyle/>
        <a:p>
          <a:endParaRPr lang="en-US"/>
        </a:p>
      </dgm:t>
    </dgm:pt>
    <dgm:pt modelId="{9B8AC54C-6F90-4095-935C-E7DD9411D4C0}" type="pres">
      <dgm:prSet presAssocID="{0B77A3E0-BE57-469D-B7CE-0956DE9972AA}" presName="connectorText" presStyleLbl="sibTrans2D1" presStyleIdx="3" presStyleCnt="4"/>
      <dgm:spPr/>
      <dgm:t>
        <a:bodyPr/>
        <a:lstStyle/>
        <a:p>
          <a:endParaRPr lang="en-US"/>
        </a:p>
      </dgm:t>
    </dgm:pt>
    <dgm:pt modelId="{AE06EEA3-B618-4263-8472-E8E42EA02CBD}" type="pres">
      <dgm:prSet presAssocID="{FA27738F-01C6-4BAF-9739-79CEE97260A0}" presName="node" presStyleLbl="node1" presStyleIdx="4" presStyleCnt="5">
        <dgm:presLayoutVars>
          <dgm:bulletEnabled val="1"/>
        </dgm:presLayoutVars>
      </dgm:prSet>
      <dgm:spPr/>
      <dgm:t>
        <a:bodyPr/>
        <a:lstStyle/>
        <a:p>
          <a:endParaRPr lang="en-US"/>
        </a:p>
      </dgm:t>
    </dgm:pt>
  </dgm:ptLst>
  <dgm:cxnLst>
    <dgm:cxn modelId="{7DED8CFC-336C-4788-8E50-BCBB584725D7}" type="presOf" srcId="{2E0FE500-CF32-4491-A8B0-71B52E28FDAD}" destId="{B6B05054-D108-4BB8-A952-E029B3C328D8}" srcOrd="0"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4D3D5A85-C1A2-4BBB-B57D-260E298E5B75}" type="presOf" srcId="{0B77A3E0-BE57-469D-B7CE-0956DE9972AA}" destId="{B84A0D4A-A8CD-440C-9AE9-327EFFC809EE}" srcOrd="0" destOrd="0" presId="urn:microsoft.com/office/officeart/2005/8/layout/process2"/>
    <dgm:cxn modelId="{E16D41E2-FD06-4593-9BE5-BC41E58508A8}" type="presOf" srcId="{00A8C860-C1DF-45E9-8054-9A4EFD710E56}" destId="{62FB4B6D-6365-4FA1-84A9-FB0D939BFFE3}" srcOrd="0" destOrd="0" presId="urn:microsoft.com/office/officeart/2005/8/layout/process2"/>
    <dgm:cxn modelId="{34B1B864-7D6C-478B-841D-DE626D04563A}" type="presOf" srcId="{E9878239-6E71-43F0-ADA1-E92AD4AB5D1D}" destId="{DCE03F17-CD84-4EFE-B66E-6B42D792890B}" srcOrd="0" destOrd="0" presId="urn:microsoft.com/office/officeart/2005/8/layout/process2"/>
    <dgm:cxn modelId="{6A9482EF-61B9-4CEB-8F34-D7EE9B95CFE8}" type="presOf" srcId="{DA85FDD7-1675-4060-91F4-EEDC0633CA13}" destId="{00BB0915-5BC5-4668-8C3B-7C3EA063C131}" srcOrd="0" destOrd="0" presId="urn:microsoft.com/office/officeart/2005/8/layout/process2"/>
    <dgm:cxn modelId="{08FD006D-160C-4162-9024-09089CF3121F}" type="presOf" srcId="{B5BB3B02-06CC-4149-B5ED-26AAC6933AF4}" destId="{541F9760-59AD-4815-84A3-A765CEAF828B}" srcOrd="1" destOrd="0" presId="urn:microsoft.com/office/officeart/2005/8/layout/process2"/>
    <dgm:cxn modelId="{93521995-1E92-4A9F-B13A-DF4530A7D6A8}" type="presOf" srcId="{E4BCB6BB-D685-4356-800C-571EB6280F0E}" destId="{9B1CEACE-12C1-4E19-BC9B-F2007749239B}" srcOrd="0" destOrd="0" presId="urn:microsoft.com/office/officeart/2005/8/layout/process2"/>
    <dgm:cxn modelId="{898906C8-5759-4ED4-97BB-D427494C621A}" type="presOf" srcId="{FA27738F-01C6-4BAF-9739-79CEE97260A0}" destId="{AE06EEA3-B618-4263-8472-E8E42EA02CBD}" srcOrd="0" destOrd="0" presId="urn:microsoft.com/office/officeart/2005/8/layout/process2"/>
    <dgm:cxn modelId="{6FF93EAF-16B9-4CC9-B39A-32DD5E9D242D}" type="presOf" srcId="{AE65DDA0-BF4F-4EC6-BCE5-42973B7842F1}" destId="{B4A4EAB2-E049-428C-BBE3-0738A86E1D74}" srcOrd="1" destOrd="0" presId="urn:microsoft.com/office/officeart/2005/8/layout/process2"/>
    <dgm:cxn modelId="{B2FB8F87-74E3-4E05-BEA7-4672C01FABD9}" srcId="{16432E35-BCDE-4EC0-9053-74150D8746BD}" destId="{FA27738F-01C6-4BAF-9739-79CEE97260A0}" srcOrd="4" destOrd="0" parTransId="{D6801253-1AB0-4B41-8F68-77506FAC5D65}" sibTransId="{72A0B2B0-FE7A-4EDF-A5D5-80326C3B4619}"/>
    <dgm:cxn modelId="{B57033BD-4031-4087-B59E-228A674029BC}" type="presOf" srcId="{AE65DDA0-BF4F-4EC6-BCE5-42973B7842F1}" destId="{65F41CA7-6A10-4773-B602-485F2AA41B71}" srcOrd="0" destOrd="0" presId="urn:microsoft.com/office/officeart/2005/8/layout/process2"/>
    <dgm:cxn modelId="{DAADE324-A428-4D0F-BD47-5A4F354C1115}" type="presOf" srcId="{E9878239-6E71-43F0-ADA1-E92AD4AB5D1D}" destId="{7047B67C-1F4D-485D-8943-55D62503ABC2}" srcOrd="1" destOrd="0" presId="urn:microsoft.com/office/officeart/2005/8/layout/process2"/>
    <dgm:cxn modelId="{4C5A71D1-2907-4AA8-A37C-7FD7B21C28A2}" type="presOf" srcId="{16432E35-BCDE-4EC0-9053-74150D8746BD}" destId="{B31EEDEE-8108-406E-A800-18B5A64916B7}" srcOrd="0" destOrd="0" presId="urn:microsoft.com/office/officeart/2005/8/layout/process2"/>
    <dgm:cxn modelId="{DCE64F03-5C15-4C8A-A04E-CF5F5E45E4DA}" srcId="{16432E35-BCDE-4EC0-9053-74150D8746BD}" destId="{E4BCB6BB-D685-4356-800C-571EB6280F0E}" srcOrd="2" destOrd="0" parTransId="{EAF88E59-BAC7-40CD-87D1-1DF330C7AAE6}" sibTransId="{B5BB3B02-06CC-4149-B5ED-26AAC6933AF4}"/>
    <dgm:cxn modelId="{4C215883-FC02-4230-AB62-EFF57147A7A4}" srcId="{16432E35-BCDE-4EC0-9053-74150D8746BD}" destId="{00A8C860-C1DF-45E9-8054-9A4EFD710E56}" srcOrd="1" destOrd="0" parTransId="{2D6404B2-D759-45B9-900A-86A992415D05}" sibTransId="{E9878239-6E71-43F0-ADA1-E92AD4AB5D1D}"/>
    <dgm:cxn modelId="{07A1D760-D2F1-43DE-ACCA-7887351446CA}" type="presOf" srcId="{0B77A3E0-BE57-469D-B7CE-0956DE9972AA}" destId="{9B8AC54C-6F90-4095-935C-E7DD9411D4C0}" srcOrd="1" destOrd="0" presId="urn:microsoft.com/office/officeart/2005/8/layout/process2"/>
    <dgm:cxn modelId="{8B070FA7-985F-4BA8-9DB9-2F31181A93EA}" type="presOf" srcId="{B5BB3B02-06CC-4149-B5ED-26AAC6933AF4}" destId="{ED11B7E8-7BAD-4554-9204-B0D78EE8E7E3}" srcOrd="0" destOrd="0" presId="urn:microsoft.com/office/officeart/2005/8/layout/process2"/>
    <dgm:cxn modelId="{0ABAEE9B-3725-40E3-AA98-72C0BBD0D0A2}" srcId="{16432E35-BCDE-4EC0-9053-74150D8746BD}" destId="{2E0FE500-CF32-4491-A8B0-71B52E28FDAD}" srcOrd="3" destOrd="0" parTransId="{214DF30A-3646-45EB-B9A8-53E03701A759}" sibTransId="{0B77A3E0-BE57-469D-B7CE-0956DE9972AA}"/>
    <dgm:cxn modelId="{75980647-67EA-4515-98B7-23C46FD1CAE2}" type="presParOf" srcId="{B31EEDEE-8108-406E-A800-18B5A64916B7}" destId="{00BB0915-5BC5-4668-8C3B-7C3EA063C131}" srcOrd="0" destOrd="0" presId="urn:microsoft.com/office/officeart/2005/8/layout/process2"/>
    <dgm:cxn modelId="{4A1F51EA-178F-47BE-BE77-A05E7404E963}" type="presParOf" srcId="{B31EEDEE-8108-406E-A800-18B5A64916B7}" destId="{65F41CA7-6A10-4773-B602-485F2AA41B71}" srcOrd="1" destOrd="0" presId="urn:microsoft.com/office/officeart/2005/8/layout/process2"/>
    <dgm:cxn modelId="{89DFEF9C-2B85-4A4F-B0F6-C6045213A86C}" type="presParOf" srcId="{65F41CA7-6A10-4773-B602-485F2AA41B71}" destId="{B4A4EAB2-E049-428C-BBE3-0738A86E1D74}" srcOrd="0" destOrd="0" presId="urn:microsoft.com/office/officeart/2005/8/layout/process2"/>
    <dgm:cxn modelId="{3C8F782C-95EC-41C3-BAF9-ADCD1A9260F3}" type="presParOf" srcId="{B31EEDEE-8108-406E-A800-18B5A64916B7}" destId="{62FB4B6D-6365-4FA1-84A9-FB0D939BFFE3}" srcOrd="2" destOrd="0" presId="urn:microsoft.com/office/officeart/2005/8/layout/process2"/>
    <dgm:cxn modelId="{944A360A-6395-44A9-82CE-B3CA27781263}" type="presParOf" srcId="{B31EEDEE-8108-406E-A800-18B5A64916B7}" destId="{DCE03F17-CD84-4EFE-B66E-6B42D792890B}" srcOrd="3" destOrd="0" presId="urn:microsoft.com/office/officeart/2005/8/layout/process2"/>
    <dgm:cxn modelId="{D3DA77A3-5761-4E88-B93B-65A3C3EC4D5B}" type="presParOf" srcId="{DCE03F17-CD84-4EFE-B66E-6B42D792890B}" destId="{7047B67C-1F4D-485D-8943-55D62503ABC2}" srcOrd="0" destOrd="0" presId="urn:microsoft.com/office/officeart/2005/8/layout/process2"/>
    <dgm:cxn modelId="{27A29D3E-9B4F-406C-BC22-6C096DD41231}" type="presParOf" srcId="{B31EEDEE-8108-406E-A800-18B5A64916B7}" destId="{9B1CEACE-12C1-4E19-BC9B-F2007749239B}" srcOrd="4" destOrd="0" presId="urn:microsoft.com/office/officeart/2005/8/layout/process2"/>
    <dgm:cxn modelId="{D1F7C2F8-0B1E-45F0-9DBB-08A6A5EF60A9}" type="presParOf" srcId="{B31EEDEE-8108-406E-A800-18B5A64916B7}" destId="{ED11B7E8-7BAD-4554-9204-B0D78EE8E7E3}" srcOrd="5" destOrd="0" presId="urn:microsoft.com/office/officeart/2005/8/layout/process2"/>
    <dgm:cxn modelId="{9D855A25-94D0-41A2-917F-2D51EB8625C7}" type="presParOf" srcId="{ED11B7E8-7BAD-4554-9204-B0D78EE8E7E3}" destId="{541F9760-59AD-4815-84A3-A765CEAF828B}" srcOrd="0" destOrd="0" presId="urn:microsoft.com/office/officeart/2005/8/layout/process2"/>
    <dgm:cxn modelId="{3094923B-8FA4-48C5-9D03-05491D09B845}" type="presParOf" srcId="{B31EEDEE-8108-406E-A800-18B5A64916B7}" destId="{B6B05054-D108-4BB8-A952-E029B3C328D8}" srcOrd="6" destOrd="0" presId="urn:microsoft.com/office/officeart/2005/8/layout/process2"/>
    <dgm:cxn modelId="{EE59E595-BA03-4DFB-B478-7FEA66B8DA96}" type="presParOf" srcId="{B31EEDEE-8108-406E-A800-18B5A64916B7}" destId="{B84A0D4A-A8CD-440C-9AE9-327EFFC809EE}" srcOrd="7" destOrd="0" presId="urn:microsoft.com/office/officeart/2005/8/layout/process2"/>
    <dgm:cxn modelId="{D6BE0D54-0DED-43D4-86B2-36FCA1AD2B28}" type="presParOf" srcId="{B84A0D4A-A8CD-440C-9AE9-327EFFC809EE}" destId="{9B8AC54C-6F90-4095-935C-E7DD9411D4C0}" srcOrd="0" destOrd="0" presId="urn:microsoft.com/office/officeart/2005/8/layout/process2"/>
    <dgm:cxn modelId="{5D265AC1-CD9F-4AAD-A2D4-30975FEA2A3F}" type="presParOf" srcId="{B31EEDEE-8108-406E-A800-18B5A64916B7}" destId="{AE06EEA3-B618-4263-8472-E8E42EA02CBD}"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7A4B665-BD08-4FB8-BC7A-7B81400BC62B}" type="doc">
      <dgm:prSet loTypeId="urn:microsoft.com/office/officeart/2005/8/layout/equation1" loCatId="process" qsTypeId="urn:microsoft.com/office/officeart/2005/8/quickstyle/3d1" qsCatId="3D" csTypeId="urn:microsoft.com/office/officeart/2005/8/colors/accent4_2" csCatId="accent4" phldr="1"/>
      <dgm:spPr/>
    </dgm:pt>
    <dgm:pt modelId="{414EABD1-7AF3-42F4-B2EC-5846D9C347F0}">
      <dgm:prSet phldrT="[Text]" custT="1"/>
      <dgm:spPr/>
      <dgm:t>
        <a:bodyPr/>
        <a:lstStyle/>
        <a:p>
          <a:pPr algn="ctr" rtl="1">
            <a:spcBef>
              <a:spcPts val="0"/>
            </a:spcBef>
            <a:spcAft>
              <a:spcPts val="0"/>
            </a:spcAft>
          </a:pPr>
          <a:r>
            <a:rPr lang="fa-IR" sz="2400" dirty="0" smtClean="0">
              <a:cs typeface="B Nazanin" panose="00000400000000000000" pitchFamily="2" charset="-78"/>
            </a:rPr>
            <a:t>ترغيب و برانگيختن براي امري است که آن امر دون شأن فرد است حال يا بر اساس ملاکهاي اعتباري يا توهمي</a:t>
          </a:r>
          <a:endParaRPr lang="en-US" sz="2400" dirty="0">
            <a:cs typeface="B Nazanin" panose="00000400000000000000" pitchFamily="2" charset="-78"/>
          </a:endParaRPr>
        </a:p>
      </dgm:t>
    </dgm:pt>
    <dgm:pt modelId="{74FD5487-3EA3-4CDF-ABB9-A2BA66C2AFC1}" type="parTrans" cxnId="{3D9CD151-91C4-40DE-A0BC-424F16661C6F}">
      <dgm:prSet/>
      <dgm:spPr/>
      <dgm:t>
        <a:bodyPr/>
        <a:lstStyle/>
        <a:p>
          <a:pPr algn="just" rtl="1">
            <a:spcBef>
              <a:spcPts val="0"/>
            </a:spcBef>
            <a:spcAft>
              <a:spcPts val="0"/>
            </a:spcAft>
          </a:pPr>
          <a:endParaRPr lang="en-US" sz="1600">
            <a:cs typeface="B Nazanin" panose="00000400000000000000" pitchFamily="2" charset="-78"/>
          </a:endParaRPr>
        </a:p>
      </dgm:t>
    </dgm:pt>
    <dgm:pt modelId="{D125CA89-4170-4ABA-97B4-5D2EC1FD55E3}" type="sibTrans" cxnId="{3D9CD151-91C4-40DE-A0BC-424F16661C6F}">
      <dgm:prSet custT="1"/>
      <dgm:spPr/>
      <dgm:t>
        <a:bodyPr/>
        <a:lstStyle/>
        <a:p>
          <a:pPr algn="just" rtl="1">
            <a:spcBef>
              <a:spcPts val="0"/>
            </a:spcBef>
            <a:spcAft>
              <a:spcPts val="0"/>
            </a:spcAft>
          </a:pPr>
          <a:endParaRPr lang="en-US" sz="1600">
            <a:cs typeface="B Nazanin" panose="00000400000000000000" pitchFamily="2" charset="-78"/>
          </a:endParaRPr>
        </a:p>
      </dgm:t>
    </dgm:pt>
    <dgm:pt modelId="{DFDA2E2A-9A76-49DF-ADC7-FAF0037E26B0}">
      <dgm:prSet phldrT="[Text]" custT="1"/>
      <dgm:spPr/>
      <dgm:t>
        <a:bodyPr/>
        <a:lstStyle/>
        <a:p>
          <a:pPr algn="ctr" rtl="1">
            <a:spcBef>
              <a:spcPts val="0"/>
            </a:spcBef>
            <a:spcAft>
              <a:spcPts val="0"/>
            </a:spcAft>
          </a:pPr>
          <a:r>
            <a:rPr lang="fa-IR" sz="2400" dirty="0" smtClean="0">
              <a:cs typeface="B Nazanin" panose="00000400000000000000" pitchFamily="2" charset="-78"/>
            </a:rPr>
            <a:t>الترغيب و البعث على أمر هو دون شأنه و لو اعتبارا و توهّما.</a:t>
          </a:r>
          <a:endParaRPr lang="en-US" sz="2400" dirty="0">
            <a:cs typeface="B Nazanin" panose="00000400000000000000" pitchFamily="2" charset="-78"/>
          </a:endParaRPr>
        </a:p>
      </dgm:t>
    </dgm:pt>
    <dgm:pt modelId="{3B309884-0899-4483-BC40-E348B380DAF7}" type="parTrans" cxnId="{10E98474-2075-4137-8100-ED8C270C0F2F}">
      <dgm:prSet/>
      <dgm:spPr/>
      <dgm:t>
        <a:bodyPr/>
        <a:lstStyle/>
        <a:p>
          <a:pPr algn="just" rtl="1">
            <a:spcBef>
              <a:spcPts val="0"/>
            </a:spcBef>
            <a:spcAft>
              <a:spcPts val="0"/>
            </a:spcAft>
          </a:pPr>
          <a:endParaRPr lang="en-US" sz="1600">
            <a:cs typeface="B Nazanin" panose="00000400000000000000" pitchFamily="2" charset="-78"/>
          </a:endParaRPr>
        </a:p>
      </dgm:t>
    </dgm:pt>
    <dgm:pt modelId="{F8EB04DC-9578-44B3-87B3-4DB43E013E6A}" type="sibTrans" cxnId="{10E98474-2075-4137-8100-ED8C270C0F2F}">
      <dgm:prSet custT="1"/>
      <dgm:spPr/>
      <dgm:t>
        <a:bodyPr/>
        <a:lstStyle/>
        <a:p>
          <a:pPr algn="just" rtl="1">
            <a:spcBef>
              <a:spcPts val="0"/>
            </a:spcBef>
            <a:spcAft>
              <a:spcPts val="0"/>
            </a:spcAft>
          </a:pPr>
          <a:endParaRPr lang="en-US" sz="1600">
            <a:cs typeface="B Nazanin" panose="00000400000000000000" pitchFamily="2" charset="-78"/>
          </a:endParaRPr>
        </a:p>
      </dgm:t>
    </dgm:pt>
    <dgm:pt modelId="{19F1330F-B28A-44F7-A17A-CB275D7E6825}">
      <dgm:prSet phldrT="[Text]" custT="1"/>
      <dgm:spPr/>
      <dgm:t>
        <a:bodyPr/>
        <a:lstStyle/>
        <a:p>
          <a:pPr rtl="1">
            <a:spcAft>
              <a:spcPts val="0"/>
            </a:spcAft>
          </a:pPr>
          <a:r>
            <a:rPr lang="fa-IR" sz="2000" b="1" dirty="0" smtClean="0">
              <a:cs typeface="B Nazanin" panose="00000400000000000000" pitchFamily="2" charset="-78"/>
            </a:rPr>
            <a:t>حضض</a:t>
          </a:r>
          <a:endParaRPr lang="en-US" sz="2000" b="1" dirty="0" smtClean="0">
            <a:cs typeface="B Nazanin" panose="00000400000000000000" pitchFamily="2" charset="-78"/>
          </a:endParaRPr>
        </a:p>
        <a:p>
          <a:pPr>
            <a:spcAft>
              <a:spcPts val="0"/>
            </a:spcAft>
          </a:pPr>
          <a:r>
            <a:rPr lang="fa-IR" sz="2000" b="1" dirty="0" smtClean="0">
              <a:cs typeface="B Nazanin" panose="00000400000000000000" pitchFamily="2" charset="-78"/>
            </a:rPr>
            <a:t>(یحضّ)</a:t>
          </a:r>
          <a:endParaRPr lang="en-US" sz="2000" b="1" dirty="0" smtClean="0">
            <a:cs typeface="B Nazanin" panose="00000400000000000000" pitchFamily="2" charset="-78"/>
          </a:endParaRPr>
        </a:p>
      </dgm:t>
    </dgm:pt>
    <dgm:pt modelId="{694ED798-01F7-4366-BC07-1B3F24F8F3C4}" type="parTrans" cxnId="{C3A4A0A8-FB37-4CA7-86E2-BC7A2FAFF616}">
      <dgm:prSet/>
      <dgm:spPr/>
      <dgm:t>
        <a:bodyPr/>
        <a:lstStyle/>
        <a:p>
          <a:pPr algn="just" rtl="1">
            <a:spcBef>
              <a:spcPts val="0"/>
            </a:spcBef>
            <a:spcAft>
              <a:spcPts val="0"/>
            </a:spcAft>
          </a:pPr>
          <a:endParaRPr lang="en-US" sz="1600">
            <a:cs typeface="B Nazanin" panose="00000400000000000000" pitchFamily="2" charset="-78"/>
          </a:endParaRPr>
        </a:p>
      </dgm:t>
    </dgm:pt>
    <dgm:pt modelId="{68FFA542-B403-43A4-AC3F-3394A505000B}" type="sibTrans" cxnId="{C3A4A0A8-FB37-4CA7-86E2-BC7A2FAFF616}">
      <dgm:prSet/>
      <dgm:spPr/>
      <dgm:t>
        <a:bodyPr/>
        <a:lstStyle/>
        <a:p>
          <a:pPr algn="just" rtl="1">
            <a:spcBef>
              <a:spcPts val="0"/>
            </a:spcBef>
            <a:spcAft>
              <a:spcPts val="0"/>
            </a:spcAft>
          </a:pPr>
          <a:endParaRPr lang="en-US" sz="1600">
            <a:cs typeface="B Nazanin" panose="00000400000000000000" pitchFamily="2" charset="-78"/>
          </a:endParaRPr>
        </a:p>
      </dgm:t>
    </dgm:pt>
    <dgm:pt modelId="{0AD92433-3A2A-4356-96BE-5B2EAE1B84F3}" type="pres">
      <dgm:prSet presAssocID="{97A4B665-BD08-4FB8-BC7A-7B81400BC62B}" presName="linearFlow" presStyleCnt="0">
        <dgm:presLayoutVars>
          <dgm:dir/>
          <dgm:resizeHandles val="exact"/>
        </dgm:presLayoutVars>
      </dgm:prSet>
      <dgm:spPr/>
    </dgm:pt>
    <dgm:pt modelId="{9B3308A7-6757-4A66-9E73-B8D51EFFEE46}" type="pres">
      <dgm:prSet presAssocID="{414EABD1-7AF3-42F4-B2EC-5846D9C347F0}" presName="node" presStyleLbl="node1" presStyleIdx="0" presStyleCnt="3" custScaleX="175638" custLinFactX="68" custLinFactNeighborX="100000">
        <dgm:presLayoutVars>
          <dgm:bulletEnabled val="1"/>
        </dgm:presLayoutVars>
      </dgm:prSet>
      <dgm:spPr>
        <a:prstGeom prst="roundRect">
          <a:avLst/>
        </a:prstGeom>
      </dgm:spPr>
      <dgm:t>
        <a:bodyPr/>
        <a:lstStyle/>
        <a:p>
          <a:endParaRPr lang="en-US"/>
        </a:p>
      </dgm:t>
    </dgm:pt>
    <dgm:pt modelId="{0B5568DB-C109-497A-AC98-782CD35F5E70}" type="pres">
      <dgm:prSet presAssocID="{D125CA89-4170-4ABA-97B4-5D2EC1FD55E3}" presName="spacerL" presStyleCnt="0"/>
      <dgm:spPr/>
    </dgm:pt>
    <dgm:pt modelId="{DF89BC0F-0018-48F2-AAF0-ACA8F32EFC32}" type="pres">
      <dgm:prSet presAssocID="{D125CA89-4170-4ABA-97B4-5D2EC1FD55E3}" presName="sibTrans" presStyleLbl="sibTrans2D1" presStyleIdx="0" presStyleCnt="2" custScaleX="37539" custScaleY="48277" custLinFactNeighborX="50128"/>
      <dgm:spPr>
        <a:prstGeom prst="leftArrow">
          <a:avLst/>
        </a:prstGeom>
      </dgm:spPr>
      <dgm:t>
        <a:bodyPr/>
        <a:lstStyle/>
        <a:p>
          <a:endParaRPr lang="en-US"/>
        </a:p>
      </dgm:t>
    </dgm:pt>
    <dgm:pt modelId="{5F1EC9AD-365C-4550-BEEC-17EF2DFBE97C}" type="pres">
      <dgm:prSet presAssocID="{D125CA89-4170-4ABA-97B4-5D2EC1FD55E3}" presName="spacerR" presStyleCnt="0"/>
      <dgm:spPr/>
    </dgm:pt>
    <dgm:pt modelId="{D93A9E7E-E625-4E51-93E2-7A6F820BC0AD}" type="pres">
      <dgm:prSet presAssocID="{DFDA2E2A-9A76-49DF-ADC7-FAF0037E26B0}" presName="node" presStyleLbl="node1" presStyleIdx="1" presStyleCnt="3" custScaleX="175638" custLinFactNeighborX="27022">
        <dgm:presLayoutVars>
          <dgm:bulletEnabled val="1"/>
        </dgm:presLayoutVars>
      </dgm:prSet>
      <dgm:spPr>
        <a:prstGeom prst="roundRect">
          <a:avLst/>
        </a:prstGeom>
      </dgm:spPr>
      <dgm:t>
        <a:bodyPr/>
        <a:lstStyle/>
        <a:p>
          <a:endParaRPr lang="en-US"/>
        </a:p>
      </dgm:t>
    </dgm:pt>
    <dgm:pt modelId="{33448EA1-0B69-4517-9A0A-3E46F607B7CC}" type="pres">
      <dgm:prSet presAssocID="{F8EB04DC-9578-44B3-87B3-4DB43E013E6A}" presName="spacerL" presStyleCnt="0"/>
      <dgm:spPr/>
    </dgm:pt>
    <dgm:pt modelId="{350CE109-14D8-4FC6-B857-BD2E285B8386}" type="pres">
      <dgm:prSet presAssocID="{F8EB04DC-9578-44B3-87B3-4DB43E013E6A}" presName="sibTrans" presStyleLbl="sibTrans2D1" presStyleIdx="1" presStyleCnt="2" custScaleX="17222" custScaleY="34483"/>
      <dgm:spPr/>
      <dgm:t>
        <a:bodyPr/>
        <a:lstStyle/>
        <a:p>
          <a:endParaRPr lang="en-US"/>
        </a:p>
      </dgm:t>
    </dgm:pt>
    <dgm:pt modelId="{509842F8-1738-4231-A096-ECB42FC950F5}" type="pres">
      <dgm:prSet presAssocID="{F8EB04DC-9578-44B3-87B3-4DB43E013E6A}" presName="spacerR" presStyleCnt="0"/>
      <dgm:spPr/>
    </dgm:pt>
    <dgm:pt modelId="{5F95A504-0711-4FE3-B35A-7E0A99F797F1}" type="pres">
      <dgm:prSet presAssocID="{19F1330F-B28A-44F7-A17A-CB275D7E6825}" presName="node" presStyleLbl="node1" presStyleIdx="2" presStyleCnt="3" custScaleX="60198" custScaleY="60198" custLinFactNeighborX="54767" custLinFactNeighborY="-3921">
        <dgm:presLayoutVars>
          <dgm:bulletEnabled val="1"/>
        </dgm:presLayoutVars>
      </dgm:prSet>
      <dgm:spPr/>
      <dgm:t>
        <a:bodyPr/>
        <a:lstStyle/>
        <a:p>
          <a:endParaRPr lang="en-US"/>
        </a:p>
      </dgm:t>
    </dgm:pt>
  </dgm:ptLst>
  <dgm:cxnLst>
    <dgm:cxn modelId="{5F7B23AF-9971-48C7-BF6B-EA13CCC8022D}" type="presOf" srcId="{D125CA89-4170-4ABA-97B4-5D2EC1FD55E3}" destId="{DF89BC0F-0018-48F2-AAF0-ACA8F32EFC32}" srcOrd="0" destOrd="0" presId="urn:microsoft.com/office/officeart/2005/8/layout/equation1"/>
    <dgm:cxn modelId="{10E98474-2075-4137-8100-ED8C270C0F2F}" srcId="{97A4B665-BD08-4FB8-BC7A-7B81400BC62B}" destId="{DFDA2E2A-9A76-49DF-ADC7-FAF0037E26B0}" srcOrd="1" destOrd="0" parTransId="{3B309884-0899-4483-BC40-E348B380DAF7}" sibTransId="{F8EB04DC-9578-44B3-87B3-4DB43E013E6A}"/>
    <dgm:cxn modelId="{3D9CD151-91C4-40DE-A0BC-424F16661C6F}" srcId="{97A4B665-BD08-4FB8-BC7A-7B81400BC62B}" destId="{414EABD1-7AF3-42F4-B2EC-5846D9C347F0}" srcOrd="0" destOrd="0" parTransId="{74FD5487-3EA3-4CDF-ABB9-A2BA66C2AFC1}" sibTransId="{D125CA89-4170-4ABA-97B4-5D2EC1FD55E3}"/>
    <dgm:cxn modelId="{80710AB2-16FA-4F41-82C3-65384AC8C849}" type="presOf" srcId="{414EABD1-7AF3-42F4-B2EC-5846D9C347F0}" destId="{9B3308A7-6757-4A66-9E73-B8D51EFFEE46}" srcOrd="0" destOrd="0" presId="urn:microsoft.com/office/officeart/2005/8/layout/equation1"/>
    <dgm:cxn modelId="{C3A4A0A8-FB37-4CA7-86E2-BC7A2FAFF616}" srcId="{97A4B665-BD08-4FB8-BC7A-7B81400BC62B}" destId="{19F1330F-B28A-44F7-A17A-CB275D7E6825}" srcOrd="2" destOrd="0" parTransId="{694ED798-01F7-4366-BC07-1B3F24F8F3C4}" sibTransId="{68FFA542-B403-43A4-AC3F-3394A505000B}"/>
    <dgm:cxn modelId="{73129155-1FA9-43BB-9776-6E49EA73FFB2}" type="presOf" srcId="{F8EB04DC-9578-44B3-87B3-4DB43E013E6A}" destId="{350CE109-14D8-4FC6-B857-BD2E285B8386}" srcOrd="0" destOrd="0" presId="urn:microsoft.com/office/officeart/2005/8/layout/equation1"/>
    <dgm:cxn modelId="{6889D809-E6E8-46EE-8C62-B8DC07BA843C}" type="presOf" srcId="{DFDA2E2A-9A76-49DF-ADC7-FAF0037E26B0}" destId="{D93A9E7E-E625-4E51-93E2-7A6F820BC0AD}" srcOrd="0" destOrd="0" presId="urn:microsoft.com/office/officeart/2005/8/layout/equation1"/>
    <dgm:cxn modelId="{16FF2521-8E1A-4ED6-A028-07F15A12963F}" type="presOf" srcId="{19F1330F-B28A-44F7-A17A-CB275D7E6825}" destId="{5F95A504-0711-4FE3-B35A-7E0A99F797F1}" srcOrd="0" destOrd="0" presId="urn:microsoft.com/office/officeart/2005/8/layout/equation1"/>
    <dgm:cxn modelId="{90D5A51B-0D5F-405F-BECE-6B5CBE9BD5A3}" type="presOf" srcId="{97A4B665-BD08-4FB8-BC7A-7B81400BC62B}" destId="{0AD92433-3A2A-4356-96BE-5B2EAE1B84F3}" srcOrd="0" destOrd="0" presId="urn:microsoft.com/office/officeart/2005/8/layout/equation1"/>
    <dgm:cxn modelId="{3F250514-69FB-4FA5-8C77-CF73A0988B2F}" type="presParOf" srcId="{0AD92433-3A2A-4356-96BE-5B2EAE1B84F3}" destId="{9B3308A7-6757-4A66-9E73-B8D51EFFEE46}" srcOrd="0" destOrd="0" presId="urn:microsoft.com/office/officeart/2005/8/layout/equation1"/>
    <dgm:cxn modelId="{77FE96BA-4BF1-4911-AA83-E409BED33655}" type="presParOf" srcId="{0AD92433-3A2A-4356-96BE-5B2EAE1B84F3}" destId="{0B5568DB-C109-497A-AC98-782CD35F5E70}" srcOrd="1" destOrd="0" presId="urn:microsoft.com/office/officeart/2005/8/layout/equation1"/>
    <dgm:cxn modelId="{EC129A9E-F12C-4235-A34B-0AE06A782E7F}" type="presParOf" srcId="{0AD92433-3A2A-4356-96BE-5B2EAE1B84F3}" destId="{DF89BC0F-0018-48F2-AAF0-ACA8F32EFC32}" srcOrd="2" destOrd="0" presId="urn:microsoft.com/office/officeart/2005/8/layout/equation1"/>
    <dgm:cxn modelId="{2D2BB4D7-99E5-46D9-9A9A-C21DB9312D9D}" type="presParOf" srcId="{0AD92433-3A2A-4356-96BE-5B2EAE1B84F3}" destId="{5F1EC9AD-365C-4550-BEEC-17EF2DFBE97C}" srcOrd="3" destOrd="0" presId="urn:microsoft.com/office/officeart/2005/8/layout/equation1"/>
    <dgm:cxn modelId="{16F5B9A5-A334-4A52-81DC-67B06C099BCF}" type="presParOf" srcId="{0AD92433-3A2A-4356-96BE-5B2EAE1B84F3}" destId="{D93A9E7E-E625-4E51-93E2-7A6F820BC0AD}" srcOrd="4" destOrd="0" presId="urn:microsoft.com/office/officeart/2005/8/layout/equation1"/>
    <dgm:cxn modelId="{CB3A7709-C03F-4D44-8DFE-ED75C881EEF2}" type="presParOf" srcId="{0AD92433-3A2A-4356-96BE-5B2EAE1B84F3}" destId="{33448EA1-0B69-4517-9A0A-3E46F607B7CC}" srcOrd="5" destOrd="0" presId="urn:microsoft.com/office/officeart/2005/8/layout/equation1"/>
    <dgm:cxn modelId="{4C3DE595-A770-40FC-9E4B-276209077F74}" type="presParOf" srcId="{0AD92433-3A2A-4356-96BE-5B2EAE1B84F3}" destId="{350CE109-14D8-4FC6-B857-BD2E285B8386}" srcOrd="6" destOrd="0" presId="urn:microsoft.com/office/officeart/2005/8/layout/equation1"/>
    <dgm:cxn modelId="{0EA80A5D-794C-4BEE-B1A5-EA3902868976}" type="presParOf" srcId="{0AD92433-3A2A-4356-96BE-5B2EAE1B84F3}" destId="{509842F8-1738-4231-A096-ECB42FC950F5}" srcOrd="7" destOrd="0" presId="urn:microsoft.com/office/officeart/2005/8/layout/equation1"/>
    <dgm:cxn modelId="{4C103C1B-8B35-4B15-8AF1-18308EEDA0E3}" type="presParOf" srcId="{0AD92433-3A2A-4356-96BE-5B2EAE1B84F3}" destId="{5F95A504-0711-4FE3-B35A-7E0A99F797F1}" srcOrd="8" destOrd="0" presId="urn:microsoft.com/office/officeart/2005/8/layout/equati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7A4B665-BD08-4FB8-BC7A-7B81400BC62B}" type="doc">
      <dgm:prSet loTypeId="urn:microsoft.com/office/officeart/2005/8/layout/equation1" loCatId="process" qsTypeId="urn:microsoft.com/office/officeart/2005/8/quickstyle/3d1" qsCatId="3D" csTypeId="urn:microsoft.com/office/officeart/2005/8/colors/accent4_2" csCatId="accent4" phldr="1"/>
      <dgm:spPr/>
    </dgm:pt>
    <dgm:pt modelId="{414EABD1-7AF3-42F4-B2EC-5846D9C347F0}">
      <dgm:prSet phldrT="[Text]" custT="1"/>
      <dgm:spPr/>
      <dgm:t>
        <a:bodyPr/>
        <a:lstStyle/>
        <a:p>
          <a:pPr algn="ctr" rtl="1">
            <a:spcBef>
              <a:spcPts val="0"/>
            </a:spcBef>
            <a:spcAft>
              <a:spcPts val="0"/>
            </a:spcAft>
          </a:pPr>
          <a:r>
            <a:rPr lang="fa-IR" sz="2400" dirty="0" smtClean="0">
              <a:cs typeface="B Nazanin" panose="00000400000000000000" pitchFamily="2" charset="-78"/>
            </a:rPr>
            <a:t>خوردن يا نوشيدن که با اشتها و ذائقه همراه و هماهنگ است</a:t>
          </a:r>
          <a:endParaRPr lang="en-US" sz="2400" dirty="0">
            <a:cs typeface="B Nazanin" panose="00000400000000000000" pitchFamily="2" charset="-78"/>
          </a:endParaRPr>
        </a:p>
      </dgm:t>
    </dgm:pt>
    <dgm:pt modelId="{74FD5487-3EA3-4CDF-ABB9-A2BA66C2AFC1}" type="parTrans" cxnId="{3D9CD151-91C4-40DE-A0BC-424F16661C6F}">
      <dgm:prSet/>
      <dgm:spPr/>
      <dgm:t>
        <a:bodyPr/>
        <a:lstStyle/>
        <a:p>
          <a:pPr algn="ctr" rtl="1">
            <a:spcBef>
              <a:spcPts val="0"/>
            </a:spcBef>
            <a:spcAft>
              <a:spcPts val="0"/>
            </a:spcAft>
          </a:pPr>
          <a:endParaRPr lang="en-US" sz="1600">
            <a:cs typeface="B Nazanin" panose="00000400000000000000" pitchFamily="2" charset="-78"/>
          </a:endParaRPr>
        </a:p>
      </dgm:t>
    </dgm:pt>
    <dgm:pt modelId="{D125CA89-4170-4ABA-97B4-5D2EC1FD55E3}" type="sibTrans" cxnId="{3D9CD151-91C4-40DE-A0BC-424F16661C6F}">
      <dgm:prSet custT="1"/>
      <dgm:spPr/>
      <dgm:t>
        <a:bodyPr/>
        <a:lstStyle/>
        <a:p>
          <a:pPr algn="ctr" rtl="1">
            <a:spcBef>
              <a:spcPts val="0"/>
            </a:spcBef>
            <a:spcAft>
              <a:spcPts val="0"/>
            </a:spcAft>
          </a:pPr>
          <a:endParaRPr lang="en-US" sz="1600">
            <a:cs typeface="B Nazanin" panose="00000400000000000000" pitchFamily="2" charset="-78"/>
          </a:endParaRPr>
        </a:p>
      </dgm:t>
    </dgm:pt>
    <dgm:pt modelId="{DFDA2E2A-9A76-49DF-ADC7-FAF0037E26B0}">
      <dgm:prSet phldrT="[Text]" custT="1"/>
      <dgm:spPr/>
      <dgm:t>
        <a:bodyPr/>
        <a:lstStyle/>
        <a:p>
          <a:pPr algn="ctr" rtl="1">
            <a:spcBef>
              <a:spcPts val="0"/>
            </a:spcBef>
            <a:spcAft>
              <a:spcPts val="0"/>
            </a:spcAft>
          </a:pPr>
          <a:r>
            <a:rPr lang="fa-IR" sz="2400" dirty="0" smtClean="0">
              <a:cs typeface="B Nazanin" panose="00000400000000000000" pitchFamily="2" charset="-78"/>
            </a:rPr>
            <a:t>هو أكل شي‏ء أو شربه مع اشتهاء و ذوق</a:t>
          </a:r>
          <a:endParaRPr lang="en-US" sz="2400" dirty="0">
            <a:cs typeface="B Nazanin" panose="00000400000000000000" pitchFamily="2" charset="-78"/>
          </a:endParaRPr>
        </a:p>
      </dgm:t>
    </dgm:pt>
    <dgm:pt modelId="{3B309884-0899-4483-BC40-E348B380DAF7}" type="parTrans" cxnId="{10E98474-2075-4137-8100-ED8C270C0F2F}">
      <dgm:prSet/>
      <dgm:spPr/>
      <dgm:t>
        <a:bodyPr/>
        <a:lstStyle/>
        <a:p>
          <a:pPr algn="ctr" rtl="1">
            <a:spcBef>
              <a:spcPts val="0"/>
            </a:spcBef>
            <a:spcAft>
              <a:spcPts val="0"/>
            </a:spcAft>
          </a:pPr>
          <a:endParaRPr lang="en-US" sz="1600">
            <a:cs typeface="B Nazanin" panose="00000400000000000000" pitchFamily="2" charset="-78"/>
          </a:endParaRPr>
        </a:p>
      </dgm:t>
    </dgm:pt>
    <dgm:pt modelId="{F8EB04DC-9578-44B3-87B3-4DB43E013E6A}" type="sibTrans" cxnId="{10E98474-2075-4137-8100-ED8C270C0F2F}">
      <dgm:prSet custT="1"/>
      <dgm:spPr/>
      <dgm:t>
        <a:bodyPr/>
        <a:lstStyle/>
        <a:p>
          <a:pPr algn="ctr" rtl="1">
            <a:spcBef>
              <a:spcPts val="0"/>
            </a:spcBef>
            <a:spcAft>
              <a:spcPts val="0"/>
            </a:spcAft>
          </a:pPr>
          <a:endParaRPr lang="en-US" sz="1600">
            <a:cs typeface="B Nazanin" panose="00000400000000000000" pitchFamily="2" charset="-78"/>
          </a:endParaRPr>
        </a:p>
      </dgm:t>
    </dgm:pt>
    <dgm:pt modelId="{19F1330F-B28A-44F7-A17A-CB275D7E6825}">
      <dgm:prSet phldrT="[Text]" custT="1"/>
      <dgm:spPr/>
      <dgm:t>
        <a:bodyPr/>
        <a:lstStyle/>
        <a:p>
          <a:pPr rtl="1">
            <a:spcAft>
              <a:spcPts val="0"/>
            </a:spcAft>
          </a:pPr>
          <a:r>
            <a:rPr lang="fa-IR" sz="2000" b="1" dirty="0" smtClean="0">
              <a:cs typeface="B Nazanin" panose="00000400000000000000" pitchFamily="2" charset="-78"/>
            </a:rPr>
            <a:t>طعم</a:t>
          </a:r>
          <a:endParaRPr lang="en-US" sz="2000" b="1" dirty="0" smtClean="0">
            <a:cs typeface="B Nazanin" panose="00000400000000000000" pitchFamily="2" charset="-78"/>
          </a:endParaRPr>
        </a:p>
        <a:p>
          <a:pPr>
            <a:spcAft>
              <a:spcPts val="0"/>
            </a:spcAft>
          </a:pPr>
          <a:r>
            <a:rPr lang="fa-IR" sz="2000" b="1" dirty="0" smtClean="0">
              <a:cs typeface="B Nazanin" panose="00000400000000000000" pitchFamily="2" charset="-78"/>
            </a:rPr>
            <a:t>(طعام)</a:t>
          </a:r>
          <a:endParaRPr lang="en-US" sz="2000" b="1" dirty="0" smtClean="0">
            <a:cs typeface="B Nazanin" panose="00000400000000000000" pitchFamily="2" charset="-78"/>
          </a:endParaRPr>
        </a:p>
      </dgm:t>
    </dgm:pt>
    <dgm:pt modelId="{694ED798-01F7-4366-BC07-1B3F24F8F3C4}" type="parTrans" cxnId="{C3A4A0A8-FB37-4CA7-86E2-BC7A2FAFF616}">
      <dgm:prSet/>
      <dgm:spPr/>
      <dgm:t>
        <a:bodyPr/>
        <a:lstStyle/>
        <a:p>
          <a:pPr algn="ctr" rtl="1">
            <a:spcBef>
              <a:spcPts val="0"/>
            </a:spcBef>
            <a:spcAft>
              <a:spcPts val="0"/>
            </a:spcAft>
          </a:pPr>
          <a:endParaRPr lang="en-US" sz="1600">
            <a:cs typeface="B Nazanin" panose="00000400000000000000" pitchFamily="2" charset="-78"/>
          </a:endParaRPr>
        </a:p>
      </dgm:t>
    </dgm:pt>
    <dgm:pt modelId="{68FFA542-B403-43A4-AC3F-3394A505000B}" type="sibTrans" cxnId="{C3A4A0A8-FB37-4CA7-86E2-BC7A2FAFF616}">
      <dgm:prSet/>
      <dgm:spPr/>
      <dgm:t>
        <a:bodyPr/>
        <a:lstStyle/>
        <a:p>
          <a:pPr algn="ctr" rtl="1">
            <a:spcBef>
              <a:spcPts val="0"/>
            </a:spcBef>
            <a:spcAft>
              <a:spcPts val="0"/>
            </a:spcAft>
          </a:pPr>
          <a:endParaRPr lang="en-US" sz="1600">
            <a:cs typeface="B Nazanin" panose="00000400000000000000" pitchFamily="2" charset="-78"/>
          </a:endParaRPr>
        </a:p>
      </dgm:t>
    </dgm:pt>
    <dgm:pt modelId="{0AD92433-3A2A-4356-96BE-5B2EAE1B84F3}" type="pres">
      <dgm:prSet presAssocID="{97A4B665-BD08-4FB8-BC7A-7B81400BC62B}" presName="linearFlow" presStyleCnt="0">
        <dgm:presLayoutVars>
          <dgm:dir/>
          <dgm:resizeHandles val="exact"/>
        </dgm:presLayoutVars>
      </dgm:prSet>
      <dgm:spPr/>
    </dgm:pt>
    <dgm:pt modelId="{9B3308A7-6757-4A66-9E73-B8D51EFFEE46}" type="pres">
      <dgm:prSet presAssocID="{414EABD1-7AF3-42F4-B2EC-5846D9C347F0}" presName="node" presStyleLbl="node1" presStyleIdx="0" presStyleCnt="3" custScaleX="179791" custScaleY="63978" custLinFactX="68" custLinFactNeighborX="100000">
        <dgm:presLayoutVars>
          <dgm:bulletEnabled val="1"/>
        </dgm:presLayoutVars>
      </dgm:prSet>
      <dgm:spPr>
        <a:prstGeom prst="roundRect">
          <a:avLst/>
        </a:prstGeom>
      </dgm:spPr>
      <dgm:t>
        <a:bodyPr/>
        <a:lstStyle/>
        <a:p>
          <a:endParaRPr lang="en-US"/>
        </a:p>
      </dgm:t>
    </dgm:pt>
    <dgm:pt modelId="{0B5568DB-C109-497A-AC98-782CD35F5E70}" type="pres">
      <dgm:prSet presAssocID="{D125CA89-4170-4ABA-97B4-5D2EC1FD55E3}" presName="spacerL" presStyleCnt="0"/>
      <dgm:spPr/>
    </dgm:pt>
    <dgm:pt modelId="{DF89BC0F-0018-48F2-AAF0-ACA8F32EFC32}" type="pres">
      <dgm:prSet presAssocID="{D125CA89-4170-4ABA-97B4-5D2EC1FD55E3}" presName="sibTrans" presStyleLbl="sibTrans2D1" presStyleIdx="0" presStyleCnt="2" custScaleX="37539" custScaleY="48277" custLinFactNeighborX="50128"/>
      <dgm:spPr>
        <a:prstGeom prst="leftArrow">
          <a:avLst/>
        </a:prstGeom>
      </dgm:spPr>
      <dgm:t>
        <a:bodyPr/>
        <a:lstStyle/>
        <a:p>
          <a:endParaRPr lang="en-US"/>
        </a:p>
      </dgm:t>
    </dgm:pt>
    <dgm:pt modelId="{5F1EC9AD-365C-4550-BEEC-17EF2DFBE97C}" type="pres">
      <dgm:prSet presAssocID="{D125CA89-4170-4ABA-97B4-5D2EC1FD55E3}" presName="spacerR" presStyleCnt="0"/>
      <dgm:spPr/>
    </dgm:pt>
    <dgm:pt modelId="{D93A9E7E-E625-4E51-93E2-7A6F820BC0AD}" type="pres">
      <dgm:prSet presAssocID="{DFDA2E2A-9A76-49DF-ADC7-FAF0037E26B0}" presName="node" presStyleLbl="node1" presStyleIdx="1" presStyleCnt="3" custScaleX="179791" custScaleY="63978" custLinFactNeighborX="27022">
        <dgm:presLayoutVars>
          <dgm:bulletEnabled val="1"/>
        </dgm:presLayoutVars>
      </dgm:prSet>
      <dgm:spPr>
        <a:prstGeom prst="roundRect">
          <a:avLst/>
        </a:prstGeom>
      </dgm:spPr>
      <dgm:t>
        <a:bodyPr/>
        <a:lstStyle/>
        <a:p>
          <a:endParaRPr lang="en-US"/>
        </a:p>
      </dgm:t>
    </dgm:pt>
    <dgm:pt modelId="{33448EA1-0B69-4517-9A0A-3E46F607B7CC}" type="pres">
      <dgm:prSet presAssocID="{F8EB04DC-9578-44B3-87B3-4DB43E013E6A}" presName="spacerL" presStyleCnt="0"/>
      <dgm:spPr/>
    </dgm:pt>
    <dgm:pt modelId="{350CE109-14D8-4FC6-B857-BD2E285B8386}" type="pres">
      <dgm:prSet presAssocID="{F8EB04DC-9578-44B3-87B3-4DB43E013E6A}" presName="sibTrans" presStyleLbl="sibTrans2D1" presStyleIdx="1" presStyleCnt="2" custScaleX="17222" custScaleY="34483"/>
      <dgm:spPr/>
      <dgm:t>
        <a:bodyPr/>
        <a:lstStyle/>
        <a:p>
          <a:endParaRPr lang="en-US"/>
        </a:p>
      </dgm:t>
    </dgm:pt>
    <dgm:pt modelId="{509842F8-1738-4231-A096-ECB42FC950F5}" type="pres">
      <dgm:prSet presAssocID="{F8EB04DC-9578-44B3-87B3-4DB43E013E6A}" presName="spacerR" presStyleCnt="0"/>
      <dgm:spPr/>
    </dgm:pt>
    <dgm:pt modelId="{5F95A504-0711-4FE3-B35A-7E0A99F797F1}" type="pres">
      <dgm:prSet presAssocID="{19F1330F-B28A-44F7-A17A-CB275D7E6825}" presName="node" presStyleLbl="node1" presStyleIdx="2" presStyleCnt="3" custScaleX="60198" custScaleY="60198">
        <dgm:presLayoutVars>
          <dgm:bulletEnabled val="1"/>
        </dgm:presLayoutVars>
      </dgm:prSet>
      <dgm:spPr/>
      <dgm:t>
        <a:bodyPr/>
        <a:lstStyle/>
        <a:p>
          <a:endParaRPr lang="en-US"/>
        </a:p>
      </dgm:t>
    </dgm:pt>
  </dgm:ptLst>
  <dgm:cxnLst>
    <dgm:cxn modelId="{A59B7FB6-495A-4625-BBCA-9015879FC32B}" type="presOf" srcId="{19F1330F-B28A-44F7-A17A-CB275D7E6825}" destId="{5F95A504-0711-4FE3-B35A-7E0A99F797F1}" srcOrd="0" destOrd="0" presId="urn:microsoft.com/office/officeart/2005/8/layout/equation1"/>
    <dgm:cxn modelId="{CA401D03-775A-4ED2-85A3-FABC8D2FCC84}" type="presOf" srcId="{D125CA89-4170-4ABA-97B4-5D2EC1FD55E3}" destId="{DF89BC0F-0018-48F2-AAF0-ACA8F32EFC32}" srcOrd="0" destOrd="0" presId="urn:microsoft.com/office/officeart/2005/8/layout/equation1"/>
    <dgm:cxn modelId="{10E98474-2075-4137-8100-ED8C270C0F2F}" srcId="{97A4B665-BD08-4FB8-BC7A-7B81400BC62B}" destId="{DFDA2E2A-9A76-49DF-ADC7-FAF0037E26B0}" srcOrd="1" destOrd="0" parTransId="{3B309884-0899-4483-BC40-E348B380DAF7}" sibTransId="{F8EB04DC-9578-44B3-87B3-4DB43E013E6A}"/>
    <dgm:cxn modelId="{B12D27D0-9DC6-47AF-8036-360CA1805570}" type="presOf" srcId="{97A4B665-BD08-4FB8-BC7A-7B81400BC62B}" destId="{0AD92433-3A2A-4356-96BE-5B2EAE1B84F3}" srcOrd="0" destOrd="0" presId="urn:microsoft.com/office/officeart/2005/8/layout/equation1"/>
    <dgm:cxn modelId="{3D9CD151-91C4-40DE-A0BC-424F16661C6F}" srcId="{97A4B665-BD08-4FB8-BC7A-7B81400BC62B}" destId="{414EABD1-7AF3-42F4-B2EC-5846D9C347F0}" srcOrd="0" destOrd="0" parTransId="{74FD5487-3EA3-4CDF-ABB9-A2BA66C2AFC1}" sibTransId="{D125CA89-4170-4ABA-97B4-5D2EC1FD55E3}"/>
    <dgm:cxn modelId="{C3A4A0A8-FB37-4CA7-86E2-BC7A2FAFF616}" srcId="{97A4B665-BD08-4FB8-BC7A-7B81400BC62B}" destId="{19F1330F-B28A-44F7-A17A-CB275D7E6825}" srcOrd="2" destOrd="0" parTransId="{694ED798-01F7-4366-BC07-1B3F24F8F3C4}" sibTransId="{68FFA542-B403-43A4-AC3F-3394A505000B}"/>
    <dgm:cxn modelId="{2F074E09-7667-47A8-9E37-59BB0BD2EE4B}" type="presOf" srcId="{DFDA2E2A-9A76-49DF-ADC7-FAF0037E26B0}" destId="{D93A9E7E-E625-4E51-93E2-7A6F820BC0AD}" srcOrd="0" destOrd="0" presId="urn:microsoft.com/office/officeart/2005/8/layout/equation1"/>
    <dgm:cxn modelId="{BE8BB166-DA2D-4ADD-A130-15CF1F89BB5C}" type="presOf" srcId="{F8EB04DC-9578-44B3-87B3-4DB43E013E6A}" destId="{350CE109-14D8-4FC6-B857-BD2E285B8386}" srcOrd="0" destOrd="0" presId="urn:microsoft.com/office/officeart/2005/8/layout/equation1"/>
    <dgm:cxn modelId="{35E28EE6-3801-4A68-9091-A2B9F0D38DCE}" type="presOf" srcId="{414EABD1-7AF3-42F4-B2EC-5846D9C347F0}" destId="{9B3308A7-6757-4A66-9E73-B8D51EFFEE46}" srcOrd="0" destOrd="0" presId="urn:microsoft.com/office/officeart/2005/8/layout/equation1"/>
    <dgm:cxn modelId="{0BFC5AEB-1CF2-4A9E-8241-77BF011181AF}" type="presParOf" srcId="{0AD92433-3A2A-4356-96BE-5B2EAE1B84F3}" destId="{9B3308A7-6757-4A66-9E73-B8D51EFFEE46}" srcOrd="0" destOrd="0" presId="urn:microsoft.com/office/officeart/2005/8/layout/equation1"/>
    <dgm:cxn modelId="{1FD0AC1B-CD79-408F-AAF9-8CB51B812DA1}" type="presParOf" srcId="{0AD92433-3A2A-4356-96BE-5B2EAE1B84F3}" destId="{0B5568DB-C109-497A-AC98-782CD35F5E70}" srcOrd="1" destOrd="0" presId="urn:microsoft.com/office/officeart/2005/8/layout/equation1"/>
    <dgm:cxn modelId="{05403E6A-891E-4F75-A268-9DF8D37B96C0}" type="presParOf" srcId="{0AD92433-3A2A-4356-96BE-5B2EAE1B84F3}" destId="{DF89BC0F-0018-48F2-AAF0-ACA8F32EFC32}" srcOrd="2" destOrd="0" presId="urn:microsoft.com/office/officeart/2005/8/layout/equation1"/>
    <dgm:cxn modelId="{55207008-E53E-40F1-B7E0-F2AAA8D37A7E}" type="presParOf" srcId="{0AD92433-3A2A-4356-96BE-5B2EAE1B84F3}" destId="{5F1EC9AD-365C-4550-BEEC-17EF2DFBE97C}" srcOrd="3" destOrd="0" presId="urn:microsoft.com/office/officeart/2005/8/layout/equation1"/>
    <dgm:cxn modelId="{CF844A6A-D72A-47CE-BAD6-702EFD87F22F}" type="presParOf" srcId="{0AD92433-3A2A-4356-96BE-5B2EAE1B84F3}" destId="{D93A9E7E-E625-4E51-93E2-7A6F820BC0AD}" srcOrd="4" destOrd="0" presId="urn:microsoft.com/office/officeart/2005/8/layout/equation1"/>
    <dgm:cxn modelId="{44C59188-F293-4162-B43B-31CC1A5D43F1}" type="presParOf" srcId="{0AD92433-3A2A-4356-96BE-5B2EAE1B84F3}" destId="{33448EA1-0B69-4517-9A0A-3E46F607B7CC}" srcOrd="5" destOrd="0" presId="urn:microsoft.com/office/officeart/2005/8/layout/equation1"/>
    <dgm:cxn modelId="{AA935FBD-BC17-4383-8C66-24475A1D9AFE}" type="presParOf" srcId="{0AD92433-3A2A-4356-96BE-5B2EAE1B84F3}" destId="{350CE109-14D8-4FC6-B857-BD2E285B8386}" srcOrd="6" destOrd="0" presId="urn:microsoft.com/office/officeart/2005/8/layout/equation1"/>
    <dgm:cxn modelId="{7001F024-407F-481B-A4B0-8A62C001EF50}" type="presParOf" srcId="{0AD92433-3A2A-4356-96BE-5B2EAE1B84F3}" destId="{509842F8-1738-4231-A096-ECB42FC950F5}" srcOrd="7" destOrd="0" presId="urn:microsoft.com/office/officeart/2005/8/layout/equation1"/>
    <dgm:cxn modelId="{BE194FCB-9927-479B-BE83-A55D99A112FB}" type="presParOf" srcId="{0AD92433-3A2A-4356-96BE-5B2EAE1B84F3}" destId="{5F95A504-0711-4FE3-B35A-7E0A99F797F1}" srcOrd="8" destOrd="0" presId="urn:microsoft.com/office/officeart/2005/8/layout/equati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7A4B665-BD08-4FB8-BC7A-7B81400BC62B}" type="doc">
      <dgm:prSet loTypeId="urn:microsoft.com/office/officeart/2005/8/layout/equation1" loCatId="process" qsTypeId="urn:microsoft.com/office/officeart/2005/8/quickstyle/3d1" qsCatId="3D" csTypeId="urn:microsoft.com/office/officeart/2005/8/colors/accent4_2" csCatId="accent4" phldr="1"/>
      <dgm:spPr/>
    </dgm:pt>
    <dgm:pt modelId="{414EABD1-7AF3-42F4-B2EC-5846D9C347F0}">
      <dgm:prSet phldrT="[Text]" custT="1"/>
      <dgm:spPr/>
      <dgm:t>
        <a:bodyPr/>
        <a:lstStyle/>
        <a:p>
          <a:pPr rtl="1"/>
          <a:r>
            <a:rPr lang="fa-IR" sz="2000" dirty="0" smtClean="0">
              <a:cs typeface="B Nazanin" panose="00000400000000000000" pitchFamily="2" charset="-78"/>
            </a:rPr>
            <a:t>یتم به قطع شدن از چیزی که به آن تعلق دارد و در ضعف قرار گرفتن گویند. و یتیم کسی است که مربی و سرپرست امور و معيشت خود را از دست داده است.</a:t>
          </a:r>
          <a:endParaRPr lang="en-US" sz="2000" dirty="0" smtClean="0">
            <a:cs typeface="B Nazanin" panose="00000400000000000000" pitchFamily="2" charset="-78"/>
          </a:endParaRPr>
        </a:p>
      </dgm:t>
    </dgm:pt>
    <dgm:pt modelId="{74FD5487-3EA3-4CDF-ABB9-A2BA66C2AFC1}" type="parTrans" cxnId="{3D9CD151-91C4-40DE-A0BC-424F16661C6F}">
      <dgm:prSet/>
      <dgm:spPr/>
      <dgm:t>
        <a:bodyPr/>
        <a:lstStyle/>
        <a:p>
          <a:pPr algn="ctr" rtl="1">
            <a:spcBef>
              <a:spcPts val="0"/>
            </a:spcBef>
            <a:spcAft>
              <a:spcPts val="0"/>
            </a:spcAft>
          </a:pPr>
          <a:endParaRPr lang="en-US" sz="1600">
            <a:cs typeface="B Nazanin" panose="00000400000000000000" pitchFamily="2" charset="-78"/>
          </a:endParaRPr>
        </a:p>
      </dgm:t>
    </dgm:pt>
    <dgm:pt modelId="{D125CA89-4170-4ABA-97B4-5D2EC1FD55E3}" type="sibTrans" cxnId="{3D9CD151-91C4-40DE-A0BC-424F16661C6F}">
      <dgm:prSet custT="1"/>
      <dgm:spPr/>
      <dgm:t>
        <a:bodyPr/>
        <a:lstStyle/>
        <a:p>
          <a:pPr algn="ctr" rtl="1">
            <a:spcBef>
              <a:spcPts val="0"/>
            </a:spcBef>
            <a:spcAft>
              <a:spcPts val="0"/>
            </a:spcAft>
          </a:pPr>
          <a:endParaRPr lang="en-US" sz="1600">
            <a:cs typeface="B Nazanin" panose="00000400000000000000" pitchFamily="2" charset="-78"/>
          </a:endParaRPr>
        </a:p>
      </dgm:t>
    </dgm:pt>
    <dgm:pt modelId="{DFDA2E2A-9A76-49DF-ADC7-FAF0037E26B0}">
      <dgm:prSet phldrT="[Text]" custT="1"/>
      <dgm:spPr/>
      <dgm:t>
        <a:bodyPr/>
        <a:lstStyle/>
        <a:p>
          <a:pPr rtl="1"/>
          <a:r>
            <a:rPr lang="fa-IR" sz="2400" dirty="0" smtClean="0">
              <a:cs typeface="B Nazanin" panose="00000400000000000000" pitchFamily="2" charset="-78"/>
            </a:rPr>
            <a:t>هو انقطاع عمّا يتعلّق به و انفراد فى ضعف‏. اليتم بفقدان الأب المربّى المدبّر المدير لمعيشته و اموره‏.</a:t>
          </a:r>
          <a:endParaRPr lang="en-US" sz="2400" dirty="0" smtClean="0">
            <a:cs typeface="B Nazanin" panose="00000400000000000000" pitchFamily="2" charset="-78"/>
          </a:endParaRPr>
        </a:p>
      </dgm:t>
    </dgm:pt>
    <dgm:pt modelId="{3B309884-0899-4483-BC40-E348B380DAF7}" type="parTrans" cxnId="{10E98474-2075-4137-8100-ED8C270C0F2F}">
      <dgm:prSet/>
      <dgm:spPr/>
      <dgm:t>
        <a:bodyPr/>
        <a:lstStyle/>
        <a:p>
          <a:pPr algn="ctr" rtl="1">
            <a:spcBef>
              <a:spcPts val="0"/>
            </a:spcBef>
            <a:spcAft>
              <a:spcPts val="0"/>
            </a:spcAft>
          </a:pPr>
          <a:endParaRPr lang="en-US" sz="1600">
            <a:cs typeface="B Nazanin" panose="00000400000000000000" pitchFamily="2" charset="-78"/>
          </a:endParaRPr>
        </a:p>
      </dgm:t>
    </dgm:pt>
    <dgm:pt modelId="{F8EB04DC-9578-44B3-87B3-4DB43E013E6A}" type="sibTrans" cxnId="{10E98474-2075-4137-8100-ED8C270C0F2F}">
      <dgm:prSet custT="1"/>
      <dgm:spPr/>
      <dgm:t>
        <a:bodyPr/>
        <a:lstStyle/>
        <a:p>
          <a:pPr algn="ctr" rtl="1">
            <a:spcBef>
              <a:spcPts val="0"/>
            </a:spcBef>
            <a:spcAft>
              <a:spcPts val="0"/>
            </a:spcAft>
          </a:pPr>
          <a:endParaRPr lang="en-US" sz="1600">
            <a:cs typeface="B Nazanin" panose="00000400000000000000" pitchFamily="2" charset="-78"/>
          </a:endParaRPr>
        </a:p>
      </dgm:t>
    </dgm:pt>
    <dgm:pt modelId="{19F1330F-B28A-44F7-A17A-CB275D7E6825}">
      <dgm:prSet phldrT="[Text]" custT="1"/>
      <dgm:spPr/>
      <dgm:t>
        <a:bodyPr/>
        <a:lstStyle/>
        <a:p>
          <a:pPr algn="ctr" rtl="1">
            <a:lnSpc>
              <a:spcPct val="90000"/>
            </a:lnSpc>
            <a:spcAft>
              <a:spcPts val="0"/>
            </a:spcAft>
          </a:pPr>
          <a:r>
            <a:rPr lang="fa-IR" sz="2000" b="1" dirty="0" smtClean="0">
              <a:cs typeface="B Nazanin" panose="00000400000000000000" pitchFamily="2" charset="-78"/>
            </a:rPr>
            <a:t>یتم</a:t>
          </a:r>
        </a:p>
        <a:p>
          <a:pPr algn="ctr" rtl="1">
            <a:lnSpc>
              <a:spcPct val="90000"/>
            </a:lnSpc>
            <a:spcAft>
              <a:spcPts val="0"/>
            </a:spcAft>
          </a:pPr>
          <a:r>
            <a:rPr lang="fa-IR" sz="2000" b="1" dirty="0" smtClean="0">
              <a:cs typeface="B Nazanin" panose="00000400000000000000" pitchFamily="2" charset="-78"/>
            </a:rPr>
            <a:t>(یتیم)</a:t>
          </a:r>
          <a:endParaRPr lang="en-US" sz="2000" b="1" dirty="0" smtClean="0">
            <a:cs typeface="B Nazanin" panose="00000400000000000000" pitchFamily="2" charset="-78"/>
          </a:endParaRPr>
        </a:p>
      </dgm:t>
    </dgm:pt>
    <dgm:pt modelId="{694ED798-01F7-4366-BC07-1B3F24F8F3C4}" type="parTrans" cxnId="{C3A4A0A8-FB37-4CA7-86E2-BC7A2FAFF616}">
      <dgm:prSet/>
      <dgm:spPr/>
      <dgm:t>
        <a:bodyPr/>
        <a:lstStyle/>
        <a:p>
          <a:pPr algn="ctr" rtl="1">
            <a:spcBef>
              <a:spcPts val="0"/>
            </a:spcBef>
            <a:spcAft>
              <a:spcPts val="0"/>
            </a:spcAft>
          </a:pPr>
          <a:endParaRPr lang="en-US" sz="1600">
            <a:cs typeface="B Nazanin" panose="00000400000000000000" pitchFamily="2" charset="-78"/>
          </a:endParaRPr>
        </a:p>
      </dgm:t>
    </dgm:pt>
    <dgm:pt modelId="{68FFA542-B403-43A4-AC3F-3394A505000B}" type="sibTrans" cxnId="{C3A4A0A8-FB37-4CA7-86E2-BC7A2FAFF616}">
      <dgm:prSet/>
      <dgm:spPr/>
      <dgm:t>
        <a:bodyPr/>
        <a:lstStyle/>
        <a:p>
          <a:pPr algn="ctr" rtl="1">
            <a:spcBef>
              <a:spcPts val="0"/>
            </a:spcBef>
            <a:spcAft>
              <a:spcPts val="0"/>
            </a:spcAft>
          </a:pPr>
          <a:endParaRPr lang="en-US" sz="1600">
            <a:cs typeface="B Nazanin" panose="00000400000000000000" pitchFamily="2" charset="-78"/>
          </a:endParaRPr>
        </a:p>
      </dgm:t>
    </dgm:pt>
    <dgm:pt modelId="{0AD92433-3A2A-4356-96BE-5B2EAE1B84F3}" type="pres">
      <dgm:prSet presAssocID="{97A4B665-BD08-4FB8-BC7A-7B81400BC62B}" presName="linearFlow" presStyleCnt="0">
        <dgm:presLayoutVars>
          <dgm:dir/>
          <dgm:resizeHandles val="exact"/>
        </dgm:presLayoutVars>
      </dgm:prSet>
      <dgm:spPr/>
    </dgm:pt>
    <dgm:pt modelId="{9B3308A7-6757-4A66-9E73-B8D51EFFEE46}" type="pres">
      <dgm:prSet presAssocID="{414EABD1-7AF3-42F4-B2EC-5846D9C347F0}" presName="node" presStyleLbl="node1" presStyleIdx="0" presStyleCnt="3" custScaleX="189324" custScaleY="138472" custLinFactX="68" custLinFactNeighborX="100000">
        <dgm:presLayoutVars>
          <dgm:bulletEnabled val="1"/>
        </dgm:presLayoutVars>
      </dgm:prSet>
      <dgm:spPr>
        <a:prstGeom prst="roundRect">
          <a:avLst/>
        </a:prstGeom>
      </dgm:spPr>
      <dgm:t>
        <a:bodyPr/>
        <a:lstStyle/>
        <a:p>
          <a:endParaRPr lang="en-US"/>
        </a:p>
      </dgm:t>
    </dgm:pt>
    <dgm:pt modelId="{0B5568DB-C109-497A-AC98-782CD35F5E70}" type="pres">
      <dgm:prSet presAssocID="{D125CA89-4170-4ABA-97B4-5D2EC1FD55E3}" presName="spacerL" presStyleCnt="0"/>
      <dgm:spPr/>
    </dgm:pt>
    <dgm:pt modelId="{DF89BC0F-0018-48F2-AAF0-ACA8F32EFC32}" type="pres">
      <dgm:prSet presAssocID="{D125CA89-4170-4ABA-97B4-5D2EC1FD55E3}" presName="sibTrans" presStyleLbl="sibTrans2D1" presStyleIdx="0" presStyleCnt="2" custScaleX="37539" custScaleY="48277" custLinFactNeighborX="50128"/>
      <dgm:spPr>
        <a:prstGeom prst="leftArrow">
          <a:avLst/>
        </a:prstGeom>
      </dgm:spPr>
      <dgm:t>
        <a:bodyPr/>
        <a:lstStyle/>
        <a:p>
          <a:endParaRPr lang="en-US"/>
        </a:p>
      </dgm:t>
    </dgm:pt>
    <dgm:pt modelId="{5F1EC9AD-365C-4550-BEEC-17EF2DFBE97C}" type="pres">
      <dgm:prSet presAssocID="{D125CA89-4170-4ABA-97B4-5D2EC1FD55E3}" presName="spacerR" presStyleCnt="0"/>
      <dgm:spPr/>
    </dgm:pt>
    <dgm:pt modelId="{D93A9E7E-E625-4E51-93E2-7A6F820BC0AD}" type="pres">
      <dgm:prSet presAssocID="{DFDA2E2A-9A76-49DF-ADC7-FAF0037E26B0}" presName="node" presStyleLbl="node1" presStyleIdx="1" presStyleCnt="3" custScaleX="189324" custScaleY="138472" custLinFactNeighborX="27022">
        <dgm:presLayoutVars>
          <dgm:bulletEnabled val="1"/>
        </dgm:presLayoutVars>
      </dgm:prSet>
      <dgm:spPr>
        <a:prstGeom prst="roundRect">
          <a:avLst/>
        </a:prstGeom>
      </dgm:spPr>
      <dgm:t>
        <a:bodyPr/>
        <a:lstStyle/>
        <a:p>
          <a:endParaRPr lang="en-US"/>
        </a:p>
      </dgm:t>
    </dgm:pt>
    <dgm:pt modelId="{33448EA1-0B69-4517-9A0A-3E46F607B7CC}" type="pres">
      <dgm:prSet presAssocID="{F8EB04DC-9578-44B3-87B3-4DB43E013E6A}" presName="spacerL" presStyleCnt="0"/>
      <dgm:spPr/>
    </dgm:pt>
    <dgm:pt modelId="{350CE109-14D8-4FC6-B857-BD2E285B8386}" type="pres">
      <dgm:prSet presAssocID="{F8EB04DC-9578-44B3-87B3-4DB43E013E6A}" presName="sibTrans" presStyleLbl="sibTrans2D1" presStyleIdx="1" presStyleCnt="2" custScaleX="17222" custScaleY="34483"/>
      <dgm:spPr/>
      <dgm:t>
        <a:bodyPr/>
        <a:lstStyle/>
        <a:p>
          <a:endParaRPr lang="en-US"/>
        </a:p>
      </dgm:t>
    </dgm:pt>
    <dgm:pt modelId="{509842F8-1738-4231-A096-ECB42FC950F5}" type="pres">
      <dgm:prSet presAssocID="{F8EB04DC-9578-44B3-87B3-4DB43E013E6A}" presName="spacerR" presStyleCnt="0"/>
      <dgm:spPr/>
    </dgm:pt>
    <dgm:pt modelId="{5F95A504-0711-4FE3-B35A-7E0A99F797F1}" type="pres">
      <dgm:prSet presAssocID="{19F1330F-B28A-44F7-A17A-CB275D7E6825}" presName="node" presStyleLbl="node1" presStyleIdx="2" presStyleCnt="3" custScaleX="60198" custScaleY="60198">
        <dgm:presLayoutVars>
          <dgm:bulletEnabled val="1"/>
        </dgm:presLayoutVars>
      </dgm:prSet>
      <dgm:spPr/>
      <dgm:t>
        <a:bodyPr/>
        <a:lstStyle/>
        <a:p>
          <a:endParaRPr lang="en-US"/>
        </a:p>
      </dgm:t>
    </dgm:pt>
  </dgm:ptLst>
  <dgm:cxnLst>
    <dgm:cxn modelId="{10E98474-2075-4137-8100-ED8C270C0F2F}" srcId="{97A4B665-BD08-4FB8-BC7A-7B81400BC62B}" destId="{DFDA2E2A-9A76-49DF-ADC7-FAF0037E26B0}" srcOrd="1" destOrd="0" parTransId="{3B309884-0899-4483-BC40-E348B380DAF7}" sibTransId="{F8EB04DC-9578-44B3-87B3-4DB43E013E6A}"/>
    <dgm:cxn modelId="{88113C4E-7C42-4F72-B3CF-2C9839100CF9}" type="presOf" srcId="{F8EB04DC-9578-44B3-87B3-4DB43E013E6A}" destId="{350CE109-14D8-4FC6-B857-BD2E285B8386}" srcOrd="0" destOrd="0" presId="urn:microsoft.com/office/officeart/2005/8/layout/equation1"/>
    <dgm:cxn modelId="{3D9CD151-91C4-40DE-A0BC-424F16661C6F}" srcId="{97A4B665-BD08-4FB8-BC7A-7B81400BC62B}" destId="{414EABD1-7AF3-42F4-B2EC-5846D9C347F0}" srcOrd="0" destOrd="0" parTransId="{74FD5487-3EA3-4CDF-ABB9-A2BA66C2AFC1}" sibTransId="{D125CA89-4170-4ABA-97B4-5D2EC1FD55E3}"/>
    <dgm:cxn modelId="{AC31DE08-5292-4C26-9662-C6815BA16EBD}" type="presOf" srcId="{19F1330F-B28A-44F7-A17A-CB275D7E6825}" destId="{5F95A504-0711-4FE3-B35A-7E0A99F797F1}" srcOrd="0" destOrd="0" presId="urn:microsoft.com/office/officeart/2005/8/layout/equation1"/>
    <dgm:cxn modelId="{C3A4A0A8-FB37-4CA7-86E2-BC7A2FAFF616}" srcId="{97A4B665-BD08-4FB8-BC7A-7B81400BC62B}" destId="{19F1330F-B28A-44F7-A17A-CB275D7E6825}" srcOrd="2" destOrd="0" parTransId="{694ED798-01F7-4366-BC07-1B3F24F8F3C4}" sibTransId="{68FFA542-B403-43A4-AC3F-3394A505000B}"/>
    <dgm:cxn modelId="{B69F039E-C6E9-4714-80CF-425894459940}" type="presOf" srcId="{DFDA2E2A-9A76-49DF-ADC7-FAF0037E26B0}" destId="{D93A9E7E-E625-4E51-93E2-7A6F820BC0AD}" srcOrd="0" destOrd="0" presId="urn:microsoft.com/office/officeart/2005/8/layout/equation1"/>
    <dgm:cxn modelId="{49234033-8DCE-4BA6-B6ED-7E2236BD58A5}" type="presOf" srcId="{97A4B665-BD08-4FB8-BC7A-7B81400BC62B}" destId="{0AD92433-3A2A-4356-96BE-5B2EAE1B84F3}" srcOrd="0" destOrd="0" presId="urn:microsoft.com/office/officeart/2005/8/layout/equation1"/>
    <dgm:cxn modelId="{E170036A-CC97-4BEC-81B2-502025301BFF}" type="presOf" srcId="{414EABD1-7AF3-42F4-B2EC-5846D9C347F0}" destId="{9B3308A7-6757-4A66-9E73-B8D51EFFEE46}" srcOrd="0" destOrd="0" presId="urn:microsoft.com/office/officeart/2005/8/layout/equation1"/>
    <dgm:cxn modelId="{D0C7E779-A8D3-45B4-886A-F28542CE8530}" type="presOf" srcId="{D125CA89-4170-4ABA-97B4-5D2EC1FD55E3}" destId="{DF89BC0F-0018-48F2-AAF0-ACA8F32EFC32}" srcOrd="0" destOrd="0" presId="urn:microsoft.com/office/officeart/2005/8/layout/equation1"/>
    <dgm:cxn modelId="{F1CD1559-8655-4733-B73F-AC2936FB3101}" type="presParOf" srcId="{0AD92433-3A2A-4356-96BE-5B2EAE1B84F3}" destId="{9B3308A7-6757-4A66-9E73-B8D51EFFEE46}" srcOrd="0" destOrd="0" presId="urn:microsoft.com/office/officeart/2005/8/layout/equation1"/>
    <dgm:cxn modelId="{2F6AD838-562E-44F7-843C-43E5EC2F34E4}" type="presParOf" srcId="{0AD92433-3A2A-4356-96BE-5B2EAE1B84F3}" destId="{0B5568DB-C109-497A-AC98-782CD35F5E70}" srcOrd="1" destOrd="0" presId="urn:microsoft.com/office/officeart/2005/8/layout/equation1"/>
    <dgm:cxn modelId="{F9475386-0D3E-4F16-9E8C-7AE429C8F37D}" type="presParOf" srcId="{0AD92433-3A2A-4356-96BE-5B2EAE1B84F3}" destId="{DF89BC0F-0018-48F2-AAF0-ACA8F32EFC32}" srcOrd="2" destOrd="0" presId="urn:microsoft.com/office/officeart/2005/8/layout/equation1"/>
    <dgm:cxn modelId="{7A3481D4-A99E-471C-AF01-B9BE0BE2E3A8}" type="presParOf" srcId="{0AD92433-3A2A-4356-96BE-5B2EAE1B84F3}" destId="{5F1EC9AD-365C-4550-BEEC-17EF2DFBE97C}" srcOrd="3" destOrd="0" presId="urn:microsoft.com/office/officeart/2005/8/layout/equation1"/>
    <dgm:cxn modelId="{81A30985-9F4B-485F-AE96-45C16F7B7FDE}" type="presParOf" srcId="{0AD92433-3A2A-4356-96BE-5B2EAE1B84F3}" destId="{D93A9E7E-E625-4E51-93E2-7A6F820BC0AD}" srcOrd="4" destOrd="0" presId="urn:microsoft.com/office/officeart/2005/8/layout/equation1"/>
    <dgm:cxn modelId="{80980CBA-ED19-404E-875A-5274B11808DF}" type="presParOf" srcId="{0AD92433-3A2A-4356-96BE-5B2EAE1B84F3}" destId="{33448EA1-0B69-4517-9A0A-3E46F607B7CC}" srcOrd="5" destOrd="0" presId="urn:microsoft.com/office/officeart/2005/8/layout/equation1"/>
    <dgm:cxn modelId="{1D39BC17-F1A4-4AA1-8798-6DC01626A0A2}" type="presParOf" srcId="{0AD92433-3A2A-4356-96BE-5B2EAE1B84F3}" destId="{350CE109-14D8-4FC6-B857-BD2E285B8386}" srcOrd="6" destOrd="0" presId="urn:microsoft.com/office/officeart/2005/8/layout/equation1"/>
    <dgm:cxn modelId="{53A41ABE-D25C-4554-9705-EA5F2D0C45B7}" type="presParOf" srcId="{0AD92433-3A2A-4356-96BE-5B2EAE1B84F3}" destId="{509842F8-1738-4231-A096-ECB42FC950F5}" srcOrd="7" destOrd="0" presId="urn:microsoft.com/office/officeart/2005/8/layout/equation1"/>
    <dgm:cxn modelId="{CB60601E-4549-4E4E-AEE6-3965EF8B68A8}" type="presParOf" srcId="{0AD92433-3A2A-4356-96BE-5B2EAE1B84F3}" destId="{5F95A504-0711-4FE3-B35A-7E0A99F797F1}" srcOrd="8" destOrd="0" presId="urn:microsoft.com/office/officeart/2005/8/layout/equation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dgm:t>
        <a:bodyPr/>
        <a:lstStyle/>
        <a:p>
          <a:pPr rtl="1">
            <a:spcBef>
              <a:spcPts val="0"/>
            </a:spcBef>
            <a:spcAft>
              <a:spcPts val="0"/>
            </a:spcAft>
          </a:pPr>
          <a:r>
            <a:rPr lang="fa-IR" sz="1400" dirty="0" smtClean="0">
              <a:cs typeface="B Nazanin" panose="00000400000000000000" pitchFamily="2" charset="-78"/>
            </a:rPr>
            <a:t>مطالعه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a:cs typeface="B Nazanin" panose="00000400000000000000" pitchFamily="2" charset="-78"/>
          </a:endParaRPr>
        </a:p>
      </dgm:t>
    </dgm:pt>
    <dgm:pt modelId="{00A8C860-C1DF-45E9-8054-9A4EFD710E56}">
      <dgm:prSet phldrT="[Text]" custT="1"/>
      <dgm:spPr>
        <a:ln>
          <a:solidFill>
            <a:srgbClr val="43C121"/>
          </a:solidFill>
        </a:ln>
      </dgm:spPr>
      <dgm:t>
        <a:bodyPr/>
        <a:lstStyle/>
        <a:p>
          <a:pPr rtl="1">
            <a:spcBef>
              <a:spcPts val="0"/>
            </a:spcBef>
            <a:spcAft>
              <a:spcPts val="0"/>
            </a:spcAft>
          </a:pPr>
          <a:r>
            <a:rPr lang="fa-IR" sz="1400" dirty="0" smtClean="0">
              <a:cs typeface="B Nazanin" panose="00000400000000000000" pitchFamily="2" charset="-78"/>
            </a:rPr>
            <a:t>1. تفکر درباره </a:t>
          </a:r>
        </a:p>
        <a:p>
          <a:pPr rtl="1">
            <a:spcBef>
              <a:spcPts val="0"/>
            </a:spcBef>
            <a:spcAft>
              <a:spcPts val="0"/>
            </a:spcAft>
          </a:pPr>
          <a:r>
            <a:rPr lang="fa-IR" sz="1400" dirty="0" smtClean="0">
              <a:cs typeface="B Nazanin" panose="00000400000000000000" pitchFamily="2" charset="-78"/>
            </a:rPr>
            <a:t>موضوعات</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6404B2-D759-45B9-900A-86A992415D05}" type="parTrans" cxnId="{4C215883-FC02-4230-AB62-EFF57147A7A4}">
      <dgm:prSet/>
      <dgm:spPr/>
      <dgm:t>
        <a:bodyPr/>
        <a:lstStyle/>
        <a:p>
          <a:pPr rtl="1">
            <a:spcBef>
              <a:spcPts val="0"/>
            </a:spcBef>
            <a:spcAft>
              <a:spcPts val="0"/>
            </a:spcAft>
          </a:pPr>
          <a:endParaRPr lang="en-US" sz="1400">
            <a:cs typeface="B Nazanin" panose="00000400000000000000" pitchFamily="2" charset="-78"/>
          </a:endParaRPr>
        </a:p>
      </dgm:t>
    </dgm:pt>
    <dgm:pt modelId="{E9878239-6E71-43F0-ADA1-E92AD4AB5D1D}" type="sibTrans" cxnId="{4C215883-FC02-4230-AB62-EFF57147A7A4}">
      <dgm:prSet custT="1"/>
      <dgm:spPr/>
      <dgm:t>
        <a:bodyPr/>
        <a:lstStyle/>
        <a:p>
          <a:pPr rtl="1">
            <a:spcBef>
              <a:spcPts val="0"/>
            </a:spcBef>
            <a:spcAft>
              <a:spcPts val="0"/>
            </a:spcAft>
          </a:pPr>
          <a:endParaRPr lang="en-US" sz="1400">
            <a:cs typeface="B Nazanin" panose="00000400000000000000" pitchFamily="2" charset="-78"/>
          </a:endParaRPr>
        </a:p>
      </dgm:t>
    </dgm:pt>
    <dgm:pt modelId="{E4BCB6BB-D685-4356-800C-571EB6280F0E}">
      <dgm:prSet phldrT="[Text]" custT="1"/>
      <dgm:spPr/>
      <dgm:t>
        <a:bodyPr/>
        <a:lstStyle/>
        <a:p>
          <a:pPr rtl="1">
            <a:spcBef>
              <a:spcPts val="0"/>
            </a:spcBef>
            <a:spcAft>
              <a:spcPts val="0"/>
            </a:spcAft>
          </a:pPr>
          <a:r>
            <a:rPr lang="fa-IR" sz="1400" dirty="0" smtClean="0">
              <a:cs typeface="B Nazanin" panose="00000400000000000000" pitchFamily="2" charset="-78"/>
            </a:rPr>
            <a:t>2. گزاره نویسی</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AF88E59-BAC7-40CD-87D1-1DF330C7AAE6}" type="parTrans" cxnId="{DCE64F03-5C15-4C8A-A04E-CF5F5E45E4DA}">
      <dgm:prSet/>
      <dgm:spPr/>
      <dgm:t>
        <a:bodyPr/>
        <a:lstStyle/>
        <a:p>
          <a:pPr rtl="1">
            <a:spcBef>
              <a:spcPts val="0"/>
            </a:spcBef>
            <a:spcAft>
              <a:spcPts val="0"/>
            </a:spcAft>
          </a:pPr>
          <a:endParaRPr lang="en-US" sz="1400">
            <a:cs typeface="B Nazanin" panose="00000400000000000000" pitchFamily="2" charset="-78"/>
          </a:endParaRPr>
        </a:p>
      </dgm:t>
    </dgm:pt>
    <dgm:pt modelId="{B5BB3B02-06CC-4149-B5ED-26AAC6933AF4}" type="sibTrans" cxnId="{DCE64F03-5C15-4C8A-A04E-CF5F5E45E4DA}">
      <dgm:prSet custT="1"/>
      <dgm:spPr/>
      <dgm:t>
        <a:bodyPr/>
        <a:lstStyle/>
        <a:p>
          <a:pPr rtl="1">
            <a:spcBef>
              <a:spcPts val="0"/>
            </a:spcBef>
            <a:spcAft>
              <a:spcPts val="0"/>
            </a:spcAft>
          </a:pPr>
          <a:endParaRPr lang="en-US" sz="1400">
            <a:cs typeface="B Nazanin" panose="00000400000000000000" pitchFamily="2" charset="-78"/>
          </a:endParaRPr>
        </a:p>
      </dgm:t>
    </dgm:pt>
    <dgm:pt modelId="{FA27738F-01C6-4BAF-9739-79CEE97260A0}">
      <dgm:prSet phldrT="[Text]" custT="1"/>
      <dgm:spPr/>
      <dgm:t>
        <a:bodyPr/>
        <a:lstStyle/>
        <a:p>
          <a:pPr rtl="1">
            <a:spcBef>
              <a:spcPts val="0"/>
            </a:spcBef>
            <a:spcAft>
              <a:spcPts val="0"/>
            </a:spcAft>
          </a:pPr>
          <a:r>
            <a:rPr lang="fa-IR" sz="1400" dirty="0" smtClean="0">
              <a:cs typeface="B Nazanin" panose="00000400000000000000" pitchFamily="2" charset="-78"/>
            </a:rPr>
            <a:t>4. طهارت برای تدبر</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6801253-1AB0-4B41-8F68-77506FAC5D65}" type="par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72A0B2B0-FE7A-4EDF-A5D5-80326C3B4619}" type="sib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2E0FE500-CF32-4491-A8B0-71B52E28FDAD}">
      <dgm:prSet phldrT="[Text]" custT="1"/>
      <dgm:spPr/>
      <dgm:t>
        <a:bodyPr/>
        <a:lstStyle/>
        <a:p>
          <a:pPr rtl="1">
            <a:spcBef>
              <a:spcPts val="0"/>
            </a:spcBef>
            <a:spcAft>
              <a:spcPts val="0"/>
            </a:spcAft>
          </a:pPr>
          <a:r>
            <a:rPr lang="fa-IR" sz="1400" dirty="0" smtClean="0">
              <a:cs typeface="B Nazanin" panose="00000400000000000000" pitchFamily="2" charset="-78"/>
            </a:rPr>
            <a:t>3. غرض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14DF30A-3646-45EB-B9A8-53E03701A759}" type="parTrans" cxnId="{0ABAEE9B-3725-40E3-AA98-72C0BBD0D0A2}">
      <dgm:prSet/>
      <dgm:spPr/>
      <dgm:t>
        <a:bodyPr/>
        <a:lstStyle/>
        <a:p>
          <a:pPr rtl="1">
            <a:spcBef>
              <a:spcPts val="0"/>
            </a:spcBef>
            <a:spcAft>
              <a:spcPts val="0"/>
            </a:spcAft>
          </a:pPr>
          <a:endParaRPr lang="en-US" sz="1400">
            <a:cs typeface="B Nazanin" panose="00000400000000000000" pitchFamily="2" charset="-78"/>
          </a:endParaRPr>
        </a:p>
      </dgm:t>
    </dgm:pt>
    <dgm:pt modelId="{0B77A3E0-BE57-469D-B7CE-0956DE9972AA}" type="sibTrans" cxnId="{0ABAEE9B-3725-40E3-AA98-72C0BBD0D0A2}">
      <dgm:prSet custT="1"/>
      <dgm:spPr/>
      <dgm:t>
        <a:bodyPr/>
        <a:lstStyle/>
        <a:p>
          <a:pPr rtl="1">
            <a:spcBef>
              <a:spcPts val="0"/>
            </a:spcBef>
            <a:spcAft>
              <a:spcPts val="0"/>
            </a:spcAft>
          </a:pPr>
          <a:endParaRPr lang="en-US" sz="1400">
            <a:cs typeface="B Nazanin" panose="00000400000000000000" pitchFamily="2" charset="-78"/>
          </a:endParaRPr>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5">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4"/>
      <dgm:spPr/>
      <dgm:t>
        <a:bodyPr/>
        <a:lstStyle/>
        <a:p>
          <a:endParaRPr lang="en-US"/>
        </a:p>
      </dgm:t>
    </dgm:pt>
    <dgm:pt modelId="{B4A4EAB2-E049-428C-BBE3-0738A86E1D74}" type="pres">
      <dgm:prSet presAssocID="{AE65DDA0-BF4F-4EC6-BCE5-42973B7842F1}" presName="connectorText" presStyleLbl="sibTrans2D1" presStyleIdx="0" presStyleCnt="4"/>
      <dgm:spPr/>
      <dgm:t>
        <a:bodyPr/>
        <a:lstStyle/>
        <a:p>
          <a:endParaRPr lang="en-US"/>
        </a:p>
      </dgm:t>
    </dgm:pt>
    <dgm:pt modelId="{62FB4B6D-6365-4FA1-84A9-FB0D939BFFE3}" type="pres">
      <dgm:prSet presAssocID="{00A8C860-C1DF-45E9-8054-9A4EFD710E56}" presName="node" presStyleLbl="node1" presStyleIdx="1" presStyleCnt="5">
        <dgm:presLayoutVars>
          <dgm:bulletEnabled val="1"/>
        </dgm:presLayoutVars>
      </dgm:prSet>
      <dgm:spPr/>
      <dgm:t>
        <a:bodyPr/>
        <a:lstStyle/>
        <a:p>
          <a:endParaRPr lang="en-US"/>
        </a:p>
      </dgm:t>
    </dgm:pt>
    <dgm:pt modelId="{DCE03F17-CD84-4EFE-B66E-6B42D792890B}" type="pres">
      <dgm:prSet presAssocID="{E9878239-6E71-43F0-ADA1-E92AD4AB5D1D}" presName="sibTrans" presStyleLbl="sibTrans2D1" presStyleIdx="1" presStyleCnt="4"/>
      <dgm:spPr/>
      <dgm:t>
        <a:bodyPr/>
        <a:lstStyle/>
        <a:p>
          <a:endParaRPr lang="en-US"/>
        </a:p>
      </dgm:t>
    </dgm:pt>
    <dgm:pt modelId="{7047B67C-1F4D-485D-8943-55D62503ABC2}" type="pres">
      <dgm:prSet presAssocID="{E9878239-6E71-43F0-ADA1-E92AD4AB5D1D}" presName="connectorText" presStyleLbl="sibTrans2D1" presStyleIdx="1" presStyleCnt="4"/>
      <dgm:spPr/>
      <dgm:t>
        <a:bodyPr/>
        <a:lstStyle/>
        <a:p>
          <a:endParaRPr lang="en-US"/>
        </a:p>
      </dgm:t>
    </dgm:pt>
    <dgm:pt modelId="{9B1CEACE-12C1-4E19-BC9B-F2007749239B}" type="pres">
      <dgm:prSet presAssocID="{E4BCB6BB-D685-4356-800C-571EB6280F0E}" presName="node" presStyleLbl="node1" presStyleIdx="2" presStyleCnt="5">
        <dgm:presLayoutVars>
          <dgm:bulletEnabled val="1"/>
        </dgm:presLayoutVars>
      </dgm:prSet>
      <dgm:spPr/>
      <dgm:t>
        <a:bodyPr/>
        <a:lstStyle/>
        <a:p>
          <a:endParaRPr lang="en-US"/>
        </a:p>
      </dgm:t>
    </dgm:pt>
    <dgm:pt modelId="{ED11B7E8-7BAD-4554-9204-B0D78EE8E7E3}" type="pres">
      <dgm:prSet presAssocID="{B5BB3B02-06CC-4149-B5ED-26AAC6933AF4}" presName="sibTrans" presStyleLbl="sibTrans2D1" presStyleIdx="2" presStyleCnt="4"/>
      <dgm:spPr/>
      <dgm:t>
        <a:bodyPr/>
        <a:lstStyle/>
        <a:p>
          <a:endParaRPr lang="en-US"/>
        </a:p>
      </dgm:t>
    </dgm:pt>
    <dgm:pt modelId="{541F9760-59AD-4815-84A3-A765CEAF828B}" type="pres">
      <dgm:prSet presAssocID="{B5BB3B02-06CC-4149-B5ED-26AAC6933AF4}" presName="connectorText" presStyleLbl="sibTrans2D1" presStyleIdx="2" presStyleCnt="4"/>
      <dgm:spPr/>
      <dgm:t>
        <a:bodyPr/>
        <a:lstStyle/>
        <a:p>
          <a:endParaRPr lang="en-US"/>
        </a:p>
      </dgm:t>
    </dgm:pt>
    <dgm:pt modelId="{B6B05054-D108-4BB8-A952-E029B3C328D8}" type="pres">
      <dgm:prSet presAssocID="{2E0FE500-CF32-4491-A8B0-71B52E28FDAD}" presName="node" presStyleLbl="node1" presStyleIdx="3" presStyleCnt="5">
        <dgm:presLayoutVars>
          <dgm:bulletEnabled val="1"/>
        </dgm:presLayoutVars>
      </dgm:prSet>
      <dgm:spPr/>
      <dgm:t>
        <a:bodyPr/>
        <a:lstStyle/>
        <a:p>
          <a:endParaRPr lang="en-US"/>
        </a:p>
      </dgm:t>
    </dgm:pt>
    <dgm:pt modelId="{B84A0D4A-A8CD-440C-9AE9-327EFFC809EE}" type="pres">
      <dgm:prSet presAssocID="{0B77A3E0-BE57-469D-B7CE-0956DE9972AA}" presName="sibTrans" presStyleLbl="sibTrans2D1" presStyleIdx="3" presStyleCnt="4"/>
      <dgm:spPr/>
      <dgm:t>
        <a:bodyPr/>
        <a:lstStyle/>
        <a:p>
          <a:endParaRPr lang="en-US"/>
        </a:p>
      </dgm:t>
    </dgm:pt>
    <dgm:pt modelId="{9B8AC54C-6F90-4095-935C-E7DD9411D4C0}" type="pres">
      <dgm:prSet presAssocID="{0B77A3E0-BE57-469D-B7CE-0956DE9972AA}" presName="connectorText" presStyleLbl="sibTrans2D1" presStyleIdx="3" presStyleCnt="4"/>
      <dgm:spPr/>
      <dgm:t>
        <a:bodyPr/>
        <a:lstStyle/>
        <a:p>
          <a:endParaRPr lang="en-US"/>
        </a:p>
      </dgm:t>
    </dgm:pt>
    <dgm:pt modelId="{AE06EEA3-B618-4263-8472-E8E42EA02CBD}" type="pres">
      <dgm:prSet presAssocID="{FA27738F-01C6-4BAF-9739-79CEE97260A0}" presName="node" presStyleLbl="node1" presStyleIdx="4" presStyleCnt="5">
        <dgm:presLayoutVars>
          <dgm:bulletEnabled val="1"/>
        </dgm:presLayoutVars>
      </dgm:prSet>
      <dgm:spPr/>
      <dgm:t>
        <a:bodyPr/>
        <a:lstStyle/>
        <a:p>
          <a:endParaRPr lang="en-US"/>
        </a:p>
      </dgm:t>
    </dgm:pt>
  </dgm:ptLst>
  <dgm:cxnLst>
    <dgm:cxn modelId="{92C1298B-E9CC-4201-BBAB-A544671BDDE1}" type="presOf" srcId="{DA85FDD7-1675-4060-91F4-EEDC0633CA13}" destId="{00BB0915-5BC5-4668-8C3B-7C3EA063C131}" srcOrd="0" destOrd="0" presId="urn:microsoft.com/office/officeart/2005/8/layout/process2"/>
    <dgm:cxn modelId="{0E82C522-9775-481B-B652-74F2EC2EC2F2}" type="presOf" srcId="{00A8C860-C1DF-45E9-8054-9A4EFD710E56}" destId="{62FB4B6D-6365-4FA1-84A9-FB0D939BFFE3}" srcOrd="0" destOrd="0" presId="urn:microsoft.com/office/officeart/2005/8/layout/process2"/>
    <dgm:cxn modelId="{F58B71AF-D448-48A9-B391-CDF94A7726BE}" type="presOf" srcId="{E9878239-6E71-43F0-ADA1-E92AD4AB5D1D}" destId="{DCE03F17-CD84-4EFE-B66E-6B42D792890B}" srcOrd="0" destOrd="0" presId="urn:microsoft.com/office/officeart/2005/8/layout/process2"/>
    <dgm:cxn modelId="{A439F39F-B956-4D51-948C-07129ADEBB9E}" type="presOf" srcId="{2E0FE500-CF32-4491-A8B0-71B52E28FDAD}" destId="{B6B05054-D108-4BB8-A952-E029B3C328D8}" srcOrd="0"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509555BC-EC15-416D-AEF8-2FD89BE7DDFC}" type="presOf" srcId="{E4BCB6BB-D685-4356-800C-571EB6280F0E}" destId="{9B1CEACE-12C1-4E19-BC9B-F2007749239B}" srcOrd="0" destOrd="0" presId="urn:microsoft.com/office/officeart/2005/8/layout/process2"/>
    <dgm:cxn modelId="{E8A6E19A-2B34-4D64-A11F-8C13BBB76475}" type="presOf" srcId="{16432E35-BCDE-4EC0-9053-74150D8746BD}" destId="{B31EEDEE-8108-406E-A800-18B5A64916B7}" srcOrd="0" destOrd="0" presId="urn:microsoft.com/office/officeart/2005/8/layout/process2"/>
    <dgm:cxn modelId="{AF854FE4-56E5-429D-B723-37BF9A1565C5}" type="presOf" srcId="{0B77A3E0-BE57-469D-B7CE-0956DE9972AA}" destId="{B84A0D4A-A8CD-440C-9AE9-327EFFC809EE}" srcOrd="0" destOrd="0" presId="urn:microsoft.com/office/officeart/2005/8/layout/process2"/>
    <dgm:cxn modelId="{03CA0A49-6B8A-4960-AB7E-D9315E261ECF}" type="presOf" srcId="{B5BB3B02-06CC-4149-B5ED-26AAC6933AF4}" destId="{541F9760-59AD-4815-84A3-A765CEAF828B}" srcOrd="1" destOrd="0" presId="urn:microsoft.com/office/officeart/2005/8/layout/process2"/>
    <dgm:cxn modelId="{24E3527F-3823-465C-BACF-E4B6810A1011}" type="presOf" srcId="{AE65DDA0-BF4F-4EC6-BCE5-42973B7842F1}" destId="{65F41CA7-6A10-4773-B602-485F2AA41B71}" srcOrd="0" destOrd="0" presId="urn:microsoft.com/office/officeart/2005/8/layout/process2"/>
    <dgm:cxn modelId="{B2FB8F87-74E3-4E05-BEA7-4672C01FABD9}" srcId="{16432E35-BCDE-4EC0-9053-74150D8746BD}" destId="{FA27738F-01C6-4BAF-9739-79CEE97260A0}" srcOrd="4" destOrd="0" parTransId="{D6801253-1AB0-4B41-8F68-77506FAC5D65}" sibTransId="{72A0B2B0-FE7A-4EDF-A5D5-80326C3B4619}"/>
    <dgm:cxn modelId="{BC9D02B4-263A-41D0-902C-1B45C104E1DE}" type="presOf" srcId="{0B77A3E0-BE57-469D-B7CE-0956DE9972AA}" destId="{9B8AC54C-6F90-4095-935C-E7DD9411D4C0}" srcOrd="1" destOrd="0" presId="urn:microsoft.com/office/officeart/2005/8/layout/process2"/>
    <dgm:cxn modelId="{6F23BACD-BED4-4D37-B0D4-9A13BDA2EBF4}" type="presOf" srcId="{E9878239-6E71-43F0-ADA1-E92AD4AB5D1D}" destId="{7047B67C-1F4D-485D-8943-55D62503ABC2}" srcOrd="1" destOrd="0" presId="urn:microsoft.com/office/officeart/2005/8/layout/process2"/>
    <dgm:cxn modelId="{2C962CB2-BDA6-4F48-9B43-5CAA5E01B4E1}" type="presOf" srcId="{B5BB3B02-06CC-4149-B5ED-26AAC6933AF4}" destId="{ED11B7E8-7BAD-4554-9204-B0D78EE8E7E3}" srcOrd="0" destOrd="0" presId="urn:microsoft.com/office/officeart/2005/8/layout/process2"/>
    <dgm:cxn modelId="{DCE64F03-5C15-4C8A-A04E-CF5F5E45E4DA}" srcId="{16432E35-BCDE-4EC0-9053-74150D8746BD}" destId="{E4BCB6BB-D685-4356-800C-571EB6280F0E}" srcOrd="2" destOrd="0" parTransId="{EAF88E59-BAC7-40CD-87D1-1DF330C7AAE6}" sibTransId="{B5BB3B02-06CC-4149-B5ED-26AAC6933AF4}"/>
    <dgm:cxn modelId="{021AB867-292C-48F8-B115-906D135C65D3}" type="presOf" srcId="{FA27738F-01C6-4BAF-9739-79CEE97260A0}" destId="{AE06EEA3-B618-4263-8472-E8E42EA02CBD}" srcOrd="0" destOrd="0" presId="urn:microsoft.com/office/officeart/2005/8/layout/process2"/>
    <dgm:cxn modelId="{4C215883-FC02-4230-AB62-EFF57147A7A4}" srcId="{16432E35-BCDE-4EC0-9053-74150D8746BD}" destId="{00A8C860-C1DF-45E9-8054-9A4EFD710E56}" srcOrd="1" destOrd="0" parTransId="{2D6404B2-D759-45B9-900A-86A992415D05}" sibTransId="{E9878239-6E71-43F0-ADA1-E92AD4AB5D1D}"/>
    <dgm:cxn modelId="{6433F737-3B7E-4927-B812-8320AB55BB4E}" type="presOf" srcId="{AE65DDA0-BF4F-4EC6-BCE5-42973B7842F1}" destId="{B4A4EAB2-E049-428C-BBE3-0738A86E1D74}" srcOrd="1" destOrd="0" presId="urn:microsoft.com/office/officeart/2005/8/layout/process2"/>
    <dgm:cxn modelId="{0ABAEE9B-3725-40E3-AA98-72C0BBD0D0A2}" srcId="{16432E35-BCDE-4EC0-9053-74150D8746BD}" destId="{2E0FE500-CF32-4491-A8B0-71B52E28FDAD}" srcOrd="3" destOrd="0" parTransId="{214DF30A-3646-45EB-B9A8-53E03701A759}" sibTransId="{0B77A3E0-BE57-469D-B7CE-0956DE9972AA}"/>
    <dgm:cxn modelId="{B0EAFC44-172A-408B-ABF1-65466574A592}" type="presParOf" srcId="{B31EEDEE-8108-406E-A800-18B5A64916B7}" destId="{00BB0915-5BC5-4668-8C3B-7C3EA063C131}" srcOrd="0" destOrd="0" presId="urn:microsoft.com/office/officeart/2005/8/layout/process2"/>
    <dgm:cxn modelId="{CB7B998F-78A1-4C05-AF05-E54A8418160F}" type="presParOf" srcId="{B31EEDEE-8108-406E-A800-18B5A64916B7}" destId="{65F41CA7-6A10-4773-B602-485F2AA41B71}" srcOrd="1" destOrd="0" presId="urn:microsoft.com/office/officeart/2005/8/layout/process2"/>
    <dgm:cxn modelId="{D2C01226-477E-4A9F-875C-E06CC318E3D3}" type="presParOf" srcId="{65F41CA7-6A10-4773-B602-485F2AA41B71}" destId="{B4A4EAB2-E049-428C-BBE3-0738A86E1D74}" srcOrd="0" destOrd="0" presId="urn:microsoft.com/office/officeart/2005/8/layout/process2"/>
    <dgm:cxn modelId="{561756E4-E50A-4CAB-82E5-4B7A84415F8A}" type="presParOf" srcId="{B31EEDEE-8108-406E-A800-18B5A64916B7}" destId="{62FB4B6D-6365-4FA1-84A9-FB0D939BFFE3}" srcOrd="2" destOrd="0" presId="urn:microsoft.com/office/officeart/2005/8/layout/process2"/>
    <dgm:cxn modelId="{198F65C4-6B57-42B5-981D-3AF78037418B}" type="presParOf" srcId="{B31EEDEE-8108-406E-A800-18B5A64916B7}" destId="{DCE03F17-CD84-4EFE-B66E-6B42D792890B}" srcOrd="3" destOrd="0" presId="urn:microsoft.com/office/officeart/2005/8/layout/process2"/>
    <dgm:cxn modelId="{EEB234AD-1E74-476E-A3DC-FC1F40F8AC6C}" type="presParOf" srcId="{DCE03F17-CD84-4EFE-B66E-6B42D792890B}" destId="{7047B67C-1F4D-485D-8943-55D62503ABC2}" srcOrd="0" destOrd="0" presId="urn:microsoft.com/office/officeart/2005/8/layout/process2"/>
    <dgm:cxn modelId="{440B3B2C-CF38-4B30-AF84-40C5250DA76B}" type="presParOf" srcId="{B31EEDEE-8108-406E-A800-18B5A64916B7}" destId="{9B1CEACE-12C1-4E19-BC9B-F2007749239B}" srcOrd="4" destOrd="0" presId="urn:microsoft.com/office/officeart/2005/8/layout/process2"/>
    <dgm:cxn modelId="{295F226E-2AD7-45B0-A2A7-A80262789714}" type="presParOf" srcId="{B31EEDEE-8108-406E-A800-18B5A64916B7}" destId="{ED11B7E8-7BAD-4554-9204-B0D78EE8E7E3}" srcOrd="5" destOrd="0" presId="urn:microsoft.com/office/officeart/2005/8/layout/process2"/>
    <dgm:cxn modelId="{83B0D5C3-AAD1-4E1F-8211-FBA5F38C4F28}" type="presParOf" srcId="{ED11B7E8-7BAD-4554-9204-B0D78EE8E7E3}" destId="{541F9760-59AD-4815-84A3-A765CEAF828B}" srcOrd="0" destOrd="0" presId="urn:microsoft.com/office/officeart/2005/8/layout/process2"/>
    <dgm:cxn modelId="{7201401C-7FB1-4B37-B9CF-29D2E22D97F7}" type="presParOf" srcId="{B31EEDEE-8108-406E-A800-18B5A64916B7}" destId="{B6B05054-D108-4BB8-A952-E029B3C328D8}" srcOrd="6" destOrd="0" presId="urn:microsoft.com/office/officeart/2005/8/layout/process2"/>
    <dgm:cxn modelId="{FA096D80-2E08-45E2-8CE7-1936047CD385}" type="presParOf" srcId="{B31EEDEE-8108-406E-A800-18B5A64916B7}" destId="{B84A0D4A-A8CD-440C-9AE9-327EFFC809EE}" srcOrd="7" destOrd="0" presId="urn:microsoft.com/office/officeart/2005/8/layout/process2"/>
    <dgm:cxn modelId="{B8FC8578-3BC7-4324-84B5-0EEE3A139757}" type="presParOf" srcId="{B84A0D4A-A8CD-440C-9AE9-327EFFC809EE}" destId="{9B8AC54C-6F90-4095-935C-E7DD9411D4C0}" srcOrd="0" destOrd="0" presId="urn:microsoft.com/office/officeart/2005/8/layout/process2"/>
    <dgm:cxn modelId="{89B60474-6EE2-4A34-B93C-337A87CE7681}" type="presParOf" srcId="{B31EEDEE-8108-406E-A800-18B5A64916B7}" destId="{AE06EEA3-B618-4263-8472-E8E42EA02CBD}"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7A4B665-BD08-4FB8-BC7A-7B81400BC62B}" type="doc">
      <dgm:prSet loTypeId="urn:microsoft.com/office/officeart/2005/8/layout/equation1" loCatId="process" qsTypeId="urn:microsoft.com/office/officeart/2005/8/quickstyle/3d1" qsCatId="3D" csTypeId="urn:microsoft.com/office/officeart/2005/8/colors/accent4_2" csCatId="accent4" phldr="1"/>
      <dgm:spPr/>
    </dgm:pt>
    <dgm:pt modelId="{414EABD1-7AF3-42F4-B2EC-5846D9C347F0}">
      <dgm:prSet phldrT="[Text]" custT="1"/>
      <dgm:spPr/>
      <dgm:t>
        <a:bodyPr/>
        <a:lstStyle/>
        <a:p>
          <a:pPr algn="ctr" rtl="1">
            <a:spcBef>
              <a:spcPts val="0"/>
            </a:spcBef>
            <a:spcAft>
              <a:spcPts val="0"/>
            </a:spcAft>
          </a:pPr>
          <a:r>
            <a:rPr lang="fa-IR" sz="2000" dirty="0" smtClean="0">
              <a:cs typeface="B Nazanin" panose="00000400000000000000" pitchFamily="2" charset="-78"/>
            </a:rPr>
            <a:t>اين کلمه براي مذمت شديد يا دعايي براي ضرر رسيدن به کسي استفاده ميشود و ويل به معناي بلاي شديدي که بسيار نزديک به هلاکت است</a:t>
          </a:r>
          <a:endParaRPr lang="en-US" sz="2000" dirty="0">
            <a:cs typeface="B Nazanin" panose="00000400000000000000" pitchFamily="2" charset="-78"/>
          </a:endParaRPr>
        </a:p>
      </dgm:t>
    </dgm:pt>
    <dgm:pt modelId="{74FD5487-3EA3-4CDF-ABB9-A2BA66C2AFC1}" type="parTrans" cxnId="{3D9CD151-91C4-40DE-A0BC-424F16661C6F}">
      <dgm:prSet/>
      <dgm:spPr/>
      <dgm:t>
        <a:bodyPr/>
        <a:lstStyle/>
        <a:p>
          <a:pPr algn="just" rtl="1">
            <a:spcBef>
              <a:spcPts val="0"/>
            </a:spcBef>
            <a:spcAft>
              <a:spcPts val="0"/>
            </a:spcAft>
          </a:pPr>
          <a:endParaRPr lang="en-US" sz="1600">
            <a:cs typeface="B Nazanin" panose="00000400000000000000" pitchFamily="2" charset="-78"/>
          </a:endParaRPr>
        </a:p>
      </dgm:t>
    </dgm:pt>
    <dgm:pt modelId="{D125CA89-4170-4ABA-97B4-5D2EC1FD55E3}" type="sibTrans" cxnId="{3D9CD151-91C4-40DE-A0BC-424F16661C6F}">
      <dgm:prSet custT="1"/>
      <dgm:spPr/>
      <dgm:t>
        <a:bodyPr/>
        <a:lstStyle/>
        <a:p>
          <a:pPr algn="just" rtl="1">
            <a:spcBef>
              <a:spcPts val="0"/>
            </a:spcBef>
            <a:spcAft>
              <a:spcPts val="0"/>
            </a:spcAft>
          </a:pPr>
          <a:endParaRPr lang="en-US" sz="1600">
            <a:cs typeface="B Nazanin" panose="00000400000000000000" pitchFamily="2" charset="-78"/>
          </a:endParaRPr>
        </a:p>
      </dgm:t>
    </dgm:pt>
    <dgm:pt modelId="{DFDA2E2A-9A76-49DF-ADC7-FAF0037E26B0}">
      <dgm:prSet phldrT="[Text]" custT="1"/>
      <dgm:spPr/>
      <dgm:t>
        <a:bodyPr/>
        <a:lstStyle/>
        <a:p>
          <a:pPr rtl="1">
            <a:spcAft>
              <a:spcPts val="0"/>
            </a:spcAft>
          </a:pPr>
          <a:r>
            <a:rPr lang="fa-IR" sz="2000" dirty="0" smtClean="0">
              <a:cs typeface="B Nazanin" panose="00000400000000000000" pitchFamily="2" charset="-78"/>
            </a:rPr>
            <a:t>أنّ الكلمة تستعمل في مقام إنشاء ذمّ شديد و قدح أكيد أو دعاء على ضرر و شرّ، و هذا هو الأغلب في استعمالها.</a:t>
          </a:r>
          <a:endParaRPr lang="en-US" sz="2000" dirty="0" smtClean="0">
            <a:cs typeface="B Nazanin" panose="00000400000000000000" pitchFamily="2" charset="-78"/>
          </a:endParaRPr>
        </a:p>
        <a:p>
          <a:pPr>
            <a:spcAft>
              <a:spcPts val="0"/>
            </a:spcAft>
          </a:pPr>
          <a:r>
            <a:rPr lang="fa-IR" sz="2000" dirty="0" smtClean="0">
              <a:cs typeface="B Nazanin" panose="00000400000000000000" pitchFamily="2" charset="-78"/>
            </a:rPr>
            <a:t>و الويل بمعنى البليّة الشديدة القريبة من الهلاكة</a:t>
          </a:r>
          <a:endParaRPr lang="en-US" sz="2000" dirty="0" smtClean="0">
            <a:cs typeface="B Nazanin" panose="00000400000000000000" pitchFamily="2" charset="-78"/>
          </a:endParaRPr>
        </a:p>
      </dgm:t>
    </dgm:pt>
    <dgm:pt modelId="{3B309884-0899-4483-BC40-E348B380DAF7}" type="parTrans" cxnId="{10E98474-2075-4137-8100-ED8C270C0F2F}">
      <dgm:prSet/>
      <dgm:spPr/>
      <dgm:t>
        <a:bodyPr/>
        <a:lstStyle/>
        <a:p>
          <a:pPr algn="just" rtl="1">
            <a:spcBef>
              <a:spcPts val="0"/>
            </a:spcBef>
            <a:spcAft>
              <a:spcPts val="0"/>
            </a:spcAft>
          </a:pPr>
          <a:endParaRPr lang="en-US" sz="1600">
            <a:cs typeface="B Nazanin" panose="00000400000000000000" pitchFamily="2" charset="-78"/>
          </a:endParaRPr>
        </a:p>
      </dgm:t>
    </dgm:pt>
    <dgm:pt modelId="{F8EB04DC-9578-44B3-87B3-4DB43E013E6A}" type="sibTrans" cxnId="{10E98474-2075-4137-8100-ED8C270C0F2F}">
      <dgm:prSet custT="1"/>
      <dgm:spPr/>
      <dgm:t>
        <a:bodyPr/>
        <a:lstStyle/>
        <a:p>
          <a:pPr algn="just" rtl="1">
            <a:spcBef>
              <a:spcPts val="0"/>
            </a:spcBef>
            <a:spcAft>
              <a:spcPts val="0"/>
            </a:spcAft>
          </a:pPr>
          <a:endParaRPr lang="en-US" sz="1600">
            <a:cs typeface="B Nazanin" panose="00000400000000000000" pitchFamily="2" charset="-78"/>
          </a:endParaRPr>
        </a:p>
      </dgm:t>
    </dgm:pt>
    <dgm:pt modelId="{19F1330F-B28A-44F7-A17A-CB275D7E6825}">
      <dgm:prSet phldrT="[Text]" custT="1"/>
      <dgm:spPr/>
      <dgm:t>
        <a:bodyPr/>
        <a:lstStyle/>
        <a:p>
          <a:pPr rtl="1">
            <a:spcAft>
              <a:spcPts val="0"/>
            </a:spcAft>
          </a:pPr>
          <a:r>
            <a:rPr lang="fa-IR" sz="2000" b="1" dirty="0" smtClean="0">
              <a:cs typeface="B Nazanin" panose="00000400000000000000" pitchFamily="2" charset="-78"/>
            </a:rPr>
            <a:t>ویل</a:t>
          </a:r>
          <a:endParaRPr lang="en-US" sz="2000" b="1" dirty="0" smtClean="0">
            <a:cs typeface="B Nazanin" panose="00000400000000000000" pitchFamily="2" charset="-78"/>
          </a:endParaRPr>
        </a:p>
      </dgm:t>
    </dgm:pt>
    <dgm:pt modelId="{694ED798-01F7-4366-BC07-1B3F24F8F3C4}" type="parTrans" cxnId="{C3A4A0A8-FB37-4CA7-86E2-BC7A2FAFF616}">
      <dgm:prSet/>
      <dgm:spPr/>
      <dgm:t>
        <a:bodyPr/>
        <a:lstStyle/>
        <a:p>
          <a:pPr algn="just" rtl="1">
            <a:spcBef>
              <a:spcPts val="0"/>
            </a:spcBef>
            <a:spcAft>
              <a:spcPts val="0"/>
            </a:spcAft>
          </a:pPr>
          <a:endParaRPr lang="en-US" sz="1600">
            <a:cs typeface="B Nazanin" panose="00000400000000000000" pitchFamily="2" charset="-78"/>
          </a:endParaRPr>
        </a:p>
      </dgm:t>
    </dgm:pt>
    <dgm:pt modelId="{68FFA542-B403-43A4-AC3F-3394A505000B}" type="sibTrans" cxnId="{C3A4A0A8-FB37-4CA7-86E2-BC7A2FAFF616}">
      <dgm:prSet/>
      <dgm:spPr/>
      <dgm:t>
        <a:bodyPr/>
        <a:lstStyle/>
        <a:p>
          <a:pPr algn="just" rtl="1">
            <a:spcBef>
              <a:spcPts val="0"/>
            </a:spcBef>
            <a:spcAft>
              <a:spcPts val="0"/>
            </a:spcAft>
          </a:pPr>
          <a:endParaRPr lang="en-US" sz="1600">
            <a:cs typeface="B Nazanin" panose="00000400000000000000" pitchFamily="2" charset="-78"/>
          </a:endParaRPr>
        </a:p>
      </dgm:t>
    </dgm:pt>
    <dgm:pt modelId="{0AD92433-3A2A-4356-96BE-5B2EAE1B84F3}" type="pres">
      <dgm:prSet presAssocID="{97A4B665-BD08-4FB8-BC7A-7B81400BC62B}" presName="linearFlow" presStyleCnt="0">
        <dgm:presLayoutVars>
          <dgm:dir/>
          <dgm:resizeHandles val="exact"/>
        </dgm:presLayoutVars>
      </dgm:prSet>
      <dgm:spPr/>
    </dgm:pt>
    <dgm:pt modelId="{9B3308A7-6757-4A66-9E73-B8D51EFFEE46}" type="pres">
      <dgm:prSet presAssocID="{414EABD1-7AF3-42F4-B2EC-5846D9C347F0}" presName="node" presStyleLbl="node1" presStyleIdx="0" presStyleCnt="3" custScaleX="175638" custLinFactX="68" custLinFactNeighborX="100000">
        <dgm:presLayoutVars>
          <dgm:bulletEnabled val="1"/>
        </dgm:presLayoutVars>
      </dgm:prSet>
      <dgm:spPr>
        <a:prstGeom prst="roundRect">
          <a:avLst/>
        </a:prstGeom>
      </dgm:spPr>
      <dgm:t>
        <a:bodyPr/>
        <a:lstStyle/>
        <a:p>
          <a:endParaRPr lang="en-US"/>
        </a:p>
      </dgm:t>
    </dgm:pt>
    <dgm:pt modelId="{0B5568DB-C109-497A-AC98-782CD35F5E70}" type="pres">
      <dgm:prSet presAssocID="{D125CA89-4170-4ABA-97B4-5D2EC1FD55E3}" presName="spacerL" presStyleCnt="0"/>
      <dgm:spPr/>
    </dgm:pt>
    <dgm:pt modelId="{DF89BC0F-0018-48F2-AAF0-ACA8F32EFC32}" type="pres">
      <dgm:prSet presAssocID="{D125CA89-4170-4ABA-97B4-5D2EC1FD55E3}" presName="sibTrans" presStyleLbl="sibTrans2D1" presStyleIdx="0" presStyleCnt="2" custScaleX="37539" custScaleY="48277" custLinFactNeighborX="50128"/>
      <dgm:spPr>
        <a:prstGeom prst="leftArrow">
          <a:avLst/>
        </a:prstGeom>
      </dgm:spPr>
      <dgm:t>
        <a:bodyPr/>
        <a:lstStyle/>
        <a:p>
          <a:endParaRPr lang="en-US"/>
        </a:p>
      </dgm:t>
    </dgm:pt>
    <dgm:pt modelId="{5F1EC9AD-365C-4550-BEEC-17EF2DFBE97C}" type="pres">
      <dgm:prSet presAssocID="{D125CA89-4170-4ABA-97B4-5D2EC1FD55E3}" presName="spacerR" presStyleCnt="0"/>
      <dgm:spPr/>
    </dgm:pt>
    <dgm:pt modelId="{D93A9E7E-E625-4E51-93E2-7A6F820BC0AD}" type="pres">
      <dgm:prSet presAssocID="{DFDA2E2A-9A76-49DF-ADC7-FAF0037E26B0}" presName="node" presStyleLbl="node1" presStyleIdx="1" presStyleCnt="3" custScaleX="175638" custLinFactNeighborX="27022">
        <dgm:presLayoutVars>
          <dgm:bulletEnabled val="1"/>
        </dgm:presLayoutVars>
      </dgm:prSet>
      <dgm:spPr>
        <a:prstGeom prst="roundRect">
          <a:avLst/>
        </a:prstGeom>
      </dgm:spPr>
      <dgm:t>
        <a:bodyPr/>
        <a:lstStyle/>
        <a:p>
          <a:endParaRPr lang="en-US"/>
        </a:p>
      </dgm:t>
    </dgm:pt>
    <dgm:pt modelId="{33448EA1-0B69-4517-9A0A-3E46F607B7CC}" type="pres">
      <dgm:prSet presAssocID="{F8EB04DC-9578-44B3-87B3-4DB43E013E6A}" presName="spacerL" presStyleCnt="0"/>
      <dgm:spPr/>
    </dgm:pt>
    <dgm:pt modelId="{350CE109-14D8-4FC6-B857-BD2E285B8386}" type="pres">
      <dgm:prSet presAssocID="{F8EB04DC-9578-44B3-87B3-4DB43E013E6A}" presName="sibTrans" presStyleLbl="sibTrans2D1" presStyleIdx="1" presStyleCnt="2" custScaleX="17222" custScaleY="34483"/>
      <dgm:spPr/>
      <dgm:t>
        <a:bodyPr/>
        <a:lstStyle/>
        <a:p>
          <a:endParaRPr lang="en-US"/>
        </a:p>
      </dgm:t>
    </dgm:pt>
    <dgm:pt modelId="{509842F8-1738-4231-A096-ECB42FC950F5}" type="pres">
      <dgm:prSet presAssocID="{F8EB04DC-9578-44B3-87B3-4DB43E013E6A}" presName="spacerR" presStyleCnt="0"/>
      <dgm:spPr/>
    </dgm:pt>
    <dgm:pt modelId="{5F95A504-0711-4FE3-B35A-7E0A99F797F1}" type="pres">
      <dgm:prSet presAssocID="{19F1330F-B28A-44F7-A17A-CB275D7E6825}" presName="node" presStyleLbl="node1" presStyleIdx="2" presStyleCnt="3" custScaleX="60198" custScaleY="60198" custLinFactNeighborX="54767" custLinFactNeighborY="-3921">
        <dgm:presLayoutVars>
          <dgm:bulletEnabled val="1"/>
        </dgm:presLayoutVars>
      </dgm:prSet>
      <dgm:spPr/>
      <dgm:t>
        <a:bodyPr/>
        <a:lstStyle/>
        <a:p>
          <a:endParaRPr lang="en-US"/>
        </a:p>
      </dgm:t>
    </dgm:pt>
  </dgm:ptLst>
  <dgm:cxnLst>
    <dgm:cxn modelId="{BD950066-F537-4409-B5E5-18FFB467CF4B}" type="presOf" srcId="{414EABD1-7AF3-42F4-B2EC-5846D9C347F0}" destId="{9B3308A7-6757-4A66-9E73-B8D51EFFEE46}" srcOrd="0" destOrd="0" presId="urn:microsoft.com/office/officeart/2005/8/layout/equation1"/>
    <dgm:cxn modelId="{10E98474-2075-4137-8100-ED8C270C0F2F}" srcId="{97A4B665-BD08-4FB8-BC7A-7B81400BC62B}" destId="{DFDA2E2A-9A76-49DF-ADC7-FAF0037E26B0}" srcOrd="1" destOrd="0" parTransId="{3B309884-0899-4483-BC40-E348B380DAF7}" sibTransId="{F8EB04DC-9578-44B3-87B3-4DB43E013E6A}"/>
    <dgm:cxn modelId="{C0C88AF9-CAD4-45D4-A954-EA79E29188EC}" type="presOf" srcId="{97A4B665-BD08-4FB8-BC7A-7B81400BC62B}" destId="{0AD92433-3A2A-4356-96BE-5B2EAE1B84F3}" srcOrd="0" destOrd="0" presId="urn:microsoft.com/office/officeart/2005/8/layout/equation1"/>
    <dgm:cxn modelId="{3D9CD151-91C4-40DE-A0BC-424F16661C6F}" srcId="{97A4B665-BD08-4FB8-BC7A-7B81400BC62B}" destId="{414EABD1-7AF3-42F4-B2EC-5846D9C347F0}" srcOrd="0" destOrd="0" parTransId="{74FD5487-3EA3-4CDF-ABB9-A2BA66C2AFC1}" sibTransId="{D125CA89-4170-4ABA-97B4-5D2EC1FD55E3}"/>
    <dgm:cxn modelId="{57DE29D0-CCDD-459C-A0EA-9C8D1E712FEE}" type="presOf" srcId="{DFDA2E2A-9A76-49DF-ADC7-FAF0037E26B0}" destId="{D93A9E7E-E625-4E51-93E2-7A6F820BC0AD}" srcOrd="0" destOrd="0" presId="urn:microsoft.com/office/officeart/2005/8/layout/equation1"/>
    <dgm:cxn modelId="{C3A4A0A8-FB37-4CA7-86E2-BC7A2FAFF616}" srcId="{97A4B665-BD08-4FB8-BC7A-7B81400BC62B}" destId="{19F1330F-B28A-44F7-A17A-CB275D7E6825}" srcOrd="2" destOrd="0" parTransId="{694ED798-01F7-4366-BC07-1B3F24F8F3C4}" sibTransId="{68FFA542-B403-43A4-AC3F-3394A505000B}"/>
    <dgm:cxn modelId="{43993D19-418B-4A5C-8D20-E9D0CCEED6FA}" type="presOf" srcId="{19F1330F-B28A-44F7-A17A-CB275D7E6825}" destId="{5F95A504-0711-4FE3-B35A-7E0A99F797F1}" srcOrd="0" destOrd="0" presId="urn:microsoft.com/office/officeart/2005/8/layout/equation1"/>
    <dgm:cxn modelId="{D4DC98F4-BE6E-4174-92C9-B7763600D4B0}" type="presOf" srcId="{F8EB04DC-9578-44B3-87B3-4DB43E013E6A}" destId="{350CE109-14D8-4FC6-B857-BD2E285B8386}" srcOrd="0" destOrd="0" presId="urn:microsoft.com/office/officeart/2005/8/layout/equation1"/>
    <dgm:cxn modelId="{D163AAE3-4606-434D-8221-A392BDB4004E}" type="presOf" srcId="{D125CA89-4170-4ABA-97B4-5D2EC1FD55E3}" destId="{DF89BC0F-0018-48F2-AAF0-ACA8F32EFC32}" srcOrd="0" destOrd="0" presId="urn:microsoft.com/office/officeart/2005/8/layout/equation1"/>
    <dgm:cxn modelId="{A7753BA5-E04A-4612-9A17-4157D8296139}" type="presParOf" srcId="{0AD92433-3A2A-4356-96BE-5B2EAE1B84F3}" destId="{9B3308A7-6757-4A66-9E73-B8D51EFFEE46}" srcOrd="0" destOrd="0" presId="urn:microsoft.com/office/officeart/2005/8/layout/equation1"/>
    <dgm:cxn modelId="{6998CED2-F2E7-410E-83A6-21982B9A80E7}" type="presParOf" srcId="{0AD92433-3A2A-4356-96BE-5B2EAE1B84F3}" destId="{0B5568DB-C109-497A-AC98-782CD35F5E70}" srcOrd="1" destOrd="0" presId="urn:microsoft.com/office/officeart/2005/8/layout/equation1"/>
    <dgm:cxn modelId="{ECDBF270-B468-469A-8E1B-FBB614A73A31}" type="presParOf" srcId="{0AD92433-3A2A-4356-96BE-5B2EAE1B84F3}" destId="{DF89BC0F-0018-48F2-AAF0-ACA8F32EFC32}" srcOrd="2" destOrd="0" presId="urn:microsoft.com/office/officeart/2005/8/layout/equation1"/>
    <dgm:cxn modelId="{7B4B9C11-0BCB-4566-B734-92B390392355}" type="presParOf" srcId="{0AD92433-3A2A-4356-96BE-5B2EAE1B84F3}" destId="{5F1EC9AD-365C-4550-BEEC-17EF2DFBE97C}" srcOrd="3" destOrd="0" presId="urn:microsoft.com/office/officeart/2005/8/layout/equation1"/>
    <dgm:cxn modelId="{EEA14E05-334C-41BF-A508-BFCC9E2D5ED8}" type="presParOf" srcId="{0AD92433-3A2A-4356-96BE-5B2EAE1B84F3}" destId="{D93A9E7E-E625-4E51-93E2-7A6F820BC0AD}" srcOrd="4" destOrd="0" presId="urn:microsoft.com/office/officeart/2005/8/layout/equation1"/>
    <dgm:cxn modelId="{17878A1E-30C2-4487-9213-24FF97ADDE7B}" type="presParOf" srcId="{0AD92433-3A2A-4356-96BE-5B2EAE1B84F3}" destId="{33448EA1-0B69-4517-9A0A-3E46F607B7CC}" srcOrd="5" destOrd="0" presId="urn:microsoft.com/office/officeart/2005/8/layout/equation1"/>
    <dgm:cxn modelId="{CDA0E098-733B-4142-8AA0-B2EA83012DC1}" type="presParOf" srcId="{0AD92433-3A2A-4356-96BE-5B2EAE1B84F3}" destId="{350CE109-14D8-4FC6-B857-BD2E285B8386}" srcOrd="6" destOrd="0" presId="urn:microsoft.com/office/officeart/2005/8/layout/equation1"/>
    <dgm:cxn modelId="{98F35C47-5E73-4CFF-B5B4-7ABA679848B6}" type="presParOf" srcId="{0AD92433-3A2A-4356-96BE-5B2EAE1B84F3}" destId="{509842F8-1738-4231-A096-ECB42FC950F5}" srcOrd="7" destOrd="0" presId="urn:microsoft.com/office/officeart/2005/8/layout/equation1"/>
    <dgm:cxn modelId="{36DA51E1-B8D7-4BB9-89DF-1CE355B49155}" type="presParOf" srcId="{0AD92433-3A2A-4356-96BE-5B2EAE1B84F3}" destId="{5F95A504-0711-4FE3-B35A-7E0A99F797F1}" srcOrd="8" destOrd="0" presId="urn:microsoft.com/office/officeart/2005/8/layout/equati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7A4B665-BD08-4FB8-BC7A-7B81400BC62B}" type="doc">
      <dgm:prSet loTypeId="urn:microsoft.com/office/officeart/2005/8/layout/equation1" loCatId="process" qsTypeId="urn:microsoft.com/office/officeart/2005/8/quickstyle/3d1" qsCatId="3D" csTypeId="urn:microsoft.com/office/officeart/2005/8/colors/accent4_2" csCatId="accent4" phldr="1"/>
      <dgm:spPr/>
    </dgm:pt>
    <dgm:pt modelId="{414EABD1-7AF3-42F4-B2EC-5846D9C347F0}">
      <dgm:prSet phldrT="[Text]" custT="1"/>
      <dgm:spPr/>
      <dgm:t>
        <a:bodyPr/>
        <a:lstStyle/>
        <a:p>
          <a:pPr algn="ctr" rtl="1">
            <a:lnSpc>
              <a:spcPct val="80000"/>
            </a:lnSpc>
            <a:spcBef>
              <a:spcPts val="0"/>
            </a:spcBef>
            <a:spcAft>
              <a:spcPts val="0"/>
            </a:spcAft>
          </a:pPr>
          <a:r>
            <a:rPr lang="fa-IR" sz="2200" dirty="0" smtClean="0">
              <a:cs typeface="B Nazanin" panose="00000400000000000000" pitchFamily="2" charset="-78"/>
            </a:rPr>
            <a:t>تقرار در مقابل حرکت را گويند و اين استقرار ميتواند از نظر مادي يا روحي مد نظر باشد.</a:t>
          </a:r>
          <a:endParaRPr lang="en-US" sz="2200" dirty="0">
            <a:cs typeface="B Nazanin" panose="00000400000000000000" pitchFamily="2" charset="-78"/>
          </a:endParaRPr>
        </a:p>
      </dgm:t>
    </dgm:pt>
    <dgm:pt modelId="{74FD5487-3EA3-4CDF-ABB9-A2BA66C2AFC1}" type="parTrans" cxnId="{3D9CD151-91C4-40DE-A0BC-424F16661C6F}">
      <dgm:prSet/>
      <dgm:spPr/>
      <dgm:t>
        <a:bodyPr/>
        <a:lstStyle/>
        <a:p>
          <a:pPr algn="ctr" rtl="1">
            <a:spcBef>
              <a:spcPts val="0"/>
            </a:spcBef>
            <a:spcAft>
              <a:spcPts val="0"/>
            </a:spcAft>
          </a:pPr>
          <a:endParaRPr lang="en-US" sz="1600">
            <a:cs typeface="B Nazanin" panose="00000400000000000000" pitchFamily="2" charset="-78"/>
          </a:endParaRPr>
        </a:p>
      </dgm:t>
    </dgm:pt>
    <dgm:pt modelId="{D125CA89-4170-4ABA-97B4-5D2EC1FD55E3}" type="sibTrans" cxnId="{3D9CD151-91C4-40DE-A0BC-424F16661C6F}">
      <dgm:prSet custT="1"/>
      <dgm:spPr/>
      <dgm:t>
        <a:bodyPr/>
        <a:lstStyle/>
        <a:p>
          <a:pPr algn="ctr" rtl="1">
            <a:spcBef>
              <a:spcPts val="0"/>
            </a:spcBef>
            <a:spcAft>
              <a:spcPts val="0"/>
            </a:spcAft>
          </a:pPr>
          <a:endParaRPr lang="en-US" sz="1600">
            <a:cs typeface="B Nazanin" panose="00000400000000000000" pitchFamily="2" charset="-78"/>
          </a:endParaRPr>
        </a:p>
      </dgm:t>
    </dgm:pt>
    <dgm:pt modelId="{DFDA2E2A-9A76-49DF-ADC7-FAF0037E26B0}">
      <dgm:prSet phldrT="[Text]" custT="1"/>
      <dgm:spPr/>
      <dgm:t>
        <a:bodyPr/>
        <a:lstStyle/>
        <a:p>
          <a:pPr algn="ctr" rtl="1">
            <a:lnSpc>
              <a:spcPct val="80000"/>
            </a:lnSpc>
            <a:spcBef>
              <a:spcPts val="0"/>
            </a:spcBef>
            <a:spcAft>
              <a:spcPts val="0"/>
            </a:spcAft>
          </a:pPr>
          <a:r>
            <a:rPr lang="fa-IR" sz="2200" dirty="0" smtClean="0">
              <a:cs typeface="B Nazanin" panose="00000400000000000000" pitchFamily="2" charset="-78"/>
            </a:rPr>
            <a:t>هو الاستقرار في مقابل الحركة و هو أعمّ من الاستقرار المادّيّ و الروحي</a:t>
          </a:r>
          <a:endParaRPr lang="en-US" sz="2200" dirty="0">
            <a:cs typeface="B Nazanin" panose="00000400000000000000" pitchFamily="2" charset="-78"/>
          </a:endParaRPr>
        </a:p>
      </dgm:t>
    </dgm:pt>
    <dgm:pt modelId="{3B309884-0899-4483-BC40-E348B380DAF7}" type="parTrans" cxnId="{10E98474-2075-4137-8100-ED8C270C0F2F}">
      <dgm:prSet/>
      <dgm:spPr/>
      <dgm:t>
        <a:bodyPr/>
        <a:lstStyle/>
        <a:p>
          <a:pPr algn="ctr" rtl="1">
            <a:spcBef>
              <a:spcPts val="0"/>
            </a:spcBef>
            <a:spcAft>
              <a:spcPts val="0"/>
            </a:spcAft>
          </a:pPr>
          <a:endParaRPr lang="en-US" sz="1600">
            <a:cs typeface="B Nazanin" panose="00000400000000000000" pitchFamily="2" charset="-78"/>
          </a:endParaRPr>
        </a:p>
      </dgm:t>
    </dgm:pt>
    <dgm:pt modelId="{F8EB04DC-9578-44B3-87B3-4DB43E013E6A}" type="sibTrans" cxnId="{10E98474-2075-4137-8100-ED8C270C0F2F}">
      <dgm:prSet custT="1"/>
      <dgm:spPr/>
      <dgm:t>
        <a:bodyPr/>
        <a:lstStyle/>
        <a:p>
          <a:pPr algn="ctr" rtl="1">
            <a:spcBef>
              <a:spcPts val="0"/>
            </a:spcBef>
            <a:spcAft>
              <a:spcPts val="0"/>
            </a:spcAft>
          </a:pPr>
          <a:endParaRPr lang="en-US" sz="1600">
            <a:cs typeface="B Nazanin" panose="00000400000000000000" pitchFamily="2" charset="-78"/>
          </a:endParaRPr>
        </a:p>
      </dgm:t>
    </dgm:pt>
    <dgm:pt modelId="{19F1330F-B28A-44F7-A17A-CB275D7E6825}">
      <dgm:prSet phldrT="[Text]" custT="1"/>
      <dgm:spPr/>
      <dgm:t>
        <a:bodyPr/>
        <a:lstStyle/>
        <a:p>
          <a:pPr rtl="1">
            <a:spcAft>
              <a:spcPts val="0"/>
            </a:spcAft>
          </a:pPr>
          <a:r>
            <a:rPr lang="fa-IR" sz="2000" b="1" dirty="0" smtClean="0">
              <a:cs typeface="B Nazanin" panose="00000400000000000000" pitchFamily="2" charset="-78"/>
            </a:rPr>
            <a:t>سکن</a:t>
          </a:r>
          <a:endParaRPr lang="en-US" sz="2000" b="1" dirty="0" smtClean="0">
            <a:cs typeface="B Nazanin" panose="00000400000000000000" pitchFamily="2" charset="-78"/>
          </a:endParaRPr>
        </a:p>
      </dgm:t>
    </dgm:pt>
    <dgm:pt modelId="{694ED798-01F7-4366-BC07-1B3F24F8F3C4}" type="parTrans" cxnId="{C3A4A0A8-FB37-4CA7-86E2-BC7A2FAFF616}">
      <dgm:prSet/>
      <dgm:spPr/>
      <dgm:t>
        <a:bodyPr/>
        <a:lstStyle/>
        <a:p>
          <a:pPr algn="ctr" rtl="1">
            <a:spcBef>
              <a:spcPts val="0"/>
            </a:spcBef>
            <a:spcAft>
              <a:spcPts val="0"/>
            </a:spcAft>
          </a:pPr>
          <a:endParaRPr lang="en-US" sz="1600">
            <a:cs typeface="B Nazanin" panose="00000400000000000000" pitchFamily="2" charset="-78"/>
          </a:endParaRPr>
        </a:p>
      </dgm:t>
    </dgm:pt>
    <dgm:pt modelId="{68FFA542-B403-43A4-AC3F-3394A505000B}" type="sibTrans" cxnId="{C3A4A0A8-FB37-4CA7-86E2-BC7A2FAFF616}">
      <dgm:prSet/>
      <dgm:spPr/>
      <dgm:t>
        <a:bodyPr/>
        <a:lstStyle/>
        <a:p>
          <a:pPr algn="ctr" rtl="1">
            <a:spcBef>
              <a:spcPts val="0"/>
            </a:spcBef>
            <a:spcAft>
              <a:spcPts val="0"/>
            </a:spcAft>
          </a:pPr>
          <a:endParaRPr lang="en-US" sz="1600">
            <a:cs typeface="B Nazanin" panose="00000400000000000000" pitchFamily="2" charset="-78"/>
          </a:endParaRPr>
        </a:p>
      </dgm:t>
    </dgm:pt>
    <dgm:pt modelId="{0AD92433-3A2A-4356-96BE-5B2EAE1B84F3}" type="pres">
      <dgm:prSet presAssocID="{97A4B665-BD08-4FB8-BC7A-7B81400BC62B}" presName="linearFlow" presStyleCnt="0">
        <dgm:presLayoutVars>
          <dgm:dir/>
          <dgm:resizeHandles val="exact"/>
        </dgm:presLayoutVars>
      </dgm:prSet>
      <dgm:spPr/>
    </dgm:pt>
    <dgm:pt modelId="{9B3308A7-6757-4A66-9E73-B8D51EFFEE46}" type="pres">
      <dgm:prSet presAssocID="{414EABD1-7AF3-42F4-B2EC-5846D9C347F0}" presName="node" presStyleLbl="node1" presStyleIdx="0" presStyleCnt="3" custScaleX="179791" custScaleY="63978" custLinFactX="68" custLinFactNeighborX="100000">
        <dgm:presLayoutVars>
          <dgm:bulletEnabled val="1"/>
        </dgm:presLayoutVars>
      </dgm:prSet>
      <dgm:spPr>
        <a:prstGeom prst="roundRect">
          <a:avLst/>
        </a:prstGeom>
      </dgm:spPr>
      <dgm:t>
        <a:bodyPr/>
        <a:lstStyle/>
        <a:p>
          <a:endParaRPr lang="en-US"/>
        </a:p>
      </dgm:t>
    </dgm:pt>
    <dgm:pt modelId="{0B5568DB-C109-497A-AC98-782CD35F5E70}" type="pres">
      <dgm:prSet presAssocID="{D125CA89-4170-4ABA-97B4-5D2EC1FD55E3}" presName="spacerL" presStyleCnt="0"/>
      <dgm:spPr/>
    </dgm:pt>
    <dgm:pt modelId="{DF89BC0F-0018-48F2-AAF0-ACA8F32EFC32}" type="pres">
      <dgm:prSet presAssocID="{D125CA89-4170-4ABA-97B4-5D2EC1FD55E3}" presName="sibTrans" presStyleLbl="sibTrans2D1" presStyleIdx="0" presStyleCnt="2" custScaleX="37539" custScaleY="48277" custLinFactNeighborX="50128"/>
      <dgm:spPr>
        <a:prstGeom prst="leftArrow">
          <a:avLst/>
        </a:prstGeom>
      </dgm:spPr>
      <dgm:t>
        <a:bodyPr/>
        <a:lstStyle/>
        <a:p>
          <a:endParaRPr lang="en-US"/>
        </a:p>
      </dgm:t>
    </dgm:pt>
    <dgm:pt modelId="{5F1EC9AD-365C-4550-BEEC-17EF2DFBE97C}" type="pres">
      <dgm:prSet presAssocID="{D125CA89-4170-4ABA-97B4-5D2EC1FD55E3}" presName="spacerR" presStyleCnt="0"/>
      <dgm:spPr/>
    </dgm:pt>
    <dgm:pt modelId="{D93A9E7E-E625-4E51-93E2-7A6F820BC0AD}" type="pres">
      <dgm:prSet presAssocID="{DFDA2E2A-9A76-49DF-ADC7-FAF0037E26B0}" presName="node" presStyleLbl="node1" presStyleIdx="1" presStyleCnt="3" custScaleX="179791" custScaleY="63978" custLinFactNeighborX="27022">
        <dgm:presLayoutVars>
          <dgm:bulletEnabled val="1"/>
        </dgm:presLayoutVars>
      </dgm:prSet>
      <dgm:spPr>
        <a:prstGeom prst="roundRect">
          <a:avLst/>
        </a:prstGeom>
      </dgm:spPr>
      <dgm:t>
        <a:bodyPr/>
        <a:lstStyle/>
        <a:p>
          <a:endParaRPr lang="en-US"/>
        </a:p>
      </dgm:t>
    </dgm:pt>
    <dgm:pt modelId="{33448EA1-0B69-4517-9A0A-3E46F607B7CC}" type="pres">
      <dgm:prSet presAssocID="{F8EB04DC-9578-44B3-87B3-4DB43E013E6A}" presName="spacerL" presStyleCnt="0"/>
      <dgm:spPr/>
    </dgm:pt>
    <dgm:pt modelId="{350CE109-14D8-4FC6-B857-BD2E285B8386}" type="pres">
      <dgm:prSet presAssocID="{F8EB04DC-9578-44B3-87B3-4DB43E013E6A}" presName="sibTrans" presStyleLbl="sibTrans2D1" presStyleIdx="1" presStyleCnt="2" custScaleX="17222" custScaleY="34483"/>
      <dgm:spPr/>
      <dgm:t>
        <a:bodyPr/>
        <a:lstStyle/>
        <a:p>
          <a:endParaRPr lang="en-US"/>
        </a:p>
      </dgm:t>
    </dgm:pt>
    <dgm:pt modelId="{509842F8-1738-4231-A096-ECB42FC950F5}" type="pres">
      <dgm:prSet presAssocID="{F8EB04DC-9578-44B3-87B3-4DB43E013E6A}" presName="spacerR" presStyleCnt="0"/>
      <dgm:spPr/>
    </dgm:pt>
    <dgm:pt modelId="{5F95A504-0711-4FE3-B35A-7E0A99F797F1}" type="pres">
      <dgm:prSet presAssocID="{19F1330F-B28A-44F7-A17A-CB275D7E6825}" presName="node" presStyleLbl="node1" presStyleIdx="2" presStyleCnt="3" custScaleX="60198" custScaleY="60198">
        <dgm:presLayoutVars>
          <dgm:bulletEnabled val="1"/>
        </dgm:presLayoutVars>
      </dgm:prSet>
      <dgm:spPr/>
      <dgm:t>
        <a:bodyPr/>
        <a:lstStyle/>
        <a:p>
          <a:endParaRPr lang="en-US"/>
        </a:p>
      </dgm:t>
    </dgm:pt>
  </dgm:ptLst>
  <dgm:cxnLst>
    <dgm:cxn modelId="{2E121D8F-24B0-4475-AEFB-628547022401}" type="presOf" srcId="{D125CA89-4170-4ABA-97B4-5D2EC1FD55E3}" destId="{DF89BC0F-0018-48F2-AAF0-ACA8F32EFC32}" srcOrd="0" destOrd="0" presId="urn:microsoft.com/office/officeart/2005/8/layout/equation1"/>
    <dgm:cxn modelId="{BE2A9AA0-39A0-41F7-9445-073DDD2B2FEC}" type="presOf" srcId="{F8EB04DC-9578-44B3-87B3-4DB43E013E6A}" destId="{350CE109-14D8-4FC6-B857-BD2E285B8386}" srcOrd="0" destOrd="0" presId="urn:microsoft.com/office/officeart/2005/8/layout/equation1"/>
    <dgm:cxn modelId="{DA4CC5CD-D843-4D01-9D75-190CA5A84DA3}" type="presOf" srcId="{414EABD1-7AF3-42F4-B2EC-5846D9C347F0}" destId="{9B3308A7-6757-4A66-9E73-B8D51EFFEE46}" srcOrd="0" destOrd="0" presId="urn:microsoft.com/office/officeart/2005/8/layout/equation1"/>
    <dgm:cxn modelId="{1F16E61B-72A3-4D50-9789-5B0FE14CD4FC}" type="presOf" srcId="{19F1330F-B28A-44F7-A17A-CB275D7E6825}" destId="{5F95A504-0711-4FE3-B35A-7E0A99F797F1}" srcOrd="0" destOrd="0" presId="urn:microsoft.com/office/officeart/2005/8/layout/equation1"/>
    <dgm:cxn modelId="{10E98474-2075-4137-8100-ED8C270C0F2F}" srcId="{97A4B665-BD08-4FB8-BC7A-7B81400BC62B}" destId="{DFDA2E2A-9A76-49DF-ADC7-FAF0037E26B0}" srcOrd="1" destOrd="0" parTransId="{3B309884-0899-4483-BC40-E348B380DAF7}" sibTransId="{F8EB04DC-9578-44B3-87B3-4DB43E013E6A}"/>
    <dgm:cxn modelId="{F2F7D561-F07C-49B1-86C1-F499D4F1F8E3}" type="presOf" srcId="{97A4B665-BD08-4FB8-BC7A-7B81400BC62B}" destId="{0AD92433-3A2A-4356-96BE-5B2EAE1B84F3}" srcOrd="0" destOrd="0" presId="urn:microsoft.com/office/officeart/2005/8/layout/equation1"/>
    <dgm:cxn modelId="{3D9CD151-91C4-40DE-A0BC-424F16661C6F}" srcId="{97A4B665-BD08-4FB8-BC7A-7B81400BC62B}" destId="{414EABD1-7AF3-42F4-B2EC-5846D9C347F0}" srcOrd="0" destOrd="0" parTransId="{74FD5487-3EA3-4CDF-ABB9-A2BA66C2AFC1}" sibTransId="{D125CA89-4170-4ABA-97B4-5D2EC1FD55E3}"/>
    <dgm:cxn modelId="{C3A4A0A8-FB37-4CA7-86E2-BC7A2FAFF616}" srcId="{97A4B665-BD08-4FB8-BC7A-7B81400BC62B}" destId="{19F1330F-B28A-44F7-A17A-CB275D7E6825}" srcOrd="2" destOrd="0" parTransId="{694ED798-01F7-4366-BC07-1B3F24F8F3C4}" sibTransId="{68FFA542-B403-43A4-AC3F-3394A505000B}"/>
    <dgm:cxn modelId="{7C671507-91AC-4017-AD65-E1B7234009DB}" type="presOf" srcId="{DFDA2E2A-9A76-49DF-ADC7-FAF0037E26B0}" destId="{D93A9E7E-E625-4E51-93E2-7A6F820BC0AD}" srcOrd="0" destOrd="0" presId="urn:microsoft.com/office/officeart/2005/8/layout/equation1"/>
    <dgm:cxn modelId="{304FFD49-E0E7-4033-AFF3-729D5D02930C}" type="presParOf" srcId="{0AD92433-3A2A-4356-96BE-5B2EAE1B84F3}" destId="{9B3308A7-6757-4A66-9E73-B8D51EFFEE46}" srcOrd="0" destOrd="0" presId="urn:microsoft.com/office/officeart/2005/8/layout/equation1"/>
    <dgm:cxn modelId="{278050F2-DBAE-4F7A-8D7F-D00B38A09ED4}" type="presParOf" srcId="{0AD92433-3A2A-4356-96BE-5B2EAE1B84F3}" destId="{0B5568DB-C109-497A-AC98-782CD35F5E70}" srcOrd="1" destOrd="0" presId="urn:microsoft.com/office/officeart/2005/8/layout/equation1"/>
    <dgm:cxn modelId="{C2DA8A5F-FF5C-4E2F-8B47-44FCEAEE2772}" type="presParOf" srcId="{0AD92433-3A2A-4356-96BE-5B2EAE1B84F3}" destId="{DF89BC0F-0018-48F2-AAF0-ACA8F32EFC32}" srcOrd="2" destOrd="0" presId="urn:microsoft.com/office/officeart/2005/8/layout/equation1"/>
    <dgm:cxn modelId="{07AFA5DE-F1BC-42DC-9636-E550B09C42AA}" type="presParOf" srcId="{0AD92433-3A2A-4356-96BE-5B2EAE1B84F3}" destId="{5F1EC9AD-365C-4550-BEEC-17EF2DFBE97C}" srcOrd="3" destOrd="0" presId="urn:microsoft.com/office/officeart/2005/8/layout/equation1"/>
    <dgm:cxn modelId="{B5545EB6-A361-4A74-AB93-E5169124D0F4}" type="presParOf" srcId="{0AD92433-3A2A-4356-96BE-5B2EAE1B84F3}" destId="{D93A9E7E-E625-4E51-93E2-7A6F820BC0AD}" srcOrd="4" destOrd="0" presId="urn:microsoft.com/office/officeart/2005/8/layout/equation1"/>
    <dgm:cxn modelId="{52ABF2AD-2E93-4965-BFAD-ACB728345110}" type="presParOf" srcId="{0AD92433-3A2A-4356-96BE-5B2EAE1B84F3}" destId="{33448EA1-0B69-4517-9A0A-3E46F607B7CC}" srcOrd="5" destOrd="0" presId="urn:microsoft.com/office/officeart/2005/8/layout/equation1"/>
    <dgm:cxn modelId="{31F2E554-D9A7-4612-9847-14116DE1EDA4}" type="presParOf" srcId="{0AD92433-3A2A-4356-96BE-5B2EAE1B84F3}" destId="{350CE109-14D8-4FC6-B857-BD2E285B8386}" srcOrd="6" destOrd="0" presId="urn:microsoft.com/office/officeart/2005/8/layout/equation1"/>
    <dgm:cxn modelId="{EA210BC5-189C-4964-A037-82FB71D71109}" type="presParOf" srcId="{0AD92433-3A2A-4356-96BE-5B2EAE1B84F3}" destId="{509842F8-1738-4231-A096-ECB42FC950F5}" srcOrd="7" destOrd="0" presId="urn:microsoft.com/office/officeart/2005/8/layout/equation1"/>
    <dgm:cxn modelId="{D45D6184-8E3F-4FC7-9EA4-A6793B447E8C}" type="presParOf" srcId="{0AD92433-3A2A-4356-96BE-5B2EAE1B84F3}" destId="{5F95A504-0711-4FE3-B35A-7E0A99F797F1}" srcOrd="8" destOrd="0" presId="urn:microsoft.com/office/officeart/2005/8/layout/equati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7A4B665-BD08-4FB8-BC7A-7B81400BC62B}" type="doc">
      <dgm:prSet loTypeId="urn:microsoft.com/office/officeart/2005/8/layout/equation1" loCatId="process" qsTypeId="urn:microsoft.com/office/officeart/2005/8/quickstyle/3d1" qsCatId="3D" csTypeId="urn:microsoft.com/office/officeart/2005/8/colors/accent4_2" csCatId="accent4" phldr="1"/>
      <dgm:spPr/>
    </dgm:pt>
    <dgm:pt modelId="{414EABD1-7AF3-42F4-B2EC-5846D9C347F0}">
      <dgm:prSet phldrT="[Text]" custT="1"/>
      <dgm:spPr/>
      <dgm:t>
        <a:bodyPr/>
        <a:lstStyle/>
        <a:p>
          <a:pPr rtl="1"/>
          <a:r>
            <a:rPr lang="fa-IR" sz="2000" dirty="0" smtClean="0">
              <a:cs typeface="B Nazanin" panose="00000400000000000000" pitchFamily="2" charset="-78"/>
            </a:rPr>
            <a:t>این کلمه از زبانهای سریانی و آرامی گرفته شده و به معنای عبادت مخصوص است و در عربی به آن نماز گویند و معنای ریشه آن مطلق ستایش زیباست که شامل تحیت و سلام و ... می شود</a:t>
          </a:r>
          <a:endParaRPr lang="en-US" sz="2000" dirty="0" smtClean="0">
            <a:cs typeface="B Nazanin" panose="00000400000000000000" pitchFamily="2" charset="-78"/>
          </a:endParaRPr>
        </a:p>
      </dgm:t>
    </dgm:pt>
    <dgm:pt modelId="{74FD5487-3EA3-4CDF-ABB9-A2BA66C2AFC1}" type="parTrans" cxnId="{3D9CD151-91C4-40DE-A0BC-424F16661C6F}">
      <dgm:prSet/>
      <dgm:spPr/>
      <dgm:t>
        <a:bodyPr/>
        <a:lstStyle/>
        <a:p>
          <a:pPr algn="ctr" rtl="1">
            <a:spcBef>
              <a:spcPts val="0"/>
            </a:spcBef>
            <a:spcAft>
              <a:spcPts val="0"/>
            </a:spcAft>
          </a:pPr>
          <a:endParaRPr lang="en-US" sz="1600">
            <a:cs typeface="B Nazanin" panose="00000400000000000000" pitchFamily="2" charset="-78"/>
          </a:endParaRPr>
        </a:p>
      </dgm:t>
    </dgm:pt>
    <dgm:pt modelId="{D125CA89-4170-4ABA-97B4-5D2EC1FD55E3}" type="sibTrans" cxnId="{3D9CD151-91C4-40DE-A0BC-424F16661C6F}">
      <dgm:prSet custT="1"/>
      <dgm:spPr/>
      <dgm:t>
        <a:bodyPr/>
        <a:lstStyle/>
        <a:p>
          <a:pPr algn="ctr" rtl="1">
            <a:spcBef>
              <a:spcPts val="0"/>
            </a:spcBef>
            <a:spcAft>
              <a:spcPts val="0"/>
            </a:spcAft>
          </a:pPr>
          <a:endParaRPr lang="en-US" sz="1600">
            <a:cs typeface="B Nazanin" panose="00000400000000000000" pitchFamily="2" charset="-78"/>
          </a:endParaRPr>
        </a:p>
      </dgm:t>
    </dgm:pt>
    <dgm:pt modelId="{DFDA2E2A-9A76-49DF-ADC7-FAF0037E26B0}">
      <dgm:prSet phldrT="[Text]" custT="1"/>
      <dgm:spPr/>
      <dgm:t>
        <a:bodyPr/>
        <a:lstStyle/>
        <a:p>
          <a:pPr rtl="1"/>
          <a:r>
            <a:rPr lang="fa-IR" sz="2400" dirty="0" smtClean="0">
              <a:cs typeface="B Nazanin" panose="00000400000000000000" pitchFamily="2" charset="-78"/>
            </a:rPr>
            <a:t>مأخوذة من السريانيّة و الآراميّة، و هي بمعنى العبادة المخصوصة، و يعبّر عنها بالعربيّة: بالصلاة. هو الثناء الجميل المطلق الشامل للتحيّة و غيرها</a:t>
          </a:r>
          <a:endParaRPr lang="en-US" sz="2400" dirty="0" smtClean="0">
            <a:cs typeface="B Nazanin" panose="00000400000000000000" pitchFamily="2" charset="-78"/>
          </a:endParaRPr>
        </a:p>
      </dgm:t>
    </dgm:pt>
    <dgm:pt modelId="{3B309884-0899-4483-BC40-E348B380DAF7}" type="parTrans" cxnId="{10E98474-2075-4137-8100-ED8C270C0F2F}">
      <dgm:prSet/>
      <dgm:spPr/>
      <dgm:t>
        <a:bodyPr/>
        <a:lstStyle/>
        <a:p>
          <a:pPr algn="ctr" rtl="1">
            <a:spcBef>
              <a:spcPts val="0"/>
            </a:spcBef>
            <a:spcAft>
              <a:spcPts val="0"/>
            </a:spcAft>
          </a:pPr>
          <a:endParaRPr lang="en-US" sz="1600">
            <a:cs typeface="B Nazanin" panose="00000400000000000000" pitchFamily="2" charset="-78"/>
          </a:endParaRPr>
        </a:p>
      </dgm:t>
    </dgm:pt>
    <dgm:pt modelId="{F8EB04DC-9578-44B3-87B3-4DB43E013E6A}" type="sibTrans" cxnId="{10E98474-2075-4137-8100-ED8C270C0F2F}">
      <dgm:prSet custT="1"/>
      <dgm:spPr/>
      <dgm:t>
        <a:bodyPr/>
        <a:lstStyle/>
        <a:p>
          <a:pPr algn="ctr" rtl="1">
            <a:spcBef>
              <a:spcPts val="0"/>
            </a:spcBef>
            <a:spcAft>
              <a:spcPts val="0"/>
            </a:spcAft>
          </a:pPr>
          <a:endParaRPr lang="en-US" sz="1600">
            <a:cs typeface="B Nazanin" panose="00000400000000000000" pitchFamily="2" charset="-78"/>
          </a:endParaRPr>
        </a:p>
      </dgm:t>
    </dgm:pt>
    <dgm:pt modelId="{19F1330F-B28A-44F7-A17A-CB275D7E6825}">
      <dgm:prSet phldrT="[Text]" custT="1"/>
      <dgm:spPr/>
      <dgm:t>
        <a:bodyPr/>
        <a:lstStyle/>
        <a:p>
          <a:pPr algn="ctr" rtl="1">
            <a:lnSpc>
              <a:spcPct val="100000"/>
            </a:lnSpc>
            <a:spcAft>
              <a:spcPts val="0"/>
            </a:spcAft>
          </a:pPr>
          <a:r>
            <a:rPr lang="fa-IR" sz="2400" b="1" dirty="0" smtClean="0">
              <a:cs typeface="B Nazanin" panose="00000400000000000000" pitchFamily="2" charset="-78"/>
            </a:rPr>
            <a:t>صلو</a:t>
          </a:r>
          <a:endParaRPr lang="en-US" sz="2400" b="1" dirty="0" smtClean="0">
            <a:cs typeface="B Nazanin" panose="00000400000000000000" pitchFamily="2" charset="-78"/>
          </a:endParaRPr>
        </a:p>
      </dgm:t>
    </dgm:pt>
    <dgm:pt modelId="{694ED798-01F7-4366-BC07-1B3F24F8F3C4}" type="parTrans" cxnId="{C3A4A0A8-FB37-4CA7-86E2-BC7A2FAFF616}">
      <dgm:prSet/>
      <dgm:spPr/>
      <dgm:t>
        <a:bodyPr/>
        <a:lstStyle/>
        <a:p>
          <a:pPr algn="ctr" rtl="1">
            <a:spcBef>
              <a:spcPts val="0"/>
            </a:spcBef>
            <a:spcAft>
              <a:spcPts val="0"/>
            </a:spcAft>
          </a:pPr>
          <a:endParaRPr lang="en-US" sz="1600">
            <a:cs typeface="B Nazanin" panose="00000400000000000000" pitchFamily="2" charset="-78"/>
          </a:endParaRPr>
        </a:p>
      </dgm:t>
    </dgm:pt>
    <dgm:pt modelId="{68FFA542-B403-43A4-AC3F-3394A505000B}" type="sibTrans" cxnId="{C3A4A0A8-FB37-4CA7-86E2-BC7A2FAFF616}">
      <dgm:prSet/>
      <dgm:spPr/>
      <dgm:t>
        <a:bodyPr/>
        <a:lstStyle/>
        <a:p>
          <a:pPr algn="ctr" rtl="1">
            <a:spcBef>
              <a:spcPts val="0"/>
            </a:spcBef>
            <a:spcAft>
              <a:spcPts val="0"/>
            </a:spcAft>
          </a:pPr>
          <a:endParaRPr lang="en-US" sz="1600">
            <a:cs typeface="B Nazanin" panose="00000400000000000000" pitchFamily="2" charset="-78"/>
          </a:endParaRPr>
        </a:p>
      </dgm:t>
    </dgm:pt>
    <dgm:pt modelId="{0AD92433-3A2A-4356-96BE-5B2EAE1B84F3}" type="pres">
      <dgm:prSet presAssocID="{97A4B665-BD08-4FB8-BC7A-7B81400BC62B}" presName="linearFlow" presStyleCnt="0">
        <dgm:presLayoutVars>
          <dgm:dir/>
          <dgm:resizeHandles val="exact"/>
        </dgm:presLayoutVars>
      </dgm:prSet>
      <dgm:spPr/>
    </dgm:pt>
    <dgm:pt modelId="{9B3308A7-6757-4A66-9E73-B8D51EFFEE46}" type="pres">
      <dgm:prSet presAssocID="{414EABD1-7AF3-42F4-B2EC-5846D9C347F0}" presName="node" presStyleLbl="node1" presStyleIdx="0" presStyleCnt="3" custScaleX="189324" custScaleY="138472" custLinFactX="68" custLinFactNeighborX="100000">
        <dgm:presLayoutVars>
          <dgm:bulletEnabled val="1"/>
        </dgm:presLayoutVars>
      </dgm:prSet>
      <dgm:spPr>
        <a:prstGeom prst="roundRect">
          <a:avLst/>
        </a:prstGeom>
      </dgm:spPr>
      <dgm:t>
        <a:bodyPr/>
        <a:lstStyle/>
        <a:p>
          <a:endParaRPr lang="en-US"/>
        </a:p>
      </dgm:t>
    </dgm:pt>
    <dgm:pt modelId="{0B5568DB-C109-497A-AC98-782CD35F5E70}" type="pres">
      <dgm:prSet presAssocID="{D125CA89-4170-4ABA-97B4-5D2EC1FD55E3}" presName="spacerL" presStyleCnt="0"/>
      <dgm:spPr/>
    </dgm:pt>
    <dgm:pt modelId="{DF89BC0F-0018-48F2-AAF0-ACA8F32EFC32}" type="pres">
      <dgm:prSet presAssocID="{D125CA89-4170-4ABA-97B4-5D2EC1FD55E3}" presName="sibTrans" presStyleLbl="sibTrans2D1" presStyleIdx="0" presStyleCnt="2" custScaleX="37539" custScaleY="48277" custLinFactNeighborX="50128"/>
      <dgm:spPr>
        <a:prstGeom prst="leftArrow">
          <a:avLst/>
        </a:prstGeom>
      </dgm:spPr>
      <dgm:t>
        <a:bodyPr/>
        <a:lstStyle/>
        <a:p>
          <a:endParaRPr lang="en-US"/>
        </a:p>
      </dgm:t>
    </dgm:pt>
    <dgm:pt modelId="{5F1EC9AD-365C-4550-BEEC-17EF2DFBE97C}" type="pres">
      <dgm:prSet presAssocID="{D125CA89-4170-4ABA-97B4-5D2EC1FD55E3}" presName="spacerR" presStyleCnt="0"/>
      <dgm:spPr/>
    </dgm:pt>
    <dgm:pt modelId="{D93A9E7E-E625-4E51-93E2-7A6F820BC0AD}" type="pres">
      <dgm:prSet presAssocID="{DFDA2E2A-9A76-49DF-ADC7-FAF0037E26B0}" presName="node" presStyleLbl="node1" presStyleIdx="1" presStyleCnt="3" custScaleX="189324" custScaleY="138472" custLinFactNeighborX="27022">
        <dgm:presLayoutVars>
          <dgm:bulletEnabled val="1"/>
        </dgm:presLayoutVars>
      </dgm:prSet>
      <dgm:spPr>
        <a:prstGeom prst="roundRect">
          <a:avLst/>
        </a:prstGeom>
      </dgm:spPr>
      <dgm:t>
        <a:bodyPr/>
        <a:lstStyle/>
        <a:p>
          <a:endParaRPr lang="en-US"/>
        </a:p>
      </dgm:t>
    </dgm:pt>
    <dgm:pt modelId="{33448EA1-0B69-4517-9A0A-3E46F607B7CC}" type="pres">
      <dgm:prSet presAssocID="{F8EB04DC-9578-44B3-87B3-4DB43E013E6A}" presName="spacerL" presStyleCnt="0"/>
      <dgm:spPr/>
    </dgm:pt>
    <dgm:pt modelId="{350CE109-14D8-4FC6-B857-BD2E285B8386}" type="pres">
      <dgm:prSet presAssocID="{F8EB04DC-9578-44B3-87B3-4DB43E013E6A}" presName="sibTrans" presStyleLbl="sibTrans2D1" presStyleIdx="1" presStyleCnt="2" custScaleX="17222" custScaleY="34483"/>
      <dgm:spPr/>
      <dgm:t>
        <a:bodyPr/>
        <a:lstStyle/>
        <a:p>
          <a:endParaRPr lang="en-US"/>
        </a:p>
      </dgm:t>
    </dgm:pt>
    <dgm:pt modelId="{509842F8-1738-4231-A096-ECB42FC950F5}" type="pres">
      <dgm:prSet presAssocID="{F8EB04DC-9578-44B3-87B3-4DB43E013E6A}" presName="spacerR" presStyleCnt="0"/>
      <dgm:spPr/>
    </dgm:pt>
    <dgm:pt modelId="{5F95A504-0711-4FE3-B35A-7E0A99F797F1}" type="pres">
      <dgm:prSet presAssocID="{19F1330F-B28A-44F7-A17A-CB275D7E6825}" presName="node" presStyleLbl="node1" presStyleIdx="2" presStyleCnt="3" custScaleX="60198" custScaleY="60198">
        <dgm:presLayoutVars>
          <dgm:bulletEnabled val="1"/>
        </dgm:presLayoutVars>
      </dgm:prSet>
      <dgm:spPr/>
      <dgm:t>
        <a:bodyPr/>
        <a:lstStyle/>
        <a:p>
          <a:endParaRPr lang="en-US"/>
        </a:p>
      </dgm:t>
    </dgm:pt>
  </dgm:ptLst>
  <dgm:cxnLst>
    <dgm:cxn modelId="{573BB70A-B47D-4A71-AC8F-D38940530A44}" type="presOf" srcId="{414EABD1-7AF3-42F4-B2EC-5846D9C347F0}" destId="{9B3308A7-6757-4A66-9E73-B8D51EFFEE46}" srcOrd="0" destOrd="0" presId="urn:microsoft.com/office/officeart/2005/8/layout/equation1"/>
    <dgm:cxn modelId="{10E98474-2075-4137-8100-ED8C270C0F2F}" srcId="{97A4B665-BD08-4FB8-BC7A-7B81400BC62B}" destId="{DFDA2E2A-9A76-49DF-ADC7-FAF0037E26B0}" srcOrd="1" destOrd="0" parTransId="{3B309884-0899-4483-BC40-E348B380DAF7}" sibTransId="{F8EB04DC-9578-44B3-87B3-4DB43E013E6A}"/>
    <dgm:cxn modelId="{AA51061C-7601-43F8-85AD-B08B8403DD3C}" type="presOf" srcId="{DFDA2E2A-9A76-49DF-ADC7-FAF0037E26B0}" destId="{D93A9E7E-E625-4E51-93E2-7A6F820BC0AD}" srcOrd="0" destOrd="0" presId="urn:microsoft.com/office/officeart/2005/8/layout/equation1"/>
    <dgm:cxn modelId="{739D25F9-E457-4EE8-8D2F-A4F349A819B7}" type="presOf" srcId="{F8EB04DC-9578-44B3-87B3-4DB43E013E6A}" destId="{350CE109-14D8-4FC6-B857-BD2E285B8386}" srcOrd="0" destOrd="0" presId="urn:microsoft.com/office/officeart/2005/8/layout/equation1"/>
    <dgm:cxn modelId="{2B0235EF-0015-4A43-9578-F33DE446506F}" type="presOf" srcId="{19F1330F-B28A-44F7-A17A-CB275D7E6825}" destId="{5F95A504-0711-4FE3-B35A-7E0A99F797F1}" srcOrd="0" destOrd="0" presId="urn:microsoft.com/office/officeart/2005/8/layout/equation1"/>
    <dgm:cxn modelId="{5472E907-9519-4108-90D2-C28552255A2C}" type="presOf" srcId="{97A4B665-BD08-4FB8-BC7A-7B81400BC62B}" destId="{0AD92433-3A2A-4356-96BE-5B2EAE1B84F3}" srcOrd="0" destOrd="0" presId="urn:microsoft.com/office/officeart/2005/8/layout/equation1"/>
    <dgm:cxn modelId="{3D9CD151-91C4-40DE-A0BC-424F16661C6F}" srcId="{97A4B665-BD08-4FB8-BC7A-7B81400BC62B}" destId="{414EABD1-7AF3-42F4-B2EC-5846D9C347F0}" srcOrd="0" destOrd="0" parTransId="{74FD5487-3EA3-4CDF-ABB9-A2BA66C2AFC1}" sibTransId="{D125CA89-4170-4ABA-97B4-5D2EC1FD55E3}"/>
    <dgm:cxn modelId="{C3A4A0A8-FB37-4CA7-86E2-BC7A2FAFF616}" srcId="{97A4B665-BD08-4FB8-BC7A-7B81400BC62B}" destId="{19F1330F-B28A-44F7-A17A-CB275D7E6825}" srcOrd="2" destOrd="0" parTransId="{694ED798-01F7-4366-BC07-1B3F24F8F3C4}" sibTransId="{68FFA542-B403-43A4-AC3F-3394A505000B}"/>
    <dgm:cxn modelId="{4FEC08FB-1EC8-4B5A-A204-7E72D447FE3F}" type="presOf" srcId="{D125CA89-4170-4ABA-97B4-5D2EC1FD55E3}" destId="{DF89BC0F-0018-48F2-AAF0-ACA8F32EFC32}" srcOrd="0" destOrd="0" presId="urn:microsoft.com/office/officeart/2005/8/layout/equation1"/>
    <dgm:cxn modelId="{D09E41A6-9B5F-4E01-ACCC-793C6DB9F01A}" type="presParOf" srcId="{0AD92433-3A2A-4356-96BE-5B2EAE1B84F3}" destId="{9B3308A7-6757-4A66-9E73-B8D51EFFEE46}" srcOrd="0" destOrd="0" presId="urn:microsoft.com/office/officeart/2005/8/layout/equation1"/>
    <dgm:cxn modelId="{0AF87022-B1CB-43A4-BE49-4B9CE8E3FDE4}" type="presParOf" srcId="{0AD92433-3A2A-4356-96BE-5B2EAE1B84F3}" destId="{0B5568DB-C109-497A-AC98-782CD35F5E70}" srcOrd="1" destOrd="0" presId="urn:microsoft.com/office/officeart/2005/8/layout/equation1"/>
    <dgm:cxn modelId="{8A860D73-AE02-4085-A39D-2F09CB29DD5D}" type="presParOf" srcId="{0AD92433-3A2A-4356-96BE-5B2EAE1B84F3}" destId="{DF89BC0F-0018-48F2-AAF0-ACA8F32EFC32}" srcOrd="2" destOrd="0" presId="urn:microsoft.com/office/officeart/2005/8/layout/equation1"/>
    <dgm:cxn modelId="{05D2FDB6-8D1F-4AFA-8AC2-4B5AA8F91191}" type="presParOf" srcId="{0AD92433-3A2A-4356-96BE-5B2EAE1B84F3}" destId="{5F1EC9AD-365C-4550-BEEC-17EF2DFBE97C}" srcOrd="3" destOrd="0" presId="urn:microsoft.com/office/officeart/2005/8/layout/equation1"/>
    <dgm:cxn modelId="{A527FE53-6434-4483-95A9-527189587AE3}" type="presParOf" srcId="{0AD92433-3A2A-4356-96BE-5B2EAE1B84F3}" destId="{D93A9E7E-E625-4E51-93E2-7A6F820BC0AD}" srcOrd="4" destOrd="0" presId="urn:microsoft.com/office/officeart/2005/8/layout/equation1"/>
    <dgm:cxn modelId="{6B3EAA32-10DC-4C9D-A4A3-F1107D4AE1B8}" type="presParOf" srcId="{0AD92433-3A2A-4356-96BE-5B2EAE1B84F3}" destId="{33448EA1-0B69-4517-9A0A-3E46F607B7CC}" srcOrd="5" destOrd="0" presId="urn:microsoft.com/office/officeart/2005/8/layout/equation1"/>
    <dgm:cxn modelId="{994636B8-EEDC-4849-981B-1BEC5AAE6DCB}" type="presParOf" srcId="{0AD92433-3A2A-4356-96BE-5B2EAE1B84F3}" destId="{350CE109-14D8-4FC6-B857-BD2E285B8386}" srcOrd="6" destOrd="0" presId="urn:microsoft.com/office/officeart/2005/8/layout/equation1"/>
    <dgm:cxn modelId="{FF482AA2-B5D6-4A98-8AE6-2A0DBD9001A3}" type="presParOf" srcId="{0AD92433-3A2A-4356-96BE-5B2EAE1B84F3}" destId="{509842F8-1738-4231-A096-ECB42FC950F5}" srcOrd="7" destOrd="0" presId="urn:microsoft.com/office/officeart/2005/8/layout/equation1"/>
    <dgm:cxn modelId="{3F6812C5-1711-4521-80DD-F3DFA6CA7141}" type="presParOf" srcId="{0AD92433-3A2A-4356-96BE-5B2EAE1B84F3}" destId="{5F95A504-0711-4FE3-B35A-7E0A99F797F1}" srcOrd="8" destOrd="0" presId="urn:microsoft.com/office/officeart/2005/8/layout/equation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dgm:t>
        <a:bodyPr/>
        <a:lstStyle/>
        <a:p>
          <a:pPr rtl="1">
            <a:spcBef>
              <a:spcPts val="0"/>
            </a:spcBef>
            <a:spcAft>
              <a:spcPts val="0"/>
            </a:spcAft>
          </a:pPr>
          <a:r>
            <a:rPr lang="fa-IR" sz="1400" dirty="0" smtClean="0">
              <a:cs typeface="B Nazanin" panose="00000400000000000000" pitchFamily="2" charset="-78"/>
            </a:rPr>
            <a:t>مطالعه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a:cs typeface="B Nazanin" panose="00000400000000000000" pitchFamily="2" charset="-78"/>
          </a:endParaRPr>
        </a:p>
      </dgm:t>
    </dgm:pt>
    <dgm:pt modelId="{00A8C860-C1DF-45E9-8054-9A4EFD710E56}">
      <dgm:prSet phldrT="[Text]" custT="1"/>
      <dgm:spPr>
        <a:ln>
          <a:solidFill>
            <a:srgbClr val="43C121"/>
          </a:solidFill>
        </a:ln>
      </dgm:spPr>
      <dgm:t>
        <a:bodyPr/>
        <a:lstStyle/>
        <a:p>
          <a:pPr rtl="1">
            <a:spcBef>
              <a:spcPts val="0"/>
            </a:spcBef>
            <a:spcAft>
              <a:spcPts val="0"/>
            </a:spcAft>
          </a:pPr>
          <a:r>
            <a:rPr lang="fa-IR" sz="1400" dirty="0" smtClean="0">
              <a:cs typeface="B Nazanin" panose="00000400000000000000" pitchFamily="2" charset="-78"/>
            </a:rPr>
            <a:t>1. تفکر درباره </a:t>
          </a:r>
        </a:p>
        <a:p>
          <a:pPr rtl="1">
            <a:spcBef>
              <a:spcPts val="0"/>
            </a:spcBef>
            <a:spcAft>
              <a:spcPts val="0"/>
            </a:spcAft>
          </a:pPr>
          <a:r>
            <a:rPr lang="fa-IR" sz="1400" dirty="0" smtClean="0">
              <a:cs typeface="B Nazanin" panose="00000400000000000000" pitchFamily="2" charset="-78"/>
            </a:rPr>
            <a:t>موضوعات</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6404B2-D759-45B9-900A-86A992415D05}" type="parTrans" cxnId="{4C215883-FC02-4230-AB62-EFF57147A7A4}">
      <dgm:prSet/>
      <dgm:spPr/>
      <dgm:t>
        <a:bodyPr/>
        <a:lstStyle/>
        <a:p>
          <a:pPr rtl="1">
            <a:spcBef>
              <a:spcPts val="0"/>
            </a:spcBef>
            <a:spcAft>
              <a:spcPts val="0"/>
            </a:spcAft>
          </a:pPr>
          <a:endParaRPr lang="en-US" sz="1400">
            <a:cs typeface="B Nazanin" panose="00000400000000000000" pitchFamily="2" charset="-78"/>
          </a:endParaRPr>
        </a:p>
      </dgm:t>
    </dgm:pt>
    <dgm:pt modelId="{E9878239-6E71-43F0-ADA1-E92AD4AB5D1D}" type="sibTrans" cxnId="{4C215883-FC02-4230-AB62-EFF57147A7A4}">
      <dgm:prSet custT="1"/>
      <dgm:spPr/>
      <dgm:t>
        <a:bodyPr/>
        <a:lstStyle/>
        <a:p>
          <a:pPr rtl="1">
            <a:spcBef>
              <a:spcPts val="0"/>
            </a:spcBef>
            <a:spcAft>
              <a:spcPts val="0"/>
            </a:spcAft>
          </a:pPr>
          <a:endParaRPr lang="en-US" sz="1400">
            <a:cs typeface="B Nazanin" panose="00000400000000000000" pitchFamily="2" charset="-78"/>
          </a:endParaRPr>
        </a:p>
      </dgm:t>
    </dgm:pt>
    <dgm:pt modelId="{E4BCB6BB-D685-4356-800C-571EB6280F0E}">
      <dgm:prSet phldrT="[Text]" custT="1"/>
      <dgm:spPr/>
      <dgm:t>
        <a:bodyPr/>
        <a:lstStyle/>
        <a:p>
          <a:pPr rtl="1">
            <a:spcBef>
              <a:spcPts val="0"/>
            </a:spcBef>
            <a:spcAft>
              <a:spcPts val="0"/>
            </a:spcAft>
          </a:pPr>
          <a:r>
            <a:rPr lang="fa-IR" sz="1400" dirty="0" smtClean="0">
              <a:cs typeface="B Nazanin" panose="00000400000000000000" pitchFamily="2" charset="-78"/>
            </a:rPr>
            <a:t>2. گزاره نویسی</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AF88E59-BAC7-40CD-87D1-1DF330C7AAE6}" type="parTrans" cxnId="{DCE64F03-5C15-4C8A-A04E-CF5F5E45E4DA}">
      <dgm:prSet/>
      <dgm:spPr/>
      <dgm:t>
        <a:bodyPr/>
        <a:lstStyle/>
        <a:p>
          <a:pPr rtl="1">
            <a:spcBef>
              <a:spcPts val="0"/>
            </a:spcBef>
            <a:spcAft>
              <a:spcPts val="0"/>
            </a:spcAft>
          </a:pPr>
          <a:endParaRPr lang="en-US" sz="1400">
            <a:cs typeface="B Nazanin" panose="00000400000000000000" pitchFamily="2" charset="-78"/>
          </a:endParaRPr>
        </a:p>
      </dgm:t>
    </dgm:pt>
    <dgm:pt modelId="{B5BB3B02-06CC-4149-B5ED-26AAC6933AF4}" type="sibTrans" cxnId="{DCE64F03-5C15-4C8A-A04E-CF5F5E45E4DA}">
      <dgm:prSet custT="1"/>
      <dgm:spPr/>
      <dgm:t>
        <a:bodyPr/>
        <a:lstStyle/>
        <a:p>
          <a:pPr rtl="1">
            <a:spcBef>
              <a:spcPts val="0"/>
            </a:spcBef>
            <a:spcAft>
              <a:spcPts val="0"/>
            </a:spcAft>
          </a:pPr>
          <a:endParaRPr lang="en-US" sz="1400">
            <a:cs typeface="B Nazanin" panose="00000400000000000000" pitchFamily="2" charset="-78"/>
          </a:endParaRPr>
        </a:p>
      </dgm:t>
    </dgm:pt>
    <dgm:pt modelId="{FA27738F-01C6-4BAF-9739-79CEE97260A0}">
      <dgm:prSet phldrT="[Text]" custT="1"/>
      <dgm:spPr/>
      <dgm:t>
        <a:bodyPr/>
        <a:lstStyle/>
        <a:p>
          <a:pPr rtl="1">
            <a:spcBef>
              <a:spcPts val="0"/>
            </a:spcBef>
            <a:spcAft>
              <a:spcPts val="0"/>
            </a:spcAft>
          </a:pPr>
          <a:r>
            <a:rPr lang="fa-IR" sz="1400" dirty="0" smtClean="0">
              <a:cs typeface="B Nazanin" panose="00000400000000000000" pitchFamily="2" charset="-78"/>
            </a:rPr>
            <a:t>4. طهارت برای تدبر</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6801253-1AB0-4B41-8F68-77506FAC5D65}" type="par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72A0B2B0-FE7A-4EDF-A5D5-80326C3B4619}" type="sib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2E0FE500-CF32-4491-A8B0-71B52E28FDAD}">
      <dgm:prSet phldrT="[Text]" custT="1"/>
      <dgm:spPr/>
      <dgm:t>
        <a:bodyPr/>
        <a:lstStyle/>
        <a:p>
          <a:pPr rtl="1">
            <a:spcBef>
              <a:spcPts val="0"/>
            </a:spcBef>
            <a:spcAft>
              <a:spcPts val="0"/>
            </a:spcAft>
          </a:pPr>
          <a:r>
            <a:rPr lang="fa-IR" sz="1400" dirty="0" smtClean="0">
              <a:cs typeface="B Nazanin" panose="00000400000000000000" pitchFamily="2" charset="-78"/>
            </a:rPr>
            <a:t>3. غرض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14DF30A-3646-45EB-B9A8-53E03701A759}" type="parTrans" cxnId="{0ABAEE9B-3725-40E3-AA98-72C0BBD0D0A2}">
      <dgm:prSet/>
      <dgm:spPr/>
      <dgm:t>
        <a:bodyPr/>
        <a:lstStyle/>
        <a:p>
          <a:pPr rtl="1">
            <a:spcBef>
              <a:spcPts val="0"/>
            </a:spcBef>
            <a:spcAft>
              <a:spcPts val="0"/>
            </a:spcAft>
          </a:pPr>
          <a:endParaRPr lang="en-US" sz="1400">
            <a:cs typeface="B Nazanin" panose="00000400000000000000" pitchFamily="2" charset="-78"/>
          </a:endParaRPr>
        </a:p>
      </dgm:t>
    </dgm:pt>
    <dgm:pt modelId="{0B77A3E0-BE57-469D-B7CE-0956DE9972AA}" type="sibTrans" cxnId="{0ABAEE9B-3725-40E3-AA98-72C0BBD0D0A2}">
      <dgm:prSet custT="1"/>
      <dgm:spPr/>
      <dgm:t>
        <a:bodyPr/>
        <a:lstStyle/>
        <a:p>
          <a:pPr rtl="1">
            <a:spcBef>
              <a:spcPts val="0"/>
            </a:spcBef>
            <a:spcAft>
              <a:spcPts val="0"/>
            </a:spcAft>
          </a:pPr>
          <a:endParaRPr lang="en-US" sz="1400">
            <a:cs typeface="B Nazanin" panose="00000400000000000000" pitchFamily="2" charset="-78"/>
          </a:endParaRPr>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5">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4"/>
      <dgm:spPr/>
      <dgm:t>
        <a:bodyPr/>
        <a:lstStyle/>
        <a:p>
          <a:endParaRPr lang="en-US"/>
        </a:p>
      </dgm:t>
    </dgm:pt>
    <dgm:pt modelId="{B4A4EAB2-E049-428C-BBE3-0738A86E1D74}" type="pres">
      <dgm:prSet presAssocID="{AE65DDA0-BF4F-4EC6-BCE5-42973B7842F1}" presName="connectorText" presStyleLbl="sibTrans2D1" presStyleIdx="0" presStyleCnt="4"/>
      <dgm:spPr/>
      <dgm:t>
        <a:bodyPr/>
        <a:lstStyle/>
        <a:p>
          <a:endParaRPr lang="en-US"/>
        </a:p>
      </dgm:t>
    </dgm:pt>
    <dgm:pt modelId="{62FB4B6D-6365-4FA1-84A9-FB0D939BFFE3}" type="pres">
      <dgm:prSet presAssocID="{00A8C860-C1DF-45E9-8054-9A4EFD710E56}" presName="node" presStyleLbl="node1" presStyleIdx="1" presStyleCnt="5">
        <dgm:presLayoutVars>
          <dgm:bulletEnabled val="1"/>
        </dgm:presLayoutVars>
      </dgm:prSet>
      <dgm:spPr/>
      <dgm:t>
        <a:bodyPr/>
        <a:lstStyle/>
        <a:p>
          <a:endParaRPr lang="en-US"/>
        </a:p>
      </dgm:t>
    </dgm:pt>
    <dgm:pt modelId="{DCE03F17-CD84-4EFE-B66E-6B42D792890B}" type="pres">
      <dgm:prSet presAssocID="{E9878239-6E71-43F0-ADA1-E92AD4AB5D1D}" presName="sibTrans" presStyleLbl="sibTrans2D1" presStyleIdx="1" presStyleCnt="4"/>
      <dgm:spPr/>
      <dgm:t>
        <a:bodyPr/>
        <a:lstStyle/>
        <a:p>
          <a:endParaRPr lang="en-US"/>
        </a:p>
      </dgm:t>
    </dgm:pt>
    <dgm:pt modelId="{7047B67C-1F4D-485D-8943-55D62503ABC2}" type="pres">
      <dgm:prSet presAssocID="{E9878239-6E71-43F0-ADA1-E92AD4AB5D1D}" presName="connectorText" presStyleLbl="sibTrans2D1" presStyleIdx="1" presStyleCnt="4"/>
      <dgm:spPr/>
      <dgm:t>
        <a:bodyPr/>
        <a:lstStyle/>
        <a:p>
          <a:endParaRPr lang="en-US"/>
        </a:p>
      </dgm:t>
    </dgm:pt>
    <dgm:pt modelId="{9B1CEACE-12C1-4E19-BC9B-F2007749239B}" type="pres">
      <dgm:prSet presAssocID="{E4BCB6BB-D685-4356-800C-571EB6280F0E}" presName="node" presStyleLbl="node1" presStyleIdx="2" presStyleCnt="5">
        <dgm:presLayoutVars>
          <dgm:bulletEnabled val="1"/>
        </dgm:presLayoutVars>
      </dgm:prSet>
      <dgm:spPr/>
      <dgm:t>
        <a:bodyPr/>
        <a:lstStyle/>
        <a:p>
          <a:endParaRPr lang="en-US"/>
        </a:p>
      </dgm:t>
    </dgm:pt>
    <dgm:pt modelId="{ED11B7E8-7BAD-4554-9204-B0D78EE8E7E3}" type="pres">
      <dgm:prSet presAssocID="{B5BB3B02-06CC-4149-B5ED-26AAC6933AF4}" presName="sibTrans" presStyleLbl="sibTrans2D1" presStyleIdx="2" presStyleCnt="4"/>
      <dgm:spPr/>
      <dgm:t>
        <a:bodyPr/>
        <a:lstStyle/>
        <a:p>
          <a:endParaRPr lang="en-US"/>
        </a:p>
      </dgm:t>
    </dgm:pt>
    <dgm:pt modelId="{541F9760-59AD-4815-84A3-A765CEAF828B}" type="pres">
      <dgm:prSet presAssocID="{B5BB3B02-06CC-4149-B5ED-26AAC6933AF4}" presName="connectorText" presStyleLbl="sibTrans2D1" presStyleIdx="2" presStyleCnt="4"/>
      <dgm:spPr/>
      <dgm:t>
        <a:bodyPr/>
        <a:lstStyle/>
        <a:p>
          <a:endParaRPr lang="en-US"/>
        </a:p>
      </dgm:t>
    </dgm:pt>
    <dgm:pt modelId="{B6B05054-D108-4BB8-A952-E029B3C328D8}" type="pres">
      <dgm:prSet presAssocID="{2E0FE500-CF32-4491-A8B0-71B52E28FDAD}" presName="node" presStyleLbl="node1" presStyleIdx="3" presStyleCnt="5">
        <dgm:presLayoutVars>
          <dgm:bulletEnabled val="1"/>
        </dgm:presLayoutVars>
      </dgm:prSet>
      <dgm:spPr/>
      <dgm:t>
        <a:bodyPr/>
        <a:lstStyle/>
        <a:p>
          <a:endParaRPr lang="en-US"/>
        </a:p>
      </dgm:t>
    </dgm:pt>
    <dgm:pt modelId="{B84A0D4A-A8CD-440C-9AE9-327EFFC809EE}" type="pres">
      <dgm:prSet presAssocID="{0B77A3E0-BE57-469D-B7CE-0956DE9972AA}" presName="sibTrans" presStyleLbl="sibTrans2D1" presStyleIdx="3" presStyleCnt="4"/>
      <dgm:spPr/>
      <dgm:t>
        <a:bodyPr/>
        <a:lstStyle/>
        <a:p>
          <a:endParaRPr lang="en-US"/>
        </a:p>
      </dgm:t>
    </dgm:pt>
    <dgm:pt modelId="{9B8AC54C-6F90-4095-935C-E7DD9411D4C0}" type="pres">
      <dgm:prSet presAssocID="{0B77A3E0-BE57-469D-B7CE-0956DE9972AA}" presName="connectorText" presStyleLbl="sibTrans2D1" presStyleIdx="3" presStyleCnt="4"/>
      <dgm:spPr/>
      <dgm:t>
        <a:bodyPr/>
        <a:lstStyle/>
        <a:p>
          <a:endParaRPr lang="en-US"/>
        </a:p>
      </dgm:t>
    </dgm:pt>
    <dgm:pt modelId="{AE06EEA3-B618-4263-8472-E8E42EA02CBD}" type="pres">
      <dgm:prSet presAssocID="{FA27738F-01C6-4BAF-9739-79CEE97260A0}" presName="node" presStyleLbl="node1" presStyleIdx="4" presStyleCnt="5">
        <dgm:presLayoutVars>
          <dgm:bulletEnabled val="1"/>
        </dgm:presLayoutVars>
      </dgm:prSet>
      <dgm:spPr/>
      <dgm:t>
        <a:bodyPr/>
        <a:lstStyle/>
        <a:p>
          <a:endParaRPr lang="en-US"/>
        </a:p>
      </dgm:t>
    </dgm:pt>
  </dgm:ptLst>
  <dgm:cxnLst>
    <dgm:cxn modelId="{E59D766C-29BB-4541-AD51-A942ECB38FF0}" type="presOf" srcId="{DA85FDD7-1675-4060-91F4-EEDC0633CA13}" destId="{00BB0915-5BC5-4668-8C3B-7C3EA063C131}" srcOrd="0" destOrd="0" presId="urn:microsoft.com/office/officeart/2005/8/layout/process2"/>
    <dgm:cxn modelId="{BBD00E07-3BE6-47CC-B72F-F9B47EBD31F0}" type="presOf" srcId="{E4BCB6BB-D685-4356-800C-571EB6280F0E}" destId="{9B1CEACE-12C1-4E19-BC9B-F2007749239B}" srcOrd="0" destOrd="0" presId="urn:microsoft.com/office/officeart/2005/8/layout/process2"/>
    <dgm:cxn modelId="{AB1970F8-D11A-494B-BE13-A4C71D9EC3DE}" type="presOf" srcId="{16432E35-BCDE-4EC0-9053-74150D8746BD}" destId="{B31EEDEE-8108-406E-A800-18B5A64916B7}" srcOrd="0" destOrd="0" presId="urn:microsoft.com/office/officeart/2005/8/layout/process2"/>
    <dgm:cxn modelId="{BC12A481-F8AB-4CB2-82F1-25C4575A0233}" type="presOf" srcId="{00A8C860-C1DF-45E9-8054-9A4EFD710E56}" destId="{62FB4B6D-6365-4FA1-84A9-FB0D939BFFE3}" srcOrd="0" destOrd="0" presId="urn:microsoft.com/office/officeart/2005/8/layout/process2"/>
    <dgm:cxn modelId="{7A490663-7F7A-49B1-849C-89EF51366D5F}" type="presOf" srcId="{E9878239-6E71-43F0-ADA1-E92AD4AB5D1D}" destId="{7047B67C-1F4D-485D-8943-55D62503ABC2}" srcOrd="1"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DB260420-4EC1-4083-8DE4-0DC1CF0C99AE}" type="presOf" srcId="{0B77A3E0-BE57-469D-B7CE-0956DE9972AA}" destId="{9B8AC54C-6F90-4095-935C-E7DD9411D4C0}" srcOrd="1" destOrd="0" presId="urn:microsoft.com/office/officeart/2005/8/layout/process2"/>
    <dgm:cxn modelId="{1D19E88A-11EF-4A91-BFB3-C8C2BAA3E983}" type="presOf" srcId="{AE65DDA0-BF4F-4EC6-BCE5-42973B7842F1}" destId="{65F41CA7-6A10-4773-B602-485F2AA41B71}" srcOrd="0" destOrd="0" presId="urn:microsoft.com/office/officeart/2005/8/layout/process2"/>
    <dgm:cxn modelId="{DAA10F9D-E524-4CA1-9371-B444E757430C}" type="presOf" srcId="{2E0FE500-CF32-4491-A8B0-71B52E28FDAD}" destId="{B6B05054-D108-4BB8-A952-E029B3C328D8}" srcOrd="0" destOrd="0" presId="urn:microsoft.com/office/officeart/2005/8/layout/process2"/>
    <dgm:cxn modelId="{AA785B86-7334-4C1F-92CD-C1FDB329AEA9}" type="presOf" srcId="{AE65DDA0-BF4F-4EC6-BCE5-42973B7842F1}" destId="{B4A4EAB2-E049-428C-BBE3-0738A86E1D74}" srcOrd="1" destOrd="0" presId="urn:microsoft.com/office/officeart/2005/8/layout/process2"/>
    <dgm:cxn modelId="{B2FB8F87-74E3-4E05-BEA7-4672C01FABD9}" srcId="{16432E35-BCDE-4EC0-9053-74150D8746BD}" destId="{FA27738F-01C6-4BAF-9739-79CEE97260A0}" srcOrd="4" destOrd="0" parTransId="{D6801253-1AB0-4B41-8F68-77506FAC5D65}" sibTransId="{72A0B2B0-FE7A-4EDF-A5D5-80326C3B4619}"/>
    <dgm:cxn modelId="{F5D30D0F-89D0-43AD-A89B-B07000B63899}" type="presOf" srcId="{B5BB3B02-06CC-4149-B5ED-26AAC6933AF4}" destId="{ED11B7E8-7BAD-4554-9204-B0D78EE8E7E3}" srcOrd="0" destOrd="0" presId="urn:microsoft.com/office/officeart/2005/8/layout/process2"/>
    <dgm:cxn modelId="{1DFCF200-4DA0-46BE-83F9-F91A0AA3DA9A}" type="presOf" srcId="{FA27738F-01C6-4BAF-9739-79CEE97260A0}" destId="{AE06EEA3-B618-4263-8472-E8E42EA02CBD}" srcOrd="0" destOrd="0" presId="urn:microsoft.com/office/officeart/2005/8/layout/process2"/>
    <dgm:cxn modelId="{6B818450-485A-4758-B153-D432438FB51E}" type="presOf" srcId="{E9878239-6E71-43F0-ADA1-E92AD4AB5D1D}" destId="{DCE03F17-CD84-4EFE-B66E-6B42D792890B}" srcOrd="0" destOrd="0" presId="urn:microsoft.com/office/officeart/2005/8/layout/process2"/>
    <dgm:cxn modelId="{DCE64F03-5C15-4C8A-A04E-CF5F5E45E4DA}" srcId="{16432E35-BCDE-4EC0-9053-74150D8746BD}" destId="{E4BCB6BB-D685-4356-800C-571EB6280F0E}" srcOrd="2" destOrd="0" parTransId="{EAF88E59-BAC7-40CD-87D1-1DF330C7AAE6}" sibTransId="{B5BB3B02-06CC-4149-B5ED-26AAC6933AF4}"/>
    <dgm:cxn modelId="{4C215883-FC02-4230-AB62-EFF57147A7A4}" srcId="{16432E35-BCDE-4EC0-9053-74150D8746BD}" destId="{00A8C860-C1DF-45E9-8054-9A4EFD710E56}" srcOrd="1" destOrd="0" parTransId="{2D6404B2-D759-45B9-900A-86A992415D05}" sibTransId="{E9878239-6E71-43F0-ADA1-E92AD4AB5D1D}"/>
    <dgm:cxn modelId="{A1F255BB-BE40-4C16-B5BC-2F72E1A36DB3}" type="presOf" srcId="{0B77A3E0-BE57-469D-B7CE-0956DE9972AA}" destId="{B84A0D4A-A8CD-440C-9AE9-327EFFC809EE}" srcOrd="0" destOrd="0" presId="urn:microsoft.com/office/officeart/2005/8/layout/process2"/>
    <dgm:cxn modelId="{0ABAEE9B-3725-40E3-AA98-72C0BBD0D0A2}" srcId="{16432E35-BCDE-4EC0-9053-74150D8746BD}" destId="{2E0FE500-CF32-4491-A8B0-71B52E28FDAD}" srcOrd="3" destOrd="0" parTransId="{214DF30A-3646-45EB-B9A8-53E03701A759}" sibTransId="{0B77A3E0-BE57-469D-B7CE-0956DE9972AA}"/>
    <dgm:cxn modelId="{FB125702-2AF6-4283-ABCD-F2140863F589}" type="presOf" srcId="{B5BB3B02-06CC-4149-B5ED-26AAC6933AF4}" destId="{541F9760-59AD-4815-84A3-A765CEAF828B}" srcOrd="1" destOrd="0" presId="urn:microsoft.com/office/officeart/2005/8/layout/process2"/>
    <dgm:cxn modelId="{44F1ADF4-6CD3-48D3-9C8D-4FA52AC35C40}" type="presParOf" srcId="{B31EEDEE-8108-406E-A800-18B5A64916B7}" destId="{00BB0915-5BC5-4668-8C3B-7C3EA063C131}" srcOrd="0" destOrd="0" presId="urn:microsoft.com/office/officeart/2005/8/layout/process2"/>
    <dgm:cxn modelId="{0825489B-BA32-4AFF-B6AB-8B50B12A7AD9}" type="presParOf" srcId="{B31EEDEE-8108-406E-A800-18B5A64916B7}" destId="{65F41CA7-6A10-4773-B602-485F2AA41B71}" srcOrd="1" destOrd="0" presId="urn:microsoft.com/office/officeart/2005/8/layout/process2"/>
    <dgm:cxn modelId="{DADCE5A4-D235-4D82-BE65-79033369763E}" type="presParOf" srcId="{65F41CA7-6A10-4773-B602-485F2AA41B71}" destId="{B4A4EAB2-E049-428C-BBE3-0738A86E1D74}" srcOrd="0" destOrd="0" presId="urn:microsoft.com/office/officeart/2005/8/layout/process2"/>
    <dgm:cxn modelId="{9D2F22BC-D428-49ED-A04C-31654EFC9F87}" type="presParOf" srcId="{B31EEDEE-8108-406E-A800-18B5A64916B7}" destId="{62FB4B6D-6365-4FA1-84A9-FB0D939BFFE3}" srcOrd="2" destOrd="0" presId="urn:microsoft.com/office/officeart/2005/8/layout/process2"/>
    <dgm:cxn modelId="{DC6CC4F9-FA87-49C8-8BAB-7D1E868574CC}" type="presParOf" srcId="{B31EEDEE-8108-406E-A800-18B5A64916B7}" destId="{DCE03F17-CD84-4EFE-B66E-6B42D792890B}" srcOrd="3" destOrd="0" presId="urn:microsoft.com/office/officeart/2005/8/layout/process2"/>
    <dgm:cxn modelId="{120D415B-1C1D-485C-B364-E83FF4249CB5}" type="presParOf" srcId="{DCE03F17-CD84-4EFE-B66E-6B42D792890B}" destId="{7047B67C-1F4D-485D-8943-55D62503ABC2}" srcOrd="0" destOrd="0" presId="urn:microsoft.com/office/officeart/2005/8/layout/process2"/>
    <dgm:cxn modelId="{AC9FCCB6-E971-42C2-A0CC-98A99E45D5A8}" type="presParOf" srcId="{B31EEDEE-8108-406E-A800-18B5A64916B7}" destId="{9B1CEACE-12C1-4E19-BC9B-F2007749239B}" srcOrd="4" destOrd="0" presId="urn:microsoft.com/office/officeart/2005/8/layout/process2"/>
    <dgm:cxn modelId="{0E476453-F7DB-43ED-B93F-9CB041838880}" type="presParOf" srcId="{B31EEDEE-8108-406E-A800-18B5A64916B7}" destId="{ED11B7E8-7BAD-4554-9204-B0D78EE8E7E3}" srcOrd="5" destOrd="0" presId="urn:microsoft.com/office/officeart/2005/8/layout/process2"/>
    <dgm:cxn modelId="{80372582-2CBE-4975-887F-92F0E112B9A6}" type="presParOf" srcId="{ED11B7E8-7BAD-4554-9204-B0D78EE8E7E3}" destId="{541F9760-59AD-4815-84A3-A765CEAF828B}" srcOrd="0" destOrd="0" presId="urn:microsoft.com/office/officeart/2005/8/layout/process2"/>
    <dgm:cxn modelId="{5AB59F82-A5E9-4865-90AC-F577297B3618}" type="presParOf" srcId="{B31EEDEE-8108-406E-A800-18B5A64916B7}" destId="{B6B05054-D108-4BB8-A952-E029B3C328D8}" srcOrd="6" destOrd="0" presId="urn:microsoft.com/office/officeart/2005/8/layout/process2"/>
    <dgm:cxn modelId="{BF127DB4-8D23-4A56-ADA8-8C17B343DA48}" type="presParOf" srcId="{B31EEDEE-8108-406E-A800-18B5A64916B7}" destId="{B84A0D4A-A8CD-440C-9AE9-327EFFC809EE}" srcOrd="7" destOrd="0" presId="urn:microsoft.com/office/officeart/2005/8/layout/process2"/>
    <dgm:cxn modelId="{B31CB6B2-E710-4A23-A2E8-E1635CAF1E36}" type="presParOf" srcId="{B84A0D4A-A8CD-440C-9AE9-327EFFC809EE}" destId="{9B8AC54C-6F90-4095-935C-E7DD9411D4C0}" srcOrd="0" destOrd="0" presId="urn:microsoft.com/office/officeart/2005/8/layout/process2"/>
    <dgm:cxn modelId="{40AC743F-B4C2-466A-A330-CE996CD6CF7D}" type="presParOf" srcId="{B31EEDEE-8108-406E-A800-18B5A64916B7}" destId="{AE06EEA3-B618-4263-8472-E8E42EA02CBD}"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7A4B665-BD08-4FB8-BC7A-7B81400BC62B}" type="doc">
      <dgm:prSet loTypeId="urn:microsoft.com/office/officeart/2005/8/layout/equation1" loCatId="process" qsTypeId="urn:microsoft.com/office/officeart/2005/8/quickstyle/3d1" qsCatId="3D" csTypeId="urn:microsoft.com/office/officeart/2005/8/colors/accent4_2" csCatId="accent4" phldr="1"/>
      <dgm:spPr/>
    </dgm:pt>
    <dgm:pt modelId="{414EABD1-7AF3-42F4-B2EC-5846D9C347F0}">
      <dgm:prSet phldrT="[Text]" custT="1"/>
      <dgm:spPr/>
      <dgm:t>
        <a:bodyPr/>
        <a:lstStyle/>
        <a:p>
          <a:pPr algn="ctr" rtl="1">
            <a:spcBef>
              <a:spcPts val="0"/>
            </a:spcBef>
            <a:spcAft>
              <a:spcPts val="0"/>
            </a:spcAft>
          </a:pPr>
          <a:r>
            <a:rPr lang="fa-IR" sz="1800" dirty="0" smtClean="0">
              <a:cs typeface="B Nazanin" panose="00000400000000000000" pitchFamily="2" charset="-78"/>
            </a:rPr>
            <a:t>ایجاد چیزی است که به وسیله آن انجام فعل برای فاعلی که بر عملش قدرت دارد ، دشوار می شود یا به وسیله آن جریان عملی متوقف میشود</a:t>
          </a:r>
          <a:endParaRPr lang="en-US" sz="1800" dirty="0">
            <a:cs typeface="B Nazanin" panose="00000400000000000000" pitchFamily="2" charset="-78"/>
          </a:endParaRPr>
        </a:p>
      </dgm:t>
    </dgm:pt>
    <dgm:pt modelId="{74FD5487-3EA3-4CDF-ABB9-A2BA66C2AFC1}" type="parTrans" cxnId="{3D9CD151-91C4-40DE-A0BC-424F16661C6F}">
      <dgm:prSet/>
      <dgm:spPr/>
      <dgm:t>
        <a:bodyPr/>
        <a:lstStyle/>
        <a:p>
          <a:pPr algn="just" rtl="1">
            <a:spcBef>
              <a:spcPts val="0"/>
            </a:spcBef>
            <a:spcAft>
              <a:spcPts val="0"/>
            </a:spcAft>
          </a:pPr>
          <a:endParaRPr lang="en-US" sz="1600">
            <a:cs typeface="B Nazanin" panose="00000400000000000000" pitchFamily="2" charset="-78"/>
          </a:endParaRPr>
        </a:p>
      </dgm:t>
    </dgm:pt>
    <dgm:pt modelId="{D125CA89-4170-4ABA-97B4-5D2EC1FD55E3}" type="sibTrans" cxnId="{3D9CD151-91C4-40DE-A0BC-424F16661C6F}">
      <dgm:prSet custT="1"/>
      <dgm:spPr/>
      <dgm:t>
        <a:bodyPr/>
        <a:lstStyle/>
        <a:p>
          <a:pPr algn="just" rtl="1">
            <a:spcBef>
              <a:spcPts val="0"/>
            </a:spcBef>
            <a:spcAft>
              <a:spcPts val="0"/>
            </a:spcAft>
          </a:pPr>
          <a:endParaRPr lang="en-US" sz="1600">
            <a:cs typeface="B Nazanin" panose="00000400000000000000" pitchFamily="2" charset="-78"/>
          </a:endParaRPr>
        </a:p>
      </dgm:t>
    </dgm:pt>
    <dgm:pt modelId="{DFDA2E2A-9A76-49DF-ADC7-FAF0037E26B0}">
      <dgm:prSet phldrT="[Text]" custT="1"/>
      <dgm:spPr/>
      <dgm:t>
        <a:bodyPr/>
        <a:lstStyle/>
        <a:p>
          <a:pPr rtl="1">
            <a:spcAft>
              <a:spcPts val="0"/>
            </a:spcAft>
          </a:pPr>
          <a:r>
            <a:rPr lang="fa-IR" sz="2000" dirty="0" smtClean="0">
              <a:cs typeface="B Nazanin" panose="00000400000000000000" pitchFamily="2" charset="-78"/>
            </a:rPr>
            <a:t>هو إيجاد ما يتعذّر به الفاعل القادر في عمله، أو إيجاد ما به يتوقّف جريان عمل.</a:t>
          </a:r>
          <a:endParaRPr lang="en-US" sz="2000" dirty="0" smtClean="0">
            <a:cs typeface="B Nazanin" panose="00000400000000000000" pitchFamily="2" charset="-78"/>
          </a:endParaRPr>
        </a:p>
      </dgm:t>
    </dgm:pt>
    <dgm:pt modelId="{3B309884-0899-4483-BC40-E348B380DAF7}" type="parTrans" cxnId="{10E98474-2075-4137-8100-ED8C270C0F2F}">
      <dgm:prSet/>
      <dgm:spPr/>
      <dgm:t>
        <a:bodyPr/>
        <a:lstStyle/>
        <a:p>
          <a:pPr algn="just" rtl="1">
            <a:spcBef>
              <a:spcPts val="0"/>
            </a:spcBef>
            <a:spcAft>
              <a:spcPts val="0"/>
            </a:spcAft>
          </a:pPr>
          <a:endParaRPr lang="en-US" sz="1600">
            <a:cs typeface="B Nazanin" panose="00000400000000000000" pitchFamily="2" charset="-78"/>
          </a:endParaRPr>
        </a:p>
      </dgm:t>
    </dgm:pt>
    <dgm:pt modelId="{F8EB04DC-9578-44B3-87B3-4DB43E013E6A}" type="sibTrans" cxnId="{10E98474-2075-4137-8100-ED8C270C0F2F}">
      <dgm:prSet custT="1"/>
      <dgm:spPr/>
      <dgm:t>
        <a:bodyPr/>
        <a:lstStyle/>
        <a:p>
          <a:pPr algn="just" rtl="1">
            <a:spcBef>
              <a:spcPts val="0"/>
            </a:spcBef>
            <a:spcAft>
              <a:spcPts val="0"/>
            </a:spcAft>
          </a:pPr>
          <a:endParaRPr lang="en-US" sz="1600">
            <a:cs typeface="B Nazanin" panose="00000400000000000000" pitchFamily="2" charset="-78"/>
          </a:endParaRPr>
        </a:p>
      </dgm:t>
    </dgm:pt>
    <dgm:pt modelId="{19F1330F-B28A-44F7-A17A-CB275D7E6825}">
      <dgm:prSet phldrT="[Text]" custT="1"/>
      <dgm:spPr/>
      <dgm:t>
        <a:bodyPr/>
        <a:lstStyle/>
        <a:p>
          <a:pPr rtl="1">
            <a:spcAft>
              <a:spcPts val="0"/>
            </a:spcAft>
          </a:pPr>
          <a:r>
            <a:rPr lang="fa-IR" sz="2000" b="1" dirty="0" smtClean="0">
              <a:cs typeface="B Nazanin" panose="00000400000000000000" pitchFamily="2" charset="-78"/>
            </a:rPr>
            <a:t>منع</a:t>
          </a:r>
          <a:endParaRPr lang="en-US" sz="2000" b="1" dirty="0" smtClean="0">
            <a:cs typeface="B Nazanin" panose="00000400000000000000" pitchFamily="2" charset="-78"/>
          </a:endParaRPr>
        </a:p>
      </dgm:t>
    </dgm:pt>
    <dgm:pt modelId="{694ED798-01F7-4366-BC07-1B3F24F8F3C4}" type="parTrans" cxnId="{C3A4A0A8-FB37-4CA7-86E2-BC7A2FAFF616}">
      <dgm:prSet/>
      <dgm:spPr/>
      <dgm:t>
        <a:bodyPr/>
        <a:lstStyle/>
        <a:p>
          <a:pPr algn="just" rtl="1">
            <a:spcBef>
              <a:spcPts val="0"/>
            </a:spcBef>
            <a:spcAft>
              <a:spcPts val="0"/>
            </a:spcAft>
          </a:pPr>
          <a:endParaRPr lang="en-US" sz="1600">
            <a:cs typeface="B Nazanin" panose="00000400000000000000" pitchFamily="2" charset="-78"/>
          </a:endParaRPr>
        </a:p>
      </dgm:t>
    </dgm:pt>
    <dgm:pt modelId="{68FFA542-B403-43A4-AC3F-3394A505000B}" type="sibTrans" cxnId="{C3A4A0A8-FB37-4CA7-86E2-BC7A2FAFF616}">
      <dgm:prSet/>
      <dgm:spPr/>
      <dgm:t>
        <a:bodyPr/>
        <a:lstStyle/>
        <a:p>
          <a:pPr algn="just" rtl="1">
            <a:spcBef>
              <a:spcPts val="0"/>
            </a:spcBef>
            <a:spcAft>
              <a:spcPts val="0"/>
            </a:spcAft>
          </a:pPr>
          <a:endParaRPr lang="en-US" sz="1600">
            <a:cs typeface="B Nazanin" panose="00000400000000000000" pitchFamily="2" charset="-78"/>
          </a:endParaRPr>
        </a:p>
      </dgm:t>
    </dgm:pt>
    <dgm:pt modelId="{0AD92433-3A2A-4356-96BE-5B2EAE1B84F3}" type="pres">
      <dgm:prSet presAssocID="{97A4B665-BD08-4FB8-BC7A-7B81400BC62B}" presName="linearFlow" presStyleCnt="0">
        <dgm:presLayoutVars>
          <dgm:dir/>
          <dgm:resizeHandles val="exact"/>
        </dgm:presLayoutVars>
      </dgm:prSet>
      <dgm:spPr/>
    </dgm:pt>
    <dgm:pt modelId="{9B3308A7-6757-4A66-9E73-B8D51EFFEE46}" type="pres">
      <dgm:prSet presAssocID="{414EABD1-7AF3-42F4-B2EC-5846D9C347F0}" presName="node" presStyleLbl="node1" presStyleIdx="0" presStyleCnt="3" custScaleX="163329" custScaleY="83397" custLinFactX="68" custLinFactNeighborX="100000">
        <dgm:presLayoutVars>
          <dgm:bulletEnabled val="1"/>
        </dgm:presLayoutVars>
      </dgm:prSet>
      <dgm:spPr>
        <a:prstGeom prst="roundRect">
          <a:avLst/>
        </a:prstGeom>
      </dgm:spPr>
      <dgm:t>
        <a:bodyPr/>
        <a:lstStyle/>
        <a:p>
          <a:endParaRPr lang="en-US"/>
        </a:p>
      </dgm:t>
    </dgm:pt>
    <dgm:pt modelId="{0B5568DB-C109-497A-AC98-782CD35F5E70}" type="pres">
      <dgm:prSet presAssocID="{D125CA89-4170-4ABA-97B4-5D2EC1FD55E3}" presName="spacerL" presStyleCnt="0"/>
      <dgm:spPr/>
    </dgm:pt>
    <dgm:pt modelId="{DF89BC0F-0018-48F2-AAF0-ACA8F32EFC32}" type="pres">
      <dgm:prSet presAssocID="{D125CA89-4170-4ABA-97B4-5D2EC1FD55E3}" presName="sibTrans" presStyleLbl="sibTrans2D1" presStyleIdx="0" presStyleCnt="2" custScaleX="37539" custScaleY="48277" custLinFactNeighborX="50128"/>
      <dgm:spPr>
        <a:prstGeom prst="leftArrow">
          <a:avLst/>
        </a:prstGeom>
      </dgm:spPr>
      <dgm:t>
        <a:bodyPr/>
        <a:lstStyle/>
        <a:p>
          <a:endParaRPr lang="en-US"/>
        </a:p>
      </dgm:t>
    </dgm:pt>
    <dgm:pt modelId="{5F1EC9AD-365C-4550-BEEC-17EF2DFBE97C}" type="pres">
      <dgm:prSet presAssocID="{D125CA89-4170-4ABA-97B4-5D2EC1FD55E3}" presName="spacerR" presStyleCnt="0"/>
      <dgm:spPr/>
    </dgm:pt>
    <dgm:pt modelId="{D93A9E7E-E625-4E51-93E2-7A6F820BC0AD}" type="pres">
      <dgm:prSet presAssocID="{DFDA2E2A-9A76-49DF-ADC7-FAF0037E26B0}" presName="node" presStyleLbl="node1" presStyleIdx="1" presStyleCnt="3" custScaleX="163329" custScaleY="83397" custLinFactNeighborX="27022">
        <dgm:presLayoutVars>
          <dgm:bulletEnabled val="1"/>
        </dgm:presLayoutVars>
      </dgm:prSet>
      <dgm:spPr>
        <a:prstGeom prst="roundRect">
          <a:avLst/>
        </a:prstGeom>
      </dgm:spPr>
      <dgm:t>
        <a:bodyPr/>
        <a:lstStyle/>
        <a:p>
          <a:endParaRPr lang="en-US"/>
        </a:p>
      </dgm:t>
    </dgm:pt>
    <dgm:pt modelId="{33448EA1-0B69-4517-9A0A-3E46F607B7CC}" type="pres">
      <dgm:prSet presAssocID="{F8EB04DC-9578-44B3-87B3-4DB43E013E6A}" presName="spacerL" presStyleCnt="0"/>
      <dgm:spPr/>
    </dgm:pt>
    <dgm:pt modelId="{350CE109-14D8-4FC6-B857-BD2E285B8386}" type="pres">
      <dgm:prSet presAssocID="{F8EB04DC-9578-44B3-87B3-4DB43E013E6A}" presName="sibTrans" presStyleLbl="sibTrans2D1" presStyleIdx="1" presStyleCnt="2" custScaleX="17222" custScaleY="34483"/>
      <dgm:spPr/>
      <dgm:t>
        <a:bodyPr/>
        <a:lstStyle/>
        <a:p>
          <a:endParaRPr lang="en-US"/>
        </a:p>
      </dgm:t>
    </dgm:pt>
    <dgm:pt modelId="{509842F8-1738-4231-A096-ECB42FC950F5}" type="pres">
      <dgm:prSet presAssocID="{F8EB04DC-9578-44B3-87B3-4DB43E013E6A}" presName="spacerR" presStyleCnt="0"/>
      <dgm:spPr/>
    </dgm:pt>
    <dgm:pt modelId="{5F95A504-0711-4FE3-B35A-7E0A99F797F1}" type="pres">
      <dgm:prSet presAssocID="{19F1330F-B28A-44F7-A17A-CB275D7E6825}" presName="node" presStyleLbl="node1" presStyleIdx="2" presStyleCnt="3" custScaleX="60198" custScaleY="60198" custLinFactNeighborX="54767" custLinFactNeighborY="-3921">
        <dgm:presLayoutVars>
          <dgm:bulletEnabled val="1"/>
        </dgm:presLayoutVars>
      </dgm:prSet>
      <dgm:spPr/>
      <dgm:t>
        <a:bodyPr/>
        <a:lstStyle/>
        <a:p>
          <a:endParaRPr lang="en-US"/>
        </a:p>
      </dgm:t>
    </dgm:pt>
  </dgm:ptLst>
  <dgm:cxnLst>
    <dgm:cxn modelId="{10E98474-2075-4137-8100-ED8C270C0F2F}" srcId="{97A4B665-BD08-4FB8-BC7A-7B81400BC62B}" destId="{DFDA2E2A-9A76-49DF-ADC7-FAF0037E26B0}" srcOrd="1" destOrd="0" parTransId="{3B309884-0899-4483-BC40-E348B380DAF7}" sibTransId="{F8EB04DC-9578-44B3-87B3-4DB43E013E6A}"/>
    <dgm:cxn modelId="{4786B99E-853D-4A30-87D8-C0E4F20D93A7}" type="presOf" srcId="{F8EB04DC-9578-44B3-87B3-4DB43E013E6A}" destId="{350CE109-14D8-4FC6-B857-BD2E285B8386}" srcOrd="0" destOrd="0" presId="urn:microsoft.com/office/officeart/2005/8/layout/equation1"/>
    <dgm:cxn modelId="{3D9CD151-91C4-40DE-A0BC-424F16661C6F}" srcId="{97A4B665-BD08-4FB8-BC7A-7B81400BC62B}" destId="{414EABD1-7AF3-42F4-B2EC-5846D9C347F0}" srcOrd="0" destOrd="0" parTransId="{74FD5487-3EA3-4CDF-ABB9-A2BA66C2AFC1}" sibTransId="{D125CA89-4170-4ABA-97B4-5D2EC1FD55E3}"/>
    <dgm:cxn modelId="{C096B214-9713-4072-A201-69624A6F5C9A}" type="presOf" srcId="{DFDA2E2A-9A76-49DF-ADC7-FAF0037E26B0}" destId="{D93A9E7E-E625-4E51-93E2-7A6F820BC0AD}" srcOrd="0" destOrd="0" presId="urn:microsoft.com/office/officeart/2005/8/layout/equation1"/>
    <dgm:cxn modelId="{C3A4A0A8-FB37-4CA7-86E2-BC7A2FAFF616}" srcId="{97A4B665-BD08-4FB8-BC7A-7B81400BC62B}" destId="{19F1330F-B28A-44F7-A17A-CB275D7E6825}" srcOrd="2" destOrd="0" parTransId="{694ED798-01F7-4366-BC07-1B3F24F8F3C4}" sibTransId="{68FFA542-B403-43A4-AC3F-3394A505000B}"/>
    <dgm:cxn modelId="{C56ADCF4-BD94-40C9-8392-FEF0E0E5463D}" type="presOf" srcId="{97A4B665-BD08-4FB8-BC7A-7B81400BC62B}" destId="{0AD92433-3A2A-4356-96BE-5B2EAE1B84F3}" srcOrd="0" destOrd="0" presId="urn:microsoft.com/office/officeart/2005/8/layout/equation1"/>
    <dgm:cxn modelId="{066ACA39-D4F6-469C-8940-1CB5C0635DA9}" type="presOf" srcId="{414EABD1-7AF3-42F4-B2EC-5846D9C347F0}" destId="{9B3308A7-6757-4A66-9E73-B8D51EFFEE46}" srcOrd="0" destOrd="0" presId="urn:microsoft.com/office/officeart/2005/8/layout/equation1"/>
    <dgm:cxn modelId="{C6A91A5F-886F-4E81-9134-C26D108DFB0B}" type="presOf" srcId="{19F1330F-B28A-44F7-A17A-CB275D7E6825}" destId="{5F95A504-0711-4FE3-B35A-7E0A99F797F1}" srcOrd="0" destOrd="0" presId="urn:microsoft.com/office/officeart/2005/8/layout/equation1"/>
    <dgm:cxn modelId="{0ACF7F13-76F9-47F4-A7B7-8CFB9ADAEBB6}" type="presOf" srcId="{D125CA89-4170-4ABA-97B4-5D2EC1FD55E3}" destId="{DF89BC0F-0018-48F2-AAF0-ACA8F32EFC32}" srcOrd="0" destOrd="0" presId="urn:microsoft.com/office/officeart/2005/8/layout/equation1"/>
    <dgm:cxn modelId="{4C489589-3F86-44E7-841B-7B32215E59D3}" type="presParOf" srcId="{0AD92433-3A2A-4356-96BE-5B2EAE1B84F3}" destId="{9B3308A7-6757-4A66-9E73-B8D51EFFEE46}" srcOrd="0" destOrd="0" presId="urn:microsoft.com/office/officeart/2005/8/layout/equation1"/>
    <dgm:cxn modelId="{9714D4FD-FF84-4936-B796-9841373A5CF6}" type="presParOf" srcId="{0AD92433-3A2A-4356-96BE-5B2EAE1B84F3}" destId="{0B5568DB-C109-497A-AC98-782CD35F5E70}" srcOrd="1" destOrd="0" presId="urn:microsoft.com/office/officeart/2005/8/layout/equation1"/>
    <dgm:cxn modelId="{7EBF90CB-75FF-40C0-A896-830F09117CD5}" type="presParOf" srcId="{0AD92433-3A2A-4356-96BE-5B2EAE1B84F3}" destId="{DF89BC0F-0018-48F2-AAF0-ACA8F32EFC32}" srcOrd="2" destOrd="0" presId="urn:microsoft.com/office/officeart/2005/8/layout/equation1"/>
    <dgm:cxn modelId="{9B0B12EB-30A6-496F-83C3-2BD56C32E8EA}" type="presParOf" srcId="{0AD92433-3A2A-4356-96BE-5B2EAE1B84F3}" destId="{5F1EC9AD-365C-4550-BEEC-17EF2DFBE97C}" srcOrd="3" destOrd="0" presId="urn:microsoft.com/office/officeart/2005/8/layout/equation1"/>
    <dgm:cxn modelId="{88529597-DFF5-49CA-8CDC-72B397BFB0EF}" type="presParOf" srcId="{0AD92433-3A2A-4356-96BE-5B2EAE1B84F3}" destId="{D93A9E7E-E625-4E51-93E2-7A6F820BC0AD}" srcOrd="4" destOrd="0" presId="urn:microsoft.com/office/officeart/2005/8/layout/equation1"/>
    <dgm:cxn modelId="{7D108CE4-515F-4081-89B0-49245C0301CB}" type="presParOf" srcId="{0AD92433-3A2A-4356-96BE-5B2EAE1B84F3}" destId="{33448EA1-0B69-4517-9A0A-3E46F607B7CC}" srcOrd="5" destOrd="0" presId="urn:microsoft.com/office/officeart/2005/8/layout/equation1"/>
    <dgm:cxn modelId="{31A9EA31-09F3-457E-9351-576B4FD12BD4}" type="presParOf" srcId="{0AD92433-3A2A-4356-96BE-5B2EAE1B84F3}" destId="{350CE109-14D8-4FC6-B857-BD2E285B8386}" srcOrd="6" destOrd="0" presId="urn:microsoft.com/office/officeart/2005/8/layout/equation1"/>
    <dgm:cxn modelId="{83473299-52DB-43E7-A26F-1929231BA183}" type="presParOf" srcId="{0AD92433-3A2A-4356-96BE-5B2EAE1B84F3}" destId="{509842F8-1738-4231-A096-ECB42FC950F5}" srcOrd="7" destOrd="0" presId="urn:microsoft.com/office/officeart/2005/8/layout/equation1"/>
    <dgm:cxn modelId="{23BC6B31-5042-4A6D-A3AC-D12D54611A95}" type="presParOf" srcId="{0AD92433-3A2A-4356-96BE-5B2EAE1B84F3}" destId="{5F95A504-0711-4FE3-B35A-7E0A99F797F1}" srcOrd="8" destOrd="0" presId="urn:microsoft.com/office/officeart/2005/8/layout/equati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9758B7-11CD-41EB-A008-1C10A0A0B58B}" type="doc">
      <dgm:prSet loTypeId="urn:microsoft.com/office/officeart/2005/8/layout/radial6" loCatId="cycle" qsTypeId="urn:microsoft.com/office/officeart/2005/8/quickstyle/3d2" qsCatId="3D" csTypeId="urn:microsoft.com/office/officeart/2005/8/colors/colorful4" csCatId="colorful" phldr="1"/>
      <dgm:spPr/>
      <dgm:t>
        <a:bodyPr/>
        <a:lstStyle/>
        <a:p>
          <a:endParaRPr lang="en-US"/>
        </a:p>
      </dgm:t>
    </dgm:pt>
    <dgm:pt modelId="{75537950-FDB2-4D20-A20F-0226D628357E}">
      <dgm:prSet phldrT="[Text]"/>
      <dgm:spPr/>
      <dgm:t>
        <a:bodyPr/>
        <a:lstStyle/>
        <a:p>
          <a:pPr rtl="1"/>
          <a:r>
            <a:rPr lang="fa-IR" b="1" dirty="0" smtClean="0">
              <a:effectLst/>
              <a:cs typeface="B Nazanin" panose="00000400000000000000" pitchFamily="2" charset="-78"/>
            </a:rPr>
            <a:t>مطالعه سوره مبارکه ماعون</a:t>
          </a:r>
          <a:endParaRPr lang="en-US" dirty="0">
            <a:effectLst/>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614CB71-5FE5-4A15-8D78-45CFFA38517C}" type="parTrans" cxnId="{9D6CB6D5-3F7F-48E9-A3F8-DD3E5B52F648}">
      <dgm:prSet/>
      <dgm:spPr/>
      <dgm:t>
        <a:bodyPr/>
        <a:lstStyle/>
        <a:p>
          <a:endParaRPr lang="en-US">
            <a:effectLst/>
          </a:endParaRPr>
        </a:p>
      </dgm:t>
    </dgm:pt>
    <dgm:pt modelId="{22301040-DD37-4C0F-8AFE-9E87394AFD7E}" type="sibTrans" cxnId="{9D6CB6D5-3F7F-48E9-A3F8-DD3E5B52F648}">
      <dgm:prSet/>
      <dgm:spPr/>
      <dgm:t>
        <a:bodyPr/>
        <a:lstStyle/>
        <a:p>
          <a:endParaRPr lang="en-US">
            <a:effectLst/>
          </a:endParaRPr>
        </a:p>
      </dgm:t>
    </dgm:pt>
    <dgm:pt modelId="{AEAAD298-8206-4F0E-9211-F93040BAD482}">
      <dgm:prSet phldrT="[Text]" custT="1"/>
      <dgm:spPr/>
      <dgm:t>
        <a:bodyPr/>
        <a:lstStyle/>
        <a:p>
          <a:pPr rtl="1"/>
          <a:r>
            <a:rPr lang="fa-IR" sz="1800" b="1" dirty="0" smtClean="0">
              <a:effectLst/>
              <a:cs typeface="B Nazanin" pitchFamily="2" charset="-78"/>
            </a:rPr>
            <a:t>مرحله اول: </a:t>
          </a:r>
        </a:p>
        <a:p>
          <a:pPr rtl="1"/>
          <a:r>
            <a:rPr lang="fa-IR" sz="2000" b="1" dirty="0" smtClean="0">
              <a:effectLst/>
              <a:cs typeface="B Nazanin" pitchFamily="2" charset="-78"/>
            </a:rPr>
            <a:t>تفکر درباره موضوعات سوره</a:t>
          </a:r>
          <a:endParaRPr lang="en-US" sz="2000" dirty="0">
            <a:effectLst/>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FF1F08C4-5D65-4048-9156-DE60E556CAA8}" type="parTrans" cxnId="{EC43F114-B1AD-4EA6-9AF6-015C6F650C36}">
      <dgm:prSet/>
      <dgm:spPr/>
      <dgm:t>
        <a:bodyPr/>
        <a:lstStyle/>
        <a:p>
          <a:endParaRPr lang="en-US">
            <a:effectLst/>
          </a:endParaRPr>
        </a:p>
      </dgm:t>
    </dgm:pt>
    <dgm:pt modelId="{2707709D-E9D2-4413-9544-55F64CCA9044}" type="sibTrans" cxnId="{EC43F114-B1AD-4EA6-9AF6-015C6F650C36}">
      <dgm:prSet/>
      <dgm:spPr/>
      <dgm:t>
        <a:bodyPr/>
        <a:lstStyle/>
        <a:p>
          <a:endParaRPr lang="en-US">
            <a:effectLst/>
          </a:endParaRPr>
        </a:p>
      </dgm:t>
    </dgm:pt>
    <dgm:pt modelId="{5CBCF9DA-9ED4-4932-B280-1CD0CD3731FE}">
      <dgm:prSet phldrT="[Text]" custT="1"/>
      <dgm:spPr/>
      <dgm:t>
        <a:bodyPr/>
        <a:lstStyle/>
        <a:p>
          <a:pPr rtl="1"/>
          <a:r>
            <a:rPr lang="fa-IR" sz="2000" b="1" dirty="0" smtClean="0">
              <a:effectLst/>
              <a:cs typeface="B Nazanin" panose="00000400000000000000" pitchFamily="2" charset="-78"/>
            </a:rPr>
            <a:t>مرحله دوم: </a:t>
          </a:r>
        </a:p>
        <a:p>
          <a:pPr rtl="1"/>
          <a:r>
            <a:rPr lang="fa-IR" sz="2000" b="1" dirty="0" smtClean="0">
              <a:effectLst/>
              <a:cs typeface="B Nazanin" panose="00000400000000000000" pitchFamily="2" charset="-78"/>
            </a:rPr>
            <a:t>گزاره نویسی</a:t>
          </a:r>
          <a:endParaRPr lang="en-US" sz="2000" dirty="0">
            <a:effectLst/>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4A93C769-3B1A-4A6F-8C6B-57426CFF9C58}" type="parTrans" cxnId="{E4A086C4-623F-4FFA-AB95-99D331E1B2C9}">
      <dgm:prSet/>
      <dgm:spPr/>
      <dgm:t>
        <a:bodyPr/>
        <a:lstStyle/>
        <a:p>
          <a:endParaRPr lang="en-US">
            <a:effectLst/>
          </a:endParaRPr>
        </a:p>
      </dgm:t>
    </dgm:pt>
    <dgm:pt modelId="{D4AB8128-0EFC-4B3E-B1F5-BD47B7FC2BA6}" type="sibTrans" cxnId="{E4A086C4-623F-4FFA-AB95-99D331E1B2C9}">
      <dgm:prSet/>
      <dgm:spPr/>
      <dgm:t>
        <a:bodyPr/>
        <a:lstStyle/>
        <a:p>
          <a:endParaRPr lang="en-US">
            <a:effectLst/>
          </a:endParaRPr>
        </a:p>
      </dgm:t>
    </dgm:pt>
    <dgm:pt modelId="{8C66940C-953E-4FC9-A9DD-5CC3658CD177}">
      <dgm:prSet phldrT="[Text]" custT="1"/>
      <dgm:spPr/>
      <dgm:t>
        <a:bodyPr/>
        <a:lstStyle/>
        <a:p>
          <a:pPr rtl="1"/>
          <a:r>
            <a:rPr lang="fa-IR" sz="1500" b="1" dirty="0" smtClean="0">
              <a:effectLst/>
              <a:cs typeface="B Nazanin" panose="00000400000000000000" pitchFamily="2" charset="-78"/>
            </a:rPr>
            <a:t>مرحله سوم: </a:t>
          </a:r>
        </a:p>
        <a:p>
          <a:pPr rtl="1"/>
          <a:r>
            <a:rPr lang="fa-IR" sz="1800" b="1" dirty="0" smtClean="0">
              <a:effectLst/>
              <a:cs typeface="B Nazanin" panose="00000400000000000000" pitchFamily="2" charset="-78"/>
            </a:rPr>
            <a:t>تدبر در سوره با نزدیک شدن به غرض سوره</a:t>
          </a:r>
          <a:endParaRPr lang="en-US" sz="1800" dirty="0">
            <a:effectLst/>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C8C0951D-0EAA-4379-82C9-7CAB727508A4}" type="parTrans" cxnId="{687DC721-57CC-4768-AEDA-577BBDC7E111}">
      <dgm:prSet/>
      <dgm:spPr/>
      <dgm:t>
        <a:bodyPr/>
        <a:lstStyle/>
        <a:p>
          <a:endParaRPr lang="en-US">
            <a:effectLst/>
          </a:endParaRPr>
        </a:p>
      </dgm:t>
    </dgm:pt>
    <dgm:pt modelId="{9E28EE94-0EB2-4EF8-B73D-8F90326D8A22}" type="sibTrans" cxnId="{687DC721-57CC-4768-AEDA-577BBDC7E111}">
      <dgm:prSet/>
      <dgm:spPr/>
      <dgm:t>
        <a:bodyPr/>
        <a:lstStyle/>
        <a:p>
          <a:endParaRPr lang="en-US">
            <a:effectLst/>
          </a:endParaRPr>
        </a:p>
      </dgm:t>
    </dgm:pt>
    <dgm:pt modelId="{29B3E16F-07EE-45E0-9091-5888581EC92A}">
      <dgm:prSet phldrT="[Text]" custT="1"/>
      <dgm:spPr/>
      <dgm:t>
        <a:bodyPr/>
        <a:lstStyle/>
        <a:p>
          <a:pPr rtl="1"/>
          <a:r>
            <a:rPr lang="fa-IR" sz="2000" b="1" dirty="0" smtClean="0">
              <a:effectLst/>
              <a:cs typeface="B Nazanin" panose="00000400000000000000" pitchFamily="2" charset="-78"/>
            </a:rPr>
            <a:t>مرحله چهارم: </a:t>
          </a:r>
        </a:p>
        <a:p>
          <a:pPr rtl="1"/>
          <a:r>
            <a:rPr lang="fa-IR" sz="2000" b="1" dirty="0" smtClean="0">
              <a:effectLst/>
              <a:cs typeface="B Nazanin" panose="00000400000000000000" pitchFamily="2" charset="-78"/>
            </a:rPr>
            <a:t>طهارت برای تدبر</a:t>
          </a:r>
          <a:endParaRPr lang="en-US" sz="2000" dirty="0">
            <a:effectLst/>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99DFEA1E-5683-41BB-B8AA-F1AEAB052852}" type="parTrans" cxnId="{45427D62-E5E4-469A-85A3-8BA5CBA326A5}">
      <dgm:prSet/>
      <dgm:spPr/>
      <dgm:t>
        <a:bodyPr/>
        <a:lstStyle/>
        <a:p>
          <a:endParaRPr lang="en-US">
            <a:effectLst/>
          </a:endParaRPr>
        </a:p>
      </dgm:t>
    </dgm:pt>
    <dgm:pt modelId="{52A1CFA2-88A2-47A2-AD48-9BDD462AFDB3}" type="sibTrans" cxnId="{45427D62-E5E4-469A-85A3-8BA5CBA326A5}">
      <dgm:prSet/>
      <dgm:spPr/>
      <dgm:t>
        <a:bodyPr/>
        <a:lstStyle/>
        <a:p>
          <a:endParaRPr lang="en-US">
            <a:effectLst/>
          </a:endParaRPr>
        </a:p>
      </dgm:t>
    </dgm:pt>
    <dgm:pt modelId="{840E939F-A50C-4D6E-A130-BF2206794F77}" type="pres">
      <dgm:prSet presAssocID="{909758B7-11CD-41EB-A008-1C10A0A0B58B}" presName="Name0" presStyleCnt="0">
        <dgm:presLayoutVars>
          <dgm:chMax val="1"/>
          <dgm:dir/>
          <dgm:animLvl val="ctr"/>
          <dgm:resizeHandles val="exact"/>
        </dgm:presLayoutVars>
      </dgm:prSet>
      <dgm:spPr/>
      <dgm:t>
        <a:bodyPr/>
        <a:lstStyle/>
        <a:p>
          <a:endParaRPr lang="en-US"/>
        </a:p>
      </dgm:t>
    </dgm:pt>
    <dgm:pt modelId="{CD498BC7-C7C7-46A1-85FA-82D0C2A35150}" type="pres">
      <dgm:prSet presAssocID="{75537950-FDB2-4D20-A20F-0226D628357E}" presName="centerShape" presStyleLbl="node0" presStyleIdx="0" presStyleCnt="1"/>
      <dgm:spPr/>
      <dgm:t>
        <a:bodyPr/>
        <a:lstStyle/>
        <a:p>
          <a:endParaRPr lang="en-US"/>
        </a:p>
      </dgm:t>
    </dgm:pt>
    <dgm:pt modelId="{30D95FB7-4B1F-4B2C-B3AD-8B1BE196CCAB}" type="pres">
      <dgm:prSet presAssocID="{AEAAD298-8206-4F0E-9211-F93040BAD482}" presName="node" presStyleLbl="node1" presStyleIdx="0" presStyleCnt="4" custScaleX="145258" custScaleY="145258">
        <dgm:presLayoutVars>
          <dgm:bulletEnabled val="1"/>
        </dgm:presLayoutVars>
      </dgm:prSet>
      <dgm:spPr/>
      <dgm:t>
        <a:bodyPr/>
        <a:lstStyle/>
        <a:p>
          <a:endParaRPr lang="en-US"/>
        </a:p>
      </dgm:t>
    </dgm:pt>
    <dgm:pt modelId="{ECBB11FB-AADD-40C3-83F7-9CC18A4F74A3}" type="pres">
      <dgm:prSet presAssocID="{AEAAD298-8206-4F0E-9211-F93040BAD482}" presName="dummy" presStyleCnt="0"/>
      <dgm:spPr/>
      <dgm:t>
        <a:bodyPr/>
        <a:lstStyle/>
        <a:p>
          <a:endParaRPr lang="en-US"/>
        </a:p>
      </dgm:t>
    </dgm:pt>
    <dgm:pt modelId="{71769333-9F5B-4E74-A5D2-6272562D53FC}" type="pres">
      <dgm:prSet presAssocID="{2707709D-E9D2-4413-9544-55F64CCA9044}" presName="sibTrans" presStyleLbl="sibTrans2D1" presStyleIdx="0" presStyleCnt="4"/>
      <dgm:spPr/>
      <dgm:t>
        <a:bodyPr/>
        <a:lstStyle/>
        <a:p>
          <a:endParaRPr lang="en-US"/>
        </a:p>
      </dgm:t>
    </dgm:pt>
    <dgm:pt modelId="{F7657F11-A63F-4754-A9F4-81135E14C749}" type="pres">
      <dgm:prSet presAssocID="{5CBCF9DA-9ED4-4932-B280-1CD0CD3731FE}" presName="node" presStyleLbl="node1" presStyleIdx="1" presStyleCnt="4" custScaleX="145258" custScaleY="145258" custRadScaleRad="109496">
        <dgm:presLayoutVars>
          <dgm:bulletEnabled val="1"/>
        </dgm:presLayoutVars>
      </dgm:prSet>
      <dgm:spPr/>
      <dgm:t>
        <a:bodyPr/>
        <a:lstStyle/>
        <a:p>
          <a:endParaRPr lang="en-US"/>
        </a:p>
      </dgm:t>
    </dgm:pt>
    <dgm:pt modelId="{77FDEE84-3588-4427-AA99-2C125C5E8DB6}" type="pres">
      <dgm:prSet presAssocID="{5CBCF9DA-9ED4-4932-B280-1CD0CD3731FE}" presName="dummy" presStyleCnt="0"/>
      <dgm:spPr/>
      <dgm:t>
        <a:bodyPr/>
        <a:lstStyle/>
        <a:p>
          <a:endParaRPr lang="en-US"/>
        </a:p>
      </dgm:t>
    </dgm:pt>
    <dgm:pt modelId="{8DC5DF01-A8D0-4984-A8A3-83EBE149F69E}" type="pres">
      <dgm:prSet presAssocID="{D4AB8128-0EFC-4B3E-B1F5-BD47B7FC2BA6}" presName="sibTrans" presStyleLbl="sibTrans2D1" presStyleIdx="1" presStyleCnt="4"/>
      <dgm:spPr/>
      <dgm:t>
        <a:bodyPr/>
        <a:lstStyle/>
        <a:p>
          <a:endParaRPr lang="en-US"/>
        </a:p>
      </dgm:t>
    </dgm:pt>
    <dgm:pt modelId="{9AAD1ACF-5BC6-430D-88AA-F11958D7B57D}" type="pres">
      <dgm:prSet presAssocID="{8C66940C-953E-4FC9-A9DD-5CC3658CD177}" presName="node" presStyleLbl="node1" presStyleIdx="2" presStyleCnt="4" custScaleX="145258" custScaleY="145258">
        <dgm:presLayoutVars>
          <dgm:bulletEnabled val="1"/>
        </dgm:presLayoutVars>
      </dgm:prSet>
      <dgm:spPr/>
      <dgm:t>
        <a:bodyPr/>
        <a:lstStyle/>
        <a:p>
          <a:endParaRPr lang="en-US"/>
        </a:p>
      </dgm:t>
    </dgm:pt>
    <dgm:pt modelId="{96B84134-5B7B-4F03-BE02-CDA35D1DF834}" type="pres">
      <dgm:prSet presAssocID="{8C66940C-953E-4FC9-A9DD-5CC3658CD177}" presName="dummy" presStyleCnt="0"/>
      <dgm:spPr/>
      <dgm:t>
        <a:bodyPr/>
        <a:lstStyle/>
        <a:p>
          <a:endParaRPr lang="en-US"/>
        </a:p>
      </dgm:t>
    </dgm:pt>
    <dgm:pt modelId="{106E3D8B-37DA-44B5-851E-9F76EB88F488}" type="pres">
      <dgm:prSet presAssocID="{9E28EE94-0EB2-4EF8-B73D-8F90326D8A22}" presName="sibTrans" presStyleLbl="sibTrans2D1" presStyleIdx="2" presStyleCnt="4"/>
      <dgm:spPr/>
      <dgm:t>
        <a:bodyPr/>
        <a:lstStyle/>
        <a:p>
          <a:endParaRPr lang="en-US"/>
        </a:p>
      </dgm:t>
    </dgm:pt>
    <dgm:pt modelId="{342D16D1-5D56-4052-B306-D293F5271585}" type="pres">
      <dgm:prSet presAssocID="{29B3E16F-07EE-45E0-9091-5888581EC92A}" presName="node" presStyleLbl="node1" presStyleIdx="3" presStyleCnt="4" custScaleX="145258" custScaleY="145258" custRadScaleRad="109522">
        <dgm:presLayoutVars>
          <dgm:bulletEnabled val="1"/>
        </dgm:presLayoutVars>
      </dgm:prSet>
      <dgm:spPr/>
      <dgm:t>
        <a:bodyPr/>
        <a:lstStyle/>
        <a:p>
          <a:endParaRPr lang="en-US"/>
        </a:p>
      </dgm:t>
    </dgm:pt>
    <dgm:pt modelId="{F1D1548D-4D32-4E67-8E68-BC77D8C56E4E}" type="pres">
      <dgm:prSet presAssocID="{29B3E16F-07EE-45E0-9091-5888581EC92A}" presName="dummy" presStyleCnt="0"/>
      <dgm:spPr/>
      <dgm:t>
        <a:bodyPr/>
        <a:lstStyle/>
        <a:p>
          <a:endParaRPr lang="en-US"/>
        </a:p>
      </dgm:t>
    </dgm:pt>
    <dgm:pt modelId="{0A2A64B2-4FFE-4E82-9709-0526A8C1D9B3}" type="pres">
      <dgm:prSet presAssocID="{52A1CFA2-88A2-47A2-AD48-9BDD462AFDB3}" presName="sibTrans" presStyleLbl="sibTrans2D1" presStyleIdx="3" presStyleCnt="4"/>
      <dgm:spPr/>
      <dgm:t>
        <a:bodyPr/>
        <a:lstStyle/>
        <a:p>
          <a:endParaRPr lang="en-US"/>
        </a:p>
      </dgm:t>
    </dgm:pt>
  </dgm:ptLst>
  <dgm:cxnLst>
    <dgm:cxn modelId="{0EF32351-2014-4262-AE60-5FC235CDD460}" type="presOf" srcId="{52A1CFA2-88A2-47A2-AD48-9BDD462AFDB3}" destId="{0A2A64B2-4FFE-4E82-9709-0526A8C1D9B3}" srcOrd="0" destOrd="0" presId="urn:microsoft.com/office/officeart/2005/8/layout/radial6"/>
    <dgm:cxn modelId="{8D1CCC92-20D0-4BB1-BF7A-9F23D4E45B5B}" type="presOf" srcId="{8C66940C-953E-4FC9-A9DD-5CC3658CD177}" destId="{9AAD1ACF-5BC6-430D-88AA-F11958D7B57D}" srcOrd="0" destOrd="0" presId="urn:microsoft.com/office/officeart/2005/8/layout/radial6"/>
    <dgm:cxn modelId="{9D6CB6D5-3F7F-48E9-A3F8-DD3E5B52F648}" srcId="{909758B7-11CD-41EB-A008-1C10A0A0B58B}" destId="{75537950-FDB2-4D20-A20F-0226D628357E}" srcOrd="0" destOrd="0" parTransId="{3614CB71-5FE5-4A15-8D78-45CFFA38517C}" sibTransId="{22301040-DD37-4C0F-8AFE-9E87394AFD7E}"/>
    <dgm:cxn modelId="{7FAA3BD5-F498-4947-A732-424DF19679F8}" type="presOf" srcId="{5CBCF9DA-9ED4-4932-B280-1CD0CD3731FE}" destId="{F7657F11-A63F-4754-A9F4-81135E14C749}" srcOrd="0" destOrd="0" presId="urn:microsoft.com/office/officeart/2005/8/layout/radial6"/>
    <dgm:cxn modelId="{DFE846F1-6E18-42C1-8B90-266831919184}" type="presOf" srcId="{75537950-FDB2-4D20-A20F-0226D628357E}" destId="{CD498BC7-C7C7-46A1-85FA-82D0C2A35150}" srcOrd="0" destOrd="0" presId="urn:microsoft.com/office/officeart/2005/8/layout/radial6"/>
    <dgm:cxn modelId="{47A63EE1-7AA3-4CD2-8F65-E471BB36B9AD}" type="presOf" srcId="{2707709D-E9D2-4413-9544-55F64CCA9044}" destId="{71769333-9F5B-4E74-A5D2-6272562D53FC}" srcOrd="0" destOrd="0" presId="urn:microsoft.com/office/officeart/2005/8/layout/radial6"/>
    <dgm:cxn modelId="{EC43F114-B1AD-4EA6-9AF6-015C6F650C36}" srcId="{75537950-FDB2-4D20-A20F-0226D628357E}" destId="{AEAAD298-8206-4F0E-9211-F93040BAD482}" srcOrd="0" destOrd="0" parTransId="{FF1F08C4-5D65-4048-9156-DE60E556CAA8}" sibTransId="{2707709D-E9D2-4413-9544-55F64CCA9044}"/>
    <dgm:cxn modelId="{9B7CFDC9-5DE2-4D58-80DA-F33328B04A66}" type="presOf" srcId="{D4AB8128-0EFC-4B3E-B1F5-BD47B7FC2BA6}" destId="{8DC5DF01-A8D0-4984-A8A3-83EBE149F69E}" srcOrd="0" destOrd="0" presId="urn:microsoft.com/office/officeart/2005/8/layout/radial6"/>
    <dgm:cxn modelId="{A65CBF4E-09C7-4E83-A7C1-01B0FBF8F7FB}" type="presOf" srcId="{9E28EE94-0EB2-4EF8-B73D-8F90326D8A22}" destId="{106E3D8B-37DA-44B5-851E-9F76EB88F488}" srcOrd="0" destOrd="0" presId="urn:microsoft.com/office/officeart/2005/8/layout/radial6"/>
    <dgm:cxn modelId="{28DF2257-73B7-4AB8-B872-C09A19993AEF}" type="presOf" srcId="{29B3E16F-07EE-45E0-9091-5888581EC92A}" destId="{342D16D1-5D56-4052-B306-D293F5271585}" srcOrd="0" destOrd="0" presId="urn:microsoft.com/office/officeart/2005/8/layout/radial6"/>
    <dgm:cxn modelId="{45427D62-E5E4-469A-85A3-8BA5CBA326A5}" srcId="{75537950-FDB2-4D20-A20F-0226D628357E}" destId="{29B3E16F-07EE-45E0-9091-5888581EC92A}" srcOrd="3" destOrd="0" parTransId="{99DFEA1E-5683-41BB-B8AA-F1AEAB052852}" sibTransId="{52A1CFA2-88A2-47A2-AD48-9BDD462AFDB3}"/>
    <dgm:cxn modelId="{687DC721-57CC-4768-AEDA-577BBDC7E111}" srcId="{75537950-FDB2-4D20-A20F-0226D628357E}" destId="{8C66940C-953E-4FC9-A9DD-5CC3658CD177}" srcOrd="2" destOrd="0" parTransId="{C8C0951D-0EAA-4379-82C9-7CAB727508A4}" sibTransId="{9E28EE94-0EB2-4EF8-B73D-8F90326D8A22}"/>
    <dgm:cxn modelId="{E4A086C4-623F-4FFA-AB95-99D331E1B2C9}" srcId="{75537950-FDB2-4D20-A20F-0226D628357E}" destId="{5CBCF9DA-9ED4-4932-B280-1CD0CD3731FE}" srcOrd="1" destOrd="0" parTransId="{4A93C769-3B1A-4A6F-8C6B-57426CFF9C58}" sibTransId="{D4AB8128-0EFC-4B3E-B1F5-BD47B7FC2BA6}"/>
    <dgm:cxn modelId="{6BD24A9B-25A7-42D5-BBEA-9872BC91E6CF}" type="presOf" srcId="{909758B7-11CD-41EB-A008-1C10A0A0B58B}" destId="{840E939F-A50C-4D6E-A130-BF2206794F77}" srcOrd="0" destOrd="0" presId="urn:microsoft.com/office/officeart/2005/8/layout/radial6"/>
    <dgm:cxn modelId="{AD58B50F-F1FA-40B5-8D27-0113F96B6224}" type="presOf" srcId="{AEAAD298-8206-4F0E-9211-F93040BAD482}" destId="{30D95FB7-4B1F-4B2C-B3AD-8B1BE196CCAB}" srcOrd="0" destOrd="0" presId="urn:microsoft.com/office/officeart/2005/8/layout/radial6"/>
    <dgm:cxn modelId="{8692E977-AF08-4E04-9455-5DE3EBBFCC64}" type="presParOf" srcId="{840E939F-A50C-4D6E-A130-BF2206794F77}" destId="{CD498BC7-C7C7-46A1-85FA-82D0C2A35150}" srcOrd="0" destOrd="0" presId="urn:microsoft.com/office/officeart/2005/8/layout/radial6"/>
    <dgm:cxn modelId="{51FEA897-3F62-427E-98EF-EE60471C8C33}" type="presParOf" srcId="{840E939F-A50C-4D6E-A130-BF2206794F77}" destId="{30D95FB7-4B1F-4B2C-B3AD-8B1BE196CCAB}" srcOrd="1" destOrd="0" presId="urn:microsoft.com/office/officeart/2005/8/layout/radial6"/>
    <dgm:cxn modelId="{A70AF026-35F1-442F-B922-03505BAA029E}" type="presParOf" srcId="{840E939F-A50C-4D6E-A130-BF2206794F77}" destId="{ECBB11FB-AADD-40C3-83F7-9CC18A4F74A3}" srcOrd="2" destOrd="0" presId="urn:microsoft.com/office/officeart/2005/8/layout/radial6"/>
    <dgm:cxn modelId="{38639A6C-E427-4B26-BE09-312ECF07F15F}" type="presParOf" srcId="{840E939F-A50C-4D6E-A130-BF2206794F77}" destId="{71769333-9F5B-4E74-A5D2-6272562D53FC}" srcOrd="3" destOrd="0" presId="urn:microsoft.com/office/officeart/2005/8/layout/radial6"/>
    <dgm:cxn modelId="{1A0781A7-A8E5-4AE5-9F45-B4C3083C4C2B}" type="presParOf" srcId="{840E939F-A50C-4D6E-A130-BF2206794F77}" destId="{F7657F11-A63F-4754-A9F4-81135E14C749}" srcOrd="4" destOrd="0" presId="urn:microsoft.com/office/officeart/2005/8/layout/radial6"/>
    <dgm:cxn modelId="{33007AEB-72E9-458C-837D-CB3A7C561460}" type="presParOf" srcId="{840E939F-A50C-4D6E-A130-BF2206794F77}" destId="{77FDEE84-3588-4427-AA99-2C125C5E8DB6}" srcOrd="5" destOrd="0" presId="urn:microsoft.com/office/officeart/2005/8/layout/radial6"/>
    <dgm:cxn modelId="{46FB95D7-DC85-4FFC-BFBD-2743F945B465}" type="presParOf" srcId="{840E939F-A50C-4D6E-A130-BF2206794F77}" destId="{8DC5DF01-A8D0-4984-A8A3-83EBE149F69E}" srcOrd="6" destOrd="0" presId="urn:microsoft.com/office/officeart/2005/8/layout/radial6"/>
    <dgm:cxn modelId="{5E5B9134-3493-4B83-AB06-F2477CAA6E17}" type="presParOf" srcId="{840E939F-A50C-4D6E-A130-BF2206794F77}" destId="{9AAD1ACF-5BC6-430D-88AA-F11958D7B57D}" srcOrd="7" destOrd="0" presId="urn:microsoft.com/office/officeart/2005/8/layout/radial6"/>
    <dgm:cxn modelId="{5AECE580-85F5-4656-BB9C-98ACBE7CBAC1}" type="presParOf" srcId="{840E939F-A50C-4D6E-A130-BF2206794F77}" destId="{96B84134-5B7B-4F03-BE02-CDA35D1DF834}" srcOrd="8" destOrd="0" presId="urn:microsoft.com/office/officeart/2005/8/layout/radial6"/>
    <dgm:cxn modelId="{F3BA56FF-C544-49DB-8EF5-293491E62D07}" type="presParOf" srcId="{840E939F-A50C-4D6E-A130-BF2206794F77}" destId="{106E3D8B-37DA-44B5-851E-9F76EB88F488}" srcOrd="9" destOrd="0" presId="urn:microsoft.com/office/officeart/2005/8/layout/radial6"/>
    <dgm:cxn modelId="{22BBA418-7D0C-4BE4-AA81-933A8C6B37C7}" type="presParOf" srcId="{840E939F-A50C-4D6E-A130-BF2206794F77}" destId="{342D16D1-5D56-4052-B306-D293F5271585}" srcOrd="10" destOrd="0" presId="urn:microsoft.com/office/officeart/2005/8/layout/radial6"/>
    <dgm:cxn modelId="{CFAC60A4-412B-4254-AA3B-44CD7F759D3D}" type="presParOf" srcId="{840E939F-A50C-4D6E-A130-BF2206794F77}" destId="{F1D1548D-4D32-4E67-8E68-BC77D8C56E4E}" srcOrd="11" destOrd="0" presId="urn:microsoft.com/office/officeart/2005/8/layout/radial6"/>
    <dgm:cxn modelId="{D5975111-3FF1-4409-A991-D3F00FF3EAF7}" type="presParOf" srcId="{840E939F-A50C-4D6E-A130-BF2206794F77}" destId="{0A2A64B2-4FFE-4E82-9709-0526A8C1D9B3}"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7A4B665-BD08-4FB8-BC7A-7B81400BC62B}" type="doc">
      <dgm:prSet loTypeId="urn:microsoft.com/office/officeart/2005/8/layout/equation1" loCatId="process" qsTypeId="urn:microsoft.com/office/officeart/2005/8/quickstyle/3d1" qsCatId="3D" csTypeId="urn:microsoft.com/office/officeart/2005/8/colors/accent4_2" csCatId="accent4" phldr="1"/>
      <dgm:spPr/>
    </dgm:pt>
    <dgm:pt modelId="{414EABD1-7AF3-42F4-B2EC-5846D9C347F0}">
      <dgm:prSet phldrT="[Text]" custT="1"/>
      <dgm:spPr/>
      <dgm:t>
        <a:bodyPr/>
        <a:lstStyle/>
        <a:p>
          <a:pPr algn="ctr" rtl="1">
            <a:spcBef>
              <a:spcPts val="0"/>
            </a:spcBef>
            <a:spcAft>
              <a:spcPts val="0"/>
            </a:spcAft>
          </a:pPr>
          <a:r>
            <a:rPr lang="fa-IR" sz="1800" dirty="0" smtClean="0">
              <a:cs typeface="B Nazanin" panose="00000400000000000000" pitchFamily="2" charset="-78"/>
            </a:rPr>
            <a:t>غافل شدن از عملي که انجام آن قصد شده بود و يا اراده بر انجام آن بوده است.و آن عمل می تواند به صورت کلی یا جزئی ، ظاهری یا معنوی باشد.</a:t>
          </a:r>
          <a:endParaRPr lang="en-US" sz="1800" dirty="0">
            <a:cs typeface="B Nazanin" panose="00000400000000000000" pitchFamily="2" charset="-78"/>
          </a:endParaRPr>
        </a:p>
      </dgm:t>
    </dgm:pt>
    <dgm:pt modelId="{74FD5487-3EA3-4CDF-ABB9-A2BA66C2AFC1}" type="parTrans" cxnId="{3D9CD151-91C4-40DE-A0BC-424F16661C6F}">
      <dgm:prSet/>
      <dgm:spPr/>
      <dgm:t>
        <a:bodyPr/>
        <a:lstStyle/>
        <a:p>
          <a:pPr algn="ctr" rtl="1">
            <a:spcBef>
              <a:spcPts val="0"/>
            </a:spcBef>
            <a:spcAft>
              <a:spcPts val="0"/>
            </a:spcAft>
          </a:pPr>
          <a:endParaRPr lang="en-US" sz="1600">
            <a:cs typeface="B Nazanin" panose="00000400000000000000" pitchFamily="2" charset="-78"/>
          </a:endParaRPr>
        </a:p>
      </dgm:t>
    </dgm:pt>
    <dgm:pt modelId="{D125CA89-4170-4ABA-97B4-5D2EC1FD55E3}" type="sibTrans" cxnId="{3D9CD151-91C4-40DE-A0BC-424F16661C6F}">
      <dgm:prSet custT="1"/>
      <dgm:spPr/>
      <dgm:t>
        <a:bodyPr/>
        <a:lstStyle/>
        <a:p>
          <a:pPr algn="ctr" rtl="1">
            <a:spcBef>
              <a:spcPts val="0"/>
            </a:spcBef>
            <a:spcAft>
              <a:spcPts val="0"/>
            </a:spcAft>
          </a:pPr>
          <a:endParaRPr lang="en-US" sz="1600">
            <a:cs typeface="B Nazanin" panose="00000400000000000000" pitchFamily="2" charset="-78"/>
          </a:endParaRPr>
        </a:p>
      </dgm:t>
    </dgm:pt>
    <dgm:pt modelId="{DFDA2E2A-9A76-49DF-ADC7-FAF0037E26B0}">
      <dgm:prSet phldrT="[Text]" custT="1"/>
      <dgm:spPr/>
      <dgm:t>
        <a:bodyPr/>
        <a:lstStyle/>
        <a:p>
          <a:pPr algn="ctr" rtl="1">
            <a:spcBef>
              <a:spcPts val="0"/>
            </a:spcBef>
            <a:spcAft>
              <a:spcPts val="0"/>
            </a:spcAft>
          </a:pPr>
          <a:r>
            <a:rPr lang="fa-IR" sz="2000" dirty="0" smtClean="0">
              <a:cs typeface="B Nazanin" panose="00000400000000000000" pitchFamily="2" charset="-78"/>
            </a:rPr>
            <a:t>هو الغفلة عن عمل يقصده و يريد أن يعمل به‏. كلّا أو جزءا، ظاهريّ أو معنويّ</a:t>
          </a:r>
          <a:endParaRPr lang="en-US" sz="2000" dirty="0">
            <a:cs typeface="B Nazanin" panose="00000400000000000000" pitchFamily="2" charset="-78"/>
          </a:endParaRPr>
        </a:p>
      </dgm:t>
    </dgm:pt>
    <dgm:pt modelId="{3B309884-0899-4483-BC40-E348B380DAF7}" type="parTrans" cxnId="{10E98474-2075-4137-8100-ED8C270C0F2F}">
      <dgm:prSet/>
      <dgm:spPr/>
      <dgm:t>
        <a:bodyPr/>
        <a:lstStyle/>
        <a:p>
          <a:pPr algn="ctr" rtl="1">
            <a:spcBef>
              <a:spcPts val="0"/>
            </a:spcBef>
            <a:spcAft>
              <a:spcPts val="0"/>
            </a:spcAft>
          </a:pPr>
          <a:endParaRPr lang="en-US" sz="1600">
            <a:cs typeface="B Nazanin" panose="00000400000000000000" pitchFamily="2" charset="-78"/>
          </a:endParaRPr>
        </a:p>
      </dgm:t>
    </dgm:pt>
    <dgm:pt modelId="{F8EB04DC-9578-44B3-87B3-4DB43E013E6A}" type="sibTrans" cxnId="{10E98474-2075-4137-8100-ED8C270C0F2F}">
      <dgm:prSet custT="1"/>
      <dgm:spPr/>
      <dgm:t>
        <a:bodyPr/>
        <a:lstStyle/>
        <a:p>
          <a:pPr algn="ctr" rtl="1">
            <a:spcBef>
              <a:spcPts val="0"/>
            </a:spcBef>
            <a:spcAft>
              <a:spcPts val="0"/>
            </a:spcAft>
          </a:pPr>
          <a:endParaRPr lang="en-US" sz="1600">
            <a:cs typeface="B Nazanin" panose="00000400000000000000" pitchFamily="2" charset="-78"/>
          </a:endParaRPr>
        </a:p>
      </dgm:t>
    </dgm:pt>
    <dgm:pt modelId="{19F1330F-B28A-44F7-A17A-CB275D7E6825}">
      <dgm:prSet phldrT="[Text]" custT="1"/>
      <dgm:spPr/>
      <dgm:t>
        <a:bodyPr/>
        <a:lstStyle/>
        <a:p>
          <a:pPr rtl="1">
            <a:spcAft>
              <a:spcPts val="0"/>
            </a:spcAft>
          </a:pPr>
          <a:r>
            <a:rPr lang="fa-IR" sz="2000" b="1" dirty="0" smtClean="0">
              <a:cs typeface="B Nazanin" panose="00000400000000000000" pitchFamily="2" charset="-78"/>
            </a:rPr>
            <a:t>سهو</a:t>
          </a:r>
          <a:endParaRPr lang="en-US" sz="2000" b="1" dirty="0" smtClean="0">
            <a:cs typeface="B Nazanin" panose="00000400000000000000" pitchFamily="2" charset="-78"/>
          </a:endParaRPr>
        </a:p>
        <a:p>
          <a:pPr>
            <a:spcAft>
              <a:spcPts val="0"/>
            </a:spcAft>
          </a:pPr>
          <a:r>
            <a:rPr lang="fa-IR" sz="1800" b="1" dirty="0" smtClean="0">
              <a:cs typeface="B Nazanin" panose="00000400000000000000" pitchFamily="2" charset="-78"/>
            </a:rPr>
            <a:t>(ساهون)</a:t>
          </a:r>
          <a:endParaRPr lang="en-US" sz="1800" b="1" dirty="0" smtClean="0">
            <a:cs typeface="B Nazanin" panose="00000400000000000000" pitchFamily="2" charset="-78"/>
          </a:endParaRPr>
        </a:p>
      </dgm:t>
    </dgm:pt>
    <dgm:pt modelId="{694ED798-01F7-4366-BC07-1B3F24F8F3C4}" type="parTrans" cxnId="{C3A4A0A8-FB37-4CA7-86E2-BC7A2FAFF616}">
      <dgm:prSet/>
      <dgm:spPr/>
      <dgm:t>
        <a:bodyPr/>
        <a:lstStyle/>
        <a:p>
          <a:pPr algn="ctr" rtl="1">
            <a:spcBef>
              <a:spcPts val="0"/>
            </a:spcBef>
            <a:spcAft>
              <a:spcPts val="0"/>
            </a:spcAft>
          </a:pPr>
          <a:endParaRPr lang="en-US" sz="1600">
            <a:cs typeface="B Nazanin" panose="00000400000000000000" pitchFamily="2" charset="-78"/>
          </a:endParaRPr>
        </a:p>
      </dgm:t>
    </dgm:pt>
    <dgm:pt modelId="{68FFA542-B403-43A4-AC3F-3394A505000B}" type="sibTrans" cxnId="{C3A4A0A8-FB37-4CA7-86E2-BC7A2FAFF616}">
      <dgm:prSet/>
      <dgm:spPr/>
      <dgm:t>
        <a:bodyPr/>
        <a:lstStyle/>
        <a:p>
          <a:pPr algn="ctr" rtl="1">
            <a:spcBef>
              <a:spcPts val="0"/>
            </a:spcBef>
            <a:spcAft>
              <a:spcPts val="0"/>
            </a:spcAft>
          </a:pPr>
          <a:endParaRPr lang="en-US" sz="1600">
            <a:cs typeface="B Nazanin" panose="00000400000000000000" pitchFamily="2" charset="-78"/>
          </a:endParaRPr>
        </a:p>
      </dgm:t>
    </dgm:pt>
    <dgm:pt modelId="{0AD92433-3A2A-4356-96BE-5B2EAE1B84F3}" type="pres">
      <dgm:prSet presAssocID="{97A4B665-BD08-4FB8-BC7A-7B81400BC62B}" presName="linearFlow" presStyleCnt="0">
        <dgm:presLayoutVars>
          <dgm:dir/>
          <dgm:resizeHandles val="exact"/>
        </dgm:presLayoutVars>
      </dgm:prSet>
      <dgm:spPr/>
    </dgm:pt>
    <dgm:pt modelId="{9B3308A7-6757-4A66-9E73-B8D51EFFEE46}" type="pres">
      <dgm:prSet presAssocID="{414EABD1-7AF3-42F4-B2EC-5846D9C347F0}" presName="node" presStyleLbl="node1" presStyleIdx="0" presStyleCnt="3" custScaleX="171501" custScaleY="78585" custLinFactX="68" custLinFactNeighborX="100000">
        <dgm:presLayoutVars>
          <dgm:bulletEnabled val="1"/>
        </dgm:presLayoutVars>
      </dgm:prSet>
      <dgm:spPr>
        <a:prstGeom prst="roundRect">
          <a:avLst/>
        </a:prstGeom>
      </dgm:spPr>
      <dgm:t>
        <a:bodyPr/>
        <a:lstStyle/>
        <a:p>
          <a:endParaRPr lang="en-US"/>
        </a:p>
      </dgm:t>
    </dgm:pt>
    <dgm:pt modelId="{0B5568DB-C109-497A-AC98-782CD35F5E70}" type="pres">
      <dgm:prSet presAssocID="{D125CA89-4170-4ABA-97B4-5D2EC1FD55E3}" presName="spacerL" presStyleCnt="0"/>
      <dgm:spPr/>
    </dgm:pt>
    <dgm:pt modelId="{DF89BC0F-0018-48F2-AAF0-ACA8F32EFC32}" type="pres">
      <dgm:prSet presAssocID="{D125CA89-4170-4ABA-97B4-5D2EC1FD55E3}" presName="sibTrans" presStyleLbl="sibTrans2D1" presStyleIdx="0" presStyleCnt="2" custScaleX="37539" custScaleY="48277" custLinFactNeighborX="50128"/>
      <dgm:spPr>
        <a:prstGeom prst="leftArrow">
          <a:avLst/>
        </a:prstGeom>
      </dgm:spPr>
      <dgm:t>
        <a:bodyPr/>
        <a:lstStyle/>
        <a:p>
          <a:endParaRPr lang="en-US"/>
        </a:p>
      </dgm:t>
    </dgm:pt>
    <dgm:pt modelId="{5F1EC9AD-365C-4550-BEEC-17EF2DFBE97C}" type="pres">
      <dgm:prSet presAssocID="{D125CA89-4170-4ABA-97B4-5D2EC1FD55E3}" presName="spacerR" presStyleCnt="0"/>
      <dgm:spPr/>
    </dgm:pt>
    <dgm:pt modelId="{D93A9E7E-E625-4E51-93E2-7A6F820BC0AD}" type="pres">
      <dgm:prSet presAssocID="{DFDA2E2A-9A76-49DF-ADC7-FAF0037E26B0}" presName="node" presStyleLbl="node1" presStyleIdx="1" presStyleCnt="3" custScaleX="171501" custScaleY="78585" custLinFactNeighborX="27022">
        <dgm:presLayoutVars>
          <dgm:bulletEnabled val="1"/>
        </dgm:presLayoutVars>
      </dgm:prSet>
      <dgm:spPr>
        <a:prstGeom prst="roundRect">
          <a:avLst/>
        </a:prstGeom>
      </dgm:spPr>
      <dgm:t>
        <a:bodyPr/>
        <a:lstStyle/>
        <a:p>
          <a:endParaRPr lang="en-US"/>
        </a:p>
      </dgm:t>
    </dgm:pt>
    <dgm:pt modelId="{33448EA1-0B69-4517-9A0A-3E46F607B7CC}" type="pres">
      <dgm:prSet presAssocID="{F8EB04DC-9578-44B3-87B3-4DB43E013E6A}" presName="spacerL" presStyleCnt="0"/>
      <dgm:spPr/>
    </dgm:pt>
    <dgm:pt modelId="{350CE109-14D8-4FC6-B857-BD2E285B8386}" type="pres">
      <dgm:prSet presAssocID="{F8EB04DC-9578-44B3-87B3-4DB43E013E6A}" presName="sibTrans" presStyleLbl="sibTrans2D1" presStyleIdx="1" presStyleCnt="2" custScaleX="17222" custScaleY="34483"/>
      <dgm:spPr/>
      <dgm:t>
        <a:bodyPr/>
        <a:lstStyle/>
        <a:p>
          <a:endParaRPr lang="en-US"/>
        </a:p>
      </dgm:t>
    </dgm:pt>
    <dgm:pt modelId="{509842F8-1738-4231-A096-ECB42FC950F5}" type="pres">
      <dgm:prSet presAssocID="{F8EB04DC-9578-44B3-87B3-4DB43E013E6A}" presName="spacerR" presStyleCnt="0"/>
      <dgm:spPr/>
    </dgm:pt>
    <dgm:pt modelId="{5F95A504-0711-4FE3-B35A-7E0A99F797F1}" type="pres">
      <dgm:prSet presAssocID="{19F1330F-B28A-44F7-A17A-CB275D7E6825}" presName="node" presStyleLbl="node1" presStyleIdx="2" presStyleCnt="3" custScaleX="60198" custScaleY="60198">
        <dgm:presLayoutVars>
          <dgm:bulletEnabled val="1"/>
        </dgm:presLayoutVars>
      </dgm:prSet>
      <dgm:spPr/>
      <dgm:t>
        <a:bodyPr/>
        <a:lstStyle/>
        <a:p>
          <a:endParaRPr lang="en-US"/>
        </a:p>
      </dgm:t>
    </dgm:pt>
  </dgm:ptLst>
  <dgm:cxnLst>
    <dgm:cxn modelId="{9C2DA975-538F-44EB-AF44-9C42ACA28D6D}" type="presOf" srcId="{97A4B665-BD08-4FB8-BC7A-7B81400BC62B}" destId="{0AD92433-3A2A-4356-96BE-5B2EAE1B84F3}" srcOrd="0" destOrd="0" presId="urn:microsoft.com/office/officeart/2005/8/layout/equation1"/>
    <dgm:cxn modelId="{10E98474-2075-4137-8100-ED8C270C0F2F}" srcId="{97A4B665-BD08-4FB8-BC7A-7B81400BC62B}" destId="{DFDA2E2A-9A76-49DF-ADC7-FAF0037E26B0}" srcOrd="1" destOrd="0" parTransId="{3B309884-0899-4483-BC40-E348B380DAF7}" sibTransId="{F8EB04DC-9578-44B3-87B3-4DB43E013E6A}"/>
    <dgm:cxn modelId="{AF043758-5231-42AE-B60A-58401B34D046}" type="presOf" srcId="{19F1330F-B28A-44F7-A17A-CB275D7E6825}" destId="{5F95A504-0711-4FE3-B35A-7E0A99F797F1}" srcOrd="0" destOrd="0" presId="urn:microsoft.com/office/officeart/2005/8/layout/equation1"/>
    <dgm:cxn modelId="{3D9CD151-91C4-40DE-A0BC-424F16661C6F}" srcId="{97A4B665-BD08-4FB8-BC7A-7B81400BC62B}" destId="{414EABD1-7AF3-42F4-B2EC-5846D9C347F0}" srcOrd="0" destOrd="0" parTransId="{74FD5487-3EA3-4CDF-ABB9-A2BA66C2AFC1}" sibTransId="{D125CA89-4170-4ABA-97B4-5D2EC1FD55E3}"/>
    <dgm:cxn modelId="{FAF3B26C-BA4C-42C6-A005-2414FC278017}" type="presOf" srcId="{D125CA89-4170-4ABA-97B4-5D2EC1FD55E3}" destId="{DF89BC0F-0018-48F2-AAF0-ACA8F32EFC32}" srcOrd="0" destOrd="0" presId="urn:microsoft.com/office/officeart/2005/8/layout/equation1"/>
    <dgm:cxn modelId="{2DEEF1FB-402C-44D0-989A-F6F1719C91F8}" type="presOf" srcId="{414EABD1-7AF3-42F4-B2EC-5846D9C347F0}" destId="{9B3308A7-6757-4A66-9E73-B8D51EFFEE46}" srcOrd="0" destOrd="0" presId="urn:microsoft.com/office/officeart/2005/8/layout/equation1"/>
    <dgm:cxn modelId="{45596573-8B07-499E-A6FB-601285987FD4}" type="presOf" srcId="{F8EB04DC-9578-44B3-87B3-4DB43E013E6A}" destId="{350CE109-14D8-4FC6-B857-BD2E285B8386}" srcOrd="0" destOrd="0" presId="urn:microsoft.com/office/officeart/2005/8/layout/equation1"/>
    <dgm:cxn modelId="{C3A4A0A8-FB37-4CA7-86E2-BC7A2FAFF616}" srcId="{97A4B665-BD08-4FB8-BC7A-7B81400BC62B}" destId="{19F1330F-B28A-44F7-A17A-CB275D7E6825}" srcOrd="2" destOrd="0" parTransId="{694ED798-01F7-4366-BC07-1B3F24F8F3C4}" sibTransId="{68FFA542-B403-43A4-AC3F-3394A505000B}"/>
    <dgm:cxn modelId="{64D426C3-5573-4409-9B43-A0EDF9A89F08}" type="presOf" srcId="{DFDA2E2A-9A76-49DF-ADC7-FAF0037E26B0}" destId="{D93A9E7E-E625-4E51-93E2-7A6F820BC0AD}" srcOrd="0" destOrd="0" presId="urn:microsoft.com/office/officeart/2005/8/layout/equation1"/>
    <dgm:cxn modelId="{70F20FEC-CF84-44CE-A1F7-7750F932E036}" type="presParOf" srcId="{0AD92433-3A2A-4356-96BE-5B2EAE1B84F3}" destId="{9B3308A7-6757-4A66-9E73-B8D51EFFEE46}" srcOrd="0" destOrd="0" presId="urn:microsoft.com/office/officeart/2005/8/layout/equation1"/>
    <dgm:cxn modelId="{21768F70-3E71-44C7-BBFB-345B72FAB857}" type="presParOf" srcId="{0AD92433-3A2A-4356-96BE-5B2EAE1B84F3}" destId="{0B5568DB-C109-497A-AC98-782CD35F5E70}" srcOrd="1" destOrd="0" presId="urn:microsoft.com/office/officeart/2005/8/layout/equation1"/>
    <dgm:cxn modelId="{A0DEED89-7711-4976-AD16-336DC009ECDD}" type="presParOf" srcId="{0AD92433-3A2A-4356-96BE-5B2EAE1B84F3}" destId="{DF89BC0F-0018-48F2-AAF0-ACA8F32EFC32}" srcOrd="2" destOrd="0" presId="urn:microsoft.com/office/officeart/2005/8/layout/equation1"/>
    <dgm:cxn modelId="{A91C872C-D526-43AC-8302-6E71D8A8DCA3}" type="presParOf" srcId="{0AD92433-3A2A-4356-96BE-5B2EAE1B84F3}" destId="{5F1EC9AD-365C-4550-BEEC-17EF2DFBE97C}" srcOrd="3" destOrd="0" presId="urn:microsoft.com/office/officeart/2005/8/layout/equation1"/>
    <dgm:cxn modelId="{0686CC3D-C96A-43F3-A649-0B45530D3DC7}" type="presParOf" srcId="{0AD92433-3A2A-4356-96BE-5B2EAE1B84F3}" destId="{D93A9E7E-E625-4E51-93E2-7A6F820BC0AD}" srcOrd="4" destOrd="0" presId="urn:microsoft.com/office/officeart/2005/8/layout/equation1"/>
    <dgm:cxn modelId="{CEC6F1BA-4FF9-49E4-9D5B-8F4A09D3EC61}" type="presParOf" srcId="{0AD92433-3A2A-4356-96BE-5B2EAE1B84F3}" destId="{33448EA1-0B69-4517-9A0A-3E46F607B7CC}" srcOrd="5" destOrd="0" presId="urn:microsoft.com/office/officeart/2005/8/layout/equation1"/>
    <dgm:cxn modelId="{9C594341-84B3-4F5C-BB5B-ACE44F1326C5}" type="presParOf" srcId="{0AD92433-3A2A-4356-96BE-5B2EAE1B84F3}" destId="{350CE109-14D8-4FC6-B857-BD2E285B8386}" srcOrd="6" destOrd="0" presId="urn:microsoft.com/office/officeart/2005/8/layout/equation1"/>
    <dgm:cxn modelId="{30487B04-198D-4B65-8180-7162EF3E3422}" type="presParOf" srcId="{0AD92433-3A2A-4356-96BE-5B2EAE1B84F3}" destId="{509842F8-1738-4231-A096-ECB42FC950F5}" srcOrd="7" destOrd="0" presId="urn:microsoft.com/office/officeart/2005/8/layout/equation1"/>
    <dgm:cxn modelId="{4D613E62-79A0-4135-97FD-4716DD235BC2}" type="presParOf" srcId="{0AD92433-3A2A-4356-96BE-5B2EAE1B84F3}" destId="{5F95A504-0711-4FE3-B35A-7E0A99F797F1}" srcOrd="8" destOrd="0" presId="urn:microsoft.com/office/officeart/2005/8/layout/equati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7A4B665-BD08-4FB8-BC7A-7B81400BC62B}" type="doc">
      <dgm:prSet loTypeId="urn:microsoft.com/office/officeart/2005/8/layout/equation1" loCatId="process" qsTypeId="urn:microsoft.com/office/officeart/2005/8/quickstyle/3d1" qsCatId="3D" csTypeId="urn:microsoft.com/office/officeart/2005/8/colors/accent4_2" csCatId="accent4" phldr="1"/>
      <dgm:spPr/>
    </dgm:pt>
    <dgm:pt modelId="{414EABD1-7AF3-42F4-B2EC-5846D9C347F0}">
      <dgm:prSet phldrT="[Text]" custT="1"/>
      <dgm:spPr/>
      <dgm:t>
        <a:bodyPr/>
        <a:lstStyle/>
        <a:p>
          <a:pPr rtl="1"/>
          <a:r>
            <a:rPr lang="fa-IR" sz="1650" dirty="0" smtClean="0">
              <a:cs typeface="B Nazanin" panose="00000400000000000000" pitchFamily="2" charset="-78"/>
            </a:rPr>
            <a:t>ملايمت و اعتدال در يک امر را گويند. اين معني در موضوعات مختلف متفاوت است. در مورد آب به معناي گوارا بودن آنست. در جريان به معناي ملايم و طبيعي بودن و سهولت آن است. در وسايل منزل به معناي آن چيزي است که به طور معمول در خانه يافت ميشود. و در انفاقها به معناي آن چيزي است که ميان مردم معروف است و ناشناخته نيست و نيز در دادن آن سختياي وجود ندارد.</a:t>
          </a:r>
          <a:endParaRPr lang="en-US" sz="1650" dirty="0" smtClean="0">
            <a:cs typeface="B Nazanin" panose="00000400000000000000" pitchFamily="2" charset="-78"/>
          </a:endParaRPr>
        </a:p>
      </dgm:t>
    </dgm:pt>
    <dgm:pt modelId="{74FD5487-3EA3-4CDF-ABB9-A2BA66C2AFC1}" type="parTrans" cxnId="{3D9CD151-91C4-40DE-A0BC-424F16661C6F}">
      <dgm:prSet/>
      <dgm:spPr/>
      <dgm:t>
        <a:bodyPr/>
        <a:lstStyle/>
        <a:p>
          <a:pPr algn="ctr" rtl="1">
            <a:spcBef>
              <a:spcPts val="0"/>
            </a:spcBef>
            <a:spcAft>
              <a:spcPts val="0"/>
            </a:spcAft>
          </a:pPr>
          <a:endParaRPr lang="en-US" sz="1600">
            <a:cs typeface="B Nazanin" panose="00000400000000000000" pitchFamily="2" charset="-78"/>
          </a:endParaRPr>
        </a:p>
      </dgm:t>
    </dgm:pt>
    <dgm:pt modelId="{D125CA89-4170-4ABA-97B4-5D2EC1FD55E3}" type="sibTrans" cxnId="{3D9CD151-91C4-40DE-A0BC-424F16661C6F}">
      <dgm:prSet custT="1"/>
      <dgm:spPr/>
      <dgm:t>
        <a:bodyPr/>
        <a:lstStyle/>
        <a:p>
          <a:pPr algn="ctr" rtl="1">
            <a:spcBef>
              <a:spcPts val="0"/>
            </a:spcBef>
            <a:spcAft>
              <a:spcPts val="0"/>
            </a:spcAft>
          </a:pPr>
          <a:endParaRPr lang="en-US" sz="1600">
            <a:cs typeface="B Nazanin" panose="00000400000000000000" pitchFamily="2" charset="-78"/>
          </a:endParaRPr>
        </a:p>
      </dgm:t>
    </dgm:pt>
    <dgm:pt modelId="{DFDA2E2A-9A76-49DF-ADC7-FAF0037E26B0}">
      <dgm:prSet phldrT="[Text]" custT="1"/>
      <dgm:spPr/>
      <dgm:t>
        <a:bodyPr/>
        <a:lstStyle/>
        <a:p>
          <a:pPr rtl="1"/>
          <a:r>
            <a:rPr lang="fa-IR" sz="1680" dirty="0" smtClean="0">
              <a:cs typeface="B Nazanin" panose="00000400000000000000" pitchFamily="2" charset="-78"/>
            </a:rPr>
            <a:t>هو ملايمة و اعتدال في أمر و و هذا المعنى يختلف باختلاف الموضوعات‏. و في كلّ منها بحسبه: ففي الماء كونه هنيئا في مقام الشرب. و في الجريان كونه ملايما طبيعيّا سهلا. و في أثاث البيت ما كان في جريان في البيوت و من جملة الأشياء و الأسباب المعمول بها في المتعارف. و في الإنفاقات ما يكون عند الناس معروفا غير منكّر و فيه ملايمة لا صعوبة فيه.</a:t>
          </a:r>
          <a:endParaRPr lang="en-US" sz="1680" dirty="0" smtClean="0">
            <a:cs typeface="B Nazanin" panose="00000400000000000000" pitchFamily="2" charset="-78"/>
          </a:endParaRPr>
        </a:p>
      </dgm:t>
    </dgm:pt>
    <dgm:pt modelId="{3B309884-0899-4483-BC40-E348B380DAF7}" type="parTrans" cxnId="{10E98474-2075-4137-8100-ED8C270C0F2F}">
      <dgm:prSet/>
      <dgm:spPr/>
      <dgm:t>
        <a:bodyPr/>
        <a:lstStyle/>
        <a:p>
          <a:pPr algn="ctr" rtl="1">
            <a:spcBef>
              <a:spcPts val="0"/>
            </a:spcBef>
            <a:spcAft>
              <a:spcPts val="0"/>
            </a:spcAft>
          </a:pPr>
          <a:endParaRPr lang="en-US" sz="1600">
            <a:cs typeface="B Nazanin" panose="00000400000000000000" pitchFamily="2" charset="-78"/>
          </a:endParaRPr>
        </a:p>
      </dgm:t>
    </dgm:pt>
    <dgm:pt modelId="{F8EB04DC-9578-44B3-87B3-4DB43E013E6A}" type="sibTrans" cxnId="{10E98474-2075-4137-8100-ED8C270C0F2F}">
      <dgm:prSet custT="1"/>
      <dgm:spPr/>
      <dgm:t>
        <a:bodyPr/>
        <a:lstStyle/>
        <a:p>
          <a:pPr algn="ctr" rtl="1">
            <a:spcBef>
              <a:spcPts val="0"/>
            </a:spcBef>
            <a:spcAft>
              <a:spcPts val="0"/>
            </a:spcAft>
          </a:pPr>
          <a:endParaRPr lang="en-US" sz="1600">
            <a:cs typeface="B Nazanin" panose="00000400000000000000" pitchFamily="2" charset="-78"/>
          </a:endParaRPr>
        </a:p>
      </dgm:t>
    </dgm:pt>
    <dgm:pt modelId="{19F1330F-B28A-44F7-A17A-CB275D7E6825}">
      <dgm:prSet phldrT="[Text]" custT="1"/>
      <dgm:spPr/>
      <dgm:t>
        <a:bodyPr/>
        <a:lstStyle/>
        <a:p>
          <a:pPr algn="ctr" rtl="1">
            <a:lnSpc>
              <a:spcPct val="100000"/>
            </a:lnSpc>
            <a:spcAft>
              <a:spcPts val="0"/>
            </a:spcAft>
          </a:pPr>
          <a:r>
            <a:rPr lang="fa-IR" sz="2400" b="1" dirty="0" smtClean="0">
              <a:cs typeface="B Nazanin" panose="00000400000000000000" pitchFamily="2" charset="-78"/>
            </a:rPr>
            <a:t>معن</a:t>
          </a:r>
          <a:endParaRPr lang="en-US" sz="2400" b="1" dirty="0" smtClean="0">
            <a:cs typeface="B Nazanin" panose="00000400000000000000" pitchFamily="2" charset="-78"/>
          </a:endParaRPr>
        </a:p>
      </dgm:t>
    </dgm:pt>
    <dgm:pt modelId="{694ED798-01F7-4366-BC07-1B3F24F8F3C4}" type="parTrans" cxnId="{C3A4A0A8-FB37-4CA7-86E2-BC7A2FAFF616}">
      <dgm:prSet/>
      <dgm:spPr/>
      <dgm:t>
        <a:bodyPr/>
        <a:lstStyle/>
        <a:p>
          <a:pPr algn="ctr" rtl="1">
            <a:spcBef>
              <a:spcPts val="0"/>
            </a:spcBef>
            <a:spcAft>
              <a:spcPts val="0"/>
            </a:spcAft>
          </a:pPr>
          <a:endParaRPr lang="en-US" sz="1600">
            <a:cs typeface="B Nazanin" panose="00000400000000000000" pitchFamily="2" charset="-78"/>
          </a:endParaRPr>
        </a:p>
      </dgm:t>
    </dgm:pt>
    <dgm:pt modelId="{68FFA542-B403-43A4-AC3F-3394A505000B}" type="sibTrans" cxnId="{C3A4A0A8-FB37-4CA7-86E2-BC7A2FAFF616}">
      <dgm:prSet/>
      <dgm:spPr/>
      <dgm:t>
        <a:bodyPr/>
        <a:lstStyle/>
        <a:p>
          <a:pPr algn="ctr" rtl="1">
            <a:spcBef>
              <a:spcPts val="0"/>
            </a:spcBef>
            <a:spcAft>
              <a:spcPts val="0"/>
            </a:spcAft>
          </a:pPr>
          <a:endParaRPr lang="en-US" sz="1600">
            <a:cs typeface="B Nazanin" panose="00000400000000000000" pitchFamily="2" charset="-78"/>
          </a:endParaRPr>
        </a:p>
      </dgm:t>
    </dgm:pt>
    <dgm:pt modelId="{0AD92433-3A2A-4356-96BE-5B2EAE1B84F3}" type="pres">
      <dgm:prSet presAssocID="{97A4B665-BD08-4FB8-BC7A-7B81400BC62B}" presName="linearFlow" presStyleCnt="0">
        <dgm:presLayoutVars>
          <dgm:dir/>
          <dgm:resizeHandles val="exact"/>
        </dgm:presLayoutVars>
      </dgm:prSet>
      <dgm:spPr/>
    </dgm:pt>
    <dgm:pt modelId="{9B3308A7-6757-4A66-9E73-B8D51EFFEE46}" type="pres">
      <dgm:prSet presAssocID="{414EABD1-7AF3-42F4-B2EC-5846D9C347F0}" presName="node" presStyleLbl="node1" presStyleIdx="0" presStyleCnt="3" custScaleX="182121" custScaleY="151974" custLinFactX="68" custLinFactNeighborX="100000">
        <dgm:presLayoutVars>
          <dgm:bulletEnabled val="1"/>
        </dgm:presLayoutVars>
      </dgm:prSet>
      <dgm:spPr>
        <a:prstGeom prst="roundRect">
          <a:avLst/>
        </a:prstGeom>
      </dgm:spPr>
      <dgm:t>
        <a:bodyPr/>
        <a:lstStyle/>
        <a:p>
          <a:endParaRPr lang="en-US"/>
        </a:p>
      </dgm:t>
    </dgm:pt>
    <dgm:pt modelId="{0B5568DB-C109-497A-AC98-782CD35F5E70}" type="pres">
      <dgm:prSet presAssocID="{D125CA89-4170-4ABA-97B4-5D2EC1FD55E3}" presName="spacerL" presStyleCnt="0"/>
      <dgm:spPr/>
    </dgm:pt>
    <dgm:pt modelId="{DF89BC0F-0018-48F2-AAF0-ACA8F32EFC32}" type="pres">
      <dgm:prSet presAssocID="{D125CA89-4170-4ABA-97B4-5D2EC1FD55E3}" presName="sibTrans" presStyleLbl="sibTrans2D1" presStyleIdx="0" presStyleCnt="2" custScaleX="37539" custScaleY="48277" custLinFactNeighborX="50128"/>
      <dgm:spPr>
        <a:prstGeom prst="leftArrow">
          <a:avLst/>
        </a:prstGeom>
      </dgm:spPr>
      <dgm:t>
        <a:bodyPr/>
        <a:lstStyle/>
        <a:p>
          <a:endParaRPr lang="en-US"/>
        </a:p>
      </dgm:t>
    </dgm:pt>
    <dgm:pt modelId="{5F1EC9AD-365C-4550-BEEC-17EF2DFBE97C}" type="pres">
      <dgm:prSet presAssocID="{D125CA89-4170-4ABA-97B4-5D2EC1FD55E3}" presName="spacerR" presStyleCnt="0"/>
      <dgm:spPr/>
    </dgm:pt>
    <dgm:pt modelId="{D93A9E7E-E625-4E51-93E2-7A6F820BC0AD}" type="pres">
      <dgm:prSet presAssocID="{DFDA2E2A-9A76-49DF-ADC7-FAF0037E26B0}" presName="node" presStyleLbl="node1" presStyleIdx="1" presStyleCnt="3" custScaleX="182121" custScaleY="151974" custLinFactNeighborX="27022">
        <dgm:presLayoutVars>
          <dgm:bulletEnabled val="1"/>
        </dgm:presLayoutVars>
      </dgm:prSet>
      <dgm:spPr>
        <a:prstGeom prst="roundRect">
          <a:avLst/>
        </a:prstGeom>
      </dgm:spPr>
      <dgm:t>
        <a:bodyPr/>
        <a:lstStyle/>
        <a:p>
          <a:endParaRPr lang="en-US"/>
        </a:p>
      </dgm:t>
    </dgm:pt>
    <dgm:pt modelId="{33448EA1-0B69-4517-9A0A-3E46F607B7CC}" type="pres">
      <dgm:prSet presAssocID="{F8EB04DC-9578-44B3-87B3-4DB43E013E6A}" presName="spacerL" presStyleCnt="0"/>
      <dgm:spPr/>
    </dgm:pt>
    <dgm:pt modelId="{350CE109-14D8-4FC6-B857-BD2E285B8386}" type="pres">
      <dgm:prSet presAssocID="{F8EB04DC-9578-44B3-87B3-4DB43E013E6A}" presName="sibTrans" presStyleLbl="sibTrans2D1" presStyleIdx="1" presStyleCnt="2" custScaleX="17222" custScaleY="34483"/>
      <dgm:spPr/>
      <dgm:t>
        <a:bodyPr/>
        <a:lstStyle/>
        <a:p>
          <a:endParaRPr lang="en-US"/>
        </a:p>
      </dgm:t>
    </dgm:pt>
    <dgm:pt modelId="{509842F8-1738-4231-A096-ECB42FC950F5}" type="pres">
      <dgm:prSet presAssocID="{F8EB04DC-9578-44B3-87B3-4DB43E013E6A}" presName="spacerR" presStyleCnt="0"/>
      <dgm:spPr/>
    </dgm:pt>
    <dgm:pt modelId="{5F95A504-0711-4FE3-B35A-7E0A99F797F1}" type="pres">
      <dgm:prSet presAssocID="{19F1330F-B28A-44F7-A17A-CB275D7E6825}" presName="node" presStyleLbl="node1" presStyleIdx="2" presStyleCnt="3" custScaleX="60198" custScaleY="60198">
        <dgm:presLayoutVars>
          <dgm:bulletEnabled val="1"/>
        </dgm:presLayoutVars>
      </dgm:prSet>
      <dgm:spPr/>
      <dgm:t>
        <a:bodyPr/>
        <a:lstStyle/>
        <a:p>
          <a:endParaRPr lang="en-US"/>
        </a:p>
      </dgm:t>
    </dgm:pt>
  </dgm:ptLst>
  <dgm:cxnLst>
    <dgm:cxn modelId="{B28ECA38-6E1A-4972-A805-4322E0DC2FE9}" type="presOf" srcId="{DFDA2E2A-9A76-49DF-ADC7-FAF0037E26B0}" destId="{D93A9E7E-E625-4E51-93E2-7A6F820BC0AD}" srcOrd="0" destOrd="0" presId="urn:microsoft.com/office/officeart/2005/8/layout/equation1"/>
    <dgm:cxn modelId="{CA398974-F034-454A-9095-24CF79863EAE}" type="presOf" srcId="{F8EB04DC-9578-44B3-87B3-4DB43E013E6A}" destId="{350CE109-14D8-4FC6-B857-BD2E285B8386}" srcOrd="0" destOrd="0" presId="urn:microsoft.com/office/officeart/2005/8/layout/equation1"/>
    <dgm:cxn modelId="{84762410-CD6F-41CC-BAC8-E1732B8EBC24}" type="presOf" srcId="{19F1330F-B28A-44F7-A17A-CB275D7E6825}" destId="{5F95A504-0711-4FE3-B35A-7E0A99F797F1}" srcOrd="0" destOrd="0" presId="urn:microsoft.com/office/officeart/2005/8/layout/equation1"/>
    <dgm:cxn modelId="{10E98474-2075-4137-8100-ED8C270C0F2F}" srcId="{97A4B665-BD08-4FB8-BC7A-7B81400BC62B}" destId="{DFDA2E2A-9A76-49DF-ADC7-FAF0037E26B0}" srcOrd="1" destOrd="0" parTransId="{3B309884-0899-4483-BC40-E348B380DAF7}" sibTransId="{F8EB04DC-9578-44B3-87B3-4DB43E013E6A}"/>
    <dgm:cxn modelId="{6154635C-D84A-408E-B14C-525914AEF05D}" type="presOf" srcId="{D125CA89-4170-4ABA-97B4-5D2EC1FD55E3}" destId="{DF89BC0F-0018-48F2-AAF0-ACA8F32EFC32}" srcOrd="0" destOrd="0" presId="urn:microsoft.com/office/officeart/2005/8/layout/equation1"/>
    <dgm:cxn modelId="{3D9CD151-91C4-40DE-A0BC-424F16661C6F}" srcId="{97A4B665-BD08-4FB8-BC7A-7B81400BC62B}" destId="{414EABD1-7AF3-42F4-B2EC-5846D9C347F0}" srcOrd="0" destOrd="0" parTransId="{74FD5487-3EA3-4CDF-ABB9-A2BA66C2AFC1}" sibTransId="{D125CA89-4170-4ABA-97B4-5D2EC1FD55E3}"/>
    <dgm:cxn modelId="{C3A4A0A8-FB37-4CA7-86E2-BC7A2FAFF616}" srcId="{97A4B665-BD08-4FB8-BC7A-7B81400BC62B}" destId="{19F1330F-B28A-44F7-A17A-CB275D7E6825}" srcOrd="2" destOrd="0" parTransId="{694ED798-01F7-4366-BC07-1B3F24F8F3C4}" sibTransId="{68FFA542-B403-43A4-AC3F-3394A505000B}"/>
    <dgm:cxn modelId="{0E6DFBF2-BE60-4EA2-92ED-24A31464BCAB}" type="presOf" srcId="{414EABD1-7AF3-42F4-B2EC-5846D9C347F0}" destId="{9B3308A7-6757-4A66-9E73-B8D51EFFEE46}" srcOrd="0" destOrd="0" presId="urn:microsoft.com/office/officeart/2005/8/layout/equation1"/>
    <dgm:cxn modelId="{E1430820-5781-40FC-93F7-AA8BD1E805CB}" type="presOf" srcId="{97A4B665-BD08-4FB8-BC7A-7B81400BC62B}" destId="{0AD92433-3A2A-4356-96BE-5B2EAE1B84F3}" srcOrd="0" destOrd="0" presId="urn:microsoft.com/office/officeart/2005/8/layout/equation1"/>
    <dgm:cxn modelId="{7188CD0C-85A3-4707-8489-7962F1AD995F}" type="presParOf" srcId="{0AD92433-3A2A-4356-96BE-5B2EAE1B84F3}" destId="{9B3308A7-6757-4A66-9E73-B8D51EFFEE46}" srcOrd="0" destOrd="0" presId="urn:microsoft.com/office/officeart/2005/8/layout/equation1"/>
    <dgm:cxn modelId="{D0A9A09E-9830-4971-88FE-DF72AFD69D40}" type="presParOf" srcId="{0AD92433-3A2A-4356-96BE-5B2EAE1B84F3}" destId="{0B5568DB-C109-497A-AC98-782CD35F5E70}" srcOrd="1" destOrd="0" presId="urn:microsoft.com/office/officeart/2005/8/layout/equation1"/>
    <dgm:cxn modelId="{FBBEEB35-8396-4F4B-92FC-57723B5B31A1}" type="presParOf" srcId="{0AD92433-3A2A-4356-96BE-5B2EAE1B84F3}" destId="{DF89BC0F-0018-48F2-AAF0-ACA8F32EFC32}" srcOrd="2" destOrd="0" presId="urn:microsoft.com/office/officeart/2005/8/layout/equation1"/>
    <dgm:cxn modelId="{DAED1EE0-0CF2-47FD-B832-3AA7B91917B9}" type="presParOf" srcId="{0AD92433-3A2A-4356-96BE-5B2EAE1B84F3}" destId="{5F1EC9AD-365C-4550-BEEC-17EF2DFBE97C}" srcOrd="3" destOrd="0" presId="urn:microsoft.com/office/officeart/2005/8/layout/equation1"/>
    <dgm:cxn modelId="{729AE165-B4FE-4632-B581-6E474E45A9DD}" type="presParOf" srcId="{0AD92433-3A2A-4356-96BE-5B2EAE1B84F3}" destId="{D93A9E7E-E625-4E51-93E2-7A6F820BC0AD}" srcOrd="4" destOrd="0" presId="urn:microsoft.com/office/officeart/2005/8/layout/equation1"/>
    <dgm:cxn modelId="{9AB5C2C8-DD0B-43A2-A161-89674564525F}" type="presParOf" srcId="{0AD92433-3A2A-4356-96BE-5B2EAE1B84F3}" destId="{33448EA1-0B69-4517-9A0A-3E46F607B7CC}" srcOrd="5" destOrd="0" presId="urn:microsoft.com/office/officeart/2005/8/layout/equation1"/>
    <dgm:cxn modelId="{DA13D443-CADD-43FA-8E68-15E9FFEFDF11}" type="presParOf" srcId="{0AD92433-3A2A-4356-96BE-5B2EAE1B84F3}" destId="{350CE109-14D8-4FC6-B857-BD2E285B8386}" srcOrd="6" destOrd="0" presId="urn:microsoft.com/office/officeart/2005/8/layout/equation1"/>
    <dgm:cxn modelId="{9C777691-BEF3-4F16-90B6-C78FE6908BB2}" type="presParOf" srcId="{0AD92433-3A2A-4356-96BE-5B2EAE1B84F3}" destId="{509842F8-1738-4231-A096-ECB42FC950F5}" srcOrd="7" destOrd="0" presId="urn:microsoft.com/office/officeart/2005/8/layout/equation1"/>
    <dgm:cxn modelId="{23EABF29-692B-44DF-BFBA-2CC3932440DC}" type="presParOf" srcId="{0AD92433-3A2A-4356-96BE-5B2EAE1B84F3}" destId="{5F95A504-0711-4FE3-B35A-7E0A99F797F1}" srcOrd="8" destOrd="0" presId="urn:microsoft.com/office/officeart/2005/8/layout/equation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dgm:t>
        <a:bodyPr/>
        <a:lstStyle/>
        <a:p>
          <a:pPr rtl="1">
            <a:spcBef>
              <a:spcPts val="0"/>
            </a:spcBef>
            <a:spcAft>
              <a:spcPts val="0"/>
            </a:spcAft>
          </a:pPr>
          <a:r>
            <a:rPr lang="fa-IR" sz="1400" dirty="0" smtClean="0">
              <a:cs typeface="B Nazanin" panose="00000400000000000000" pitchFamily="2" charset="-78"/>
            </a:rPr>
            <a:t>مطالعه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a:cs typeface="B Nazanin" panose="00000400000000000000" pitchFamily="2" charset="-78"/>
          </a:endParaRPr>
        </a:p>
      </dgm:t>
    </dgm:pt>
    <dgm:pt modelId="{00A8C860-C1DF-45E9-8054-9A4EFD710E56}">
      <dgm:prSet phldrT="[Text]" custT="1"/>
      <dgm:spPr>
        <a:ln>
          <a:solidFill>
            <a:srgbClr val="43C121"/>
          </a:solidFill>
        </a:ln>
      </dgm:spPr>
      <dgm:t>
        <a:bodyPr/>
        <a:lstStyle/>
        <a:p>
          <a:pPr rtl="1">
            <a:spcBef>
              <a:spcPts val="0"/>
            </a:spcBef>
            <a:spcAft>
              <a:spcPts val="0"/>
            </a:spcAft>
          </a:pPr>
          <a:r>
            <a:rPr lang="fa-IR" sz="1400" dirty="0" smtClean="0">
              <a:cs typeface="B Nazanin" panose="00000400000000000000" pitchFamily="2" charset="-78"/>
            </a:rPr>
            <a:t>1. تفکر درباره </a:t>
          </a:r>
        </a:p>
        <a:p>
          <a:pPr rtl="1">
            <a:spcBef>
              <a:spcPts val="0"/>
            </a:spcBef>
            <a:spcAft>
              <a:spcPts val="0"/>
            </a:spcAft>
          </a:pPr>
          <a:r>
            <a:rPr lang="fa-IR" sz="1400" dirty="0" smtClean="0">
              <a:cs typeface="B Nazanin" panose="00000400000000000000" pitchFamily="2" charset="-78"/>
            </a:rPr>
            <a:t>موضوعات</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6404B2-D759-45B9-900A-86A992415D05}" type="parTrans" cxnId="{4C215883-FC02-4230-AB62-EFF57147A7A4}">
      <dgm:prSet/>
      <dgm:spPr/>
      <dgm:t>
        <a:bodyPr/>
        <a:lstStyle/>
        <a:p>
          <a:pPr rtl="1">
            <a:spcBef>
              <a:spcPts val="0"/>
            </a:spcBef>
            <a:spcAft>
              <a:spcPts val="0"/>
            </a:spcAft>
          </a:pPr>
          <a:endParaRPr lang="en-US" sz="1400">
            <a:cs typeface="B Nazanin" panose="00000400000000000000" pitchFamily="2" charset="-78"/>
          </a:endParaRPr>
        </a:p>
      </dgm:t>
    </dgm:pt>
    <dgm:pt modelId="{E9878239-6E71-43F0-ADA1-E92AD4AB5D1D}" type="sibTrans" cxnId="{4C215883-FC02-4230-AB62-EFF57147A7A4}">
      <dgm:prSet custT="1"/>
      <dgm:spPr/>
      <dgm:t>
        <a:bodyPr/>
        <a:lstStyle/>
        <a:p>
          <a:pPr rtl="1">
            <a:spcBef>
              <a:spcPts val="0"/>
            </a:spcBef>
            <a:spcAft>
              <a:spcPts val="0"/>
            </a:spcAft>
          </a:pPr>
          <a:endParaRPr lang="en-US" sz="1400">
            <a:cs typeface="B Nazanin" panose="00000400000000000000" pitchFamily="2" charset="-78"/>
          </a:endParaRPr>
        </a:p>
      </dgm:t>
    </dgm:pt>
    <dgm:pt modelId="{E4BCB6BB-D685-4356-800C-571EB6280F0E}">
      <dgm:prSet phldrT="[Text]" custT="1"/>
      <dgm:spPr/>
      <dgm:t>
        <a:bodyPr/>
        <a:lstStyle/>
        <a:p>
          <a:pPr rtl="1">
            <a:spcBef>
              <a:spcPts val="0"/>
            </a:spcBef>
            <a:spcAft>
              <a:spcPts val="0"/>
            </a:spcAft>
          </a:pPr>
          <a:r>
            <a:rPr lang="fa-IR" sz="1400" dirty="0" smtClean="0">
              <a:cs typeface="B Nazanin" panose="00000400000000000000" pitchFamily="2" charset="-78"/>
            </a:rPr>
            <a:t>2. گزاره نویسی</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AF88E59-BAC7-40CD-87D1-1DF330C7AAE6}" type="parTrans" cxnId="{DCE64F03-5C15-4C8A-A04E-CF5F5E45E4DA}">
      <dgm:prSet/>
      <dgm:spPr/>
      <dgm:t>
        <a:bodyPr/>
        <a:lstStyle/>
        <a:p>
          <a:pPr rtl="1">
            <a:spcBef>
              <a:spcPts val="0"/>
            </a:spcBef>
            <a:spcAft>
              <a:spcPts val="0"/>
            </a:spcAft>
          </a:pPr>
          <a:endParaRPr lang="en-US" sz="1400">
            <a:cs typeface="B Nazanin" panose="00000400000000000000" pitchFamily="2" charset="-78"/>
          </a:endParaRPr>
        </a:p>
      </dgm:t>
    </dgm:pt>
    <dgm:pt modelId="{B5BB3B02-06CC-4149-B5ED-26AAC6933AF4}" type="sibTrans" cxnId="{DCE64F03-5C15-4C8A-A04E-CF5F5E45E4DA}">
      <dgm:prSet custT="1"/>
      <dgm:spPr/>
      <dgm:t>
        <a:bodyPr/>
        <a:lstStyle/>
        <a:p>
          <a:pPr rtl="1">
            <a:spcBef>
              <a:spcPts val="0"/>
            </a:spcBef>
            <a:spcAft>
              <a:spcPts val="0"/>
            </a:spcAft>
          </a:pPr>
          <a:endParaRPr lang="en-US" sz="1400">
            <a:cs typeface="B Nazanin" panose="00000400000000000000" pitchFamily="2" charset="-78"/>
          </a:endParaRPr>
        </a:p>
      </dgm:t>
    </dgm:pt>
    <dgm:pt modelId="{FA27738F-01C6-4BAF-9739-79CEE97260A0}">
      <dgm:prSet phldrT="[Text]" custT="1"/>
      <dgm:spPr/>
      <dgm:t>
        <a:bodyPr/>
        <a:lstStyle/>
        <a:p>
          <a:pPr rtl="1">
            <a:spcBef>
              <a:spcPts val="0"/>
            </a:spcBef>
            <a:spcAft>
              <a:spcPts val="0"/>
            </a:spcAft>
          </a:pPr>
          <a:r>
            <a:rPr lang="fa-IR" sz="1400" dirty="0" smtClean="0">
              <a:cs typeface="B Nazanin" panose="00000400000000000000" pitchFamily="2" charset="-78"/>
            </a:rPr>
            <a:t>4. طهارت برای تدبر</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6801253-1AB0-4B41-8F68-77506FAC5D65}" type="par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72A0B2B0-FE7A-4EDF-A5D5-80326C3B4619}" type="sib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2E0FE500-CF32-4491-A8B0-71B52E28FDAD}">
      <dgm:prSet phldrT="[Text]" custT="1"/>
      <dgm:spPr/>
      <dgm:t>
        <a:bodyPr/>
        <a:lstStyle/>
        <a:p>
          <a:pPr rtl="1">
            <a:spcBef>
              <a:spcPts val="0"/>
            </a:spcBef>
            <a:spcAft>
              <a:spcPts val="0"/>
            </a:spcAft>
          </a:pPr>
          <a:r>
            <a:rPr lang="fa-IR" sz="1400" dirty="0" smtClean="0">
              <a:cs typeface="B Nazanin" panose="00000400000000000000" pitchFamily="2" charset="-78"/>
            </a:rPr>
            <a:t>3. غرض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14DF30A-3646-45EB-B9A8-53E03701A759}" type="parTrans" cxnId="{0ABAEE9B-3725-40E3-AA98-72C0BBD0D0A2}">
      <dgm:prSet/>
      <dgm:spPr/>
      <dgm:t>
        <a:bodyPr/>
        <a:lstStyle/>
        <a:p>
          <a:pPr rtl="1">
            <a:spcBef>
              <a:spcPts val="0"/>
            </a:spcBef>
            <a:spcAft>
              <a:spcPts val="0"/>
            </a:spcAft>
          </a:pPr>
          <a:endParaRPr lang="en-US" sz="1400">
            <a:cs typeface="B Nazanin" panose="00000400000000000000" pitchFamily="2" charset="-78"/>
          </a:endParaRPr>
        </a:p>
      </dgm:t>
    </dgm:pt>
    <dgm:pt modelId="{0B77A3E0-BE57-469D-B7CE-0956DE9972AA}" type="sibTrans" cxnId="{0ABAEE9B-3725-40E3-AA98-72C0BBD0D0A2}">
      <dgm:prSet custT="1"/>
      <dgm:spPr/>
      <dgm:t>
        <a:bodyPr/>
        <a:lstStyle/>
        <a:p>
          <a:pPr rtl="1">
            <a:spcBef>
              <a:spcPts val="0"/>
            </a:spcBef>
            <a:spcAft>
              <a:spcPts val="0"/>
            </a:spcAft>
          </a:pPr>
          <a:endParaRPr lang="en-US" sz="1400">
            <a:cs typeface="B Nazanin" panose="00000400000000000000" pitchFamily="2" charset="-78"/>
          </a:endParaRPr>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5">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4"/>
      <dgm:spPr/>
      <dgm:t>
        <a:bodyPr/>
        <a:lstStyle/>
        <a:p>
          <a:endParaRPr lang="en-US"/>
        </a:p>
      </dgm:t>
    </dgm:pt>
    <dgm:pt modelId="{B4A4EAB2-E049-428C-BBE3-0738A86E1D74}" type="pres">
      <dgm:prSet presAssocID="{AE65DDA0-BF4F-4EC6-BCE5-42973B7842F1}" presName="connectorText" presStyleLbl="sibTrans2D1" presStyleIdx="0" presStyleCnt="4"/>
      <dgm:spPr/>
      <dgm:t>
        <a:bodyPr/>
        <a:lstStyle/>
        <a:p>
          <a:endParaRPr lang="en-US"/>
        </a:p>
      </dgm:t>
    </dgm:pt>
    <dgm:pt modelId="{62FB4B6D-6365-4FA1-84A9-FB0D939BFFE3}" type="pres">
      <dgm:prSet presAssocID="{00A8C860-C1DF-45E9-8054-9A4EFD710E56}" presName="node" presStyleLbl="node1" presStyleIdx="1" presStyleCnt="5">
        <dgm:presLayoutVars>
          <dgm:bulletEnabled val="1"/>
        </dgm:presLayoutVars>
      </dgm:prSet>
      <dgm:spPr/>
      <dgm:t>
        <a:bodyPr/>
        <a:lstStyle/>
        <a:p>
          <a:endParaRPr lang="en-US"/>
        </a:p>
      </dgm:t>
    </dgm:pt>
    <dgm:pt modelId="{DCE03F17-CD84-4EFE-B66E-6B42D792890B}" type="pres">
      <dgm:prSet presAssocID="{E9878239-6E71-43F0-ADA1-E92AD4AB5D1D}" presName="sibTrans" presStyleLbl="sibTrans2D1" presStyleIdx="1" presStyleCnt="4"/>
      <dgm:spPr/>
      <dgm:t>
        <a:bodyPr/>
        <a:lstStyle/>
        <a:p>
          <a:endParaRPr lang="en-US"/>
        </a:p>
      </dgm:t>
    </dgm:pt>
    <dgm:pt modelId="{7047B67C-1F4D-485D-8943-55D62503ABC2}" type="pres">
      <dgm:prSet presAssocID="{E9878239-6E71-43F0-ADA1-E92AD4AB5D1D}" presName="connectorText" presStyleLbl="sibTrans2D1" presStyleIdx="1" presStyleCnt="4"/>
      <dgm:spPr/>
      <dgm:t>
        <a:bodyPr/>
        <a:lstStyle/>
        <a:p>
          <a:endParaRPr lang="en-US"/>
        </a:p>
      </dgm:t>
    </dgm:pt>
    <dgm:pt modelId="{9B1CEACE-12C1-4E19-BC9B-F2007749239B}" type="pres">
      <dgm:prSet presAssocID="{E4BCB6BB-D685-4356-800C-571EB6280F0E}" presName="node" presStyleLbl="node1" presStyleIdx="2" presStyleCnt="5">
        <dgm:presLayoutVars>
          <dgm:bulletEnabled val="1"/>
        </dgm:presLayoutVars>
      </dgm:prSet>
      <dgm:spPr/>
      <dgm:t>
        <a:bodyPr/>
        <a:lstStyle/>
        <a:p>
          <a:endParaRPr lang="en-US"/>
        </a:p>
      </dgm:t>
    </dgm:pt>
    <dgm:pt modelId="{ED11B7E8-7BAD-4554-9204-B0D78EE8E7E3}" type="pres">
      <dgm:prSet presAssocID="{B5BB3B02-06CC-4149-B5ED-26AAC6933AF4}" presName="sibTrans" presStyleLbl="sibTrans2D1" presStyleIdx="2" presStyleCnt="4"/>
      <dgm:spPr/>
      <dgm:t>
        <a:bodyPr/>
        <a:lstStyle/>
        <a:p>
          <a:endParaRPr lang="en-US"/>
        </a:p>
      </dgm:t>
    </dgm:pt>
    <dgm:pt modelId="{541F9760-59AD-4815-84A3-A765CEAF828B}" type="pres">
      <dgm:prSet presAssocID="{B5BB3B02-06CC-4149-B5ED-26AAC6933AF4}" presName="connectorText" presStyleLbl="sibTrans2D1" presStyleIdx="2" presStyleCnt="4"/>
      <dgm:spPr/>
      <dgm:t>
        <a:bodyPr/>
        <a:lstStyle/>
        <a:p>
          <a:endParaRPr lang="en-US"/>
        </a:p>
      </dgm:t>
    </dgm:pt>
    <dgm:pt modelId="{B6B05054-D108-4BB8-A952-E029B3C328D8}" type="pres">
      <dgm:prSet presAssocID="{2E0FE500-CF32-4491-A8B0-71B52E28FDAD}" presName="node" presStyleLbl="node1" presStyleIdx="3" presStyleCnt="5">
        <dgm:presLayoutVars>
          <dgm:bulletEnabled val="1"/>
        </dgm:presLayoutVars>
      </dgm:prSet>
      <dgm:spPr/>
      <dgm:t>
        <a:bodyPr/>
        <a:lstStyle/>
        <a:p>
          <a:endParaRPr lang="en-US"/>
        </a:p>
      </dgm:t>
    </dgm:pt>
    <dgm:pt modelId="{B84A0D4A-A8CD-440C-9AE9-327EFFC809EE}" type="pres">
      <dgm:prSet presAssocID="{0B77A3E0-BE57-469D-B7CE-0956DE9972AA}" presName="sibTrans" presStyleLbl="sibTrans2D1" presStyleIdx="3" presStyleCnt="4"/>
      <dgm:spPr/>
      <dgm:t>
        <a:bodyPr/>
        <a:lstStyle/>
        <a:p>
          <a:endParaRPr lang="en-US"/>
        </a:p>
      </dgm:t>
    </dgm:pt>
    <dgm:pt modelId="{9B8AC54C-6F90-4095-935C-E7DD9411D4C0}" type="pres">
      <dgm:prSet presAssocID="{0B77A3E0-BE57-469D-B7CE-0956DE9972AA}" presName="connectorText" presStyleLbl="sibTrans2D1" presStyleIdx="3" presStyleCnt="4"/>
      <dgm:spPr/>
      <dgm:t>
        <a:bodyPr/>
        <a:lstStyle/>
        <a:p>
          <a:endParaRPr lang="en-US"/>
        </a:p>
      </dgm:t>
    </dgm:pt>
    <dgm:pt modelId="{AE06EEA3-B618-4263-8472-E8E42EA02CBD}" type="pres">
      <dgm:prSet presAssocID="{FA27738F-01C6-4BAF-9739-79CEE97260A0}" presName="node" presStyleLbl="node1" presStyleIdx="4" presStyleCnt="5">
        <dgm:presLayoutVars>
          <dgm:bulletEnabled val="1"/>
        </dgm:presLayoutVars>
      </dgm:prSet>
      <dgm:spPr/>
      <dgm:t>
        <a:bodyPr/>
        <a:lstStyle/>
        <a:p>
          <a:endParaRPr lang="en-US"/>
        </a:p>
      </dgm:t>
    </dgm:pt>
  </dgm:ptLst>
  <dgm:cxnLst>
    <dgm:cxn modelId="{E0A57C86-2BFE-464E-9424-FC9C06AAF3A0}" type="presOf" srcId="{AE65DDA0-BF4F-4EC6-BCE5-42973B7842F1}" destId="{B4A4EAB2-E049-428C-BBE3-0738A86E1D74}" srcOrd="1" destOrd="0" presId="urn:microsoft.com/office/officeart/2005/8/layout/process2"/>
    <dgm:cxn modelId="{24574652-EA5D-4987-AA4C-8B094E36E87A}" type="presOf" srcId="{E4BCB6BB-D685-4356-800C-571EB6280F0E}" destId="{9B1CEACE-12C1-4E19-BC9B-F2007749239B}" srcOrd="0" destOrd="0" presId="urn:microsoft.com/office/officeart/2005/8/layout/process2"/>
    <dgm:cxn modelId="{CE5C88B4-9BDB-44CA-B22E-FD0EFD01A222}" type="presOf" srcId="{0B77A3E0-BE57-469D-B7CE-0956DE9972AA}" destId="{B84A0D4A-A8CD-440C-9AE9-327EFFC809EE}" srcOrd="0"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650DABCF-B668-4E5A-B79F-C429831867CB}" type="presOf" srcId="{2E0FE500-CF32-4491-A8B0-71B52E28FDAD}" destId="{B6B05054-D108-4BB8-A952-E029B3C328D8}" srcOrd="0" destOrd="0" presId="urn:microsoft.com/office/officeart/2005/8/layout/process2"/>
    <dgm:cxn modelId="{DA501262-4543-49BF-A96F-E7D5BDA8C6A0}" type="presOf" srcId="{B5BB3B02-06CC-4149-B5ED-26AAC6933AF4}" destId="{541F9760-59AD-4815-84A3-A765CEAF828B}" srcOrd="1" destOrd="0" presId="urn:microsoft.com/office/officeart/2005/8/layout/process2"/>
    <dgm:cxn modelId="{55D5525F-811F-4633-A0A7-D7F431DF6CE6}" type="presOf" srcId="{E9878239-6E71-43F0-ADA1-E92AD4AB5D1D}" destId="{7047B67C-1F4D-485D-8943-55D62503ABC2}" srcOrd="1" destOrd="0" presId="urn:microsoft.com/office/officeart/2005/8/layout/process2"/>
    <dgm:cxn modelId="{3CE10653-122B-456A-AD78-10AA2D295139}" type="presOf" srcId="{0B77A3E0-BE57-469D-B7CE-0956DE9972AA}" destId="{9B8AC54C-6F90-4095-935C-E7DD9411D4C0}" srcOrd="1" destOrd="0" presId="urn:microsoft.com/office/officeart/2005/8/layout/process2"/>
    <dgm:cxn modelId="{D6AE578C-3252-4621-A86C-13E1AA8DC43E}" type="presOf" srcId="{B5BB3B02-06CC-4149-B5ED-26AAC6933AF4}" destId="{ED11B7E8-7BAD-4554-9204-B0D78EE8E7E3}" srcOrd="0" destOrd="0" presId="urn:microsoft.com/office/officeart/2005/8/layout/process2"/>
    <dgm:cxn modelId="{BF644050-CEBA-4F9D-876D-8C2C60FEA4B1}" type="presOf" srcId="{DA85FDD7-1675-4060-91F4-EEDC0633CA13}" destId="{00BB0915-5BC5-4668-8C3B-7C3EA063C131}" srcOrd="0" destOrd="0" presId="urn:microsoft.com/office/officeart/2005/8/layout/process2"/>
    <dgm:cxn modelId="{FB3E3FC3-98E7-4A55-9553-72BA21C6BDB4}" type="presOf" srcId="{00A8C860-C1DF-45E9-8054-9A4EFD710E56}" destId="{62FB4B6D-6365-4FA1-84A9-FB0D939BFFE3}" srcOrd="0" destOrd="0" presId="urn:microsoft.com/office/officeart/2005/8/layout/process2"/>
    <dgm:cxn modelId="{B2FB8F87-74E3-4E05-BEA7-4672C01FABD9}" srcId="{16432E35-BCDE-4EC0-9053-74150D8746BD}" destId="{FA27738F-01C6-4BAF-9739-79CEE97260A0}" srcOrd="4" destOrd="0" parTransId="{D6801253-1AB0-4B41-8F68-77506FAC5D65}" sibTransId="{72A0B2B0-FE7A-4EDF-A5D5-80326C3B4619}"/>
    <dgm:cxn modelId="{DCE64F03-5C15-4C8A-A04E-CF5F5E45E4DA}" srcId="{16432E35-BCDE-4EC0-9053-74150D8746BD}" destId="{E4BCB6BB-D685-4356-800C-571EB6280F0E}" srcOrd="2" destOrd="0" parTransId="{EAF88E59-BAC7-40CD-87D1-1DF330C7AAE6}" sibTransId="{B5BB3B02-06CC-4149-B5ED-26AAC6933AF4}"/>
    <dgm:cxn modelId="{B007CE17-F588-4DB1-BD81-079A6500ADE8}" type="presOf" srcId="{AE65DDA0-BF4F-4EC6-BCE5-42973B7842F1}" destId="{65F41CA7-6A10-4773-B602-485F2AA41B71}" srcOrd="0" destOrd="0" presId="urn:microsoft.com/office/officeart/2005/8/layout/process2"/>
    <dgm:cxn modelId="{4C215883-FC02-4230-AB62-EFF57147A7A4}" srcId="{16432E35-BCDE-4EC0-9053-74150D8746BD}" destId="{00A8C860-C1DF-45E9-8054-9A4EFD710E56}" srcOrd="1" destOrd="0" parTransId="{2D6404B2-D759-45B9-900A-86A992415D05}" sibTransId="{E9878239-6E71-43F0-ADA1-E92AD4AB5D1D}"/>
    <dgm:cxn modelId="{EECAE0A3-8F00-4087-996A-7B993E60CE62}" type="presOf" srcId="{16432E35-BCDE-4EC0-9053-74150D8746BD}" destId="{B31EEDEE-8108-406E-A800-18B5A64916B7}" srcOrd="0" destOrd="0" presId="urn:microsoft.com/office/officeart/2005/8/layout/process2"/>
    <dgm:cxn modelId="{9D0BD603-B7BB-4173-82CB-068110C385E9}" type="presOf" srcId="{E9878239-6E71-43F0-ADA1-E92AD4AB5D1D}" destId="{DCE03F17-CD84-4EFE-B66E-6B42D792890B}" srcOrd="0" destOrd="0" presId="urn:microsoft.com/office/officeart/2005/8/layout/process2"/>
    <dgm:cxn modelId="{0ABAEE9B-3725-40E3-AA98-72C0BBD0D0A2}" srcId="{16432E35-BCDE-4EC0-9053-74150D8746BD}" destId="{2E0FE500-CF32-4491-A8B0-71B52E28FDAD}" srcOrd="3" destOrd="0" parTransId="{214DF30A-3646-45EB-B9A8-53E03701A759}" sibTransId="{0B77A3E0-BE57-469D-B7CE-0956DE9972AA}"/>
    <dgm:cxn modelId="{458B6340-9F1A-4645-8A9C-B83D2CA29C09}" type="presOf" srcId="{FA27738F-01C6-4BAF-9739-79CEE97260A0}" destId="{AE06EEA3-B618-4263-8472-E8E42EA02CBD}" srcOrd="0" destOrd="0" presId="urn:microsoft.com/office/officeart/2005/8/layout/process2"/>
    <dgm:cxn modelId="{668ABEE3-10E0-4D87-A958-3464D8EB0D62}" type="presParOf" srcId="{B31EEDEE-8108-406E-A800-18B5A64916B7}" destId="{00BB0915-5BC5-4668-8C3B-7C3EA063C131}" srcOrd="0" destOrd="0" presId="urn:microsoft.com/office/officeart/2005/8/layout/process2"/>
    <dgm:cxn modelId="{99560CBB-4B5E-43F6-93FE-B20A6337B7C9}" type="presParOf" srcId="{B31EEDEE-8108-406E-A800-18B5A64916B7}" destId="{65F41CA7-6A10-4773-B602-485F2AA41B71}" srcOrd="1" destOrd="0" presId="urn:microsoft.com/office/officeart/2005/8/layout/process2"/>
    <dgm:cxn modelId="{DD5C27C7-616C-498E-BB85-13EAAFC82B3E}" type="presParOf" srcId="{65F41CA7-6A10-4773-B602-485F2AA41B71}" destId="{B4A4EAB2-E049-428C-BBE3-0738A86E1D74}" srcOrd="0" destOrd="0" presId="urn:microsoft.com/office/officeart/2005/8/layout/process2"/>
    <dgm:cxn modelId="{248649AD-3068-4562-BF84-410C7810E1FE}" type="presParOf" srcId="{B31EEDEE-8108-406E-A800-18B5A64916B7}" destId="{62FB4B6D-6365-4FA1-84A9-FB0D939BFFE3}" srcOrd="2" destOrd="0" presId="urn:microsoft.com/office/officeart/2005/8/layout/process2"/>
    <dgm:cxn modelId="{8BD5D899-1221-4E1D-8135-8B29CAA04871}" type="presParOf" srcId="{B31EEDEE-8108-406E-A800-18B5A64916B7}" destId="{DCE03F17-CD84-4EFE-B66E-6B42D792890B}" srcOrd="3" destOrd="0" presId="urn:microsoft.com/office/officeart/2005/8/layout/process2"/>
    <dgm:cxn modelId="{2D534569-677C-4FEE-BD86-8F7A001C8C1D}" type="presParOf" srcId="{DCE03F17-CD84-4EFE-B66E-6B42D792890B}" destId="{7047B67C-1F4D-485D-8943-55D62503ABC2}" srcOrd="0" destOrd="0" presId="urn:microsoft.com/office/officeart/2005/8/layout/process2"/>
    <dgm:cxn modelId="{88538D3D-A463-446E-911C-286088A26B9C}" type="presParOf" srcId="{B31EEDEE-8108-406E-A800-18B5A64916B7}" destId="{9B1CEACE-12C1-4E19-BC9B-F2007749239B}" srcOrd="4" destOrd="0" presId="urn:microsoft.com/office/officeart/2005/8/layout/process2"/>
    <dgm:cxn modelId="{0921FE40-EABF-40A9-912A-E1F22AB7DE78}" type="presParOf" srcId="{B31EEDEE-8108-406E-A800-18B5A64916B7}" destId="{ED11B7E8-7BAD-4554-9204-B0D78EE8E7E3}" srcOrd="5" destOrd="0" presId="urn:microsoft.com/office/officeart/2005/8/layout/process2"/>
    <dgm:cxn modelId="{D963F629-CFEB-4816-B06A-8AF283F1B843}" type="presParOf" srcId="{ED11B7E8-7BAD-4554-9204-B0D78EE8E7E3}" destId="{541F9760-59AD-4815-84A3-A765CEAF828B}" srcOrd="0" destOrd="0" presId="urn:microsoft.com/office/officeart/2005/8/layout/process2"/>
    <dgm:cxn modelId="{D31145CB-7022-481A-9B53-0A729AD52FE8}" type="presParOf" srcId="{B31EEDEE-8108-406E-A800-18B5A64916B7}" destId="{B6B05054-D108-4BB8-A952-E029B3C328D8}" srcOrd="6" destOrd="0" presId="urn:microsoft.com/office/officeart/2005/8/layout/process2"/>
    <dgm:cxn modelId="{E8EC6F3E-16B1-4351-83D2-7EB887D81120}" type="presParOf" srcId="{B31EEDEE-8108-406E-A800-18B5A64916B7}" destId="{B84A0D4A-A8CD-440C-9AE9-327EFFC809EE}" srcOrd="7" destOrd="0" presId="urn:microsoft.com/office/officeart/2005/8/layout/process2"/>
    <dgm:cxn modelId="{6CA2687B-2D90-4364-B165-CBB2B1F185BE}" type="presParOf" srcId="{B84A0D4A-A8CD-440C-9AE9-327EFFC809EE}" destId="{9B8AC54C-6F90-4095-935C-E7DD9411D4C0}" srcOrd="0" destOrd="0" presId="urn:microsoft.com/office/officeart/2005/8/layout/process2"/>
    <dgm:cxn modelId="{A2421C64-99E8-4A82-8CE2-E60BA8183D16}" type="presParOf" srcId="{B31EEDEE-8108-406E-A800-18B5A64916B7}" destId="{AE06EEA3-B618-4263-8472-E8E42EA02CBD}" srcOrd="8"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dgm:t>
        <a:bodyPr/>
        <a:lstStyle/>
        <a:p>
          <a:pPr rtl="1">
            <a:spcBef>
              <a:spcPts val="0"/>
            </a:spcBef>
            <a:spcAft>
              <a:spcPts val="0"/>
            </a:spcAft>
          </a:pPr>
          <a:r>
            <a:rPr lang="fa-IR" sz="1400" dirty="0" smtClean="0">
              <a:cs typeface="B Nazanin" panose="00000400000000000000" pitchFamily="2" charset="-78"/>
            </a:rPr>
            <a:t>مطالعه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a:cs typeface="B Nazanin" panose="00000400000000000000" pitchFamily="2" charset="-78"/>
          </a:endParaRPr>
        </a:p>
      </dgm:t>
    </dgm:pt>
    <dgm:pt modelId="{00A8C860-C1DF-45E9-8054-9A4EFD710E56}">
      <dgm:prSet phldrT="[Text]" custT="1"/>
      <dgm:spPr>
        <a:ln>
          <a:solidFill>
            <a:srgbClr val="43C121"/>
          </a:solidFill>
        </a:ln>
      </dgm:spPr>
      <dgm:t>
        <a:bodyPr/>
        <a:lstStyle/>
        <a:p>
          <a:pPr rtl="1">
            <a:spcBef>
              <a:spcPts val="0"/>
            </a:spcBef>
            <a:spcAft>
              <a:spcPts val="0"/>
            </a:spcAft>
          </a:pPr>
          <a:r>
            <a:rPr lang="fa-IR" sz="1400" dirty="0" smtClean="0">
              <a:cs typeface="B Nazanin" panose="00000400000000000000" pitchFamily="2" charset="-78"/>
            </a:rPr>
            <a:t>1. تفکر درباره </a:t>
          </a:r>
        </a:p>
        <a:p>
          <a:pPr rtl="1">
            <a:spcBef>
              <a:spcPts val="0"/>
            </a:spcBef>
            <a:spcAft>
              <a:spcPts val="0"/>
            </a:spcAft>
          </a:pPr>
          <a:r>
            <a:rPr lang="fa-IR" sz="1400" dirty="0" smtClean="0">
              <a:cs typeface="B Nazanin" panose="00000400000000000000" pitchFamily="2" charset="-78"/>
            </a:rPr>
            <a:t>موضوعات</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6404B2-D759-45B9-900A-86A992415D05}" type="parTrans" cxnId="{4C215883-FC02-4230-AB62-EFF57147A7A4}">
      <dgm:prSet/>
      <dgm:spPr/>
      <dgm:t>
        <a:bodyPr/>
        <a:lstStyle/>
        <a:p>
          <a:pPr rtl="1">
            <a:spcBef>
              <a:spcPts val="0"/>
            </a:spcBef>
            <a:spcAft>
              <a:spcPts val="0"/>
            </a:spcAft>
          </a:pPr>
          <a:endParaRPr lang="en-US" sz="1400">
            <a:cs typeface="B Nazanin" panose="00000400000000000000" pitchFamily="2" charset="-78"/>
          </a:endParaRPr>
        </a:p>
      </dgm:t>
    </dgm:pt>
    <dgm:pt modelId="{E9878239-6E71-43F0-ADA1-E92AD4AB5D1D}" type="sibTrans" cxnId="{4C215883-FC02-4230-AB62-EFF57147A7A4}">
      <dgm:prSet custT="1"/>
      <dgm:spPr/>
      <dgm:t>
        <a:bodyPr/>
        <a:lstStyle/>
        <a:p>
          <a:pPr rtl="1">
            <a:spcBef>
              <a:spcPts val="0"/>
            </a:spcBef>
            <a:spcAft>
              <a:spcPts val="0"/>
            </a:spcAft>
          </a:pPr>
          <a:endParaRPr lang="en-US" sz="1400">
            <a:cs typeface="B Nazanin" panose="00000400000000000000" pitchFamily="2" charset="-78"/>
          </a:endParaRPr>
        </a:p>
      </dgm:t>
    </dgm:pt>
    <dgm:pt modelId="{E4BCB6BB-D685-4356-800C-571EB6280F0E}">
      <dgm:prSet phldrT="[Text]" custT="1"/>
      <dgm:spPr/>
      <dgm:t>
        <a:bodyPr/>
        <a:lstStyle/>
        <a:p>
          <a:pPr rtl="1">
            <a:spcBef>
              <a:spcPts val="0"/>
            </a:spcBef>
            <a:spcAft>
              <a:spcPts val="0"/>
            </a:spcAft>
          </a:pPr>
          <a:r>
            <a:rPr lang="fa-IR" sz="1400" dirty="0" smtClean="0">
              <a:cs typeface="B Nazanin" panose="00000400000000000000" pitchFamily="2" charset="-78"/>
            </a:rPr>
            <a:t>2. گزاره نویسی</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AF88E59-BAC7-40CD-87D1-1DF330C7AAE6}" type="parTrans" cxnId="{DCE64F03-5C15-4C8A-A04E-CF5F5E45E4DA}">
      <dgm:prSet/>
      <dgm:spPr/>
      <dgm:t>
        <a:bodyPr/>
        <a:lstStyle/>
        <a:p>
          <a:pPr rtl="1">
            <a:spcBef>
              <a:spcPts val="0"/>
            </a:spcBef>
            <a:spcAft>
              <a:spcPts val="0"/>
            </a:spcAft>
          </a:pPr>
          <a:endParaRPr lang="en-US" sz="1400">
            <a:cs typeface="B Nazanin" panose="00000400000000000000" pitchFamily="2" charset="-78"/>
          </a:endParaRPr>
        </a:p>
      </dgm:t>
    </dgm:pt>
    <dgm:pt modelId="{B5BB3B02-06CC-4149-B5ED-26AAC6933AF4}" type="sibTrans" cxnId="{DCE64F03-5C15-4C8A-A04E-CF5F5E45E4DA}">
      <dgm:prSet custT="1"/>
      <dgm:spPr/>
      <dgm:t>
        <a:bodyPr/>
        <a:lstStyle/>
        <a:p>
          <a:pPr rtl="1">
            <a:spcBef>
              <a:spcPts val="0"/>
            </a:spcBef>
            <a:spcAft>
              <a:spcPts val="0"/>
            </a:spcAft>
          </a:pPr>
          <a:endParaRPr lang="en-US" sz="1400">
            <a:cs typeface="B Nazanin" panose="00000400000000000000" pitchFamily="2" charset="-78"/>
          </a:endParaRPr>
        </a:p>
      </dgm:t>
    </dgm:pt>
    <dgm:pt modelId="{FA27738F-01C6-4BAF-9739-79CEE97260A0}">
      <dgm:prSet phldrT="[Text]" custT="1"/>
      <dgm:spPr/>
      <dgm:t>
        <a:bodyPr/>
        <a:lstStyle/>
        <a:p>
          <a:pPr rtl="1">
            <a:spcBef>
              <a:spcPts val="0"/>
            </a:spcBef>
            <a:spcAft>
              <a:spcPts val="0"/>
            </a:spcAft>
          </a:pPr>
          <a:r>
            <a:rPr lang="fa-IR" sz="1400" dirty="0" smtClean="0">
              <a:cs typeface="B Nazanin" panose="00000400000000000000" pitchFamily="2" charset="-78"/>
            </a:rPr>
            <a:t>4. طهارت برای تدبر</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6801253-1AB0-4B41-8F68-77506FAC5D65}" type="par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72A0B2B0-FE7A-4EDF-A5D5-80326C3B4619}" type="sib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2E0FE500-CF32-4491-A8B0-71B52E28FDAD}">
      <dgm:prSet phldrT="[Text]" custT="1"/>
      <dgm:spPr/>
      <dgm:t>
        <a:bodyPr/>
        <a:lstStyle/>
        <a:p>
          <a:pPr rtl="1">
            <a:spcBef>
              <a:spcPts val="0"/>
            </a:spcBef>
            <a:spcAft>
              <a:spcPts val="0"/>
            </a:spcAft>
          </a:pPr>
          <a:r>
            <a:rPr lang="fa-IR" sz="1400" dirty="0" smtClean="0">
              <a:cs typeface="B Nazanin" panose="00000400000000000000" pitchFamily="2" charset="-78"/>
            </a:rPr>
            <a:t>3. غرض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14DF30A-3646-45EB-B9A8-53E03701A759}" type="parTrans" cxnId="{0ABAEE9B-3725-40E3-AA98-72C0BBD0D0A2}">
      <dgm:prSet/>
      <dgm:spPr/>
      <dgm:t>
        <a:bodyPr/>
        <a:lstStyle/>
        <a:p>
          <a:pPr rtl="1">
            <a:spcBef>
              <a:spcPts val="0"/>
            </a:spcBef>
            <a:spcAft>
              <a:spcPts val="0"/>
            </a:spcAft>
          </a:pPr>
          <a:endParaRPr lang="en-US" sz="1400">
            <a:cs typeface="B Nazanin" panose="00000400000000000000" pitchFamily="2" charset="-78"/>
          </a:endParaRPr>
        </a:p>
      </dgm:t>
    </dgm:pt>
    <dgm:pt modelId="{0B77A3E0-BE57-469D-B7CE-0956DE9972AA}" type="sibTrans" cxnId="{0ABAEE9B-3725-40E3-AA98-72C0BBD0D0A2}">
      <dgm:prSet custT="1"/>
      <dgm:spPr/>
      <dgm:t>
        <a:bodyPr/>
        <a:lstStyle/>
        <a:p>
          <a:pPr rtl="1">
            <a:spcBef>
              <a:spcPts val="0"/>
            </a:spcBef>
            <a:spcAft>
              <a:spcPts val="0"/>
            </a:spcAft>
          </a:pPr>
          <a:endParaRPr lang="en-US" sz="1400">
            <a:cs typeface="B Nazanin" panose="00000400000000000000" pitchFamily="2" charset="-78"/>
          </a:endParaRPr>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5">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4"/>
      <dgm:spPr/>
      <dgm:t>
        <a:bodyPr/>
        <a:lstStyle/>
        <a:p>
          <a:endParaRPr lang="en-US"/>
        </a:p>
      </dgm:t>
    </dgm:pt>
    <dgm:pt modelId="{B4A4EAB2-E049-428C-BBE3-0738A86E1D74}" type="pres">
      <dgm:prSet presAssocID="{AE65DDA0-BF4F-4EC6-BCE5-42973B7842F1}" presName="connectorText" presStyleLbl="sibTrans2D1" presStyleIdx="0" presStyleCnt="4"/>
      <dgm:spPr/>
      <dgm:t>
        <a:bodyPr/>
        <a:lstStyle/>
        <a:p>
          <a:endParaRPr lang="en-US"/>
        </a:p>
      </dgm:t>
    </dgm:pt>
    <dgm:pt modelId="{62FB4B6D-6365-4FA1-84A9-FB0D939BFFE3}" type="pres">
      <dgm:prSet presAssocID="{00A8C860-C1DF-45E9-8054-9A4EFD710E56}" presName="node" presStyleLbl="node1" presStyleIdx="1" presStyleCnt="5">
        <dgm:presLayoutVars>
          <dgm:bulletEnabled val="1"/>
        </dgm:presLayoutVars>
      </dgm:prSet>
      <dgm:spPr/>
      <dgm:t>
        <a:bodyPr/>
        <a:lstStyle/>
        <a:p>
          <a:endParaRPr lang="en-US"/>
        </a:p>
      </dgm:t>
    </dgm:pt>
    <dgm:pt modelId="{DCE03F17-CD84-4EFE-B66E-6B42D792890B}" type="pres">
      <dgm:prSet presAssocID="{E9878239-6E71-43F0-ADA1-E92AD4AB5D1D}" presName="sibTrans" presStyleLbl="sibTrans2D1" presStyleIdx="1" presStyleCnt="4"/>
      <dgm:spPr/>
      <dgm:t>
        <a:bodyPr/>
        <a:lstStyle/>
        <a:p>
          <a:endParaRPr lang="en-US"/>
        </a:p>
      </dgm:t>
    </dgm:pt>
    <dgm:pt modelId="{7047B67C-1F4D-485D-8943-55D62503ABC2}" type="pres">
      <dgm:prSet presAssocID="{E9878239-6E71-43F0-ADA1-E92AD4AB5D1D}" presName="connectorText" presStyleLbl="sibTrans2D1" presStyleIdx="1" presStyleCnt="4"/>
      <dgm:spPr/>
      <dgm:t>
        <a:bodyPr/>
        <a:lstStyle/>
        <a:p>
          <a:endParaRPr lang="en-US"/>
        </a:p>
      </dgm:t>
    </dgm:pt>
    <dgm:pt modelId="{9B1CEACE-12C1-4E19-BC9B-F2007749239B}" type="pres">
      <dgm:prSet presAssocID="{E4BCB6BB-D685-4356-800C-571EB6280F0E}" presName="node" presStyleLbl="node1" presStyleIdx="2" presStyleCnt="5">
        <dgm:presLayoutVars>
          <dgm:bulletEnabled val="1"/>
        </dgm:presLayoutVars>
      </dgm:prSet>
      <dgm:spPr/>
      <dgm:t>
        <a:bodyPr/>
        <a:lstStyle/>
        <a:p>
          <a:endParaRPr lang="en-US"/>
        </a:p>
      </dgm:t>
    </dgm:pt>
    <dgm:pt modelId="{ED11B7E8-7BAD-4554-9204-B0D78EE8E7E3}" type="pres">
      <dgm:prSet presAssocID="{B5BB3B02-06CC-4149-B5ED-26AAC6933AF4}" presName="sibTrans" presStyleLbl="sibTrans2D1" presStyleIdx="2" presStyleCnt="4"/>
      <dgm:spPr/>
      <dgm:t>
        <a:bodyPr/>
        <a:lstStyle/>
        <a:p>
          <a:endParaRPr lang="en-US"/>
        </a:p>
      </dgm:t>
    </dgm:pt>
    <dgm:pt modelId="{541F9760-59AD-4815-84A3-A765CEAF828B}" type="pres">
      <dgm:prSet presAssocID="{B5BB3B02-06CC-4149-B5ED-26AAC6933AF4}" presName="connectorText" presStyleLbl="sibTrans2D1" presStyleIdx="2" presStyleCnt="4"/>
      <dgm:spPr/>
      <dgm:t>
        <a:bodyPr/>
        <a:lstStyle/>
        <a:p>
          <a:endParaRPr lang="en-US"/>
        </a:p>
      </dgm:t>
    </dgm:pt>
    <dgm:pt modelId="{B6B05054-D108-4BB8-A952-E029B3C328D8}" type="pres">
      <dgm:prSet presAssocID="{2E0FE500-CF32-4491-A8B0-71B52E28FDAD}" presName="node" presStyleLbl="node1" presStyleIdx="3" presStyleCnt="5">
        <dgm:presLayoutVars>
          <dgm:bulletEnabled val="1"/>
        </dgm:presLayoutVars>
      </dgm:prSet>
      <dgm:spPr/>
      <dgm:t>
        <a:bodyPr/>
        <a:lstStyle/>
        <a:p>
          <a:endParaRPr lang="en-US"/>
        </a:p>
      </dgm:t>
    </dgm:pt>
    <dgm:pt modelId="{B84A0D4A-A8CD-440C-9AE9-327EFFC809EE}" type="pres">
      <dgm:prSet presAssocID="{0B77A3E0-BE57-469D-B7CE-0956DE9972AA}" presName="sibTrans" presStyleLbl="sibTrans2D1" presStyleIdx="3" presStyleCnt="4"/>
      <dgm:spPr/>
      <dgm:t>
        <a:bodyPr/>
        <a:lstStyle/>
        <a:p>
          <a:endParaRPr lang="en-US"/>
        </a:p>
      </dgm:t>
    </dgm:pt>
    <dgm:pt modelId="{9B8AC54C-6F90-4095-935C-E7DD9411D4C0}" type="pres">
      <dgm:prSet presAssocID="{0B77A3E0-BE57-469D-B7CE-0956DE9972AA}" presName="connectorText" presStyleLbl="sibTrans2D1" presStyleIdx="3" presStyleCnt="4"/>
      <dgm:spPr/>
      <dgm:t>
        <a:bodyPr/>
        <a:lstStyle/>
        <a:p>
          <a:endParaRPr lang="en-US"/>
        </a:p>
      </dgm:t>
    </dgm:pt>
    <dgm:pt modelId="{AE06EEA3-B618-4263-8472-E8E42EA02CBD}" type="pres">
      <dgm:prSet presAssocID="{FA27738F-01C6-4BAF-9739-79CEE97260A0}" presName="node" presStyleLbl="node1" presStyleIdx="4" presStyleCnt="5">
        <dgm:presLayoutVars>
          <dgm:bulletEnabled val="1"/>
        </dgm:presLayoutVars>
      </dgm:prSet>
      <dgm:spPr/>
      <dgm:t>
        <a:bodyPr/>
        <a:lstStyle/>
        <a:p>
          <a:endParaRPr lang="en-US"/>
        </a:p>
      </dgm:t>
    </dgm:pt>
  </dgm:ptLst>
  <dgm:cxnLst>
    <dgm:cxn modelId="{35DC99CC-2BE9-495E-B881-1FF4304EF1AE}" type="presOf" srcId="{B5BB3B02-06CC-4149-B5ED-26AAC6933AF4}" destId="{ED11B7E8-7BAD-4554-9204-B0D78EE8E7E3}" srcOrd="0" destOrd="0" presId="urn:microsoft.com/office/officeart/2005/8/layout/process2"/>
    <dgm:cxn modelId="{DCE64F03-5C15-4C8A-A04E-CF5F5E45E4DA}" srcId="{16432E35-BCDE-4EC0-9053-74150D8746BD}" destId="{E4BCB6BB-D685-4356-800C-571EB6280F0E}" srcOrd="2" destOrd="0" parTransId="{EAF88E59-BAC7-40CD-87D1-1DF330C7AAE6}" sibTransId="{B5BB3B02-06CC-4149-B5ED-26AAC6933AF4}"/>
    <dgm:cxn modelId="{6F7C7470-B27A-4B34-A80D-16B178DB3D95}" type="presOf" srcId="{2E0FE500-CF32-4491-A8B0-71B52E28FDAD}" destId="{B6B05054-D108-4BB8-A952-E029B3C328D8}" srcOrd="0" destOrd="0" presId="urn:microsoft.com/office/officeart/2005/8/layout/process2"/>
    <dgm:cxn modelId="{06B3E9F8-5374-4F35-A941-68A20C18ECFB}" type="presOf" srcId="{DA85FDD7-1675-4060-91F4-EEDC0633CA13}" destId="{00BB0915-5BC5-4668-8C3B-7C3EA063C131}" srcOrd="0" destOrd="0" presId="urn:microsoft.com/office/officeart/2005/8/layout/process2"/>
    <dgm:cxn modelId="{CBEDF317-4107-440E-ADA1-49251AA94962}" type="presOf" srcId="{E9878239-6E71-43F0-ADA1-E92AD4AB5D1D}" destId="{DCE03F17-CD84-4EFE-B66E-6B42D792890B}" srcOrd="0" destOrd="0" presId="urn:microsoft.com/office/officeart/2005/8/layout/process2"/>
    <dgm:cxn modelId="{0ABAEE9B-3725-40E3-AA98-72C0BBD0D0A2}" srcId="{16432E35-BCDE-4EC0-9053-74150D8746BD}" destId="{2E0FE500-CF32-4491-A8B0-71B52E28FDAD}" srcOrd="3" destOrd="0" parTransId="{214DF30A-3646-45EB-B9A8-53E03701A759}" sibTransId="{0B77A3E0-BE57-469D-B7CE-0956DE9972AA}"/>
    <dgm:cxn modelId="{6CD7EF5C-1E9D-49A8-9103-B3DD3D89BB47}" type="presOf" srcId="{AE65DDA0-BF4F-4EC6-BCE5-42973B7842F1}" destId="{B4A4EAB2-E049-428C-BBE3-0738A86E1D74}" srcOrd="1" destOrd="0" presId="urn:microsoft.com/office/officeart/2005/8/layout/process2"/>
    <dgm:cxn modelId="{78A94331-9158-4B8C-8B05-92EA4D68C51F}" type="presOf" srcId="{AE65DDA0-BF4F-4EC6-BCE5-42973B7842F1}" destId="{65F41CA7-6A10-4773-B602-485F2AA41B71}" srcOrd="0" destOrd="0" presId="urn:microsoft.com/office/officeart/2005/8/layout/process2"/>
    <dgm:cxn modelId="{67815294-5A1E-4A2E-A1E1-C807ED54E924}" type="presOf" srcId="{E4BCB6BB-D685-4356-800C-571EB6280F0E}" destId="{9B1CEACE-12C1-4E19-BC9B-F2007749239B}" srcOrd="0" destOrd="0" presId="urn:microsoft.com/office/officeart/2005/8/layout/process2"/>
    <dgm:cxn modelId="{6D6A4261-ADCA-4A9C-8B7E-85CC7A4454CC}" type="presOf" srcId="{0B77A3E0-BE57-469D-B7CE-0956DE9972AA}" destId="{B84A0D4A-A8CD-440C-9AE9-327EFFC809EE}" srcOrd="0" destOrd="0" presId="urn:microsoft.com/office/officeart/2005/8/layout/process2"/>
    <dgm:cxn modelId="{F997BC81-37F4-4D5D-AA07-86A107D240C8}" type="presOf" srcId="{16432E35-BCDE-4EC0-9053-74150D8746BD}" destId="{B31EEDEE-8108-406E-A800-18B5A64916B7}" srcOrd="0" destOrd="0" presId="urn:microsoft.com/office/officeart/2005/8/layout/process2"/>
    <dgm:cxn modelId="{B2FB8F87-74E3-4E05-BEA7-4672C01FABD9}" srcId="{16432E35-BCDE-4EC0-9053-74150D8746BD}" destId="{FA27738F-01C6-4BAF-9739-79CEE97260A0}" srcOrd="4" destOrd="0" parTransId="{D6801253-1AB0-4B41-8F68-77506FAC5D65}" sibTransId="{72A0B2B0-FE7A-4EDF-A5D5-80326C3B4619}"/>
    <dgm:cxn modelId="{4C215883-FC02-4230-AB62-EFF57147A7A4}" srcId="{16432E35-BCDE-4EC0-9053-74150D8746BD}" destId="{00A8C860-C1DF-45E9-8054-9A4EFD710E56}" srcOrd="1" destOrd="0" parTransId="{2D6404B2-D759-45B9-900A-86A992415D05}" sibTransId="{E9878239-6E71-43F0-ADA1-E92AD4AB5D1D}"/>
    <dgm:cxn modelId="{007B6C9D-F59E-4060-8ECD-32B1334DE520}" type="presOf" srcId="{00A8C860-C1DF-45E9-8054-9A4EFD710E56}" destId="{62FB4B6D-6365-4FA1-84A9-FB0D939BFFE3}" srcOrd="0" destOrd="0" presId="urn:microsoft.com/office/officeart/2005/8/layout/process2"/>
    <dgm:cxn modelId="{A749E84F-F71D-4B63-9EEF-F48BE9244322}" type="presOf" srcId="{FA27738F-01C6-4BAF-9739-79CEE97260A0}" destId="{AE06EEA3-B618-4263-8472-E8E42EA02CBD}" srcOrd="0" destOrd="0" presId="urn:microsoft.com/office/officeart/2005/8/layout/process2"/>
    <dgm:cxn modelId="{51CE8C93-0B02-408C-86BC-C37438DD205A}" type="presOf" srcId="{E9878239-6E71-43F0-ADA1-E92AD4AB5D1D}" destId="{7047B67C-1F4D-485D-8943-55D62503ABC2}" srcOrd="1"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76A46FA0-CAC9-4CD1-ADAC-6E2C54E6D2CD}" type="presOf" srcId="{0B77A3E0-BE57-469D-B7CE-0956DE9972AA}" destId="{9B8AC54C-6F90-4095-935C-E7DD9411D4C0}" srcOrd="1" destOrd="0" presId="urn:microsoft.com/office/officeart/2005/8/layout/process2"/>
    <dgm:cxn modelId="{142EAF4B-2E8A-4C2C-84B4-F195F2E63915}" type="presOf" srcId="{B5BB3B02-06CC-4149-B5ED-26AAC6933AF4}" destId="{541F9760-59AD-4815-84A3-A765CEAF828B}" srcOrd="1" destOrd="0" presId="urn:microsoft.com/office/officeart/2005/8/layout/process2"/>
    <dgm:cxn modelId="{E9EDFC2F-FAD7-4FB0-B45B-9353DC4D1FA8}" type="presParOf" srcId="{B31EEDEE-8108-406E-A800-18B5A64916B7}" destId="{00BB0915-5BC5-4668-8C3B-7C3EA063C131}" srcOrd="0" destOrd="0" presId="urn:microsoft.com/office/officeart/2005/8/layout/process2"/>
    <dgm:cxn modelId="{255CA975-552E-4BD3-918B-ECF92BACFBF9}" type="presParOf" srcId="{B31EEDEE-8108-406E-A800-18B5A64916B7}" destId="{65F41CA7-6A10-4773-B602-485F2AA41B71}" srcOrd="1" destOrd="0" presId="urn:microsoft.com/office/officeart/2005/8/layout/process2"/>
    <dgm:cxn modelId="{9567F537-5267-478B-9F1E-9BDE0B4DEC9D}" type="presParOf" srcId="{65F41CA7-6A10-4773-B602-485F2AA41B71}" destId="{B4A4EAB2-E049-428C-BBE3-0738A86E1D74}" srcOrd="0" destOrd="0" presId="urn:microsoft.com/office/officeart/2005/8/layout/process2"/>
    <dgm:cxn modelId="{B7698C69-C368-485F-964F-CDFC326E8963}" type="presParOf" srcId="{B31EEDEE-8108-406E-A800-18B5A64916B7}" destId="{62FB4B6D-6365-4FA1-84A9-FB0D939BFFE3}" srcOrd="2" destOrd="0" presId="urn:microsoft.com/office/officeart/2005/8/layout/process2"/>
    <dgm:cxn modelId="{93594D97-1F08-4654-AD54-DA751C452C16}" type="presParOf" srcId="{B31EEDEE-8108-406E-A800-18B5A64916B7}" destId="{DCE03F17-CD84-4EFE-B66E-6B42D792890B}" srcOrd="3" destOrd="0" presId="urn:microsoft.com/office/officeart/2005/8/layout/process2"/>
    <dgm:cxn modelId="{0112EA8A-0469-48A7-BA0F-1B89595AF866}" type="presParOf" srcId="{DCE03F17-CD84-4EFE-B66E-6B42D792890B}" destId="{7047B67C-1F4D-485D-8943-55D62503ABC2}" srcOrd="0" destOrd="0" presId="urn:microsoft.com/office/officeart/2005/8/layout/process2"/>
    <dgm:cxn modelId="{35DCCEF1-A0BE-402B-9D49-04A6C4835C41}" type="presParOf" srcId="{B31EEDEE-8108-406E-A800-18B5A64916B7}" destId="{9B1CEACE-12C1-4E19-BC9B-F2007749239B}" srcOrd="4" destOrd="0" presId="urn:microsoft.com/office/officeart/2005/8/layout/process2"/>
    <dgm:cxn modelId="{D79CEC70-6305-497F-A427-9895A2502397}" type="presParOf" srcId="{B31EEDEE-8108-406E-A800-18B5A64916B7}" destId="{ED11B7E8-7BAD-4554-9204-B0D78EE8E7E3}" srcOrd="5" destOrd="0" presId="urn:microsoft.com/office/officeart/2005/8/layout/process2"/>
    <dgm:cxn modelId="{C591BC17-6E04-43AB-8716-C455A8421D55}" type="presParOf" srcId="{ED11B7E8-7BAD-4554-9204-B0D78EE8E7E3}" destId="{541F9760-59AD-4815-84A3-A765CEAF828B}" srcOrd="0" destOrd="0" presId="urn:microsoft.com/office/officeart/2005/8/layout/process2"/>
    <dgm:cxn modelId="{BD240D56-1B8C-4DFC-BBE9-373AC3807B50}" type="presParOf" srcId="{B31EEDEE-8108-406E-A800-18B5A64916B7}" destId="{B6B05054-D108-4BB8-A952-E029B3C328D8}" srcOrd="6" destOrd="0" presId="urn:microsoft.com/office/officeart/2005/8/layout/process2"/>
    <dgm:cxn modelId="{7F4E68B4-980E-4DF1-86BF-99692DE79039}" type="presParOf" srcId="{B31EEDEE-8108-406E-A800-18B5A64916B7}" destId="{B84A0D4A-A8CD-440C-9AE9-327EFFC809EE}" srcOrd="7" destOrd="0" presId="urn:microsoft.com/office/officeart/2005/8/layout/process2"/>
    <dgm:cxn modelId="{4CEDC054-3CB3-47A5-860B-258120864E87}" type="presParOf" srcId="{B84A0D4A-A8CD-440C-9AE9-327EFFC809EE}" destId="{9B8AC54C-6F90-4095-935C-E7DD9411D4C0}" srcOrd="0" destOrd="0" presId="urn:microsoft.com/office/officeart/2005/8/layout/process2"/>
    <dgm:cxn modelId="{4A81DD9B-FFA6-4725-9E11-510DD8CCF9B6}" type="presParOf" srcId="{B31EEDEE-8108-406E-A800-18B5A64916B7}" destId="{AE06EEA3-B618-4263-8472-E8E42EA02CBD}"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87991CB6-351A-4479-BCB3-E35C172AFECD}" type="doc">
      <dgm:prSet loTypeId="urn:microsoft.com/office/officeart/2005/8/layout/radial4" loCatId="relationship" qsTypeId="urn:microsoft.com/office/officeart/2005/8/quickstyle/3d2" qsCatId="3D" csTypeId="urn:microsoft.com/office/officeart/2005/8/colors/colorful3" csCatId="colorful" phldr="1"/>
      <dgm:spPr/>
      <dgm:t>
        <a:bodyPr/>
        <a:lstStyle/>
        <a:p>
          <a:endParaRPr lang="en-US"/>
        </a:p>
      </dgm:t>
    </dgm:pt>
    <dgm:pt modelId="{3F991C47-5F3A-41A8-8BF6-79CF738D55E9}">
      <dgm:prSet phldrT="[Text]" custT="1"/>
      <dgm:spPr/>
      <dgm:t>
        <a:bodyPr/>
        <a:lstStyle/>
        <a:p>
          <a:r>
            <a:rPr lang="fa-IR" sz="2800" dirty="0" smtClean="0">
              <a:cs typeface="B Nazanin" panose="00000400000000000000" pitchFamily="2" charset="-78"/>
            </a:rPr>
            <a:t>ارتباط بین کلمات سوره</a:t>
          </a:r>
          <a:endParaRPr lang="en-US" sz="2800" dirty="0">
            <a:cs typeface="B Nazanin" panose="00000400000000000000" pitchFamily="2" charset="-78"/>
          </a:endParaRPr>
        </a:p>
      </dgm:t>
    </dgm:pt>
    <dgm:pt modelId="{EA8FECDE-6C46-4630-8C28-B61A9993B341}" type="parTrans" cxnId="{0634225C-6766-4D12-9115-0A1E4403A256}">
      <dgm:prSet/>
      <dgm:spPr/>
      <dgm:t>
        <a:bodyPr/>
        <a:lstStyle/>
        <a:p>
          <a:endParaRPr lang="en-US" sz="2800">
            <a:cs typeface="B Nazanin" panose="00000400000000000000" pitchFamily="2" charset="-78"/>
          </a:endParaRPr>
        </a:p>
      </dgm:t>
    </dgm:pt>
    <dgm:pt modelId="{3B1F76E4-4857-489D-8F5E-1201118DA22E}" type="sibTrans" cxnId="{0634225C-6766-4D12-9115-0A1E4403A256}">
      <dgm:prSet/>
      <dgm:spPr/>
      <dgm:t>
        <a:bodyPr/>
        <a:lstStyle/>
        <a:p>
          <a:endParaRPr lang="en-US" sz="2800">
            <a:cs typeface="B Nazanin" panose="00000400000000000000" pitchFamily="2" charset="-78"/>
          </a:endParaRPr>
        </a:p>
      </dgm:t>
    </dgm:pt>
    <dgm:pt modelId="{2C8AC898-669E-4CFF-B80F-28E878E4E5FE}">
      <dgm:prSet phldrT="[Text]" custT="1"/>
      <dgm:spPr/>
      <dgm:t>
        <a:bodyPr/>
        <a:lstStyle/>
        <a:p>
          <a:r>
            <a:rPr lang="fa-IR" sz="3200" dirty="0" smtClean="0">
              <a:cs typeface="B Nazanin" panose="00000400000000000000" pitchFamily="2" charset="-78"/>
            </a:rPr>
            <a:t>الف) اعراب سوره</a:t>
          </a:r>
          <a:endParaRPr lang="en-US" sz="32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A7AEDA9D-9612-4183-BEE6-CF083C740652}" type="parTrans" cxnId="{03855C67-7B5F-4051-9883-4A16A79A839B}">
      <dgm:prSet custT="1"/>
      <dgm:spPr/>
      <dgm:t>
        <a:bodyPr/>
        <a:lstStyle/>
        <a:p>
          <a:endParaRPr lang="en-US" sz="2800">
            <a:cs typeface="B Nazanin" panose="00000400000000000000" pitchFamily="2" charset="-78"/>
          </a:endParaRPr>
        </a:p>
      </dgm:t>
    </dgm:pt>
    <dgm:pt modelId="{9275736A-9846-40A8-AA3B-14C05A88B22F}" type="sibTrans" cxnId="{03855C67-7B5F-4051-9883-4A16A79A839B}">
      <dgm:prSet/>
      <dgm:spPr/>
      <dgm:t>
        <a:bodyPr/>
        <a:lstStyle/>
        <a:p>
          <a:endParaRPr lang="en-US" sz="2800">
            <a:cs typeface="B Nazanin" panose="00000400000000000000" pitchFamily="2" charset="-78"/>
          </a:endParaRPr>
        </a:p>
      </dgm:t>
    </dgm:pt>
    <dgm:pt modelId="{D5F31119-8737-40F7-8325-58B332CD3027}">
      <dgm:prSet phldrT="[Text]" custT="1"/>
      <dgm:spPr/>
      <dgm:t>
        <a:bodyPr/>
        <a:lstStyle/>
        <a:p>
          <a:r>
            <a:rPr lang="fa-IR" sz="2800" dirty="0" smtClean="0">
              <a:cs typeface="B Nazanin" panose="00000400000000000000" pitchFamily="2" charset="-78"/>
            </a:rPr>
            <a:t>ب) تصویرسازی کلمات در ارتباط با هم</a:t>
          </a:r>
          <a:endParaRPr lang="en-US" sz="28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C6378E42-20A1-4F3F-AC1F-BB476DA8839E}" type="parTrans" cxnId="{43EF6037-041C-4CA3-895E-CF1B98A897BA}">
      <dgm:prSet custT="1"/>
      <dgm:spPr/>
      <dgm:t>
        <a:bodyPr/>
        <a:lstStyle/>
        <a:p>
          <a:endParaRPr lang="en-US" sz="2800">
            <a:cs typeface="B Nazanin" panose="00000400000000000000" pitchFamily="2" charset="-78"/>
          </a:endParaRPr>
        </a:p>
      </dgm:t>
    </dgm:pt>
    <dgm:pt modelId="{78DBB974-53B7-4778-9D3E-4B847B8395A6}" type="sibTrans" cxnId="{43EF6037-041C-4CA3-895E-CF1B98A897BA}">
      <dgm:prSet/>
      <dgm:spPr/>
      <dgm:t>
        <a:bodyPr/>
        <a:lstStyle/>
        <a:p>
          <a:endParaRPr lang="en-US" sz="2800">
            <a:cs typeface="B Nazanin" panose="00000400000000000000" pitchFamily="2" charset="-78"/>
          </a:endParaRPr>
        </a:p>
      </dgm:t>
    </dgm:pt>
    <dgm:pt modelId="{E9B741A0-4CBE-4E60-9969-2E1972792AE8}" type="pres">
      <dgm:prSet presAssocID="{87991CB6-351A-4479-BCB3-E35C172AFECD}" presName="cycle" presStyleCnt="0">
        <dgm:presLayoutVars>
          <dgm:chMax val="1"/>
          <dgm:dir/>
          <dgm:animLvl val="ctr"/>
          <dgm:resizeHandles val="exact"/>
        </dgm:presLayoutVars>
      </dgm:prSet>
      <dgm:spPr/>
      <dgm:t>
        <a:bodyPr/>
        <a:lstStyle/>
        <a:p>
          <a:endParaRPr lang="en-US"/>
        </a:p>
      </dgm:t>
    </dgm:pt>
    <dgm:pt modelId="{5FDCF112-77C6-452A-8151-4A518FE1FBCB}" type="pres">
      <dgm:prSet presAssocID="{3F991C47-5F3A-41A8-8BF6-79CF738D55E9}" presName="centerShape" presStyleLbl="node0" presStyleIdx="0" presStyleCnt="1"/>
      <dgm:spPr/>
      <dgm:t>
        <a:bodyPr/>
        <a:lstStyle/>
        <a:p>
          <a:endParaRPr lang="en-US"/>
        </a:p>
      </dgm:t>
    </dgm:pt>
    <dgm:pt modelId="{9BC35B41-8C23-475C-B7CD-3E925CCE4C0A}" type="pres">
      <dgm:prSet presAssocID="{A7AEDA9D-9612-4183-BEE6-CF083C740652}" presName="parTrans" presStyleLbl="bgSibTrans2D1" presStyleIdx="0" presStyleCnt="2"/>
      <dgm:spPr/>
      <dgm:t>
        <a:bodyPr/>
        <a:lstStyle/>
        <a:p>
          <a:endParaRPr lang="en-US"/>
        </a:p>
      </dgm:t>
    </dgm:pt>
    <dgm:pt modelId="{A32E174D-92A8-418B-BF5D-A5FE06C03154}" type="pres">
      <dgm:prSet presAssocID="{2C8AC898-669E-4CFF-B80F-28E878E4E5FE}" presName="node" presStyleLbl="node1" presStyleIdx="0" presStyleCnt="2">
        <dgm:presLayoutVars>
          <dgm:bulletEnabled val="1"/>
        </dgm:presLayoutVars>
      </dgm:prSet>
      <dgm:spPr/>
      <dgm:t>
        <a:bodyPr/>
        <a:lstStyle/>
        <a:p>
          <a:endParaRPr lang="en-US"/>
        </a:p>
      </dgm:t>
    </dgm:pt>
    <dgm:pt modelId="{63F057A9-D3A1-42F1-8663-DEDEDF0EAE2E}" type="pres">
      <dgm:prSet presAssocID="{C6378E42-20A1-4F3F-AC1F-BB476DA8839E}" presName="parTrans" presStyleLbl="bgSibTrans2D1" presStyleIdx="1" presStyleCnt="2"/>
      <dgm:spPr/>
      <dgm:t>
        <a:bodyPr/>
        <a:lstStyle/>
        <a:p>
          <a:endParaRPr lang="en-US"/>
        </a:p>
      </dgm:t>
    </dgm:pt>
    <dgm:pt modelId="{E64F1886-5B4A-4A80-94AF-584E1CD0329B}" type="pres">
      <dgm:prSet presAssocID="{D5F31119-8737-40F7-8325-58B332CD3027}" presName="node" presStyleLbl="node1" presStyleIdx="1" presStyleCnt="2">
        <dgm:presLayoutVars>
          <dgm:bulletEnabled val="1"/>
        </dgm:presLayoutVars>
      </dgm:prSet>
      <dgm:spPr/>
      <dgm:t>
        <a:bodyPr/>
        <a:lstStyle/>
        <a:p>
          <a:endParaRPr lang="en-US"/>
        </a:p>
      </dgm:t>
    </dgm:pt>
  </dgm:ptLst>
  <dgm:cxnLst>
    <dgm:cxn modelId="{2133B632-80DA-4F26-84A1-397164747E34}" type="presOf" srcId="{A7AEDA9D-9612-4183-BEE6-CF083C740652}" destId="{9BC35B41-8C23-475C-B7CD-3E925CCE4C0A}" srcOrd="0" destOrd="0" presId="urn:microsoft.com/office/officeart/2005/8/layout/radial4"/>
    <dgm:cxn modelId="{7DB44D90-E34F-4AB4-A225-88F6ACE4AD3F}" type="presOf" srcId="{87991CB6-351A-4479-BCB3-E35C172AFECD}" destId="{E9B741A0-4CBE-4E60-9969-2E1972792AE8}" srcOrd="0" destOrd="0" presId="urn:microsoft.com/office/officeart/2005/8/layout/radial4"/>
    <dgm:cxn modelId="{3EBA9F10-B4FE-4535-86E1-329B7EF4B480}" type="presOf" srcId="{D5F31119-8737-40F7-8325-58B332CD3027}" destId="{E64F1886-5B4A-4A80-94AF-584E1CD0329B}" srcOrd="0" destOrd="0" presId="urn:microsoft.com/office/officeart/2005/8/layout/radial4"/>
    <dgm:cxn modelId="{0634225C-6766-4D12-9115-0A1E4403A256}" srcId="{87991CB6-351A-4479-BCB3-E35C172AFECD}" destId="{3F991C47-5F3A-41A8-8BF6-79CF738D55E9}" srcOrd="0" destOrd="0" parTransId="{EA8FECDE-6C46-4630-8C28-B61A9993B341}" sibTransId="{3B1F76E4-4857-489D-8F5E-1201118DA22E}"/>
    <dgm:cxn modelId="{03855C67-7B5F-4051-9883-4A16A79A839B}" srcId="{3F991C47-5F3A-41A8-8BF6-79CF738D55E9}" destId="{2C8AC898-669E-4CFF-B80F-28E878E4E5FE}" srcOrd="0" destOrd="0" parTransId="{A7AEDA9D-9612-4183-BEE6-CF083C740652}" sibTransId="{9275736A-9846-40A8-AA3B-14C05A88B22F}"/>
    <dgm:cxn modelId="{A724CEA8-E067-4AE6-8B81-765E7DF245AC}" type="presOf" srcId="{2C8AC898-669E-4CFF-B80F-28E878E4E5FE}" destId="{A32E174D-92A8-418B-BF5D-A5FE06C03154}" srcOrd="0" destOrd="0" presId="urn:microsoft.com/office/officeart/2005/8/layout/radial4"/>
    <dgm:cxn modelId="{43EF6037-041C-4CA3-895E-CF1B98A897BA}" srcId="{3F991C47-5F3A-41A8-8BF6-79CF738D55E9}" destId="{D5F31119-8737-40F7-8325-58B332CD3027}" srcOrd="1" destOrd="0" parTransId="{C6378E42-20A1-4F3F-AC1F-BB476DA8839E}" sibTransId="{78DBB974-53B7-4778-9D3E-4B847B8395A6}"/>
    <dgm:cxn modelId="{9DD32D44-C7EC-4C2E-8453-3D25AADB8AAD}" type="presOf" srcId="{3F991C47-5F3A-41A8-8BF6-79CF738D55E9}" destId="{5FDCF112-77C6-452A-8151-4A518FE1FBCB}" srcOrd="0" destOrd="0" presId="urn:microsoft.com/office/officeart/2005/8/layout/radial4"/>
    <dgm:cxn modelId="{9A2EEB66-FCC7-4289-9100-EA08ED34B3D8}" type="presOf" srcId="{C6378E42-20A1-4F3F-AC1F-BB476DA8839E}" destId="{63F057A9-D3A1-42F1-8663-DEDEDF0EAE2E}" srcOrd="0" destOrd="0" presId="urn:microsoft.com/office/officeart/2005/8/layout/radial4"/>
    <dgm:cxn modelId="{44E738FF-EF08-4A5E-9C0F-A801FBD7EF20}" type="presParOf" srcId="{E9B741A0-4CBE-4E60-9969-2E1972792AE8}" destId="{5FDCF112-77C6-452A-8151-4A518FE1FBCB}" srcOrd="0" destOrd="0" presId="urn:microsoft.com/office/officeart/2005/8/layout/radial4"/>
    <dgm:cxn modelId="{B0C3EE92-FBD8-4813-8E46-D83DCE21ECBD}" type="presParOf" srcId="{E9B741A0-4CBE-4E60-9969-2E1972792AE8}" destId="{9BC35B41-8C23-475C-B7CD-3E925CCE4C0A}" srcOrd="1" destOrd="0" presId="urn:microsoft.com/office/officeart/2005/8/layout/radial4"/>
    <dgm:cxn modelId="{DA9A33F4-9758-434D-9532-BC38279BF7E1}" type="presParOf" srcId="{E9B741A0-4CBE-4E60-9969-2E1972792AE8}" destId="{A32E174D-92A8-418B-BF5D-A5FE06C03154}" srcOrd="2" destOrd="0" presId="urn:microsoft.com/office/officeart/2005/8/layout/radial4"/>
    <dgm:cxn modelId="{DE6E3DF9-86E5-4430-896D-018B7B92CC46}" type="presParOf" srcId="{E9B741A0-4CBE-4E60-9969-2E1972792AE8}" destId="{63F057A9-D3A1-42F1-8663-DEDEDF0EAE2E}" srcOrd="3" destOrd="0" presId="urn:microsoft.com/office/officeart/2005/8/layout/radial4"/>
    <dgm:cxn modelId="{44C938FB-C107-4159-B579-CB06B53CE8ED}" type="presParOf" srcId="{E9B741A0-4CBE-4E60-9969-2E1972792AE8}" destId="{E64F1886-5B4A-4A80-94AF-584E1CD0329B}" srcOrd="4" destOrd="0" presId="urn:microsoft.com/office/officeart/2005/8/layout/radial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dgm:t>
        <a:bodyPr/>
        <a:lstStyle/>
        <a:p>
          <a:pPr rtl="1">
            <a:spcBef>
              <a:spcPts val="0"/>
            </a:spcBef>
            <a:spcAft>
              <a:spcPts val="0"/>
            </a:spcAft>
          </a:pPr>
          <a:r>
            <a:rPr lang="fa-IR" sz="1400" dirty="0" smtClean="0">
              <a:cs typeface="B Nazanin" panose="00000400000000000000" pitchFamily="2" charset="-78"/>
            </a:rPr>
            <a:t>مطالعه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a:cs typeface="B Nazanin" panose="00000400000000000000" pitchFamily="2" charset="-78"/>
          </a:endParaRPr>
        </a:p>
      </dgm:t>
    </dgm:pt>
    <dgm:pt modelId="{00A8C860-C1DF-45E9-8054-9A4EFD710E56}">
      <dgm:prSet phldrT="[Text]" custT="1"/>
      <dgm:spPr>
        <a:ln>
          <a:solidFill>
            <a:srgbClr val="43C121"/>
          </a:solidFill>
        </a:ln>
      </dgm:spPr>
      <dgm:t>
        <a:bodyPr/>
        <a:lstStyle/>
        <a:p>
          <a:pPr rtl="1">
            <a:spcBef>
              <a:spcPts val="0"/>
            </a:spcBef>
            <a:spcAft>
              <a:spcPts val="0"/>
            </a:spcAft>
          </a:pPr>
          <a:r>
            <a:rPr lang="fa-IR" sz="1400" dirty="0" smtClean="0">
              <a:cs typeface="B Nazanin" panose="00000400000000000000" pitchFamily="2" charset="-78"/>
            </a:rPr>
            <a:t>1. تفکر درباره </a:t>
          </a:r>
        </a:p>
        <a:p>
          <a:pPr rtl="1">
            <a:spcBef>
              <a:spcPts val="0"/>
            </a:spcBef>
            <a:spcAft>
              <a:spcPts val="0"/>
            </a:spcAft>
          </a:pPr>
          <a:r>
            <a:rPr lang="fa-IR" sz="1400" dirty="0" smtClean="0">
              <a:cs typeface="B Nazanin" panose="00000400000000000000" pitchFamily="2" charset="-78"/>
            </a:rPr>
            <a:t>موضوعات</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6404B2-D759-45B9-900A-86A992415D05}" type="parTrans" cxnId="{4C215883-FC02-4230-AB62-EFF57147A7A4}">
      <dgm:prSet/>
      <dgm:spPr/>
      <dgm:t>
        <a:bodyPr/>
        <a:lstStyle/>
        <a:p>
          <a:pPr rtl="1">
            <a:spcBef>
              <a:spcPts val="0"/>
            </a:spcBef>
            <a:spcAft>
              <a:spcPts val="0"/>
            </a:spcAft>
          </a:pPr>
          <a:endParaRPr lang="en-US" sz="1400">
            <a:cs typeface="B Nazanin" panose="00000400000000000000" pitchFamily="2" charset="-78"/>
          </a:endParaRPr>
        </a:p>
      </dgm:t>
    </dgm:pt>
    <dgm:pt modelId="{E9878239-6E71-43F0-ADA1-E92AD4AB5D1D}" type="sibTrans" cxnId="{4C215883-FC02-4230-AB62-EFF57147A7A4}">
      <dgm:prSet custT="1"/>
      <dgm:spPr/>
      <dgm:t>
        <a:bodyPr/>
        <a:lstStyle/>
        <a:p>
          <a:pPr rtl="1">
            <a:spcBef>
              <a:spcPts val="0"/>
            </a:spcBef>
            <a:spcAft>
              <a:spcPts val="0"/>
            </a:spcAft>
          </a:pPr>
          <a:endParaRPr lang="en-US" sz="1400">
            <a:cs typeface="B Nazanin" panose="00000400000000000000" pitchFamily="2" charset="-78"/>
          </a:endParaRPr>
        </a:p>
      </dgm:t>
    </dgm:pt>
    <dgm:pt modelId="{E4BCB6BB-D685-4356-800C-571EB6280F0E}">
      <dgm:prSet phldrT="[Text]" custT="1"/>
      <dgm:spPr/>
      <dgm:t>
        <a:bodyPr/>
        <a:lstStyle/>
        <a:p>
          <a:pPr rtl="1">
            <a:spcBef>
              <a:spcPts val="0"/>
            </a:spcBef>
            <a:spcAft>
              <a:spcPts val="0"/>
            </a:spcAft>
          </a:pPr>
          <a:r>
            <a:rPr lang="fa-IR" sz="1400" dirty="0" smtClean="0">
              <a:cs typeface="B Nazanin" panose="00000400000000000000" pitchFamily="2" charset="-78"/>
            </a:rPr>
            <a:t>2. گزاره نویسی</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AF88E59-BAC7-40CD-87D1-1DF330C7AAE6}" type="parTrans" cxnId="{DCE64F03-5C15-4C8A-A04E-CF5F5E45E4DA}">
      <dgm:prSet/>
      <dgm:spPr/>
      <dgm:t>
        <a:bodyPr/>
        <a:lstStyle/>
        <a:p>
          <a:pPr rtl="1">
            <a:spcBef>
              <a:spcPts val="0"/>
            </a:spcBef>
            <a:spcAft>
              <a:spcPts val="0"/>
            </a:spcAft>
          </a:pPr>
          <a:endParaRPr lang="en-US" sz="1400">
            <a:cs typeface="B Nazanin" panose="00000400000000000000" pitchFamily="2" charset="-78"/>
          </a:endParaRPr>
        </a:p>
      </dgm:t>
    </dgm:pt>
    <dgm:pt modelId="{B5BB3B02-06CC-4149-B5ED-26AAC6933AF4}" type="sibTrans" cxnId="{DCE64F03-5C15-4C8A-A04E-CF5F5E45E4DA}">
      <dgm:prSet custT="1"/>
      <dgm:spPr/>
      <dgm:t>
        <a:bodyPr/>
        <a:lstStyle/>
        <a:p>
          <a:pPr rtl="1">
            <a:spcBef>
              <a:spcPts val="0"/>
            </a:spcBef>
            <a:spcAft>
              <a:spcPts val="0"/>
            </a:spcAft>
          </a:pPr>
          <a:endParaRPr lang="en-US" sz="1400">
            <a:cs typeface="B Nazanin" panose="00000400000000000000" pitchFamily="2" charset="-78"/>
          </a:endParaRPr>
        </a:p>
      </dgm:t>
    </dgm:pt>
    <dgm:pt modelId="{FA27738F-01C6-4BAF-9739-79CEE97260A0}">
      <dgm:prSet phldrT="[Text]" custT="1"/>
      <dgm:spPr/>
      <dgm:t>
        <a:bodyPr/>
        <a:lstStyle/>
        <a:p>
          <a:pPr rtl="1">
            <a:spcBef>
              <a:spcPts val="0"/>
            </a:spcBef>
            <a:spcAft>
              <a:spcPts val="0"/>
            </a:spcAft>
          </a:pPr>
          <a:r>
            <a:rPr lang="fa-IR" sz="1400" dirty="0" smtClean="0">
              <a:cs typeface="B Nazanin" panose="00000400000000000000" pitchFamily="2" charset="-78"/>
            </a:rPr>
            <a:t>4. طهارت برای تدبر</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6801253-1AB0-4B41-8F68-77506FAC5D65}" type="par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72A0B2B0-FE7A-4EDF-A5D5-80326C3B4619}" type="sib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2E0FE500-CF32-4491-A8B0-71B52E28FDAD}">
      <dgm:prSet phldrT="[Text]" custT="1"/>
      <dgm:spPr/>
      <dgm:t>
        <a:bodyPr/>
        <a:lstStyle/>
        <a:p>
          <a:pPr rtl="1">
            <a:spcBef>
              <a:spcPts val="0"/>
            </a:spcBef>
            <a:spcAft>
              <a:spcPts val="0"/>
            </a:spcAft>
          </a:pPr>
          <a:r>
            <a:rPr lang="fa-IR" sz="1400" dirty="0" smtClean="0">
              <a:cs typeface="B Nazanin" panose="00000400000000000000" pitchFamily="2" charset="-78"/>
            </a:rPr>
            <a:t>3. غرض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14DF30A-3646-45EB-B9A8-53E03701A759}" type="parTrans" cxnId="{0ABAEE9B-3725-40E3-AA98-72C0BBD0D0A2}">
      <dgm:prSet/>
      <dgm:spPr/>
      <dgm:t>
        <a:bodyPr/>
        <a:lstStyle/>
        <a:p>
          <a:pPr rtl="1">
            <a:spcBef>
              <a:spcPts val="0"/>
            </a:spcBef>
            <a:spcAft>
              <a:spcPts val="0"/>
            </a:spcAft>
          </a:pPr>
          <a:endParaRPr lang="en-US" sz="1400">
            <a:cs typeface="B Nazanin" panose="00000400000000000000" pitchFamily="2" charset="-78"/>
          </a:endParaRPr>
        </a:p>
      </dgm:t>
    </dgm:pt>
    <dgm:pt modelId="{0B77A3E0-BE57-469D-B7CE-0956DE9972AA}" type="sibTrans" cxnId="{0ABAEE9B-3725-40E3-AA98-72C0BBD0D0A2}">
      <dgm:prSet custT="1"/>
      <dgm:spPr/>
      <dgm:t>
        <a:bodyPr/>
        <a:lstStyle/>
        <a:p>
          <a:pPr rtl="1">
            <a:spcBef>
              <a:spcPts val="0"/>
            </a:spcBef>
            <a:spcAft>
              <a:spcPts val="0"/>
            </a:spcAft>
          </a:pPr>
          <a:endParaRPr lang="en-US" sz="1400">
            <a:cs typeface="B Nazanin" panose="00000400000000000000" pitchFamily="2" charset="-78"/>
          </a:endParaRPr>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5">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4"/>
      <dgm:spPr/>
      <dgm:t>
        <a:bodyPr/>
        <a:lstStyle/>
        <a:p>
          <a:endParaRPr lang="en-US"/>
        </a:p>
      </dgm:t>
    </dgm:pt>
    <dgm:pt modelId="{B4A4EAB2-E049-428C-BBE3-0738A86E1D74}" type="pres">
      <dgm:prSet presAssocID="{AE65DDA0-BF4F-4EC6-BCE5-42973B7842F1}" presName="connectorText" presStyleLbl="sibTrans2D1" presStyleIdx="0" presStyleCnt="4"/>
      <dgm:spPr/>
      <dgm:t>
        <a:bodyPr/>
        <a:lstStyle/>
        <a:p>
          <a:endParaRPr lang="en-US"/>
        </a:p>
      </dgm:t>
    </dgm:pt>
    <dgm:pt modelId="{62FB4B6D-6365-4FA1-84A9-FB0D939BFFE3}" type="pres">
      <dgm:prSet presAssocID="{00A8C860-C1DF-45E9-8054-9A4EFD710E56}" presName="node" presStyleLbl="node1" presStyleIdx="1" presStyleCnt="5">
        <dgm:presLayoutVars>
          <dgm:bulletEnabled val="1"/>
        </dgm:presLayoutVars>
      </dgm:prSet>
      <dgm:spPr/>
      <dgm:t>
        <a:bodyPr/>
        <a:lstStyle/>
        <a:p>
          <a:endParaRPr lang="en-US"/>
        </a:p>
      </dgm:t>
    </dgm:pt>
    <dgm:pt modelId="{DCE03F17-CD84-4EFE-B66E-6B42D792890B}" type="pres">
      <dgm:prSet presAssocID="{E9878239-6E71-43F0-ADA1-E92AD4AB5D1D}" presName="sibTrans" presStyleLbl="sibTrans2D1" presStyleIdx="1" presStyleCnt="4"/>
      <dgm:spPr/>
      <dgm:t>
        <a:bodyPr/>
        <a:lstStyle/>
        <a:p>
          <a:endParaRPr lang="en-US"/>
        </a:p>
      </dgm:t>
    </dgm:pt>
    <dgm:pt modelId="{7047B67C-1F4D-485D-8943-55D62503ABC2}" type="pres">
      <dgm:prSet presAssocID="{E9878239-6E71-43F0-ADA1-E92AD4AB5D1D}" presName="connectorText" presStyleLbl="sibTrans2D1" presStyleIdx="1" presStyleCnt="4"/>
      <dgm:spPr/>
      <dgm:t>
        <a:bodyPr/>
        <a:lstStyle/>
        <a:p>
          <a:endParaRPr lang="en-US"/>
        </a:p>
      </dgm:t>
    </dgm:pt>
    <dgm:pt modelId="{9B1CEACE-12C1-4E19-BC9B-F2007749239B}" type="pres">
      <dgm:prSet presAssocID="{E4BCB6BB-D685-4356-800C-571EB6280F0E}" presName="node" presStyleLbl="node1" presStyleIdx="2" presStyleCnt="5">
        <dgm:presLayoutVars>
          <dgm:bulletEnabled val="1"/>
        </dgm:presLayoutVars>
      </dgm:prSet>
      <dgm:spPr/>
      <dgm:t>
        <a:bodyPr/>
        <a:lstStyle/>
        <a:p>
          <a:endParaRPr lang="en-US"/>
        </a:p>
      </dgm:t>
    </dgm:pt>
    <dgm:pt modelId="{ED11B7E8-7BAD-4554-9204-B0D78EE8E7E3}" type="pres">
      <dgm:prSet presAssocID="{B5BB3B02-06CC-4149-B5ED-26AAC6933AF4}" presName="sibTrans" presStyleLbl="sibTrans2D1" presStyleIdx="2" presStyleCnt="4"/>
      <dgm:spPr/>
      <dgm:t>
        <a:bodyPr/>
        <a:lstStyle/>
        <a:p>
          <a:endParaRPr lang="en-US"/>
        </a:p>
      </dgm:t>
    </dgm:pt>
    <dgm:pt modelId="{541F9760-59AD-4815-84A3-A765CEAF828B}" type="pres">
      <dgm:prSet presAssocID="{B5BB3B02-06CC-4149-B5ED-26AAC6933AF4}" presName="connectorText" presStyleLbl="sibTrans2D1" presStyleIdx="2" presStyleCnt="4"/>
      <dgm:spPr/>
      <dgm:t>
        <a:bodyPr/>
        <a:lstStyle/>
        <a:p>
          <a:endParaRPr lang="en-US"/>
        </a:p>
      </dgm:t>
    </dgm:pt>
    <dgm:pt modelId="{B6B05054-D108-4BB8-A952-E029B3C328D8}" type="pres">
      <dgm:prSet presAssocID="{2E0FE500-CF32-4491-A8B0-71B52E28FDAD}" presName="node" presStyleLbl="node1" presStyleIdx="3" presStyleCnt="5">
        <dgm:presLayoutVars>
          <dgm:bulletEnabled val="1"/>
        </dgm:presLayoutVars>
      </dgm:prSet>
      <dgm:spPr/>
      <dgm:t>
        <a:bodyPr/>
        <a:lstStyle/>
        <a:p>
          <a:endParaRPr lang="en-US"/>
        </a:p>
      </dgm:t>
    </dgm:pt>
    <dgm:pt modelId="{B84A0D4A-A8CD-440C-9AE9-327EFFC809EE}" type="pres">
      <dgm:prSet presAssocID="{0B77A3E0-BE57-469D-B7CE-0956DE9972AA}" presName="sibTrans" presStyleLbl="sibTrans2D1" presStyleIdx="3" presStyleCnt="4"/>
      <dgm:spPr/>
      <dgm:t>
        <a:bodyPr/>
        <a:lstStyle/>
        <a:p>
          <a:endParaRPr lang="en-US"/>
        </a:p>
      </dgm:t>
    </dgm:pt>
    <dgm:pt modelId="{9B8AC54C-6F90-4095-935C-E7DD9411D4C0}" type="pres">
      <dgm:prSet presAssocID="{0B77A3E0-BE57-469D-B7CE-0956DE9972AA}" presName="connectorText" presStyleLbl="sibTrans2D1" presStyleIdx="3" presStyleCnt="4"/>
      <dgm:spPr/>
      <dgm:t>
        <a:bodyPr/>
        <a:lstStyle/>
        <a:p>
          <a:endParaRPr lang="en-US"/>
        </a:p>
      </dgm:t>
    </dgm:pt>
    <dgm:pt modelId="{AE06EEA3-B618-4263-8472-E8E42EA02CBD}" type="pres">
      <dgm:prSet presAssocID="{FA27738F-01C6-4BAF-9739-79CEE97260A0}" presName="node" presStyleLbl="node1" presStyleIdx="4" presStyleCnt="5">
        <dgm:presLayoutVars>
          <dgm:bulletEnabled val="1"/>
        </dgm:presLayoutVars>
      </dgm:prSet>
      <dgm:spPr/>
      <dgm:t>
        <a:bodyPr/>
        <a:lstStyle/>
        <a:p>
          <a:endParaRPr lang="en-US"/>
        </a:p>
      </dgm:t>
    </dgm:pt>
  </dgm:ptLst>
  <dgm:cxnLst>
    <dgm:cxn modelId="{FED2F812-744D-485A-893B-92F53FE8FDA5}" type="presOf" srcId="{16432E35-BCDE-4EC0-9053-74150D8746BD}" destId="{B31EEDEE-8108-406E-A800-18B5A64916B7}" srcOrd="0"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88C88BBE-EC6E-43B3-B32F-9512BE601693}" type="presOf" srcId="{DA85FDD7-1675-4060-91F4-EEDC0633CA13}" destId="{00BB0915-5BC5-4668-8C3B-7C3EA063C131}" srcOrd="0" destOrd="0" presId="urn:microsoft.com/office/officeart/2005/8/layout/process2"/>
    <dgm:cxn modelId="{C2A7279E-CF4A-45F4-8A7E-C57E3EB84F77}" type="presOf" srcId="{E4BCB6BB-D685-4356-800C-571EB6280F0E}" destId="{9B1CEACE-12C1-4E19-BC9B-F2007749239B}" srcOrd="0" destOrd="0" presId="urn:microsoft.com/office/officeart/2005/8/layout/process2"/>
    <dgm:cxn modelId="{C20F2724-80C0-4B0B-BC3C-8FE6D24A2920}" type="presOf" srcId="{2E0FE500-CF32-4491-A8B0-71B52E28FDAD}" destId="{B6B05054-D108-4BB8-A952-E029B3C328D8}" srcOrd="0" destOrd="0" presId="urn:microsoft.com/office/officeart/2005/8/layout/process2"/>
    <dgm:cxn modelId="{5EAAF43B-53AA-4545-A727-5A5DCF168206}" type="presOf" srcId="{AE65DDA0-BF4F-4EC6-BCE5-42973B7842F1}" destId="{B4A4EAB2-E049-428C-BBE3-0738A86E1D74}" srcOrd="1" destOrd="0" presId="urn:microsoft.com/office/officeart/2005/8/layout/process2"/>
    <dgm:cxn modelId="{5ADF9C9C-9898-40DC-9092-08CF6215E10E}" type="presOf" srcId="{AE65DDA0-BF4F-4EC6-BCE5-42973B7842F1}" destId="{65F41CA7-6A10-4773-B602-485F2AA41B71}" srcOrd="0" destOrd="0" presId="urn:microsoft.com/office/officeart/2005/8/layout/process2"/>
    <dgm:cxn modelId="{4E234423-BC79-4408-A019-F24D84056B3D}" type="presOf" srcId="{B5BB3B02-06CC-4149-B5ED-26AAC6933AF4}" destId="{ED11B7E8-7BAD-4554-9204-B0D78EE8E7E3}" srcOrd="0" destOrd="0" presId="urn:microsoft.com/office/officeart/2005/8/layout/process2"/>
    <dgm:cxn modelId="{B4756E06-6E4F-4637-85EB-1A5EC26B255C}" type="presOf" srcId="{FA27738F-01C6-4BAF-9739-79CEE97260A0}" destId="{AE06EEA3-B618-4263-8472-E8E42EA02CBD}" srcOrd="0" destOrd="0" presId="urn:microsoft.com/office/officeart/2005/8/layout/process2"/>
    <dgm:cxn modelId="{12489A0A-A3C7-48FA-A62B-CCFB1C2CC9E7}" type="presOf" srcId="{0B77A3E0-BE57-469D-B7CE-0956DE9972AA}" destId="{9B8AC54C-6F90-4095-935C-E7DD9411D4C0}" srcOrd="1" destOrd="0" presId="urn:microsoft.com/office/officeart/2005/8/layout/process2"/>
    <dgm:cxn modelId="{A801ECA5-6BE6-4A4A-8125-BDAAF3CC2C15}" type="presOf" srcId="{E9878239-6E71-43F0-ADA1-E92AD4AB5D1D}" destId="{7047B67C-1F4D-485D-8943-55D62503ABC2}" srcOrd="1" destOrd="0" presId="urn:microsoft.com/office/officeart/2005/8/layout/process2"/>
    <dgm:cxn modelId="{B2FB8F87-74E3-4E05-BEA7-4672C01FABD9}" srcId="{16432E35-BCDE-4EC0-9053-74150D8746BD}" destId="{FA27738F-01C6-4BAF-9739-79CEE97260A0}" srcOrd="4" destOrd="0" parTransId="{D6801253-1AB0-4B41-8F68-77506FAC5D65}" sibTransId="{72A0B2B0-FE7A-4EDF-A5D5-80326C3B4619}"/>
    <dgm:cxn modelId="{8E5D1515-2FBE-41ED-9083-F5552E1D9DB6}" type="presOf" srcId="{E9878239-6E71-43F0-ADA1-E92AD4AB5D1D}" destId="{DCE03F17-CD84-4EFE-B66E-6B42D792890B}" srcOrd="0" destOrd="0" presId="urn:microsoft.com/office/officeart/2005/8/layout/process2"/>
    <dgm:cxn modelId="{DCE64F03-5C15-4C8A-A04E-CF5F5E45E4DA}" srcId="{16432E35-BCDE-4EC0-9053-74150D8746BD}" destId="{E4BCB6BB-D685-4356-800C-571EB6280F0E}" srcOrd="2" destOrd="0" parTransId="{EAF88E59-BAC7-40CD-87D1-1DF330C7AAE6}" sibTransId="{B5BB3B02-06CC-4149-B5ED-26AAC6933AF4}"/>
    <dgm:cxn modelId="{4C215883-FC02-4230-AB62-EFF57147A7A4}" srcId="{16432E35-BCDE-4EC0-9053-74150D8746BD}" destId="{00A8C860-C1DF-45E9-8054-9A4EFD710E56}" srcOrd="1" destOrd="0" parTransId="{2D6404B2-D759-45B9-900A-86A992415D05}" sibTransId="{E9878239-6E71-43F0-ADA1-E92AD4AB5D1D}"/>
    <dgm:cxn modelId="{20F4209D-149D-441D-845D-B47706770736}" type="presOf" srcId="{00A8C860-C1DF-45E9-8054-9A4EFD710E56}" destId="{62FB4B6D-6365-4FA1-84A9-FB0D939BFFE3}" srcOrd="0" destOrd="0" presId="urn:microsoft.com/office/officeart/2005/8/layout/process2"/>
    <dgm:cxn modelId="{CC95D074-BA93-4A56-8473-B372A33DC8D5}" type="presOf" srcId="{B5BB3B02-06CC-4149-B5ED-26AAC6933AF4}" destId="{541F9760-59AD-4815-84A3-A765CEAF828B}" srcOrd="1" destOrd="0" presId="urn:microsoft.com/office/officeart/2005/8/layout/process2"/>
    <dgm:cxn modelId="{0ABAEE9B-3725-40E3-AA98-72C0BBD0D0A2}" srcId="{16432E35-BCDE-4EC0-9053-74150D8746BD}" destId="{2E0FE500-CF32-4491-A8B0-71B52E28FDAD}" srcOrd="3" destOrd="0" parTransId="{214DF30A-3646-45EB-B9A8-53E03701A759}" sibTransId="{0B77A3E0-BE57-469D-B7CE-0956DE9972AA}"/>
    <dgm:cxn modelId="{4D377DD7-FB79-4569-AF6A-4559065AD77A}" type="presOf" srcId="{0B77A3E0-BE57-469D-B7CE-0956DE9972AA}" destId="{B84A0D4A-A8CD-440C-9AE9-327EFFC809EE}" srcOrd="0" destOrd="0" presId="urn:microsoft.com/office/officeart/2005/8/layout/process2"/>
    <dgm:cxn modelId="{C957A7A4-2ED2-4C79-A6F8-F45AD71D6E87}" type="presParOf" srcId="{B31EEDEE-8108-406E-A800-18B5A64916B7}" destId="{00BB0915-5BC5-4668-8C3B-7C3EA063C131}" srcOrd="0" destOrd="0" presId="urn:microsoft.com/office/officeart/2005/8/layout/process2"/>
    <dgm:cxn modelId="{873B15E7-EF73-4BCA-B0C8-40B11D416291}" type="presParOf" srcId="{B31EEDEE-8108-406E-A800-18B5A64916B7}" destId="{65F41CA7-6A10-4773-B602-485F2AA41B71}" srcOrd="1" destOrd="0" presId="urn:microsoft.com/office/officeart/2005/8/layout/process2"/>
    <dgm:cxn modelId="{3B42AC2D-6E5C-4D0D-B969-0215EDD48015}" type="presParOf" srcId="{65F41CA7-6A10-4773-B602-485F2AA41B71}" destId="{B4A4EAB2-E049-428C-BBE3-0738A86E1D74}" srcOrd="0" destOrd="0" presId="urn:microsoft.com/office/officeart/2005/8/layout/process2"/>
    <dgm:cxn modelId="{FE8B9683-8750-4ABC-A5A1-ED418659CF14}" type="presParOf" srcId="{B31EEDEE-8108-406E-A800-18B5A64916B7}" destId="{62FB4B6D-6365-4FA1-84A9-FB0D939BFFE3}" srcOrd="2" destOrd="0" presId="urn:microsoft.com/office/officeart/2005/8/layout/process2"/>
    <dgm:cxn modelId="{637D9F48-25DB-44A2-8DA0-175D645FEB82}" type="presParOf" srcId="{B31EEDEE-8108-406E-A800-18B5A64916B7}" destId="{DCE03F17-CD84-4EFE-B66E-6B42D792890B}" srcOrd="3" destOrd="0" presId="urn:microsoft.com/office/officeart/2005/8/layout/process2"/>
    <dgm:cxn modelId="{BE19C808-FD52-48C7-BAAA-A215DCAEC3F1}" type="presParOf" srcId="{DCE03F17-CD84-4EFE-B66E-6B42D792890B}" destId="{7047B67C-1F4D-485D-8943-55D62503ABC2}" srcOrd="0" destOrd="0" presId="urn:microsoft.com/office/officeart/2005/8/layout/process2"/>
    <dgm:cxn modelId="{99D281AD-00DE-4055-B2AB-EE27B46B75FD}" type="presParOf" srcId="{B31EEDEE-8108-406E-A800-18B5A64916B7}" destId="{9B1CEACE-12C1-4E19-BC9B-F2007749239B}" srcOrd="4" destOrd="0" presId="urn:microsoft.com/office/officeart/2005/8/layout/process2"/>
    <dgm:cxn modelId="{F554DE36-D018-440F-A091-15D4AD9B326E}" type="presParOf" srcId="{B31EEDEE-8108-406E-A800-18B5A64916B7}" destId="{ED11B7E8-7BAD-4554-9204-B0D78EE8E7E3}" srcOrd="5" destOrd="0" presId="urn:microsoft.com/office/officeart/2005/8/layout/process2"/>
    <dgm:cxn modelId="{BBB59CA4-FD11-4EF1-AF24-0FDAEC4EDE9B}" type="presParOf" srcId="{ED11B7E8-7BAD-4554-9204-B0D78EE8E7E3}" destId="{541F9760-59AD-4815-84A3-A765CEAF828B}" srcOrd="0" destOrd="0" presId="urn:microsoft.com/office/officeart/2005/8/layout/process2"/>
    <dgm:cxn modelId="{8F17CA31-ED88-485B-B351-A658DD935A7B}" type="presParOf" srcId="{B31EEDEE-8108-406E-A800-18B5A64916B7}" destId="{B6B05054-D108-4BB8-A952-E029B3C328D8}" srcOrd="6" destOrd="0" presId="urn:microsoft.com/office/officeart/2005/8/layout/process2"/>
    <dgm:cxn modelId="{38226BC1-2FD7-4E5D-BBB7-D7AE0AA06F04}" type="presParOf" srcId="{B31EEDEE-8108-406E-A800-18B5A64916B7}" destId="{B84A0D4A-A8CD-440C-9AE9-327EFFC809EE}" srcOrd="7" destOrd="0" presId="urn:microsoft.com/office/officeart/2005/8/layout/process2"/>
    <dgm:cxn modelId="{16CC4BBA-EC8E-4EE3-B0AD-C953D4C531A6}" type="presParOf" srcId="{B84A0D4A-A8CD-440C-9AE9-327EFFC809EE}" destId="{9B8AC54C-6F90-4095-935C-E7DD9411D4C0}" srcOrd="0" destOrd="0" presId="urn:microsoft.com/office/officeart/2005/8/layout/process2"/>
    <dgm:cxn modelId="{2885F2F6-DA39-4776-827B-AC306D5AB8C2}" type="presParOf" srcId="{B31EEDEE-8108-406E-A800-18B5A64916B7}" destId="{AE06EEA3-B618-4263-8472-E8E42EA02CBD}"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dgm:t>
        <a:bodyPr/>
        <a:lstStyle/>
        <a:p>
          <a:pPr rtl="1">
            <a:spcBef>
              <a:spcPts val="0"/>
            </a:spcBef>
            <a:spcAft>
              <a:spcPts val="0"/>
            </a:spcAft>
          </a:pPr>
          <a:r>
            <a:rPr lang="fa-IR" sz="1400" dirty="0" smtClean="0">
              <a:cs typeface="B Nazanin" panose="00000400000000000000" pitchFamily="2" charset="-78"/>
            </a:rPr>
            <a:t>مطالعه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a:cs typeface="B Nazanin" panose="00000400000000000000" pitchFamily="2" charset="-78"/>
          </a:endParaRPr>
        </a:p>
      </dgm:t>
    </dgm:pt>
    <dgm:pt modelId="{00A8C860-C1DF-45E9-8054-9A4EFD710E56}">
      <dgm:prSet phldrT="[Text]" custT="1"/>
      <dgm:spPr>
        <a:ln>
          <a:solidFill>
            <a:srgbClr val="43C121"/>
          </a:solidFill>
        </a:ln>
      </dgm:spPr>
      <dgm:t>
        <a:bodyPr/>
        <a:lstStyle/>
        <a:p>
          <a:pPr rtl="1">
            <a:spcBef>
              <a:spcPts val="0"/>
            </a:spcBef>
            <a:spcAft>
              <a:spcPts val="0"/>
            </a:spcAft>
          </a:pPr>
          <a:r>
            <a:rPr lang="fa-IR" sz="1400" dirty="0" smtClean="0">
              <a:cs typeface="B Nazanin" panose="00000400000000000000" pitchFamily="2" charset="-78"/>
            </a:rPr>
            <a:t>1. تفکر درباره </a:t>
          </a:r>
        </a:p>
        <a:p>
          <a:pPr rtl="1">
            <a:spcBef>
              <a:spcPts val="0"/>
            </a:spcBef>
            <a:spcAft>
              <a:spcPts val="0"/>
            </a:spcAft>
          </a:pPr>
          <a:r>
            <a:rPr lang="fa-IR" sz="1400" dirty="0" smtClean="0">
              <a:cs typeface="B Nazanin" panose="00000400000000000000" pitchFamily="2" charset="-78"/>
            </a:rPr>
            <a:t>موضوعات</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6404B2-D759-45B9-900A-86A992415D05}" type="parTrans" cxnId="{4C215883-FC02-4230-AB62-EFF57147A7A4}">
      <dgm:prSet/>
      <dgm:spPr/>
      <dgm:t>
        <a:bodyPr/>
        <a:lstStyle/>
        <a:p>
          <a:pPr rtl="1">
            <a:spcBef>
              <a:spcPts val="0"/>
            </a:spcBef>
            <a:spcAft>
              <a:spcPts val="0"/>
            </a:spcAft>
          </a:pPr>
          <a:endParaRPr lang="en-US" sz="1400">
            <a:cs typeface="B Nazanin" panose="00000400000000000000" pitchFamily="2" charset="-78"/>
          </a:endParaRPr>
        </a:p>
      </dgm:t>
    </dgm:pt>
    <dgm:pt modelId="{E9878239-6E71-43F0-ADA1-E92AD4AB5D1D}" type="sibTrans" cxnId="{4C215883-FC02-4230-AB62-EFF57147A7A4}">
      <dgm:prSet custT="1"/>
      <dgm:spPr/>
      <dgm:t>
        <a:bodyPr/>
        <a:lstStyle/>
        <a:p>
          <a:pPr rtl="1">
            <a:spcBef>
              <a:spcPts val="0"/>
            </a:spcBef>
            <a:spcAft>
              <a:spcPts val="0"/>
            </a:spcAft>
          </a:pPr>
          <a:endParaRPr lang="en-US" sz="1400">
            <a:cs typeface="B Nazanin" panose="00000400000000000000" pitchFamily="2" charset="-78"/>
          </a:endParaRPr>
        </a:p>
      </dgm:t>
    </dgm:pt>
    <dgm:pt modelId="{E4BCB6BB-D685-4356-800C-571EB6280F0E}">
      <dgm:prSet phldrT="[Text]" custT="1"/>
      <dgm:spPr/>
      <dgm:t>
        <a:bodyPr/>
        <a:lstStyle/>
        <a:p>
          <a:pPr rtl="1">
            <a:spcBef>
              <a:spcPts val="0"/>
            </a:spcBef>
            <a:spcAft>
              <a:spcPts val="0"/>
            </a:spcAft>
          </a:pPr>
          <a:r>
            <a:rPr lang="fa-IR" sz="1400" dirty="0" smtClean="0">
              <a:cs typeface="B Nazanin" panose="00000400000000000000" pitchFamily="2" charset="-78"/>
            </a:rPr>
            <a:t>2. گزاره نویسی</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AF88E59-BAC7-40CD-87D1-1DF330C7AAE6}" type="parTrans" cxnId="{DCE64F03-5C15-4C8A-A04E-CF5F5E45E4DA}">
      <dgm:prSet/>
      <dgm:spPr/>
      <dgm:t>
        <a:bodyPr/>
        <a:lstStyle/>
        <a:p>
          <a:pPr rtl="1">
            <a:spcBef>
              <a:spcPts val="0"/>
            </a:spcBef>
            <a:spcAft>
              <a:spcPts val="0"/>
            </a:spcAft>
          </a:pPr>
          <a:endParaRPr lang="en-US" sz="1400">
            <a:cs typeface="B Nazanin" panose="00000400000000000000" pitchFamily="2" charset="-78"/>
          </a:endParaRPr>
        </a:p>
      </dgm:t>
    </dgm:pt>
    <dgm:pt modelId="{B5BB3B02-06CC-4149-B5ED-26AAC6933AF4}" type="sibTrans" cxnId="{DCE64F03-5C15-4C8A-A04E-CF5F5E45E4DA}">
      <dgm:prSet custT="1"/>
      <dgm:spPr/>
      <dgm:t>
        <a:bodyPr/>
        <a:lstStyle/>
        <a:p>
          <a:pPr rtl="1">
            <a:spcBef>
              <a:spcPts val="0"/>
            </a:spcBef>
            <a:spcAft>
              <a:spcPts val="0"/>
            </a:spcAft>
          </a:pPr>
          <a:endParaRPr lang="en-US" sz="1400">
            <a:cs typeface="B Nazanin" panose="00000400000000000000" pitchFamily="2" charset="-78"/>
          </a:endParaRPr>
        </a:p>
      </dgm:t>
    </dgm:pt>
    <dgm:pt modelId="{FA27738F-01C6-4BAF-9739-79CEE97260A0}">
      <dgm:prSet phldrT="[Text]" custT="1"/>
      <dgm:spPr/>
      <dgm:t>
        <a:bodyPr/>
        <a:lstStyle/>
        <a:p>
          <a:pPr rtl="1">
            <a:spcBef>
              <a:spcPts val="0"/>
            </a:spcBef>
            <a:spcAft>
              <a:spcPts val="0"/>
            </a:spcAft>
          </a:pPr>
          <a:r>
            <a:rPr lang="fa-IR" sz="1400" dirty="0" smtClean="0">
              <a:cs typeface="B Nazanin" panose="00000400000000000000" pitchFamily="2" charset="-78"/>
            </a:rPr>
            <a:t>4. طهارت برای تدبر</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6801253-1AB0-4B41-8F68-77506FAC5D65}" type="par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72A0B2B0-FE7A-4EDF-A5D5-80326C3B4619}" type="sib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2E0FE500-CF32-4491-A8B0-71B52E28FDAD}">
      <dgm:prSet phldrT="[Text]" custT="1"/>
      <dgm:spPr/>
      <dgm:t>
        <a:bodyPr/>
        <a:lstStyle/>
        <a:p>
          <a:pPr rtl="1">
            <a:spcBef>
              <a:spcPts val="0"/>
            </a:spcBef>
            <a:spcAft>
              <a:spcPts val="0"/>
            </a:spcAft>
          </a:pPr>
          <a:r>
            <a:rPr lang="fa-IR" sz="1400" dirty="0" smtClean="0">
              <a:cs typeface="B Nazanin" panose="00000400000000000000" pitchFamily="2" charset="-78"/>
            </a:rPr>
            <a:t>3. غرض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14DF30A-3646-45EB-B9A8-53E03701A759}" type="parTrans" cxnId="{0ABAEE9B-3725-40E3-AA98-72C0BBD0D0A2}">
      <dgm:prSet/>
      <dgm:spPr/>
      <dgm:t>
        <a:bodyPr/>
        <a:lstStyle/>
        <a:p>
          <a:pPr rtl="1">
            <a:spcBef>
              <a:spcPts val="0"/>
            </a:spcBef>
            <a:spcAft>
              <a:spcPts val="0"/>
            </a:spcAft>
          </a:pPr>
          <a:endParaRPr lang="en-US" sz="1400">
            <a:cs typeface="B Nazanin" panose="00000400000000000000" pitchFamily="2" charset="-78"/>
          </a:endParaRPr>
        </a:p>
      </dgm:t>
    </dgm:pt>
    <dgm:pt modelId="{0B77A3E0-BE57-469D-B7CE-0956DE9972AA}" type="sibTrans" cxnId="{0ABAEE9B-3725-40E3-AA98-72C0BBD0D0A2}">
      <dgm:prSet custT="1"/>
      <dgm:spPr/>
      <dgm:t>
        <a:bodyPr/>
        <a:lstStyle/>
        <a:p>
          <a:pPr rtl="1">
            <a:spcBef>
              <a:spcPts val="0"/>
            </a:spcBef>
            <a:spcAft>
              <a:spcPts val="0"/>
            </a:spcAft>
          </a:pPr>
          <a:endParaRPr lang="en-US" sz="1400">
            <a:cs typeface="B Nazanin" panose="00000400000000000000" pitchFamily="2" charset="-78"/>
          </a:endParaRPr>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5">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4"/>
      <dgm:spPr/>
      <dgm:t>
        <a:bodyPr/>
        <a:lstStyle/>
        <a:p>
          <a:endParaRPr lang="en-US"/>
        </a:p>
      </dgm:t>
    </dgm:pt>
    <dgm:pt modelId="{B4A4EAB2-E049-428C-BBE3-0738A86E1D74}" type="pres">
      <dgm:prSet presAssocID="{AE65DDA0-BF4F-4EC6-BCE5-42973B7842F1}" presName="connectorText" presStyleLbl="sibTrans2D1" presStyleIdx="0" presStyleCnt="4"/>
      <dgm:spPr/>
      <dgm:t>
        <a:bodyPr/>
        <a:lstStyle/>
        <a:p>
          <a:endParaRPr lang="en-US"/>
        </a:p>
      </dgm:t>
    </dgm:pt>
    <dgm:pt modelId="{62FB4B6D-6365-4FA1-84A9-FB0D939BFFE3}" type="pres">
      <dgm:prSet presAssocID="{00A8C860-C1DF-45E9-8054-9A4EFD710E56}" presName="node" presStyleLbl="node1" presStyleIdx="1" presStyleCnt="5">
        <dgm:presLayoutVars>
          <dgm:bulletEnabled val="1"/>
        </dgm:presLayoutVars>
      </dgm:prSet>
      <dgm:spPr/>
      <dgm:t>
        <a:bodyPr/>
        <a:lstStyle/>
        <a:p>
          <a:endParaRPr lang="en-US"/>
        </a:p>
      </dgm:t>
    </dgm:pt>
    <dgm:pt modelId="{DCE03F17-CD84-4EFE-B66E-6B42D792890B}" type="pres">
      <dgm:prSet presAssocID="{E9878239-6E71-43F0-ADA1-E92AD4AB5D1D}" presName="sibTrans" presStyleLbl="sibTrans2D1" presStyleIdx="1" presStyleCnt="4"/>
      <dgm:spPr/>
      <dgm:t>
        <a:bodyPr/>
        <a:lstStyle/>
        <a:p>
          <a:endParaRPr lang="en-US"/>
        </a:p>
      </dgm:t>
    </dgm:pt>
    <dgm:pt modelId="{7047B67C-1F4D-485D-8943-55D62503ABC2}" type="pres">
      <dgm:prSet presAssocID="{E9878239-6E71-43F0-ADA1-E92AD4AB5D1D}" presName="connectorText" presStyleLbl="sibTrans2D1" presStyleIdx="1" presStyleCnt="4"/>
      <dgm:spPr/>
      <dgm:t>
        <a:bodyPr/>
        <a:lstStyle/>
        <a:p>
          <a:endParaRPr lang="en-US"/>
        </a:p>
      </dgm:t>
    </dgm:pt>
    <dgm:pt modelId="{9B1CEACE-12C1-4E19-BC9B-F2007749239B}" type="pres">
      <dgm:prSet presAssocID="{E4BCB6BB-D685-4356-800C-571EB6280F0E}" presName="node" presStyleLbl="node1" presStyleIdx="2" presStyleCnt="5">
        <dgm:presLayoutVars>
          <dgm:bulletEnabled val="1"/>
        </dgm:presLayoutVars>
      </dgm:prSet>
      <dgm:spPr/>
      <dgm:t>
        <a:bodyPr/>
        <a:lstStyle/>
        <a:p>
          <a:endParaRPr lang="en-US"/>
        </a:p>
      </dgm:t>
    </dgm:pt>
    <dgm:pt modelId="{ED11B7E8-7BAD-4554-9204-B0D78EE8E7E3}" type="pres">
      <dgm:prSet presAssocID="{B5BB3B02-06CC-4149-B5ED-26AAC6933AF4}" presName="sibTrans" presStyleLbl="sibTrans2D1" presStyleIdx="2" presStyleCnt="4"/>
      <dgm:spPr/>
      <dgm:t>
        <a:bodyPr/>
        <a:lstStyle/>
        <a:p>
          <a:endParaRPr lang="en-US"/>
        </a:p>
      </dgm:t>
    </dgm:pt>
    <dgm:pt modelId="{541F9760-59AD-4815-84A3-A765CEAF828B}" type="pres">
      <dgm:prSet presAssocID="{B5BB3B02-06CC-4149-B5ED-26AAC6933AF4}" presName="connectorText" presStyleLbl="sibTrans2D1" presStyleIdx="2" presStyleCnt="4"/>
      <dgm:spPr/>
      <dgm:t>
        <a:bodyPr/>
        <a:lstStyle/>
        <a:p>
          <a:endParaRPr lang="en-US"/>
        </a:p>
      </dgm:t>
    </dgm:pt>
    <dgm:pt modelId="{B6B05054-D108-4BB8-A952-E029B3C328D8}" type="pres">
      <dgm:prSet presAssocID="{2E0FE500-CF32-4491-A8B0-71B52E28FDAD}" presName="node" presStyleLbl="node1" presStyleIdx="3" presStyleCnt="5">
        <dgm:presLayoutVars>
          <dgm:bulletEnabled val="1"/>
        </dgm:presLayoutVars>
      </dgm:prSet>
      <dgm:spPr/>
      <dgm:t>
        <a:bodyPr/>
        <a:lstStyle/>
        <a:p>
          <a:endParaRPr lang="en-US"/>
        </a:p>
      </dgm:t>
    </dgm:pt>
    <dgm:pt modelId="{B84A0D4A-A8CD-440C-9AE9-327EFFC809EE}" type="pres">
      <dgm:prSet presAssocID="{0B77A3E0-BE57-469D-B7CE-0956DE9972AA}" presName="sibTrans" presStyleLbl="sibTrans2D1" presStyleIdx="3" presStyleCnt="4"/>
      <dgm:spPr/>
      <dgm:t>
        <a:bodyPr/>
        <a:lstStyle/>
        <a:p>
          <a:endParaRPr lang="en-US"/>
        </a:p>
      </dgm:t>
    </dgm:pt>
    <dgm:pt modelId="{9B8AC54C-6F90-4095-935C-E7DD9411D4C0}" type="pres">
      <dgm:prSet presAssocID="{0B77A3E0-BE57-469D-B7CE-0956DE9972AA}" presName="connectorText" presStyleLbl="sibTrans2D1" presStyleIdx="3" presStyleCnt="4"/>
      <dgm:spPr/>
      <dgm:t>
        <a:bodyPr/>
        <a:lstStyle/>
        <a:p>
          <a:endParaRPr lang="en-US"/>
        </a:p>
      </dgm:t>
    </dgm:pt>
    <dgm:pt modelId="{AE06EEA3-B618-4263-8472-E8E42EA02CBD}" type="pres">
      <dgm:prSet presAssocID="{FA27738F-01C6-4BAF-9739-79CEE97260A0}" presName="node" presStyleLbl="node1" presStyleIdx="4" presStyleCnt="5">
        <dgm:presLayoutVars>
          <dgm:bulletEnabled val="1"/>
        </dgm:presLayoutVars>
      </dgm:prSet>
      <dgm:spPr/>
      <dgm:t>
        <a:bodyPr/>
        <a:lstStyle/>
        <a:p>
          <a:endParaRPr lang="en-US"/>
        </a:p>
      </dgm:t>
    </dgm:pt>
  </dgm:ptLst>
  <dgm:cxnLst>
    <dgm:cxn modelId="{D14EA4B9-3883-4AC0-8CE8-B5930E5365FC}" type="presOf" srcId="{00A8C860-C1DF-45E9-8054-9A4EFD710E56}" destId="{62FB4B6D-6365-4FA1-84A9-FB0D939BFFE3}" srcOrd="0" destOrd="0" presId="urn:microsoft.com/office/officeart/2005/8/layout/process2"/>
    <dgm:cxn modelId="{924F488C-EDE8-4B2B-89FA-4818B42BA591}" type="presOf" srcId="{AE65DDA0-BF4F-4EC6-BCE5-42973B7842F1}" destId="{65F41CA7-6A10-4773-B602-485F2AA41B71}" srcOrd="0" destOrd="0" presId="urn:microsoft.com/office/officeart/2005/8/layout/process2"/>
    <dgm:cxn modelId="{E7CAF219-6CC5-44B2-82A5-7D94D88A23F3}" type="presOf" srcId="{B5BB3B02-06CC-4149-B5ED-26AAC6933AF4}" destId="{ED11B7E8-7BAD-4554-9204-B0D78EE8E7E3}" srcOrd="0" destOrd="0" presId="urn:microsoft.com/office/officeart/2005/8/layout/process2"/>
    <dgm:cxn modelId="{33186382-9B68-48D0-A1D2-C68DE943AD03}" type="presOf" srcId="{0B77A3E0-BE57-469D-B7CE-0956DE9972AA}" destId="{B84A0D4A-A8CD-440C-9AE9-327EFFC809EE}" srcOrd="0"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6BEA7E8D-7FF4-48CF-BCB5-8B4F1D198536}" type="presOf" srcId="{2E0FE500-CF32-4491-A8B0-71B52E28FDAD}" destId="{B6B05054-D108-4BB8-A952-E029B3C328D8}" srcOrd="0" destOrd="0" presId="urn:microsoft.com/office/officeart/2005/8/layout/process2"/>
    <dgm:cxn modelId="{35BD8AAE-A134-4391-9A55-5FC3FBA31956}" type="presOf" srcId="{E4BCB6BB-D685-4356-800C-571EB6280F0E}" destId="{9B1CEACE-12C1-4E19-BC9B-F2007749239B}" srcOrd="0" destOrd="0" presId="urn:microsoft.com/office/officeart/2005/8/layout/process2"/>
    <dgm:cxn modelId="{67E9E673-41BB-4CAF-8F62-CEF8C6E33CF7}" type="presOf" srcId="{0B77A3E0-BE57-469D-B7CE-0956DE9972AA}" destId="{9B8AC54C-6F90-4095-935C-E7DD9411D4C0}" srcOrd="1" destOrd="0" presId="urn:microsoft.com/office/officeart/2005/8/layout/process2"/>
    <dgm:cxn modelId="{A56B9388-0923-477C-9F10-5371DE12808F}" type="presOf" srcId="{E9878239-6E71-43F0-ADA1-E92AD4AB5D1D}" destId="{DCE03F17-CD84-4EFE-B66E-6B42D792890B}" srcOrd="0" destOrd="0" presId="urn:microsoft.com/office/officeart/2005/8/layout/process2"/>
    <dgm:cxn modelId="{D034BD0C-F1F0-44CA-A9F7-69097A60EF24}" type="presOf" srcId="{E9878239-6E71-43F0-ADA1-E92AD4AB5D1D}" destId="{7047B67C-1F4D-485D-8943-55D62503ABC2}" srcOrd="1" destOrd="0" presId="urn:microsoft.com/office/officeart/2005/8/layout/process2"/>
    <dgm:cxn modelId="{281A4222-815B-4AD9-9127-2F645594093C}" type="presOf" srcId="{B5BB3B02-06CC-4149-B5ED-26AAC6933AF4}" destId="{541F9760-59AD-4815-84A3-A765CEAF828B}" srcOrd="1" destOrd="0" presId="urn:microsoft.com/office/officeart/2005/8/layout/process2"/>
    <dgm:cxn modelId="{B2FB8F87-74E3-4E05-BEA7-4672C01FABD9}" srcId="{16432E35-BCDE-4EC0-9053-74150D8746BD}" destId="{FA27738F-01C6-4BAF-9739-79CEE97260A0}" srcOrd="4" destOrd="0" parTransId="{D6801253-1AB0-4B41-8F68-77506FAC5D65}" sibTransId="{72A0B2B0-FE7A-4EDF-A5D5-80326C3B4619}"/>
    <dgm:cxn modelId="{4EE9979B-C838-4B36-BDCF-AC3A443B08D9}" type="presOf" srcId="{FA27738F-01C6-4BAF-9739-79CEE97260A0}" destId="{AE06EEA3-B618-4263-8472-E8E42EA02CBD}" srcOrd="0" destOrd="0" presId="urn:microsoft.com/office/officeart/2005/8/layout/process2"/>
    <dgm:cxn modelId="{F14DA88C-3567-4195-A4F0-F0C4EB8D9FB0}" type="presOf" srcId="{16432E35-BCDE-4EC0-9053-74150D8746BD}" destId="{B31EEDEE-8108-406E-A800-18B5A64916B7}" srcOrd="0" destOrd="0" presId="urn:microsoft.com/office/officeart/2005/8/layout/process2"/>
    <dgm:cxn modelId="{DCE64F03-5C15-4C8A-A04E-CF5F5E45E4DA}" srcId="{16432E35-BCDE-4EC0-9053-74150D8746BD}" destId="{E4BCB6BB-D685-4356-800C-571EB6280F0E}" srcOrd="2" destOrd="0" parTransId="{EAF88E59-BAC7-40CD-87D1-1DF330C7AAE6}" sibTransId="{B5BB3B02-06CC-4149-B5ED-26AAC6933AF4}"/>
    <dgm:cxn modelId="{4C215883-FC02-4230-AB62-EFF57147A7A4}" srcId="{16432E35-BCDE-4EC0-9053-74150D8746BD}" destId="{00A8C860-C1DF-45E9-8054-9A4EFD710E56}" srcOrd="1" destOrd="0" parTransId="{2D6404B2-D759-45B9-900A-86A992415D05}" sibTransId="{E9878239-6E71-43F0-ADA1-E92AD4AB5D1D}"/>
    <dgm:cxn modelId="{5F6F35F5-94DF-49C9-BD09-0D08A71592A5}" type="presOf" srcId="{AE65DDA0-BF4F-4EC6-BCE5-42973B7842F1}" destId="{B4A4EAB2-E049-428C-BBE3-0738A86E1D74}" srcOrd="1" destOrd="0" presId="urn:microsoft.com/office/officeart/2005/8/layout/process2"/>
    <dgm:cxn modelId="{BEA7368C-CC27-450B-8B0E-61E17E2D6747}" type="presOf" srcId="{DA85FDD7-1675-4060-91F4-EEDC0633CA13}" destId="{00BB0915-5BC5-4668-8C3B-7C3EA063C131}" srcOrd="0" destOrd="0" presId="urn:microsoft.com/office/officeart/2005/8/layout/process2"/>
    <dgm:cxn modelId="{0ABAEE9B-3725-40E3-AA98-72C0BBD0D0A2}" srcId="{16432E35-BCDE-4EC0-9053-74150D8746BD}" destId="{2E0FE500-CF32-4491-A8B0-71B52E28FDAD}" srcOrd="3" destOrd="0" parTransId="{214DF30A-3646-45EB-B9A8-53E03701A759}" sibTransId="{0B77A3E0-BE57-469D-B7CE-0956DE9972AA}"/>
    <dgm:cxn modelId="{0B22E755-D949-425B-AA14-CBD9ADBAE47A}" type="presParOf" srcId="{B31EEDEE-8108-406E-A800-18B5A64916B7}" destId="{00BB0915-5BC5-4668-8C3B-7C3EA063C131}" srcOrd="0" destOrd="0" presId="urn:microsoft.com/office/officeart/2005/8/layout/process2"/>
    <dgm:cxn modelId="{34CBC1EA-14FF-4F18-B96F-12D1B6E0374E}" type="presParOf" srcId="{B31EEDEE-8108-406E-A800-18B5A64916B7}" destId="{65F41CA7-6A10-4773-B602-485F2AA41B71}" srcOrd="1" destOrd="0" presId="urn:microsoft.com/office/officeart/2005/8/layout/process2"/>
    <dgm:cxn modelId="{10B992AA-AD50-4500-A908-E1F97B287806}" type="presParOf" srcId="{65F41CA7-6A10-4773-B602-485F2AA41B71}" destId="{B4A4EAB2-E049-428C-BBE3-0738A86E1D74}" srcOrd="0" destOrd="0" presId="urn:microsoft.com/office/officeart/2005/8/layout/process2"/>
    <dgm:cxn modelId="{4CF7ADAB-EB84-4EB5-AD9D-AF90039DC62E}" type="presParOf" srcId="{B31EEDEE-8108-406E-A800-18B5A64916B7}" destId="{62FB4B6D-6365-4FA1-84A9-FB0D939BFFE3}" srcOrd="2" destOrd="0" presId="urn:microsoft.com/office/officeart/2005/8/layout/process2"/>
    <dgm:cxn modelId="{2BBA5E1D-2E14-4EC8-9DA3-796DBA901B11}" type="presParOf" srcId="{B31EEDEE-8108-406E-A800-18B5A64916B7}" destId="{DCE03F17-CD84-4EFE-B66E-6B42D792890B}" srcOrd="3" destOrd="0" presId="urn:microsoft.com/office/officeart/2005/8/layout/process2"/>
    <dgm:cxn modelId="{9F4BEA34-B061-41F3-92A3-871A90F986DF}" type="presParOf" srcId="{DCE03F17-CD84-4EFE-B66E-6B42D792890B}" destId="{7047B67C-1F4D-485D-8943-55D62503ABC2}" srcOrd="0" destOrd="0" presId="urn:microsoft.com/office/officeart/2005/8/layout/process2"/>
    <dgm:cxn modelId="{2DEDE98B-738D-4C7D-A76D-5230C123F20E}" type="presParOf" srcId="{B31EEDEE-8108-406E-A800-18B5A64916B7}" destId="{9B1CEACE-12C1-4E19-BC9B-F2007749239B}" srcOrd="4" destOrd="0" presId="urn:microsoft.com/office/officeart/2005/8/layout/process2"/>
    <dgm:cxn modelId="{3B89917F-9297-412A-8812-342137849DE2}" type="presParOf" srcId="{B31EEDEE-8108-406E-A800-18B5A64916B7}" destId="{ED11B7E8-7BAD-4554-9204-B0D78EE8E7E3}" srcOrd="5" destOrd="0" presId="urn:microsoft.com/office/officeart/2005/8/layout/process2"/>
    <dgm:cxn modelId="{58DD7ACB-D42A-4C60-9864-AA6FE6A4FF33}" type="presParOf" srcId="{ED11B7E8-7BAD-4554-9204-B0D78EE8E7E3}" destId="{541F9760-59AD-4815-84A3-A765CEAF828B}" srcOrd="0" destOrd="0" presId="urn:microsoft.com/office/officeart/2005/8/layout/process2"/>
    <dgm:cxn modelId="{3B90BFEE-66F8-49CE-93CA-AE13E8FBF018}" type="presParOf" srcId="{B31EEDEE-8108-406E-A800-18B5A64916B7}" destId="{B6B05054-D108-4BB8-A952-E029B3C328D8}" srcOrd="6" destOrd="0" presId="urn:microsoft.com/office/officeart/2005/8/layout/process2"/>
    <dgm:cxn modelId="{9230F469-33FF-49C7-8BEC-680C35197F06}" type="presParOf" srcId="{B31EEDEE-8108-406E-A800-18B5A64916B7}" destId="{B84A0D4A-A8CD-440C-9AE9-327EFFC809EE}" srcOrd="7" destOrd="0" presId="urn:microsoft.com/office/officeart/2005/8/layout/process2"/>
    <dgm:cxn modelId="{84C8E186-D717-433D-A253-A73DBF093CC7}" type="presParOf" srcId="{B84A0D4A-A8CD-440C-9AE9-327EFFC809EE}" destId="{9B8AC54C-6F90-4095-935C-E7DD9411D4C0}" srcOrd="0" destOrd="0" presId="urn:microsoft.com/office/officeart/2005/8/layout/process2"/>
    <dgm:cxn modelId="{6025C39B-28F5-4C62-880F-7C80B5A7E82F}" type="presParOf" srcId="{B31EEDEE-8108-406E-A800-18B5A64916B7}" destId="{AE06EEA3-B618-4263-8472-E8E42EA02CBD}"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dgm:t>
        <a:bodyPr/>
        <a:lstStyle/>
        <a:p>
          <a:pPr rtl="1">
            <a:spcBef>
              <a:spcPts val="0"/>
            </a:spcBef>
            <a:spcAft>
              <a:spcPts val="0"/>
            </a:spcAft>
          </a:pPr>
          <a:r>
            <a:rPr lang="fa-IR" sz="1400" dirty="0" smtClean="0">
              <a:cs typeface="B Nazanin" panose="00000400000000000000" pitchFamily="2" charset="-78"/>
            </a:rPr>
            <a:t>مطالعه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a:cs typeface="B Nazanin" panose="00000400000000000000" pitchFamily="2" charset="-78"/>
          </a:endParaRPr>
        </a:p>
      </dgm:t>
    </dgm:pt>
    <dgm:pt modelId="{00A8C860-C1DF-45E9-8054-9A4EFD710E56}">
      <dgm:prSet phldrT="[Text]" custT="1"/>
      <dgm:spPr/>
      <dgm:t>
        <a:bodyPr/>
        <a:lstStyle/>
        <a:p>
          <a:pPr rtl="1">
            <a:spcBef>
              <a:spcPts val="0"/>
            </a:spcBef>
            <a:spcAft>
              <a:spcPts val="0"/>
            </a:spcAft>
          </a:pPr>
          <a:r>
            <a:rPr lang="fa-IR" sz="1400" dirty="0" smtClean="0">
              <a:cs typeface="B Nazanin" panose="00000400000000000000" pitchFamily="2" charset="-78"/>
            </a:rPr>
            <a:t>1. تفکر درباره </a:t>
          </a:r>
        </a:p>
        <a:p>
          <a:pPr rtl="1">
            <a:spcBef>
              <a:spcPts val="0"/>
            </a:spcBef>
            <a:spcAft>
              <a:spcPts val="0"/>
            </a:spcAft>
          </a:pPr>
          <a:r>
            <a:rPr lang="fa-IR" sz="1400" dirty="0" smtClean="0">
              <a:cs typeface="B Nazanin" panose="00000400000000000000" pitchFamily="2" charset="-78"/>
            </a:rPr>
            <a:t>موضوعات</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6404B2-D759-45B9-900A-86A992415D05}" type="parTrans" cxnId="{4C215883-FC02-4230-AB62-EFF57147A7A4}">
      <dgm:prSet/>
      <dgm:spPr/>
      <dgm:t>
        <a:bodyPr/>
        <a:lstStyle/>
        <a:p>
          <a:pPr rtl="1">
            <a:spcBef>
              <a:spcPts val="0"/>
            </a:spcBef>
            <a:spcAft>
              <a:spcPts val="0"/>
            </a:spcAft>
          </a:pPr>
          <a:endParaRPr lang="en-US" sz="1400">
            <a:cs typeface="B Nazanin" panose="00000400000000000000" pitchFamily="2" charset="-78"/>
          </a:endParaRPr>
        </a:p>
      </dgm:t>
    </dgm:pt>
    <dgm:pt modelId="{E9878239-6E71-43F0-ADA1-E92AD4AB5D1D}" type="sibTrans" cxnId="{4C215883-FC02-4230-AB62-EFF57147A7A4}">
      <dgm:prSet custT="1"/>
      <dgm:spPr/>
      <dgm:t>
        <a:bodyPr/>
        <a:lstStyle/>
        <a:p>
          <a:pPr rtl="1">
            <a:spcBef>
              <a:spcPts val="0"/>
            </a:spcBef>
            <a:spcAft>
              <a:spcPts val="0"/>
            </a:spcAft>
          </a:pPr>
          <a:endParaRPr lang="en-US" sz="1400">
            <a:cs typeface="B Nazanin" panose="00000400000000000000" pitchFamily="2" charset="-78"/>
          </a:endParaRPr>
        </a:p>
      </dgm:t>
    </dgm:pt>
    <dgm:pt modelId="{E4BCB6BB-D685-4356-800C-571EB6280F0E}">
      <dgm:prSet phldrT="[Text]" custT="1"/>
      <dgm:spPr>
        <a:ln>
          <a:solidFill>
            <a:srgbClr val="43C121"/>
          </a:solidFill>
        </a:ln>
      </dgm:spPr>
      <dgm:t>
        <a:bodyPr/>
        <a:lstStyle/>
        <a:p>
          <a:pPr rtl="1">
            <a:spcBef>
              <a:spcPts val="0"/>
            </a:spcBef>
            <a:spcAft>
              <a:spcPts val="0"/>
            </a:spcAft>
          </a:pPr>
          <a:r>
            <a:rPr lang="fa-IR" sz="1400" dirty="0" smtClean="0">
              <a:cs typeface="B Nazanin" panose="00000400000000000000" pitchFamily="2" charset="-78"/>
            </a:rPr>
            <a:t>2. گزاره نویسی</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AF88E59-BAC7-40CD-87D1-1DF330C7AAE6}" type="parTrans" cxnId="{DCE64F03-5C15-4C8A-A04E-CF5F5E45E4DA}">
      <dgm:prSet/>
      <dgm:spPr/>
      <dgm:t>
        <a:bodyPr/>
        <a:lstStyle/>
        <a:p>
          <a:pPr rtl="1">
            <a:spcBef>
              <a:spcPts val="0"/>
            </a:spcBef>
            <a:spcAft>
              <a:spcPts val="0"/>
            </a:spcAft>
          </a:pPr>
          <a:endParaRPr lang="en-US" sz="1400">
            <a:cs typeface="B Nazanin" panose="00000400000000000000" pitchFamily="2" charset="-78"/>
          </a:endParaRPr>
        </a:p>
      </dgm:t>
    </dgm:pt>
    <dgm:pt modelId="{B5BB3B02-06CC-4149-B5ED-26AAC6933AF4}" type="sibTrans" cxnId="{DCE64F03-5C15-4C8A-A04E-CF5F5E45E4DA}">
      <dgm:prSet custT="1"/>
      <dgm:spPr/>
      <dgm:t>
        <a:bodyPr/>
        <a:lstStyle/>
        <a:p>
          <a:pPr rtl="1">
            <a:spcBef>
              <a:spcPts val="0"/>
            </a:spcBef>
            <a:spcAft>
              <a:spcPts val="0"/>
            </a:spcAft>
          </a:pPr>
          <a:endParaRPr lang="en-US" sz="1400">
            <a:cs typeface="B Nazanin" panose="00000400000000000000" pitchFamily="2" charset="-78"/>
          </a:endParaRPr>
        </a:p>
      </dgm:t>
    </dgm:pt>
    <dgm:pt modelId="{FA27738F-01C6-4BAF-9739-79CEE97260A0}">
      <dgm:prSet phldrT="[Text]" custT="1"/>
      <dgm:spPr/>
      <dgm:t>
        <a:bodyPr/>
        <a:lstStyle/>
        <a:p>
          <a:pPr rtl="1">
            <a:spcBef>
              <a:spcPts val="0"/>
            </a:spcBef>
            <a:spcAft>
              <a:spcPts val="0"/>
            </a:spcAft>
          </a:pPr>
          <a:r>
            <a:rPr lang="fa-IR" sz="1400" dirty="0" smtClean="0">
              <a:cs typeface="B Nazanin" panose="00000400000000000000" pitchFamily="2" charset="-78"/>
            </a:rPr>
            <a:t>4. طهارت برای تدبر</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6801253-1AB0-4B41-8F68-77506FAC5D65}" type="par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72A0B2B0-FE7A-4EDF-A5D5-80326C3B4619}" type="sib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2E0FE500-CF32-4491-A8B0-71B52E28FDAD}">
      <dgm:prSet phldrT="[Text]" custT="1"/>
      <dgm:spPr/>
      <dgm:t>
        <a:bodyPr/>
        <a:lstStyle/>
        <a:p>
          <a:pPr rtl="1">
            <a:spcBef>
              <a:spcPts val="0"/>
            </a:spcBef>
            <a:spcAft>
              <a:spcPts val="0"/>
            </a:spcAft>
          </a:pPr>
          <a:r>
            <a:rPr lang="fa-IR" sz="1400" dirty="0" smtClean="0">
              <a:cs typeface="B Nazanin" panose="00000400000000000000" pitchFamily="2" charset="-78"/>
            </a:rPr>
            <a:t>3. غرض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14DF30A-3646-45EB-B9A8-53E03701A759}" type="parTrans" cxnId="{0ABAEE9B-3725-40E3-AA98-72C0BBD0D0A2}">
      <dgm:prSet/>
      <dgm:spPr/>
      <dgm:t>
        <a:bodyPr/>
        <a:lstStyle/>
        <a:p>
          <a:pPr rtl="1">
            <a:spcBef>
              <a:spcPts val="0"/>
            </a:spcBef>
            <a:spcAft>
              <a:spcPts val="0"/>
            </a:spcAft>
          </a:pPr>
          <a:endParaRPr lang="en-US" sz="1400">
            <a:cs typeface="B Nazanin" panose="00000400000000000000" pitchFamily="2" charset="-78"/>
          </a:endParaRPr>
        </a:p>
      </dgm:t>
    </dgm:pt>
    <dgm:pt modelId="{0B77A3E0-BE57-469D-B7CE-0956DE9972AA}" type="sibTrans" cxnId="{0ABAEE9B-3725-40E3-AA98-72C0BBD0D0A2}">
      <dgm:prSet custT="1"/>
      <dgm:spPr/>
      <dgm:t>
        <a:bodyPr/>
        <a:lstStyle/>
        <a:p>
          <a:pPr rtl="1">
            <a:spcBef>
              <a:spcPts val="0"/>
            </a:spcBef>
            <a:spcAft>
              <a:spcPts val="0"/>
            </a:spcAft>
          </a:pPr>
          <a:endParaRPr lang="en-US" sz="1400">
            <a:cs typeface="B Nazanin" panose="00000400000000000000" pitchFamily="2" charset="-78"/>
          </a:endParaRPr>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5">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4"/>
      <dgm:spPr/>
      <dgm:t>
        <a:bodyPr/>
        <a:lstStyle/>
        <a:p>
          <a:endParaRPr lang="en-US"/>
        </a:p>
      </dgm:t>
    </dgm:pt>
    <dgm:pt modelId="{B4A4EAB2-E049-428C-BBE3-0738A86E1D74}" type="pres">
      <dgm:prSet presAssocID="{AE65DDA0-BF4F-4EC6-BCE5-42973B7842F1}" presName="connectorText" presStyleLbl="sibTrans2D1" presStyleIdx="0" presStyleCnt="4"/>
      <dgm:spPr/>
      <dgm:t>
        <a:bodyPr/>
        <a:lstStyle/>
        <a:p>
          <a:endParaRPr lang="en-US"/>
        </a:p>
      </dgm:t>
    </dgm:pt>
    <dgm:pt modelId="{62FB4B6D-6365-4FA1-84A9-FB0D939BFFE3}" type="pres">
      <dgm:prSet presAssocID="{00A8C860-C1DF-45E9-8054-9A4EFD710E56}" presName="node" presStyleLbl="node1" presStyleIdx="1" presStyleCnt="5">
        <dgm:presLayoutVars>
          <dgm:bulletEnabled val="1"/>
        </dgm:presLayoutVars>
      </dgm:prSet>
      <dgm:spPr/>
      <dgm:t>
        <a:bodyPr/>
        <a:lstStyle/>
        <a:p>
          <a:endParaRPr lang="en-US"/>
        </a:p>
      </dgm:t>
    </dgm:pt>
    <dgm:pt modelId="{DCE03F17-CD84-4EFE-B66E-6B42D792890B}" type="pres">
      <dgm:prSet presAssocID="{E9878239-6E71-43F0-ADA1-E92AD4AB5D1D}" presName="sibTrans" presStyleLbl="sibTrans2D1" presStyleIdx="1" presStyleCnt="4"/>
      <dgm:spPr/>
      <dgm:t>
        <a:bodyPr/>
        <a:lstStyle/>
        <a:p>
          <a:endParaRPr lang="en-US"/>
        </a:p>
      </dgm:t>
    </dgm:pt>
    <dgm:pt modelId="{7047B67C-1F4D-485D-8943-55D62503ABC2}" type="pres">
      <dgm:prSet presAssocID="{E9878239-6E71-43F0-ADA1-E92AD4AB5D1D}" presName="connectorText" presStyleLbl="sibTrans2D1" presStyleIdx="1" presStyleCnt="4"/>
      <dgm:spPr/>
      <dgm:t>
        <a:bodyPr/>
        <a:lstStyle/>
        <a:p>
          <a:endParaRPr lang="en-US"/>
        </a:p>
      </dgm:t>
    </dgm:pt>
    <dgm:pt modelId="{9B1CEACE-12C1-4E19-BC9B-F2007749239B}" type="pres">
      <dgm:prSet presAssocID="{E4BCB6BB-D685-4356-800C-571EB6280F0E}" presName="node" presStyleLbl="node1" presStyleIdx="2" presStyleCnt="5">
        <dgm:presLayoutVars>
          <dgm:bulletEnabled val="1"/>
        </dgm:presLayoutVars>
      </dgm:prSet>
      <dgm:spPr/>
      <dgm:t>
        <a:bodyPr/>
        <a:lstStyle/>
        <a:p>
          <a:endParaRPr lang="en-US"/>
        </a:p>
      </dgm:t>
    </dgm:pt>
    <dgm:pt modelId="{ED11B7E8-7BAD-4554-9204-B0D78EE8E7E3}" type="pres">
      <dgm:prSet presAssocID="{B5BB3B02-06CC-4149-B5ED-26AAC6933AF4}" presName="sibTrans" presStyleLbl="sibTrans2D1" presStyleIdx="2" presStyleCnt="4"/>
      <dgm:spPr/>
      <dgm:t>
        <a:bodyPr/>
        <a:lstStyle/>
        <a:p>
          <a:endParaRPr lang="en-US"/>
        </a:p>
      </dgm:t>
    </dgm:pt>
    <dgm:pt modelId="{541F9760-59AD-4815-84A3-A765CEAF828B}" type="pres">
      <dgm:prSet presAssocID="{B5BB3B02-06CC-4149-B5ED-26AAC6933AF4}" presName="connectorText" presStyleLbl="sibTrans2D1" presStyleIdx="2" presStyleCnt="4"/>
      <dgm:spPr/>
      <dgm:t>
        <a:bodyPr/>
        <a:lstStyle/>
        <a:p>
          <a:endParaRPr lang="en-US"/>
        </a:p>
      </dgm:t>
    </dgm:pt>
    <dgm:pt modelId="{B6B05054-D108-4BB8-A952-E029B3C328D8}" type="pres">
      <dgm:prSet presAssocID="{2E0FE500-CF32-4491-A8B0-71B52E28FDAD}" presName="node" presStyleLbl="node1" presStyleIdx="3" presStyleCnt="5">
        <dgm:presLayoutVars>
          <dgm:bulletEnabled val="1"/>
        </dgm:presLayoutVars>
      </dgm:prSet>
      <dgm:spPr/>
      <dgm:t>
        <a:bodyPr/>
        <a:lstStyle/>
        <a:p>
          <a:endParaRPr lang="en-US"/>
        </a:p>
      </dgm:t>
    </dgm:pt>
    <dgm:pt modelId="{B84A0D4A-A8CD-440C-9AE9-327EFFC809EE}" type="pres">
      <dgm:prSet presAssocID="{0B77A3E0-BE57-469D-B7CE-0956DE9972AA}" presName="sibTrans" presStyleLbl="sibTrans2D1" presStyleIdx="3" presStyleCnt="4"/>
      <dgm:spPr/>
      <dgm:t>
        <a:bodyPr/>
        <a:lstStyle/>
        <a:p>
          <a:endParaRPr lang="en-US"/>
        </a:p>
      </dgm:t>
    </dgm:pt>
    <dgm:pt modelId="{9B8AC54C-6F90-4095-935C-E7DD9411D4C0}" type="pres">
      <dgm:prSet presAssocID="{0B77A3E0-BE57-469D-B7CE-0956DE9972AA}" presName="connectorText" presStyleLbl="sibTrans2D1" presStyleIdx="3" presStyleCnt="4"/>
      <dgm:spPr/>
      <dgm:t>
        <a:bodyPr/>
        <a:lstStyle/>
        <a:p>
          <a:endParaRPr lang="en-US"/>
        </a:p>
      </dgm:t>
    </dgm:pt>
    <dgm:pt modelId="{AE06EEA3-B618-4263-8472-E8E42EA02CBD}" type="pres">
      <dgm:prSet presAssocID="{FA27738F-01C6-4BAF-9739-79CEE97260A0}" presName="node" presStyleLbl="node1" presStyleIdx="4" presStyleCnt="5">
        <dgm:presLayoutVars>
          <dgm:bulletEnabled val="1"/>
        </dgm:presLayoutVars>
      </dgm:prSet>
      <dgm:spPr/>
      <dgm:t>
        <a:bodyPr/>
        <a:lstStyle/>
        <a:p>
          <a:endParaRPr lang="en-US"/>
        </a:p>
      </dgm:t>
    </dgm:pt>
  </dgm:ptLst>
  <dgm:cxnLst>
    <dgm:cxn modelId="{62C96F49-5543-419B-9539-A8C33044F900}" type="presOf" srcId="{B5BB3B02-06CC-4149-B5ED-26AAC6933AF4}" destId="{541F9760-59AD-4815-84A3-A765CEAF828B}" srcOrd="1" destOrd="0" presId="urn:microsoft.com/office/officeart/2005/8/layout/process2"/>
    <dgm:cxn modelId="{31B363DE-C41A-4DBA-BCB6-918ED829C259}" type="presOf" srcId="{E4BCB6BB-D685-4356-800C-571EB6280F0E}" destId="{9B1CEACE-12C1-4E19-BC9B-F2007749239B}" srcOrd="0" destOrd="0" presId="urn:microsoft.com/office/officeart/2005/8/layout/process2"/>
    <dgm:cxn modelId="{C4F4D479-705A-4351-83DF-71FA57A8C53D}" type="presOf" srcId="{E9878239-6E71-43F0-ADA1-E92AD4AB5D1D}" destId="{7047B67C-1F4D-485D-8943-55D62503ABC2}" srcOrd="1"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4A4411C2-6516-47DB-B63B-6B5AE2B77DA0}" type="presOf" srcId="{AE65DDA0-BF4F-4EC6-BCE5-42973B7842F1}" destId="{65F41CA7-6A10-4773-B602-485F2AA41B71}" srcOrd="0" destOrd="0" presId="urn:microsoft.com/office/officeart/2005/8/layout/process2"/>
    <dgm:cxn modelId="{BCDC977A-0596-4705-B8C9-C808A0BD2C34}" type="presOf" srcId="{0B77A3E0-BE57-469D-B7CE-0956DE9972AA}" destId="{9B8AC54C-6F90-4095-935C-E7DD9411D4C0}" srcOrd="1" destOrd="0" presId="urn:microsoft.com/office/officeart/2005/8/layout/process2"/>
    <dgm:cxn modelId="{57CB91EA-EA2D-45AF-A729-B7428F8F73CF}" type="presOf" srcId="{16432E35-BCDE-4EC0-9053-74150D8746BD}" destId="{B31EEDEE-8108-406E-A800-18B5A64916B7}" srcOrd="0" destOrd="0" presId="urn:microsoft.com/office/officeart/2005/8/layout/process2"/>
    <dgm:cxn modelId="{5DD9E588-4CB6-482B-80CD-C6E41BCAB681}" type="presOf" srcId="{0B77A3E0-BE57-469D-B7CE-0956DE9972AA}" destId="{B84A0D4A-A8CD-440C-9AE9-327EFFC809EE}" srcOrd="0" destOrd="0" presId="urn:microsoft.com/office/officeart/2005/8/layout/process2"/>
    <dgm:cxn modelId="{5E82519A-0EE9-4EFA-B6DF-932DC94EB6C6}" type="presOf" srcId="{DA85FDD7-1675-4060-91F4-EEDC0633CA13}" destId="{00BB0915-5BC5-4668-8C3B-7C3EA063C131}" srcOrd="0" destOrd="0" presId="urn:microsoft.com/office/officeart/2005/8/layout/process2"/>
    <dgm:cxn modelId="{A50EF60F-85AA-441A-B8FE-F6276C659BBD}" type="presOf" srcId="{E9878239-6E71-43F0-ADA1-E92AD4AB5D1D}" destId="{DCE03F17-CD84-4EFE-B66E-6B42D792890B}" srcOrd="0" destOrd="0" presId="urn:microsoft.com/office/officeart/2005/8/layout/process2"/>
    <dgm:cxn modelId="{8F449F35-2B6D-4D05-B352-D81DC31BFB8E}" type="presOf" srcId="{B5BB3B02-06CC-4149-B5ED-26AAC6933AF4}" destId="{ED11B7E8-7BAD-4554-9204-B0D78EE8E7E3}" srcOrd="0" destOrd="0" presId="urn:microsoft.com/office/officeart/2005/8/layout/process2"/>
    <dgm:cxn modelId="{A416E5F5-796D-479E-96BB-5A03D45F9DDD}" type="presOf" srcId="{2E0FE500-CF32-4491-A8B0-71B52E28FDAD}" destId="{B6B05054-D108-4BB8-A952-E029B3C328D8}" srcOrd="0" destOrd="0" presId="urn:microsoft.com/office/officeart/2005/8/layout/process2"/>
    <dgm:cxn modelId="{E70EB1C3-2776-4BBF-8BC2-13349A837E52}" type="presOf" srcId="{00A8C860-C1DF-45E9-8054-9A4EFD710E56}" destId="{62FB4B6D-6365-4FA1-84A9-FB0D939BFFE3}" srcOrd="0" destOrd="0" presId="urn:microsoft.com/office/officeart/2005/8/layout/process2"/>
    <dgm:cxn modelId="{B2FB8F87-74E3-4E05-BEA7-4672C01FABD9}" srcId="{16432E35-BCDE-4EC0-9053-74150D8746BD}" destId="{FA27738F-01C6-4BAF-9739-79CEE97260A0}" srcOrd="4" destOrd="0" parTransId="{D6801253-1AB0-4B41-8F68-77506FAC5D65}" sibTransId="{72A0B2B0-FE7A-4EDF-A5D5-80326C3B4619}"/>
    <dgm:cxn modelId="{01589C56-0597-4D6C-ACCA-3072F3AC7937}" type="presOf" srcId="{FA27738F-01C6-4BAF-9739-79CEE97260A0}" destId="{AE06EEA3-B618-4263-8472-E8E42EA02CBD}" srcOrd="0" destOrd="0" presId="urn:microsoft.com/office/officeart/2005/8/layout/process2"/>
    <dgm:cxn modelId="{DCE64F03-5C15-4C8A-A04E-CF5F5E45E4DA}" srcId="{16432E35-BCDE-4EC0-9053-74150D8746BD}" destId="{E4BCB6BB-D685-4356-800C-571EB6280F0E}" srcOrd="2" destOrd="0" parTransId="{EAF88E59-BAC7-40CD-87D1-1DF330C7AAE6}" sibTransId="{B5BB3B02-06CC-4149-B5ED-26AAC6933AF4}"/>
    <dgm:cxn modelId="{AF0160F9-7E1D-4A9C-8968-BF79B68EDA39}" type="presOf" srcId="{AE65DDA0-BF4F-4EC6-BCE5-42973B7842F1}" destId="{B4A4EAB2-E049-428C-BBE3-0738A86E1D74}" srcOrd="1" destOrd="0" presId="urn:microsoft.com/office/officeart/2005/8/layout/process2"/>
    <dgm:cxn modelId="{4C215883-FC02-4230-AB62-EFF57147A7A4}" srcId="{16432E35-BCDE-4EC0-9053-74150D8746BD}" destId="{00A8C860-C1DF-45E9-8054-9A4EFD710E56}" srcOrd="1" destOrd="0" parTransId="{2D6404B2-D759-45B9-900A-86A992415D05}" sibTransId="{E9878239-6E71-43F0-ADA1-E92AD4AB5D1D}"/>
    <dgm:cxn modelId="{0ABAEE9B-3725-40E3-AA98-72C0BBD0D0A2}" srcId="{16432E35-BCDE-4EC0-9053-74150D8746BD}" destId="{2E0FE500-CF32-4491-A8B0-71B52E28FDAD}" srcOrd="3" destOrd="0" parTransId="{214DF30A-3646-45EB-B9A8-53E03701A759}" sibTransId="{0B77A3E0-BE57-469D-B7CE-0956DE9972AA}"/>
    <dgm:cxn modelId="{B733C5A1-6C17-41EF-8BDF-848E5893826B}" type="presParOf" srcId="{B31EEDEE-8108-406E-A800-18B5A64916B7}" destId="{00BB0915-5BC5-4668-8C3B-7C3EA063C131}" srcOrd="0" destOrd="0" presId="urn:microsoft.com/office/officeart/2005/8/layout/process2"/>
    <dgm:cxn modelId="{B490ED36-E4E3-449D-B51F-C485D704BC39}" type="presParOf" srcId="{B31EEDEE-8108-406E-A800-18B5A64916B7}" destId="{65F41CA7-6A10-4773-B602-485F2AA41B71}" srcOrd="1" destOrd="0" presId="urn:microsoft.com/office/officeart/2005/8/layout/process2"/>
    <dgm:cxn modelId="{3934B568-46FC-48D0-BF58-E44BFC2BBCFF}" type="presParOf" srcId="{65F41CA7-6A10-4773-B602-485F2AA41B71}" destId="{B4A4EAB2-E049-428C-BBE3-0738A86E1D74}" srcOrd="0" destOrd="0" presId="urn:microsoft.com/office/officeart/2005/8/layout/process2"/>
    <dgm:cxn modelId="{E9671F3E-1F9C-4278-8ACF-209EF434228A}" type="presParOf" srcId="{B31EEDEE-8108-406E-A800-18B5A64916B7}" destId="{62FB4B6D-6365-4FA1-84A9-FB0D939BFFE3}" srcOrd="2" destOrd="0" presId="urn:microsoft.com/office/officeart/2005/8/layout/process2"/>
    <dgm:cxn modelId="{87C63000-6E7E-4490-858B-0AA3EF07D3D1}" type="presParOf" srcId="{B31EEDEE-8108-406E-A800-18B5A64916B7}" destId="{DCE03F17-CD84-4EFE-B66E-6B42D792890B}" srcOrd="3" destOrd="0" presId="urn:microsoft.com/office/officeart/2005/8/layout/process2"/>
    <dgm:cxn modelId="{7EAC351C-1B3E-4266-A55D-A8B04B558AD6}" type="presParOf" srcId="{DCE03F17-CD84-4EFE-B66E-6B42D792890B}" destId="{7047B67C-1F4D-485D-8943-55D62503ABC2}" srcOrd="0" destOrd="0" presId="urn:microsoft.com/office/officeart/2005/8/layout/process2"/>
    <dgm:cxn modelId="{9738282F-F800-4F96-A621-FD3D29D98591}" type="presParOf" srcId="{B31EEDEE-8108-406E-A800-18B5A64916B7}" destId="{9B1CEACE-12C1-4E19-BC9B-F2007749239B}" srcOrd="4" destOrd="0" presId="urn:microsoft.com/office/officeart/2005/8/layout/process2"/>
    <dgm:cxn modelId="{CC200C4E-2E8B-4206-AC46-44479BFCA6FB}" type="presParOf" srcId="{B31EEDEE-8108-406E-A800-18B5A64916B7}" destId="{ED11B7E8-7BAD-4554-9204-B0D78EE8E7E3}" srcOrd="5" destOrd="0" presId="urn:microsoft.com/office/officeart/2005/8/layout/process2"/>
    <dgm:cxn modelId="{682F89B0-7176-49E7-B129-4056CE8CE1BC}" type="presParOf" srcId="{ED11B7E8-7BAD-4554-9204-B0D78EE8E7E3}" destId="{541F9760-59AD-4815-84A3-A765CEAF828B}" srcOrd="0" destOrd="0" presId="urn:microsoft.com/office/officeart/2005/8/layout/process2"/>
    <dgm:cxn modelId="{D085FFA2-4FCF-4042-9707-73C1B3B6E2BB}" type="presParOf" srcId="{B31EEDEE-8108-406E-A800-18B5A64916B7}" destId="{B6B05054-D108-4BB8-A952-E029B3C328D8}" srcOrd="6" destOrd="0" presId="urn:microsoft.com/office/officeart/2005/8/layout/process2"/>
    <dgm:cxn modelId="{CF90AA8A-A584-4866-A81A-A6790766B177}" type="presParOf" srcId="{B31EEDEE-8108-406E-A800-18B5A64916B7}" destId="{B84A0D4A-A8CD-440C-9AE9-327EFFC809EE}" srcOrd="7" destOrd="0" presId="urn:microsoft.com/office/officeart/2005/8/layout/process2"/>
    <dgm:cxn modelId="{561718B5-EF10-4581-A23F-5C4B65FD0ABF}" type="presParOf" srcId="{B84A0D4A-A8CD-440C-9AE9-327EFFC809EE}" destId="{9B8AC54C-6F90-4095-935C-E7DD9411D4C0}" srcOrd="0" destOrd="0" presId="urn:microsoft.com/office/officeart/2005/8/layout/process2"/>
    <dgm:cxn modelId="{A48B4D60-FB49-4873-B2E0-FE54ABDA55D6}" type="presParOf" srcId="{B31EEDEE-8108-406E-A800-18B5A64916B7}" destId="{AE06EEA3-B618-4263-8472-E8E42EA02CBD}" srcOrd="8"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87991CB6-351A-4479-BCB3-E35C172AFECD}" type="doc">
      <dgm:prSet loTypeId="urn:microsoft.com/office/officeart/2005/8/layout/radial4" loCatId="relationship" qsTypeId="urn:microsoft.com/office/officeart/2005/8/quickstyle/simple5" qsCatId="simple" csTypeId="urn:microsoft.com/office/officeart/2005/8/colors/accent6_2" csCatId="accent6" phldr="1"/>
      <dgm:spPr/>
      <dgm:t>
        <a:bodyPr/>
        <a:lstStyle/>
        <a:p>
          <a:endParaRPr lang="en-US"/>
        </a:p>
      </dgm:t>
    </dgm:pt>
    <dgm:pt modelId="{3F991C47-5F3A-41A8-8BF6-79CF738D55E9}">
      <dgm:prSet phldrT="[Text]" custT="1"/>
      <dgm:spPr/>
      <dgm:t>
        <a:bodyPr/>
        <a:lstStyle/>
        <a:p>
          <a:pPr rtl="1"/>
          <a:r>
            <a:rPr lang="fa-IR" sz="2800" dirty="0" smtClean="0">
              <a:cs typeface="B Nazanin" panose="00000400000000000000" pitchFamily="2" charset="-78"/>
            </a:rPr>
            <a:t>گزاره نویسی</a:t>
          </a:r>
          <a:endParaRPr lang="en-US" sz="2800" dirty="0">
            <a:cs typeface="B Nazanin" panose="00000400000000000000" pitchFamily="2" charset="-78"/>
          </a:endParaRPr>
        </a:p>
      </dgm:t>
    </dgm:pt>
    <dgm:pt modelId="{EA8FECDE-6C46-4630-8C28-B61A9993B341}" type="parTrans" cxnId="{0634225C-6766-4D12-9115-0A1E4403A256}">
      <dgm:prSet/>
      <dgm:spPr/>
      <dgm:t>
        <a:bodyPr/>
        <a:lstStyle/>
        <a:p>
          <a:pPr rtl="1"/>
          <a:endParaRPr lang="en-US" sz="2800">
            <a:cs typeface="B Nazanin" panose="00000400000000000000" pitchFamily="2" charset="-78"/>
          </a:endParaRPr>
        </a:p>
      </dgm:t>
    </dgm:pt>
    <dgm:pt modelId="{3B1F76E4-4857-489D-8F5E-1201118DA22E}" type="sibTrans" cxnId="{0634225C-6766-4D12-9115-0A1E4403A256}">
      <dgm:prSet/>
      <dgm:spPr/>
      <dgm:t>
        <a:bodyPr/>
        <a:lstStyle/>
        <a:p>
          <a:pPr rtl="1"/>
          <a:endParaRPr lang="en-US" sz="2800">
            <a:cs typeface="B Nazanin" panose="00000400000000000000" pitchFamily="2" charset="-78"/>
          </a:endParaRPr>
        </a:p>
      </dgm:t>
    </dgm:pt>
    <dgm:pt modelId="{2C8AC898-669E-4CFF-B80F-28E878E4E5FE}">
      <dgm:prSet phldrT="[Text]" custT="1"/>
      <dgm:spPr/>
      <dgm:t>
        <a:bodyPr/>
        <a:lstStyle/>
        <a:p>
          <a:pPr rtl="1"/>
          <a:r>
            <a:rPr lang="fa-IR" sz="2800" dirty="0" smtClean="0">
              <a:cs typeface="B Nazanin" panose="00000400000000000000" pitchFamily="2" charset="-78"/>
            </a:rPr>
            <a:t>الف. گزاره های جزوه</a:t>
          </a:r>
          <a:endParaRPr lang="en-US" sz="28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A7AEDA9D-9612-4183-BEE6-CF083C740652}" type="parTrans" cxnId="{03855C67-7B5F-4051-9883-4A16A79A839B}">
      <dgm:prSet custT="1"/>
      <dgm:spPr/>
      <dgm:t>
        <a:bodyPr/>
        <a:lstStyle/>
        <a:p>
          <a:pPr rtl="1"/>
          <a:endParaRPr lang="en-US" sz="2800">
            <a:cs typeface="B Nazanin" panose="00000400000000000000" pitchFamily="2" charset="-78"/>
          </a:endParaRPr>
        </a:p>
      </dgm:t>
    </dgm:pt>
    <dgm:pt modelId="{9275736A-9846-40A8-AA3B-14C05A88B22F}" type="sibTrans" cxnId="{03855C67-7B5F-4051-9883-4A16A79A839B}">
      <dgm:prSet/>
      <dgm:spPr/>
      <dgm:t>
        <a:bodyPr/>
        <a:lstStyle/>
        <a:p>
          <a:pPr rtl="1"/>
          <a:endParaRPr lang="en-US" sz="2800">
            <a:cs typeface="B Nazanin" panose="00000400000000000000" pitchFamily="2" charset="-78"/>
          </a:endParaRPr>
        </a:p>
      </dgm:t>
    </dgm:pt>
    <dgm:pt modelId="{D5F31119-8737-40F7-8325-58B332CD3027}">
      <dgm:prSet phldrT="[Text]" custT="1"/>
      <dgm:spPr/>
      <dgm:t>
        <a:bodyPr/>
        <a:lstStyle/>
        <a:p>
          <a:pPr rtl="1"/>
          <a:r>
            <a:rPr lang="fa-IR" sz="2800" dirty="0" smtClean="0">
              <a:cs typeface="B Nazanin" panose="00000400000000000000" pitchFamily="2" charset="-78"/>
            </a:rPr>
            <a:t>ب. </a:t>
          </a:r>
          <a:r>
            <a:rPr lang="fa-IR" sz="2800" dirty="0" smtClean="0">
              <a:cs typeface="B Nazanin" panose="00000400000000000000" pitchFamily="2" charset="-78"/>
            </a:rPr>
            <a:t>گزاره های المیزان</a:t>
          </a:r>
          <a:endParaRPr lang="en-US" sz="28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C6378E42-20A1-4F3F-AC1F-BB476DA8839E}" type="parTrans" cxnId="{43EF6037-041C-4CA3-895E-CF1B98A897BA}">
      <dgm:prSet custT="1"/>
      <dgm:spPr/>
      <dgm:t>
        <a:bodyPr/>
        <a:lstStyle/>
        <a:p>
          <a:pPr rtl="1"/>
          <a:endParaRPr lang="en-US" sz="2800">
            <a:cs typeface="B Nazanin" panose="00000400000000000000" pitchFamily="2" charset="-78"/>
          </a:endParaRPr>
        </a:p>
      </dgm:t>
    </dgm:pt>
    <dgm:pt modelId="{78DBB974-53B7-4778-9D3E-4B847B8395A6}" type="sibTrans" cxnId="{43EF6037-041C-4CA3-895E-CF1B98A897BA}">
      <dgm:prSet/>
      <dgm:spPr/>
      <dgm:t>
        <a:bodyPr/>
        <a:lstStyle/>
        <a:p>
          <a:pPr rtl="1"/>
          <a:endParaRPr lang="en-US" sz="2800">
            <a:cs typeface="B Nazanin" panose="00000400000000000000" pitchFamily="2" charset="-78"/>
          </a:endParaRPr>
        </a:p>
      </dgm:t>
    </dgm:pt>
    <dgm:pt modelId="{6BB160FA-39C3-4C2D-A620-F92D4411DF9C}" type="pres">
      <dgm:prSet presAssocID="{87991CB6-351A-4479-BCB3-E35C172AFECD}" presName="cycle" presStyleCnt="0">
        <dgm:presLayoutVars>
          <dgm:chMax val="1"/>
          <dgm:dir val="rev"/>
          <dgm:animLvl val="ctr"/>
          <dgm:resizeHandles val="exact"/>
        </dgm:presLayoutVars>
      </dgm:prSet>
      <dgm:spPr/>
      <dgm:t>
        <a:bodyPr/>
        <a:lstStyle/>
        <a:p>
          <a:endParaRPr lang="en-US"/>
        </a:p>
      </dgm:t>
    </dgm:pt>
    <dgm:pt modelId="{E99585D9-43E9-4D29-8079-1BDE43B79962}" type="pres">
      <dgm:prSet presAssocID="{3F991C47-5F3A-41A8-8BF6-79CF738D55E9}" presName="centerShape" presStyleLbl="node0" presStyleIdx="0" presStyleCnt="1"/>
      <dgm:spPr/>
      <dgm:t>
        <a:bodyPr/>
        <a:lstStyle/>
        <a:p>
          <a:endParaRPr lang="en-US"/>
        </a:p>
      </dgm:t>
    </dgm:pt>
    <dgm:pt modelId="{C2CEC26E-2DA1-4AC0-82ED-DA9FC31D2EF3}" type="pres">
      <dgm:prSet presAssocID="{A7AEDA9D-9612-4183-BEE6-CF083C740652}" presName="parTrans" presStyleLbl="bgSibTrans2D1" presStyleIdx="0" presStyleCnt="2"/>
      <dgm:spPr/>
      <dgm:t>
        <a:bodyPr/>
        <a:lstStyle/>
        <a:p>
          <a:endParaRPr lang="en-US"/>
        </a:p>
      </dgm:t>
    </dgm:pt>
    <dgm:pt modelId="{2E71F73E-B35E-4B07-B60A-89F8AC69CA0D}" type="pres">
      <dgm:prSet presAssocID="{2C8AC898-669E-4CFF-B80F-28E878E4E5FE}" presName="node" presStyleLbl="node1" presStyleIdx="0" presStyleCnt="2">
        <dgm:presLayoutVars>
          <dgm:bulletEnabled val="1"/>
        </dgm:presLayoutVars>
      </dgm:prSet>
      <dgm:spPr/>
      <dgm:t>
        <a:bodyPr/>
        <a:lstStyle/>
        <a:p>
          <a:endParaRPr lang="en-US"/>
        </a:p>
      </dgm:t>
    </dgm:pt>
    <dgm:pt modelId="{D9FDD880-7305-409E-9B17-DEE38A09744C}" type="pres">
      <dgm:prSet presAssocID="{C6378E42-20A1-4F3F-AC1F-BB476DA8839E}" presName="parTrans" presStyleLbl="bgSibTrans2D1" presStyleIdx="1" presStyleCnt="2"/>
      <dgm:spPr/>
      <dgm:t>
        <a:bodyPr/>
        <a:lstStyle/>
        <a:p>
          <a:endParaRPr lang="en-US"/>
        </a:p>
      </dgm:t>
    </dgm:pt>
    <dgm:pt modelId="{8DFD4A76-83B1-48FB-81CD-786BEC1CAB3F}" type="pres">
      <dgm:prSet presAssocID="{D5F31119-8737-40F7-8325-58B332CD3027}" presName="node" presStyleLbl="node1" presStyleIdx="1" presStyleCnt="2">
        <dgm:presLayoutVars>
          <dgm:bulletEnabled val="1"/>
        </dgm:presLayoutVars>
      </dgm:prSet>
      <dgm:spPr/>
      <dgm:t>
        <a:bodyPr/>
        <a:lstStyle/>
        <a:p>
          <a:endParaRPr lang="en-US"/>
        </a:p>
      </dgm:t>
    </dgm:pt>
  </dgm:ptLst>
  <dgm:cxnLst>
    <dgm:cxn modelId="{9571E875-0478-4B77-ABB3-380520BB7BA4}" type="presOf" srcId="{D5F31119-8737-40F7-8325-58B332CD3027}" destId="{8DFD4A76-83B1-48FB-81CD-786BEC1CAB3F}" srcOrd="0" destOrd="0" presId="urn:microsoft.com/office/officeart/2005/8/layout/radial4"/>
    <dgm:cxn modelId="{0634225C-6766-4D12-9115-0A1E4403A256}" srcId="{87991CB6-351A-4479-BCB3-E35C172AFECD}" destId="{3F991C47-5F3A-41A8-8BF6-79CF738D55E9}" srcOrd="0" destOrd="0" parTransId="{EA8FECDE-6C46-4630-8C28-B61A9993B341}" sibTransId="{3B1F76E4-4857-489D-8F5E-1201118DA22E}"/>
    <dgm:cxn modelId="{03855C67-7B5F-4051-9883-4A16A79A839B}" srcId="{3F991C47-5F3A-41A8-8BF6-79CF738D55E9}" destId="{2C8AC898-669E-4CFF-B80F-28E878E4E5FE}" srcOrd="0" destOrd="0" parTransId="{A7AEDA9D-9612-4183-BEE6-CF083C740652}" sibTransId="{9275736A-9846-40A8-AA3B-14C05A88B22F}"/>
    <dgm:cxn modelId="{43EF6037-041C-4CA3-895E-CF1B98A897BA}" srcId="{3F991C47-5F3A-41A8-8BF6-79CF738D55E9}" destId="{D5F31119-8737-40F7-8325-58B332CD3027}" srcOrd="1" destOrd="0" parTransId="{C6378E42-20A1-4F3F-AC1F-BB476DA8839E}" sibTransId="{78DBB974-53B7-4778-9D3E-4B847B8395A6}"/>
    <dgm:cxn modelId="{DFB5B7D6-6853-45A4-8717-75D48D3D9542}" type="presOf" srcId="{C6378E42-20A1-4F3F-AC1F-BB476DA8839E}" destId="{D9FDD880-7305-409E-9B17-DEE38A09744C}" srcOrd="0" destOrd="0" presId="urn:microsoft.com/office/officeart/2005/8/layout/radial4"/>
    <dgm:cxn modelId="{A982DAE0-466C-4658-AAC1-B8D891A9CB9F}" type="presOf" srcId="{2C8AC898-669E-4CFF-B80F-28E878E4E5FE}" destId="{2E71F73E-B35E-4B07-B60A-89F8AC69CA0D}" srcOrd="0" destOrd="0" presId="urn:microsoft.com/office/officeart/2005/8/layout/radial4"/>
    <dgm:cxn modelId="{017EB654-0DF8-4F16-A636-67AD1C01C38F}" type="presOf" srcId="{3F991C47-5F3A-41A8-8BF6-79CF738D55E9}" destId="{E99585D9-43E9-4D29-8079-1BDE43B79962}" srcOrd="0" destOrd="0" presId="urn:microsoft.com/office/officeart/2005/8/layout/radial4"/>
    <dgm:cxn modelId="{39111511-EFD2-4EDD-903E-EB07C9E6F365}" type="presOf" srcId="{87991CB6-351A-4479-BCB3-E35C172AFECD}" destId="{6BB160FA-39C3-4C2D-A620-F92D4411DF9C}" srcOrd="0" destOrd="0" presId="urn:microsoft.com/office/officeart/2005/8/layout/radial4"/>
    <dgm:cxn modelId="{85D33B49-3F6B-4D45-9E5B-CCD10D114E67}" type="presOf" srcId="{A7AEDA9D-9612-4183-BEE6-CF083C740652}" destId="{C2CEC26E-2DA1-4AC0-82ED-DA9FC31D2EF3}" srcOrd="0" destOrd="0" presId="urn:microsoft.com/office/officeart/2005/8/layout/radial4"/>
    <dgm:cxn modelId="{6271CE2E-849E-41C4-882E-D1E7D7EC47F7}" type="presParOf" srcId="{6BB160FA-39C3-4C2D-A620-F92D4411DF9C}" destId="{E99585D9-43E9-4D29-8079-1BDE43B79962}" srcOrd="0" destOrd="0" presId="urn:microsoft.com/office/officeart/2005/8/layout/radial4"/>
    <dgm:cxn modelId="{409036F8-5420-465B-91E7-4730E66D94E8}" type="presParOf" srcId="{6BB160FA-39C3-4C2D-A620-F92D4411DF9C}" destId="{C2CEC26E-2DA1-4AC0-82ED-DA9FC31D2EF3}" srcOrd="1" destOrd="0" presId="urn:microsoft.com/office/officeart/2005/8/layout/radial4"/>
    <dgm:cxn modelId="{A9BA0231-4CFF-4F0B-99AB-88F01663238C}" type="presParOf" srcId="{6BB160FA-39C3-4C2D-A620-F92D4411DF9C}" destId="{2E71F73E-B35E-4B07-B60A-89F8AC69CA0D}" srcOrd="2" destOrd="0" presId="urn:microsoft.com/office/officeart/2005/8/layout/radial4"/>
    <dgm:cxn modelId="{AB9BFAAA-3ADD-43FF-A65C-9064B3535B8C}" type="presParOf" srcId="{6BB160FA-39C3-4C2D-A620-F92D4411DF9C}" destId="{D9FDD880-7305-409E-9B17-DEE38A09744C}" srcOrd="3" destOrd="0" presId="urn:microsoft.com/office/officeart/2005/8/layout/radial4"/>
    <dgm:cxn modelId="{E62D2A42-3824-434E-91B6-3994EE474D9A}" type="presParOf" srcId="{6BB160FA-39C3-4C2D-A620-F92D4411DF9C}" destId="{8DFD4A76-83B1-48FB-81CD-786BEC1CAB3F}" srcOrd="4" destOrd="0" presId="urn:microsoft.com/office/officeart/2005/8/layout/radial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dgm:t>
        <a:bodyPr/>
        <a:lstStyle/>
        <a:p>
          <a:pPr rtl="1">
            <a:spcBef>
              <a:spcPts val="0"/>
            </a:spcBef>
            <a:spcAft>
              <a:spcPts val="0"/>
            </a:spcAft>
          </a:pPr>
          <a:r>
            <a:rPr lang="fa-IR" sz="1400" dirty="0" smtClean="0">
              <a:cs typeface="B Nazanin" panose="00000400000000000000" pitchFamily="2" charset="-78"/>
            </a:rPr>
            <a:t>مطالعه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a:cs typeface="B Nazanin" panose="00000400000000000000" pitchFamily="2" charset="-78"/>
          </a:endParaRPr>
        </a:p>
      </dgm:t>
    </dgm:pt>
    <dgm:pt modelId="{00A8C860-C1DF-45E9-8054-9A4EFD710E56}">
      <dgm:prSet phldrT="[Text]" custT="1"/>
      <dgm:spPr/>
      <dgm:t>
        <a:bodyPr/>
        <a:lstStyle/>
        <a:p>
          <a:pPr rtl="1">
            <a:spcBef>
              <a:spcPts val="0"/>
            </a:spcBef>
            <a:spcAft>
              <a:spcPts val="0"/>
            </a:spcAft>
          </a:pPr>
          <a:r>
            <a:rPr lang="fa-IR" sz="1400" dirty="0" smtClean="0">
              <a:cs typeface="B Nazanin" panose="00000400000000000000" pitchFamily="2" charset="-78"/>
            </a:rPr>
            <a:t>1. تفکر درباره </a:t>
          </a:r>
        </a:p>
        <a:p>
          <a:pPr rtl="1">
            <a:spcBef>
              <a:spcPts val="0"/>
            </a:spcBef>
            <a:spcAft>
              <a:spcPts val="0"/>
            </a:spcAft>
          </a:pPr>
          <a:r>
            <a:rPr lang="fa-IR" sz="1400" dirty="0" smtClean="0">
              <a:cs typeface="B Nazanin" panose="00000400000000000000" pitchFamily="2" charset="-78"/>
            </a:rPr>
            <a:t>موضوعات</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6404B2-D759-45B9-900A-86A992415D05}" type="parTrans" cxnId="{4C215883-FC02-4230-AB62-EFF57147A7A4}">
      <dgm:prSet/>
      <dgm:spPr/>
      <dgm:t>
        <a:bodyPr/>
        <a:lstStyle/>
        <a:p>
          <a:pPr rtl="1">
            <a:spcBef>
              <a:spcPts val="0"/>
            </a:spcBef>
            <a:spcAft>
              <a:spcPts val="0"/>
            </a:spcAft>
          </a:pPr>
          <a:endParaRPr lang="en-US" sz="1400">
            <a:cs typeface="B Nazanin" panose="00000400000000000000" pitchFamily="2" charset="-78"/>
          </a:endParaRPr>
        </a:p>
      </dgm:t>
    </dgm:pt>
    <dgm:pt modelId="{E9878239-6E71-43F0-ADA1-E92AD4AB5D1D}" type="sibTrans" cxnId="{4C215883-FC02-4230-AB62-EFF57147A7A4}">
      <dgm:prSet custT="1"/>
      <dgm:spPr/>
      <dgm:t>
        <a:bodyPr/>
        <a:lstStyle/>
        <a:p>
          <a:pPr rtl="1">
            <a:spcBef>
              <a:spcPts val="0"/>
            </a:spcBef>
            <a:spcAft>
              <a:spcPts val="0"/>
            </a:spcAft>
          </a:pPr>
          <a:endParaRPr lang="en-US" sz="1400">
            <a:cs typeface="B Nazanin" panose="00000400000000000000" pitchFamily="2" charset="-78"/>
          </a:endParaRPr>
        </a:p>
      </dgm:t>
    </dgm:pt>
    <dgm:pt modelId="{E4BCB6BB-D685-4356-800C-571EB6280F0E}">
      <dgm:prSet phldrT="[Text]" custT="1"/>
      <dgm:spPr>
        <a:ln>
          <a:solidFill>
            <a:srgbClr val="43C121"/>
          </a:solidFill>
        </a:ln>
      </dgm:spPr>
      <dgm:t>
        <a:bodyPr/>
        <a:lstStyle/>
        <a:p>
          <a:pPr rtl="1">
            <a:spcBef>
              <a:spcPts val="0"/>
            </a:spcBef>
            <a:spcAft>
              <a:spcPts val="0"/>
            </a:spcAft>
          </a:pPr>
          <a:r>
            <a:rPr lang="fa-IR" sz="1400" dirty="0" smtClean="0">
              <a:cs typeface="B Nazanin" panose="00000400000000000000" pitchFamily="2" charset="-78"/>
            </a:rPr>
            <a:t>2. گزاره نویسی</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AF88E59-BAC7-40CD-87D1-1DF330C7AAE6}" type="parTrans" cxnId="{DCE64F03-5C15-4C8A-A04E-CF5F5E45E4DA}">
      <dgm:prSet/>
      <dgm:spPr/>
      <dgm:t>
        <a:bodyPr/>
        <a:lstStyle/>
        <a:p>
          <a:pPr rtl="1">
            <a:spcBef>
              <a:spcPts val="0"/>
            </a:spcBef>
            <a:spcAft>
              <a:spcPts val="0"/>
            </a:spcAft>
          </a:pPr>
          <a:endParaRPr lang="en-US" sz="1400">
            <a:cs typeface="B Nazanin" panose="00000400000000000000" pitchFamily="2" charset="-78"/>
          </a:endParaRPr>
        </a:p>
      </dgm:t>
    </dgm:pt>
    <dgm:pt modelId="{B5BB3B02-06CC-4149-B5ED-26AAC6933AF4}" type="sibTrans" cxnId="{DCE64F03-5C15-4C8A-A04E-CF5F5E45E4DA}">
      <dgm:prSet custT="1"/>
      <dgm:spPr/>
      <dgm:t>
        <a:bodyPr/>
        <a:lstStyle/>
        <a:p>
          <a:pPr rtl="1">
            <a:spcBef>
              <a:spcPts val="0"/>
            </a:spcBef>
            <a:spcAft>
              <a:spcPts val="0"/>
            </a:spcAft>
          </a:pPr>
          <a:endParaRPr lang="en-US" sz="1400">
            <a:cs typeface="B Nazanin" panose="00000400000000000000" pitchFamily="2" charset="-78"/>
          </a:endParaRPr>
        </a:p>
      </dgm:t>
    </dgm:pt>
    <dgm:pt modelId="{FA27738F-01C6-4BAF-9739-79CEE97260A0}">
      <dgm:prSet phldrT="[Text]" custT="1"/>
      <dgm:spPr/>
      <dgm:t>
        <a:bodyPr/>
        <a:lstStyle/>
        <a:p>
          <a:pPr rtl="1">
            <a:spcBef>
              <a:spcPts val="0"/>
            </a:spcBef>
            <a:spcAft>
              <a:spcPts val="0"/>
            </a:spcAft>
          </a:pPr>
          <a:r>
            <a:rPr lang="fa-IR" sz="1400" dirty="0" smtClean="0">
              <a:cs typeface="B Nazanin" panose="00000400000000000000" pitchFamily="2" charset="-78"/>
            </a:rPr>
            <a:t>4. طهارت برای تدبر</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6801253-1AB0-4B41-8F68-77506FAC5D65}" type="par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72A0B2B0-FE7A-4EDF-A5D5-80326C3B4619}" type="sib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2E0FE500-CF32-4491-A8B0-71B52E28FDAD}">
      <dgm:prSet phldrT="[Text]" custT="1"/>
      <dgm:spPr/>
      <dgm:t>
        <a:bodyPr/>
        <a:lstStyle/>
        <a:p>
          <a:pPr rtl="1">
            <a:spcBef>
              <a:spcPts val="0"/>
            </a:spcBef>
            <a:spcAft>
              <a:spcPts val="0"/>
            </a:spcAft>
          </a:pPr>
          <a:r>
            <a:rPr lang="fa-IR" sz="1400" dirty="0" smtClean="0">
              <a:cs typeface="B Nazanin" panose="00000400000000000000" pitchFamily="2" charset="-78"/>
            </a:rPr>
            <a:t>3. غرض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14DF30A-3646-45EB-B9A8-53E03701A759}" type="parTrans" cxnId="{0ABAEE9B-3725-40E3-AA98-72C0BBD0D0A2}">
      <dgm:prSet/>
      <dgm:spPr/>
      <dgm:t>
        <a:bodyPr/>
        <a:lstStyle/>
        <a:p>
          <a:pPr rtl="1">
            <a:spcBef>
              <a:spcPts val="0"/>
            </a:spcBef>
            <a:spcAft>
              <a:spcPts val="0"/>
            </a:spcAft>
          </a:pPr>
          <a:endParaRPr lang="en-US" sz="1400">
            <a:cs typeface="B Nazanin" panose="00000400000000000000" pitchFamily="2" charset="-78"/>
          </a:endParaRPr>
        </a:p>
      </dgm:t>
    </dgm:pt>
    <dgm:pt modelId="{0B77A3E0-BE57-469D-B7CE-0956DE9972AA}" type="sibTrans" cxnId="{0ABAEE9B-3725-40E3-AA98-72C0BBD0D0A2}">
      <dgm:prSet custT="1"/>
      <dgm:spPr/>
      <dgm:t>
        <a:bodyPr/>
        <a:lstStyle/>
        <a:p>
          <a:pPr rtl="1">
            <a:spcBef>
              <a:spcPts val="0"/>
            </a:spcBef>
            <a:spcAft>
              <a:spcPts val="0"/>
            </a:spcAft>
          </a:pPr>
          <a:endParaRPr lang="en-US" sz="1400">
            <a:cs typeface="B Nazanin" panose="00000400000000000000" pitchFamily="2" charset="-78"/>
          </a:endParaRPr>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5">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4"/>
      <dgm:spPr/>
      <dgm:t>
        <a:bodyPr/>
        <a:lstStyle/>
        <a:p>
          <a:endParaRPr lang="en-US"/>
        </a:p>
      </dgm:t>
    </dgm:pt>
    <dgm:pt modelId="{B4A4EAB2-E049-428C-BBE3-0738A86E1D74}" type="pres">
      <dgm:prSet presAssocID="{AE65DDA0-BF4F-4EC6-BCE5-42973B7842F1}" presName="connectorText" presStyleLbl="sibTrans2D1" presStyleIdx="0" presStyleCnt="4"/>
      <dgm:spPr/>
      <dgm:t>
        <a:bodyPr/>
        <a:lstStyle/>
        <a:p>
          <a:endParaRPr lang="en-US"/>
        </a:p>
      </dgm:t>
    </dgm:pt>
    <dgm:pt modelId="{62FB4B6D-6365-4FA1-84A9-FB0D939BFFE3}" type="pres">
      <dgm:prSet presAssocID="{00A8C860-C1DF-45E9-8054-9A4EFD710E56}" presName="node" presStyleLbl="node1" presStyleIdx="1" presStyleCnt="5">
        <dgm:presLayoutVars>
          <dgm:bulletEnabled val="1"/>
        </dgm:presLayoutVars>
      </dgm:prSet>
      <dgm:spPr/>
      <dgm:t>
        <a:bodyPr/>
        <a:lstStyle/>
        <a:p>
          <a:endParaRPr lang="en-US"/>
        </a:p>
      </dgm:t>
    </dgm:pt>
    <dgm:pt modelId="{DCE03F17-CD84-4EFE-B66E-6B42D792890B}" type="pres">
      <dgm:prSet presAssocID="{E9878239-6E71-43F0-ADA1-E92AD4AB5D1D}" presName="sibTrans" presStyleLbl="sibTrans2D1" presStyleIdx="1" presStyleCnt="4"/>
      <dgm:spPr/>
      <dgm:t>
        <a:bodyPr/>
        <a:lstStyle/>
        <a:p>
          <a:endParaRPr lang="en-US"/>
        </a:p>
      </dgm:t>
    </dgm:pt>
    <dgm:pt modelId="{7047B67C-1F4D-485D-8943-55D62503ABC2}" type="pres">
      <dgm:prSet presAssocID="{E9878239-6E71-43F0-ADA1-E92AD4AB5D1D}" presName="connectorText" presStyleLbl="sibTrans2D1" presStyleIdx="1" presStyleCnt="4"/>
      <dgm:spPr/>
      <dgm:t>
        <a:bodyPr/>
        <a:lstStyle/>
        <a:p>
          <a:endParaRPr lang="en-US"/>
        </a:p>
      </dgm:t>
    </dgm:pt>
    <dgm:pt modelId="{9B1CEACE-12C1-4E19-BC9B-F2007749239B}" type="pres">
      <dgm:prSet presAssocID="{E4BCB6BB-D685-4356-800C-571EB6280F0E}" presName="node" presStyleLbl="node1" presStyleIdx="2" presStyleCnt="5">
        <dgm:presLayoutVars>
          <dgm:bulletEnabled val="1"/>
        </dgm:presLayoutVars>
      </dgm:prSet>
      <dgm:spPr/>
      <dgm:t>
        <a:bodyPr/>
        <a:lstStyle/>
        <a:p>
          <a:endParaRPr lang="en-US"/>
        </a:p>
      </dgm:t>
    </dgm:pt>
    <dgm:pt modelId="{ED11B7E8-7BAD-4554-9204-B0D78EE8E7E3}" type="pres">
      <dgm:prSet presAssocID="{B5BB3B02-06CC-4149-B5ED-26AAC6933AF4}" presName="sibTrans" presStyleLbl="sibTrans2D1" presStyleIdx="2" presStyleCnt="4"/>
      <dgm:spPr/>
      <dgm:t>
        <a:bodyPr/>
        <a:lstStyle/>
        <a:p>
          <a:endParaRPr lang="en-US"/>
        </a:p>
      </dgm:t>
    </dgm:pt>
    <dgm:pt modelId="{541F9760-59AD-4815-84A3-A765CEAF828B}" type="pres">
      <dgm:prSet presAssocID="{B5BB3B02-06CC-4149-B5ED-26AAC6933AF4}" presName="connectorText" presStyleLbl="sibTrans2D1" presStyleIdx="2" presStyleCnt="4"/>
      <dgm:spPr/>
      <dgm:t>
        <a:bodyPr/>
        <a:lstStyle/>
        <a:p>
          <a:endParaRPr lang="en-US"/>
        </a:p>
      </dgm:t>
    </dgm:pt>
    <dgm:pt modelId="{B6B05054-D108-4BB8-A952-E029B3C328D8}" type="pres">
      <dgm:prSet presAssocID="{2E0FE500-CF32-4491-A8B0-71B52E28FDAD}" presName="node" presStyleLbl="node1" presStyleIdx="3" presStyleCnt="5">
        <dgm:presLayoutVars>
          <dgm:bulletEnabled val="1"/>
        </dgm:presLayoutVars>
      </dgm:prSet>
      <dgm:spPr/>
      <dgm:t>
        <a:bodyPr/>
        <a:lstStyle/>
        <a:p>
          <a:endParaRPr lang="en-US"/>
        </a:p>
      </dgm:t>
    </dgm:pt>
    <dgm:pt modelId="{B84A0D4A-A8CD-440C-9AE9-327EFFC809EE}" type="pres">
      <dgm:prSet presAssocID="{0B77A3E0-BE57-469D-B7CE-0956DE9972AA}" presName="sibTrans" presStyleLbl="sibTrans2D1" presStyleIdx="3" presStyleCnt="4"/>
      <dgm:spPr/>
      <dgm:t>
        <a:bodyPr/>
        <a:lstStyle/>
        <a:p>
          <a:endParaRPr lang="en-US"/>
        </a:p>
      </dgm:t>
    </dgm:pt>
    <dgm:pt modelId="{9B8AC54C-6F90-4095-935C-E7DD9411D4C0}" type="pres">
      <dgm:prSet presAssocID="{0B77A3E0-BE57-469D-B7CE-0956DE9972AA}" presName="connectorText" presStyleLbl="sibTrans2D1" presStyleIdx="3" presStyleCnt="4"/>
      <dgm:spPr/>
      <dgm:t>
        <a:bodyPr/>
        <a:lstStyle/>
        <a:p>
          <a:endParaRPr lang="en-US"/>
        </a:p>
      </dgm:t>
    </dgm:pt>
    <dgm:pt modelId="{AE06EEA3-B618-4263-8472-E8E42EA02CBD}" type="pres">
      <dgm:prSet presAssocID="{FA27738F-01C6-4BAF-9739-79CEE97260A0}" presName="node" presStyleLbl="node1" presStyleIdx="4" presStyleCnt="5">
        <dgm:presLayoutVars>
          <dgm:bulletEnabled val="1"/>
        </dgm:presLayoutVars>
      </dgm:prSet>
      <dgm:spPr/>
      <dgm:t>
        <a:bodyPr/>
        <a:lstStyle/>
        <a:p>
          <a:endParaRPr lang="en-US"/>
        </a:p>
      </dgm:t>
    </dgm:pt>
  </dgm:ptLst>
  <dgm:cxnLst>
    <dgm:cxn modelId="{1058DD86-5AA7-4C71-A732-ACE61E7606C6}" type="presOf" srcId="{E4BCB6BB-D685-4356-800C-571EB6280F0E}" destId="{9B1CEACE-12C1-4E19-BC9B-F2007749239B}" srcOrd="0" destOrd="0" presId="urn:microsoft.com/office/officeart/2005/8/layout/process2"/>
    <dgm:cxn modelId="{E58CEFA1-CA66-4323-99EE-0064852C776A}" type="presOf" srcId="{00A8C860-C1DF-45E9-8054-9A4EFD710E56}" destId="{62FB4B6D-6365-4FA1-84A9-FB0D939BFFE3}" srcOrd="0" destOrd="0" presId="urn:microsoft.com/office/officeart/2005/8/layout/process2"/>
    <dgm:cxn modelId="{CB37291B-733D-45B0-B240-FB02683C43E5}" type="presOf" srcId="{B5BB3B02-06CC-4149-B5ED-26AAC6933AF4}" destId="{ED11B7E8-7BAD-4554-9204-B0D78EE8E7E3}" srcOrd="0" destOrd="0" presId="urn:microsoft.com/office/officeart/2005/8/layout/process2"/>
    <dgm:cxn modelId="{308C254F-5436-4D5E-9C90-258D158129AA}" type="presOf" srcId="{16432E35-BCDE-4EC0-9053-74150D8746BD}" destId="{B31EEDEE-8108-406E-A800-18B5A64916B7}" srcOrd="0" destOrd="0" presId="urn:microsoft.com/office/officeart/2005/8/layout/process2"/>
    <dgm:cxn modelId="{CD4E9EC0-6074-4D19-888F-C44FE6A41F59}" type="presOf" srcId="{E9878239-6E71-43F0-ADA1-E92AD4AB5D1D}" destId="{DCE03F17-CD84-4EFE-B66E-6B42D792890B}" srcOrd="0"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FDDAD126-224D-46F1-88A7-2B75A4AC5DF9}" type="presOf" srcId="{0B77A3E0-BE57-469D-B7CE-0956DE9972AA}" destId="{B84A0D4A-A8CD-440C-9AE9-327EFFC809EE}" srcOrd="0" destOrd="0" presId="urn:microsoft.com/office/officeart/2005/8/layout/process2"/>
    <dgm:cxn modelId="{7DE15F33-0349-4D4E-8C4B-21CBF265D231}" type="presOf" srcId="{0B77A3E0-BE57-469D-B7CE-0956DE9972AA}" destId="{9B8AC54C-6F90-4095-935C-E7DD9411D4C0}" srcOrd="1" destOrd="0" presId="urn:microsoft.com/office/officeart/2005/8/layout/process2"/>
    <dgm:cxn modelId="{FF2338B7-210C-4194-BF81-2438AC25FD5B}" type="presOf" srcId="{E9878239-6E71-43F0-ADA1-E92AD4AB5D1D}" destId="{7047B67C-1F4D-485D-8943-55D62503ABC2}" srcOrd="1" destOrd="0" presId="urn:microsoft.com/office/officeart/2005/8/layout/process2"/>
    <dgm:cxn modelId="{8E0EC41F-C181-4744-A7E0-379656FFDF58}" type="presOf" srcId="{AE65DDA0-BF4F-4EC6-BCE5-42973B7842F1}" destId="{65F41CA7-6A10-4773-B602-485F2AA41B71}" srcOrd="0" destOrd="0" presId="urn:microsoft.com/office/officeart/2005/8/layout/process2"/>
    <dgm:cxn modelId="{CA009659-87E4-4313-9679-A3E851AD3070}" type="presOf" srcId="{DA85FDD7-1675-4060-91F4-EEDC0633CA13}" destId="{00BB0915-5BC5-4668-8C3B-7C3EA063C131}" srcOrd="0" destOrd="0" presId="urn:microsoft.com/office/officeart/2005/8/layout/process2"/>
    <dgm:cxn modelId="{72C20731-F312-4E69-BAC4-181C8EBFAB8E}" type="presOf" srcId="{AE65DDA0-BF4F-4EC6-BCE5-42973B7842F1}" destId="{B4A4EAB2-E049-428C-BBE3-0738A86E1D74}" srcOrd="1" destOrd="0" presId="urn:microsoft.com/office/officeart/2005/8/layout/process2"/>
    <dgm:cxn modelId="{B2FB8F87-74E3-4E05-BEA7-4672C01FABD9}" srcId="{16432E35-BCDE-4EC0-9053-74150D8746BD}" destId="{FA27738F-01C6-4BAF-9739-79CEE97260A0}" srcOrd="4" destOrd="0" parTransId="{D6801253-1AB0-4B41-8F68-77506FAC5D65}" sibTransId="{72A0B2B0-FE7A-4EDF-A5D5-80326C3B4619}"/>
    <dgm:cxn modelId="{DCE64F03-5C15-4C8A-A04E-CF5F5E45E4DA}" srcId="{16432E35-BCDE-4EC0-9053-74150D8746BD}" destId="{E4BCB6BB-D685-4356-800C-571EB6280F0E}" srcOrd="2" destOrd="0" parTransId="{EAF88E59-BAC7-40CD-87D1-1DF330C7AAE6}" sibTransId="{B5BB3B02-06CC-4149-B5ED-26AAC6933AF4}"/>
    <dgm:cxn modelId="{4C215883-FC02-4230-AB62-EFF57147A7A4}" srcId="{16432E35-BCDE-4EC0-9053-74150D8746BD}" destId="{00A8C860-C1DF-45E9-8054-9A4EFD710E56}" srcOrd="1" destOrd="0" parTransId="{2D6404B2-D759-45B9-900A-86A992415D05}" sibTransId="{E9878239-6E71-43F0-ADA1-E92AD4AB5D1D}"/>
    <dgm:cxn modelId="{707A28E2-F6DA-4639-BEDA-BF27E9E291B7}" type="presOf" srcId="{B5BB3B02-06CC-4149-B5ED-26AAC6933AF4}" destId="{541F9760-59AD-4815-84A3-A765CEAF828B}" srcOrd="1" destOrd="0" presId="urn:microsoft.com/office/officeart/2005/8/layout/process2"/>
    <dgm:cxn modelId="{CA019DF5-6C7D-418B-9033-72618D2F2E99}" type="presOf" srcId="{FA27738F-01C6-4BAF-9739-79CEE97260A0}" destId="{AE06EEA3-B618-4263-8472-E8E42EA02CBD}" srcOrd="0" destOrd="0" presId="urn:microsoft.com/office/officeart/2005/8/layout/process2"/>
    <dgm:cxn modelId="{D45D358A-19ED-492A-A868-7BEA3D775536}" type="presOf" srcId="{2E0FE500-CF32-4491-A8B0-71B52E28FDAD}" destId="{B6B05054-D108-4BB8-A952-E029B3C328D8}" srcOrd="0" destOrd="0" presId="urn:microsoft.com/office/officeart/2005/8/layout/process2"/>
    <dgm:cxn modelId="{0ABAEE9B-3725-40E3-AA98-72C0BBD0D0A2}" srcId="{16432E35-BCDE-4EC0-9053-74150D8746BD}" destId="{2E0FE500-CF32-4491-A8B0-71B52E28FDAD}" srcOrd="3" destOrd="0" parTransId="{214DF30A-3646-45EB-B9A8-53E03701A759}" sibTransId="{0B77A3E0-BE57-469D-B7CE-0956DE9972AA}"/>
    <dgm:cxn modelId="{75B5E8A8-2B34-4676-A5A6-F26D4F0E7A25}" type="presParOf" srcId="{B31EEDEE-8108-406E-A800-18B5A64916B7}" destId="{00BB0915-5BC5-4668-8C3B-7C3EA063C131}" srcOrd="0" destOrd="0" presId="urn:microsoft.com/office/officeart/2005/8/layout/process2"/>
    <dgm:cxn modelId="{EF7C341C-D55C-4181-B3A2-BA2E21C268C9}" type="presParOf" srcId="{B31EEDEE-8108-406E-A800-18B5A64916B7}" destId="{65F41CA7-6A10-4773-B602-485F2AA41B71}" srcOrd="1" destOrd="0" presId="urn:microsoft.com/office/officeart/2005/8/layout/process2"/>
    <dgm:cxn modelId="{B055FA47-3CA1-47FC-AF23-14FA3DF37781}" type="presParOf" srcId="{65F41CA7-6A10-4773-B602-485F2AA41B71}" destId="{B4A4EAB2-E049-428C-BBE3-0738A86E1D74}" srcOrd="0" destOrd="0" presId="urn:microsoft.com/office/officeart/2005/8/layout/process2"/>
    <dgm:cxn modelId="{AF5B8BEE-B561-4F3F-A680-64EC9E4080CE}" type="presParOf" srcId="{B31EEDEE-8108-406E-A800-18B5A64916B7}" destId="{62FB4B6D-6365-4FA1-84A9-FB0D939BFFE3}" srcOrd="2" destOrd="0" presId="urn:microsoft.com/office/officeart/2005/8/layout/process2"/>
    <dgm:cxn modelId="{F353B4FE-342D-402E-95C7-2A0BAE990856}" type="presParOf" srcId="{B31EEDEE-8108-406E-A800-18B5A64916B7}" destId="{DCE03F17-CD84-4EFE-B66E-6B42D792890B}" srcOrd="3" destOrd="0" presId="urn:microsoft.com/office/officeart/2005/8/layout/process2"/>
    <dgm:cxn modelId="{F1026AAE-97C5-492B-AEED-9F4E3F04906C}" type="presParOf" srcId="{DCE03F17-CD84-4EFE-B66E-6B42D792890B}" destId="{7047B67C-1F4D-485D-8943-55D62503ABC2}" srcOrd="0" destOrd="0" presId="urn:microsoft.com/office/officeart/2005/8/layout/process2"/>
    <dgm:cxn modelId="{A9EF84AD-7A14-46A3-8A85-8AC288E0D619}" type="presParOf" srcId="{B31EEDEE-8108-406E-A800-18B5A64916B7}" destId="{9B1CEACE-12C1-4E19-BC9B-F2007749239B}" srcOrd="4" destOrd="0" presId="urn:microsoft.com/office/officeart/2005/8/layout/process2"/>
    <dgm:cxn modelId="{C53214CB-159B-4B2E-9D4D-31760EB700D4}" type="presParOf" srcId="{B31EEDEE-8108-406E-A800-18B5A64916B7}" destId="{ED11B7E8-7BAD-4554-9204-B0D78EE8E7E3}" srcOrd="5" destOrd="0" presId="urn:microsoft.com/office/officeart/2005/8/layout/process2"/>
    <dgm:cxn modelId="{604EF985-8DCA-4A16-A81A-C57D5B8DF36D}" type="presParOf" srcId="{ED11B7E8-7BAD-4554-9204-B0D78EE8E7E3}" destId="{541F9760-59AD-4815-84A3-A765CEAF828B}" srcOrd="0" destOrd="0" presId="urn:microsoft.com/office/officeart/2005/8/layout/process2"/>
    <dgm:cxn modelId="{BA3CAD9C-31F2-40D3-92E2-6F03D374CD0C}" type="presParOf" srcId="{B31EEDEE-8108-406E-A800-18B5A64916B7}" destId="{B6B05054-D108-4BB8-A952-E029B3C328D8}" srcOrd="6" destOrd="0" presId="urn:microsoft.com/office/officeart/2005/8/layout/process2"/>
    <dgm:cxn modelId="{86492275-295F-4A2E-A40D-F57B1A1BCA24}" type="presParOf" srcId="{B31EEDEE-8108-406E-A800-18B5A64916B7}" destId="{B84A0D4A-A8CD-440C-9AE9-327EFFC809EE}" srcOrd="7" destOrd="0" presId="urn:microsoft.com/office/officeart/2005/8/layout/process2"/>
    <dgm:cxn modelId="{4D92F069-647E-4FD1-A935-EC3916B8EF71}" type="presParOf" srcId="{B84A0D4A-A8CD-440C-9AE9-327EFFC809EE}" destId="{9B8AC54C-6F90-4095-935C-E7DD9411D4C0}" srcOrd="0" destOrd="0" presId="urn:microsoft.com/office/officeart/2005/8/layout/process2"/>
    <dgm:cxn modelId="{EFAFFBA2-BBED-4B5F-A142-07151F9F2284}" type="presParOf" srcId="{B31EEDEE-8108-406E-A800-18B5A64916B7}" destId="{AE06EEA3-B618-4263-8472-E8E42EA02CBD}"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a:ln>
          <a:solidFill>
            <a:srgbClr val="43C121"/>
          </a:solidFill>
        </a:ln>
      </dgm:spPr>
      <dgm:t>
        <a:bodyPr/>
        <a:lstStyle/>
        <a:p>
          <a:pPr rtl="1">
            <a:spcBef>
              <a:spcPts val="0"/>
            </a:spcBef>
            <a:spcAft>
              <a:spcPts val="0"/>
            </a:spcAft>
          </a:pPr>
          <a:r>
            <a:rPr lang="fa-IR" sz="1400" b="1" dirty="0" smtClean="0">
              <a:cs typeface="B Nazanin" panose="00000400000000000000" pitchFamily="2" charset="-78"/>
            </a:rPr>
            <a:t>مطالعه سوره</a:t>
          </a:r>
          <a:endParaRPr lang="en-US" sz="1400" b="1"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b="1">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b="1">
            <a:cs typeface="B Nazanin" panose="00000400000000000000" pitchFamily="2" charset="-78"/>
          </a:endParaRPr>
        </a:p>
      </dgm:t>
    </dgm:pt>
    <dgm:pt modelId="{00A8C860-C1DF-45E9-8054-9A4EFD710E56}">
      <dgm:prSet phldrT="[Text]" custT="1"/>
      <dgm:spPr/>
      <dgm:t>
        <a:bodyPr/>
        <a:lstStyle/>
        <a:p>
          <a:pPr rtl="1">
            <a:spcBef>
              <a:spcPts val="0"/>
            </a:spcBef>
            <a:spcAft>
              <a:spcPts val="0"/>
            </a:spcAft>
          </a:pPr>
          <a:r>
            <a:rPr lang="fa-IR" sz="1400" b="1" dirty="0" smtClean="0">
              <a:cs typeface="B Nazanin" panose="00000400000000000000" pitchFamily="2" charset="-78"/>
            </a:rPr>
            <a:t>1. تفکر درباره </a:t>
          </a:r>
        </a:p>
        <a:p>
          <a:pPr rtl="1">
            <a:spcBef>
              <a:spcPts val="0"/>
            </a:spcBef>
            <a:spcAft>
              <a:spcPts val="0"/>
            </a:spcAft>
          </a:pPr>
          <a:r>
            <a:rPr lang="fa-IR" sz="1400" b="1" dirty="0" smtClean="0">
              <a:cs typeface="B Nazanin" panose="00000400000000000000" pitchFamily="2" charset="-78"/>
            </a:rPr>
            <a:t>موضوعات</a:t>
          </a:r>
          <a:endParaRPr lang="en-US" sz="1400" b="1"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6404B2-D759-45B9-900A-86A992415D05}" type="parTrans" cxnId="{4C215883-FC02-4230-AB62-EFF57147A7A4}">
      <dgm:prSet/>
      <dgm:spPr/>
      <dgm:t>
        <a:bodyPr/>
        <a:lstStyle/>
        <a:p>
          <a:pPr rtl="1">
            <a:spcBef>
              <a:spcPts val="0"/>
            </a:spcBef>
            <a:spcAft>
              <a:spcPts val="0"/>
            </a:spcAft>
          </a:pPr>
          <a:endParaRPr lang="en-US" sz="1400" b="1">
            <a:cs typeface="B Nazanin" panose="00000400000000000000" pitchFamily="2" charset="-78"/>
          </a:endParaRPr>
        </a:p>
      </dgm:t>
    </dgm:pt>
    <dgm:pt modelId="{E9878239-6E71-43F0-ADA1-E92AD4AB5D1D}" type="sibTrans" cxnId="{4C215883-FC02-4230-AB62-EFF57147A7A4}">
      <dgm:prSet custT="1"/>
      <dgm:spPr/>
      <dgm:t>
        <a:bodyPr/>
        <a:lstStyle/>
        <a:p>
          <a:pPr rtl="1">
            <a:spcBef>
              <a:spcPts val="0"/>
            </a:spcBef>
            <a:spcAft>
              <a:spcPts val="0"/>
            </a:spcAft>
          </a:pPr>
          <a:endParaRPr lang="en-US" sz="1400" b="1">
            <a:cs typeface="B Nazanin" panose="00000400000000000000" pitchFamily="2" charset="-78"/>
          </a:endParaRPr>
        </a:p>
      </dgm:t>
    </dgm:pt>
    <dgm:pt modelId="{E4BCB6BB-D685-4356-800C-571EB6280F0E}">
      <dgm:prSet phldrT="[Text]" custT="1"/>
      <dgm:spPr/>
      <dgm:t>
        <a:bodyPr/>
        <a:lstStyle/>
        <a:p>
          <a:pPr rtl="1">
            <a:spcBef>
              <a:spcPts val="0"/>
            </a:spcBef>
            <a:spcAft>
              <a:spcPts val="0"/>
            </a:spcAft>
          </a:pPr>
          <a:r>
            <a:rPr lang="fa-IR" sz="1400" b="1" dirty="0" smtClean="0">
              <a:cs typeface="B Nazanin" panose="00000400000000000000" pitchFamily="2" charset="-78"/>
            </a:rPr>
            <a:t>2. گزاره نویسی</a:t>
          </a:r>
          <a:endParaRPr lang="en-US" sz="1400" b="1"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AF88E59-BAC7-40CD-87D1-1DF330C7AAE6}" type="parTrans" cxnId="{DCE64F03-5C15-4C8A-A04E-CF5F5E45E4DA}">
      <dgm:prSet/>
      <dgm:spPr/>
      <dgm:t>
        <a:bodyPr/>
        <a:lstStyle/>
        <a:p>
          <a:pPr rtl="1">
            <a:spcBef>
              <a:spcPts val="0"/>
            </a:spcBef>
            <a:spcAft>
              <a:spcPts val="0"/>
            </a:spcAft>
          </a:pPr>
          <a:endParaRPr lang="en-US" sz="1400" b="1">
            <a:cs typeface="B Nazanin" panose="00000400000000000000" pitchFamily="2" charset="-78"/>
          </a:endParaRPr>
        </a:p>
      </dgm:t>
    </dgm:pt>
    <dgm:pt modelId="{B5BB3B02-06CC-4149-B5ED-26AAC6933AF4}" type="sibTrans" cxnId="{DCE64F03-5C15-4C8A-A04E-CF5F5E45E4DA}">
      <dgm:prSet custT="1"/>
      <dgm:spPr/>
      <dgm:t>
        <a:bodyPr/>
        <a:lstStyle/>
        <a:p>
          <a:pPr rtl="1">
            <a:spcBef>
              <a:spcPts val="0"/>
            </a:spcBef>
            <a:spcAft>
              <a:spcPts val="0"/>
            </a:spcAft>
          </a:pPr>
          <a:endParaRPr lang="en-US" sz="1400" b="1">
            <a:cs typeface="B Nazanin" panose="00000400000000000000" pitchFamily="2" charset="-78"/>
          </a:endParaRPr>
        </a:p>
      </dgm:t>
    </dgm:pt>
    <dgm:pt modelId="{FA27738F-01C6-4BAF-9739-79CEE97260A0}">
      <dgm:prSet phldrT="[Text]" custT="1"/>
      <dgm:spPr/>
      <dgm:t>
        <a:bodyPr/>
        <a:lstStyle/>
        <a:p>
          <a:pPr rtl="1">
            <a:spcBef>
              <a:spcPts val="0"/>
            </a:spcBef>
            <a:spcAft>
              <a:spcPts val="0"/>
            </a:spcAft>
          </a:pPr>
          <a:r>
            <a:rPr lang="fa-IR" sz="1400" b="1" dirty="0" smtClean="0">
              <a:cs typeface="B Nazanin" panose="00000400000000000000" pitchFamily="2" charset="-78"/>
            </a:rPr>
            <a:t>4. طهارت برای تدبر</a:t>
          </a:r>
          <a:endParaRPr lang="en-US" sz="1400" b="1"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6801253-1AB0-4B41-8F68-77506FAC5D65}" type="parTrans" cxnId="{B2FB8F87-74E3-4E05-BEA7-4672C01FABD9}">
      <dgm:prSet/>
      <dgm:spPr/>
      <dgm:t>
        <a:bodyPr/>
        <a:lstStyle/>
        <a:p>
          <a:pPr rtl="1">
            <a:spcBef>
              <a:spcPts val="0"/>
            </a:spcBef>
            <a:spcAft>
              <a:spcPts val="0"/>
            </a:spcAft>
          </a:pPr>
          <a:endParaRPr lang="en-US" sz="1400" b="1">
            <a:cs typeface="B Nazanin" panose="00000400000000000000" pitchFamily="2" charset="-78"/>
          </a:endParaRPr>
        </a:p>
      </dgm:t>
    </dgm:pt>
    <dgm:pt modelId="{72A0B2B0-FE7A-4EDF-A5D5-80326C3B4619}" type="sibTrans" cxnId="{B2FB8F87-74E3-4E05-BEA7-4672C01FABD9}">
      <dgm:prSet/>
      <dgm:spPr/>
      <dgm:t>
        <a:bodyPr/>
        <a:lstStyle/>
        <a:p>
          <a:pPr rtl="1">
            <a:spcBef>
              <a:spcPts val="0"/>
            </a:spcBef>
            <a:spcAft>
              <a:spcPts val="0"/>
            </a:spcAft>
          </a:pPr>
          <a:endParaRPr lang="en-US" sz="1400" b="1">
            <a:cs typeface="B Nazanin" panose="00000400000000000000" pitchFamily="2" charset="-78"/>
          </a:endParaRPr>
        </a:p>
      </dgm:t>
    </dgm:pt>
    <dgm:pt modelId="{2E0FE500-CF32-4491-A8B0-71B52E28FDAD}">
      <dgm:prSet phldrT="[Text]" custT="1"/>
      <dgm:spPr/>
      <dgm:t>
        <a:bodyPr/>
        <a:lstStyle/>
        <a:p>
          <a:pPr rtl="1">
            <a:spcBef>
              <a:spcPts val="0"/>
            </a:spcBef>
            <a:spcAft>
              <a:spcPts val="0"/>
            </a:spcAft>
          </a:pPr>
          <a:r>
            <a:rPr lang="fa-IR" sz="1400" b="1" dirty="0" smtClean="0">
              <a:cs typeface="B Nazanin" panose="00000400000000000000" pitchFamily="2" charset="-78"/>
            </a:rPr>
            <a:t>3. غرض سوره</a:t>
          </a:r>
          <a:endParaRPr lang="en-US" sz="1400" b="1"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14DF30A-3646-45EB-B9A8-53E03701A759}" type="parTrans" cxnId="{0ABAEE9B-3725-40E3-AA98-72C0BBD0D0A2}">
      <dgm:prSet/>
      <dgm:spPr/>
      <dgm:t>
        <a:bodyPr/>
        <a:lstStyle/>
        <a:p>
          <a:pPr rtl="1">
            <a:spcBef>
              <a:spcPts val="0"/>
            </a:spcBef>
            <a:spcAft>
              <a:spcPts val="0"/>
            </a:spcAft>
          </a:pPr>
          <a:endParaRPr lang="en-US" sz="1400" b="1">
            <a:cs typeface="B Nazanin" panose="00000400000000000000" pitchFamily="2" charset="-78"/>
          </a:endParaRPr>
        </a:p>
      </dgm:t>
    </dgm:pt>
    <dgm:pt modelId="{0B77A3E0-BE57-469D-B7CE-0956DE9972AA}" type="sibTrans" cxnId="{0ABAEE9B-3725-40E3-AA98-72C0BBD0D0A2}">
      <dgm:prSet custT="1"/>
      <dgm:spPr/>
      <dgm:t>
        <a:bodyPr/>
        <a:lstStyle/>
        <a:p>
          <a:pPr rtl="1">
            <a:spcBef>
              <a:spcPts val="0"/>
            </a:spcBef>
            <a:spcAft>
              <a:spcPts val="0"/>
            </a:spcAft>
          </a:pPr>
          <a:endParaRPr lang="en-US" sz="1400" b="1">
            <a:cs typeface="B Nazanin" panose="00000400000000000000" pitchFamily="2" charset="-78"/>
          </a:endParaRPr>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5">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4"/>
      <dgm:spPr/>
      <dgm:t>
        <a:bodyPr/>
        <a:lstStyle/>
        <a:p>
          <a:endParaRPr lang="en-US"/>
        </a:p>
      </dgm:t>
    </dgm:pt>
    <dgm:pt modelId="{B4A4EAB2-E049-428C-BBE3-0738A86E1D74}" type="pres">
      <dgm:prSet presAssocID="{AE65DDA0-BF4F-4EC6-BCE5-42973B7842F1}" presName="connectorText" presStyleLbl="sibTrans2D1" presStyleIdx="0" presStyleCnt="4"/>
      <dgm:spPr/>
      <dgm:t>
        <a:bodyPr/>
        <a:lstStyle/>
        <a:p>
          <a:endParaRPr lang="en-US"/>
        </a:p>
      </dgm:t>
    </dgm:pt>
    <dgm:pt modelId="{62FB4B6D-6365-4FA1-84A9-FB0D939BFFE3}" type="pres">
      <dgm:prSet presAssocID="{00A8C860-C1DF-45E9-8054-9A4EFD710E56}" presName="node" presStyleLbl="node1" presStyleIdx="1" presStyleCnt="5">
        <dgm:presLayoutVars>
          <dgm:bulletEnabled val="1"/>
        </dgm:presLayoutVars>
      </dgm:prSet>
      <dgm:spPr/>
      <dgm:t>
        <a:bodyPr/>
        <a:lstStyle/>
        <a:p>
          <a:endParaRPr lang="en-US"/>
        </a:p>
      </dgm:t>
    </dgm:pt>
    <dgm:pt modelId="{DCE03F17-CD84-4EFE-B66E-6B42D792890B}" type="pres">
      <dgm:prSet presAssocID="{E9878239-6E71-43F0-ADA1-E92AD4AB5D1D}" presName="sibTrans" presStyleLbl="sibTrans2D1" presStyleIdx="1" presStyleCnt="4"/>
      <dgm:spPr/>
      <dgm:t>
        <a:bodyPr/>
        <a:lstStyle/>
        <a:p>
          <a:endParaRPr lang="en-US"/>
        </a:p>
      </dgm:t>
    </dgm:pt>
    <dgm:pt modelId="{7047B67C-1F4D-485D-8943-55D62503ABC2}" type="pres">
      <dgm:prSet presAssocID="{E9878239-6E71-43F0-ADA1-E92AD4AB5D1D}" presName="connectorText" presStyleLbl="sibTrans2D1" presStyleIdx="1" presStyleCnt="4"/>
      <dgm:spPr/>
      <dgm:t>
        <a:bodyPr/>
        <a:lstStyle/>
        <a:p>
          <a:endParaRPr lang="en-US"/>
        </a:p>
      </dgm:t>
    </dgm:pt>
    <dgm:pt modelId="{9B1CEACE-12C1-4E19-BC9B-F2007749239B}" type="pres">
      <dgm:prSet presAssocID="{E4BCB6BB-D685-4356-800C-571EB6280F0E}" presName="node" presStyleLbl="node1" presStyleIdx="2" presStyleCnt="5">
        <dgm:presLayoutVars>
          <dgm:bulletEnabled val="1"/>
        </dgm:presLayoutVars>
      </dgm:prSet>
      <dgm:spPr/>
      <dgm:t>
        <a:bodyPr/>
        <a:lstStyle/>
        <a:p>
          <a:endParaRPr lang="en-US"/>
        </a:p>
      </dgm:t>
    </dgm:pt>
    <dgm:pt modelId="{ED11B7E8-7BAD-4554-9204-B0D78EE8E7E3}" type="pres">
      <dgm:prSet presAssocID="{B5BB3B02-06CC-4149-B5ED-26AAC6933AF4}" presName="sibTrans" presStyleLbl="sibTrans2D1" presStyleIdx="2" presStyleCnt="4"/>
      <dgm:spPr/>
      <dgm:t>
        <a:bodyPr/>
        <a:lstStyle/>
        <a:p>
          <a:endParaRPr lang="en-US"/>
        </a:p>
      </dgm:t>
    </dgm:pt>
    <dgm:pt modelId="{541F9760-59AD-4815-84A3-A765CEAF828B}" type="pres">
      <dgm:prSet presAssocID="{B5BB3B02-06CC-4149-B5ED-26AAC6933AF4}" presName="connectorText" presStyleLbl="sibTrans2D1" presStyleIdx="2" presStyleCnt="4"/>
      <dgm:spPr/>
      <dgm:t>
        <a:bodyPr/>
        <a:lstStyle/>
        <a:p>
          <a:endParaRPr lang="en-US"/>
        </a:p>
      </dgm:t>
    </dgm:pt>
    <dgm:pt modelId="{B6B05054-D108-4BB8-A952-E029B3C328D8}" type="pres">
      <dgm:prSet presAssocID="{2E0FE500-CF32-4491-A8B0-71B52E28FDAD}" presName="node" presStyleLbl="node1" presStyleIdx="3" presStyleCnt="5">
        <dgm:presLayoutVars>
          <dgm:bulletEnabled val="1"/>
        </dgm:presLayoutVars>
      </dgm:prSet>
      <dgm:spPr/>
      <dgm:t>
        <a:bodyPr/>
        <a:lstStyle/>
        <a:p>
          <a:endParaRPr lang="en-US"/>
        </a:p>
      </dgm:t>
    </dgm:pt>
    <dgm:pt modelId="{B84A0D4A-A8CD-440C-9AE9-327EFFC809EE}" type="pres">
      <dgm:prSet presAssocID="{0B77A3E0-BE57-469D-B7CE-0956DE9972AA}" presName="sibTrans" presStyleLbl="sibTrans2D1" presStyleIdx="3" presStyleCnt="4"/>
      <dgm:spPr/>
      <dgm:t>
        <a:bodyPr/>
        <a:lstStyle/>
        <a:p>
          <a:endParaRPr lang="en-US"/>
        </a:p>
      </dgm:t>
    </dgm:pt>
    <dgm:pt modelId="{9B8AC54C-6F90-4095-935C-E7DD9411D4C0}" type="pres">
      <dgm:prSet presAssocID="{0B77A3E0-BE57-469D-B7CE-0956DE9972AA}" presName="connectorText" presStyleLbl="sibTrans2D1" presStyleIdx="3" presStyleCnt="4"/>
      <dgm:spPr/>
      <dgm:t>
        <a:bodyPr/>
        <a:lstStyle/>
        <a:p>
          <a:endParaRPr lang="en-US"/>
        </a:p>
      </dgm:t>
    </dgm:pt>
    <dgm:pt modelId="{AE06EEA3-B618-4263-8472-E8E42EA02CBD}" type="pres">
      <dgm:prSet presAssocID="{FA27738F-01C6-4BAF-9739-79CEE97260A0}" presName="node" presStyleLbl="node1" presStyleIdx="4" presStyleCnt="5">
        <dgm:presLayoutVars>
          <dgm:bulletEnabled val="1"/>
        </dgm:presLayoutVars>
      </dgm:prSet>
      <dgm:spPr/>
      <dgm:t>
        <a:bodyPr/>
        <a:lstStyle/>
        <a:p>
          <a:endParaRPr lang="en-US"/>
        </a:p>
      </dgm:t>
    </dgm:pt>
  </dgm:ptLst>
  <dgm:cxnLst>
    <dgm:cxn modelId="{471C8B8A-7D13-4B20-A86F-BBA3488D0A0C}" type="presOf" srcId="{FA27738F-01C6-4BAF-9739-79CEE97260A0}" destId="{AE06EEA3-B618-4263-8472-E8E42EA02CBD}" srcOrd="0"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EFD1D07F-6821-4B13-A271-2B689DCA9E0B}" type="presOf" srcId="{AE65DDA0-BF4F-4EC6-BCE5-42973B7842F1}" destId="{B4A4EAB2-E049-428C-BBE3-0738A86E1D74}" srcOrd="1" destOrd="0" presId="urn:microsoft.com/office/officeart/2005/8/layout/process2"/>
    <dgm:cxn modelId="{9E798F87-66ED-4E23-9331-7D0FCB351682}" type="presOf" srcId="{E9878239-6E71-43F0-ADA1-E92AD4AB5D1D}" destId="{7047B67C-1F4D-485D-8943-55D62503ABC2}" srcOrd="1" destOrd="0" presId="urn:microsoft.com/office/officeart/2005/8/layout/process2"/>
    <dgm:cxn modelId="{9CD281D0-74FE-4789-A212-A76CC724F934}" type="presOf" srcId="{00A8C860-C1DF-45E9-8054-9A4EFD710E56}" destId="{62FB4B6D-6365-4FA1-84A9-FB0D939BFFE3}" srcOrd="0" destOrd="0" presId="urn:microsoft.com/office/officeart/2005/8/layout/process2"/>
    <dgm:cxn modelId="{6323D369-4C0F-43BD-A2F8-5FB0883F4821}" type="presOf" srcId="{AE65DDA0-BF4F-4EC6-BCE5-42973B7842F1}" destId="{65F41CA7-6A10-4773-B602-485F2AA41B71}" srcOrd="0" destOrd="0" presId="urn:microsoft.com/office/officeart/2005/8/layout/process2"/>
    <dgm:cxn modelId="{676AD950-B690-468A-8F16-A3D262606154}" type="presOf" srcId="{2E0FE500-CF32-4491-A8B0-71B52E28FDAD}" destId="{B6B05054-D108-4BB8-A952-E029B3C328D8}" srcOrd="0" destOrd="0" presId="urn:microsoft.com/office/officeart/2005/8/layout/process2"/>
    <dgm:cxn modelId="{362E3AD6-705E-4330-881B-3AACFAF3D3EF}" type="presOf" srcId="{B5BB3B02-06CC-4149-B5ED-26AAC6933AF4}" destId="{ED11B7E8-7BAD-4554-9204-B0D78EE8E7E3}" srcOrd="0" destOrd="0" presId="urn:microsoft.com/office/officeart/2005/8/layout/process2"/>
    <dgm:cxn modelId="{E77895B7-AE5C-4BD9-BF81-9C7C1E4AB943}" type="presOf" srcId="{E4BCB6BB-D685-4356-800C-571EB6280F0E}" destId="{9B1CEACE-12C1-4E19-BC9B-F2007749239B}" srcOrd="0" destOrd="0" presId="urn:microsoft.com/office/officeart/2005/8/layout/process2"/>
    <dgm:cxn modelId="{543858DF-25B8-4234-A912-DD206FE33ED2}" type="presOf" srcId="{16432E35-BCDE-4EC0-9053-74150D8746BD}" destId="{B31EEDEE-8108-406E-A800-18B5A64916B7}" srcOrd="0" destOrd="0" presId="urn:microsoft.com/office/officeart/2005/8/layout/process2"/>
    <dgm:cxn modelId="{B2FB8F87-74E3-4E05-BEA7-4672C01FABD9}" srcId="{16432E35-BCDE-4EC0-9053-74150D8746BD}" destId="{FA27738F-01C6-4BAF-9739-79CEE97260A0}" srcOrd="4" destOrd="0" parTransId="{D6801253-1AB0-4B41-8F68-77506FAC5D65}" sibTransId="{72A0B2B0-FE7A-4EDF-A5D5-80326C3B4619}"/>
    <dgm:cxn modelId="{4B5C4EA4-7D1C-484D-97FB-37B1DA898E28}" type="presOf" srcId="{E9878239-6E71-43F0-ADA1-E92AD4AB5D1D}" destId="{DCE03F17-CD84-4EFE-B66E-6B42D792890B}" srcOrd="0" destOrd="0" presId="urn:microsoft.com/office/officeart/2005/8/layout/process2"/>
    <dgm:cxn modelId="{97D5073C-5C9C-4AFB-8452-40BF33696D51}" type="presOf" srcId="{B5BB3B02-06CC-4149-B5ED-26AAC6933AF4}" destId="{541F9760-59AD-4815-84A3-A765CEAF828B}" srcOrd="1" destOrd="0" presId="urn:microsoft.com/office/officeart/2005/8/layout/process2"/>
    <dgm:cxn modelId="{3F8C1FD7-EB58-45AE-9887-F3F2D02076DE}" type="presOf" srcId="{DA85FDD7-1675-4060-91F4-EEDC0633CA13}" destId="{00BB0915-5BC5-4668-8C3B-7C3EA063C131}" srcOrd="0" destOrd="0" presId="urn:microsoft.com/office/officeart/2005/8/layout/process2"/>
    <dgm:cxn modelId="{DCE64F03-5C15-4C8A-A04E-CF5F5E45E4DA}" srcId="{16432E35-BCDE-4EC0-9053-74150D8746BD}" destId="{E4BCB6BB-D685-4356-800C-571EB6280F0E}" srcOrd="2" destOrd="0" parTransId="{EAF88E59-BAC7-40CD-87D1-1DF330C7AAE6}" sibTransId="{B5BB3B02-06CC-4149-B5ED-26AAC6933AF4}"/>
    <dgm:cxn modelId="{4C215883-FC02-4230-AB62-EFF57147A7A4}" srcId="{16432E35-BCDE-4EC0-9053-74150D8746BD}" destId="{00A8C860-C1DF-45E9-8054-9A4EFD710E56}" srcOrd="1" destOrd="0" parTransId="{2D6404B2-D759-45B9-900A-86A992415D05}" sibTransId="{E9878239-6E71-43F0-ADA1-E92AD4AB5D1D}"/>
    <dgm:cxn modelId="{03DD249A-66E7-4D96-AE22-0BAEF8BA8C9C}" type="presOf" srcId="{0B77A3E0-BE57-469D-B7CE-0956DE9972AA}" destId="{9B8AC54C-6F90-4095-935C-E7DD9411D4C0}" srcOrd="1" destOrd="0" presId="urn:microsoft.com/office/officeart/2005/8/layout/process2"/>
    <dgm:cxn modelId="{192A8DB7-44BB-4BC0-A027-9A1056BAE704}" type="presOf" srcId="{0B77A3E0-BE57-469D-B7CE-0956DE9972AA}" destId="{B84A0D4A-A8CD-440C-9AE9-327EFFC809EE}" srcOrd="0" destOrd="0" presId="urn:microsoft.com/office/officeart/2005/8/layout/process2"/>
    <dgm:cxn modelId="{0ABAEE9B-3725-40E3-AA98-72C0BBD0D0A2}" srcId="{16432E35-BCDE-4EC0-9053-74150D8746BD}" destId="{2E0FE500-CF32-4491-A8B0-71B52E28FDAD}" srcOrd="3" destOrd="0" parTransId="{214DF30A-3646-45EB-B9A8-53E03701A759}" sibTransId="{0B77A3E0-BE57-469D-B7CE-0956DE9972AA}"/>
    <dgm:cxn modelId="{C98EA107-2B4D-4EB1-9410-E285C1C3BEFC}" type="presParOf" srcId="{B31EEDEE-8108-406E-A800-18B5A64916B7}" destId="{00BB0915-5BC5-4668-8C3B-7C3EA063C131}" srcOrd="0" destOrd="0" presId="urn:microsoft.com/office/officeart/2005/8/layout/process2"/>
    <dgm:cxn modelId="{F68FFC72-44FD-4280-AC47-85472E6069C9}" type="presParOf" srcId="{B31EEDEE-8108-406E-A800-18B5A64916B7}" destId="{65F41CA7-6A10-4773-B602-485F2AA41B71}" srcOrd="1" destOrd="0" presId="urn:microsoft.com/office/officeart/2005/8/layout/process2"/>
    <dgm:cxn modelId="{9FE1BB97-A296-4E7F-9AC8-3A13D64DFD11}" type="presParOf" srcId="{65F41CA7-6A10-4773-B602-485F2AA41B71}" destId="{B4A4EAB2-E049-428C-BBE3-0738A86E1D74}" srcOrd="0" destOrd="0" presId="urn:microsoft.com/office/officeart/2005/8/layout/process2"/>
    <dgm:cxn modelId="{57279D60-B8F8-49F4-9289-5745F2AE72DF}" type="presParOf" srcId="{B31EEDEE-8108-406E-A800-18B5A64916B7}" destId="{62FB4B6D-6365-4FA1-84A9-FB0D939BFFE3}" srcOrd="2" destOrd="0" presId="urn:microsoft.com/office/officeart/2005/8/layout/process2"/>
    <dgm:cxn modelId="{EEE10A22-AA89-4C73-A5BA-2C8DA01DA7FA}" type="presParOf" srcId="{B31EEDEE-8108-406E-A800-18B5A64916B7}" destId="{DCE03F17-CD84-4EFE-B66E-6B42D792890B}" srcOrd="3" destOrd="0" presId="urn:microsoft.com/office/officeart/2005/8/layout/process2"/>
    <dgm:cxn modelId="{F82E96D4-64D6-4D40-B990-E7DA6666B7D5}" type="presParOf" srcId="{DCE03F17-CD84-4EFE-B66E-6B42D792890B}" destId="{7047B67C-1F4D-485D-8943-55D62503ABC2}" srcOrd="0" destOrd="0" presId="urn:microsoft.com/office/officeart/2005/8/layout/process2"/>
    <dgm:cxn modelId="{B55DF650-5D2A-458E-8C76-7DA59AA73ECB}" type="presParOf" srcId="{B31EEDEE-8108-406E-A800-18B5A64916B7}" destId="{9B1CEACE-12C1-4E19-BC9B-F2007749239B}" srcOrd="4" destOrd="0" presId="urn:microsoft.com/office/officeart/2005/8/layout/process2"/>
    <dgm:cxn modelId="{D41D0473-F31A-48CF-9F48-D53918786571}" type="presParOf" srcId="{B31EEDEE-8108-406E-A800-18B5A64916B7}" destId="{ED11B7E8-7BAD-4554-9204-B0D78EE8E7E3}" srcOrd="5" destOrd="0" presId="urn:microsoft.com/office/officeart/2005/8/layout/process2"/>
    <dgm:cxn modelId="{50615D1A-97DC-411D-977B-61880D95A815}" type="presParOf" srcId="{ED11B7E8-7BAD-4554-9204-B0D78EE8E7E3}" destId="{541F9760-59AD-4815-84A3-A765CEAF828B}" srcOrd="0" destOrd="0" presId="urn:microsoft.com/office/officeart/2005/8/layout/process2"/>
    <dgm:cxn modelId="{1997AA98-7649-489D-B62D-431CF2B0B99F}" type="presParOf" srcId="{B31EEDEE-8108-406E-A800-18B5A64916B7}" destId="{B6B05054-D108-4BB8-A952-E029B3C328D8}" srcOrd="6" destOrd="0" presId="urn:microsoft.com/office/officeart/2005/8/layout/process2"/>
    <dgm:cxn modelId="{5C8EA5B9-0FAA-4168-8E0F-89680C4D4BAA}" type="presParOf" srcId="{B31EEDEE-8108-406E-A800-18B5A64916B7}" destId="{B84A0D4A-A8CD-440C-9AE9-327EFFC809EE}" srcOrd="7" destOrd="0" presId="urn:microsoft.com/office/officeart/2005/8/layout/process2"/>
    <dgm:cxn modelId="{43D05248-F673-47B2-8D7B-09BF9CBAD3E1}" type="presParOf" srcId="{B84A0D4A-A8CD-440C-9AE9-327EFFC809EE}" destId="{9B8AC54C-6F90-4095-935C-E7DD9411D4C0}" srcOrd="0" destOrd="0" presId="urn:microsoft.com/office/officeart/2005/8/layout/process2"/>
    <dgm:cxn modelId="{BA599E17-6FEF-40DD-8804-297EA8D00CBB}" type="presParOf" srcId="{B31EEDEE-8108-406E-A800-18B5A64916B7}" destId="{AE06EEA3-B618-4263-8472-E8E42EA02CBD}" srcOrd="8"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dgm:t>
        <a:bodyPr/>
        <a:lstStyle/>
        <a:p>
          <a:pPr rtl="1">
            <a:spcBef>
              <a:spcPts val="0"/>
            </a:spcBef>
            <a:spcAft>
              <a:spcPts val="0"/>
            </a:spcAft>
          </a:pPr>
          <a:r>
            <a:rPr lang="fa-IR" sz="1400" dirty="0" smtClean="0">
              <a:cs typeface="B Nazanin" panose="00000400000000000000" pitchFamily="2" charset="-78"/>
            </a:rPr>
            <a:t>مطالعه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a:cs typeface="B Nazanin" panose="00000400000000000000" pitchFamily="2" charset="-78"/>
          </a:endParaRPr>
        </a:p>
      </dgm:t>
    </dgm:pt>
    <dgm:pt modelId="{00A8C860-C1DF-45E9-8054-9A4EFD710E56}">
      <dgm:prSet phldrT="[Text]" custT="1"/>
      <dgm:spPr/>
      <dgm:t>
        <a:bodyPr/>
        <a:lstStyle/>
        <a:p>
          <a:pPr rtl="1">
            <a:spcBef>
              <a:spcPts val="0"/>
            </a:spcBef>
            <a:spcAft>
              <a:spcPts val="0"/>
            </a:spcAft>
          </a:pPr>
          <a:r>
            <a:rPr lang="fa-IR" sz="1400" dirty="0" smtClean="0">
              <a:cs typeface="B Nazanin" panose="00000400000000000000" pitchFamily="2" charset="-78"/>
            </a:rPr>
            <a:t>1. تفکر درباره </a:t>
          </a:r>
        </a:p>
        <a:p>
          <a:pPr rtl="1">
            <a:spcBef>
              <a:spcPts val="0"/>
            </a:spcBef>
            <a:spcAft>
              <a:spcPts val="0"/>
            </a:spcAft>
          </a:pPr>
          <a:r>
            <a:rPr lang="fa-IR" sz="1400" dirty="0" smtClean="0">
              <a:cs typeface="B Nazanin" panose="00000400000000000000" pitchFamily="2" charset="-78"/>
            </a:rPr>
            <a:t>موضوعات</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6404B2-D759-45B9-900A-86A992415D05}" type="parTrans" cxnId="{4C215883-FC02-4230-AB62-EFF57147A7A4}">
      <dgm:prSet/>
      <dgm:spPr/>
      <dgm:t>
        <a:bodyPr/>
        <a:lstStyle/>
        <a:p>
          <a:pPr rtl="1">
            <a:spcBef>
              <a:spcPts val="0"/>
            </a:spcBef>
            <a:spcAft>
              <a:spcPts val="0"/>
            </a:spcAft>
          </a:pPr>
          <a:endParaRPr lang="en-US" sz="1400">
            <a:cs typeface="B Nazanin" panose="00000400000000000000" pitchFamily="2" charset="-78"/>
          </a:endParaRPr>
        </a:p>
      </dgm:t>
    </dgm:pt>
    <dgm:pt modelId="{E9878239-6E71-43F0-ADA1-E92AD4AB5D1D}" type="sibTrans" cxnId="{4C215883-FC02-4230-AB62-EFF57147A7A4}">
      <dgm:prSet custT="1"/>
      <dgm:spPr/>
      <dgm:t>
        <a:bodyPr/>
        <a:lstStyle/>
        <a:p>
          <a:pPr rtl="1">
            <a:spcBef>
              <a:spcPts val="0"/>
            </a:spcBef>
            <a:spcAft>
              <a:spcPts val="0"/>
            </a:spcAft>
          </a:pPr>
          <a:endParaRPr lang="en-US" sz="1400">
            <a:cs typeface="B Nazanin" panose="00000400000000000000" pitchFamily="2" charset="-78"/>
          </a:endParaRPr>
        </a:p>
      </dgm:t>
    </dgm:pt>
    <dgm:pt modelId="{E4BCB6BB-D685-4356-800C-571EB6280F0E}">
      <dgm:prSet phldrT="[Text]" custT="1"/>
      <dgm:spPr>
        <a:ln>
          <a:solidFill>
            <a:srgbClr val="43C121"/>
          </a:solidFill>
        </a:ln>
      </dgm:spPr>
      <dgm:t>
        <a:bodyPr/>
        <a:lstStyle/>
        <a:p>
          <a:pPr rtl="1">
            <a:spcBef>
              <a:spcPts val="0"/>
            </a:spcBef>
            <a:spcAft>
              <a:spcPts val="0"/>
            </a:spcAft>
          </a:pPr>
          <a:r>
            <a:rPr lang="fa-IR" sz="1400" dirty="0" smtClean="0">
              <a:cs typeface="B Nazanin" panose="00000400000000000000" pitchFamily="2" charset="-78"/>
            </a:rPr>
            <a:t>2. گزاره نویسی</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AF88E59-BAC7-40CD-87D1-1DF330C7AAE6}" type="parTrans" cxnId="{DCE64F03-5C15-4C8A-A04E-CF5F5E45E4DA}">
      <dgm:prSet/>
      <dgm:spPr/>
      <dgm:t>
        <a:bodyPr/>
        <a:lstStyle/>
        <a:p>
          <a:pPr rtl="1">
            <a:spcBef>
              <a:spcPts val="0"/>
            </a:spcBef>
            <a:spcAft>
              <a:spcPts val="0"/>
            </a:spcAft>
          </a:pPr>
          <a:endParaRPr lang="en-US" sz="1400">
            <a:cs typeface="B Nazanin" panose="00000400000000000000" pitchFamily="2" charset="-78"/>
          </a:endParaRPr>
        </a:p>
      </dgm:t>
    </dgm:pt>
    <dgm:pt modelId="{B5BB3B02-06CC-4149-B5ED-26AAC6933AF4}" type="sibTrans" cxnId="{DCE64F03-5C15-4C8A-A04E-CF5F5E45E4DA}">
      <dgm:prSet custT="1"/>
      <dgm:spPr/>
      <dgm:t>
        <a:bodyPr/>
        <a:lstStyle/>
        <a:p>
          <a:pPr rtl="1">
            <a:spcBef>
              <a:spcPts val="0"/>
            </a:spcBef>
            <a:spcAft>
              <a:spcPts val="0"/>
            </a:spcAft>
          </a:pPr>
          <a:endParaRPr lang="en-US" sz="1400">
            <a:cs typeface="B Nazanin" panose="00000400000000000000" pitchFamily="2" charset="-78"/>
          </a:endParaRPr>
        </a:p>
      </dgm:t>
    </dgm:pt>
    <dgm:pt modelId="{FA27738F-01C6-4BAF-9739-79CEE97260A0}">
      <dgm:prSet phldrT="[Text]" custT="1"/>
      <dgm:spPr/>
      <dgm:t>
        <a:bodyPr/>
        <a:lstStyle/>
        <a:p>
          <a:pPr rtl="1">
            <a:spcBef>
              <a:spcPts val="0"/>
            </a:spcBef>
            <a:spcAft>
              <a:spcPts val="0"/>
            </a:spcAft>
          </a:pPr>
          <a:r>
            <a:rPr lang="fa-IR" sz="1400" dirty="0" smtClean="0">
              <a:cs typeface="B Nazanin" panose="00000400000000000000" pitchFamily="2" charset="-78"/>
            </a:rPr>
            <a:t>4. طهارت برای تدبر</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6801253-1AB0-4B41-8F68-77506FAC5D65}" type="par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72A0B2B0-FE7A-4EDF-A5D5-80326C3B4619}" type="sib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2E0FE500-CF32-4491-A8B0-71B52E28FDAD}">
      <dgm:prSet phldrT="[Text]" custT="1"/>
      <dgm:spPr/>
      <dgm:t>
        <a:bodyPr/>
        <a:lstStyle/>
        <a:p>
          <a:pPr rtl="1">
            <a:spcBef>
              <a:spcPts val="0"/>
            </a:spcBef>
            <a:spcAft>
              <a:spcPts val="0"/>
            </a:spcAft>
          </a:pPr>
          <a:r>
            <a:rPr lang="fa-IR" sz="1400" dirty="0" smtClean="0">
              <a:cs typeface="B Nazanin" panose="00000400000000000000" pitchFamily="2" charset="-78"/>
            </a:rPr>
            <a:t>3. غرض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14DF30A-3646-45EB-B9A8-53E03701A759}" type="parTrans" cxnId="{0ABAEE9B-3725-40E3-AA98-72C0BBD0D0A2}">
      <dgm:prSet/>
      <dgm:spPr/>
      <dgm:t>
        <a:bodyPr/>
        <a:lstStyle/>
        <a:p>
          <a:pPr rtl="1">
            <a:spcBef>
              <a:spcPts val="0"/>
            </a:spcBef>
            <a:spcAft>
              <a:spcPts val="0"/>
            </a:spcAft>
          </a:pPr>
          <a:endParaRPr lang="en-US" sz="1400">
            <a:cs typeface="B Nazanin" panose="00000400000000000000" pitchFamily="2" charset="-78"/>
          </a:endParaRPr>
        </a:p>
      </dgm:t>
    </dgm:pt>
    <dgm:pt modelId="{0B77A3E0-BE57-469D-B7CE-0956DE9972AA}" type="sibTrans" cxnId="{0ABAEE9B-3725-40E3-AA98-72C0BBD0D0A2}">
      <dgm:prSet custT="1"/>
      <dgm:spPr/>
      <dgm:t>
        <a:bodyPr/>
        <a:lstStyle/>
        <a:p>
          <a:pPr rtl="1">
            <a:spcBef>
              <a:spcPts val="0"/>
            </a:spcBef>
            <a:spcAft>
              <a:spcPts val="0"/>
            </a:spcAft>
          </a:pPr>
          <a:endParaRPr lang="en-US" sz="1400">
            <a:cs typeface="B Nazanin" panose="00000400000000000000" pitchFamily="2" charset="-78"/>
          </a:endParaRPr>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5">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4"/>
      <dgm:spPr/>
      <dgm:t>
        <a:bodyPr/>
        <a:lstStyle/>
        <a:p>
          <a:endParaRPr lang="en-US"/>
        </a:p>
      </dgm:t>
    </dgm:pt>
    <dgm:pt modelId="{B4A4EAB2-E049-428C-BBE3-0738A86E1D74}" type="pres">
      <dgm:prSet presAssocID="{AE65DDA0-BF4F-4EC6-BCE5-42973B7842F1}" presName="connectorText" presStyleLbl="sibTrans2D1" presStyleIdx="0" presStyleCnt="4"/>
      <dgm:spPr/>
      <dgm:t>
        <a:bodyPr/>
        <a:lstStyle/>
        <a:p>
          <a:endParaRPr lang="en-US"/>
        </a:p>
      </dgm:t>
    </dgm:pt>
    <dgm:pt modelId="{62FB4B6D-6365-4FA1-84A9-FB0D939BFFE3}" type="pres">
      <dgm:prSet presAssocID="{00A8C860-C1DF-45E9-8054-9A4EFD710E56}" presName="node" presStyleLbl="node1" presStyleIdx="1" presStyleCnt="5">
        <dgm:presLayoutVars>
          <dgm:bulletEnabled val="1"/>
        </dgm:presLayoutVars>
      </dgm:prSet>
      <dgm:spPr/>
      <dgm:t>
        <a:bodyPr/>
        <a:lstStyle/>
        <a:p>
          <a:endParaRPr lang="en-US"/>
        </a:p>
      </dgm:t>
    </dgm:pt>
    <dgm:pt modelId="{DCE03F17-CD84-4EFE-B66E-6B42D792890B}" type="pres">
      <dgm:prSet presAssocID="{E9878239-6E71-43F0-ADA1-E92AD4AB5D1D}" presName="sibTrans" presStyleLbl="sibTrans2D1" presStyleIdx="1" presStyleCnt="4"/>
      <dgm:spPr/>
      <dgm:t>
        <a:bodyPr/>
        <a:lstStyle/>
        <a:p>
          <a:endParaRPr lang="en-US"/>
        </a:p>
      </dgm:t>
    </dgm:pt>
    <dgm:pt modelId="{7047B67C-1F4D-485D-8943-55D62503ABC2}" type="pres">
      <dgm:prSet presAssocID="{E9878239-6E71-43F0-ADA1-E92AD4AB5D1D}" presName="connectorText" presStyleLbl="sibTrans2D1" presStyleIdx="1" presStyleCnt="4"/>
      <dgm:spPr/>
      <dgm:t>
        <a:bodyPr/>
        <a:lstStyle/>
        <a:p>
          <a:endParaRPr lang="en-US"/>
        </a:p>
      </dgm:t>
    </dgm:pt>
    <dgm:pt modelId="{9B1CEACE-12C1-4E19-BC9B-F2007749239B}" type="pres">
      <dgm:prSet presAssocID="{E4BCB6BB-D685-4356-800C-571EB6280F0E}" presName="node" presStyleLbl="node1" presStyleIdx="2" presStyleCnt="5">
        <dgm:presLayoutVars>
          <dgm:bulletEnabled val="1"/>
        </dgm:presLayoutVars>
      </dgm:prSet>
      <dgm:spPr/>
      <dgm:t>
        <a:bodyPr/>
        <a:lstStyle/>
        <a:p>
          <a:endParaRPr lang="en-US"/>
        </a:p>
      </dgm:t>
    </dgm:pt>
    <dgm:pt modelId="{ED11B7E8-7BAD-4554-9204-B0D78EE8E7E3}" type="pres">
      <dgm:prSet presAssocID="{B5BB3B02-06CC-4149-B5ED-26AAC6933AF4}" presName="sibTrans" presStyleLbl="sibTrans2D1" presStyleIdx="2" presStyleCnt="4"/>
      <dgm:spPr/>
      <dgm:t>
        <a:bodyPr/>
        <a:lstStyle/>
        <a:p>
          <a:endParaRPr lang="en-US"/>
        </a:p>
      </dgm:t>
    </dgm:pt>
    <dgm:pt modelId="{541F9760-59AD-4815-84A3-A765CEAF828B}" type="pres">
      <dgm:prSet presAssocID="{B5BB3B02-06CC-4149-B5ED-26AAC6933AF4}" presName="connectorText" presStyleLbl="sibTrans2D1" presStyleIdx="2" presStyleCnt="4"/>
      <dgm:spPr/>
      <dgm:t>
        <a:bodyPr/>
        <a:lstStyle/>
        <a:p>
          <a:endParaRPr lang="en-US"/>
        </a:p>
      </dgm:t>
    </dgm:pt>
    <dgm:pt modelId="{B6B05054-D108-4BB8-A952-E029B3C328D8}" type="pres">
      <dgm:prSet presAssocID="{2E0FE500-CF32-4491-A8B0-71B52E28FDAD}" presName="node" presStyleLbl="node1" presStyleIdx="3" presStyleCnt="5">
        <dgm:presLayoutVars>
          <dgm:bulletEnabled val="1"/>
        </dgm:presLayoutVars>
      </dgm:prSet>
      <dgm:spPr/>
      <dgm:t>
        <a:bodyPr/>
        <a:lstStyle/>
        <a:p>
          <a:endParaRPr lang="en-US"/>
        </a:p>
      </dgm:t>
    </dgm:pt>
    <dgm:pt modelId="{B84A0D4A-A8CD-440C-9AE9-327EFFC809EE}" type="pres">
      <dgm:prSet presAssocID="{0B77A3E0-BE57-469D-B7CE-0956DE9972AA}" presName="sibTrans" presStyleLbl="sibTrans2D1" presStyleIdx="3" presStyleCnt="4"/>
      <dgm:spPr/>
      <dgm:t>
        <a:bodyPr/>
        <a:lstStyle/>
        <a:p>
          <a:endParaRPr lang="en-US"/>
        </a:p>
      </dgm:t>
    </dgm:pt>
    <dgm:pt modelId="{9B8AC54C-6F90-4095-935C-E7DD9411D4C0}" type="pres">
      <dgm:prSet presAssocID="{0B77A3E0-BE57-469D-B7CE-0956DE9972AA}" presName="connectorText" presStyleLbl="sibTrans2D1" presStyleIdx="3" presStyleCnt="4"/>
      <dgm:spPr/>
      <dgm:t>
        <a:bodyPr/>
        <a:lstStyle/>
        <a:p>
          <a:endParaRPr lang="en-US"/>
        </a:p>
      </dgm:t>
    </dgm:pt>
    <dgm:pt modelId="{AE06EEA3-B618-4263-8472-E8E42EA02CBD}" type="pres">
      <dgm:prSet presAssocID="{FA27738F-01C6-4BAF-9739-79CEE97260A0}" presName="node" presStyleLbl="node1" presStyleIdx="4" presStyleCnt="5">
        <dgm:presLayoutVars>
          <dgm:bulletEnabled val="1"/>
        </dgm:presLayoutVars>
      </dgm:prSet>
      <dgm:spPr/>
      <dgm:t>
        <a:bodyPr/>
        <a:lstStyle/>
        <a:p>
          <a:endParaRPr lang="en-US"/>
        </a:p>
      </dgm:t>
    </dgm:pt>
  </dgm:ptLst>
  <dgm:cxnLst>
    <dgm:cxn modelId="{1A5EDD87-C635-4DD1-B092-79B13329FB9D}" type="presOf" srcId="{B5BB3B02-06CC-4149-B5ED-26AAC6933AF4}" destId="{ED11B7E8-7BAD-4554-9204-B0D78EE8E7E3}" srcOrd="0" destOrd="0" presId="urn:microsoft.com/office/officeart/2005/8/layout/process2"/>
    <dgm:cxn modelId="{908B3D23-C287-4DFB-9361-7771B827960C}" type="presOf" srcId="{00A8C860-C1DF-45E9-8054-9A4EFD710E56}" destId="{62FB4B6D-6365-4FA1-84A9-FB0D939BFFE3}" srcOrd="0" destOrd="0" presId="urn:microsoft.com/office/officeart/2005/8/layout/process2"/>
    <dgm:cxn modelId="{BD066841-3E1F-4B3E-BFDF-112470B9E0B3}" type="presOf" srcId="{16432E35-BCDE-4EC0-9053-74150D8746BD}" destId="{B31EEDEE-8108-406E-A800-18B5A64916B7}" srcOrd="0" destOrd="0" presId="urn:microsoft.com/office/officeart/2005/8/layout/process2"/>
    <dgm:cxn modelId="{DCE64F03-5C15-4C8A-A04E-CF5F5E45E4DA}" srcId="{16432E35-BCDE-4EC0-9053-74150D8746BD}" destId="{E4BCB6BB-D685-4356-800C-571EB6280F0E}" srcOrd="2" destOrd="0" parTransId="{EAF88E59-BAC7-40CD-87D1-1DF330C7AAE6}" sibTransId="{B5BB3B02-06CC-4149-B5ED-26AAC6933AF4}"/>
    <dgm:cxn modelId="{F8024884-D7C7-4BC6-8374-238E32A8DFA8}" type="presOf" srcId="{E4BCB6BB-D685-4356-800C-571EB6280F0E}" destId="{9B1CEACE-12C1-4E19-BC9B-F2007749239B}" srcOrd="0" destOrd="0" presId="urn:microsoft.com/office/officeart/2005/8/layout/process2"/>
    <dgm:cxn modelId="{0ABAEE9B-3725-40E3-AA98-72C0BBD0D0A2}" srcId="{16432E35-BCDE-4EC0-9053-74150D8746BD}" destId="{2E0FE500-CF32-4491-A8B0-71B52E28FDAD}" srcOrd="3" destOrd="0" parTransId="{214DF30A-3646-45EB-B9A8-53E03701A759}" sibTransId="{0B77A3E0-BE57-469D-B7CE-0956DE9972AA}"/>
    <dgm:cxn modelId="{D155DEFD-477D-4575-8C8E-40937F811934}" type="presOf" srcId="{B5BB3B02-06CC-4149-B5ED-26AAC6933AF4}" destId="{541F9760-59AD-4815-84A3-A765CEAF828B}" srcOrd="1" destOrd="0" presId="urn:microsoft.com/office/officeart/2005/8/layout/process2"/>
    <dgm:cxn modelId="{975098CE-9F01-410D-A2A2-1FE84C759C0A}" type="presOf" srcId="{0B77A3E0-BE57-469D-B7CE-0956DE9972AA}" destId="{B84A0D4A-A8CD-440C-9AE9-327EFFC809EE}" srcOrd="0" destOrd="0" presId="urn:microsoft.com/office/officeart/2005/8/layout/process2"/>
    <dgm:cxn modelId="{29868E90-1B25-4B1A-9D12-27633B17BC2E}" type="presOf" srcId="{E9878239-6E71-43F0-ADA1-E92AD4AB5D1D}" destId="{DCE03F17-CD84-4EFE-B66E-6B42D792890B}" srcOrd="0" destOrd="0" presId="urn:microsoft.com/office/officeart/2005/8/layout/process2"/>
    <dgm:cxn modelId="{8D6FDF3C-710E-4A83-BF98-3CED9D945A2F}" type="presOf" srcId="{0B77A3E0-BE57-469D-B7CE-0956DE9972AA}" destId="{9B8AC54C-6F90-4095-935C-E7DD9411D4C0}" srcOrd="1" destOrd="0" presId="urn:microsoft.com/office/officeart/2005/8/layout/process2"/>
    <dgm:cxn modelId="{84491360-954E-451E-AD43-3DBCD4D01A23}" type="presOf" srcId="{E9878239-6E71-43F0-ADA1-E92AD4AB5D1D}" destId="{7047B67C-1F4D-485D-8943-55D62503ABC2}" srcOrd="1" destOrd="0" presId="urn:microsoft.com/office/officeart/2005/8/layout/process2"/>
    <dgm:cxn modelId="{B2FB8F87-74E3-4E05-BEA7-4672C01FABD9}" srcId="{16432E35-BCDE-4EC0-9053-74150D8746BD}" destId="{FA27738F-01C6-4BAF-9739-79CEE97260A0}" srcOrd="4" destOrd="0" parTransId="{D6801253-1AB0-4B41-8F68-77506FAC5D65}" sibTransId="{72A0B2B0-FE7A-4EDF-A5D5-80326C3B4619}"/>
    <dgm:cxn modelId="{89DC6CD8-6BE9-4F48-9637-0C18296555C6}" type="presOf" srcId="{FA27738F-01C6-4BAF-9739-79CEE97260A0}" destId="{AE06EEA3-B618-4263-8472-E8E42EA02CBD}" srcOrd="0" destOrd="0" presId="urn:microsoft.com/office/officeart/2005/8/layout/process2"/>
    <dgm:cxn modelId="{4C215883-FC02-4230-AB62-EFF57147A7A4}" srcId="{16432E35-BCDE-4EC0-9053-74150D8746BD}" destId="{00A8C860-C1DF-45E9-8054-9A4EFD710E56}" srcOrd="1" destOrd="0" parTransId="{2D6404B2-D759-45B9-900A-86A992415D05}" sibTransId="{E9878239-6E71-43F0-ADA1-E92AD4AB5D1D}"/>
    <dgm:cxn modelId="{79F50C8B-39D5-467B-B126-59EC35927CB6}" type="presOf" srcId="{2E0FE500-CF32-4491-A8B0-71B52E28FDAD}" destId="{B6B05054-D108-4BB8-A952-E029B3C328D8}" srcOrd="0" destOrd="0" presId="urn:microsoft.com/office/officeart/2005/8/layout/process2"/>
    <dgm:cxn modelId="{33944D39-63F8-4AB3-AE49-B984027CE6F4}" type="presOf" srcId="{DA85FDD7-1675-4060-91F4-EEDC0633CA13}" destId="{00BB0915-5BC5-4668-8C3B-7C3EA063C131}" srcOrd="0"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9EB6819C-217C-46C8-9B52-82E05C11F83F}" type="presOf" srcId="{AE65DDA0-BF4F-4EC6-BCE5-42973B7842F1}" destId="{65F41CA7-6A10-4773-B602-485F2AA41B71}" srcOrd="0" destOrd="0" presId="urn:microsoft.com/office/officeart/2005/8/layout/process2"/>
    <dgm:cxn modelId="{6AC4396E-9DF9-4FC0-B061-6BF0AC527848}" type="presOf" srcId="{AE65DDA0-BF4F-4EC6-BCE5-42973B7842F1}" destId="{B4A4EAB2-E049-428C-BBE3-0738A86E1D74}" srcOrd="1" destOrd="0" presId="urn:microsoft.com/office/officeart/2005/8/layout/process2"/>
    <dgm:cxn modelId="{84B72A9D-B9C6-4947-924E-5DFECDEF03E9}" type="presParOf" srcId="{B31EEDEE-8108-406E-A800-18B5A64916B7}" destId="{00BB0915-5BC5-4668-8C3B-7C3EA063C131}" srcOrd="0" destOrd="0" presId="urn:microsoft.com/office/officeart/2005/8/layout/process2"/>
    <dgm:cxn modelId="{32925A9F-10A3-40D8-BD51-724D6DDFE3EF}" type="presParOf" srcId="{B31EEDEE-8108-406E-A800-18B5A64916B7}" destId="{65F41CA7-6A10-4773-B602-485F2AA41B71}" srcOrd="1" destOrd="0" presId="urn:microsoft.com/office/officeart/2005/8/layout/process2"/>
    <dgm:cxn modelId="{7F294E99-FFD7-40CA-A8B9-79FFF290FD3C}" type="presParOf" srcId="{65F41CA7-6A10-4773-B602-485F2AA41B71}" destId="{B4A4EAB2-E049-428C-BBE3-0738A86E1D74}" srcOrd="0" destOrd="0" presId="urn:microsoft.com/office/officeart/2005/8/layout/process2"/>
    <dgm:cxn modelId="{9D55FB54-0E90-40D4-A345-A136B73F360B}" type="presParOf" srcId="{B31EEDEE-8108-406E-A800-18B5A64916B7}" destId="{62FB4B6D-6365-4FA1-84A9-FB0D939BFFE3}" srcOrd="2" destOrd="0" presId="urn:microsoft.com/office/officeart/2005/8/layout/process2"/>
    <dgm:cxn modelId="{0084A946-73A7-4D6F-A930-1F26167A2245}" type="presParOf" srcId="{B31EEDEE-8108-406E-A800-18B5A64916B7}" destId="{DCE03F17-CD84-4EFE-B66E-6B42D792890B}" srcOrd="3" destOrd="0" presId="urn:microsoft.com/office/officeart/2005/8/layout/process2"/>
    <dgm:cxn modelId="{84733ACE-56E6-40DD-81B6-AD494BA81426}" type="presParOf" srcId="{DCE03F17-CD84-4EFE-B66E-6B42D792890B}" destId="{7047B67C-1F4D-485D-8943-55D62503ABC2}" srcOrd="0" destOrd="0" presId="urn:microsoft.com/office/officeart/2005/8/layout/process2"/>
    <dgm:cxn modelId="{CA602EC4-F6F8-43DF-B37B-775C6C7814C4}" type="presParOf" srcId="{B31EEDEE-8108-406E-A800-18B5A64916B7}" destId="{9B1CEACE-12C1-4E19-BC9B-F2007749239B}" srcOrd="4" destOrd="0" presId="urn:microsoft.com/office/officeart/2005/8/layout/process2"/>
    <dgm:cxn modelId="{DACA854B-C87A-4726-A0BC-D761DCED37D5}" type="presParOf" srcId="{B31EEDEE-8108-406E-A800-18B5A64916B7}" destId="{ED11B7E8-7BAD-4554-9204-B0D78EE8E7E3}" srcOrd="5" destOrd="0" presId="urn:microsoft.com/office/officeart/2005/8/layout/process2"/>
    <dgm:cxn modelId="{A4C34FC4-4299-4C3F-8D5C-38E2A4ED1231}" type="presParOf" srcId="{ED11B7E8-7BAD-4554-9204-B0D78EE8E7E3}" destId="{541F9760-59AD-4815-84A3-A765CEAF828B}" srcOrd="0" destOrd="0" presId="urn:microsoft.com/office/officeart/2005/8/layout/process2"/>
    <dgm:cxn modelId="{3C53E27B-E019-407D-94F6-E4AE0867F366}" type="presParOf" srcId="{B31EEDEE-8108-406E-A800-18B5A64916B7}" destId="{B6B05054-D108-4BB8-A952-E029B3C328D8}" srcOrd="6" destOrd="0" presId="urn:microsoft.com/office/officeart/2005/8/layout/process2"/>
    <dgm:cxn modelId="{F7F93D31-4480-4BF8-93A4-A62181DB1F21}" type="presParOf" srcId="{B31EEDEE-8108-406E-A800-18B5A64916B7}" destId="{B84A0D4A-A8CD-440C-9AE9-327EFFC809EE}" srcOrd="7" destOrd="0" presId="urn:microsoft.com/office/officeart/2005/8/layout/process2"/>
    <dgm:cxn modelId="{1B94C2EC-91A1-421C-82F7-9993060CA5A8}" type="presParOf" srcId="{B84A0D4A-A8CD-440C-9AE9-327EFFC809EE}" destId="{9B8AC54C-6F90-4095-935C-E7DD9411D4C0}" srcOrd="0" destOrd="0" presId="urn:microsoft.com/office/officeart/2005/8/layout/process2"/>
    <dgm:cxn modelId="{48A1650F-7774-4A13-AF0D-7F6EC6CF46BA}" type="presParOf" srcId="{B31EEDEE-8108-406E-A800-18B5A64916B7}" destId="{AE06EEA3-B618-4263-8472-E8E42EA02CBD}"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dgm:t>
        <a:bodyPr/>
        <a:lstStyle/>
        <a:p>
          <a:pPr rtl="1">
            <a:spcBef>
              <a:spcPts val="0"/>
            </a:spcBef>
            <a:spcAft>
              <a:spcPts val="0"/>
            </a:spcAft>
          </a:pPr>
          <a:r>
            <a:rPr lang="fa-IR" sz="1400" dirty="0" smtClean="0">
              <a:cs typeface="B Nazanin" panose="00000400000000000000" pitchFamily="2" charset="-78"/>
            </a:rPr>
            <a:t>مطالعه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a:cs typeface="B Nazanin" panose="00000400000000000000" pitchFamily="2" charset="-78"/>
          </a:endParaRPr>
        </a:p>
      </dgm:t>
    </dgm:pt>
    <dgm:pt modelId="{00A8C860-C1DF-45E9-8054-9A4EFD710E56}">
      <dgm:prSet phldrT="[Text]" custT="1"/>
      <dgm:spPr/>
      <dgm:t>
        <a:bodyPr/>
        <a:lstStyle/>
        <a:p>
          <a:pPr rtl="1">
            <a:spcBef>
              <a:spcPts val="0"/>
            </a:spcBef>
            <a:spcAft>
              <a:spcPts val="0"/>
            </a:spcAft>
          </a:pPr>
          <a:r>
            <a:rPr lang="fa-IR" sz="1400" dirty="0" smtClean="0">
              <a:cs typeface="B Nazanin" panose="00000400000000000000" pitchFamily="2" charset="-78"/>
            </a:rPr>
            <a:t>1. تفکر درباره </a:t>
          </a:r>
        </a:p>
        <a:p>
          <a:pPr rtl="1">
            <a:spcBef>
              <a:spcPts val="0"/>
            </a:spcBef>
            <a:spcAft>
              <a:spcPts val="0"/>
            </a:spcAft>
          </a:pPr>
          <a:r>
            <a:rPr lang="fa-IR" sz="1400" dirty="0" smtClean="0">
              <a:cs typeface="B Nazanin" panose="00000400000000000000" pitchFamily="2" charset="-78"/>
            </a:rPr>
            <a:t>موضوعات</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6404B2-D759-45B9-900A-86A992415D05}" type="parTrans" cxnId="{4C215883-FC02-4230-AB62-EFF57147A7A4}">
      <dgm:prSet/>
      <dgm:spPr/>
      <dgm:t>
        <a:bodyPr/>
        <a:lstStyle/>
        <a:p>
          <a:pPr rtl="1">
            <a:spcBef>
              <a:spcPts val="0"/>
            </a:spcBef>
            <a:spcAft>
              <a:spcPts val="0"/>
            </a:spcAft>
          </a:pPr>
          <a:endParaRPr lang="en-US" sz="1400">
            <a:cs typeface="B Nazanin" panose="00000400000000000000" pitchFamily="2" charset="-78"/>
          </a:endParaRPr>
        </a:p>
      </dgm:t>
    </dgm:pt>
    <dgm:pt modelId="{E9878239-6E71-43F0-ADA1-E92AD4AB5D1D}" type="sibTrans" cxnId="{4C215883-FC02-4230-AB62-EFF57147A7A4}">
      <dgm:prSet custT="1"/>
      <dgm:spPr/>
      <dgm:t>
        <a:bodyPr/>
        <a:lstStyle/>
        <a:p>
          <a:pPr rtl="1">
            <a:spcBef>
              <a:spcPts val="0"/>
            </a:spcBef>
            <a:spcAft>
              <a:spcPts val="0"/>
            </a:spcAft>
          </a:pPr>
          <a:endParaRPr lang="en-US" sz="1400">
            <a:cs typeface="B Nazanin" panose="00000400000000000000" pitchFamily="2" charset="-78"/>
          </a:endParaRPr>
        </a:p>
      </dgm:t>
    </dgm:pt>
    <dgm:pt modelId="{E4BCB6BB-D685-4356-800C-571EB6280F0E}">
      <dgm:prSet phldrT="[Text]" custT="1"/>
      <dgm:spPr>
        <a:ln>
          <a:solidFill>
            <a:srgbClr val="43C121"/>
          </a:solidFill>
        </a:ln>
      </dgm:spPr>
      <dgm:t>
        <a:bodyPr/>
        <a:lstStyle/>
        <a:p>
          <a:pPr rtl="1">
            <a:spcBef>
              <a:spcPts val="0"/>
            </a:spcBef>
            <a:spcAft>
              <a:spcPts val="0"/>
            </a:spcAft>
          </a:pPr>
          <a:r>
            <a:rPr lang="fa-IR" sz="1400" dirty="0" smtClean="0">
              <a:cs typeface="B Nazanin" panose="00000400000000000000" pitchFamily="2" charset="-78"/>
            </a:rPr>
            <a:t>2. گزاره نویسی</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AF88E59-BAC7-40CD-87D1-1DF330C7AAE6}" type="parTrans" cxnId="{DCE64F03-5C15-4C8A-A04E-CF5F5E45E4DA}">
      <dgm:prSet/>
      <dgm:spPr/>
      <dgm:t>
        <a:bodyPr/>
        <a:lstStyle/>
        <a:p>
          <a:pPr rtl="1">
            <a:spcBef>
              <a:spcPts val="0"/>
            </a:spcBef>
            <a:spcAft>
              <a:spcPts val="0"/>
            </a:spcAft>
          </a:pPr>
          <a:endParaRPr lang="en-US" sz="1400">
            <a:cs typeface="B Nazanin" panose="00000400000000000000" pitchFamily="2" charset="-78"/>
          </a:endParaRPr>
        </a:p>
      </dgm:t>
    </dgm:pt>
    <dgm:pt modelId="{B5BB3B02-06CC-4149-B5ED-26AAC6933AF4}" type="sibTrans" cxnId="{DCE64F03-5C15-4C8A-A04E-CF5F5E45E4DA}">
      <dgm:prSet custT="1"/>
      <dgm:spPr/>
      <dgm:t>
        <a:bodyPr/>
        <a:lstStyle/>
        <a:p>
          <a:pPr rtl="1">
            <a:spcBef>
              <a:spcPts val="0"/>
            </a:spcBef>
            <a:spcAft>
              <a:spcPts val="0"/>
            </a:spcAft>
          </a:pPr>
          <a:endParaRPr lang="en-US" sz="1400">
            <a:cs typeface="B Nazanin" panose="00000400000000000000" pitchFamily="2" charset="-78"/>
          </a:endParaRPr>
        </a:p>
      </dgm:t>
    </dgm:pt>
    <dgm:pt modelId="{FA27738F-01C6-4BAF-9739-79CEE97260A0}">
      <dgm:prSet phldrT="[Text]" custT="1"/>
      <dgm:spPr/>
      <dgm:t>
        <a:bodyPr/>
        <a:lstStyle/>
        <a:p>
          <a:pPr rtl="1">
            <a:spcBef>
              <a:spcPts val="0"/>
            </a:spcBef>
            <a:spcAft>
              <a:spcPts val="0"/>
            </a:spcAft>
          </a:pPr>
          <a:r>
            <a:rPr lang="fa-IR" sz="1400" dirty="0" smtClean="0">
              <a:cs typeface="B Nazanin" panose="00000400000000000000" pitchFamily="2" charset="-78"/>
            </a:rPr>
            <a:t>4. طهارت برای تدبر</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6801253-1AB0-4B41-8F68-77506FAC5D65}" type="par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72A0B2B0-FE7A-4EDF-A5D5-80326C3B4619}" type="sib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2E0FE500-CF32-4491-A8B0-71B52E28FDAD}">
      <dgm:prSet phldrT="[Text]" custT="1"/>
      <dgm:spPr/>
      <dgm:t>
        <a:bodyPr/>
        <a:lstStyle/>
        <a:p>
          <a:pPr rtl="1">
            <a:spcBef>
              <a:spcPts val="0"/>
            </a:spcBef>
            <a:spcAft>
              <a:spcPts val="0"/>
            </a:spcAft>
          </a:pPr>
          <a:r>
            <a:rPr lang="fa-IR" sz="1400" dirty="0" smtClean="0">
              <a:cs typeface="B Nazanin" panose="00000400000000000000" pitchFamily="2" charset="-78"/>
            </a:rPr>
            <a:t>3. غرض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14DF30A-3646-45EB-B9A8-53E03701A759}" type="parTrans" cxnId="{0ABAEE9B-3725-40E3-AA98-72C0BBD0D0A2}">
      <dgm:prSet/>
      <dgm:spPr/>
      <dgm:t>
        <a:bodyPr/>
        <a:lstStyle/>
        <a:p>
          <a:pPr rtl="1">
            <a:spcBef>
              <a:spcPts val="0"/>
            </a:spcBef>
            <a:spcAft>
              <a:spcPts val="0"/>
            </a:spcAft>
          </a:pPr>
          <a:endParaRPr lang="en-US" sz="1400">
            <a:cs typeface="B Nazanin" panose="00000400000000000000" pitchFamily="2" charset="-78"/>
          </a:endParaRPr>
        </a:p>
      </dgm:t>
    </dgm:pt>
    <dgm:pt modelId="{0B77A3E0-BE57-469D-B7CE-0956DE9972AA}" type="sibTrans" cxnId="{0ABAEE9B-3725-40E3-AA98-72C0BBD0D0A2}">
      <dgm:prSet custT="1"/>
      <dgm:spPr/>
      <dgm:t>
        <a:bodyPr/>
        <a:lstStyle/>
        <a:p>
          <a:pPr rtl="1">
            <a:spcBef>
              <a:spcPts val="0"/>
            </a:spcBef>
            <a:spcAft>
              <a:spcPts val="0"/>
            </a:spcAft>
          </a:pPr>
          <a:endParaRPr lang="en-US" sz="1400">
            <a:cs typeface="B Nazanin" panose="00000400000000000000" pitchFamily="2" charset="-78"/>
          </a:endParaRPr>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5">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4"/>
      <dgm:spPr/>
      <dgm:t>
        <a:bodyPr/>
        <a:lstStyle/>
        <a:p>
          <a:endParaRPr lang="en-US"/>
        </a:p>
      </dgm:t>
    </dgm:pt>
    <dgm:pt modelId="{B4A4EAB2-E049-428C-BBE3-0738A86E1D74}" type="pres">
      <dgm:prSet presAssocID="{AE65DDA0-BF4F-4EC6-BCE5-42973B7842F1}" presName="connectorText" presStyleLbl="sibTrans2D1" presStyleIdx="0" presStyleCnt="4"/>
      <dgm:spPr/>
      <dgm:t>
        <a:bodyPr/>
        <a:lstStyle/>
        <a:p>
          <a:endParaRPr lang="en-US"/>
        </a:p>
      </dgm:t>
    </dgm:pt>
    <dgm:pt modelId="{62FB4B6D-6365-4FA1-84A9-FB0D939BFFE3}" type="pres">
      <dgm:prSet presAssocID="{00A8C860-C1DF-45E9-8054-9A4EFD710E56}" presName="node" presStyleLbl="node1" presStyleIdx="1" presStyleCnt="5">
        <dgm:presLayoutVars>
          <dgm:bulletEnabled val="1"/>
        </dgm:presLayoutVars>
      </dgm:prSet>
      <dgm:spPr/>
      <dgm:t>
        <a:bodyPr/>
        <a:lstStyle/>
        <a:p>
          <a:endParaRPr lang="en-US"/>
        </a:p>
      </dgm:t>
    </dgm:pt>
    <dgm:pt modelId="{DCE03F17-CD84-4EFE-B66E-6B42D792890B}" type="pres">
      <dgm:prSet presAssocID="{E9878239-6E71-43F0-ADA1-E92AD4AB5D1D}" presName="sibTrans" presStyleLbl="sibTrans2D1" presStyleIdx="1" presStyleCnt="4"/>
      <dgm:spPr/>
      <dgm:t>
        <a:bodyPr/>
        <a:lstStyle/>
        <a:p>
          <a:endParaRPr lang="en-US"/>
        </a:p>
      </dgm:t>
    </dgm:pt>
    <dgm:pt modelId="{7047B67C-1F4D-485D-8943-55D62503ABC2}" type="pres">
      <dgm:prSet presAssocID="{E9878239-6E71-43F0-ADA1-E92AD4AB5D1D}" presName="connectorText" presStyleLbl="sibTrans2D1" presStyleIdx="1" presStyleCnt="4"/>
      <dgm:spPr/>
      <dgm:t>
        <a:bodyPr/>
        <a:lstStyle/>
        <a:p>
          <a:endParaRPr lang="en-US"/>
        </a:p>
      </dgm:t>
    </dgm:pt>
    <dgm:pt modelId="{9B1CEACE-12C1-4E19-BC9B-F2007749239B}" type="pres">
      <dgm:prSet presAssocID="{E4BCB6BB-D685-4356-800C-571EB6280F0E}" presName="node" presStyleLbl="node1" presStyleIdx="2" presStyleCnt="5">
        <dgm:presLayoutVars>
          <dgm:bulletEnabled val="1"/>
        </dgm:presLayoutVars>
      </dgm:prSet>
      <dgm:spPr/>
      <dgm:t>
        <a:bodyPr/>
        <a:lstStyle/>
        <a:p>
          <a:endParaRPr lang="en-US"/>
        </a:p>
      </dgm:t>
    </dgm:pt>
    <dgm:pt modelId="{ED11B7E8-7BAD-4554-9204-B0D78EE8E7E3}" type="pres">
      <dgm:prSet presAssocID="{B5BB3B02-06CC-4149-B5ED-26AAC6933AF4}" presName="sibTrans" presStyleLbl="sibTrans2D1" presStyleIdx="2" presStyleCnt="4"/>
      <dgm:spPr/>
      <dgm:t>
        <a:bodyPr/>
        <a:lstStyle/>
        <a:p>
          <a:endParaRPr lang="en-US"/>
        </a:p>
      </dgm:t>
    </dgm:pt>
    <dgm:pt modelId="{541F9760-59AD-4815-84A3-A765CEAF828B}" type="pres">
      <dgm:prSet presAssocID="{B5BB3B02-06CC-4149-B5ED-26AAC6933AF4}" presName="connectorText" presStyleLbl="sibTrans2D1" presStyleIdx="2" presStyleCnt="4"/>
      <dgm:spPr/>
      <dgm:t>
        <a:bodyPr/>
        <a:lstStyle/>
        <a:p>
          <a:endParaRPr lang="en-US"/>
        </a:p>
      </dgm:t>
    </dgm:pt>
    <dgm:pt modelId="{B6B05054-D108-4BB8-A952-E029B3C328D8}" type="pres">
      <dgm:prSet presAssocID="{2E0FE500-CF32-4491-A8B0-71B52E28FDAD}" presName="node" presStyleLbl="node1" presStyleIdx="3" presStyleCnt="5">
        <dgm:presLayoutVars>
          <dgm:bulletEnabled val="1"/>
        </dgm:presLayoutVars>
      </dgm:prSet>
      <dgm:spPr/>
      <dgm:t>
        <a:bodyPr/>
        <a:lstStyle/>
        <a:p>
          <a:endParaRPr lang="en-US"/>
        </a:p>
      </dgm:t>
    </dgm:pt>
    <dgm:pt modelId="{B84A0D4A-A8CD-440C-9AE9-327EFFC809EE}" type="pres">
      <dgm:prSet presAssocID="{0B77A3E0-BE57-469D-B7CE-0956DE9972AA}" presName="sibTrans" presStyleLbl="sibTrans2D1" presStyleIdx="3" presStyleCnt="4"/>
      <dgm:spPr/>
      <dgm:t>
        <a:bodyPr/>
        <a:lstStyle/>
        <a:p>
          <a:endParaRPr lang="en-US"/>
        </a:p>
      </dgm:t>
    </dgm:pt>
    <dgm:pt modelId="{9B8AC54C-6F90-4095-935C-E7DD9411D4C0}" type="pres">
      <dgm:prSet presAssocID="{0B77A3E0-BE57-469D-B7CE-0956DE9972AA}" presName="connectorText" presStyleLbl="sibTrans2D1" presStyleIdx="3" presStyleCnt="4"/>
      <dgm:spPr/>
      <dgm:t>
        <a:bodyPr/>
        <a:lstStyle/>
        <a:p>
          <a:endParaRPr lang="en-US"/>
        </a:p>
      </dgm:t>
    </dgm:pt>
    <dgm:pt modelId="{AE06EEA3-B618-4263-8472-E8E42EA02CBD}" type="pres">
      <dgm:prSet presAssocID="{FA27738F-01C6-4BAF-9739-79CEE97260A0}" presName="node" presStyleLbl="node1" presStyleIdx="4" presStyleCnt="5">
        <dgm:presLayoutVars>
          <dgm:bulletEnabled val="1"/>
        </dgm:presLayoutVars>
      </dgm:prSet>
      <dgm:spPr/>
      <dgm:t>
        <a:bodyPr/>
        <a:lstStyle/>
        <a:p>
          <a:endParaRPr lang="en-US"/>
        </a:p>
      </dgm:t>
    </dgm:pt>
  </dgm:ptLst>
  <dgm:cxnLst>
    <dgm:cxn modelId="{43A446CA-DDC8-4225-8693-21251FEC9957}" type="presOf" srcId="{E4BCB6BB-D685-4356-800C-571EB6280F0E}" destId="{9B1CEACE-12C1-4E19-BC9B-F2007749239B}" srcOrd="0" destOrd="0" presId="urn:microsoft.com/office/officeart/2005/8/layout/process2"/>
    <dgm:cxn modelId="{DCE64F03-5C15-4C8A-A04E-CF5F5E45E4DA}" srcId="{16432E35-BCDE-4EC0-9053-74150D8746BD}" destId="{E4BCB6BB-D685-4356-800C-571EB6280F0E}" srcOrd="2" destOrd="0" parTransId="{EAF88E59-BAC7-40CD-87D1-1DF330C7AAE6}" sibTransId="{B5BB3B02-06CC-4149-B5ED-26AAC6933AF4}"/>
    <dgm:cxn modelId="{0ABAEE9B-3725-40E3-AA98-72C0BBD0D0A2}" srcId="{16432E35-BCDE-4EC0-9053-74150D8746BD}" destId="{2E0FE500-CF32-4491-A8B0-71B52E28FDAD}" srcOrd="3" destOrd="0" parTransId="{214DF30A-3646-45EB-B9A8-53E03701A759}" sibTransId="{0B77A3E0-BE57-469D-B7CE-0956DE9972AA}"/>
    <dgm:cxn modelId="{51D6EEFA-7F16-40B8-8FBF-0457E047A657}" type="presOf" srcId="{00A8C860-C1DF-45E9-8054-9A4EFD710E56}" destId="{62FB4B6D-6365-4FA1-84A9-FB0D939BFFE3}" srcOrd="0" destOrd="0" presId="urn:microsoft.com/office/officeart/2005/8/layout/process2"/>
    <dgm:cxn modelId="{A6672831-808F-46DA-B66D-EBF468ACD8DF}" type="presOf" srcId="{E9878239-6E71-43F0-ADA1-E92AD4AB5D1D}" destId="{7047B67C-1F4D-485D-8943-55D62503ABC2}" srcOrd="1" destOrd="0" presId="urn:microsoft.com/office/officeart/2005/8/layout/process2"/>
    <dgm:cxn modelId="{43C44D13-23FB-4D40-988F-58554C2E703F}" type="presOf" srcId="{FA27738F-01C6-4BAF-9739-79CEE97260A0}" destId="{AE06EEA3-B618-4263-8472-E8E42EA02CBD}" srcOrd="0" destOrd="0" presId="urn:microsoft.com/office/officeart/2005/8/layout/process2"/>
    <dgm:cxn modelId="{085CB3A8-4FE6-40C6-90C3-6507F32B1C36}" type="presOf" srcId="{2E0FE500-CF32-4491-A8B0-71B52E28FDAD}" destId="{B6B05054-D108-4BB8-A952-E029B3C328D8}" srcOrd="0" destOrd="0" presId="urn:microsoft.com/office/officeart/2005/8/layout/process2"/>
    <dgm:cxn modelId="{716330EE-CBC7-4979-9020-1B3C899764FB}" type="presOf" srcId="{0B77A3E0-BE57-469D-B7CE-0956DE9972AA}" destId="{B84A0D4A-A8CD-440C-9AE9-327EFFC809EE}" srcOrd="0" destOrd="0" presId="urn:microsoft.com/office/officeart/2005/8/layout/process2"/>
    <dgm:cxn modelId="{5FEE9DD4-68CB-429B-B29E-28763B52164B}" type="presOf" srcId="{0B77A3E0-BE57-469D-B7CE-0956DE9972AA}" destId="{9B8AC54C-6F90-4095-935C-E7DD9411D4C0}" srcOrd="1" destOrd="0" presId="urn:microsoft.com/office/officeart/2005/8/layout/process2"/>
    <dgm:cxn modelId="{2D5F6938-FEEB-4523-A27F-4DC6DD88EA94}" type="presOf" srcId="{B5BB3B02-06CC-4149-B5ED-26AAC6933AF4}" destId="{541F9760-59AD-4815-84A3-A765CEAF828B}" srcOrd="1" destOrd="0" presId="urn:microsoft.com/office/officeart/2005/8/layout/process2"/>
    <dgm:cxn modelId="{B2FB8F87-74E3-4E05-BEA7-4672C01FABD9}" srcId="{16432E35-BCDE-4EC0-9053-74150D8746BD}" destId="{FA27738F-01C6-4BAF-9739-79CEE97260A0}" srcOrd="4" destOrd="0" parTransId="{D6801253-1AB0-4B41-8F68-77506FAC5D65}" sibTransId="{72A0B2B0-FE7A-4EDF-A5D5-80326C3B4619}"/>
    <dgm:cxn modelId="{1F54C074-6AFA-48C2-B4DF-170A64ADEC41}" type="presOf" srcId="{16432E35-BCDE-4EC0-9053-74150D8746BD}" destId="{B31EEDEE-8108-406E-A800-18B5A64916B7}" srcOrd="0" destOrd="0" presId="urn:microsoft.com/office/officeart/2005/8/layout/process2"/>
    <dgm:cxn modelId="{4C215883-FC02-4230-AB62-EFF57147A7A4}" srcId="{16432E35-BCDE-4EC0-9053-74150D8746BD}" destId="{00A8C860-C1DF-45E9-8054-9A4EFD710E56}" srcOrd="1" destOrd="0" parTransId="{2D6404B2-D759-45B9-900A-86A992415D05}" sibTransId="{E9878239-6E71-43F0-ADA1-E92AD4AB5D1D}"/>
    <dgm:cxn modelId="{7B1DDFA4-B152-486B-A3A0-36D6A9380692}" srcId="{16432E35-BCDE-4EC0-9053-74150D8746BD}" destId="{DA85FDD7-1675-4060-91F4-EEDC0633CA13}" srcOrd="0" destOrd="0" parTransId="{3FB60909-37E4-4448-910B-EFCE01BAC4E5}" sibTransId="{AE65DDA0-BF4F-4EC6-BCE5-42973B7842F1}"/>
    <dgm:cxn modelId="{44B4C5ED-EB9B-440C-9CCA-9D2F9DD8A6BE}" type="presOf" srcId="{AE65DDA0-BF4F-4EC6-BCE5-42973B7842F1}" destId="{65F41CA7-6A10-4773-B602-485F2AA41B71}" srcOrd="0" destOrd="0" presId="urn:microsoft.com/office/officeart/2005/8/layout/process2"/>
    <dgm:cxn modelId="{68BA45C9-030C-4792-888E-C3A0CEEB73BF}" type="presOf" srcId="{E9878239-6E71-43F0-ADA1-E92AD4AB5D1D}" destId="{DCE03F17-CD84-4EFE-B66E-6B42D792890B}" srcOrd="0" destOrd="0" presId="urn:microsoft.com/office/officeart/2005/8/layout/process2"/>
    <dgm:cxn modelId="{1A57D487-E59F-4335-BB19-D192FC059ADD}" type="presOf" srcId="{B5BB3B02-06CC-4149-B5ED-26AAC6933AF4}" destId="{ED11B7E8-7BAD-4554-9204-B0D78EE8E7E3}" srcOrd="0" destOrd="0" presId="urn:microsoft.com/office/officeart/2005/8/layout/process2"/>
    <dgm:cxn modelId="{E5EE4630-52E1-4B73-B832-F430AEC4A633}" type="presOf" srcId="{AE65DDA0-BF4F-4EC6-BCE5-42973B7842F1}" destId="{B4A4EAB2-E049-428C-BBE3-0738A86E1D74}" srcOrd="1" destOrd="0" presId="urn:microsoft.com/office/officeart/2005/8/layout/process2"/>
    <dgm:cxn modelId="{7B4E9741-7B91-4DDB-932F-20BD9ABC9D3D}" type="presOf" srcId="{DA85FDD7-1675-4060-91F4-EEDC0633CA13}" destId="{00BB0915-5BC5-4668-8C3B-7C3EA063C131}" srcOrd="0" destOrd="0" presId="urn:microsoft.com/office/officeart/2005/8/layout/process2"/>
    <dgm:cxn modelId="{2AA299BB-586E-48EC-A93C-AADBD0DD6FC1}" type="presParOf" srcId="{B31EEDEE-8108-406E-A800-18B5A64916B7}" destId="{00BB0915-5BC5-4668-8C3B-7C3EA063C131}" srcOrd="0" destOrd="0" presId="urn:microsoft.com/office/officeart/2005/8/layout/process2"/>
    <dgm:cxn modelId="{5E704C9A-CCDD-439B-BFA2-025796B3DB4D}" type="presParOf" srcId="{B31EEDEE-8108-406E-A800-18B5A64916B7}" destId="{65F41CA7-6A10-4773-B602-485F2AA41B71}" srcOrd="1" destOrd="0" presId="urn:microsoft.com/office/officeart/2005/8/layout/process2"/>
    <dgm:cxn modelId="{23795CC9-376B-41B1-A2BF-C603B2394632}" type="presParOf" srcId="{65F41CA7-6A10-4773-B602-485F2AA41B71}" destId="{B4A4EAB2-E049-428C-BBE3-0738A86E1D74}" srcOrd="0" destOrd="0" presId="urn:microsoft.com/office/officeart/2005/8/layout/process2"/>
    <dgm:cxn modelId="{0FF6F91A-265B-452D-BE3C-2CD1E9892953}" type="presParOf" srcId="{B31EEDEE-8108-406E-A800-18B5A64916B7}" destId="{62FB4B6D-6365-4FA1-84A9-FB0D939BFFE3}" srcOrd="2" destOrd="0" presId="urn:microsoft.com/office/officeart/2005/8/layout/process2"/>
    <dgm:cxn modelId="{B159AA1C-9A2C-4465-8430-D41C83056DA2}" type="presParOf" srcId="{B31EEDEE-8108-406E-A800-18B5A64916B7}" destId="{DCE03F17-CD84-4EFE-B66E-6B42D792890B}" srcOrd="3" destOrd="0" presId="urn:microsoft.com/office/officeart/2005/8/layout/process2"/>
    <dgm:cxn modelId="{1F015B17-9053-4D1C-9D97-A4607968019D}" type="presParOf" srcId="{DCE03F17-CD84-4EFE-B66E-6B42D792890B}" destId="{7047B67C-1F4D-485D-8943-55D62503ABC2}" srcOrd="0" destOrd="0" presId="urn:microsoft.com/office/officeart/2005/8/layout/process2"/>
    <dgm:cxn modelId="{221DEAB2-E24B-404C-94E7-22AB992DE473}" type="presParOf" srcId="{B31EEDEE-8108-406E-A800-18B5A64916B7}" destId="{9B1CEACE-12C1-4E19-BC9B-F2007749239B}" srcOrd="4" destOrd="0" presId="urn:microsoft.com/office/officeart/2005/8/layout/process2"/>
    <dgm:cxn modelId="{49FA3304-C6F0-4CC2-9A43-DAC8B5E203DC}" type="presParOf" srcId="{B31EEDEE-8108-406E-A800-18B5A64916B7}" destId="{ED11B7E8-7BAD-4554-9204-B0D78EE8E7E3}" srcOrd="5" destOrd="0" presId="urn:microsoft.com/office/officeart/2005/8/layout/process2"/>
    <dgm:cxn modelId="{25BC1B64-1CFC-4986-93A1-AD50AE72B839}" type="presParOf" srcId="{ED11B7E8-7BAD-4554-9204-B0D78EE8E7E3}" destId="{541F9760-59AD-4815-84A3-A765CEAF828B}" srcOrd="0" destOrd="0" presId="urn:microsoft.com/office/officeart/2005/8/layout/process2"/>
    <dgm:cxn modelId="{F5314624-977F-4BA5-BD4F-2339FD33B47E}" type="presParOf" srcId="{B31EEDEE-8108-406E-A800-18B5A64916B7}" destId="{B6B05054-D108-4BB8-A952-E029B3C328D8}" srcOrd="6" destOrd="0" presId="urn:microsoft.com/office/officeart/2005/8/layout/process2"/>
    <dgm:cxn modelId="{380F7C98-3379-4F6A-B0B0-E120756908CE}" type="presParOf" srcId="{B31EEDEE-8108-406E-A800-18B5A64916B7}" destId="{B84A0D4A-A8CD-440C-9AE9-327EFFC809EE}" srcOrd="7" destOrd="0" presId="urn:microsoft.com/office/officeart/2005/8/layout/process2"/>
    <dgm:cxn modelId="{53B2E782-1A2B-4E4B-81F9-C1707CFD7132}" type="presParOf" srcId="{B84A0D4A-A8CD-440C-9AE9-327EFFC809EE}" destId="{9B8AC54C-6F90-4095-935C-E7DD9411D4C0}" srcOrd="0" destOrd="0" presId="urn:microsoft.com/office/officeart/2005/8/layout/process2"/>
    <dgm:cxn modelId="{A4079D54-6631-4FD1-972B-6D9905908FC3}" type="presParOf" srcId="{B31EEDEE-8108-406E-A800-18B5A64916B7}" destId="{AE06EEA3-B618-4263-8472-E8E42EA02CBD}"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dgm:t>
        <a:bodyPr/>
        <a:lstStyle/>
        <a:p>
          <a:pPr rtl="1">
            <a:spcBef>
              <a:spcPts val="0"/>
            </a:spcBef>
            <a:spcAft>
              <a:spcPts val="0"/>
            </a:spcAft>
          </a:pPr>
          <a:r>
            <a:rPr lang="fa-IR" sz="1400" dirty="0" smtClean="0">
              <a:cs typeface="B Nazanin" panose="00000400000000000000" pitchFamily="2" charset="-78"/>
            </a:rPr>
            <a:t>مطالعه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a:cs typeface="B Nazanin" panose="00000400000000000000" pitchFamily="2" charset="-78"/>
          </a:endParaRPr>
        </a:p>
      </dgm:t>
    </dgm:pt>
    <dgm:pt modelId="{00A8C860-C1DF-45E9-8054-9A4EFD710E56}">
      <dgm:prSet phldrT="[Text]" custT="1"/>
      <dgm:spPr/>
      <dgm:t>
        <a:bodyPr/>
        <a:lstStyle/>
        <a:p>
          <a:pPr rtl="1">
            <a:spcBef>
              <a:spcPts val="0"/>
            </a:spcBef>
            <a:spcAft>
              <a:spcPts val="0"/>
            </a:spcAft>
          </a:pPr>
          <a:r>
            <a:rPr lang="fa-IR" sz="1400" dirty="0" smtClean="0">
              <a:cs typeface="B Nazanin" panose="00000400000000000000" pitchFamily="2" charset="-78"/>
            </a:rPr>
            <a:t>1. تفکر درباره </a:t>
          </a:r>
        </a:p>
        <a:p>
          <a:pPr rtl="1">
            <a:spcBef>
              <a:spcPts val="0"/>
            </a:spcBef>
            <a:spcAft>
              <a:spcPts val="0"/>
            </a:spcAft>
          </a:pPr>
          <a:r>
            <a:rPr lang="fa-IR" sz="1400" dirty="0" smtClean="0">
              <a:cs typeface="B Nazanin" panose="00000400000000000000" pitchFamily="2" charset="-78"/>
            </a:rPr>
            <a:t>موضوعات</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6404B2-D759-45B9-900A-86A992415D05}" type="parTrans" cxnId="{4C215883-FC02-4230-AB62-EFF57147A7A4}">
      <dgm:prSet/>
      <dgm:spPr/>
      <dgm:t>
        <a:bodyPr/>
        <a:lstStyle/>
        <a:p>
          <a:pPr rtl="1">
            <a:spcBef>
              <a:spcPts val="0"/>
            </a:spcBef>
            <a:spcAft>
              <a:spcPts val="0"/>
            </a:spcAft>
          </a:pPr>
          <a:endParaRPr lang="en-US" sz="1400">
            <a:cs typeface="B Nazanin" panose="00000400000000000000" pitchFamily="2" charset="-78"/>
          </a:endParaRPr>
        </a:p>
      </dgm:t>
    </dgm:pt>
    <dgm:pt modelId="{E9878239-6E71-43F0-ADA1-E92AD4AB5D1D}" type="sibTrans" cxnId="{4C215883-FC02-4230-AB62-EFF57147A7A4}">
      <dgm:prSet custT="1"/>
      <dgm:spPr/>
      <dgm:t>
        <a:bodyPr/>
        <a:lstStyle/>
        <a:p>
          <a:pPr rtl="1">
            <a:spcBef>
              <a:spcPts val="0"/>
            </a:spcBef>
            <a:spcAft>
              <a:spcPts val="0"/>
            </a:spcAft>
          </a:pPr>
          <a:endParaRPr lang="en-US" sz="1400">
            <a:cs typeface="B Nazanin" panose="00000400000000000000" pitchFamily="2" charset="-78"/>
          </a:endParaRPr>
        </a:p>
      </dgm:t>
    </dgm:pt>
    <dgm:pt modelId="{E4BCB6BB-D685-4356-800C-571EB6280F0E}">
      <dgm:prSet phldrT="[Text]" custT="1"/>
      <dgm:spPr>
        <a:ln>
          <a:solidFill>
            <a:srgbClr val="43C121"/>
          </a:solidFill>
        </a:ln>
      </dgm:spPr>
      <dgm:t>
        <a:bodyPr/>
        <a:lstStyle/>
        <a:p>
          <a:pPr rtl="1">
            <a:spcBef>
              <a:spcPts val="0"/>
            </a:spcBef>
            <a:spcAft>
              <a:spcPts val="0"/>
            </a:spcAft>
          </a:pPr>
          <a:r>
            <a:rPr lang="fa-IR" sz="1400" dirty="0" smtClean="0">
              <a:cs typeface="B Nazanin" panose="00000400000000000000" pitchFamily="2" charset="-78"/>
            </a:rPr>
            <a:t>2. گزاره نویسی</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AF88E59-BAC7-40CD-87D1-1DF330C7AAE6}" type="parTrans" cxnId="{DCE64F03-5C15-4C8A-A04E-CF5F5E45E4DA}">
      <dgm:prSet/>
      <dgm:spPr/>
      <dgm:t>
        <a:bodyPr/>
        <a:lstStyle/>
        <a:p>
          <a:pPr rtl="1">
            <a:spcBef>
              <a:spcPts val="0"/>
            </a:spcBef>
            <a:spcAft>
              <a:spcPts val="0"/>
            </a:spcAft>
          </a:pPr>
          <a:endParaRPr lang="en-US" sz="1400">
            <a:cs typeface="B Nazanin" panose="00000400000000000000" pitchFamily="2" charset="-78"/>
          </a:endParaRPr>
        </a:p>
      </dgm:t>
    </dgm:pt>
    <dgm:pt modelId="{B5BB3B02-06CC-4149-B5ED-26AAC6933AF4}" type="sibTrans" cxnId="{DCE64F03-5C15-4C8A-A04E-CF5F5E45E4DA}">
      <dgm:prSet custT="1"/>
      <dgm:spPr/>
      <dgm:t>
        <a:bodyPr/>
        <a:lstStyle/>
        <a:p>
          <a:pPr rtl="1">
            <a:spcBef>
              <a:spcPts val="0"/>
            </a:spcBef>
            <a:spcAft>
              <a:spcPts val="0"/>
            </a:spcAft>
          </a:pPr>
          <a:endParaRPr lang="en-US" sz="1400">
            <a:cs typeface="B Nazanin" panose="00000400000000000000" pitchFamily="2" charset="-78"/>
          </a:endParaRPr>
        </a:p>
      </dgm:t>
    </dgm:pt>
    <dgm:pt modelId="{FA27738F-01C6-4BAF-9739-79CEE97260A0}">
      <dgm:prSet phldrT="[Text]" custT="1"/>
      <dgm:spPr/>
      <dgm:t>
        <a:bodyPr/>
        <a:lstStyle/>
        <a:p>
          <a:pPr rtl="1">
            <a:spcBef>
              <a:spcPts val="0"/>
            </a:spcBef>
            <a:spcAft>
              <a:spcPts val="0"/>
            </a:spcAft>
          </a:pPr>
          <a:r>
            <a:rPr lang="fa-IR" sz="1400" dirty="0" smtClean="0">
              <a:cs typeface="B Nazanin" panose="00000400000000000000" pitchFamily="2" charset="-78"/>
            </a:rPr>
            <a:t>4. طهارت برای تدبر</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6801253-1AB0-4B41-8F68-77506FAC5D65}" type="par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72A0B2B0-FE7A-4EDF-A5D5-80326C3B4619}" type="sib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2E0FE500-CF32-4491-A8B0-71B52E28FDAD}">
      <dgm:prSet phldrT="[Text]" custT="1"/>
      <dgm:spPr/>
      <dgm:t>
        <a:bodyPr/>
        <a:lstStyle/>
        <a:p>
          <a:pPr rtl="1">
            <a:spcBef>
              <a:spcPts val="0"/>
            </a:spcBef>
            <a:spcAft>
              <a:spcPts val="0"/>
            </a:spcAft>
          </a:pPr>
          <a:r>
            <a:rPr lang="fa-IR" sz="1400" dirty="0" smtClean="0">
              <a:cs typeface="B Nazanin" panose="00000400000000000000" pitchFamily="2" charset="-78"/>
            </a:rPr>
            <a:t>3. غرض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14DF30A-3646-45EB-B9A8-53E03701A759}" type="parTrans" cxnId="{0ABAEE9B-3725-40E3-AA98-72C0BBD0D0A2}">
      <dgm:prSet/>
      <dgm:spPr/>
      <dgm:t>
        <a:bodyPr/>
        <a:lstStyle/>
        <a:p>
          <a:pPr rtl="1">
            <a:spcBef>
              <a:spcPts val="0"/>
            </a:spcBef>
            <a:spcAft>
              <a:spcPts val="0"/>
            </a:spcAft>
          </a:pPr>
          <a:endParaRPr lang="en-US" sz="1400">
            <a:cs typeface="B Nazanin" panose="00000400000000000000" pitchFamily="2" charset="-78"/>
          </a:endParaRPr>
        </a:p>
      </dgm:t>
    </dgm:pt>
    <dgm:pt modelId="{0B77A3E0-BE57-469D-B7CE-0956DE9972AA}" type="sibTrans" cxnId="{0ABAEE9B-3725-40E3-AA98-72C0BBD0D0A2}">
      <dgm:prSet custT="1"/>
      <dgm:spPr/>
      <dgm:t>
        <a:bodyPr/>
        <a:lstStyle/>
        <a:p>
          <a:pPr rtl="1">
            <a:spcBef>
              <a:spcPts val="0"/>
            </a:spcBef>
            <a:spcAft>
              <a:spcPts val="0"/>
            </a:spcAft>
          </a:pPr>
          <a:endParaRPr lang="en-US" sz="1400">
            <a:cs typeface="B Nazanin" panose="00000400000000000000" pitchFamily="2" charset="-78"/>
          </a:endParaRPr>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5">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4"/>
      <dgm:spPr/>
      <dgm:t>
        <a:bodyPr/>
        <a:lstStyle/>
        <a:p>
          <a:endParaRPr lang="en-US"/>
        </a:p>
      </dgm:t>
    </dgm:pt>
    <dgm:pt modelId="{B4A4EAB2-E049-428C-BBE3-0738A86E1D74}" type="pres">
      <dgm:prSet presAssocID="{AE65DDA0-BF4F-4EC6-BCE5-42973B7842F1}" presName="connectorText" presStyleLbl="sibTrans2D1" presStyleIdx="0" presStyleCnt="4"/>
      <dgm:spPr/>
      <dgm:t>
        <a:bodyPr/>
        <a:lstStyle/>
        <a:p>
          <a:endParaRPr lang="en-US"/>
        </a:p>
      </dgm:t>
    </dgm:pt>
    <dgm:pt modelId="{62FB4B6D-6365-4FA1-84A9-FB0D939BFFE3}" type="pres">
      <dgm:prSet presAssocID="{00A8C860-C1DF-45E9-8054-9A4EFD710E56}" presName="node" presStyleLbl="node1" presStyleIdx="1" presStyleCnt="5">
        <dgm:presLayoutVars>
          <dgm:bulletEnabled val="1"/>
        </dgm:presLayoutVars>
      </dgm:prSet>
      <dgm:spPr/>
      <dgm:t>
        <a:bodyPr/>
        <a:lstStyle/>
        <a:p>
          <a:endParaRPr lang="en-US"/>
        </a:p>
      </dgm:t>
    </dgm:pt>
    <dgm:pt modelId="{DCE03F17-CD84-4EFE-B66E-6B42D792890B}" type="pres">
      <dgm:prSet presAssocID="{E9878239-6E71-43F0-ADA1-E92AD4AB5D1D}" presName="sibTrans" presStyleLbl="sibTrans2D1" presStyleIdx="1" presStyleCnt="4"/>
      <dgm:spPr/>
      <dgm:t>
        <a:bodyPr/>
        <a:lstStyle/>
        <a:p>
          <a:endParaRPr lang="en-US"/>
        </a:p>
      </dgm:t>
    </dgm:pt>
    <dgm:pt modelId="{7047B67C-1F4D-485D-8943-55D62503ABC2}" type="pres">
      <dgm:prSet presAssocID="{E9878239-6E71-43F0-ADA1-E92AD4AB5D1D}" presName="connectorText" presStyleLbl="sibTrans2D1" presStyleIdx="1" presStyleCnt="4"/>
      <dgm:spPr/>
      <dgm:t>
        <a:bodyPr/>
        <a:lstStyle/>
        <a:p>
          <a:endParaRPr lang="en-US"/>
        </a:p>
      </dgm:t>
    </dgm:pt>
    <dgm:pt modelId="{9B1CEACE-12C1-4E19-BC9B-F2007749239B}" type="pres">
      <dgm:prSet presAssocID="{E4BCB6BB-D685-4356-800C-571EB6280F0E}" presName="node" presStyleLbl="node1" presStyleIdx="2" presStyleCnt="5">
        <dgm:presLayoutVars>
          <dgm:bulletEnabled val="1"/>
        </dgm:presLayoutVars>
      </dgm:prSet>
      <dgm:spPr/>
      <dgm:t>
        <a:bodyPr/>
        <a:lstStyle/>
        <a:p>
          <a:endParaRPr lang="en-US"/>
        </a:p>
      </dgm:t>
    </dgm:pt>
    <dgm:pt modelId="{ED11B7E8-7BAD-4554-9204-B0D78EE8E7E3}" type="pres">
      <dgm:prSet presAssocID="{B5BB3B02-06CC-4149-B5ED-26AAC6933AF4}" presName="sibTrans" presStyleLbl="sibTrans2D1" presStyleIdx="2" presStyleCnt="4"/>
      <dgm:spPr/>
      <dgm:t>
        <a:bodyPr/>
        <a:lstStyle/>
        <a:p>
          <a:endParaRPr lang="en-US"/>
        </a:p>
      </dgm:t>
    </dgm:pt>
    <dgm:pt modelId="{541F9760-59AD-4815-84A3-A765CEAF828B}" type="pres">
      <dgm:prSet presAssocID="{B5BB3B02-06CC-4149-B5ED-26AAC6933AF4}" presName="connectorText" presStyleLbl="sibTrans2D1" presStyleIdx="2" presStyleCnt="4"/>
      <dgm:spPr/>
      <dgm:t>
        <a:bodyPr/>
        <a:lstStyle/>
        <a:p>
          <a:endParaRPr lang="en-US"/>
        </a:p>
      </dgm:t>
    </dgm:pt>
    <dgm:pt modelId="{B6B05054-D108-4BB8-A952-E029B3C328D8}" type="pres">
      <dgm:prSet presAssocID="{2E0FE500-CF32-4491-A8B0-71B52E28FDAD}" presName="node" presStyleLbl="node1" presStyleIdx="3" presStyleCnt="5">
        <dgm:presLayoutVars>
          <dgm:bulletEnabled val="1"/>
        </dgm:presLayoutVars>
      </dgm:prSet>
      <dgm:spPr/>
      <dgm:t>
        <a:bodyPr/>
        <a:lstStyle/>
        <a:p>
          <a:endParaRPr lang="en-US"/>
        </a:p>
      </dgm:t>
    </dgm:pt>
    <dgm:pt modelId="{B84A0D4A-A8CD-440C-9AE9-327EFFC809EE}" type="pres">
      <dgm:prSet presAssocID="{0B77A3E0-BE57-469D-B7CE-0956DE9972AA}" presName="sibTrans" presStyleLbl="sibTrans2D1" presStyleIdx="3" presStyleCnt="4"/>
      <dgm:spPr/>
      <dgm:t>
        <a:bodyPr/>
        <a:lstStyle/>
        <a:p>
          <a:endParaRPr lang="en-US"/>
        </a:p>
      </dgm:t>
    </dgm:pt>
    <dgm:pt modelId="{9B8AC54C-6F90-4095-935C-E7DD9411D4C0}" type="pres">
      <dgm:prSet presAssocID="{0B77A3E0-BE57-469D-B7CE-0956DE9972AA}" presName="connectorText" presStyleLbl="sibTrans2D1" presStyleIdx="3" presStyleCnt="4"/>
      <dgm:spPr/>
      <dgm:t>
        <a:bodyPr/>
        <a:lstStyle/>
        <a:p>
          <a:endParaRPr lang="en-US"/>
        </a:p>
      </dgm:t>
    </dgm:pt>
    <dgm:pt modelId="{AE06EEA3-B618-4263-8472-E8E42EA02CBD}" type="pres">
      <dgm:prSet presAssocID="{FA27738F-01C6-4BAF-9739-79CEE97260A0}" presName="node" presStyleLbl="node1" presStyleIdx="4" presStyleCnt="5">
        <dgm:presLayoutVars>
          <dgm:bulletEnabled val="1"/>
        </dgm:presLayoutVars>
      </dgm:prSet>
      <dgm:spPr/>
      <dgm:t>
        <a:bodyPr/>
        <a:lstStyle/>
        <a:p>
          <a:endParaRPr lang="en-US"/>
        </a:p>
      </dgm:t>
    </dgm:pt>
  </dgm:ptLst>
  <dgm:cxnLst>
    <dgm:cxn modelId="{BA226156-82F6-485F-AD93-505783C8D869}" type="presOf" srcId="{AE65DDA0-BF4F-4EC6-BCE5-42973B7842F1}" destId="{B4A4EAB2-E049-428C-BBE3-0738A86E1D74}" srcOrd="1" destOrd="0" presId="urn:microsoft.com/office/officeart/2005/8/layout/process2"/>
    <dgm:cxn modelId="{F7098CC9-AE70-40BF-97D9-435513E98443}" type="presOf" srcId="{0B77A3E0-BE57-469D-B7CE-0956DE9972AA}" destId="{B84A0D4A-A8CD-440C-9AE9-327EFFC809EE}" srcOrd="0" destOrd="0" presId="urn:microsoft.com/office/officeart/2005/8/layout/process2"/>
    <dgm:cxn modelId="{08DFADA6-AEFE-4896-B724-B541F2B4A9E1}" type="presOf" srcId="{16432E35-BCDE-4EC0-9053-74150D8746BD}" destId="{B31EEDEE-8108-406E-A800-18B5A64916B7}" srcOrd="0"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5407387A-DBC8-46FB-8264-64DCC21FE5A4}" type="presOf" srcId="{00A8C860-C1DF-45E9-8054-9A4EFD710E56}" destId="{62FB4B6D-6365-4FA1-84A9-FB0D939BFFE3}" srcOrd="0" destOrd="0" presId="urn:microsoft.com/office/officeart/2005/8/layout/process2"/>
    <dgm:cxn modelId="{4165ADD8-DA8A-4270-8D7C-8D97C42762E7}" type="presOf" srcId="{AE65DDA0-BF4F-4EC6-BCE5-42973B7842F1}" destId="{65F41CA7-6A10-4773-B602-485F2AA41B71}" srcOrd="0" destOrd="0" presId="urn:microsoft.com/office/officeart/2005/8/layout/process2"/>
    <dgm:cxn modelId="{01C210B6-6248-44B7-9EC4-2FA071CF33B7}" type="presOf" srcId="{DA85FDD7-1675-4060-91F4-EEDC0633CA13}" destId="{00BB0915-5BC5-4668-8C3B-7C3EA063C131}" srcOrd="0" destOrd="0" presId="urn:microsoft.com/office/officeart/2005/8/layout/process2"/>
    <dgm:cxn modelId="{478611AB-E31D-4694-9C4E-AEF3690722E2}" type="presOf" srcId="{E4BCB6BB-D685-4356-800C-571EB6280F0E}" destId="{9B1CEACE-12C1-4E19-BC9B-F2007749239B}" srcOrd="0" destOrd="0" presId="urn:microsoft.com/office/officeart/2005/8/layout/process2"/>
    <dgm:cxn modelId="{8F575830-4D79-457C-8056-29B99713BC28}" type="presOf" srcId="{E9878239-6E71-43F0-ADA1-E92AD4AB5D1D}" destId="{DCE03F17-CD84-4EFE-B66E-6B42D792890B}" srcOrd="0" destOrd="0" presId="urn:microsoft.com/office/officeart/2005/8/layout/process2"/>
    <dgm:cxn modelId="{8E3D2FC3-5434-491C-B4C5-25623A03583D}" type="presOf" srcId="{B5BB3B02-06CC-4149-B5ED-26AAC6933AF4}" destId="{541F9760-59AD-4815-84A3-A765CEAF828B}" srcOrd="1" destOrd="0" presId="urn:microsoft.com/office/officeart/2005/8/layout/process2"/>
    <dgm:cxn modelId="{875CF59C-A027-4942-91BA-B28829E38B2E}" type="presOf" srcId="{0B77A3E0-BE57-469D-B7CE-0956DE9972AA}" destId="{9B8AC54C-6F90-4095-935C-E7DD9411D4C0}" srcOrd="1" destOrd="0" presId="urn:microsoft.com/office/officeart/2005/8/layout/process2"/>
    <dgm:cxn modelId="{B2FB8F87-74E3-4E05-BEA7-4672C01FABD9}" srcId="{16432E35-BCDE-4EC0-9053-74150D8746BD}" destId="{FA27738F-01C6-4BAF-9739-79CEE97260A0}" srcOrd="4" destOrd="0" parTransId="{D6801253-1AB0-4B41-8F68-77506FAC5D65}" sibTransId="{72A0B2B0-FE7A-4EDF-A5D5-80326C3B4619}"/>
    <dgm:cxn modelId="{7CC7ABB6-7991-4BEB-891A-6442513F313A}" type="presOf" srcId="{B5BB3B02-06CC-4149-B5ED-26AAC6933AF4}" destId="{ED11B7E8-7BAD-4554-9204-B0D78EE8E7E3}" srcOrd="0" destOrd="0" presId="urn:microsoft.com/office/officeart/2005/8/layout/process2"/>
    <dgm:cxn modelId="{B93969A5-B7E4-4017-AD53-5F3D593B9C99}" type="presOf" srcId="{FA27738F-01C6-4BAF-9739-79CEE97260A0}" destId="{AE06EEA3-B618-4263-8472-E8E42EA02CBD}" srcOrd="0" destOrd="0" presId="urn:microsoft.com/office/officeart/2005/8/layout/process2"/>
    <dgm:cxn modelId="{DCE64F03-5C15-4C8A-A04E-CF5F5E45E4DA}" srcId="{16432E35-BCDE-4EC0-9053-74150D8746BD}" destId="{E4BCB6BB-D685-4356-800C-571EB6280F0E}" srcOrd="2" destOrd="0" parTransId="{EAF88E59-BAC7-40CD-87D1-1DF330C7AAE6}" sibTransId="{B5BB3B02-06CC-4149-B5ED-26AAC6933AF4}"/>
    <dgm:cxn modelId="{4C215883-FC02-4230-AB62-EFF57147A7A4}" srcId="{16432E35-BCDE-4EC0-9053-74150D8746BD}" destId="{00A8C860-C1DF-45E9-8054-9A4EFD710E56}" srcOrd="1" destOrd="0" parTransId="{2D6404B2-D759-45B9-900A-86A992415D05}" sibTransId="{E9878239-6E71-43F0-ADA1-E92AD4AB5D1D}"/>
    <dgm:cxn modelId="{228ED47D-44C4-49F1-AE18-D63EC13409B8}" type="presOf" srcId="{E9878239-6E71-43F0-ADA1-E92AD4AB5D1D}" destId="{7047B67C-1F4D-485D-8943-55D62503ABC2}" srcOrd="1" destOrd="0" presId="urn:microsoft.com/office/officeart/2005/8/layout/process2"/>
    <dgm:cxn modelId="{1C7C9518-5433-45E2-BF72-902EDBB8C993}" type="presOf" srcId="{2E0FE500-CF32-4491-A8B0-71B52E28FDAD}" destId="{B6B05054-D108-4BB8-A952-E029B3C328D8}" srcOrd="0" destOrd="0" presId="urn:microsoft.com/office/officeart/2005/8/layout/process2"/>
    <dgm:cxn modelId="{0ABAEE9B-3725-40E3-AA98-72C0BBD0D0A2}" srcId="{16432E35-BCDE-4EC0-9053-74150D8746BD}" destId="{2E0FE500-CF32-4491-A8B0-71B52E28FDAD}" srcOrd="3" destOrd="0" parTransId="{214DF30A-3646-45EB-B9A8-53E03701A759}" sibTransId="{0B77A3E0-BE57-469D-B7CE-0956DE9972AA}"/>
    <dgm:cxn modelId="{1FF7CD30-4F6F-48AC-8D6A-2B0D2F18C34A}" type="presParOf" srcId="{B31EEDEE-8108-406E-A800-18B5A64916B7}" destId="{00BB0915-5BC5-4668-8C3B-7C3EA063C131}" srcOrd="0" destOrd="0" presId="urn:microsoft.com/office/officeart/2005/8/layout/process2"/>
    <dgm:cxn modelId="{61C3BE66-3F4B-4D0D-9B89-B948E905CD0C}" type="presParOf" srcId="{B31EEDEE-8108-406E-A800-18B5A64916B7}" destId="{65F41CA7-6A10-4773-B602-485F2AA41B71}" srcOrd="1" destOrd="0" presId="urn:microsoft.com/office/officeart/2005/8/layout/process2"/>
    <dgm:cxn modelId="{775CC975-2FCD-4458-8944-E897E67F8B51}" type="presParOf" srcId="{65F41CA7-6A10-4773-B602-485F2AA41B71}" destId="{B4A4EAB2-E049-428C-BBE3-0738A86E1D74}" srcOrd="0" destOrd="0" presId="urn:microsoft.com/office/officeart/2005/8/layout/process2"/>
    <dgm:cxn modelId="{A0D24904-004C-420A-B6E1-220C2900CE99}" type="presParOf" srcId="{B31EEDEE-8108-406E-A800-18B5A64916B7}" destId="{62FB4B6D-6365-4FA1-84A9-FB0D939BFFE3}" srcOrd="2" destOrd="0" presId="urn:microsoft.com/office/officeart/2005/8/layout/process2"/>
    <dgm:cxn modelId="{76E01FA5-801C-49AE-B1D9-07E13BF40D4D}" type="presParOf" srcId="{B31EEDEE-8108-406E-A800-18B5A64916B7}" destId="{DCE03F17-CD84-4EFE-B66E-6B42D792890B}" srcOrd="3" destOrd="0" presId="urn:microsoft.com/office/officeart/2005/8/layout/process2"/>
    <dgm:cxn modelId="{AD32C821-D1C7-4A0D-8031-8047215C18C8}" type="presParOf" srcId="{DCE03F17-CD84-4EFE-B66E-6B42D792890B}" destId="{7047B67C-1F4D-485D-8943-55D62503ABC2}" srcOrd="0" destOrd="0" presId="urn:microsoft.com/office/officeart/2005/8/layout/process2"/>
    <dgm:cxn modelId="{B68BA567-7FD7-4B07-ABAF-1A148F8481DC}" type="presParOf" srcId="{B31EEDEE-8108-406E-A800-18B5A64916B7}" destId="{9B1CEACE-12C1-4E19-BC9B-F2007749239B}" srcOrd="4" destOrd="0" presId="urn:microsoft.com/office/officeart/2005/8/layout/process2"/>
    <dgm:cxn modelId="{A233F4A2-8441-411A-A61C-95760CF56D7B}" type="presParOf" srcId="{B31EEDEE-8108-406E-A800-18B5A64916B7}" destId="{ED11B7E8-7BAD-4554-9204-B0D78EE8E7E3}" srcOrd="5" destOrd="0" presId="urn:microsoft.com/office/officeart/2005/8/layout/process2"/>
    <dgm:cxn modelId="{DBA99932-CD2B-4EA5-8E06-344B496C2741}" type="presParOf" srcId="{ED11B7E8-7BAD-4554-9204-B0D78EE8E7E3}" destId="{541F9760-59AD-4815-84A3-A765CEAF828B}" srcOrd="0" destOrd="0" presId="urn:microsoft.com/office/officeart/2005/8/layout/process2"/>
    <dgm:cxn modelId="{CA27F356-F512-4D81-B4F7-DCF0CC50D6CA}" type="presParOf" srcId="{B31EEDEE-8108-406E-A800-18B5A64916B7}" destId="{B6B05054-D108-4BB8-A952-E029B3C328D8}" srcOrd="6" destOrd="0" presId="urn:microsoft.com/office/officeart/2005/8/layout/process2"/>
    <dgm:cxn modelId="{19343399-15B4-425F-8AB0-01356A225DA6}" type="presParOf" srcId="{B31EEDEE-8108-406E-A800-18B5A64916B7}" destId="{B84A0D4A-A8CD-440C-9AE9-327EFFC809EE}" srcOrd="7" destOrd="0" presId="urn:microsoft.com/office/officeart/2005/8/layout/process2"/>
    <dgm:cxn modelId="{9FE76CE8-6C00-42E9-98E0-8C32506A731A}" type="presParOf" srcId="{B84A0D4A-A8CD-440C-9AE9-327EFFC809EE}" destId="{9B8AC54C-6F90-4095-935C-E7DD9411D4C0}" srcOrd="0" destOrd="0" presId="urn:microsoft.com/office/officeart/2005/8/layout/process2"/>
    <dgm:cxn modelId="{5DDA794E-6E03-4EB7-8791-4A45CFC6A091}" type="presParOf" srcId="{B31EEDEE-8108-406E-A800-18B5A64916B7}" destId="{AE06EEA3-B618-4263-8472-E8E42EA02CBD}" srcOrd="8"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dgm:t>
        <a:bodyPr/>
        <a:lstStyle/>
        <a:p>
          <a:pPr rtl="1">
            <a:spcBef>
              <a:spcPts val="0"/>
            </a:spcBef>
            <a:spcAft>
              <a:spcPts val="0"/>
            </a:spcAft>
          </a:pPr>
          <a:r>
            <a:rPr lang="fa-IR" sz="1400" dirty="0" smtClean="0">
              <a:cs typeface="B Nazanin" panose="00000400000000000000" pitchFamily="2" charset="-78"/>
            </a:rPr>
            <a:t>مطالعه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a:cs typeface="B Nazanin" panose="00000400000000000000" pitchFamily="2" charset="-78"/>
          </a:endParaRPr>
        </a:p>
      </dgm:t>
    </dgm:pt>
    <dgm:pt modelId="{00A8C860-C1DF-45E9-8054-9A4EFD710E56}">
      <dgm:prSet phldrT="[Text]" custT="1"/>
      <dgm:spPr/>
      <dgm:t>
        <a:bodyPr/>
        <a:lstStyle/>
        <a:p>
          <a:pPr rtl="1">
            <a:spcBef>
              <a:spcPts val="0"/>
            </a:spcBef>
            <a:spcAft>
              <a:spcPts val="0"/>
            </a:spcAft>
          </a:pPr>
          <a:r>
            <a:rPr lang="fa-IR" sz="1400" dirty="0" smtClean="0">
              <a:cs typeface="B Nazanin" panose="00000400000000000000" pitchFamily="2" charset="-78"/>
            </a:rPr>
            <a:t>1. تفکر درباره </a:t>
          </a:r>
        </a:p>
        <a:p>
          <a:pPr rtl="1">
            <a:spcBef>
              <a:spcPts val="0"/>
            </a:spcBef>
            <a:spcAft>
              <a:spcPts val="0"/>
            </a:spcAft>
          </a:pPr>
          <a:r>
            <a:rPr lang="fa-IR" sz="1400" dirty="0" smtClean="0">
              <a:cs typeface="B Nazanin" panose="00000400000000000000" pitchFamily="2" charset="-78"/>
            </a:rPr>
            <a:t>موضوعات</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6404B2-D759-45B9-900A-86A992415D05}" type="parTrans" cxnId="{4C215883-FC02-4230-AB62-EFF57147A7A4}">
      <dgm:prSet/>
      <dgm:spPr/>
      <dgm:t>
        <a:bodyPr/>
        <a:lstStyle/>
        <a:p>
          <a:pPr rtl="1">
            <a:spcBef>
              <a:spcPts val="0"/>
            </a:spcBef>
            <a:spcAft>
              <a:spcPts val="0"/>
            </a:spcAft>
          </a:pPr>
          <a:endParaRPr lang="en-US" sz="1400">
            <a:cs typeface="B Nazanin" panose="00000400000000000000" pitchFamily="2" charset="-78"/>
          </a:endParaRPr>
        </a:p>
      </dgm:t>
    </dgm:pt>
    <dgm:pt modelId="{E9878239-6E71-43F0-ADA1-E92AD4AB5D1D}" type="sibTrans" cxnId="{4C215883-FC02-4230-AB62-EFF57147A7A4}">
      <dgm:prSet custT="1"/>
      <dgm:spPr/>
      <dgm:t>
        <a:bodyPr/>
        <a:lstStyle/>
        <a:p>
          <a:pPr rtl="1">
            <a:spcBef>
              <a:spcPts val="0"/>
            </a:spcBef>
            <a:spcAft>
              <a:spcPts val="0"/>
            </a:spcAft>
          </a:pPr>
          <a:endParaRPr lang="en-US" sz="1400">
            <a:cs typeface="B Nazanin" panose="00000400000000000000" pitchFamily="2" charset="-78"/>
          </a:endParaRPr>
        </a:p>
      </dgm:t>
    </dgm:pt>
    <dgm:pt modelId="{E4BCB6BB-D685-4356-800C-571EB6280F0E}">
      <dgm:prSet phldrT="[Text]" custT="1"/>
      <dgm:spPr/>
      <dgm:t>
        <a:bodyPr/>
        <a:lstStyle/>
        <a:p>
          <a:pPr rtl="1">
            <a:spcBef>
              <a:spcPts val="0"/>
            </a:spcBef>
            <a:spcAft>
              <a:spcPts val="0"/>
            </a:spcAft>
          </a:pPr>
          <a:r>
            <a:rPr lang="fa-IR" sz="1400" dirty="0" smtClean="0">
              <a:cs typeface="B Nazanin" panose="00000400000000000000" pitchFamily="2" charset="-78"/>
            </a:rPr>
            <a:t>2. گزاره نویسی</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AF88E59-BAC7-40CD-87D1-1DF330C7AAE6}" type="parTrans" cxnId="{DCE64F03-5C15-4C8A-A04E-CF5F5E45E4DA}">
      <dgm:prSet/>
      <dgm:spPr/>
      <dgm:t>
        <a:bodyPr/>
        <a:lstStyle/>
        <a:p>
          <a:pPr rtl="1">
            <a:spcBef>
              <a:spcPts val="0"/>
            </a:spcBef>
            <a:spcAft>
              <a:spcPts val="0"/>
            </a:spcAft>
          </a:pPr>
          <a:endParaRPr lang="en-US" sz="1400">
            <a:cs typeface="B Nazanin" panose="00000400000000000000" pitchFamily="2" charset="-78"/>
          </a:endParaRPr>
        </a:p>
      </dgm:t>
    </dgm:pt>
    <dgm:pt modelId="{B5BB3B02-06CC-4149-B5ED-26AAC6933AF4}" type="sibTrans" cxnId="{DCE64F03-5C15-4C8A-A04E-CF5F5E45E4DA}">
      <dgm:prSet custT="1"/>
      <dgm:spPr/>
      <dgm:t>
        <a:bodyPr/>
        <a:lstStyle/>
        <a:p>
          <a:pPr rtl="1">
            <a:spcBef>
              <a:spcPts val="0"/>
            </a:spcBef>
            <a:spcAft>
              <a:spcPts val="0"/>
            </a:spcAft>
          </a:pPr>
          <a:endParaRPr lang="en-US" sz="1400">
            <a:cs typeface="B Nazanin" panose="00000400000000000000" pitchFamily="2" charset="-78"/>
          </a:endParaRPr>
        </a:p>
      </dgm:t>
    </dgm:pt>
    <dgm:pt modelId="{FA27738F-01C6-4BAF-9739-79CEE97260A0}">
      <dgm:prSet phldrT="[Text]" custT="1"/>
      <dgm:spPr/>
      <dgm:t>
        <a:bodyPr/>
        <a:lstStyle/>
        <a:p>
          <a:pPr rtl="1">
            <a:spcBef>
              <a:spcPts val="0"/>
            </a:spcBef>
            <a:spcAft>
              <a:spcPts val="0"/>
            </a:spcAft>
          </a:pPr>
          <a:r>
            <a:rPr lang="fa-IR" sz="1400" dirty="0" smtClean="0">
              <a:cs typeface="B Nazanin" panose="00000400000000000000" pitchFamily="2" charset="-78"/>
            </a:rPr>
            <a:t>4. طهارت برای تدبر</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6801253-1AB0-4B41-8F68-77506FAC5D65}" type="par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72A0B2B0-FE7A-4EDF-A5D5-80326C3B4619}" type="sib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2E0FE500-CF32-4491-A8B0-71B52E28FDAD}">
      <dgm:prSet phldrT="[Text]" custT="1"/>
      <dgm:spPr>
        <a:ln>
          <a:solidFill>
            <a:srgbClr val="43C121"/>
          </a:solidFill>
        </a:ln>
      </dgm:spPr>
      <dgm:t>
        <a:bodyPr/>
        <a:lstStyle/>
        <a:p>
          <a:pPr rtl="1">
            <a:spcBef>
              <a:spcPts val="0"/>
            </a:spcBef>
            <a:spcAft>
              <a:spcPts val="0"/>
            </a:spcAft>
          </a:pPr>
          <a:r>
            <a:rPr lang="fa-IR" sz="1400" dirty="0" smtClean="0">
              <a:cs typeface="B Nazanin" panose="00000400000000000000" pitchFamily="2" charset="-78"/>
            </a:rPr>
            <a:t>3. غرض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14DF30A-3646-45EB-B9A8-53E03701A759}" type="parTrans" cxnId="{0ABAEE9B-3725-40E3-AA98-72C0BBD0D0A2}">
      <dgm:prSet/>
      <dgm:spPr/>
      <dgm:t>
        <a:bodyPr/>
        <a:lstStyle/>
        <a:p>
          <a:pPr rtl="1">
            <a:spcBef>
              <a:spcPts val="0"/>
            </a:spcBef>
            <a:spcAft>
              <a:spcPts val="0"/>
            </a:spcAft>
          </a:pPr>
          <a:endParaRPr lang="en-US" sz="1400">
            <a:cs typeface="B Nazanin" panose="00000400000000000000" pitchFamily="2" charset="-78"/>
          </a:endParaRPr>
        </a:p>
      </dgm:t>
    </dgm:pt>
    <dgm:pt modelId="{0B77A3E0-BE57-469D-B7CE-0956DE9972AA}" type="sibTrans" cxnId="{0ABAEE9B-3725-40E3-AA98-72C0BBD0D0A2}">
      <dgm:prSet custT="1"/>
      <dgm:spPr/>
      <dgm:t>
        <a:bodyPr/>
        <a:lstStyle/>
        <a:p>
          <a:pPr rtl="1">
            <a:spcBef>
              <a:spcPts val="0"/>
            </a:spcBef>
            <a:spcAft>
              <a:spcPts val="0"/>
            </a:spcAft>
          </a:pPr>
          <a:endParaRPr lang="en-US" sz="1400">
            <a:cs typeface="B Nazanin" panose="00000400000000000000" pitchFamily="2" charset="-78"/>
          </a:endParaRPr>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5">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4"/>
      <dgm:spPr/>
      <dgm:t>
        <a:bodyPr/>
        <a:lstStyle/>
        <a:p>
          <a:endParaRPr lang="en-US"/>
        </a:p>
      </dgm:t>
    </dgm:pt>
    <dgm:pt modelId="{B4A4EAB2-E049-428C-BBE3-0738A86E1D74}" type="pres">
      <dgm:prSet presAssocID="{AE65DDA0-BF4F-4EC6-BCE5-42973B7842F1}" presName="connectorText" presStyleLbl="sibTrans2D1" presStyleIdx="0" presStyleCnt="4"/>
      <dgm:spPr/>
      <dgm:t>
        <a:bodyPr/>
        <a:lstStyle/>
        <a:p>
          <a:endParaRPr lang="en-US"/>
        </a:p>
      </dgm:t>
    </dgm:pt>
    <dgm:pt modelId="{62FB4B6D-6365-4FA1-84A9-FB0D939BFFE3}" type="pres">
      <dgm:prSet presAssocID="{00A8C860-C1DF-45E9-8054-9A4EFD710E56}" presName="node" presStyleLbl="node1" presStyleIdx="1" presStyleCnt="5">
        <dgm:presLayoutVars>
          <dgm:bulletEnabled val="1"/>
        </dgm:presLayoutVars>
      </dgm:prSet>
      <dgm:spPr/>
      <dgm:t>
        <a:bodyPr/>
        <a:lstStyle/>
        <a:p>
          <a:endParaRPr lang="en-US"/>
        </a:p>
      </dgm:t>
    </dgm:pt>
    <dgm:pt modelId="{DCE03F17-CD84-4EFE-B66E-6B42D792890B}" type="pres">
      <dgm:prSet presAssocID="{E9878239-6E71-43F0-ADA1-E92AD4AB5D1D}" presName="sibTrans" presStyleLbl="sibTrans2D1" presStyleIdx="1" presStyleCnt="4"/>
      <dgm:spPr/>
      <dgm:t>
        <a:bodyPr/>
        <a:lstStyle/>
        <a:p>
          <a:endParaRPr lang="en-US"/>
        </a:p>
      </dgm:t>
    </dgm:pt>
    <dgm:pt modelId="{7047B67C-1F4D-485D-8943-55D62503ABC2}" type="pres">
      <dgm:prSet presAssocID="{E9878239-6E71-43F0-ADA1-E92AD4AB5D1D}" presName="connectorText" presStyleLbl="sibTrans2D1" presStyleIdx="1" presStyleCnt="4"/>
      <dgm:spPr/>
      <dgm:t>
        <a:bodyPr/>
        <a:lstStyle/>
        <a:p>
          <a:endParaRPr lang="en-US"/>
        </a:p>
      </dgm:t>
    </dgm:pt>
    <dgm:pt modelId="{9B1CEACE-12C1-4E19-BC9B-F2007749239B}" type="pres">
      <dgm:prSet presAssocID="{E4BCB6BB-D685-4356-800C-571EB6280F0E}" presName="node" presStyleLbl="node1" presStyleIdx="2" presStyleCnt="5">
        <dgm:presLayoutVars>
          <dgm:bulletEnabled val="1"/>
        </dgm:presLayoutVars>
      </dgm:prSet>
      <dgm:spPr/>
      <dgm:t>
        <a:bodyPr/>
        <a:lstStyle/>
        <a:p>
          <a:endParaRPr lang="en-US"/>
        </a:p>
      </dgm:t>
    </dgm:pt>
    <dgm:pt modelId="{ED11B7E8-7BAD-4554-9204-B0D78EE8E7E3}" type="pres">
      <dgm:prSet presAssocID="{B5BB3B02-06CC-4149-B5ED-26AAC6933AF4}" presName="sibTrans" presStyleLbl="sibTrans2D1" presStyleIdx="2" presStyleCnt="4"/>
      <dgm:spPr/>
      <dgm:t>
        <a:bodyPr/>
        <a:lstStyle/>
        <a:p>
          <a:endParaRPr lang="en-US"/>
        </a:p>
      </dgm:t>
    </dgm:pt>
    <dgm:pt modelId="{541F9760-59AD-4815-84A3-A765CEAF828B}" type="pres">
      <dgm:prSet presAssocID="{B5BB3B02-06CC-4149-B5ED-26AAC6933AF4}" presName="connectorText" presStyleLbl="sibTrans2D1" presStyleIdx="2" presStyleCnt="4"/>
      <dgm:spPr/>
      <dgm:t>
        <a:bodyPr/>
        <a:lstStyle/>
        <a:p>
          <a:endParaRPr lang="en-US"/>
        </a:p>
      </dgm:t>
    </dgm:pt>
    <dgm:pt modelId="{B6B05054-D108-4BB8-A952-E029B3C328D8}" type="pres">
      <dgm:prSet presAssocID="{2E0FE500-CF32-4491-A8B0-71B52E28FDAD}" presName="node" presStyleLbl="node1" presStyleIdx="3" presStyleCnt="5">
        <dgm:presLayoutVars>
          <dgm:bulletEnabled val="1"/>
        </dgm:presLayoutVars>
      </dgm:prSet>
      <dgm:spPr/>
      <dgm:t>
        <a:bodyPr/>
        <a:lstStyle/>
        <a:p>
          <a:endParaRPr lang="en-US"/>
        </a:p>
      </dgm:t>
    </dgm:pt>
    <dgm:pt modelId="{B84A0D4A-A8CD-440C-9AE9-327EFFC809EE}" type="pres">
      <dgm:prSet presAssocID="{0B77A3E0-BE57-469D-B7CE-0956DE9972AA}" presName="sibTrans" presStyleLbl="sibTrans2D1" presStyleIdx="3" presStyleCnt="4"/>
      <dgm:spPr/>
      <dgm:t>
        <a:bodyPr/>
        <a:lstStyle/>
        <a:p>
          <a:endParaRPr lang="en-US"/>
        </a:p>
      </dgm:t>
    </dgm:pt>
    <dgm:pt modelId="{9B8AC54C-6F90-4095-935C-E7DD9411D4C0}" type="pres">
      <dgm:prSet presAssocID="{0B77A3E0-BE57-469D-B7CE-0956DE9972AA}" presName="connectorText" presStyleLbl="sibTrans2D1" presStyleIdx="3" presStyleCnt="4"/>
      <dgm:spPr/>
      <dgm:t>
        <a:bodyPr/>
        <a:lstStyle/>
        <a:p>
          <a:endParaRPr lang="en-US"/>
        </a:p>
      </dgm:t>
    </dgm:pt>
    <dgm:pt modelId="{AE06EEA3-B618-4263-8472-E8E42EA02CBD}" type="pres">
      <dgm:prSet presAssocID="{FA27738F-01C6-4BAF-9739-79CEE97260A0}" presName="node" presStyleLbl="node1" presStyleIdx="4" presStyleCnt="5">
        <dgm:presLayoutVars>
          <dgm:bulletEnabled val="1"/>
        </dgm:presLayoutVars>
      </dgm:prSet>
      <dgm:spPr/>
      <dgm:t>
        <a:bodyPr/>
        <a:lstStyle/>
        <a:p>
          <a:endParaRPr lang="en-US"/>
        </a:p>
      </dgm:t>
    </dgm:pt>
  </dgm:ptLst>
  <dgm:cxnLst>
    <dgm:cxn modelId="{553790BF-59FB-4DFE-AD88-97D69860A1A5}" type="presOf" srcId="{AE65DDA0-BF4F-4EC6-BCE5-42973B7842F1}" destId="{B4A4EAB2-E049-428C-BBE3-0738A86E1D74}" srcOrd="1"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A09E7B83-CB76-4EC3-BF6B-26E7654308AE}" type="presOf" srcId="{0B77A3E0-BE57-469D-B7CE-0956DE9972AA}" destId="{9B8AC54C-6F90-4095-935C-E7DD9411D4C0}" srcOrd="1" destOrd="0" presId="urn:microsoft.com/office/officeart/2005/8/layout/process2"/>
    <dgm:cxn modelId="{301B5EAE-1614-4E25-ACB3-CDF4070E483D}" type="presOf" srcId="{B5BB3B02-06CC-4149-B5ED-26AAC6933AF4}" destId="{ED11B7E8-7BAD-4554-9204-B0D78EE8E7E3}" srcOrd="0" destOrd="0" presId="urn:microsoft.com/office/officeart/2005/8/layout/process2"/>
    <dgm:cxn modelId="{C2FC975A-3117-44DA-AF59-CB42D94D9202}" type="presOf" srcId="{2E0FE500-CF32-4491-A8B0-71B52E28FDAD}" destId="{B6B05054-D108-4BB8-A952-E029B3C328D8}" srcOrd="0" destOrd="0" presId="urn:microsoft.com/office/officeart/2005/8/layout/process2"/>
    <dgm:cxn modelId="{4A86549D-2715-4704-8A88-86EF620AA7DB}" type="presOf" srcId="{E9878239-6E71-43F0-ADA1-E92AD4AB5D1D}" destId="{DCE03F17-CD84-4EFE-B66E-6B42D792890B}" srcOrd="0" destOrd="0" presId="urn:microsoft.com/office/officeart/2005/8/layout/process2"/>
    <dgm:cxn modelId="{5BF51A4F-12E9-4B3C-84E4-F7D85584096D}" type="presOf" srcId="{AE65DDA0-BF4F-4EC6-BCE5-42973B7842F1}" destId="{65F41CA7-6A10-4773-B602-485F2AA41B71}" srcOrd="0" destOrd="0" presId="urn:microsoft.com/office/officeart/2005/8/layout/process2"/>
    <dgm:cxn modelId="{C985C31B-4E0D-4BBF-91ED-6EE014382111}" type="presOf" srcId="{0B77A3E0-BE57-469D-B7CE-0956DE9972AA}" destId="{B84A0D4A-A8CD-440C-9AE9-327EFFC809EE}" srcOrd="0" destOrd="0" presId="urn:microsoft.com/office/officeart/2005/8/layout/process2"/>
    <dgm:cxn modelId="{6AE38A6F-1F90-4CDA-A8C1-47E59FC0E460}" type="presOf" srcId="{B5BB3B02-06CC-4149-B5ED-26AAC6933AF4}" destId="{541F9760-59AD-4815-84A3-A765CEAF828B}" srcOrd="1" destOrd="0" presId="urn:microsoft.com/office/officeart/2005/8/layout/process2"/>
    <dgm:cxn modelId="{B2FB8F87-74E3-4E05-BEA7-4672C01FABD9}" srcId="{16432E35-BCDE-4EC0-9053-74150D8746BD}" destId="{FA27738F-01C6-4BAF-9739-79CEE97260A0}" srcOrd="4" destOrd="0" parTransId="{D6801253-1AB0-4B41-8F68-77506FAC5D65}" sibTransId="{72A0B2B0-FE7A-4EDF-A5D5-80326C3B4619}"/>
    <dgm:cxn modelId="{B5D27B45-B866-461D-9766-5D950EADEC37}" type="presOf" srcId="{DA85FDD7-1675-4060-91F4-EEDC0633CA13}" destId="{00BB0915-5BC5-4668-8C3B-7C3EA063C131}" srcOrd="0" destOrd="0" presId="urn:microsoft.com/office/officeart/2005/8/layout/process2"/>
    <dgm:cxn modelId="{6083A80B-396F-4A40-882A-0A2F23AF9B81}" type="presOf" srcId="{E4BCB6BB-D685-4356-800C-571EB6280F0E}" destId="{9B1CEACE-12C1-4E19-BC9B-F2007749239B}" srcOrd="0" destOrd="0" presId="urn:microsoft.com/office/officeart/2005/8/layout/process2"/>
    <dgm:cxn modelId="{AB107BA6-352B-4DFE-973E-A75F0BDB4AE7}" type="presOf" srcId="{E9878239-6E71-43F0-ADA1-E92AD4AB5D1D}" destId="{7047B67C-1F4D-485D-8943-55D62503ABC2}" srcOrd="1" destOrd="0" presId="urn:microsoft.com/office/officeart/2005/8/layout/process2"/>
    <dgm:cxn modelId="{5D1F0616-EB89-4359-AD0B-DF7714C9CF3E}" type="presOf" srcId="{FA27738F-01C6-4BAF-9739-79CEE97260A0}" destId="{AE06EEA3-B618-4263-8472-E8E42EA02CBD}" srcOrd="0" destOrd="0" presId="urn:microsoft.com/office/officeart/2005/8/layout/process2"/>
    <dgm:cxn modelId="{DCE64F03-5C15-4C8A-A04E-CF5F5E45E4DA}" srcId="{16432E35-BCDE-4EC0-9053-74150D8746BD}" destId="{E4BCB6BB-D685-4356-800C-571EB6280F0E}" srcOrd="2" destOrd="0" parTransId="{EAF88E59-BAC7-40CD-87D1-1DF330C7AAE6}" sibTransId="{B5BB3B02-06CC-4149-B5ED-26AAC6933AF4}"/>
    <dgm:cxn modelId="{4C215883-FC02-4230-AB62-EFF57147A7A4}" srcId="{16432E35-BCDE-4EC0-9053-74150D8746BD}" destId="{00A8C860-C1DF-45E9-8054-9A4EFD710E56}" srcOrd="1" destOrd="0" parTransId="{2D6404B2-D759-45B9-900A-86A992415D05}" sibTransId="{E9878239-6E71-43F0-ADA1-E92AD4AB5D1D}"/>
    <dgm:cxn modelId="{A1C89865-2371-4F06-A58F-8181D706EFF0}" type="presOf" srcId="{16432E35-BCDE-4EC0-9053-74150D8746BD}" destId="{B31EEDEE-8108-406E-A800-18B5A64916B7}" srcOrd="0" destOrd="0" presId="urn:microsoft.com/office/officeart/2005/8/layout/process2"/>
    <dgm:cxn modelId="{5666337A-C7A1-4BAB-95C3-379E9366345D}" type="presOf" srcId="{00A8C860-C1DF-45E9-8054-9A4EFD710E56}" destId="{62FB4B6D-6365-4FA1-84A9-FB0D939BFFE3}" srcOrd="0" destOrd="0" presId="urn:microsoft.com/office/officeart/2005/8/layout/process2"/>
    <dgm:cxn modelId="{0ABAEE9B-3725-40E3-AA98-72C0BBD0D0A2}" srcId="{16432E35-BCDE-4EC0-9053-74150D8746BD}" destId="{2E0FE500-CF32-4491-A8B0-71B52E28FDAD}" srcOrd="3" destOrd="0" parTransId="{214DF30A-3646-45EB-B9A8-53E03701A759}" sibTransId="{0B77A3E0-BE57-469D-B7CE-0956DE9972AA}"/>
    <dgm:cxn modelId="{95DA4C57-2159-48F9-812D-B8AEC5F7CABD}" type="presParOf" srcId="{B31EEDEE-8108-406E-A800-18B5A64916B7}" destId="{00BB0915-5BC5-4668-8C3B-7C3EA063C131}" srcOrd="0" destOrd="0" presId="urn:microsoft.com/office/officeart/2005/8/layout/process2"/>
    <dgm:cxn modelId="{5D405F27-0191-488E-AE86-C834C1E5F706}" type="presParOf" srcId="{B31EEDEE-8108-406E-A800-18B5A64916B7}" destId="{65F41CA7-6A10-4773-B602-485F2AA41B71}" srcOrd="1" destOrd="0" presId="urn:microsoft.com/office/officeart/2005/8/layout/process2"/>
    <dgm:cxn modelId="{92361A6C-6CC2-4872-9616-064FD9F448A2}" type="presParOf" srcId="{65F41CA7-6A10-4773-B602-485F2AA41B71}" destId="{B4A4EAB2-E049-428C-BBE3-0738A86E1D74}" srcOrd="0" destOrd="0" presId="urn:microsoft.com/office/officeart/2005/8/layout/process2"/>
    <dgm:cxn modelId="{B5EBF238-D765-4114-A1EF-7A1741713DC6}" type="presParOf" srcId="{B31EEDEE-8108-406E-A800-18B5A64916B7}" destId="{62FB4B6D-6365-4FA1-84A9-FB0D939BFFE3}" srcOrd="2" destOrd="0" presId="urn:microsoft.com/office/officeart/2005/8/layout/process2"/>
    <dgm:cxn modelId="{D3A1FCF8-B309-4723-8161-098076B29DB1}" type="presParOf" srcId="{B31EEDEE-8108-406E-A800-18B5A64916B7}" destId="{DCE03F17-CD84-4EFE-B66E-6B42D792890B}" srcOrd="3" destOrd="0" presId="urn:microsoft.com/office/officeart/2005/8/layout/process2"/>
    <dgm:cxn modelId="{259E092C-6E1F-4A55-A548-D96567916E3A}" type="presParOf" srcId="{DCE03F17-CD84-4EFE-B66E-6B42D792890B}" destId="{7047B67C-1F4D-485D-8943-55D62503ABC2}" srcOrd="0" destOrd="0" presId="urn:microsoft.com/office/officeart/2005/8/layout/process2"/>
    <dgm:cxn modelId="{3F31F322-C4F4-4330-BCDC-60F609ADE269}" type="presParOf" srcId="{B31EEDEE-8108-406E-A800-18B5A64916B7}" destId="{9B1CEACE-12C1-4E19-BC9B-F2007749239B}" srcOrd="4" destOrd="0" presId="urn:microsoft.com/office/officeart/2005/8/layout/process2"/>
    <dgm:cxn modelId="{9404520B-260B-4719-B8F1-88F29DDEFDC8}" type="presParOf" srcId="{B31EEDEE-8108-406E-A800-18B5A64916B7}" destId="{ED11B7E8-7BAD-4554-9204-B0D78EE8E7E3}" srcOrd="5" destOrd="0" presId="urn:microsoft.com/office/officeart/2005/8/layout/process2"/>
    <dgm:cxn modelId="{25009A49-D5FE-41F1-81DB-04DA91F600C3}" type="presParOf" srcId="{ED11B7E8-7BAD-4554-9204-B0D78EE8E7E3}" destId="{541F9760-59AD-4815-84A3-A765CEAF828B}" srcOrd="0" destOrd="0" presId="urn:microsoft.com/office/officeart/2005/8/layout/process2"/>
    <dgm:cxn modelId="{9B28D196-FCEF-4659-9E5C-62EB5C728D89}" type="presParOf" srcId="{B31EEDEE-8108-406E-A800-18B5A64916B7}" destId="{B6B05054-D108-4BB8-A952-E029B3C328D8}" srcOrd="6" destOrd="0" presId="urn:microsoft.com/office/officeart/2005/8/layout/process2"/>
    <dgm:cxn modelId="{B24A1EC2-64F2-4F74-8ABB-A67F49EE323E}" type="presParOf" srcId="{B31EEDEE-8108-406E-A800-18B5A64916B7}" destId="{B84A0D4A-A8CD-440C-9AE9-327EFFC809EE}" srcOrd="7" destOrd="0" presId="urn:microsoft.com/office/officeart/2005/8/layout/process2"/>
    <dgm:cxn modelId="{7866C84D-B40F-4473-9D55-3277B16BE467}" type="presParOf" srcId="{B84A0D4A-A8CD-440C-9AE9-327EFFC809EE}" destId="{9B8AC54C-6F90-4095-935C-E7DD9411D4C0}" srcOrd="0" destOrd="0" presId="urn:microsoft.com/office/officeart/2005/8/layout/process2"/>
    <dgm:cxn modelId="{4D2007ED-355D-4F1D-B36E-8731C37A33A9}" type="presParOf" srcId="{B31EEDEE-8108-406E-A800-18B5A64916B7}" destId="{AE06EEA3-B618-4263-8472-E8E42EA02CBD}"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dgm:t>
        <a:bodyPr/>
        <a:lstStyle/>
        <a:p>
          <a:pPr rtl="1">
            <a:spcBef>
              <a:spcPts val="0"/>
            </a:spcBef>
            <a:spcAft>
              <a:spcPts val="0"/>
            </a:spcAft>
          </a:pPr>
          <a:r>
            <a:rPr lang="fa-IR" sz="1400" dirty="0" smtClean="0">
              <a:cs typeface="B Nazanin" panose="00000400000000000000" pitchFamily="2" charset="-78"/>
            </a:rPr>
            <a:t>مطالعه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a:cs typeface="B Nazanin" panose="00000400000000000000" pitchFamily="2" charset="-78"/>
          </a:endParaRPr>
        </a:p>
      </dgm:t>
    </dgm:pt>
    <dgm:pt modelId="{00A8C860-C1DF-45E9-8054-9A4EFD710E56}">
      <dgm:prSet phldrT="[Text]" custT="1"/>
      <dgm:spPr/>
      <dgm:t>
        <a:bodyPr/>
        <a:lstStyle/>
        <a:p>
          <a:pPr rtl="1">
            <a:spcBef>
              <a:spcPts val="0"/>
            </a:spcBef>
            <a:spcAft>
              <a:spcPts val="0"/>
            </a:spcAft>
          </a:pPr>
          <a:r>
            <a:rPr lang="fa-IR" sz="1400" dirty="0" smtClean="0">
              <a:cs typeface="B Nazanin" panose="00000400000000000000" pitchFamily="2" charset="-78"/>
            </a:rPr>
            <a:t>1. تفکر درباره </a:t>
          </a:r>
        </a:p>
        <a:p>
          <a:pPr rtl="1">
            <a:spcBef>
              <a:spcPts val="0"/>
            </a:spcBef>
            <a:spcAft>
              <a:spcPts val="0"/>
            </a:spcAft>
          </a:pPr>
          <a:r>
            <a:rPr lang="fa-IR" sz="1400" dirty="0" smtClean="0">
              <a:cs typeface="B Nazanin" panose="00000400000000000000" pitchFamily="2" charset="-78"/>
            </a:rPr>
            <a:t>موضوعات</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6404B2-D759-45B9-900A-86A992415D05}" type="parTrans" cxnId="{4C215883-FC02-4230-AB62-EFF57147A7A4}">
      <dgm:prSet/>
      <dgm:spPr/>
      <dgm:t>
        <a:bodyPr/>
        <a:lstStyle/>
        <a:p>
          <a:pPr rtl="1">
            <a:spcBef>
              <a:spcPts val="0"/>
            </a:spcBef>
            <a:spcAft>
              <a:spcPts val="0"/>
            </a:spcAft>
          </a:pPr>
          <a:endParaRPr lang="en-US" sz="1400">
            <a:cs typeface="B Nazanin" panose="00000400000000000000" pitchFamily="2" charset="-78"/>
          </a:endParaRPr>
        </a:p>
      </dgm:t>
    </dgm:pt>
    <dgm:pt modelId="{E9878239-6E71-43F0-ADA1-E92AD4AB5D1D}" type="sibTrans" cxnId="{4C215883-FC02-4230-AB62-EFF57147A7A4}">
      <dgm:prSet custT="1"/>
      <dgm:spPr/>
      <dgm:t>
        <a:bodyPr/>
        <a:lstStyle/>
        <a:p>
          <a:pPr rtl="1">
            <a:spcBef>
              <a:spcPts val="0"/>
            </a:spcBef>
            <a:spcAft>
              <a:spcPts val="0"/>
            </a:spcAft>
          </a:pPr>
          <a:endParaRPr lang="en-US" sz="1400">
            <a:cs typeface="B Nazanin" panose="00000400000000000000" pitchFamily="2" charset="-78"/>
          </a:endParaRPr>
        </a:p>
      </dgm:t>
    </dgm:pt>
    <dgm:pt modelId="{E4BCB6BB-D685-4356-800C-571EB6280F0E}">
      <dgm:prSet phldrT="[Text]" custT="1"/>
      <dgm:spPr/>
      <dgm:t>
        <a:bodyPr/>
        <a:lstStyle/>
        <a:p>
          <a:pPr rtl="1">
            <a:spcBef>
              <a:spcPts val="0"/>
            </a:spcBef>
            <a:spcAft>
              <a:spcPts val="0"/>
            </a:spcAft>
          </a:pPr>
          <a:r>
            <a:rPr lang="fa-IR" sz="1400" dirty="0" smtClean="0">
              <a:cs typeface="B Nazanin" panose="00000400000000000000" pitchFamily="2" charset="-78"/>
            </a:rPr>
            <a:t>2. گزاره نویسی</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AF88E59-BAC7-40CD-87D1-1DF330C7AAE6}" type="parTrans" cxnId="{DCE64F03-5C15-4C8A-A04E-CF5F5E45E4DA}">
      <dgm:prSet/>
      <dgm:spPr/>
      <dgm:t>
        <a:bodyPr/>
        <a:lstStyle/>
        <a:p>
          <a:pPr rtl="1">
            <a:spcBef>
              <a:spcPts val="0"/>
            </a:spcBef>
            <a:spcAft>
              <a:spcPts val="0"/>
            </a:spcAft>
          </a:pPr>
          <a:endParaRPr lang="en-US" sz="1400">
            <a:cs typeface="B Nazanin" panose="00000400000000000000" pitchFamily="2" charset="-78"/>
          </a:endParaRPr>
        </a:p>
      </dgm:t>
    </dgm:pt>
    <dgm:pt modelId="{B5BB3B02-06CC-4149-B5ED-26AAC6933AF4}" type="sibTrans" cxnId="{DCE64F03-5C15-4C8A-A04E-CF5F5E45E4DA}">
      <dgm:prSet custT="1"/>
      <dgm:spPr/>
      <dgm:t>
        <a:bodyPr/>
        <a:lstStyle/>
        <a:p>
          <a:pPr rtl="1">
            <a:spcBef>
              <a:spcPts val="0"/>
            </a:spcBef>
            <a:spcAft>
              <a:spcPts val="0"/>
            </a:spcAft>
          </a:pPr>
          <a:endParaRPr lang="en-US" sz="1400">
            <a:cs typeface="B Nazanin" panose="00000400000000000000" pitchFamily="2" charset="-78"/>
          </a:endParaRPr>
        </a:p>
      </dgm:t>
    </dgm:pt>
    <dgm:pt modelId="{FA27738F-01C6-4BAF-9739-79CEE97260A0}">
      <dgm:prSet phldrT="[Text]" custT="1"/>
      <dgm:spPr>
        <a:ln>
          <a:solidFill>
            <a:srgbClr val="43C121"/>
          </a:solidFill>
        </a:ln>
      </dgm:spPr>
      <dgm:t>
        <a:bodyPr/>
        <a:lstStyle/>
        <a:p>
          <a:pPr rtl="1">
            <a:spcBef>
              <a:spcPts val="0"/>
            </a:spcBef>
            <a:spcAft>
              <a:spcPts val="0"/>
            </a:spcAft>
          </a:pPr>
          <a:r>
            <a:rPr lang="fa-IR" sz="1400" dirty="0" smtClean="0">
              <a:cs typeface="B Nazanin" panose="00000400000000000000" pitchFamily="2" charset="-78"/>
            </a:rPr>
            <a:t>4. طهارت برای تدبر</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6801253-1AB0-4B41-8F68-77506FAC5D65}" type="par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72A0B2B0-FE7A-4EDF-A5D5-80326C3B4619}" type="sib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2E0FE500-CF32-4491-A8B0-71B52E28FDAD}">
      <dgm:prSet phldrT="[Text]" custT="1"/>
      <dgm:spPr/>
      <dgm:t>
        <a:bodyPr/>
        <a:lstStyle/>
        <a:p>
          <a:pPr rtl="1">
            <a:spcBef>
              <a:spcPts val="0"/>
            </a:spcBef>
            <a:spcAft>
              <a:spcPts val="0"/>
            </a:spcAft>
          </a:pPr>
          <a:r>
            <a:rPr lang="fa-IR" sz="1400" dirty="0" smtClean="0">
              <a:cs typeface="B Nazanin" panose="00000400000000000000" pitchFamily="2" charset="-78"/>
            </a:rPr>
            <a:t>3. غرض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14DF30A-3646-45EB-B9A8-53E03701A759}" type="parTrans" cxnId="{0ABAEE9B-3725-40E3-AA98-72C0BBD0D0A2}">
      <dgm:prSet/>
      <dgm:spPr/>
      <dgm:t>
        <a:bodyPr/>
        <a:lstStyle/>
        <a:p>
          <a:pPr rtl="1">
            <a:spcBef>
              <a:spcPts val="0"/>
            </a:spcBef>
            <a:spcAft>
              <a:spcPts val="0"/>
            </a:spcAft>
          </a:pPr>
          <a:endParaRPr lang="en-US" sz="1400">
            <a:cs typeface="B Nazanin" panose="00000400000000000000" pitchFamily="2" charset="-78"/>
          </a:endParaRPr>
        </a:p>
      </dgm:t>
    </dgm:pt>
    <dgm:pt modelId="{0B77A3E0-BE57-469D-B7CE-0956DE9972AA}" type="sibTrans" cxnId="{0ABAEE9B-3725-40E3-AA98-72C0BBD0D0A2}">
      <dgm:prSet custT="1"/>
      <dgm:spPr/>
      <dgm:t>
        <a:bodyPr/>
        <a:lstStyle/>
        <a:p>
          <a:pPr rtl="1">
            <a:spcBef>
              <a:spcPts val="0"/>
            </a:spcBef>
            <a:spcAft>
              <a:spcPts val="0"/>
            </a:spcAft>
          </a:pPr>
          <a:endParaRPr lang="en-US" sz="1400">
            <a:cs typeface="B Nazanin" panose="00000400000000000000" pitchFamily="2" charset="-78"/>
          </a:endParaRPr>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5" custLinFactNeighborX="12901" custLinFactNeighborY="-855">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4"/>
      <dgm:spPr/>
      <dgm:t>
        <a:bodyPr/>
        <a:lstStyle/>
        <a:p>
          <a:endParaRPr lang="en-US"/>
        </a:p>
      </dgm:t>
    </dgm:pt>
    <dgm:pt modelId="{B4A4EAB2-E049-428C-BBE3-0738A86E1D74}" type="pres">
      <dgm:prSet presAssocID="{AE65DDA0-BF4F-4EC6-BCE5-42973B7842F1}" presName="connectorText" presStyleLbl="sibTrans2D1" presStyleIdx="0" presStyleCnt="4"/>
      <dgm:spPr/>
      <dgm:t>
        <a:bodyPr/>
        <a:lstStyle/>
        <a:p>
          <a:endParaRPr lang="en-US"/>
        </a:p>
      </dgm:t>
    </dgm:pt>
    <dgm:pt modelId="{62FB4B6D-6365-4FA1-84A9-FB0D939BFFE3}" type="pres">
      <dgm:prSet presAssocID="{00A8C860-C1DF-45E9-8054-9A4EFD710E56}" presName="node" presStyleLbl="node1" presStyleIdx="1" presStyleCnt="5">
        <dgm:presLayoutVars>
          <dgm:bulletEnabled val="1"/>
        </dgm:presLayoutVars>
      </dgm:prSet>
      <dgm:spPr/>
      <dgm:t>
        <a:bodyPr/>
        <a:lstStyle/>
        <a:p>
          <a:endParaRPr lang="en-US"/>
        </a:p>
      </dgm:t>
    </dgm:pt>
    <dgm:pt modelId="{DCE03F17-CD84-4EFE-B66E-6B42D792890B}" type="pres">
      <dgm:prSet presAssocID="{E9878239-6E71-43F0-ADA1-E92AD4AB5D1D}" presName="sibTrans" presStyleLbl="sibTrans2D1" presStyleIdx="1" presStyleCnt="4"/>
      <dgm:spPr/>
      <dgm:t>
        <a:bodyPr/>
        <a:lstStyle/>
        <a:p>
          <a:endParaRPr lang="en-US"/>
        </a:p>
      </dgm:t>
    </dgm:pt>
    <dgm:pt modelId="{7047B67C-1F4D-485D-8943-55D62503ABC2}" type="pres">
      <dgm:prSet presAssocID="{E9878239-6E71-43F0-ADA1-E92AD4AB5D1D}" presName="connectorText" presStyleLbl="sibTrans2D1" presStyleIdx="1" presStyleCnt="4"/>
      <dgm:spPr/>
      <dgm:t>
        <a:bodyPr/>
        <a:lstStyle/>
        <a:p>
          <a:endParaRPr lang="en-US"/>
        </a:p>
      </dgm:t>
    </dgm:pt>
    <dgm:pt modelId="{9B1CEACE-12C1-4E19-BC9B-F2007749239B}" type="pres">
      <dgm:prSet presAssocID="{E4BCB6BB-D685-4356-800C-571EB6280F0E}" presName="node" presStyleLbl="node1" presStyleIdx="2" presStyleCnt="5">
        <dgm:presLayoutVars>
          <dgm:bulletEnabled val="1"/>
        </dgm:presLayoutVars>
      </dgm:prSet>
      <dgm:spPr/>
      <dgm:t>
        <a:bodyPr/>
        <a:lstStyle/>
        <a:p>
          <a:endParaRPr lang="en-US"/>
        </a:p>
      </dgm:t>
    </dgm:pt>
    <dgm:pt modelId="{ED11B7E8-7BAD-4554-9204-B0D78EE8E7E3}" type="pres">
      <dgm:prSet presAssocID="{B5BB3B02-06CC-4149-B5ED-26AAC6933AF4}" presName="sibTrans" presStyleLbl="sibTrans2D1" presStyleIdx="2" presStyleCnt="4"/>
      <dgm:spPr/>
      <dgm:t>
        <a:bodyPr/>
        <a:lstStyle/>
        <a:p>
          <a:endParaRPr lang="en-US"/>
        </a:p>
      </dgm:t>
    </dgm:pt>
    <dgm:pt modelId="{541F9760-59AD-4815-84A3-A765CEAF828B}" type="pres">
      <dgm:prSet presAssocID="{B5BB3B02-06CC-4149-B5ED-26AAC6933AF4}" presName="connectorText" presStyleLbl="sibTrans2D1" presStyleIdx="2" presStyleCnt="4"/>
      <dgm:spPr/>
      <dgm:t>
        <a:bodyPr/>
        <a:lstStyle/>
        <a:p>
          <a:endParaRPr lang="en-US"/>
        </a:p>
      </dgm:t>
    </dgm:pt>
    <dgm:pt modelId="{B6B05054-D108-4BB8-A952-E029B3C328D8}" type="pres">
      <dgm:prSet presAssocID="{2E0FE500-CF32-4491-A8B0-71B52E28FDAD}" presName="node" presStyleLbl="node1" presStyleIdx="3" presStyleCnt="5">
        <dgm:presLayoutVars>
          <dgm:bulletEnabled val="1"/>
        </dgm:presLayoutVars>
      </dgm:prSet>
      <dgm:spPr/>
      <dgm:t>
        <a:bodyPr/>
        <a:lstStyle/>
        <a:p>
          <a:endParaRPr lang="en-US"/>
        </a:p>
      </dgm:t>
    </dgm:pt>
    <dgm:pt modelId="{B84A0D4A-A8CD-440C-9AE9-327EFFC809EE}" type="pres">
      <dgm:prSet presAssocID="{0B77A3E0-BE57-469D-B7CE-0956DE9972AA}" presName="sibTrans" presStyleLbl="sibTrans2D1" presStyleIdx="3" presStyleCnt="4"/>
      <dgm:spPr/>
      <dgm:t>
        <a:bodyPr/>
        <a:lstStyle/>
        <a:p>
          <a:endParaRPr lang="en-US"/>
        </a:p>
      </dgm:t>
    </dgm:pt>
    <dgm:pt modelId="{9B8AC54C-6F90-4095-935C-E7DD9411D4C0}" type="pres">
      <dgm:prSet presAssocID="{0B77A3E0-BE57-469D-B7CE-0956DE9972AA}" presName="connectorText" presStyleLbl="sibTrans2D1" presStyleIdx="3" presStyleCnt="4"/>
      <dgm:spPr/>
      <dgm:t>
        <a:bodyPr/>
        <a:lstStyle/>
        <a:p>
          <a:endParaRPr lang="en-US"/>
        </a:p>
      </dgm:t>
    </dgm:pt>
    <dgm:pt modelId="{AE06EEA3-B618-4263-8472-E8E42EA02CBD}" type="pres">
      <dgm:prSet presAssocID="{FA27738F-01C6-4BAF-9739-79CEE97260A0}" presName="node" presStyleLbl="node1" presStyleIdx="4" presStyleCnt="5">
        <dgm:presLayoutVars>
          <dgm:bulletEnabled val="1"/>
        </dgm:presLayoutVars>
      </dgm:prSet>
      <dgm:spPr/>
      <dgm:t>
        <a:bodyPr/>
        <a:lstStyle/>
        <a:p>
          <a:endParaRPr lang="en-US"/>
        </a:p>
      </dgm:t>
    </dgm:pt>
  </dgm:ptLst>
  <dgm:cxnLst>
    <dgm:cxn modelId="{B1AD3EA0-C4D4-4BF5-AB04-9ECAAE1F87E0}" type="presOf" srcId="{E9878239-6E71-43F0-ADA1-E92AD4AB5D1D}" destId="{7047B67C-1F4D-485D-8943-55D62503ABC2}" srcOrd="1" destOrd="0" presId="urn:microsoft.com/office/officeart/2005/8/layout/process2"/>
    <dgm:cxn modelId="{976A2758-EF67-41C7-B2F2-7BF6E682A7D9}" type="presOf" srcId="{16432E35-BCDE-4EC0-9053-74150D8746BD}" destId="{B31EEDEE-8108-406E-A800-18B5A64916B7}" srcOrd="0" destOrd="0" presId="urn:microsoft.com/office/officeart/2005/8/layout/process2"/>
    <dgm:cxn modelId="{0D8428AE-3A47-43D1-ADC1-A5BD5B5AC07D}" type="presOf" srcId="{0B77A3E0-BE57-469D-B7CE-0956DE9972AA}" destId="{B84A0D4A-A8CD-440C-9AE9-327EFFC809EE}" srcOrd="0" destOrd="0" presId="urn:microsoft.com/office/officeart/2005/8/layout/process2"/>
    <dgm:cxn modelId="{39E92EDE-E410-419A-99BB-A3276338471D}" type="presOf" srcId="{E4BCB6BB-D685-4356-800C-571EB6280F0E}" destId="{9B1CEACE-12C1-4E19-BC9B-F2007749239B}" srcOrd="0" destOrd="0" presId="urn:microsoft.com/office/officeart/2005/8/layout/process2"/>
    <dgm:cxn modelId="{D26DF10E-A65F-4E62-99C9-8689C1D1DAF3}" type="presOf" srcId="{B5BB3B02-06CC-4149-B5ED-26AAC6933AF4}" destId="{ED11B7E8-7BAD-4554-9204-B0D78EE8E7E3}" srcOrd="0" destOrd="0" presId="urn:microsoft.com/office/officeart/2005/8/layout/process2"/>
    <dgm:cxn modelId="{7A2909EE-E12C-40A6-A263-75C2D15CFE68}" type="presOf" srcId="{B5BB3B02-06CC-4149-B5ED-26AAC6933AF4}" destId="{541F9760-59AD-4815-84A3-A765CEAF828B}" srcOrd="1" destOrd="0" presId="urn:microsoft.com/office/officeart/2005/8/layout/process2"/>
    <dgm:cxn modelId="{67C4CA6E-5D92-4594-A8B1-95A71313F645}" type="presOf" srcId="{2E0FE500-CF32-4491-A8B0-71B52E28FDAD}" destId="{B6B05054-D108-4BB8-A952-E029B3C328D8}" srcOrd="0"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301415B9-16AB-4354-95E9-5452EBFE39F3}" type="presOf" srcId="{AE65DDA0-BF4F-4EC6-BCE5-42973B7842F1}" destId="{B4A4EAB2-E049-428C-BBE3-0738A86E1D74}" srcOrd="1" destOrd="0" presId="urn:microsoft.com/office/officeart/2005/8/layout/process2"/>
    <dgm:cxn modelId="{95B729DC-6350-4008-88B2-7E8B794278DE}" type="presOf" srcId="{AE65DDA0-BF4F-4EC6-BCE5-42973B7842F1}" destId="{65F41CA7-6A10-4773-B602-485F2AA41B71}" srcOrd="0" destOrd="0" presId="urn:microsoft.com/office/officeart/2005/8/layout/process2"/>
    <dgm:cxn modelId="{3E72EE6C-8B10-420F-BB5E-4AA352639B19}" type="presOf" srcId="{FA27738F-01C6-4BAF-9739-79CEE97260A0}" destId="{AE06EEA3-B618-4263-8472-E8E42EA02CBD}" srcOrd="0" destOrd="0" presId="urn:microsoft.com/office/officeart/2005/8/layout/process2"/>
    <dgm:cxn modelId="{B711BA1E-246C-40BA-B9D3-37925B669B10}" type="presOf" srcId="{00A8C860-C1DF-45E9-8054-9A4EFD710E56}" destId="{62FB4B6D-6365-4FA1-84A9-FB0D939BFFE3}" srcOrd="0" destOrd="0" presId="urn:microsoft.com/office/officeart/2005/8/layout/process2"/>
    <dgm:cxn modelId="{E70D7F63-0212-4235-8A84-7452AAD81081}" type="presOf" srcId="{0B77A3E0-BE57-469D-B7CE-0956DE9972AA}" destId="{9B8AC54C-6F90-4095-935C-E7DD9411D4C0}" srcOrd="1" destOrd="0" presId="urn:microsoft.com/office/officeart/2005/8/layout/process2"/>
    <dgm:cxn modelId="{B2FB8F87-74E3-4E05-BEA7-4672C01FABD9}" srcId="{16432E35-BCDE-4EC0-9053-74150D8746BD}" destId="{FA27738F-01C6-4BAF-9739-79CEE97260A0}" srcOrd="4" destOrd="0" parTransId="{D6801253-1AB0-4B41-8F68-77506FAC5D65}" sibTransId="{72A0B2B0-FE7A-4EDF-A5D5-80326C3B4619}"/>
    <dgm:cxn modelId="{1E3DC854-E0F1-41D4-B998-45B2C2025525}" type="presOf" srcId="{E9878239-6E71-43F0-ADA1-E92AD4AB5D1D}" destId="{DCE03F17-CD84-4EFE-B66E-6B42D792890B}" srcOrd="0" destOrd="0" presId="urn:microsoft.com/office/officeart/2005/8/layout/process2"/>
    <dgm:cxn modelId="{DCE64F03-5C15-4C8A-A04E-CF5F5E45E4DA}" srcId="{16432E35-BCDE-4EC0-9053-74150D8746BD}" destId="{E4BCB6BB-D685-4356-800C-571EB6280F0E}" srcOrd="2" destOrd="0" parTransId="{EAF88E59-BAC7-40CD-87D1-1DF330C7AAE6}" sibTransId="{B5BB3B02-06CC-4149-B5ED-26AAC6933AF4}"/>
    <dgm:cxn modelId="{4C215883-FC02-4230-AB62-EFF57147A7A4}" srcId="{16432E35-BCDE-4EC0-9053-74150D8746BD}" destId="{00A8C860-C1DF-45E9-8054-9A4EFD710E56}" srcOrd="1" destOrd="0" parTransId="{2D6404B2-D759-45B9-900A-86A992415D05}" sibTransId="{E9878239-6E71-43F0-ADA1-E92AD4AB5D1D}"/>
    <dgm:cxn modelId="{0ABAEE9B-3725-40E3-AA98-72C0BBD0D0A2}" srcId="{16432E35-BCDE-4EC0-9053-74150D8746BD}" destId="{2E0FE500-CF32-4491-A8B0-71B52E28FDAD}" srcOrd="3" destOrd="0" parTransId="{214DF30A-3646-45EB-B9A8-53E03701A759}" sibTransId="{0B77A3E0-BE57-469D-B7CE-0956DE9972AA}"/>
    <dgm:cxn modelId="{29050FA5-D40D-4CEF-852D-EED81473B162}" type="presOf" srcId="{DA85FDD7-1675-4060-91F4-EEDC0633CA13}" destId="{00BB0915-5BC5-4668-8C3B-7C3EA063C131}" srcOrd="0" destOrd="0" presId="urn:microsoft.com/office/officeart/2005/8/layout/process2"/>
    <dgm:cxn modelId="{4E28231F-FB1B-49A7-8547-E5806482E106}" type="presParOf" srcId="{B31EEDEE-8108-406E-A800-18B5A64916B7}" destId="{00BB0915-5BC5-4668-8C3B-7C3EA063C131}" srcOrd="0" destOrd="0" presId="urn:microsoft.com/office/officeart/2005/8/layout/process2"/>
    <dgm:cxn modelId="{0A50659F-0026-40E7-AA2B-5307B555D1DA}" type="presParOf" srcId="{B31EEDEE-8108-406E-A800-18B5A64916B7}" destId="{65F41CA7-6A10-4773-B602-485F2AA41B71}" srcOrd="1" destOrd="0" presId="urn:microsoft.com/office/officeart/2005/8/layout/process2"/>
    <dgm:cxn modelId="{F9080F06-20EF-4549-B03C-460F07DEE703}" type="presParOf" srcId="{65F41CA7-6A10-4773-B602-485F2AA41B71}" destId="{B4A4EAB2-E049-428C-BBE3-0738A86E1D74}" srcOrd="0" destOrd="0" presId="urn:microsoft.com/office/officeart/2005/8/layout/process2"/>
    <dgm:cxn modelId="{D4E2774C-59B3-48F7-9FD0-9999CDF295C6}" type="presParOf" srcId="{B31EEDEE-8108-406E-A800-18B5A64916B7}" destId="{62FB4B6D-6365-4FA1-84A9-FB0D939BFFE3}" srcOrd="2" destOrd="0" presId="urn:microsoft.com/office/officeart/2005/8/layout/process2"/>
    <dgm:cxn modelId="{1AEDE878-933F-4D3B-925D-1F533374243A}" type="presParOf" srcId="{B31EEDEE-8108-406E-A800-18B5A64916B7}" destId="{DCE03F17-CD84-4EFE-B66E-6B42D792890B}" srcOrd="3" destOrd="0" presId="urn:microsoft.com/office/officeart/2005/8/layout/process2"/>
    <dgm:cxn modelId="{6A0DBE69-0F39-4C58-9D56-059D20E6687B}" type="presParOf" srcId="{DCE03F17-CD84-4EFE-B66E-6B42D792890B}" destId="{7047B67C-1F4D-485D-8943-55D62503ABC2}" srcOrd="0" destOrd="0" presId="urn:microsoft.com/office/officeart/2005/8/layout/process2"/>
    <dgm:cxn modelId="{B871B51B-4E4A-48CB-A885-A87753019EE6}" type="presParOf" srcId="{B31EEDEE-8108-406E-A800-18B5A64916B7}" destId="{9B1CEACE-12C1-4E19-BC9B-F2007749239B}" srcOrd="4" destOrd="0" presId="urn:microsoft.com/office/officeart/2005/8/layout/process2"/>
    <dgm:cxn modelId="{A45B65FB-9D23-4243-835E-0299CA00DC28}" type="presParOf" srcId="{B31EEDEE-8108-406E-A800-18B5A64916B7}" destId="{ED11B7E8-7BAD-4554-9204-B0D78EE8E7E3}" srcOrd="5" destOrd="0" presId="urn:microsoft.com/office/officeart/2005/8/layout/process2"/>
    <dgm:cxn modelId="{ABE4BEB3-9843-410A-881D-33DDE7ED9FF1}" type="presParOf" srcId="{ED11B7E8-7BAD-4554-9204-B0D78EE8E7E3}" destId="{541F9760-59AD-4815-84A3-A765CEAF828B}" srcOrd="0" destOrd="0" presId="urn:microsoft.com/office/officeart/2005/8/layout/process2"/>
    <dgm:cxn modelId="{70893DE3-29C6-44EF-8D21-418EDBDE8820}" type="presParOf" srcId="{B31EEDEE-8108-406E-A800-18B5A64916B7}" destId="{B6B05054-D108-4BB8-A952-E029B3C328D8}" srcOrd="6" destOrd="0" presId="urn:microsoft.com/office/officeart/2005/8/layout/process2"/>
    <dgm:cxn modelId="{6752CE19-CB06-474A-9C22-78E600174C20}" type="presParOf" srcId="{B31EEDEE-8108-406E-A800-18B5A64916B7}" destId="{B84A0D4A-A8CD-440C-9AE9-327EFFC809EE}" srcOrd="7" destOrd="0" presId="urn:microsoft.com/office/officeart/2005/8/layout/process2"/>
    <dgm:cxn modelId="{64073066-5321-4B6F-B3BC-9416BD18EF34}" type="presParOf" srcId="{B84A0D4A-A8CD-440C-9AE9-327EFFC809EE}" destId="{9B8AC54C-6F90-4095-935C-E7DD9411D4C0}" srcOrd="0" destOrd="0" presId="urn:microsoft.com/office/officeart/2005/8/layout/process2"/>
    <dgm:cxn modelId="{55AC978C-31A8-4936-BCAF-55B8CD62AB6B}" type="presParOf" srcId="{B31EEDEE-8108-406E-A800-18B5A64916B7}" destId="{AE06EEA3-B618-4263-8472-E8E42EA02CBD}" srcOrd="8"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35D981-6714-41F8-B434-0AD46139515A}" type="doc">
      <dgm:prSet loTypeId="urn:microsoft.com/office/officeart/2005/8/layout/radial1" loCatId="relationship" qsTypeId="urn:microsoft.com/office/officeart/2005/8/quickstyle/3d2" qsCatId="3D" csTypeId="urn:microsoft.com/office/officeart/2005/8/colors/colorful4" csCatId="colorful" phldr="1"/>
      <dgm:spPr/>
      <dgm:t>
        <a:bodyPr/>
        <a:lstStyle/>
        <a:p>
          <a:endParaRPr lang="en-US"/>
        </a:p>
      </dgm:t>
    </dgm:pt>
    <dgm:pt modelId="{0F68812A-DE8D-4B30-B988-6C495932A9E1}">
      <dgm:prSet phldrT="[Text]" custT="1"/>
      <dgm:spPr/>
      <dgm:t>
        <a:bodyPr/>
        <a:lstStyle/>
        <a:p>
          <a:pPr rtl="1"/>
          <a:r>
            <a:rPr lang="fa-IR" sz="2400" dirty="0" smtClean="0">
              <a:cs typeface="B Nazanin" panose="00000400000000000000" pitchFamily="2" charset="-78"/>
            </a:rPr>
            <a:t>تفکر درباره موضوعات سوره</a:t>
          </a:r>
          <a:endParaRPr lang="en-US" sz="2400" dirty="0">
            <a:cs typeface="B Nazanin" panose="00000400000000000000" pitchFamily="2" charset="-78"/>
          </a:endParaRPr>
        </a:p>
      </dgm:t>
    </dgm:pt>
    <dgm:pt modelId="{0B5972D8-0B37-4090-B5A2-F4AAEF0620AC}" type="parTrans" cxnId="{CEE38152-8EBD-468F-94FC-76AC97B91545}">
      <dgm:prSet/>
      <dgm:spPr/>
      <dgm:t>
        <a:bodyPr/>
        <a:lstStyle/>
        <a:p>
          <a:pPr rtl="1"/>
          <a:endParaRPr lang="en-US" sz="1600"/>
        </a:p>
      </dgm:t>
    </dgm:pt>
    <dgm:pt modelId="{79D8D39B-2D2E-41B3-98DB-258D36A205BE}" type="sibTrans" cxnId="{CEE38152-8EBD-468F-94FC-76AC97B91545}">
      <dgm:prSet/>
      <dgm:spPr/>
      <dgm:t>
        <a:bodyPr/>
        <a:lstStyle/>
        <a:p>
          <a:pPr rtl="1"/>
          <a:endParaRPr lang="en-US" sz="1600"/>
        </a:p>
      </dgm:t>
    </dgm:pt>
    <dgm:pt modelId="{5E888CFD-DD9C-4578-935E-ACACCDF033CF}">
      <dgm:prSet phldrT="[Text]" custT="1"/>
      <dgm:spPr/>
      <dgm:t>
        <a:bodyPr/>
        <a:lstStyle/>
        <a:p>
          <a:pPr rtl="1"/>
          <a:r>
            <a:rPr lang="fa-IR" sz="2400" dirty="0" smtClean="0">
              <a:cs typeface="B Roya" pitchFamily="2" charset="-78"/>
            </a:rPr>
            <a:t>ب. تصویرسازی کلمات</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68DB5C14-05D5-46BC-ACF9-75ABCD4E71E1}" type="parTrans" cxnId="{B544BA81-D54E-4F57-9402-EF9263018A86}">
      <dgm:prSet custT="1"/>
      <dgm:spPr/>
      <dgm:t>
        <a:bodyPr/>
        <a:lstStyle/>
        <a:p>
          <a:pPr rtl="1"/>
          <a:endParaRPr lang="en-US" sz="400"/>
        </a:p>
      </dgm:t>
    </dgm:pt>
    <dgm:pt modelId="{DD3AC243-AFB6-4BD1-949F-782D5877A4A4}" type="sibTrans" cxnId="{B544BA81-D54E-4F57-9402-EF9263018A86}">
      <dgm:prSet/>
      <dgm:spPr/>
      <dgm:t>
        <a:bodyPr/>
        <a:lstStyle/>
        <a:p>
          <a:pPr rtl="1"/>
          <a:endParaRPr lang="en-US" sz="1600"/>
        </a:p>
      </dgm:t>
    </dgm:pt>
    <dgm:pt modelId="{8100B852-F4A2-487B-84FA-1431986893EE}">
      <dgm:prSet phldrT="[Text]" custT="1"/>
      <dgm:spPr/>
      <dgm:t>
        <a:bodyPr/>
        <a:lstStyle/>
        <a:p>
          <a:pPr rtl="1"/>
          <a:r>
            <a:rPr lang="fa-IR" sz="2400" dirty="0" smtClean="0">
              <a:cs typeface="B Roya" pitchFamily="2" charset="-78"/>
            </a:rPr>
            <a:t>ج. ارتباط بین کلمات سوره</a:t>
          </a:r>
          <a:endParaRPr lang="en-US" sz="2400"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76AC4567-65D6-4166-923F-E938B425EFAB}" type="sibTrans" cxnId="{701A97BA-9D6F-46E9-B806-43E005ACCD53}">
      <dgm:prSet/>
      <dgm:spPr/>
      <dgm:t>
        <a:bodyPr/>
        <a:lstStyle/>
        <a:p>
          <a:pPr rtl="1"/>
          <a:endParaRPr lang="en-US" sz="1600"/>
        </a:p>
      </dgm:t>
    </dgm:pt>
    <dgm:pt modelId="{DBEB68EE-0C68-4EB7-9E88-77E71AAC1446}" type="parTrans" cxnId="{701A97BA-9D6F-46E9-B806-43E005ACCD53}">
      <dgm:prSet custT="1"/>
      <dgm:spPr/>
      <dgm:t>
        <a:bodyPr/>
        <a:lstStyle/>
        <a:p>
          <a:pPr rtl="1"/>
          <a:endParaRPr lang="en-US" sz="400"/>
        </a:p>
      </dgm:t>
    </dgm:pt>
    <dgm:pt modelId="{CED51490-DA36-4AAC-BF43-4DF2DD701CA7}">
      <dgm:prSet phldrT="[Text]" custT="1"/>
      <dgm:spPr/>
      <dgm:t>
        <a:bodyPr/>
        <a:lstStyle/>
        <a:p>
          <a:pPr rtl="1"/>
          <a:r>
            <a:rPr lang="fa-IR" sz="2400" dirty="0" smtClean="0">
              <a:cs typeface="B Roya" pitchFamily="2" charset="-78"/>
            </a:rPr>
            <a:t>الف. بررسی مفهوم کلمات</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87305A98-DD6D-4788-ACA9-61C959EB2E57}" type="parTrans" cxnId="{4CF941C6-BF80-4D9B-AF5C-F4DFB1BE3423}">
      <dgm:prSet/>
      <dgm:spPr/>
      <dgm:t>
        <a:bodyPr/>
        <a:lstStyle/>
        <a:p>
          <a:pPr rtl="1"/>
          <a:endParaRPr lang="en-US"/>
        </a:p>
      </dgm:t>
    </dgm:pt>
    <dgm:pt modelId="{38F7C2A0-4CED-4BEF-8BC8-F83CCB55DC01}" type="sibTrans" cxnId="{4CF941C6-BF80-4D9B-AF5C-F4DFB1BE3423}">
      <dgm:prSet/>
      <dgm:spPr/>
      <dgm:t>
        <a:bodyPr/>
        <a:lstStyle/>
        <a:p>
          <a:pPr rtl="1"/>
          <a:endParaRPr lang="en-US"/>
        </a:p>
      </dgm:t>
    </dgm:pt>
    <dgm:pt modelId="{845907A5-4E38-448A-AB5B-78B7B12C8EB5}" type="pres">
      <dgm:prSet presAssocID="{5A35D981-6714-41F8-B434-0AD46139515A}" presName="cycle" presStyleCnt="0">
        <dgm:presLayoutVars>
          <dgm:chMax val="1"/>
          <dgm:dir/>
          <dgm:animLvl val="ctr"/>
          <dgm:resizeHandles val="exact"/>
        </dgm:presLayoutVars>
      </dgm:prSet>
      <dgm:spPr/>
      <dgm:t>
        <a:bodyPr/>
        <a:lstStyle/>
        <a:p>
          <a:endParaRPr lang="en-US"/>
        </a:p>
      </dgm:t>
    </dgm:pt>
    <dgm:pt modelId="{3BCC0AA6-1224-472B-AD47-B794CE0E14F2}" type="pres">
      <dgm:prSet presAssocID="{0F68812A-DE8D-4B30-B988-6C495932A9E1}" presName="centerShape" presStyleLbl="node0" presStyleIdx="0" presStyleCnt="1"/>
      <dgm:spPr/>
      <dgm:t>
        <a:bodyPr/>
        <a:lstStyle/>
        <a:p>
          <a:endParaRPr lang="en-US"/>
        </a:p>
      </dgm:t>
    </dgm:pt>
    <dgm:pt modelId="{21B2EFAD-1EEE-4A19-9FC2-EE2F2F76410D}" type="pres">
      <dgm:prSet presAssocID="{87305A98-DD6D-4788-ACA9-61C959EB2E57}" presName="Name9" presStyleLbl="parChTrans1D2" presStyleIdx="0" presStyleCnt="3"/>
      <dgm:spPr/>
      <dgm:t>
        <a:bodyPr/>
        <a:lstStyle/>
        <a:p>
          <a:endParaRPr lang="en-US"/>
        </a:p>
      </dgm:t>
    </dgm:pt>
    <dgm:pt modelId="{AD3D45B6-18A1-4F07-BA8E-2881A5A5EB6C}" type="pres">
      <dgm:prSet presAssocID="{87305A98-DD6D-4788-ACA9-61C959EB2E57}" presName="connTx" presStyleLbl="parChTrans1D2" presStyleIdx="0" presStyleCnt="3"/>
      <dgm:spPr/>
      <dgm:t>
        <a:bodyPr/>
        <a:lstStyle/>
        <a:p>
          <a:endParaRPr lang="en-US"/>
        </a:p>
      </dgm:t>
    </dgm:pt>
    <dgm:pt modelId="{1CCC0B99-3E71-4430-856D-39BE5666109F}" type="pres">
      <dgm:prSet presAssocID="{CED51490-DA36-4AAC-BF43-4DF2DD701CA7}" presName="node" presStyleLbl="node1" presStyleIdx="0" presStyleCnt="3" custScaleX="121544" custScaleY="121544" custRadScaleRad="97122">
        <dgm:presLayoutVars>
          <dgm:bulletEnabled val="1"/>
        </dgm:presLayoutVars>
      </dgm:prSet>
      <dgm:spPr/>
      <dgm:t>
        <a:bodyPr/>
        <a:lstStyle/>
        <a:p>
          <a:endParaRPr lang="en-US"/>
        </a:p>
      </dgm:t>
    </dgm:pt>
    <dgm:pt modelId="{C088A6BD-A520-4303-866A-3021DE4C30AB}" type="pres">
      <dgm:prSet presAssocID="{68DB5C14-05D5-46BC-ACF9-75ABCD4E71E1}" presName="Name9" presStyleLbl="parChTrans1D2" presStyleIdx="1" presStyleCnt="3"/>
      <dgm:spPr/>
      <dgm:t>
        <a:bodyPr/>
        <a:lstStyle/>
        <a:p>
          <a:endParaRPr lang="en-US"/>
        </a:p>
      </dgm:t>
    </dgm:pt>
    <dgm:pt modelId="{CD2E7834-0DF9-43A1-B020-19A961385151}" type="pres">
      <dgm:prSet presAssocID="{68DB5C14-05D5-46BC-ACF9-75ABCD4E71E1}" presName="connTx" presStyleLbl="parChTrans1D2" presStyleIdx="1" presStyleCnt="3"/>
      <dgm:spPr/>
      <dgm:t>
        <a:bodyPr/>
        <a:lstStyle/>
        <a:p>
          <a:endParaRPr lang="en-US"/>
        </a:p>
      </dgm:t>
    </dgm:pt>
    <dgm:pt modelId="{F060E1CE-B29C-4E84-9CE1-7BEDFD4EB844}" type="pres">
      <dgm:prSet presAssocID="{5E888CFD-DD9C-4578-935E-ACACCDF033CF}" presName="node" presStyleLbl="node1" presStyleIdx="1" presStyleCnt="3" custScaleX="121544" custScaleY="121544" custRadScaleRad="96245" custRadScaleInc="-3289">
        <dgm:presLayoutVars>
          <dgm:bulletEnabled val="1"/>
        </dgm:presLayoutVars>
      </dgm:prSet>
      <dgm:spPr/>
      <dgm:t>
        <a:bodyPr/>
        <a:lstStyle/>
        <a:p>
          <a:endParaRPr lang="en-US"/>
        </a:p>
      </dgm:t>
    </dgm:pt>
    <dgm:pt modelId="{87D93F56-7DD7-4551-9F65-16E144DE3C18}" type="pres">
      <dgm:prSet presAssocID="{DBEB68EE-0C68-4EB7-9E88-77E71AAC1446}" presName="Name9" presStyleLbl="parChTrans1D2" presStyleIdx="2" presStyleCnt="3"/>
      <dgm:spPr/>
      <dgm:t>
        <a:bodyPr/>
        <a:lstStyle/>
        <a:p>
          <a:endParaRPr lang="en-US"/>
        </a:p>
      </dgm:t>
    </dgm:pt>
    <dgm:pt modelId="{8FAD4E1F-20DF-4F3B-A7C8-85F86ABE9659}" type="pres">
      <dgm:prSet presAssocID="{DBEB68EE-0C68-4EB7-9E88-77E71AAC1446}" presName="connTx" presStyleLbl="parChTrans1D2" presStyleIdx="2" presStyleCnt="3"/>
      <dgm:spPr/>
      <dgm:t>
        <a:bodyPr/>
        <a:lstStyle/>
        <a:p>
          <a:endParaRPr lang="en-US"/>
        </a:p>
      </dgm:t>
    </dgm:pt>
    <dgm:pt modelId="{D29BCEF3-7831-4D50-8E05-7C78DEE68DAF}" type="pres">
      <dgm:prSet presAssocID="{8100B852-F4A2-487B-84FA-1431986893EE}" presName="node" presStyleLbl="node1" presStyleIdx="2" presStyleCnt="3" custScaleX="121544" custScaleY="121544" custRadScaleRad="96245" custRadScaleInc="3289">
        <dgm:presLayoutVars>
          <dgm:bulletEnabled val="1"/>
        </dgm:presLayoutVars>
      </dgm:prSet>
      <dgm:spPr/>
      <dgm:t>
        <a:bodyPr/>
        <a:lstStyle/>
        <a:p>
          <a:endParaRPr lang="en-US"/>
        </a:p>
      </dgm:t>
    </dgm:pt>
  </dgm:ptLst>
  <dgm:cxnLst>
    <dgm:cxn modelId="{B544BA81-D54E-4F57-9402-EF9263018A86}" srcId="{0F68812A-DE8D-4B30-B988-6C495932A9E1}" destId="{5E888CFD-DD9C-4578-935E-ACACCDF033CF}" srcOrd="1" destOrd="0" parTransId="{68DB5C14-05D5-46BC-ACF9-75ABCD4E71E1}" sibTransId="{DD3AC243-AFB6-4BD1-949F-782D5877A4A4}"/>
    <dgm:cxn modelId="{AAA637CC-B211-481C-B426-FE4AECC16545}" type="presOf" srcId="{68DB5C14-05D5-46BC-ACF9-75ABCD4E71E1}" destId="{C088A6BD-A520-4303-866A-3021DE4C30AB}" srcOrd="0" destOrd="0" presId="urn:microsoft.com/office/officeart/2005/8/layout/radial1"/>
    <dgm:cxn modelId="{DFDD72B9-DC4C-4F04-8D39-0641D2972A76}" type="presOf" srcId="{8100B852-F4A2-487B-84FA-1431986893EE}" destId="{D29BCEF3-7831-4D50-8E05-7C78DEE68DAF}" srcOrd="0" destOrd="0" presId="urn:microsoft.com/office/officeart/2005/8/layout/radial1"/>
    <dgm:cxn modelId="{E61F8CCA-91E1-4965-A688-82A7E8EC2184}" type="presOf" srcId="{5E888CFD-DD9C-4578-935E-ACACCDF033CF}" destId="{F060E1CE-B29C-4E84-9CE1-7BEDFD4EB844}" srcOrd="0" destOrd="0" presId="urn:microsoft.com/office/officeart/2005/8/layout/radial1"/>
    <dgm:cxn modelId="{EA51C067-5007-45DF-BD37-A04DBABE3CC1}" type="presOf" srcId="{0F68812A-DE8D-4B30-B988-6C495932A9E1}" destId="{3BCC0AA6-1224-472B-AD47-B794CE0E14F2}" srcOrd="0" destOrd="0" presId="urn:microsoft.com/office/officeart/2005/8/layout/radial1"/>
    <dgm:cxn modelId="{F8AC151E-63CA-43A5-A183-89C2418A3009}" type="presOf" srcId="{5A35D981-6714-41F8-B434-0AD46139515A}" destId="{845907A5-4E38-448A-AB5B-78B7B12C8EB5}" srcOrd="0" destOrd="0" presId="urn:microsoft.com/office/officeart/2005/8/layout/radial1"/>
    <dgm:cxn modelId="{4CF941C6-BF80-4D9B-AF5C-F4DFB1BE3423}" srcId="{0F68812A-DE8D-4B30-B988-6C495932A9E1}" destId="{CED51490-DA36-4AAC-BF43-4DF2DD701CA7}" srcOrd="0" destOrd="0" parTransId="{87305A98-DD6D-4788-ACA9-61C959EB2E57}" sibTransId="{38F7C2A0-4CED-4BEF-8BC8-F83CCB55DC01}"/>
    <dgm:cxn modelId="{8BBA79A3-F2AB-47BD-974E-181BC3B03293}" type="presOf" srcId="{87305A98-DD6D-4788-ACA9-61C959EB2E57}" destId="{AD3D45B6-18A1-4F07-BA8E-2881A5A5EB6C}" srcOrd="1" destOrd="0" presId="urn:microsoft.com/office/officeart/2005/8/layout/radial1"/>
    <dgm:cxn modelId="{F8C78C4C-F18A-4922-A68F-46F76717E7B8}" type="presOf" srcId="{DBEB68EE-0C68-4EB7-9E88-77E71AAC1446}" destId="{8FAD4E1F-20DF-4F3B-A7C8-85F86ABE9659}" srcOrd="1" destOrd="0" presId="urn:microsoft.com/office/officeart/2005/8/layout/radial1"/>
    <dgm:cxn modelId="{135904B1-41AF-4CEF-ADD1-ECD9D5E4C542}" type="presOf" srcId="{68DB5C14-05D5-46BC-ACF9-75ABCD4E71E1}" destId="{CD2E7834-0DF9-43A1-B020-19A961385151}" srcOrd="1" destOrd="0" presId="urn:microsoft.com/office/officeart/2005/8/layout/radial1"/>
    <dgm:cxn modelId="{CEE38152-8EBD-468F-94FC-76AC97B91545}" srcId="{5A35D981-6714-41F8-B434-0AD46139515A}" destId="{0F68812A-DE8D-4B30-B988-6C495932A9E1}" srcOrd="0" destOrd="0" parTransId="{0B5972D8-0B37-4090-B5A2-F4AAEF0620AC}" sibTransId="{79D8D39B-2D2E-41B3-98DB-258D36A205BE}"/>
    <dgm:cxn modelId="{E469EEBF-97A1-48B1-9C09-F9860E963CE8}" type="presOf" srcId="{DBEB68EE-0C68-4EB7-9E88-77E71AAC1446}" destId="{87D93F56-7DD7-4551-9F65-16E144DE3C18}" srcOrd="0" destOrd="0" presId="urn:microsoft.com/office/officeart/2005/8/layout/radial1"/>
    <dgm:cxn modelId="{436EB716-F013-4BA1-ABC0-41C9CA91DFA4}" type="presOf" srcId="{CED51490-DA36-4AAC-BF43-4DF2DD701CA7}" destId="{1CCC0B99-3E71-4430-856D-39BE5666109F}" srcOrd="0" destOrd="0" presId="urn:microsoft.com/office/officeart/2005/8/layout/radial1"/>
    <dgm:cxn modelId="{701A97BA-9D6F-46E9-B806-43E005ACCD53}" srcId="{0F68812A-DE8D-4B30-B988-6C495932A9E1}" destId="{8100B852-F4A2-487B-84FA-1431986893EE}" srcOrd="2" destOrd="0" parTransId="{DBEB68EE-0C68-4EB7-9E88-77E71AAC1446}" sibTransId="{76AC4567-65D6-4166-923F-E938B425EFAB}"/>
    <dgm:cxn modelId="{FDEF7BEE-5993-410A-99D1-D519DF2B1626}" type="presOf" srcId="{87305A98-DD6D-4788-ACA9-61C959EB2E57}" destId="{21B2EFAD-1EEE-4A19-9FC2-EE2F2F76410D}" srcOrd="0" destOrd="0" presId="urn:microsoft.com/office/officeart/2005/8/layout/radial1"/>
    <dgm:cxn modelId="{FB5C9670-D438-4F55-A94A-E06B5FB2EA65}" type="presParOf" srcId="{845907A5-4E38-448A-AB5B-78B7B12C8EB5}" destId="{3BCC0AA6-1224-472B-AD47-B794CE0E14F2}" srcOrd="0" destOrd="0" presId="urn:microsoft.com/office/officeart/2005/8/layout/radial1"/>
    <dgm:cxn modelId="{2BEE151C-401E-407C-9E91-C92DF660FFEF}" type="presParOf" srcId="{845907A5-4E38-448A-AB5B-78B7B12C8EB5}" destId="{21B2EFAD-1EEE-4A19-9FC2-EE2F2F76410D}" srcOrd="1" destOrd="0" presId="urn:microsoft.com/office/officeart/2005/8/layout/radial1"/>
    <dgm:cxn modelId="{1343D63A-7386-454E-8620-67D912102417}" type="presParOf" srcId="{21B2EFAD-1EEE-4A19-9FC2-EE2F2F76410D}" destId="{AD3D45B6-18A1-4F07-BA8E-2881A5A5EB6C}" srcOrd="0" destOrd="0" presId="urn:microsoft.com/office/officeart/2005/8/layout/radial1"/>
    <dgm:cxn modelId="{82188AE9-C1DB-4AB2-9112-A5D39C014EDE}" type="presParOf" srcId="{845907A5-4E38-448A-AB5B-78B7B12C8EB5}" destId="{1CCC0B99-3E71-4430-856D-39BE5666109F}" srcOrd="2" destOrd="0" presId="urn:microsoft.com/office/officeart/2005/8/layout/radial1"/>
    <dgm:cxn modelId="{E127266E-2284-4018-9725-1DB7B7BE76DA}" type="presParOf" srcId="{845907A5-4E38-448A-AB5B-78B7B12C8EB5}" destId="{C088A6BD-A520-4303-866A-3021DE4C30AB}" srcOrd="3" destOrd="0" presId="urn:microsoft.com/office/officeart/2005/8/layout/radial1"/>
    <dgm:cxn modelId="{B64CF433-901D-4EB5-B82F-46DDD7196BAA}" type="presParOf" srcId="{C088A6BD-A520-4303-866A-3021DE4C30AB}" destId="{CD2E7834-0DF9-43A1-B020-19A961385151}" srcOrd="0" destOrd="0" presId="urn:microsoft.com/office/officeart/2005/8/layout/radial1"/>
    <dgm:cxn modelId="{9FE9D226-620F-4D33-8386-95A8E1A25136}" type="presParOf" srcId="{845907A5-4E38-448A-AB5B-78B7B12C8EB5}" destId="{F060E1CE-B29C-4E84-9CE1-7BEDFD4EB844}" srcOrd="4" destOrd="0" presId="urn:microsoft.com/office/officeart/2005/8/layout/radial1"/>
    <dgm:cxn modelId="{4CD51804-80BD-438A-BC36-09A4F643F67A}" type="presParOf" srcId="{845907A5-4E38-448A-AB5B-78B7B12C8EB5}" destId="{87D93F56-7DD7-4551-9F65-16E144DE3C18}" srcOrd="5" destOrd="0" presId="urn:microsoft.com/office/officeart/2005/8/layout/radial1"/>
    <dgm:cxn modelId="{F0EA98A7-F75C-4B71-8176-44F5429C5B38}" type="presParOf" srcId="{87D93F56-7DD7-4551-9F65-16E144DE3C18}" destId="{8FAD4E1F-20DF-4F3B-A7C8-85F86ABE9659}" srcOrd="0" destOrd="0" presId="urn:microsoft.com/office/officeart/2005/8/layout/radial1"/>
    <dgm:cxn modelId="{3BC7E865-8C11-4B6E-A7DB-972A392DF017}" type="presParOf" srcId="{845907A5-4E38-448A-AB5B-78B7B12C8EB5}" destId="{D29BCEF3-7831-4D50-8E05-7C78DEE68DAF}" srcOrd="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dgm:t>
        <a:bodyPr/>
        <a:lstStyle/>
        <a:p>
          <a:pPr rtl="1">
            <a:spcBef>
              <a:spcPts val="0"/>
            </a:spcBef>
            <a:spcAft>
              <a:spcPts val="0"/>
            </a:spcAft>
          </a:pPr>
          <a:r>
            <a:rPr lang="fa-IR" sz="1400" dirty="0" smtClean="0">
              <a:cs typeface="B Nazanin" panose="00000400000000000000" pitchFamily="2" charset="-78"/>
            </a:rPr>
            <a:t>مطالعه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a:cs typeface="B Nazanin" panose="00000400000000000000" pitchFamily="2" charset="-78"/>
          </a:endParaRPr>
        </a:p>
      </dgm:t>
    </dgm:pt>
    <dgm:pt modelId="{00A8C860-C1DF-45E9-8054-9A4EFD710E56}">
      <dgm:prSet phldrT="[Text]" custT="1"/>
      <dgm:spPr>
        <a:ln>
          <a:solidFill>
            <a:srgbClr val="43C121"/>
          </a:solidFill>
        </a:ln>
      </dgm:spPr>
      <dgm:t>
        <a:bodyPr/>
        <a:lstStyle/>
        <a:p>
          <a:pPr rtl="1">
            <a:spcBef>
              <a:spcPts val="0"/>
            </a:spcBef>
            <a:spcAft>
              <a:spcPts val="0"/>
            </a:spcAft>
          </a:pPr>
          <a:r>
            <a:rPr lang="fa-IR" sz="1400" dirty="0" smtClean="0">
              <a:cs typeface="B Nazanin" panose="00000400000000000000" pitchFamily="2" charset="-78"/>
            </a:rPr>
            <a:t>1. تفکر درباره </a:t>
          </a:r>
        </a:p>
        <a:p>
          <a:pPr rtl="1">
            <a:spcBef>
              <a:spcPts val="0"/>
            </a:spcBef>
            <a:spcAft>
              <a:spcPts val="0"/>
            </a:spcAft>
          </a:pPr>
          <a:r>
            <a:rPr lang="fa-IR" sz="1400" dirty="0" smtClean="0">
              <a:cs typeface="B Nazanin" panose="00000400000000000000" pitchFamily="2" charset="-78"/>
            </a:rPr>
            <a:t>موضوعات</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6404B2-D759-45B9-900A-86A992415D05}" type="parTrans" cxnId="{4C215883-FC02-4230-AB62-EFF57147A7A4}">
      <dgm:prSet/>
      <dgm:spPr/>
      <dgm:t>
        <a:bodyPr/>
        <a:lstStyle/>
        <a:p>
          <a:pPr rtl="1">
            <a:spcBef>
              <a:spcPts val="0"/>
            </a:spcBef>
            <a:spcAft>
              <a:spcPts val="0"/>
            </a:spcAft>
          </a:pPr>
          <a:endParaRPr lang="en-US" sz="1400">
            <a:cs typeface="B Nazanin" panose="00000400000000000000" pitchFamily="2" charset="-78"/>
          </a:endParaRPr>
        </a:p>
      </dgm:t>
    </dgm:pt>
    <dgm:pt modelId="{E9878239-6E71-43F0-ADA1-E92AD4AB5D1D}" type="sibTrans" cxnId="{4C215883-FC02-4230-AB62-EFF57147A7A4}">
      <dgm:prSet custT="1"/>
      <dgm:spPr/>
      <dgm:t>
        <a:bodyPr/>
        <a:lstStyle/>
        <a:p>
          <a:pPr rtl="1">
            <a:spcBef>
              <a:spcPts val="0"/>
            </a:spcBef>
            <a:spcAft>
              <a:spcPts val="0"/>
            </a:spcAft>
          </a:pPr>
          <a:endParaRPr lang="en-US" sz="1400">
            <a:cs typeface="B Nazanin" panose="00000400000000000000" pitchFamily="2" charset="-78"/>
          </a:endParaRPr>
        </a:p>
      </dgm:t>
    </dgm:pt>
    <dgm:pt modelId="{E4BCB6BB-D685-4356-800C-571EB6280F0E}">
      <dgm:prSet phldrT="[Text]" custT="1"/>
      <dgm:spPr/>
      <dgm:t>
        <a:bodyPr/>
        <a:lstStyle/>
        <a:p>
          <a:pPr rtl="1">
            <a:spcBef>
              <a:spcPts val="0"/>
            </a:spcBef>
            <a:spcAft>
              <a:spcPts val="0"/>
            </a:spcAft>
          </a:pPr>
          <a:r>
            <a:rPr lang="fa-IR" sz="1400" dirty="0" smtClean="0">
              <a:cs typeface="B Nazanin" panose="00000400000000000000" pitchFamily="2" charset="-78"/>
            </a:rPr>
            <a:t>2. گزاره نویسی</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AF88E59-BAC7-40CD-87D1-1DF330C7AAE6}" type="parTrans" cxnId="{DCE64F03-5C15-4C8A-A04E-CF5F5E45E4DA}">
      <dgm:prSet/>
      <dgm:spPr/>
      <dgm:t>
        <a:bodyPr/>
        <a:lstStyle/>
        <a:p>
          <a:pPr rtl="1">
            <a:spcBef>
              <a:spcPts val="0"/>
            </a:spcBef>
            <a:spcAft>
              <a:spcPts val="0"/>
            </a:spcAft>
          </a:pPr>
          <a:endParaRPr lang="en-US" sz="1400">
            <a:cs typeface="B Nazanin" panose="00000400000000000000" pitchFamily="2" charset="-78"/>
          </a:endParaRPr>
        </a:p>
      </dgm:t>
    </dgm:pt>
    <dgm:pt modelId="{B5BB3B02-06CC-4149-B5ED-26AAC6933AF4}" type="sibTrans" cxnId="{DCE64F03-5C15-4C8A-A04E-CF5F5E45E4DA}">
      <dgm:prSet custT="1"/>
      <dgm:spPr/>
      <dgm:t>
        <a:bodyPr/>
        <a:lstStyle/>
        <a:p>
          <a:pPr rtl="1">
            <a:spcBef>
              <a:spcPts val="0"/>
            </a:spcBef>
            <a:spcAft>
              <a:spcPts val="0"/>
            </a:spcAft>
          </a:pPr>
          <a:endParaRPr lang="en-US" sz="1400">
            <a:cs typeface="B Nazanin" panose="00000400000000000000" pitchFamily="2" charset="-78"/>
          </a:endParaRPr>
        </a:p>
      </dgm:t>
    </dgm:pt>
    <dgm:pt modelId="{FA27738F-01C6-4BAF-9739-79CEE97260A0}">
      <dgm:prSet phldrT="[Text]" custT="1"/>
      <dgm:spPr/>
      <dgm:t>
        <a:bodyPr/>
        <a:lstStyle/>
        <a:p>
          <a:pPr rtl="1">
            <a:spcBef>
              <a:spcPts val="0"/>
            </a:spcBef>
            <a:spcAft>
              <a:spcPts val="0"/>
            </a:spcAft>
          </a:pPr>
          <a:r>
            <a:rPr lang="fa-IR" sz="1400" dirty="0" smtClean="0">
              <a:cs typeface="B Nazanin" panose="00000400000000000000" pitchFamily="2" charset="-78"/>
            </a:rPr>
            <a:t>4. طهارت برای تدبر</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6801253-1AB0-4B41-8F68-77506FAC5D65}" type="par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72A0B2B0-FE7A-4EDF-A5D5-80326C3B4619}" type="sib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2E0FE500-CF32-4491-A8B0-71B52E28FDAD}">
      <dgm:prSet phldrT="[Text]" custT="1"/>
      <dgm:spPr/>
      <dgm:t>
        <a:bodyPr/>
        <a:lstStyle/>
        <a:p>
          <a:pPr rtl="1">
            <a:spcBef>
              <a:spcPts val="0"/>
            </a:spcBef>
            <a:spcAft>
              <a:spcPts val="0"/>
            </a:spcAft>
          </a:pPr>
          <a:r>
            <a:rPr lang="fa-IR" sz="1400" dirty="0" smtClean="0">
              <a:cs typeface="B Nazanin" panose="00000400000000000000" pitchFamily="2" charset="-78"/>
            </a:rPr>
            <a:t>3. غرض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14DF30A-3646-45EB-B9A8-53E03701A759}" type="parTrans" cxnId="{0ABAEE9B-3725-40E3-AA98-72C0BBD0D0A2}">
      <dgm:prSet/>
      <dgm:spPr/>
      <dgm:t>
        <a:bodyPr/>
        <a:lstStyle/>
        <a:p>
          <a:pPr rtl="1">
            <a:spcBef>
              <a:spcPts val="0"/>
            </a:spcBef>
            <a:spcAft>
              <a:spcPts val="0"/>
            </a:spcAft>
          </a:pPr>
          <a:endParaRPr lang="en-US" sz="1400">
            <a:cs typeface="B Nazanin" panose="00000400000000000000" pitchFamily="2" charset="-78"/>
          </a:endParaRPr>
        </a:p>
      </dgm:t>
    </dgm:pt>
    <dgm:pt modelId="{0B77A3E0-BE57-469D-B7CE-0956DE9972AA}" type="sibTrans" cxnId="{0ABAEE9B-3725-40E3-AA98-72C0BBD0D0A2}">
      <dgm:prSet custT="1"/>
      <dgm:spPr/>
      <dgm:t>
        <a:bodyPr/>
        <a:lstStyle/>
        <a:p>
          <a:pPr rtl="1">
            <a:spcBef>
              <a:spcPts val="0"/>
            </a:spcBef>
            <a:spcAft>
              <a:spcPts val="0"/>
            </a:spcAft>
          </a:pPr>
          <a:endParaRPr lang="en-US" sz="1400">
            <a:cs typeface="B Nazanin" panose="00000400000000000000" pitchFamily="2" charset="-78"/>
          </a:endParaRPr>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5">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4"/>
      <dgm:spPr/>
      <dgm:t>
        <a:bodyPr/>
        <a:lstStyle/>
        <a:p>
          <a:endParaRPr lang="en-US"/>
        </a:p>
      </dgm:t>
    </dgm:pt>
    <dgm:pt modelId="{B4A4EAB2-E049-428C-BBE3-0738A86E1D74}" type="pres">
      <dgm:prSet presAssocID="{AE65DDA0-BF4F-4EC6-BCE5-42973B7842F1}" presName="connectorText" presStyleLbl="sibTrans2D1" presStyleIdx="0" presStyleCnt="4"/>
      <dgm:spPr/>
      <dgm:t>
        <a:bodyPr/>
        <a:lstStyle/>
        <a:p>
          <a:endParaRPr lang="en-US"/>
        </a:p>
      </dgm:t>
    </dgm:pt>
    <dgm:pt modelId="{62FB4B6D-6365-4FA1-84A9-FB0D939BFFE3}" type="pres">
      <dgm:prSet presAssocID="{00A8C860-C1DF-45E9-8054-9A4EFD710E56}" presName="node" presStyleLbl="node1" presStyleIdx="1" presStyleCnt="5">
        <dgm:presLayoutVars>
          <dgm:bulletEnabled val="1"/>
        </dgm:presLayoutVars>
      </dgm:prSet>
      <dgm:spPr/>
      <dgm:t>
        <a:bodyPr/>
        <a:lstStyle/>
        <a:p>
          <a:endParaRPr lang="en-US"/>
        </a:p>
      </dgm:t>
    </dgm:pt>
    <dgm:pt modelId="{DCE03F17-CD84-4EFE-B66E-6B42D792890B}" type="pres">
      <dgm:prSet presAssocID="{E9878239-6E71-43F0-ADA1-E92AD4AB5D1D}" presName="sibTrans" presStyleLbl="sibTrans2D1" presStyleIdx="1" presStyleCnt="4"/>
      <dgm:spPr/>
      <dgm:t>
        <a:bodyPr/>
        <a:lstStyle/>
        <a:p>
          <a:endParaRPr lang="en-US"/>
        </a:p>
      </dgm:t>
    </dgm:pt>
    <dgm:pt modelId="{7047B67C-1F4D-485D-8943-55D62503ABC2}" type="pres">
      <dgm:prSet presAssocID="{E9878239-6E71-43F0-ADA1-E92AD4AB5D1D}" presName="connectorText" presStyleLbl="sibTrans2D1" presStyleIdx="1" presStyleCnt="4"/>
      <dgm:spPr/>
      <dgm:t>
        <a:bodyPr/>
        <a:lstStyle/>
        <a:p>
          <a:endParaRPr lang="en-US"/>
        </a:p>
      </dgm:t>
    </dgm:pt>
    <dgm:pt modelId="{9B1CEACE-12C1-4E19-BC9B-F2007749239B}" type="pres">
      <dgm:prSet presAssocID="{E4BCB6BB-D685-4356-800C-571EB6280F0E}" presName="node" presStyleLbl="node1" presStyleIdx="2" presStyleCnt="5">
        <dgm:presLayoutVars>
          <dgm:bulletEnabled val="1"/>
        </dgm:presLayoutVars>
      </dgm:prSet>
      <dgm:spPr/>
      <dgm:t>
        <a:bodyPr/>
        <a:lstStyle/>
        <a:p>
          <a:endParaRPr lang="en-US"/>
        </a:p>
      </dgm:t>
    </dgm:pt>
    <dgm:pt modelId="{ED11B7E8-7BAD-4554-9204-B0D78EE8E7E3}" type="pres">
      <dgm:prSet presAssocID="{B5BB3B02-06CC-4149-B5ED-26AAC6933AF4}" presName="sibTrans" presStyleLbl="sibTrans2D1" presStyleIdx="2" presStyleCnt="4"/>
      <dgm:spPr/>
      <dgm:t>
        <a:bodyPr/>
        <a:lstStyle/>
        <a:p>
          <a:endParaRPr lang="en-US"/>
        </a:p>
      </dgm:t>
    </dgm:pt>
    <dgm:pt modelId="{541F9760-59AD-4815-84A3-A765CEAF828B}" type="pres">
      <dgm:prSet presAssocID="{B5BB3B02-06CC-4149-B5ED-26AAC6933AF4}" presName="connectorText" presStyleLbl="sibTrans2D1" presStyleIdx="2" presStyleCnt="4"/>
      <dgm:spPr/>
      <dgm:t>
        <a:bodyPr/>
        <a:lstStyle/>
        <a:p>
          <a:endParaRPr lang="en-US"/>
        </a:p>
      </dgm:t>
    </dgm:pt>
    <dgm:pt modelId="{B6B05054-D108-4BB8-A952-E029B3C328D8}" type="pres">
      <dgm:prSet presAssocID="{2E0FE500-CF32-4491-A8B0-71B52E28FDAD}" presName="node" presStyleLbl="node1" presStyleIdx="3" presStyleCnt="5">
        <dgm:presLayoutVars>
          <dgm:bulletEnabled val="1"/>
        </dgm:presLayoutVars>
      </dgm:prSet>
      <dgm:spPr/>
      <dgm:t>
        <a:bodyPr/>
        <a:lstStyle/>
        <a:p>
          <a:endParaRPr lang="en-US"/>
        </a:p>
      </dgm:t>
    </dgm:pt>
    <dgm:pt modelId="{B84A0D4A-A8CD-440C-9AE9-327EFFC809EE}" type="pres">
      <dgm:prSet presAssocID="{0B77A3E0-BE57-469D-B7CE-0956DE9972AA}" presName="sibTrans" presStyleLbl="sibTrans2D1" presStyleIdx="3" presStyleCnt="4"/>
      <dgm:spPr/>
      <dgm:t>
        <a:bodyPr/>
        <a:lstStyle/>
        <a:p>
          <a:endParaRPr lang="en-US"/>
        </a:p>
      </dgm:t>
    </dgm:pt>
    <dgm:pt modelId="{9B8AC54C-6F90-4095-935C-E7DD9411D4C0}" type="pres">
      <dgm:prSet presAssocID="{0B77A3E0-BE57-469D-B7CE-0956DE9972AA}" presName="connectorText" presStyleLbl="sibTrans2D1" presStyleIdx="3" presStyleCnt="4"/>
      <dgm:spPr/>
      <dgm:t>
        <a:bodyPr/>
        <a:lstStyle/>
        <a:p>
          <a:endParaRPr lang="en-US"/>
        </a:p>
      </dgm:t>
    </dgm:pt>
    <dgm:pt modelId="{AE06EEA3-B618-4263-8472-E8E42EA02CBD}" type="pres">
      <dgm:prSet presAssocID="{FA27738F-01C6-4BAF-9739-79CEE97260A0}" presName="node" presStyleLbl="node1" presStyleIdx="4" presStyleCnt="5">
        <dgm:presLayoutVars>
          <dgm:bulletEnabled val="1"/>
        </dgm:presLayoutVars>
      </dgm:prSet>
      <dgm:spPr/>
      <dgm:t>
        <a:bodyPr/>
        <a:lstStyle/>
        <a:p>
          <a:endParaRPr lang="en-US"/>
        </a:p>
      </dgm:t>
    </dgm:pt>
  </dgm:ptLst>
  <dgm:cxnLst>
    <dgm:cxn modelId="{B7B1E287-05AC-46A0-892C-91D625262DDA}" type="presOf" srcId="{FA27738F-01C6-4BAF-9739-79CEE97260A0}" destId="{AE06EEA3-B618-4263-8472-E8E42EA02CBD}" srcOrd="0" destOrd="0" presId="urn:microsoft.com/office/officeart/2005/8/layout/process2"/>
    <dgm:cxn modelId="{969D5895-BC8F-43B4-A9B5-7AEA895F8307}" type="presOf" srcId="{0B77A3E0-BE57-469D-B7CE-0956DE9972AA}" destId="{B84A0D4A-A8CD-440C-9AE9-327EFFC809EE}" srcOrd="0" destOrd="0" presId="urn:microsoft.com/office/officeart/2005/8/layout/process2"/>
    <dgm:cxn modelId="{56F30A58-3BED-48FE-8D2A-85BE359EDAD2}" type="presOf" srcId="{DA85FDD7-1675-4060-91F4-EEDC0633CA13}" destId="{00BB0915-5BC5-4668-8C3B-7C3EA063C131}" srcOrd="0" destOrd="0" presId="urn:microsoft.com/office/officeart/2005/8/layout/process2"/>
    <dgm:cxn modelId="{EC21A676-59D1-433E-BE0A-508E4F419F3A}" type="presOf" srcId="{B5BB3B02-06CC-4149-B5ED-26AAC6933AF4}" destId="{ED11B7E8-7BAD-4554-9204-B0D78EE8E7E3}" srcOrd="0"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0FB3F3F6-A10F-423E-850C-6920BE6C11E4}" type="presOf" srcId="{AE65DDA0-BF4F-4EC6-BCE5-42973B7842F1}" destId="{B4A4EAB2-E049-428C-BBE3-0738A86E1D74}" srcOrd="1" destOrd="0" presId="urn:microsoft.com/office/officeart/2005/8/layout/process2"/>
    <dgm:cxn modelId="{BFF4E6FD-C388-470F-B1BD-CCBFF83E83E1}" type="presOf" srcId="{16432E35-BCDE-4EC0-9053-74150D8746BD}" destId="{B31EEDEE-8108-406E-A800-18B5A64916B7}" srcOrd="0" destOrd="0" presId="urn:microsoft.com/office/officeart/2005/8/layout/process2"/>
    <dgm:cxn modelId="{A3DA4673-BDF4-4951-BCC4-C6A6C96A5214}" type="presOf" srcId="{2E0FE500-CF32-4491-A8B0-71B52E28FDAD}" destId="{B6B05054-D108-4BB8-A952-E029B3C328D8}" srcOrd="0" destOrd="0" presId="urn:microsoft.com/office/officeart/2005/8/layout/process2"/>
    <dgm:cxn modelId="{F7EE66D6-8D2A-40E7-B357-53968FFA2990}" type="presOf" srcId="{E4BCB6BB-D685-4356-800C-571EB6280F0E}" destId="{9B1CEACE-12C1-4E19-BC9B-F2007749239B}" srcOrd="0" destOrd="0" presId="urn:microsoft.com/office/officeart/2005/8/layout/process2"/>
    <dgm:cxn modelId="{0A395F17-A58E-4C2A-A66E-28E5F8B7095D}" type="presOf" srcId="{0B77A3E0-BE57-469D-B7CE-0956DE9972AA}" destId="{9B8AC54C-6F90-4095-935C-E7DD9411D4C0}" srcOrd="1" destOrd="0" presId="urn:microsoft.com/office/officeart/2005/8/layout/process2"/>
    <dgm:cxn modelId="{47A11D08-9D66-48B6-BF59-FD037D24036F}" type="presOf" srcId="{E9878239-6E71-43F0-ADA1-E92AD4AB5D1D}" destId="{DCE03F17-CD84-4EFE-B66E-6B42D792890B}" srcOrd="0" destOrd="0" presId="urn:microsoft.com/office/officeart/2005/8/layout/process2"/>
    <dgm:cxn modelId="{BA08F2CB-DCF6-4D58-9118-82C96A581C00}" type="presOf" srcId="{B5BB3B02-06CC-4149-B5ED-26AAC6933AF4}" destId="{541F9760-59AD-4815-84A3-A765CEAF828B}" srcOrd="1" destOrd="0" presId="urn:microsoft.com/office/officeart/2005/8/layout/process2"/>
    <dgm:cxn modelId="{B2FB8F87-74E3-4E05-BEA7-4672C01FABD9}" srcId="{16432E35-BCDE-4EC0-9053-74150D8746BD}" destId="{FA27738F-01C6-4BAF-9739-79CEE97260A0}" srcOrd="4" destOrd="0" parTransId="{D6801253-1AB0-4B41-8F68-77506FAC5D65}" sibTransId="{72A0B2B0-FE7A-4EDF-A5D5-80326C3B4619}"/>
    <dgm:cxn modelId="{1942ED91-1577-4C60-9685-34E1B1B45FFF}" type="presOf" srcId="{AE65DDA0-BF4F-4EC6-BCE5-42973B7842F1}" destId="{65F41CA7-6A10-4773-B602-485F2AA41B71}" srcOrd="0" destOrd="0" presId="urn:microsoft.com/office/officeart/2005/8/layout/process2"/>
    <dgm:cxn modelId="{DCE64F03-5C15-4C8A-A04E-CF5F5E45E4DA}" srcId="{16432E35-BCDE-4EC0-9053-74150D8746BD}" destId="{E4BCB6BB-D685-4356-800C-571EB6280F0E}" srcOrd="2" destOrd="0" parTransId="{EAF88E59-BAC7-40CD-87D1-1DF330C7AAE6}" sibTransId="{B5BB3B02-06CC-4149-B5ED-26AAC6933AF4}"/>
    <dgm:cxn modelId="{CAD562B4-179F-49BD-8B98-553E93DCB33A}" type="presOf" srcId="{E9878239-6E71-43F0-ADA1-E92AD4AB5D1D}" destId="{7047B67C-1F4D-485D-8943-55D62503ABC2}" srcOrd="1" destOrd="0" presId="urn:microsoft.com/office/officeart/2005/8/layout/process2"/>
    <dgm:cxn modelId="{4C215883-FC02-4230-AB62-EFF57147A7A4}" srcId="{16432E35-BCDE-4EC0-9053-74150D8746BD}" destId="{00A8C860-C1DF-45E9-8054-9A4EFD710E56}" srcOrd="1" destOrd="0" parTransId="{2D6404B2-D759-45B9-900A-86A992415D05}" sibTransId="{E9878239-6E71-43F0-ADA1-E92AD4AB5D1D}"/>
    <dgm:cxn modelId="{085A4AC1-58D4-4BEC-A936-041F0780318A}" type="presOf" srcId="{00A8C860-C1DF-45E9-8054-9A4EFD710E56}" destId="{62FB4B6D-6365-4FA1-84A9-FB0D939BFFE3}" srcOrd="0" destOrd="0" presId="urn:microsoft.com/office/officeart/2005/8/layout/process2"/>
    <dgm:cxn modelId="{0ABAEE9B-3725-40E3-AA98-72C0BBD0D0A2}" srcId="{16432E35-BCDE-4EC0-9053-74150D8746BD}" destId="{2E0FE500-CF32-4491-A8B0-71B52E28FDAD}" srcOrd="3" destOrd="0" parTransId="{214DF30A-3646-45EB-B9A8-53E03701A759}" sibTransId="{0B77A3E0-BE57-469D-B7CE-0956DE9972AA}"/>
    <dgm:cxn modelId="{1C084884-8BF1-4085-8BA4-B832C4A60BD2}" type="presParOf" srcId="{B31EEDEE-8108-406E-A800-18B5A64916B7}" destId="{00BB0915-5BC5-4668-8C3B-7C3EA063C131}" srcOrd="0" destOrd="0" presId="urn:microsoft.com/office/officeart/2005/8/layout/process2"/>
    <dgm:cxn modelId="{DFF94B4A-8BAA-406B-9DFE-5D52DF79FA51}" type="presParOf" srcId="{B31EEDEE-8108-406E-A800-18B5A64916B7}" destId="{65F41CA7-6A10-4773-B602-485F2AA41B71}" srcOrd="1" destOrd="0" presId="urn:microsoft.com/office/officeart/2005/8/layout/process2"/>
    <dgm:cxn modelId="{8D4B2A04-4AB1-451D-9F9E-4C9A421A471A}" type="presParOf" srcId="{65F41CA7-6A10-4773-B602-485F2AA41B71}" destId="{B4A4EAB2-E049-428C-BBE3-0738A86E1D74}" srcOrd="0" destOrd="0" presId="urn:microsoft.com/office/officeart/2005/8/layout/process2"/>
    <dgm:cxn modelId="{541C4721-2F34-4ED6-8AB5-900131357038}" type="presParOf" srcId="{B31EEDEE-8108-406E-A800-18B5A64916B7}" destId="{62FB4B6D-6365-4FA1-84A9-FB0D939BFFE3}" srcOrd="2" destOrd="0" presId="urn:microsoft.com/office/officeart/2005/8/layout/process2"/>
    <dgm:cxn modelId="{65A9C3FC-E1BD-4E75-A350-D18113C5DA40}" type="presParOf" srcId="{B31EEDEE-8108-406E-A800-18B5A64916B7}" destId="{DCE03F17-CD84-4EFE-B66E-6B42D792890B}" srcOrd="3" destOrd="0" presId="urn:microsoft.com/office/officeart/2005/8/layout/process2"/>
    <dgm:cxn modelId="{2185678B-8905-43C1-BCEC-73DCA77FCF7A}" type="presParOf" srcId="{DCE03F17-CD84-4EFE-B66E-6B42D792890B}" destId="{7047B67C-1F4D-485D-8943-55D62503ABC2}" srcOrd="0" destOrd="0" presId="urn:microsoft.com/office/officeart/2005/8/layout/process2"/>
    <dgm:cxn modelId="{40B3D6F6-7234-4B5C-B9D6-119CCA4B94F9}" type="presParOf" srcId="{B31EEDEE-8108-406E-A800-18B5A64916B7}" destId="{9B1CEACE-12C1-4E19-BC9B-F2007749239B}" srcOrd="4" destOrd="0" presId="urn:microsoft.com/office/officeart/2005/8/layout/process2"/>
    <dgm:cxn modelId="{AB51F97B-DF8E-47CB-97E7-89904C651905}" type="presParOf" srcId="{B31EEDEE-8108-406E-A800-18B5A64916B7}" destId="{ED11B7E8-7BAD-4554-9204-B0D78EE8E7E3}" srcOrd="5" destOrd="0" presId="urn:microsoft.com/office/officeart/2005/8/layout/process2"/>
    <dgm:cxn modelId="{F96D6E62-2849-4108-AB52-A93505967D11}" type="presParOf" srcId="{ED11B7E8-7BAD-4554-9204-B0D78EE8E7E3}" destId="{541F9760-59AD-4815-84A3-A765CEAF828B}" srcOrd="0" destOrd="0" presId="urn:microsoft.com/office/officeart/2005/8/layout/process2"/>
    <dgm:cxn modelId="{917CAC48-2E8C-4D83-A3B1-F2B949FA984B}" type="presParOf" srcId="{B31EEDEE-8108-406E-A800-18B5A64916B7}" destId="{B6B05054-D108-4BB8-A952-E029B3C328D8}" srcOrd="6" destOrd="0" presId="urn:microsoft.com/office/officeart/2005/8/layout/process2"/>
    <dgm:cxn modelId="{2130F8D2-B7B8-4844-B9D2-87313C7000B0}" type="presParOf" srcId="{B31EEDEE-8108-406E-A800-18B5A64916B7}" destId="{B84A0D4A-A8CD-440C-9AE9-327EFFC809EE}" srcOrd="7" destOrd="0" presId="urn:microsoft.com/office/officeart/2005/8/layout/process2"/>
    <dgm:cxn modelId="{430CDD4D-FF05-4A04-9D50-360A799BB167}" type="presParOf" srcId="{B84A0D4A-A8CD-440C-9AE9-327EFFC809EE}" destId="{9B8AC54C-6F90-4095-935C-E7DD9411D4C0}" srcOrd="0" destOrd="0" presId="urn:microsoft.com/office/officeart/2005/8/layout/process2"/>
    <dgm:cxn modelId="{9DC91DB7-2C7A-4ABC-8B55-5C681C7A8553}" type="presParOf" srcId="{B31EEDEE-8108-406E-A800-18B5A64916B7}" destId="{AE06EEA3-B618-4263-8472-E8E42EA02CBD}" srcOrd="8"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dgm:t>
        <a:bodyPr/>
        <a:lstStyle/>
        <a:p>
          <a:pPr rtl="1">
            <a:spcBef>
              <a:spcPts val="0"/>
            </a:spcBef>
            <a:spcAft>
              <a:spcPts val="0"/>
            </a:spcAft>
          </a:pPr>
          <a:r>
            <a:rPr lang="fa-IR" sz="1400" dirty="0" smtClean="0">
              <a:cs typeface="B Nazanin" panose="00000400000000000000" pitchFamily="2" charset="-78"/>
            </a:rPr>
            <a:t>مطالعه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a:cs typeface="B Nazanin" panose="00000400000000000000" pitchFamily="2" charset="-78"/>
          </a:endParaRPr>
        </a:p>
      </dgm:t>
    </dgm:pt>
    <dgm:pt modelId="{00A8C860-C1DF-45E9-8054-9A4EFD710E56}">
      <dgm:prSet phldrT="[Text]" custT="1"/>
      <dgm:spPr>
        <a:ln>
          <a:solidFill>
            <a:srgbClr val="43C121"/>
          </a:solidFill>
        </a:ln>
      </dgm:spPr>
      <dgm:t>
        <a:bodyPr/>
        <a:lstStyle/>
        <a:p>
          <a:pPr rtl="1">
            <a:spcBef>
              <a:spcPts val="0"/>
            </a:spcBef>
            <a:spcAft>
              <a:spcPts val="0"/>
            </a:spcAft>
          </a:pPr>
          <a:r>
            <a:rPr lang="fa-IR" sz="1400" dirty="0" smtClean="0">
              <a:cs typeface="B Nazanin" panose="00000400000000000000" pitchFamily="2" charset="-78"/>
            </a:rPr>
            <a:t>1. تفکر درباره </a:t>
          </a:r>
        </a:p>
        <a:p>
          <a:pPr rtl="1">
            <a:spcBef>
              <a:spcPts val="0"/>
            </a:spcBef>
            <a:spcAft>
              <a:spcPts val="0"/>
            </a:spcAft>
          </a:pPr>
          <a:r>
            <a:rPr lang="fa-IR" sz="1400" dirty="0" smtClean="0">
              <a:cs typeface="B Nazanin" panose="00000400000000000000" pitchFamily="2" charset="-78"/>
            </a:rPr>
            <a:t>موضوعات</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6404B2-D759-45B9-900A-86A992415D05}" type="parTrans" cxnId="{4C215883-FC02-4230-AB62-EFF57147A7A4}">
      <dgm:prSet/>
      <dgm:spPr/>
      <dgm:t>
        <a:bodyPr/>
        <a:lstStyle/>
        <a:p>
          <a:pPr rtl="1">
            <a:spcBef>
              <a:spcPts val="0"/>
            </a:spcBef>
            <a:spcAft>
              <a:spcPts val="0"/>
            </a:spcAft>
          </a:pPr>
          <a:endParaRPr lang="en-US" sz="1400">
            <a:cs typeface="B Nazanin" panose="00000400000000000000" pitchFamily="2" charset="-78"/>
          </a:endParaRPr>
        </a:p>
      </dgm:t>
    </dgm:pt>
    <dgm:pt modelId="{E9878239-6E71-43F0-ADA1-E92AD4AB5D1D}" type="sibTrans" cxnId="{4C215883-FC02-4230-AB62-EFF57147A7A4}">
      <dgm:prSet custT="1"/>
      <dgm:spPr/>
      <dgm:t>
        <a:bodyPr/>
        <a:lstStyle/>
        <a:p>
          <a:pPr rtl="1">
            <a:spcBef>
              <a:spcPts val="0"/>
            </a:spcBef>
            <a:spcAft>
              <a:spcPts val="0"/>
            </a:spcAft>
          </a:pPr>
          <a:endParaRPr lang="en-US" sz="1400">
            <a:cs typeface="B Nazanin" panose="00000400000000000000" pitchFamily="2" charset="-78"/>
          </a:endParaRPr>
        </a:p>
      </dgm:t>
    </dgm:pt>
    <dgm:pt modelId="{E4BCB6BB-D685-4356-800C-571EB6280F0E}">
      <dgm:prSet phldrT="[Text]" custT="1"/>
      <dgm:spPr/>
      <dgm:t>
        <a:bodyPr/>
        <a:lstStyle/>
        <a:p>
          <a:pPr rtl="1">
            <a:spcBef>
              <a:spcPts val="0"/>
            </a:spcBef>
            <a:spcAft>
              <a:spcPts val="0"/>
            </a:spcAft>
          </a:pPr>
          <a:r>
            <a:rPr lang="fa-IR" sz="1400" dirty="0" smtClean="0">
              <a:cs typeface="B Nazanin" panose="00000400000000000000" pitchFamily="2" charset="-78"/>
            </a:rPr>
            <a:t>2. گزاره نویسی</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AF88E59-BAC7-40CD-87D1-1DF330C7AAE6}" type="parTrans" cxnId="{DCE64F03-5C15-4C8A-A04E-CF5F5E45E4DA}">
      <dgm:prSet/>
      <dgm:spPr/>
      <dgm:t>
        <a:bodyPr/>
        <a:lstStyle/>
        <a:p>
          <a:pPr rtl="1">
            <a:spcBef>
              <a:spcPts val="0"/>
            </a:spcBef>
            <a:spcAft>
              <a:spcPts val="0"/>
            </a:spcAft>
          </a:pPr>
          <a:endParaRPr lang="en-US" sz="1400">
            <a:cs typeface="B Nazanin" panose="00000400000000000000" pitchFamily="2" charset="-78"/>
          </a:endParaRPr>
        </a:p>
      </dgm:t>
    </dgm:pt>
    <dgm:pt modelId="{B5BB3B02-06CC-4149-B5ED-26AAC6933AF4}" type="sibTrans" cxnId="{DCE64F03-5C15-4C8A-A04E-CF5F5E45E4DA}">
      <dgm:prSet custT="1"/>
      <dgm:spPr/>
      <dgm:t>
        <a:bodyPr/>
        <a:lstStyle/>
        <a:p>
          <a:pPr rtl="1">
            <a:spcBef>
              <a:spcPts val="0"/>
            </a:spcBef>
            <a:spcAft>
              <a:spcPts val="0"/>
            </a:spcAft>
          </a:pPr>
          <a:endParaRPr lang="en-US" sz="1400">
            <a:cs typeface="B Nazanin" panose="00000400000000000000" pitchFamily="2" charset="-78"/>
          </a:endParaRPr>
        </a:p>
      </dgm:t>
    </dgm:pt>
    <dgm:pt modelId="{FA27738F-01C6-4BAF-9739-79CEE97260A0}">
      <dgm:prSet phldrT="[Text]" custT="1"/>
      <dgm:spPr/>
      <dgm:t>
        <a:bodyPr/>
        <a:lstStyle/>
        <a:p>
          <a:pPr rtl="1">
            <a:spcBef>
              <a:spcPts val="0"/>
            </a:spcBef>
            <a:spcAft>
              <a:spcPts val="0"/>
            </a:spcAft>
          </a:pPr>
          <a:r>
            <a:rPr lang="fa-IR" sz="1400" dirty="0" smtClean="0">
              <a:cs typeface="B Nazanin" panose="00000400000000000000" pitchFamily="2" charset="-78"/>
            </a:rPr>
            <a:t>4. طهارت برای تدبر</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6801253-1AB0-4B41-8F68-77506FAC5D65}" type="par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72A0B2B0-FE7A-4EDF-A5D5-80326C3B4619}" type="sib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2E0FE500-CF32-4491-A8B0-71B52E28FDAD}">
      <dgm:prSet phldrT="[Text]" custT="1"/>
      <dgm:spPr/>
      <dgm:t>
        <a:bodyPr/>
        <a:lstStyle/>
        <a:p>
          <a:pPr rtl="1">
            <a:spcBef>
              <a:spcPts val="0"/>
            </a:spcBef>
            <a:spcAft>
              <a:spcPts val="0"/>
            </a:spcAft>
          </a:pPr>
          <a:r>
            <a:rPr lang="fa-IR" sz="1400" dirty="0" smtClean="0">
              <a:cs typeface="B Nazanin" panose="00000400000000000000" pitchFamily="2" charset="-78"/>
            </a:rPr>
            <a:t>3. غرض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14DF30A-3646-45EB-B9A8-53E03701A759}" type="parTrans" cxnId="{0ABAEE9B-3725-40E3-AA98-72C0BBD0D0A2}">
      <dgm:prSet/>
      <dgm:spPr/>
      <dgm:t>
        <a:bodyPr/>
        <a:lstStyle/>
        <a:p>
          <a:pPr rtl="1">
            <a:spcBef>
              <a:spcPts val="0"/>
            </a:spcBef>
            <a:spcAft>
              <a:spcPts val="0"/>
            </a:spcAft>
          </a:pPr>
          <a:endParaRPr lang="en-US" sz="1400">
            <a:cs typeface="B Nazanin" panose="00000400000000000000" pitchFamily="2" charset="-78"/>
          </a:endParaRPr>
        </a:p>
      </dgm:t>
    </dgm:pt>
    <dgm:pt modelId="{0B77A3E0-BE57-469D-B7CE-0956DE9972AA}" type="sibTrans" cxnId="{0ABAEE9B-3725-40E3-AA98-72C0BBD0D0A2}">
      <dgm:prSet custT="1"/>
      <dgm:spPr/>
      <dgm:t>
        <a:bodyPr/>
        <a:lstStyle/>
        <a:p>
          <a:pPr rtl="1">
            <a:spcBef>
              <a:spcPts val="0"/>
            </a:spcBef>
            <a:spcAft>
              <a:spcPts val="0"/>
            </a:spcAft>
          </a:pPr>
          <a:endParaRPr lang="en-US" sz="1400">
            <a:cs typeface="B Nazanin" panose="00000400000000000000" pitchFamily="2" charset="-78"/>
          </a:endParaRPr>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5">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4"/>
      <dgm:spPr/>
      <dgm:t>
        <a:bodyPr/>
        <a:lstStyle/>
        <a:p>
          <a:endParaRPr lang="en-US"/>
        </a:p>
      </dgm:t>
    </dgm:pt>
    <dgm:pt modelId="{B4A4EAB2-E049-428C-BBE3-0738A86E1D74}" type="pres">
      <dgm:prSet presAssocID="{AE65DDA0-BF4F-4EC6-BCE5-42973B7842F1}" presName="connectorText" presStyleLbl="sibTrans2D1" presStyleIdx="0" presStyleCnt="4"/>
      <dgm:spPr/>
      <dgm:t>
        <a:bodyPr/>
        <a:lstStyle/>
        <a:p>
          <a:endParaRPr lang="en-US"/>
        </a:p>
      </dgm:t>
    </dgm:pt>
    <dgm:pt modelId="{62FB4B6D-6365-4FA1-84A9-FB0D939BFFE3}" type="pres">
      <dgm:prSet presAssocID="{00A8C860-C1DF-45E9-8054-9A4EFD710E56}" presName="node" presStyleLbl="node1" presStyleIdx="1" presStyleCnt="5">
        <dgm:presLayoutVars>
          <dgm:bulletEnabled val="1"/>
        </dgm:presLayoutVars>
      </dgm:prSet>
      <dgm:spPr/>
      <dgm:t>
        <a:bodyPr/>
        <a:lstStyle/>
        <a:p>
          <a:endParaRPr lang="en-US"/>
        </a:p>
      </dgm:t>
    </dgm:pt>
    <dgm:pt modelId="{DCE03F17-CD84-4EFE-B66E-6B42D792890B}" type="pres">
      <dgm:prSet presAssocID="{E9878239-6E71-43F0-ADA1-E92AD4AB5D1D}" presName="sibTrans" presStyleLbl="sibTrans2D1" presStyleIdx="1" presStyleCnt="4"/>
      <dgm:spPr/>
      <dgm:t>
        <a:bodyPr/>
        <a:lstStyle/>
        <a:p>
          <a:endParaRPr lang="en-US"/>
        </a:p>
      </dgm:t>
    </dgm:pt>
    <dgm:pt modelId="{7047B67C-1F4D-485D-8943-55D62503ABC2}" type="pres">
      <dgm:prSet presAssocID="{E9878239-6E71-43F0-ADA1-E92AD4AB5D1D}" presName="connectorText" presStyleLbl="sibTrans2D1" presStyleIdx="1" presStyleCnt="4"/>
      <dgm:spPr/>
      <dgm:t>
        <a:bodyPr/>
        <a:lstStyle/>
        <a:p>
          <a:endParaRPr lang="en-US"/>
        </a:p>
      </dgm:t>
    </dgm:pt>
    <dgm:pt modelId="{9B1CEACE-12C1-4E19-BC9B-F2007749239B}" type="pres">
      <dgm:prSet presAssocID="{E4BCB6BB-D685-4356-800C-571EB6280F0E}" presName="node" presStyleLbl="node1" presStyleIdx="2" presStyleCnt="5">
        <dgm:presLayoutVars>
          <dgm:bulletEnabled val="1"/>
        </dgm:presLayoutVars>
      </dgm:prSet>
      <dgm:spPr/>
      <dgm:t>
        <a:bodyPr/>
        <a:lstStyle/>
        <a:p>
          <a:endParaRPr lang="en-US"/>
        </a:p>
      </dgm:t>
    </dgm:pt>
    <dgm:pt modelId="{ED11B7E8-7BAD-4554-9204-B0D78EE8E7E3}" type="pres">
      <dgm:prSet presAssocID="{B5BB3B02-06CC-4149-B5ED-26AAC6933AF4}" presName="sibTrans" presStyleLbl="sibTrans2D1" presStyleIdx="2" presStyleCnt="4"/>
      <dgm:spPr/>
      <dgm:t>
        <a:bodyPr/>
        <a:lstStyle/>
        <a:p>
          <a:endParaRPr lang="en-US"/>
        </a:p>
      </dgm:t>
    </dgm:pt>
    <dgm:pt modelId="{541F9760-59AD-4815-84A3-A765CEAF828B}" type="pres">
      <dgm:prSet presAssocID="{B5BB3B02-06CC-4149-B5ED-26AAC6933AF4}" presName="connectorText" presStyleLbl="sibTrans2D1" presStyleIdx="2" presStyleCnt="4"/>
      <dgm:spPr/>
      <dgm:t>
        <a:bodyPr/>
        <a:lstStyle/>
        <a:p>
          <a:endParaRPr lang="en-US"/>
        </a:p>
      </dgm:t>
    </dgm:pt>
    <dgm:pt modelId="{B6B05054-D108-4BB8-A952-E029B3C328D8}" type="pres">
      <dgm:prSet presAssocID="{2E0FE500-CF32-4491-A8B0-71B52E28FDAD}" presName="node" presStyleLbl="node1" presStyleIdx="3" presStyleCnt="5">
        <dgm:presLayoutVars>
          <dgm:bulletEnabled val="1"/>
        </dgm:presLayoutVars>
      </dgm:prSet>
      <dgm:spPr/>
      <dgm:t>
        <a:bodyPr/>
        <a:lstStyle/>
        <a:p>
          <a:endParaRPr lang="en-US"/>
        </a:p>
      </dgm:t>
    </dgm:pt>
    <dgm:pt modelId="{B84A0D4A-A8CD-440C-9AE9-327EFFC809EE}" type="pres">
      <dgm:prSet presAssocID="{0B77A3E0-BE57-469D-B7CE-0956DE9972AA}" presName="sibTrans" presStyleLbl="sibTrans2D1" presStyleIdx="3" presStyleCnt="4"/>
      <dgm:spPr/>
      <dgm:t>
        <a:bodyPr/>
        <a:lstStyle/>
        <a:p>
          <a:endParaRPr lang="en-US"/>
        </a:p>
      </dgm:t>
    </dgm:pt>
    <dgm:pt modelId="{9B8AC54C-6F90-4095-935C-E7DD9411D4C0}" type="pres">
      <dgm:prSet presAssocID="{0B77A3E0-BE57-469D-B7CE-0956DE9972AA}" presName="connectorText" presStyleLbl="sibTrans2D1" presStyleIdx="3" presStyleCnt="4"/>
      <dgm:spPr/>
      <dgm:t>
        <a:bodyPr/>
        <a:lstStyle/>
        <a:p>
          <a:endParaRPr lang="en-US"/>
        </a:p>
      </dgm:t>
    </dgm:pt>
    <dgm:pt modelId="{AE06EEA3-B618-4263-8472-E8E42EA02CBD}" type="pres">
      <dgm:prSet presAssocID="{FA27738F-01C6-4BAF-9739-79CEE97260A0}" presName="node" presStyleLbl="node1" presStyleIdx="4" presStyleCnt="5">
        <dgm:presLayoutVars>
          <dgm:bulletEnabled val="1"/>
        </dgm:presLayoutVars>
      </dgm:prSet>
      <dgm:spPr/>
      <dgm:t>
        <a:bodyPr/>
        <a:lstStyle/>
        <a:p>
          <a:endParaRPr lang="en-US"/>
        </a:p>
      </dgm:t>
    </dgm:pt>
  </dgm:ptLst>
  <dgm:cxnLst>
    <dgm:cxn modelId="{53C02973-CA5F-43EC-8256-A6D9B2917817}" type="presOf" srcId="{16432E35-BCDE-4EC0-9053-74150D8746BD}" destId="{B31EEDEE-8108-406E-A800-18B5A64916B7}" srcOrd="0" destOrd="0" presId="urn:microsoft.com/office/officeart/2005/8/layout/process2"/>
    <dgm:cxn modelId="{DCE64F03-5C15-4C8A-A04E-CF5F5E45E4DA}" srcId="{16432E35-BCDE-4EC0-9053-74150D8746BD}" destId="{E4BCB6BB-D685-4356-800C-571EB6280F0E}" srcOrd="2" destOrd="0" parTransId="{EAF88E59-BAC7-40CD-87D1-1DF330C7AAE6}" sibTransId="{B5BB3B02-06CC-4149-B5ED-26AAC6933AF4}"/>
    <dgm:cxn modelId="{CAD66F49-A8CF-4E9E-A3FB-BE8BC639AED1}" type="presOf" srcId="{B5BB3B02-06CC-4149-B5ED-26AAC6933AF4}" destId="{ED11B7E8-7BAD-4554-9204-B0D78EE8E7E3}" srcOrd="0" destOrd="0" presId="urn:microsoft.com/office/officeart/2005/8/layout/process2"/>
    <dgm:cxn modelId="{71EF7B6C-032B-4B80-8CBE-E6197DD86335}" type="presOf" srcId="{00A8C860-C1DF-45E9-8054-9A4EFD710E56}" destId="{62FB4B6D-6365-4FA1-84A9-FB0D939BFFE3}" srcOrd="0" destOrd="0" presId="urn:microsoft.com/office/officeart/2005/8/layout/process2"/>
    <dgm:cxn modelId="{06D99A76-CB80-4A7F-BB6D-A47FD62C339F}" type="presOf" srcId="{E9878239-6E71-43F0-ADA1-E92AD4AB5D1D}" destId="{7047B67C-1F4D-485D-8943-55D62503ABC2}" srcOrd="1" destOrd="0" presId="urn:microsoft.com/office/officeart/2005/8/layout/process2"/>
    <dgm:cxn modelId="{20CFD5DD-282E-4A78-ADC4-E47CD929EE11}" type="presOf" srcId="{AE65DDA0-BF4F-4EC6-BCE5-42973B7842F1}" destId="{65F41CA7-6A10-4773-B602-485F2AA41B71}" srcOrd="0" destOrd="0" presId="urn:microsoft.com/office/officeart/2005/8/layout/process2"/>
    <dgm:cxn modelId="{0ABAEE9B-3725-40E3-AA98-72C0BBD0D0A2}" srcId="{16432E35-BCDE-4EC0-9053-74150D8746BD}" destId="{2E0FE500-CF32-4491-A8B0-71B52E28FDAD}" srcOrd="3" destOrd="0" parTransId="{214DF30A-3646-45EB-B9A8-53E03701A759}" sibTransId="{0B77A3E0-BE57-469D-B7CE-0956DE9972AA}"/>
    <dgm:cxn modelId="{32F59F54-935B-4874-9C04-F88BA0E2D5D3}" type="presOf" srcId="{FA27738F-01C6-4BAF-9739-79CEE97260A0}" destId="{AE06EEA3-B618-4263-8472-E8E42EA02CBD}" srcOrd="0" destOrd="0" presId="urn:microsoft.com/office/officeart/2005/8/layout/process2"/>
    <dgm:cxn modelId="{0341AB77-6E77-4F76-B153-96838029A683}" type="presOf" srcId="{0B77A3E0-BE57-469D-B7CE-0956DE9972AA}" destId="{B84A0D4A-A8CD-440C-9AE9-327EFFC809EE}" srcOrd="0" destOrd="0" presId="urn:microsoft.com/office/officeart/2005/8/layout/process2"/>
    <dgm:cxn modelId="{EE839C43-3D5A-4F9F-9200-CD0BC5C2978E}" type="presOf" srcId="{E4BCB6BB-D685-4356-800C-571EB6280F0E}" destId="{9B1CEACE-12C1-4E19-BC9B-F2007749239B}" srcOrd="0" destOrd="0" presId="urn:microsoft.com/office/officeart/2005/8/layout/process2"/>
    <dgm:cxn modelId="{6ECFF0CD-4F7E-4754-A8AA-94EE18DA4CA8}" type="presOf" srcId="{E9878239-6E71-43F0-ADA1-E92AD4AB5D1D}" destId="{DCE03F17-CD84-4EFE-B66E-6B42D792890B}" srcOrd="0" destOrd="0" presId="urn:microsoft.com/office/officeart/2005/8/layout/process2"/>
    <dgm:cxn modelId="{090152C1-4DA8-449A-ACF9-37A33B256A1B}" type="presOf" srcId="{AE65DDA0-BF4F-4EC6-BCE5-42973B7842F1}" destId="{B4A4EAB2-E049-428C-BBE3-0738A86E1D74}" srcOrd="1" destOrd="0" presId="urn:microsoft.com/office/officeart/2005/8/layout/process2"/>
    <dgm:cxn modelId="{B2FB8F87-74E3-4E05-BEA7-4672C01FABD9}" srcId="{16432E35-BCDE-4EC0-9053-74150D8746BD}" destId="{FA27738F-01C6-4BAF-9739-79CEE97260A0}" srcOrd="4" destOrd="0" parTransId="{D6801253-1AB0-4B41-8F68-77506FAC5D65}" sibTransId="{72A0B2B0-FE7A-4EDF-A5D5-80326C3B4619}"/>
    <dgm:cxn modelId="{D3D15D3F-852F-4196-98A2-E0BD4A44B92B}" type="presOf" srcId="{2E0FE500-CF32-4491-A8B0-71B52E28FDAD}" destId="{B6B05054-D108-4BB8-A952-E029B3C328D8}" srcOrd="0" destOrd="0" presId="urn:microsoft.com/office/officeart/2005/8/layout/process2"/>
    <dgm:cxn modelId="{88A60BE9-E8FB-48F6-A743-F22661A1F6CC}" type="presOf" srcId="{DA85FDD7-1675-4060-91F4-EEDC0633CA13}" destId="{00BB0915-5BC5-4668-8C3B-7C3EA063C131}" srcOrd="0" destOrd="0" presId="urn:microsoft.com/office/officeart/2005/8/layout/process2"/>
    <dgm:cxn modelId="{4C215883-FC02-4230-AB62-EFF57147A7A4}" srcId="{16432E35-BCDE-4EC0-9053-74150D8746BD}" destId="{00A8C860-C1DF-45E9-8054-9A4EFD710E56}" srcOrd="1" destOrd="0" parTransId="{2D6404B2-D759-45B9-900A-86A992415D05}" sibTransId="{E9878239-6E71-43F0-ADA1-E92AD4AB5D1D}"/>
    <dgm:cxn modelId="{7B1DDFA4-B152-486B-A3A0-36D6A9380692}" srcId="{16432E35-BCDE-4EC0-9053-74150D8746BD}" destId="{DA85FDD7-1675-4060-91F4-EEDC0633CA13}" srcOrd="0" destOrd="0" parTransId="{3FB60909-37E4-4448-910B-EFCE01BAC4E5}" sibTransId="{AE65DDA0-BF4F-4EC6-BCE5-42973B7842F1}"/>
    <dgm:cxn modelId="{61309BCF-E73A-4C45-A3FF-57C86E7A9FD2}" type="presOf" srcId="{B5BB3B02-06CC-4149-B5ED-26AAC6933AF4}" destId="{541F9760-59AD-4815-84A3-A765CEAF828B}" srcOrd="1" destOrd="0" presId="urn:microsoft.com/office/officeart/2005/8/layout/process2"/>
    <dgm:cxn modelId="{B91FA2BA-DF42-4EE9-AF1F-1AF55320DB15}" type="presOf" srcId="{0B77A3E0-BE57-469D-B7CE-0956DE9972AA}" destId="{9B8AC54C-6F90-4095-935C-E7DD9411D4C0}" srcOrd="1" destOrd="0" presId="urn:microsoft.com/office/officeart/2005/8/layout/process2"/>
    <dgm:cxn modelId="{35BBBFEB-6BB9-4A48-81D5-02FB14944FA3}" type="presParOf" srcId="{B31EEDEE-8108-406E-A800-18B5A64916B7}" destId="{00BB0915-5BC5-4668-8C3B-7C3EA063C131}" srcOrd="0" destOrd="0" presId="urn:microsoft.com/office/officeart/2005/8/layout/process2"/>
    <dgm:cxn modelId="{EA64EFF1-1011-4A0E-80C9-E2861E2DBA89}" type="presParOf" srcId="{B31EEDEE-8108-406E-A800-18B5A64916B7}" destId="{65F41CA7-6A10-4773-B602-485F2AA41B71}" srcOrd="1" destOrd="0" presId="urn:microsoft.com/office/officeart/2005/8/layout/process2"/>
    <dgm:cxn modelId="{AF2D9B5F-87DD-4AC1-9D2E-A3A219E9F00C}" type="presParOf" srcId="{65F41CA7-6A10-4773-B602-485F2AA41B71}" destId="{B4A4EAB2-E049-428C-BBE3-0738A86E1D74}" srcOrd="0" destOrd="0" presId="urn:microsoft.com/office/officeart/2005/8/layout/process2"/>
    <dgm:cxn modelId="{81AD3C33-B033-44C3-94F1-284CD0652875}" type="presParOf" srcId="{B31EEDEE-8108-406E-A800-18B5A64916B7}" destId="{62FB4B6D-6365-4FA1-84A9-FB0D939BFFE3}" srcOrd="2" destOrd="0" presId="urn:microsoft.com/office/officeart/2005/8/layout/process2"/>
    <dgm:cxn modelId="{AC4FBA3C-F31D-4C05-A7D7-8DF422012C17}" type="presParOf" srcId="{B31EEDEE-8108-406E-A800-18B5A64916B7}" destId="{DCE03F17-CD84-4EFE-B66E-6B42D792890B}" srcOrd="3" destOrd="0" presId="urn:microsoft.com/office/officeart/2005/8/layout/process2"/>
    <dgm:cxn modelId="{5A9245B2-7DEF-4D7A-BF79-B63E1432C5EB}" type="presParOf" srcId="{DCE03F17-CD84-4EFE-B66E-6B42D792890B}" destId="{7047B67C-1F4D-485D-8943-55D62503ABC2}" srcOrd="0" destOrd="0" presId="urn:microsoft.com/office/officeart/2005/8/layout/process2"/>
    <dgm:cxn modelId="{79132BFC-58CC-423C-8402-2FB4EC4704D9}" type="presParOf" srcId="{B31EEDEE-8108-406E-A800-18B5A64916B7}" destId="{9B1CEACE-12C1-4E19-BC9B-F2007749239B}" srcOrd="4" destOrd="0" presId="urn:microsoft.com/office/officeart/2005/8/layout/process2"/>
    <dgm:cxn modelId="{857D583F-94BB-4C01-AC15-8012AA0D236D}" type="presParOf" srcId="{B31EEDEE-8108-406E-A800-18B5A64916B7}" destId="{ED11B7E8-7BAD-4554-9204-B0D78EE8E7E3}" srcOrd="5" destOrd="0" presId="urn:microsoft.com/office/officeart/2005/8/layout/process2"/>
    <dgm:cxn modelId="{8E8E27C6-D41B-48E8-B0AF-E1DAAA4FFE3F}" type="presParOf" srcId="{ED11B7E8-7BAD-4554-9204-B0D78EE8E7E3}" destId="{541F9760-59AD-4815-84A3-A765CEAF828B}" srcOrd="0" destOrd="0" presId="urn:microsoft.com/office/officeart/2005/8/layout/process2"/>
    <dgm:cxn modelId="{23000060-3E0B-4732-B22A-EA7F9BB3694D}" type="presParOf" srcId="{B31EEDEE-8108-406E-A800-18B5A64916B7}" destId="{B6B05054-D108-4BB8-A952-E029B3C328D8}" srcOrd="6" destOrd="0" presId="urn:microsoft.com/office/officeart/2005/8/layout/process2"/>
    <dgm:cxn modelId="{BC8D2516-CCC9-4B41-A1C0-753DF7BF30A3}" type="presParOf" srcId="{B31EEDEE-8108-406E-A800-18B5A64916B7}" destId="{B84A0D4A-A8CD-440C-9AE9-327EFFC809EE}" srcOrd="7" destOrd="0" presId="urn:microsoft.com/office/officeart/2005/8/layout/process2"/>
    <dgm:cxn modelId="{CE09924F-9A59-4443-B902-12A0963C2107}" type="presParOf" srcId="{B84A0D4A-A8CD-440C-9AE9-327EFFC809EE}" destId="{9B8AC54C-6F90-4095-935C-E7DD9411D4C0}" srcOrd="0" destOrd="0" presId="urn:microsoft.com/office/officeart/2005/8/layout/process2"/>
    <dgm:cxn modelId="{B3DC60B1-5315-48A5-9062-92BCEA72A70C}" type="presParOf" srcId="{B31EEDEE-8108-406E-A800-18B5A64916B7}" destId="{AE06EEA3-B618-4263-8472-E8E42EA02CBD}"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7A4B665-BD08-4FB8-BC7A-7B81400BC62B}" type="doc">
      <dgm:prSet loTypeId="urn:microsoft.com/office/officeart/2005/8/layout/equation1" loCatId="process" qsTypeId="urn:microsoft.com/office/officeart/2005/8/quickstyle/3d1" qsCatId="3D" csTypeId="urn:microsoft.com/office/officeart/2005/8/colors/accent4_2" csCatId="accent4" phldr="1"/>
      <dgm:spPr/>
    </dgm:pt>
    <dgm:pt modelId="{414EABD1-7AF3-42F4-B2EC-5846D9C347F0}">
      <dgm:prSet phldrT="[Text]" custT="1"/>
      <dgm:spPr/>
      <dgm:t>
        <a:bodyPr/>
        <a:lstStyle/>
        <a:p>
          <a:pPr algn="ctr" rtl="1">
            <a:spcBef>
              <a:spcPts val="0"/>
            </a:spcBef>
            <a:spcAft>
              <a:spcPts val="0"/>
            </a:spcAft>
          </a:pPr>
          <a:r>
            <a:rPr lang="fa-IR" sz="2400" dirty="0" smtClean="0">
              <a:cs typeface="B Nazanin" panose="00000400000000000000" pitchFamily="2" charset="-78"/>
            </a:rPr>
            <a:t>در مقابل صدق است و آن چيزي است که با واقعيت و حق مخالف است.</a:t>
          </a:r>
          <a:endParaRPr lang="en-US" sz="2400" dirty="0">
            <a:cs typeface="B Nazanin" panose="00000400000000000000" pitchFamily="2" charset="-78"/>
          </a:endParaRPr>
        </a:p>
      </dgm:t>
    </dgm:pt>
    <dgm:pt modelId="{74FD5487-3EA3-4CDF-ABB9-A2BA66C2AFC1}" type="parTrans" cxnId="{3D9CD151-91C4-40DE-A0BC-424F16661C6F}">
      <dgm:prSet/>
      <dgm:spPr/>
      <dgm:t>
        <a:bodyPr/>
        <a:lstStyle/>
        <a:p>
          <a:pPr algn="just" rtl="1">
            <a:spcBef>
              <a:spcPts val="0"/>
            </a:spcBef>
            <a:spcAft>
              <a:spcPts val="0"/>
            </a:spcAft>
          </a:pPr>
          <a:endParaRPr lang="en-US" sz="1600">
            <a:cs typeface="B Nazanin" panose="00000400000000000000" pitchFamily="2" charset="-78"/>
          </a:endParaRPr>
        </a:p>
      </dgm:t>
    </dgm:pt>
    <dgm:pt modelId="{D125CA89-4170-4ABA-97B4-5D2EC1FD55E3}" type="sibTrans" cxnId="{3D9CD151-91C4-40DE-A0BC-424F16661C6F}">
      <dgm:prSet custT="1"/>
      <dgm:spPr/>
      <dgm:t>
        <a:bodyPr/>
        <a:lstStyle/>
        <a:p>
          <a:pPr algn="just" rtl="1">
            <a:spcBef>
              <a:spcPts val="0"/>
            </a:spcBef>
            <a:spcAft>
              <a:spcPts val="0"/>
            </a:spcAft>
          </a:pPr>
          <a:endParaRPr lang="en-US" sz="1600">
            <a:cs typeface="B Nazanin" panose="00000400000000000000" pitchFamily="2" charset="-78"/>
          </a:endParaRPr>
        </a:p>
      </dgm:t>
    </dgm:pt>
    <dgm:pt modelId="{DFDA2E2A-9A76-49DF-ADC7-FAF0037E26B0}">
      <dgm:prSet phldrT="[Text]" custT="1"/>
      <dgm:spPr/>
      <dgm:t>
        <a:bodyPr/>
        <a:lstStyle/>
        <a:p>
          <a:pPr algn="ctr" rtl="1">
            <a:spcBef>
              <a:spcPts val="0"/>
            </a:spcBef>
            <a:spcAft>
              <a:spcPts val="0"/>
            </a:spcAft>
          </a:pPr>
          <a:r>
            <a:rPr lang="fa-IR" sz="2400" dirty="0" smtClean="0">
              <a:cs typeface="B Nazanin" panose="00000400000000000000" pitchFamily="2" charset="-78"/>
            </a:rPr>
            <a:t>هو ما يقابل الصدق، فهو ما يخالف الواقعيّة و الحقّ، كما أنّ الصدق هو ما يكون على حقّ و على واقعيّة.</a:t>
          </a:r>
          <a:endParaRPr lang="en-US" sz="2400" dirty="0">
            <a:cs typeface="B Nazanin" panose="00000400000000000000" pitchFamily="2" charset="-78"/>
          </a:endParaRPr>
        </a:p>
      </dgm:t>
    </dgm:pt>
    <dgm:pt modelId="{3B309884-0899-4483-BC40-E348B380DAF7}" type="parTrans" cxnId="{10E98474-2075-4137-8100-ED8C270C0F2F}">
      <dgm:prSet/>
      <dgm:spPr/>
      <dgm:t>
        <a:bodyPr/>
        <a:lstStyle/>
        <a:p>
          <a:pPr algn="just" rtl="1">
            <a:spcBef>
              <a:spcPts val="0"/>
            </a:spcBef>
            <a:spcAft>
              <a:spcPts val="0"/>
            </a:spcAft>
          </a:pPr>
          <a:endParaRPr lang="en-US" sz="1600">
            <a:cs typeface="B Nazanin" panose="00000400000000000000" pitchFamily="2" charset="-78"/>
          </a:endParaRPr>
        </a:p>
      </dgm:t>
    </dgm:pt>
    <dgm:pt modelId="{F8EB04DC-9578-44B3-87B3-4DB43E013E6A}" type="sibTrans" cxnId="{10E98474-2075-4137-8100-ED8C270C0F2F}">
      <dgm:prSet custT="1"/>
      <dgm:spPr/>
      <dgm:t>
        <a:bodyPr/>
        <a:lstStyle/>
        <a:p>
          <a:pPr algn="just" rtl="1">
            <a:spcBef>
              <a:spcPts val="0"/>
            </a:spcBef>
            <a:spcAft>
              <a:spcPts val="0"/>
            </a:spcAft>
          </a:pPr>
          <a:endParaRPr lang="en-US" sz="1600">
            <a:cs typeface="B Nazanin" panose="00000400000000000000" pitchFamily="2" charset="-78"/>
          </a:endParaRPr>
        </a:p>
      </dgm:t>
    </dgm:pt>
    <dgm:pt modelId="{19F1330F-B28A-44F7-A17A-CB275D7E6825}">
      <dgm:prSet phldrT="[Text]" custT="1"/>
      <dgm:spPr/>
      <dgm:t>
        <a:bodyPr/>
        <a:lstStyle/>
        <a:p>
          <a:pPr algn="ctr" rtl="1">
            <a:spcBef>
              <a:spcPts val="0"/>
            </a:spcBef>
            <a:spcAft>
              <a:spcPts val="0"/>
            </a:spcAft>
          </a:pPr>
          <a:r>
            <a:rPr lang="fa-IR" sz="2000" b="1" dirty="0" smtClean="0">
              <a:cs typeface="B Nazanin" panose="00000400000000000000" pitchFamily="2" charset="-78"/>
            </a:rPr>
            <a:t>کذب</a:t>
          </a:r>
          <a:endParaRPr lang="en-US" sz="2000" b="1" dirty="0">
            <a:cs typeface="B Nazanin" panose="00000400000000000000" pitchFamily="2" charset="-78"/>
          </a:endParaRPr>
        </a:p>
      </dgm:t>
    </dgm:pt>
    <dgm:pt modelId="{694ED798-01F7-4366-BC07-1B3F24F8F3C4}" type="parTrans" cxnId="{C3A4A0A8-FB37-4CA7-86E2-BC7A2FAFF616}">
      <dgm:prSet/>
      <dgm:spPr/>
      <dgm:t>
        <a:bodyPr/>
        <a:lstStyle/>
        <a:p>
          <a:pPr algn="just" rtl="1">
            <a:spcBef>
              <a:spcPts val="0"/>
            </a:spcBef>
            <a:spcAft>
              <a:spcPts val="0"/>
            </a:spcAft>
          </a:pPr>
          <a:endParaRPr lang="en-US" sz="1600">
            <a:cs typeface="B Nazanin" panose="00000400000000000000" pitchFamily="2" charset="-78"/>
          </a:endParaRPr>
        </a:p>
      </dgm:t>
    </dgm:pt>
    <dgm:pt modelId="{68FFA542-B403-43A4-AC3F-3394A505000B}" type="sibTrans" cxnId="{C3A4A0A8-FB37-4CA7-86E2-BC7A2FAFF616}">
      <dgm:prSet/>
      <dgm:spPr/>
      <dgm:t>
        <a:bodyPr/>
        <a:lstStyle/>
        <a:p>
          <a:pPr algn="just" rtl="1">
            <a:spcBef>
              <a:spcPts val="0"/>
            </a:spcBef>
            <a:spcAft>
              <a:spcPts val="0"/>
            </a:spcAft>
          </a:pPr>
          <a:endParaRPr lang="en-US" sz="1600">
            <a:cs typeface="B Nazanin" panose="00000400000000000000" pitchFamily="2" charset="-78"/>
          </a:endParaRPr>
        </a:p>
      </dgm:t>
    </dgm:pt>
    <dgm:pt modelId="{0AD92433-3A2A-4356-96BE-5B2EAE1B84F3}" type="pres">
      <dgm:prSet presAssocID="{97A4B665-BD08-4FB8-BC7A-7B81400BC62B}" presName="linearFlow" presStyleCnt="0">
        <dgm:presLayoutVars>
          <dgm:dir/>
          <dgm:resizeHandles val="exact"/>
        </dgm:presLayoutVars>
      </dgm:prSet>
      <dgm:spPr/>
    </dgm:pt>
    <dgm:pt modelId="{9B3308A7-6757-4A66-9E73-B8D51EFFEE46}" type="pres">
      <dgm:prSet presAssocID="{414EABD1-7AF3-42F4-B2EC-5846D9C347F0}" presName="node" presStyleLbl="node1" presStyleIdx="0" presStyleCnt="3" custScaleX="175638" custLinFactX="68" custLinFactNeighborX="100000">
        <dgm:presLayoutVars>
          <dgm:bulletEnabled val="1"/>
        </dgm:presLayoutVars>
      </dgm:prSet>
      <dgm:spPr>
        <a:prstGeom prst="roundRect">
          <a:avLst/>
        </a:prstGeom>
      </dgm:spPr>
      <dgm:t>
        <a:bodyPr/>
        <a:lstStyle/>
        <a:p>
          <a:endParaRPr lang="en-US"/>
        </a:p>
      </dgm:t>
    </dgm:pt>
    <dgm:pt modelId="{0B5568DB-C109-497A-AC98-782CD35F5E70}" type="pres">
      <dgm:prSet presAssocID="{D125CA89-4170-4ABA-97B4-5D2EC1FD55E3}" presName="spacerL" presStyleCnt="0"/>
      <dgm:spPr/>
    </dgm:pt>
    <dgm:pt modelId="{DF89BC0F-0018-48F2-AAF0-ACA8F32EFC32}" type="pres">
      <dgm:prSet presAssocID="{D125CA89-4170-4ABA-97B4-5D2EC1FD55E3}" presName="sibTrans" presStyleLbl="sibTrans2D1" presStyleIdx="0" presStyleCnt="2" custScaleX="37539" custScaleY="48277" custLinFactNeighborX="50128"/>
      <dgm:spPr>
        <a:prstGeom prst="leftArrow">
          <a:avLst/>
        </a:prstGeom>
      </dgm:spPr>
      <dgm:t>
        <a:bodyPr/>
        <a:lstStyle/>
        <a:p>
          <a:endParaRPr lang="en-US"/>
        </a:p>
      </dgm:t>
    </dgm:pt>
    <dgm:pt modelId="{5F1EC9AD-365C-4550-BEEC-17EF2DFBE97C}" type="pres">
      <dgm:prSet presAssocID="{D125CA89-4170-4ABA-97B4-5D2EC1FD55E3}" presName="spacerR" presStyleCnt="0"/>
      <dgm:spPr/>
    </dgm:pt>
    <dgm:pt modelId="{D93A9E7E-E625-4E51-93E2-7A6F820BC0AD}" type="pres">
      <dgm:prSet presAssocID="{DFDA2E2A-9A76-49DF-ADC7-FAF0037E26B0}" presName="node" presStyleLbl="node1" presStyleIdx="1" presStyleCnt="3" custScaleX="175638" custLinFactNeighborX="27022">
        <dgm:presLayoutVars>
          <dgm:bulletEnabled val="1"/>
        </dgm:presLayoutVars>
      </dgm:prSet>
      <dgm:spPr>
        <a:prstGeom prst="roundRect">
          <a:avLst/>
        </a:prstGeom>
      </dgm:spPr>
      <dgm:t>
        <a:bodyPr/>
        <a:lstStyle/>
        <a:p>
          <a:endParaRPr lang="en-US"/>
        </a:p>
      </dgm:t>
    </dgm:pt>
    <dgm:pt modelId="{33448EA1-0B69-4517-9A0A-3E46F607B7CC}" type="pres">
      <dgm:prSet presAssocID="{F8EB04DC-9578-44B3-87B3-4DB43E013E6A}" presName="spacerL" presStyleCnt="0"/>
      <dgm:spPr/>
    </dgm:pt>
    <dgm:pt modelId="{350CE109-14D8-4FC6-B857-BD2E285B8386}" type="pres">
      <dgm:prSet presAssocID="{F8EB04DC-9578-44B3-87B3-4DB43E013E6A}" presName="sibTrans" presStyleLbl="sibTrans2D1" presStyleIdx="1" presStyleCnt="2" custScaleX="17222" custScaleY="34483"/>
      <dgm:spPr/>
      <dgm:t>
        <a:bodyPr/>
        <a:lstStyle/>
        <a:p>
          <a:endParaRPr lang="en-US"/>
        </a:p>
      </dgm:t>
    </dgm:pt>
    <dgm:pt modelId="{509842F8-1738-4231-A096-ECB42FC950F5}" type="pres">
      <dgm:prSet presAssocID="{F8EB04DC-9578-44B3-87B3-4DB43E013E6A}" presName="spacerR" presStyleCnt="0"/>
      <dgm:spPr/>
    </dgm:pt>
    <dgm:pt modelId="{5F95A504-0711-4FE3-B35A-7E0A99F797F1}" type="pres">
      <dgm:prSet presAssocID="{19F1330F-B28A-44F7-A17A-CB275D7E6825}" presName="node" presStyleLbl="node1" presStyleIdx="2" presStyleCnt="3" custScaleX="60198" custScaleY="60198" custLinFactNeighborX="54767" custLinFactNeighborY="-3921">
        <dgm:presLayoutVars>
          <dgm:bulletEnabled val="1"/>
        </dgm:presLayoutVars>
      </dgm:prSet>
      <dgm:spPr/>
      <dgm:t>
        <a:bodyPr/>
        <a:lstStyle/>
        <a:p>
          <a:endParaRPr lang="en-US"/>
        </a:p>
      </dgm:t>
    </dgm:pt>
  </dgm:ptLst>
  <dgm:cxnLst>
    <dgm:cxn modelId="{78D4EC05-756F-4795-A73C-0590E774DB2F}" type="presOf" srcId="{414EABD1-7AF3-42F4-B2EC-5846D9C347F0}" destId="{9B3308A7-6757-4A66-9E73-B8D51EFFEE46}" srcOrd="0" destOrd="0" presId="urn:microsoft.com/office/officeart/2005/8/layout/equation1"/>
    <dgm:cxn modelId="{D151C96C-CB06-4F8E-B0C2-406F8D46B694}" type="presOf" srcId="{D125CA89-4170-4ABA-97B4-5D2EC1FD55E3}" destId="{DF89BC0F-0018-48F2-AAF0-ACA8F32EFC32}" srcOrd="0" destOrd="0" presId="urn:microsoft.com/office/officeart/2005/8/layout/equation1"/>
    <dgm:cxn modelId="{C3A4A0A8-FB37-4CA7-86E2-BC7A2FAFF616}" srcId="{97A4B665-BD08-4FB8-BC7A-7B81400BC62B}" destId="{19F1330F-B28A-44F7-A17A-CB275D7E6825}" srcOrd="2" destOrd="0" parTransId="{694ED798-01F7-4366-BC07-1B3F24F8F3C4}" sibTransId="{68FFA542-B403-43A4-AC3F-3394A505000B}"/>
    <dgm:cxn modelId="{10E98474-2075-4137-8100-ED8C270C0F2F}" srcId="{97A4B665-BD08-4FB8-BC7A-7B81400BC62B}" destId="{DFDA2E2A-9A76-49DF-ADC7-FAF0037E26B0}" srcOrd="1" destOrd="0" parTransId="{3B309884-0899-4483-BC40-E348B380DAF7}" sibTransId="{F8EB04DC-9578-44B3-87B3-4DB43E013E6A}"/>
    <dgm:cxn modelId="{3D9CD151-91C4-40DE-A0BC-424F16661C6F}" srcId="{97A4B665-BD08-4FB8-BC7A-7B81400BC62B}" destId="{414EABD1-7AF3-42F4-B2EC-5846D9C347F0}" srcOrd="0" destOrd="0" parTransId="{74FD5487-3EA3-4CDF-ABB9-A2BA66C2AFC1}" sibTransId="{D125CA89-4170-4ABA-97B4-5D2EC1FD55E3}"/>
    <dgm:cxn modelId="{5BAC582C-F7D3-4109-B1C7-77C4E1A2B049}" type="presOf" srcId="{DFDA2E2A-9A76-49DF-ADC7-FAF0037E26B0}" destId="{D93A9E7E-E625-4E51-93E2-7A6F820BC0AD}" srcOrd="0" destOrd="0" presId="urn:microsoft.com/office/officeart/2005/8/layout/equation1"/>
    <dgm:cxn modelId="{504E6856-40D6-4985-BB5E-0C56EDA3EFA7}" type="presOf" srcId="{F8EB04DC-9578-44B3-87B3-4DB43E013E6A}" destId="{350CE109-14D8-4FC6-B857-BD2E285B8386}" srcOrd="0" destOrd="0" presId="urn:microsoft.com/office/officeart/2005/8/layout/equation1"/>
    <dgm:cxn modelId="{355819BF-5B91-4699-9FF1-9F9EFB13205E}" type="presOf" srcId="{19F1330F-B28A-44F7-A17A-CB275D7E6825}" destId="{5F95A504-0711-4FE3-B35A-7E0A99F797F1}" srcOrd="0" destOrd="0" presId="urn:microsoft.com/office/officeart/2005/8/layout/equation1"/>
    <dgm:cxn modelId="{311ED8F4-BD09-40CB-A74E-F7C304F78F6F}" type="presOf" srcId="{97A4B665-BD08-4FB8-BC7A-7B81400BC62B}" destId="{0AD92433-3A2A-4356-96BE-5B2EAE1B84F3}" srcOrd="0" destOrd="0" presId="urn:microsoft.com/office/officeart/2005/8/layout/equation1"/>
    <dgm:cxn modelId="{6EDBFA57-2F67-4D6C-BD0A-4D057C573F1C}" type="presParOf" srcId="{0AD92433-3A2A-4356-96BE-5B2EAE1B84F3}" destId="{9B3308A7-6757-4A66-9E73-B8D51EFFEE46}" srcOrd="0" destOrd="0" presId="urn:microsoft.com/office/officeart/2005/8/layout/equation1"/>
    <dgm:cxn modelId="{F3952790-AADE-4A0E-AEAE-0ACFD64A48DF}" type="presParOf" srcId="{0AD92433-3A2A-4356-96BE-5B2EAE1B84F3}" destId="{0B5568DB-C109-497A-AC98-782CD35F5E70}" srcOrd="1" destOrd="0" presId="urn:microsoft.com/office/officeart/2005/8/layout/equation1"/>
    <dgm:cxn modelId="{F1801055-721C-432B-8412-1B8A94F74B11}" type="presParOf" srcId="{0AD92433-3A2A-4356-96BE-5B2EAE1B84F3}" destId="{DF89BC0F-0018-48F2-AAF0-ACA8F32EFC32}" srcOrd="2" destOrd="0" presId="urn:microsoft.com/office/officeart/2005/8/layout/equation1"/>
    <dgm:cxn modelId="{8D94BE4A-472C-46AC-9433-FDA7F6A6ECBB}" type="presParOf" srcId="{0AD92433-3A2A-4356-96BE-5B2EAE1B84F3}" destId="{5F1EC9AD-365C-4550-BEEC-17EF2DFBE97C}" srcOrd="3" destOrd="0" presId="urn:microsoft.com/office/officeart/2005/8/layout/equation1"/>
    <dgm:cxn modelId="{86AE2B75-AC89-4A96-9535-EB69D195B3C5}" type="presParOf" srcId="{0AD92433-3A2A-4356-96BE-5B2EAE1B84F3}" destId="{D93A9E7E-E625-4E51-93E2-7A6F820BC0AD}" srcOrd="4" destOrd="0" presId="urn:microsoft.com/office/officeart/2005/8/layout/equation1"/>
    <dgm:cxn modelId="{FAA84E2C-4FDE-44CF-8F6D-8542AA549580}" type="presParOf" srcId="{0AD92433-3A2A-4356-96BE-5B2EAE1B84F3}" destId="{33448EA1-0B69-4517-9A0A-3E46F607B7CC}" srcOrd="5" destOrd="0" presId="urn:microsoft.com/office/officeart/2005/8/layout/equation1"/>
    <dgm:cxn modelId="{3E5CCD12-BC5C-4BCB-90DD-F2E37564227D}" type="presParOf" srcId="{0AD92433-3A2A-4356-96BE-5B2EAE1B84F3}" destId="{350CE109-14D8-4FC6-B857-BD2E285B8386}" srcOrd="6" destOrd="0" presId="urn:microsoft.com/office/officeart/2005/8/layout/equation1"/>
    <dgm:cxn modelId="{1CB1A82D-D654-4E2B-8E86-CD40C09DB6BD}" type="presParOf" srcId="{0AD92433-3A2A-4356-96BE-5B2EAE1B84F3}" destId="{509842F8-1738-4231-A096-ECB42FC950F5}" srcOrd="7" destOrd="0" presId="urn:microsoft.com/office/officeart/2005/8/layout/equation1"/>
    <dgm:cxn modelId="{7B20D0FC-D031-4436-BF59-73DEAF03B91C}" type="presParOf" srcId="{0AD92433-3A2A-4356-96BE-5B2EAE1B84F3}" destId="{5F95A504-0711-4FE3-B35A-7E0A99F797F1}" srcOrd="8" destOrd="0" presId="urn:microsoft.com/office/officeart/2005/8/layout/equati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7A4B665-BD08-4FB8-BC7A-7B81400BC62B}" type="doc">
      <dgm:prSet loTypeId="urn:microsoft.com/office/officeart/2005/8/layout/equation1" loCatId="process" qsTypeId="urn:microsoft.com/office/officeart/2005/8/quickstyle/3d1" qsCatId="3D" csTypeId="urn:microsoft.com/office/officeart/2005/8/colors/accent4_2" csCatId="accent4" phldr="1"/>
      <dgm:spPr/>
    </dgm:pt>
    <dgm:pt modelId="{414EABD1-7AF3-42F4-B2EC-5846D9C347F0}">
      <dgm:prSet phldrT="[Text]" custT="1"/>
      <dgm:spPr/>
      <dgm:t>
        <a:bodyPr/>
        <a:lstStyle/>
        <a:p>
          <a:pPr algn="ctr" rtl="1">
            <a:spcBef>
              <a:spcPts val="0"/>
            </a:spcBef>
            <a:spcAft>
              <a:spcPts val="0"/>
            </a:spcAft>
          </a:pPr>
          <a:r>
            <a:rPr lang="fa-IR" sz="2400" dirty="0" smtClean="0">
              <a:cs typeface="B Nazanin" panose="00000400000000000000" pitchFamily="2" charset="-78"/>
            </a:rPr>
            <a:t>به معنای دفع همراه با شدت و خشونت است</a:t>
          </a:r>
          <a:endParaRPr lang="en-US" sz="2400" dirty="0">
            <a:cs typeface="B Nazanin" panose="00000400000000000000" pitchFamily="2" charset="-78"/>
          </a:endParaRPr>
        </a:p>
      </dgm:t>
    </dgm:pt>
    <dgm:pt modelId="{74FD5487-3EA3-4CDF-ABB9-A2BA66C2AFC1}" type="parTrans" cxnId="{3D9CD151-91C4-40DE-A0BC-424F16661C6F}">
      <dgm:prSet/>
      <dgm:spPr/>
      <dgm:t>
        <a:bodyPr/>
        <a:lstStyle/>
        <a:p>
          <a:pPr algn="ctr" rtl="1">
            <a:spcBef>
              <a:spcPts val="0"/>
            </a:spcBef>
            <a:spcAft>
              <a:spcPts val="0"/>
            </a:spcAft>
          </a:pPr>
          <a:endParaRPr lang="en-US" sz="1600">
            <a:cs typeface="B Nazanin" panose="00000400000000000000" pitchFamily="2" charset="-78"/>
          </a:endParaRPr>
        </a:p>
      </dgm:t>
    </dgm:pt>
    <dgm:pt modelId="{D125CA89-4170-4ABA-97B4-5D2EC1FD55E3}" type="sibTrans" cxnId="{3D9CD151-91C4-40DE-A0BC-424F16661C6F}">
      <dgm:prSet custT="1"/>
      <dgm:spPr/>
      <dgm:t>
        <a:bodyPr/>
        <a:lstStyle/>
        <a:p>
          <a:pPr algn="ctr" rtl="1">
            <a:spcBef>
              <a:spcPts val="0"/>
            </a:spcBef>
            <a:spcAft>
              <a:spcPts val="0"/>
            </a:spcAft>
          </a:pPr>
          <a:endParaRPr lang="en-US" sz="1600">
            <a:cs typeface="B Nazanin" panose="00000400000000000000" pitchFamily="2" charset="-78"/>
          </a:endParaRPr>
        </a:p>
      </dgm:t>
    </dgm:pt>
    <dgm:pt modelId="{DFDA2E2A-9A76-49DF-ADC7-FAF0037E26B0}">
      <dgm:prSet phldrT="[Text]" custT="1"/>
      <dgm:spPr/>
      <dgm:t>
        <a:bodyPr/>
        <a:lstStyle/>
        <a:p>
          <a:pPr algn="ctr" rtl="1">
            <a:spcBef>
              <a:spcPts val="0"/>
            </a:spcBef>
            <a:spcAft>
              <a:spcPts val="0"/>
            </a:spcAft>
          </a:pPr>
          <a:r>
            <a:rPr lang="fa-IR" sz="2400" dirty="0" smtClean="0">
              <a:cs typeface="B Nazanin" panose="00000400000000000000" pitchFamily="2" charset="-78"/>
            </a:rPr>
            <a:t>هو الدفع بشدّة و عنف.</a:t>
          </a:r>
          <a:endParaRPr lang="en-US" sz="2400" dirty="0">
            <a:cs typeface="B Nazanin" panose="00000400000000000000" pitchFamily="2" charset="-78"/>
          </a:endParaRPr>
        </a:p>
      </dgm:t>
    </dgm:pt>
    <dgm:pt modelId="{3B309884-0899-4483-BC40-E348B380DAF7}" type="parTrans" cxnId="{10E98474-2075-4137-8100-ED8C270C0F2F}">
      <dgm:prSet/>
      <dgm:spPr/>
      <dgm:t>
        <a:bodyPr/>
        <a:lstStyle/>
        <a:p>
          <a:pPr algn="ctr" rtl="1">
            <a:spcBef>
              <a:spcPts val="0"/>
            </a:spcBef>
            <a:spcAft>
              <a:spcPts val="0"/>
            </a:spcAft>
          </a:pPr>
          <a:endParaRPr lang="en-US" sz="1600">
            <a:cs typeface="B Nazanin" panose="00000400000000000000" pitchFamily="2" charset="-78"/>
          </a:endParaRPr>
        </a:p>
      </dgm:t>
    </dgm:pt>
    <dgm:pt modelId="{F8EB04DC-9578-44B3-87B3-4DB43E013E6A}" type="sibTrans" cxnId="{10E98474-2075-4137-8100-ED8C270C0F2F}">
      <dgm:prSet custT="1"/>
      <dgm:spPr/>
      <dgm:t>
        <a:bodyPr/>
        <a:lstStyle/>
        <a:p>
          <a:pPr algn="ctr" rtl="1">
            <a:spcBef>
              <a:spcPts val="0"/>
            </a:spcBef>
            <a:spcAft>
              <a:spcPts val="0"/>
            </a:spcAft>
          </a:pPr>
          <a:endParaRPr lang="en-US" sz="1600">
            <a:cs typeface="B Nazanin" panose="00000400000000000000" pitchFamily="2" charset="-78"/>
          </a:endParaRPr>
        </a:p>
      </dgm:t>
    </dgm:pt>
    <dgm:pt modelId="{19F1330F-B28A-44F7-A17A-CB275D7E6825}">
      <dgm:prSet phldrT="[Text]" custT="1"/>
      <dgm:spPr/>
      <dgm:t>
        <a:bodyPr/>
        <a:lstStyle/>
        <a:p>
          <a:pPr algn="ctr" rtl="1"/>
          <a:r>
            <a:rPr lang="fa-IR" sz="2000" b="1" dirty="0" smtClean="0">
              <a:cs typeface="B Nazanin" panose="00000400000000000000" pitchFamily="2" charset="-78"/>
            </a:rPr>
            <a:t>دعع</a:t>
          </a:r>
          <a:endParaRPr lang="en-US" sz="2000" b="1" dirty="0" smtClean="0">
            <a:cs typeface="B Nazanin" panose="00000400000000000000" pitchFamily="2" charset="-78"/>
          </a:endParaRPr>
        </a:p>
      </dgm:t>
    </dgm:pt>
    <dgm:pt modelId="{694ED798-01F7-4366-BC07-1B3F24F8F3C4}" type="parTrans" cxnId="{C3A4A0A8-FB37-4CA7-86E2-BC7A2FAFF616}">
      <dgm:prSet/>
      <dgm:spPr/>
      <dgm:t>
        <a:bodyPr/>
        <a:lstStyle/>
        <a:p>
          <a:pPr algn="ctr" rtl="1">
            <a:spcBef>
              <a:spcPts val="0"/>
            </a:spcBef>
            <a:spcAft>
              <a:spcPts val="0"/>
            </a:spcAft>
          </a:pPr>
          <a:endParaRPr lang="en-US" sz="1600">
            <a:cs typeface="B Nazanin" panose="00000400000000000000" pitchFamily="2" charset="-78"/>
          </a:endParaRPr>
        </a:p>
      </dgm:t>
    </dgm:pt>
    <dgm:pt modelId="{68FFA542-B403-43A4-AC3F-3394A505000B}" type="sibTrans" cxnId="{C3A4A0A8-FB37-4CA7-86E2-BC7A2FAFF616}">
      <dgm:prSet/>
      <dgm:spPr/>
      <dgm:t>
        <a:bodyPr/>
        <a:lstStyle/>
        <a:p>
          <a:pPr algn="ctr" rtl="1">
            <a:spcBef>
              <a:spcPts val="0"/>
            </a:spcBef>
            <a:spcAft>
              <a:spcPts val="0"/>
            </a:spcAft>
          </a:pPr>
          <a:endParaRPr lang="en-US" sz="1600">
            <a:cs typeface="B Nazanin" panose="00000400000000000000" pitchFamily="2" charset="-78"/>
          </a:endParaRPr>
        </a:p>
      </dgm:t>
    </dgm:pt>
    <dgm:pt modelId="{0AD92433-3A2A-4356-96BE-5B2EAE1B84F3}" type="pres">
      <dgm:prSet presAssocID="{97A4B665-BD08-4FB8-BC7A-7B81400BC62B}" presName="linearFlow" presStyleCnt="0">
        <dgm:presLayoutVars>
          <dgm:dir/>
          <dgm:resizeHandles val="exact"/>
        </dgm:presLayoutVars>
      </dgm:prSet>
      <dgm:spPr/>
    </dgm:pt>
    <dgm:pt modelId="{9B3308A7-6757-4A66-9E73-B8D51EFFEE46}" type="pres">
      <dgm:prSet presAssocID="{414EABD1-7AF3-42F4-B2EC-5846D9C347F0}" presName="node" presStyleLbl="node1" presStyleIdx="0" presStyleCnt="3" custScaleX="179791" custScaleY="63978" custLinFactX="68" custLinFactNeighborX="100000">
        <dgm:presLayoutVars>
          <dgm:bulletEnabled val="1"/>
        </dgm:presLayoutVars>
      </dgm:prSet>
      <dgm:spPr>
        <a:prstGeom prst="roundRect">
          <a:avLst/>
        </a:prstGeom>
      </dgm:spPr>
      <dgm:t>
        <a:bodyPr/>
        <a:lstStyle/>
        <a:p>
          <a:endParaRPr lang="en-US"/>
        </a:p>
      </dgm:t>
    </dgm:pt>
    <dgm:pt modelId="{0B5568DB-C109-497A-AC98-782CD35F5E70}" type="pres">
      <dgm:prSet presAssocID="{D125CA89-4170-4ABA-97B4-5D2EC1FD55E3}" presName="spacerL" presStyleCnt="0"/>
      <dgm:spPr/>
    </dgm:pt>
    <dgm:pt modelId="{DF89BC0F-0018-48F2-AAF0-ACA8F32EFC32}" type="pres">
      <dgm:prSet presAssocID="{D125CA89-4170-4ABA-97B4-5D2EC1FD55E3}" presName="sibTrans" presStyleLbl="sibTrans2D1" presStyleIdx="0" presStyleCnt="2" custScaleX="37539" custScaleY="48277" custLinFactNeighborX="50128"/>
      <dgm:spPr>
        <a:prstGeom prst="leftArrow">
          <a:avLst/>
        </a:prstGeom>
      </dgm:spPr>
      <dgm:t>
        <a:bodyPr/>
        <a:lstStyle/>
        <a:p>
          <a:endParaRPr lang="en-US"/>
        </a:p>
      </dgm:t>
    </dgm:pt>
    <dgm:pt modelId="{5F1EC9AD-365C-4550-BEEC-17EF2DFBE97C}" type="pres">
      <dgm:prSet presAssocID="{D125CA89-4170-4ABA-97B4-5D2EC1FD55E3}" presName="spacerR" presStyleCnt="0"/>
      <dgm:spPr/>
    </dgm:pt>
    <dgm:pt modelId="{D93A9E7E-E625-4E51-93E2-7A6F820BC0AD}" type="pres">
      <dgm:prSet presAssocID="{DFDA2E2A-9A76-49DF-ADC7-FAF0037E26B0}" presName="node" presStyleLbl="node1" presStyleIdx="1" presStyleCnt="3" custScaleX="179791" custScaleY="63978" custLinFactNeighborX="27022">
        <dgm:presLayoutVars>
          <dgm:bulletEnabled val="1"/>
        </dgm:presLayoutVars>
      </dgm:prSet>
      <dgm:spPr>
        <a:prstGeom prst="roundRect">
          <a:avLst/>
        </a:prstGeom>
      </dgm:spPr>
      <dgm:t>
        <a:bodyPr/>
        <a:lstStyle/>
        <a:p>
          <a:endParaRPr lang="en-US"/>
        </a:p>
      </dgm:t>
    </dgm:pt>
    <dgm:pt modelId="{33448EA1-0B69-4517-9A0A-3E46F607B7CC}" type="pres">
      <dgm:prSet presAssocID="{F8EB04DC-9578-44B3-87B3-4DB43E013E6A}" presName="spacerL" presStyleCnt="0"/>
      <dgm:spPr/>
    </dgm:pt>
    <dgm:pt modelId="{350CE109-14D8-4FC6-B857-BD2E285B8386}" type="pres">
      <dgm:prSet presAssocID="{F8EB04DC-9578-44B3-87B3-4DB43E013E6A}" presName="sibTrans" presStyleLbl="sibTrans2D1" presStyleIdx="1" presStyleCnt="2" custScaleX="17222" custScaleY="34483"/>
      <dgm:spPr/>
      <dgm:t>
        <a:bodyPr/>
        <a:lstStyle/>
        <a:p>
          <a:endParaRPr lang="en-US"/>
        </a:p>
      </dgm:t>
    </dgm:pt>
    <dgm:pt modelId="{509842F8-1738-4231-A096-ECB42FC950F5}" type="pres">
      <dgm:prSet presAssocID="{F8EB04DC-9578-44B3-87B3-4DB43E013E6A}" presName="spacerR" presStyleCnt="0"/>
      <dgm:spPr/>
    </dgm:pt>
    <dgm:pt modelId="{5F95A504-0711-4FE3-B35A-7E0A99F797F1}" type="pres">
      <dgm:prSet presAssocID="{19F1330F-B28A-44F7-A17A-CB275D7E6825}" presName="node" presStyleLbl="node1" presStyleIdx="2" presStyleCnt="3" custScaleX="60198" custScaleY="60198">
        <dgm:presLayoutVars>
          <dgm:bulletEnabled val="1"/>
        </dgm:presLayoutVars>
      </dgm:prSet>
      <dgm:spPr/>
      <dgm:t>
        <a:bodyPr/>
        <a:lstStyle/>
        <a:p>
          <a:endParaRPr lang="en-US"/>
        </a:p>
      </dgm:t>
    </dgm:pt>
  </dgm:ptLst>
  <dgm:cxnLst>
    <dgm:cxn modelId="{C3A4A0A8-FB37-4CA7-86E2-BC7A2FAFF616}" srcId="{97A4B665-BD08-4FB8-BC7A-7B81400BC62B}" destId="{19F1330F-B28A-44F7-A17A-CB275D7E6825}" srcOrd="2" destOrd="0" parTransId="{694ED798-01F7-4366-BC07-1B3F24F8F3C4}" sibTransId="{68FFA542-B403-43A4-AC3F-3394A505000B}"/>
    <dgm:cxn modelId="{10E98474-2075-4137-8100-ED8C270C0F2F}" srcId="{97A4B665-BD08-4FB8-BC7A-7B81400BC62B}" destId="{DFDA2E2A-9A76-49DF-ADC7-FAF0037E26B0}" srcOrd="1" destOrd="0" parTransId="{3B309884-0899-4483-BC40-E348B380DAF7}" sibTransId="{F8EB04DC-9578-44B3-87B3-4DB43E013E6A}"/>
    <dgm:cxn modelId="{EF693A52-959A-47B3-AACE-13B7249755CC}" type="presOf" srcId="{D125CA89-4170-4ABA-97B4-5D2EC1FD55E3}" destId="{DF89BC0F-0018-48F2-AAF0-ACA8F32EFC32}" srcOrd="0" destOrd="0" presId="urn:microsoft.com/office/officeart/2005/8/layout/equation1"/>
    <dgm:cxn modelId="{28B30B7D-1813-4585-84AB-C8ED0E0306D5}" type="presOf" srcId="{414EABD1-7AF3-42F4-B2EC-5846D9C347F0}" destId="{9B3308A7-6757-4A66-9E73-B8D51EFFEE46}" srcOrd="0" destOrd="0" presId="urn:microsoft.com/office/officeart/2005/8/layout/equation1"/>
    <dgm:cxn modelId="{3D9CD151-91C4-40DE-A0BC-424F16661C6F}" srcId="{97A4B665-BD08-4FB8-BC7A-7B81400BC62B}" destId="{414EABD1-7AF3-42F4-B2EC-5846D9C347F0}" srcOrd="0" destOrd="0" parTransId="{74FD5487-3EA3-4CDF-ABB9-A2BA66C2AFC1}" sibTransId="{D125CA89-4170-4ABA-97B4-5D2EC1FD55E3}"/>
    <dgm:cxn modelId="{BB2A718A-7AF2-4DA9-B733-78F20D8D5DC0}" type="presOf" srcId="{97A4B665-BD08-4FB8-BC7A-7B81400BC62B}" destId="{0AD92433-3A2A-4356-96BE-5B2EAE1B84F3}" srcOrd="0" destOrd="0" presId="urn:microsoft.com/office/officeart/2005/8/layout/equation1"/>
    <dgm:cxn modelId="{5A9EFA83-D7BD-4C3C-93B9-7316578E2D1C}" type="presOf" srcId="{F8EB04DC-9578-44B3-87B3-4DB43E013E6A}" destId="{350CE109-14D8-4FC6-B857-BD2E285B8386}" srcOrd="0" destOrd="0" presId="urn:microsoft.com/office/officeart/2005/8/layout/equation1"/>
    <dgm:cxn modelId="{C534B272-58DF-4BBC-87CD-AFD1DC72E180}" type="presOf" srcId="{DFDA2E2A-9A76-49DF-ADC7-FAF0037E26B0}" destId="{D93A9E7E-E625-4E51-93E2-7A6F820BC0AD}" srcOrd="0" destOrd="0" presId="urn:microsoft.com/office/officeart/2005/8/layout/equation1"/>
    <dgm:cxn modelId="{67231C2E-A238-498E-B501-9629D41937C2}" type="presOf" srcId="{19F1330F-B28A-44F7-A17A-CB275D7E6825}" destId="{5F95A504-0711-4FE3-B35A-7E0A99F797F1}" srcOrd="0" destOrd="0" presId="urn:microsoft.com/office/officeart/2005/8/layout/equation1"/>
    <dgm:cxn modelId="{E3DA0BD0-2DC1-4B18-AF7C-9BA8B6066078}" type="presParOf" srcId="{0AD92433-3A2A-4356-96BE-5B2EAE1B84F3}" destId="{9B3308A7-6757-4A66-9E73-B8D51EFFEE46}" srcOrd="0" destOrd="0" presId="urn:microsoft.com/office/officeart/2005/8/layout/equation1"/>
    <dgm:cxn modelId="{E957B8E7-975D-4972-BC1D-924309263321}" type="presParOf" srcId="{0AD92433-3A2A-4356-96BE-5B2EAE1B84F3}" destId="{0B5568DB-C109-497A-AC98-782CD35F5E70}" srcOrd="1" destOrd="0" presId="urn:microsoft.com/office/officeart/2005/8/layout/equation1"/>
    <dgm:cxn modelId="{7DEAABCF-21C6-49D2-B4B5-30754182E776}" type="presParOf" srcId="{0AD92433-3A2A-4356-96BE-5B2EAE1B84F3}" destId="{DF89BC0F-0018-48F2-AAF0-ACA8F32EFC32}" srcOrd="2" destOrd="0" presId="urn:microsoft.com/office/officeart/2005/8/layout/equation1"/>
    <dgm:cxn modelId="{673B366F-EB0B-446C-9414-C5F2B72D621F}" type="presParOf" srcId="{0AD92433-3A2A-4356-96BE-5B2EAE1B84F3}" destId="{5F1EC9AD-365C-4550-BEEC-17EF2DFBE97C}" srcOrd="3" destOrd="0" presId="urn:microsoft.com/office/officeart/2005/8/layout/equation1"/>
    <dgm:cxn modelId="{D43E1139-BBE8-464D-8E0A-C95FAFA49BA2}" type="presParOf" srcId="{0AD92433-3A2A-4356-96BE-5B2EAE1B84F3}" destId="{D93A9E7E-E625-4E51-93E2-7A6F820BC0AD}" srcOrd="4" destOrd="0" presId="urn:microsoft.com/office/officeart/2005/8/layout/equation1"/>
    <dgm:cxn modelId="{9AF20C53-4BBA-42AD-B192-E5A6F33C3321}" type="presParOf" srcId="{0AD92433-3A2A-4356-96BE-5B2EAE1B84F3}" destId="{33448EA1-0B69-4517-9A0A-3E46F607B7CC}" srcOrd="5" destOrd="0" presId="urn:microsoft.com/office/officeart/2005/8/layout/equation1"/>
    <dgm:cxn modelId="{49A5ED20-BC90-442B-9D34-20B2BD6660D4}" type="presParOf" srcId="{0AD92433-3A2A-4356-96BE-5B2EAE1B84F3}" destId="{350CE109-14D8-4FC6-B857-BD2E285B8386}" srcOrd="6" destOrd="0" presId="urn:microsoft.com/office/officeart/2005/8/layout/equation1"/>
    <dgm:cxn modelId="{E32199AC-A812-40A6-91CE-5410CE0B4D3D}" type="presParOf" srcId="{0AD92433-3A2A-4356-96BE-5B2EAE1B84F3}" destId="{509842F8-1738-4231-A096-ECB42FC950F5}" srcOrd="7" destOrd="0" presId="urn:microsoft.com/office/officeart/2005/8/layout/equation1"/>
    <dgm:cxn modelId="{86617246-848D-4893-B418-46682A909CAC}" type="presParOf" srcId="{0AD92433-3A2A-4356-96BE-5B2EAE1B84F3}" destId="{5F95A504-0711-4FE3-B35A-7E0A99F797F1}" srcOrd="8" destOrd="0" presId="urn:microsoft.com/office/officeart/2005/8/layout/equati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7A4B665-BD08-4FB8-BC7A-7B81400BC62B}" type="doc">
      <dgm:prSet loTypeId="urn:microsoft.com/office/officeart/2005/8/layout/equation1" loCatId="process" qsTypeId="urn:microsoft.com/office/officeart/2005/8/quickstyle/3d1" qsCatId="3D" csTypeId="urn:microsoft.com/office/officeart/2005/8/colors/accent4_2" csCatId="accent4" phldr="1"/>
      <dgm:spPr/>
    </dgm:pt>
    <dgm:pt modelId="{414EABD1-7AF3-42F4-B2EC-5846D9C347F0}">
      <dgm:prSet phldrT="[Text]" custT="1"/>
      <dgm:spPr/>
      <dgm:t>
        <a:bodyPr/>
        <a:lstStyle/>
        <a:p>
          <a:pPr rtl="1"/>
          <a:r>
            <a:rPr lang="fa-IR" sz="1800" dirty="0" smtClean="0">
              <a:cs typeface="B Nazanin" panose="00000400000000000000" pitchFamily="2" charset="-78"/>
            </a:rPr>
            <a:t>مطلق نظر (نگریستن) است به هر وسیله که باشد؛ باچشم بینا یا با قلب بینا یا با شهود روحانی و یا با قوه خیال که به وسیله  ترکیب تصورات و معانی می اندیشد. اما مفاهیم علم و ظنّ وتدبر و ...، از آثار رویت (مطلق نظر) هستند واز موارد مختلف استعمال آن فهمیده می شوند</a:t>
          </a:r>
          <a:endParaRPr lang="en-US" sz="1800" dirty="0" smtClean="0">
            <a:cs typeface="B Nazanin" panose="00000400000000000000" pitchFamily="2" charset="-78"/>
          </a:endParaRPr>
        </a:p>
      </dgm:t>
    </dgm:pt>
    <dgm:pt modelId="{74FD5487-3EA3-4CDF-ABB9-A2BA66C2AFC1}" type="parTrans" cxnId="{3D9CD151-91C4-40DE-A0BC-424F16661C6F}">
      <dgm:prSet/>
      <dgm:spPr/>
      <dgm:t>
        <a:bodyPr/>
        <a:lstStyle/>
        <a:p>
          <a:pPr algn="ctr" rtl="1">
            <a:spcBef>
              <a:spcPts val="0"/>
            </a:spcBef>
            <a:spcAft>
              <a:spcPts val="0"/>
            </a:spcAft>
          </a:pPr>
          <a:endParaRPr lang="en-US" sz="1600">
            <a:cs typeface="B Nazanin" panose="00000400000000000000" pitchFamily="2" charset="-78"/>
          </a:endParaRPr>
        </a:p>
      </dgm:t>
    </dgm:pt>
    <dgm:pt modelId="{D125CA89-4170-4ABA-97B4-5D2EC1FD55E3}" type="sibTrans" cxnId="{3D9CD151-91C4-40DE-A0BC-424F16661C6F}">
      <dgm:prSet custT="1"/>
      <dgm:spPr/>
      <dgm:t>
        <a:bodyPr/>
        <a:lstStyle/>
        <a:p>
          <a:pPr algn="ctr" rtl="1">
            <a:spcBef>
              <a:spcPts val="0"/>
            </a:spcBef>
            <a:spcAft>
              <a:spcPts val="0"/>
            </a:spcAft>
          </a:pPr>
          <a:endParaRPr lang="en-US" sz="1600">
            <a:cs typeface="B Nazanin" panose="00000400000000000000" pitchFamily="2" charset="-78"/>
          </a:endParaRPr>
        </a:p>
      </dgm:t>
    </dgm:pt>
    <dgm:pt modelId="{DFDA2E2A-9A76-49DF-ADC7-FAF0037E26B0}">
      <dgm:prSet phldrT="[Text]" custT="1"/>
      <dgm:spPr/>
      <dgm:t>
        <a:bodyPr/>
        <a:lstStyle/>
        <a:p>
          <a:pPr rtl="1"/>
          <a:r>
            <a:rPr lang="fa-IR" sz="1800" dirty="0" smtClean="0">
              <a:cs typeface="B Nazanin" panose="00000400000000000000" pitchFamily="2" charset="-78"/>
            </a:rPr>
            <a:t>هو النظر المطلق بأىّ وسيلة كان، بالعين الباصرة، أو بقلب بصير، أو بشهود روحانىّ، أو بمتخيّلة مفكّرة بتركيب الصور و المعاني. و أمّا مفهوم العلم أو الظنّ أو التدبّر أو التعقّل و غيرها: فانّما هي من آثار الرؤية (مطلق النظر)، و تستفاد منها في مواردها</a:t>
          </a:r>
          <a:endParaRPr lang="en-US" sz="1800" dirty="0" smtClean="0">
            <a:cs typeface="B Nazanin" panose="00000400000000000000" pitchFamily="2" charset="-78"/>
          </a:endParaRPr>
        </a:p>
      </dgm:t>
    </dgm:pt>
    <dgm:pt modelId="{3B309884-0899-4483-BC40-E348B380DAF7}" type="parTrans" cxnId="{10E98474-2075-4137-8100-ED8C270C0F2F}">
      <dgm:prSet/>
      <dgm:spPr/>
      <dgm:t>
        <a:bodyPr/>
        <a:lstStyle/>
        <a:p>
          <a:pPr algn="ctr" rtl="1">
            <a:spcBef>
              <a:spcPts val="0"/>
            </a:spcBef>
            <a:spcAft>
              <a:spcPts val="0"/>
            </a:spcAft>
          </a:pPr>
          <a:endParaRPr lang="en-US" sz="1600">
            <a:cs typeface="B Nazanin" panose="00000400000000000000" pitchFamily="2" charset="-78"/>
          </a:endParaRPr>
        </a:p>
      </dgm:t>
    </dgm:pt>
    <dgm:pt modelId="{F8EB04DC-9578-44B3-87B3-4DB43E013E6A}" type="sibTrans" cxnId="{10E98474-2075-4137-8100-ED8C270C0F2F}">
      <dgm:prSet custT="1"/>
      <dgm:spPr/>
      <dgm:t>
        <a:bodyPr/>
        <a:lstStyle/>
        <a:p>
          <a:pPr algn="ctr" rtl="1">
            <a:spcBef>
              <a:spcPts val="0"/>
            </a:spcBef>
            <a:spcAft>
              <a:spcPts val="0"/>
            </a:spcAft>
          </a:pPr>
          <a:endParaRPr lang="en-US" sz="1600">
            <a:cs typeface="B Nazanin" panose="00000400000000000000" pitchFamily="2" charset="-78"/>
          </a:endParaRPr>
        </a:p>
      </dgm:t>
    </dgm:pt>
    <dgm:pt modelId="{19F1330F-B28A-44F7-A17A-CB275D7E6825}">
      <dgm:prSet phldrT="[Text]" custT="1"/>
      <dgm:spPr/>
      <dgm:t>
        <a:bodyPr/>
        <a:lstStyle/>
        <a:p>
          <a:pPr algn="ctr" rtl="1"/>
          <a:r>
            <a:rPr lang="fa-IR" sz="2400" b="1" smtClean="0">
              <a:cs typeface="B Nazanin" panose="00000400000000000000" pitchFamily="2" charset="-78"/>
            </a:rPr>
            <a:t>رأی</a:t>
          </a:r>
          <a:endParaRPr lang="en-US" sz="2400" b="1" dirty="0" smtClean="0">
            <a:cs typeface="B Nazanin" panose="00000400000000000000" pitchFamily="2" charset="-78"/>
          </a:endParaRPr>
        </a:p>
      </dgm:t>
    </dgm:pt>
    <dgm:pt modelId="{694ED798-01F7-4366-BC07-1B3F24F8F3C4}" type="parTrans" cxnId="{C3A4A0A8-FB37-4CA7-86E2-BC7A2FAFF616}">
      <dgm:prSet/>
      <dgm:spPr/>
      <dgm:t>
        <a:bodyPr/>
        <a:lstStyle/>
        <a:p>
          <a:pPr algn="ctr" rtl="1">
            <a:spcBef>
              <a:spcPts val="0"/>
            </a:spcBef>
            <a:spcAft>
              <a:spcPts val="0"/>
            </a:spcAft>
          </a:pPr>
          <a:endParaRPr lang="en-US" sz="1600">
            <a:cs typeface="B Nazanin" panose="00000400000000000000" pitchFamily="2" charset="-78"/>
          </a:endParaRPr>
        </a:p>
      </dgm:t>
    </dgm:pt>
    <dgm:pt modelId="{68FFA542-B403-43A4-AC3F-3394A505000B}" type="sibTrans" cxnId="{C3A4A0A8-FB37-4CA7-86E2-BC7A2FAFF616}">
      <dgm:prSet/>
      <dgm:spPr/>
      <dgm:t>
        <a:bodyPr/>
        <a:lstStyle/>
        <a:p>
          <a:pPr algn="ctr" rtl="1">
            <a:spcBef>
              <a:spcPts val="0"/>
            </a:spcBef>
            <a:spcAft>
              <a:spcPts val="0"/>
            </a:spcAft>
          </a:pPr>
          <a:endParaRPr lang="en-US" sz="1600">
            <a:cs typeface="B Nazanin" panose="00000400000000000000" pitchFamily="2" charset="-78"/>
          </a:endParaRPr>
        </a:p>
      </dgm:t>
    </dgm:pt>
    <dgm:pt modelId="{0AD92433-3A2A-4356-96BE-5B2EAE1B84F3}" type="pres">
      <dgm:prSet presAssocID="{97A4B665-BD08-4FB8-BC7A-7B81400BC62B}" presName="linearFlow" presStyleCnt="0">
        <dgm:presLayoutVars>
          <dgm:dir/>
          <dgm:resizeHandles val="exact"/>
        </dgm:presLayoutVars>
      </dgm:prSet>
      <dgm:spPr/>
    </dgm:pt>
    <dgm:pt modelId="{9B3308A7-6757-4A66-9E73-B8D51EFFEE46}" type="pres">
      <dgm:prSet presAssocID="{414EABD1-7AF3-42F4-B2EC-5846D9C347F0}" presName="node" presStyleLbl="node1" presStyleIdx="0" presStyleCnt="3" custScaleX="189324" custScaleY="138472" custLinFactX="68" custLinFactNeighborX="100000">
        <dgm:presLayoutVars>
          <dgm:bulletEnabled val="1"/>
        </dgm:presLayoutVars>
      </dgm:prSet>
      <dgm:spPr>
        <a:prstGeom prst="roundRect">
          <a:avLst/>
        </a:prstGeom>
      </dgm:spPr>
      <dgm:t>
        <a:bodyPr/>
        <a:lstStyle/>
        <a:p>
          <a:endParaRPr lang="en-US"/>
        </a:p>
      </dgm:t>
    </dgm:pt>
    <dgm:pt modelId="{0B5568DB-C109-497A-AC98-782CD35F5E70}" type="pres">
      <dgm:prSet presAssocID="{D125CA89-4170-4ABA-97B4-5D2EC1FD55E3}" presName="spacerL" presStyleCnt="0"/>
      <dgm:spPr/>
    </dgm:pt>
    <dgm:pt modelId="{DF89BC0F-0018-48F2-AAF0-ACA8F32EFC32}" type="pres">
      <dgm:prSet presAssocID="{D125CA89-4170-4ABA-97B4-5D2EC1FD55E3}" presName="sibTrans" presStyleLbl="sibTrans2D1" presStyleIdx="0" presStyleCnt="2" custScaleX="37539" custScaleY="48277" custLinFactNeighborX="50128"/>
      <dgm:spPr>
        <a:prstGeom prst="leftArrow">
          <a:avLst/>
        </a:prstGeom>
      </dgm:spPr>
      <dgm:t>
        <a:bodyPr/>
        <a:lstStyle/>
        <a:p>
          <a:endParaRPr lang="en-US"/>
        </a:p>
      </dgm:t>
    </dgm:pt>
    <dgm:pt modelId="{5F1EC9AD-365C-4550-BEEC-17EF2DFBE97C}" type="pres">
      <dgm:prSet presAssocID="{D125CA89-4170-4ABA-97B4-5D2EC1FD55E3}" presName="spacerR" presStyleCnt="0"/>
      <dgm:spPr/>
    </dgm:pt>
    <dgm:pt modelId="{D93A9E7E-E625-4E51-93E2-7A6F820BC0AD}" type="pres">
      <dgm:prSet presAssocID="{DFDA2E2A-9A76-49DF-ADC7-FAF0037E26B0}" presName="node" presStyleLbl="node1" presStyleIdx="1" presStyleCnt="3" custScaleX="189324" custScaleY="138472" custLinFactNeighborX="27022">
        <dgm:presLayoutVars>
          <dgm:bulletEnabled val="1"/>
        </dgm:presLayoutVars>
      </dgm:prSet>
      <dgm:spPr>
        <a:prstGeom prst="roundRect">
          <a:avLst/>
        </a:prstGeom>
      </dgm:spPr>
      <dgm:t>
        <a:bodyPr/>
        <a:lstStyle/>
        <a:p>
          <a:endParaRPr lang="en-US"/>
        </a:p>
      </dgm:t>
    </dgm:pt>
    <dgm:pt modelId="{33448EA1-0B69-4517-9A0A-3E46F607B7CC}" type="pres">
      <dgm:prSet presAssocID="{F8EB04DC-9578-44B3-87B3-4DB43E013E6A}" presName="spacerL" presStyleCnt="0"/>
      <dgm:spPr/>
    </dgm:pt>
    <dgm:pt modelId="{350CE109-14D8-4FC6-B857-BD2E285B8386}" type="pres">
      <dgm:prSet presAssocID="{F8EB04DC-9578-44B3-87B3-4DB43E013E6A}" presName="sibTrans" presStyleLbl="sibTrans2D1" presStyleIdx="1" presStyleCnt="2" custScaleX="17222" custScaleY="34483"/>
      <dgm:spPr/>
      <dgm:t>
        <a:bodyPr/>
        <a:lstStyle/>
        <a:p>
          <a:endParaRPr lang="en-US"/>
        </a:p>
      </dgm:t>
    </dgm:pt>
    <dgm:pt modelId="{509842F8-1738-4231-A096-ECB42FC950F5}" type="pres">
      <dgm:prSet presAssocID="{F8EB04DC-9578-44B3-87B3-4DB43E013E6A}" presName="spacerR" presStyleCnt="0"/>
      <dgm:spPr/>
    </dgm:pt>
    <dgm:pt modelId="{5F95A504-0711-4FE3-B35A-7E0A99F797F1}" type="pres">
      <dgm:prSet presAssocID="{19F1330F-B28A-44F7-A17A-CB275D7E6825}" presName="node" presStyleLbl="node1" presStyleIdx="2" presStyleCnt="3" custScaleX="60198" custScaleY="60198">
        <dgm:presLayoutVars>
          <dgm:bulletEnabled val="1"/>
        </dgm:presLayoutVars>
      </dgm:prSet>
      <dgm:spPr/>
      <dgm:t>
        <a:bodyPr/>
        <a:lstStyle/>
        <a:p>
          <a:endParaRPr lang="en-US"/>
        </a:p>
      </dgm:t>
    </dgm:pt>
  </dgm:ptLst>
  <dgm:cxnLst>
    <dgm:cxn modelId="{10E98474-2075-4137-8100-ED8C270C0F2F}" srcId="{97A4B665-BD08-4FB8-BC7A-7B81400BC62B}" destId="{DFDA2E2A-9A76-49DF-ADC7-FAF0037E26B0}" srcOrd="1" destOrd="0" parTransId="{3B309884-0899-4483-BC40-E348B380DAF7}" sibTransId="{F8EB04DC-9578-44B3-87B3-4DB43E013E6A}"/>
    <dgm:cxn modelId="{3D9CD151-91C4-40DE-A0BC-424F16661C6F}" srcId="{97A4B665-BD08-4FB8-BC7A-7B81400BC62B}" destId="{414EABD1-7AF3-42F4-B2EC-5846D9C347F0}" srcOrd="0" destOrd="0" parTransId="{74FD5487-3EA3-4CDF-ABB9-A2BA66C2AFC1}" sibTransId="{D125CA89-4170-4ABA-97B4-5D2EC1FD55E3}"/>
    <dgm:cxn modelId="{A85C4C6F-793E-4DE6-A7A8-0C8FC31F49F8}" type="presOf" srcId="{97A4B665-BD08-4FB8-BC7A-7B81400BC62B}" destId="{0AD92433-3A2A-4356-96BE-5B2EAE1B84F3}" srcOrd="0" destOrd="0" presId="urn:microsoft.com/office/officeart/2005/8/layout/equation1"/>
    <dgm:cxn modelId="{C3A4A0A8-FB37-4CA7-86E2-BC7A2FAFF616}" srcId="{97A4B665-BD08-4FB8-BC7A-7B81400BC62B}" destId="{19F1330F-B28A-44F7-A17A-CB275D7E6825}" srcOrd="2" destOrd="0" parTransId="{694ED798-01F7-4366-BC07-1B3F24F8F3C4}" sibTransId="{68FFA542-B403-43A4-AC3F-3394A505000B}"/>
    <dgm:cxn modelId="{CD87033C-3932-4ADE-B7C5-A19BCFC0F24E}" type="presOf" srcId="{D125CA89-4170-4ABA-97B4-5D2EC1FD55E3}" destId="{DF89BC0F-0018-48F2-AAF0-ACA8F32EFC32}" srcOrd="0" destOrd="0" presId="urn:microsoft.com/office/officeart/2005/8/layout/equation1"/>
    <dgm:cxn modelId="{E30F2390-BF8B-4108-9C12-1DAE56620DB7}" type="presOf" srcId="{F8EB04DC-9578-44B3-87B3-4DB43E013E6A}" destId="{350CE109-14D8-4FC6-B857-BD2E285B8386}" srcOrd="0" destOrd="0" presId="urn:microsoft.com/office/officeart/2005/8/layout/equation1"/>
    <dgm:cxn modelId="{DFCB1468-4099-4CB2-8D3A-E8267F9B45F4}" type="presOf" srcId="{19F1330F-B28A-44F7-A17A-CB275D7E6825}" destId="{5F95A504-0711-4FE3-B35A-7E0A99F797F1}" srcOrd="0" destOrd="0" presId="urn:microsoft.com/office/officeart/2005/8/layout/equation1"/>
    <dgm:cxn modelId="{B7D883A9-1CE8-40DA-911C-5E08E2606FA8}" type="presOf" srcId="{DFDA2E2A-9A76-49DF-ADC7-FAF0037E26B0}" destId="{D93A9E7E-E625-4E51-93E2-7A6F820BC0AD}" srcOrd="0" destOrd="0" presId="urn:microsoft.com/office/officeart/2005/8/layout/equation1"/>
    <dgm:cxn modelId="{3A5F55A7-40F9-495E-850A-B7279D1461C5}" type="presOf" srcId="{414EABD1-7AF3-42F4-B2EC-5846D9C347F0}" destId="{9B3308A7-6757-4A66-9E73-B8D51EFFEE46}" srcOrd="0" destOrd="0" presId="urn:microsoft.com/office/officeart/2005/8/layout/equation1"/>
    <dgm:cxn modelId="{F0D943B9-5E34-442F-BC34-83A74ECCFEED}" type="presParOf" srcId="{0AD92433-3A2A-4356-96BE-5B2EAE1B84F3}" destId="{9B3308A7-6757-4A66-9E73-B8D51EFFEE46}" srcOrd="0" destOrd="0" presId="urn:microsoft.com/office/officeart/2005/8/layout/equation1"/>
    <dgm:cxn modelId="{A4201330-B647-4DE1-9D96-6701F6C95E06}" type="presParOf" srcId="{0AD92433-3A2A-4356-96BE-5B2EAE1B84F3}" destId="{0B5568DB-C109-497A-AC98-782CD35F5E70}" srcOrd="1" destOrd="0" presId="urn:microsoft.com/office/officeart/2005/8/layout/equation1"/>
    <dgm:cxn modelId="{80E81D5F-9F06-4474-9F7A-F270FA4B3496}" type="presParOf" srcId="{0AD92433-3A2A-4356-96BE-5B2EAE1B84F3}" destId="{DF89BC0F-0018-48F2-AAF0-ACA8F32EFC32}" srcOrd="2" destOrd="0" presId="urn:microsoft.com/office/officeart/2005/8/layout/equation1"/>
    <dgm:cxn modelId="{0EE2A768-EA10-4D6D-BA75-5E6D6F47B5EF}" type="presParOf" srcId="{0AD92433-3A2A-4356-96BE-5B2EAE1B84F3}" destId="{5F1EC9AD-365C-4550-BEEC-17EF2DFBE97C}" srcOrd="3" destOrd="0" presId="urn:microsoft.com/office/officeart/2005/8/layout/equation1"/>
    <dgm:cxn modelId="{A03770E2-BDD8-4B99-85DF-6B4C5EFD79EC}" type="presParOf" srcId="{0AD92433-3A2A-4356-96BE-5B2EAE1B84F3}" destId="{D93A9E7E-E625-4E51-93E2-7A6F820BC0AD}" srcOrd="4" destOrd="0" presId="urn:microsoft.com/office/officeart/2005/8/layout/equation1"/>
    <dgm:cxn modelId="{2E8CEB2C-F2F7-4869-9B77-CC08EF0E5A3D}" type="presParOf" srcId="{0AD92433-3A2A-4356-96BE-5B2EAE1B84F3}" destId="{33448EA1-0B69-4517-9A0A-3E46F607B7CC}" srcOrd="5" destOrd="0" presId="urn:microsoft.com/office/officeart/2005/8/layout/equation1"/>
    <dgm:cxn modelId="{FB1043B6-636A-4764-B74D-C7063A547311}" type="presParOf" srcId="{0AD92433-3A2A-4356-96BE-5B2EAE1B84F3}" destId="{350CE109-14D8-4FC6-B857-BD2E285B8386}" srcOrd="6" destOrd="0" presId="urn:microsoft.com/office/officeart/2005/8/layout/equation1"/>
    <dgm:cxn modelId="{91026B9F-8F06-475A-8461-4015165CB4C3}" type="presParOf" srcId="{0AD92433-3A2A-4356-96BE-5B2EAE1B84F3}" destId="{509842F8-1738-4231-A096-ECB42FC950F5}" srcOrd="7" destOrd="0" presId="urn:microsoft.com/office/officeart/2005/8/layout/equation1"/>
    <dgm:cxn modelId="{0CC3C529-2134-4E81-A21C-D00F1AB635BD}" type="presParOf" srcId="{0AD92433-3A2A-4356-96BE-5B2EAE1B84F3}" destId="{5F95A504-0711-4FE3-B35A-7E0A99F797F1}" srcOrd="8" destOrd="0" presId="urn:microsoft.com/office/officeart/2005/8/layout/equation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3355C8-43F5-47E9-8F0A-84C2DF2909D6}">
      <dsp:nvSpPr>
        <dsp:cNvPr id="0" name=""/>
        <dsp:cNvSpPr/>
      </dsp:nvSpPr>
      <dsp:spPr>
        <a:xfrm>
          <a:off x="7584242" y="2222025"/>
          <a:ext cx="2064829" cy="878350"/>
        </a:xfrm>
        <a:prstGeom prst="ellipse">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1" kern="1200" dirty="0" smtClean="0">
              <a:cs typeface="B Nazanin" panose="00000400000000000000" pitchFamily="2" charset="-78"/>
            </a:rPr>
            <a:t>دروس جزوه مقدمات</a:t>
          </a:r>
          <a:endParaRPr lang="en-US" sz="2000" b="1" kern="1200" dirty="0">
            <a:cs typeface="B Nazanin" panose="00000400000000000000" pitchFamily="2" charset="-78"/>
          </a:endParaRPr>
        </a:p>
      </dsp:txBody>
      <dsp:txXfrm>
        <a:off x="7886629" y="2350656"/>
        <a:ext cx="1460055" cy="621088"/>
      </dsp:txXfrm>
    </dsp:sp>
    <dsp:sp modelId="{611CF354-4B46-40C9-BAD9-8137B2859A0A}">
      <dsp:nvSpPr>
        <dsp:cNvPr id="0" name=""/>
        <dsp:cNvSpPr/>
      </dsp:nvSpPr>
      <dsp:spPr>
        <a:xfrm rot="15778669">
          <a:off x="6367414" y="1579601"/>
          <a:ext cx="2168544" cy="10920"/>
        </a:xfrm>
        <a:custGeom>
          <a:avLst/>
          <a:gdLst/>
          <a:ahLst/>
          <a:cxnLst/>
          <a:rect l="0" t="0" r="0" b="0"/>
          <a:pathLst>
            <a:path>
              <a:moveTo>
                <a:pt x="0" y="5460"/>
              </a:moveTo>
              <a:lnTo>
                <a:pt x="2168544" y="546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en-US" sz="700" kern="1200"/>
        </a:p>
      </dsp:txBody>
      <dsp:txXfrm rot="10800000">
        <a:off x="7397472" y="1530847"/>
        <a:ext cx="108427" cy="108427"/>
      </dsp:txXfrm>
    </dsp:sp>
    <dsp:sp modelId="{5758EA79-C14B-4873-B09B-EBB554AE320F}">
      <dsp:nvSpPr>
        <dsp:cNvPr id="0" name=""/>
        <dsp:cNvSpPr/>
      </dsp:nvSpPr>
      <dsp:spPr>
        <a:xfrm>
          <a:off x="5552113" y="143824"/>
          <a:ext cx="1767016" cy="730196"/>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مقدمه و فاتحه</a:t>
          </a:r>
          <a:endParaRPr lang="en-US" sz="1800" b="1" kern="1200" dirty="0">
            <a:cs typeface="B Nazanin" panose="00000400000000000000" pitchFamily="2" charset="-78"/>
          </a:endParaRPr>
        </a:p>
      </dsp:txBody>
      <dsp:txXfrm>
        <a:off x="5810887" y="250759"/>
        <a:ext cx="1249468" cy="516326"/>
      </dsp:txXfrm>
    </dsp:sp>
    <dsp:sp modelId="{14FB95E0-E7E3-4C15-B065-E97A3385AA70}">
      <dsp:nvSpPr>
        <dsp:cNvPr id="0" name=""/>
        <dsp:cNvSpPr/>
      </dsp:nvSpPr>
      <dsp:spPr>
        <a:xfrm rot="15407970">
          <a:off x="6871214" y="2090606"/>
          <a:ext cx="1160943" cy="10920"/>
        </a:xfrm>
        <a:custGeom>
          <a:avLst/>
          <a:gdLst/>
          <a:ahLst/>
          <a:cxnLst/>
          <a:rect l="0" t="0" r="0" b="0"/>
          <a:pathLst>
            <a:path>
              <a:moveTo>
                <a:pt x="0" y="5460"/>
              </a:moveTo>
              <a:lnTo>
                <a:pt x="1160943" y="546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en-US" sz="500" kern="1200">
            <a:cs typeface="B Nazanin" panose="00000400000000000000" pitchFamily="2" charset="-78"/>
          </a:endParaRPr>
        </a:p>
      </dsp:txBody>
      <dsp:txXfrm rot="10800000">
        <a:off x="7422662" y="2067043"/>
        <a:ext cx="58047" cy="58047"/>
      </dsp:txXfrm>
    </dsp:sp>
    <dsp:sp modelId="{AC0E54E4-183B-4818-A4BB-829C503417D7}">
      <dsp:nvSpPr>
        <dsp:cNvPr id="0" name=""/>
        <dsp:cNvSpPr/>
      </dsp:nvSpPr>
      <dsp:spPr>
        <a:xfrm>
          <a:off x="5552113" y="1165834"/>
          <a:ext cx="1767016" cy="730196"/>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b="1" kern="1200" dirty="0" smtClean="0">
              <a:cs typeface="B Nazanin" panose="00000400000000000000" pitchFamily="2" charset="-78"/>
            </a:rPr>
            <a:t>ویژگی ها، روشها و مفهوم تدبر در قرآن</a:t>
          </a:r>
          <a:endParaRPr lang="en-US" sz="1400" b="1" kern="1200" dirty="0">
            <a:cs typeface="B Nazanin" panose="00000400000000000000" pitchFamily="2" charset="-78"/>
          </a:endParaRPr>
        </a:p>
      </dsp:txBody>
      <dsp:txXfrm>
        <a:off x="5810887" y="1272769"/>
        <a:ext cx="1249468" cy="516326"/>
      </dsp:txXfrm>
    </dsp:sp>
    <dsp:sp modelId="{A5F71FE1-0B3B-47F7-902F-0AA72959A479}">
      <dsp:nvSpPr>
        <dsp:cNvPr id="0" name=""/>
        <dsp:cNvSpPr/>
      </dsp:nvSpPr>
      <dsp:spPr>
        <a:xfrm rot="15161056">
          <a:off x="4751063" y="936135"/>
          <a:ext cx="1234628" cy="10920"/>
        </a:xfrm>
        <a:custGeom>
          <a:avLst/>
          <a:gdLst/>
          <a:ahLst/>
          <a:cxnLst/>
          <a:rect l="0" t="0" r="0" b="0"/>
          <a:pathLst>
            <a:path>
              <a:moveTo>
                <a:pt x="0" y="5460"/>
              </a:moveTo>
              <a:lnTo>
                <a:pt x="1234628" y="546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en-US" sz="500" kern="1200"/>
        </a:p>
      </dsp:txBody>
      <dsp:txXfrm rot="10800000">
        <a:off x="5337511" y="910730"/>
        <a:ext cx="61731" cy="61731"/>
      </dsp:txXfrm>
    </dsp:sp>
    <dsp:sp modelId="{7201ADC7-6E39-4466-9392-8BD0EFCCA618}">
      <dsp:nvSpPr>
        <dsp:cNvPr id="0" name=""/>
        <dsp:cNvSpPr/>
      </dsp:nvSpPr>
      <dsp:spPr>
        <a:xfrm>
          <a:off x="2642535" y="0"/>
          <a:ext cx="2542107" cy="704518"/>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ts val="0"/>
            </a:spcAft>
          </a:pPr>
          <a:r>
            <a:rPr lang="fa-IR" sz="1600" b="1" kern="1200" dirty="0" smtClean="0">
              <a:cs typeface="B Nazanin" panose="00000400000000000000" pitchFamily="2" charset="-78"/>
            </a:rPr>
            <a:t>دانستن ويژگي‌هاي قرآن</a:t>
          </a:r>
          <a:endParaRPr lang="en-US" sz="1600" b="1" kern="1200" dirty="0">
            <a:cs typeface="B Nazanin" panose="00000400000000000000" pitchFamily="2" charset="-78"/>
          </a:endParaRPr>
        </a:p>
      </dsp:txBody>
      <dsp:txXfrm>
        <a:off x="3014818" y="103174"/>
        <a:ext cx="1797541" cy="498170"/>
      </dsp:txXfrm>
    </dsp:sp>
    <dsp:sp modelId="{E6D42511-9EFA-4342-B075-E473EE894147}">
      <dsp:nvSpPr>
        <dsp:cNvPr id="0" name=""/>
        <dsp:cNvSpPr/>
      </dsp:nvSpPr>
      <dsp:spPr>
        <a:xfrm rot="13985745">
          <a:off x="5126513" y="1312832"/>
          <a:ext cx="531839" cy="10920"/>
        </a:xfrm>
        <a:custGeom>
          <a:avLst/>
          <a:gdLst/>
          <a:ahLst/>
          <a:cxnLst/>
          <a:rect l="0" t="0" r="0" b="0"/>
          <a:pathLst>
            <a:path>
              <a:moveTo>
                <a:pt x="0" y="5460"/>
              </a:moveTo>
              <a:lnTo>
                <a:pt x="531839" y="546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en-US" sz="500" kern="1200"/>
        </a:p>
      </dsp:txBody>
      <dsp:txXfrm rot="10800000">
        <a:off x="5379137" y="1304997"/>
        <a:ext cx="26591" cy="26591"/>
      </dsp:txXfrm>
    </dsp:sp>
    <dsp:sp modelId="{23C82AA0-84A4-4F83-9B80-D70FB961386B}">
      <dsp:nvSpPr>
        <dsp:cNvPr id="0" name=""/>
        <dsp:cNvSpPr/>
      </dsp:nvSpPr>
      <dsp:spPr>
        <a:xfrm>
          <a:off x="2690647" y="771144"/>
          <a:ext cx="2542107" cy="669017"/>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ts val="0"/>
            </a:spcAft>
          </a:pPr>
          <a:r>
            <a:rPr lang="fa-IR" sz="1600" b="1" kern="1200" dirty="0" smtClean="0">
              <a:cs typeface="B Nazanin" panose="00000400000000000000" pitchFamily="2" charset="-78"/>
            </a:rPr>
            <a:t>برخي از روش‌هاي مطالعه و فهم قرآن</a:t>
          </a:r>
          <a:endParaRPr lang="en-US" sz="1600" b="1" kern="1200" dirty="0">
            <a:cs typeface="B Nazanin" panose="00000400000000000000" pitchFamily="2" charset="-78"/>
          </a:endParaRPr>
        </a:p>
      </dsp:txBody>
      <dsp:txXfrm>
        <a:off x="3062930" y="869119"/>
        <a:ext cx="1797541" cy="473067"/>
      </dsp:txXfrm>
    </dsp:sp>
    <dsp:sp modelId="{BA51B1F2-F17E-4A85-9A3E-D11CF2215BF0}">
      <dsp:nvSpPr>
        <dsp:cNvPr id="0" name=""/>
        <dsp:cNvSpPr/>
      </dsp:nvSpPr>
      <dsp:spPr>
        <a:xfrm rot="7794477">
          <a:off x="5196109" y="1691828"/>
          <a:ext cx="433739" cy="10920"/>
        </a:xfrm>
        <a:custGeom>
          <a:avLst/>
          <a:gdLst/>
          <a:ahLst/>
          <a:cxnLst/>
          <a:rect l="0" t="0" r="0" b="0"/>
          <a:pathLst>
            <a:path>
              <a:moveTo>
                <a:pt x="0" y="5460"/>
              </a:moveTo>
              <a:lnTo>
                <a:pt x="433739" y="546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en-US" sz="500" kern="1200"/>
        </a:p>
      </dsp:txBody>
      <dsp:txXfrm rot="10800000">
        <a:off x="5402135" y="1686445"/>
        <a:ext cx="21686" cy="21686"/>
      </dsp:txXfrm>
    </dsp:sp>
    <dsp:sp modelId="{F78F2878-65D6-425D-B137-517BD3D83430}">
      <dsp:nvSpPr>
        <dsp:cNvPr id="0" name=""/>
        <dsp:cNvSpPr/>
      </dsp:nvSpPr>
      <dsp:spPr>
        <a:xfrm>
          <a:off x="2731737" y="1495039"/>
          <a:ext cx="2542107" cy="737210"/>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ts val="0"/>
            </a:spcAft>
          </a:pPr>
          <a:r>
            <a:rPr lang="fa-IR" sz="1600" b="1" kern="1200" dirty="0" smtClean="0">
              <a:cs typeface="B Nazanin" panose="00000400000000000000" pitchFamily="2" charset="-78"/>
            </a:rPr>
            <a:t>بررسي مفهوم تدبر در قرآن </a:t>
          </a:r>
          <a:r>
            <a:rPr lang="fa-IR" sz="1200" b="1" kern="1200" dirty="0" smtClean="0">
              <a:cs typeface="B Nazanin" panose="00000400000000000000" pitchFamily="2" charset="-78"/>
            </a:rPr>
            <a:t>و معرفي روش‌هاي آن</a:t>
          </a:r>
          <a:endParaRPr lang="en-US" sz="1200" b="1" kern="1200" dirty="0">
            <a:cs typeface="B Nazanin" panose="00000400000000000000" pitchFamily="2" charset="-78"/>
          </a:endParaRPr>
        </a:p>
      </dsp:txBody>
      <dsp:txXfrm>
        <a:off x="3104020" y="1603001"/>
        <a:ext cx="1797541" cy="521286"/>
      </dsp:txXfrm>
    </dsp:sp>
    <dsp:sp modelId="{6D649CE5-15B9-468F-BBC6-4D4815674C79}">
      <dsp:nvSpPr>
        <dsp:cNvPr id="0" name=""/>
        <dsp:cNvSpPr/>
      </dsp:nvSpPr>
      <dsp:spPr>
        <a:xfrm rot="5988709">
          <a:off x="6870991" y="3256227"/>
          <a:ext cx="1218801" cy="10920"/>
        </a:xfrm>
        <a:custGeom>
          <a:avLst/>
          <a:gdLst/>
          <a:ahLst/>
          <a:cxnLst/>
          <a:rect l="0" t="0" r="0" b="0"/>
          <a:pathLst>
            <a:path>
              <a:moveTo>
                <a:pt x="0" y="5460"/>
              </a:moveTo>
              <a:lnTo>
                <a:pt x="1218801" y="546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en-US" sz="500" kern="1200">
            <a:cs typeface="B Nazanin" panose="00000400000000000000" pitchFamily="2" charset="-78"/>
          </a:endParaRPr>
        </a:p>
      </dsp:txBody>
      <dsp:txXfrm rot="10800000">
        <a:off x="7449922" y="3231217"/>
        <a:ext cx="60940" cy="60940"/>
      </dsp:txXfrm>
    </dsp:sp>
    <dsp:sp modelId="{B0E18572-BF35-4E7E-95A8-A6E9FC950190}">
      <dsp:nvSpPr>
        <dsp:cNvPr id="0" name=""/>
        <dsp:cNvSpPr/>
      </dsp:nvSpPr>
      <dsp:spPr>
        <a:xfrm>
          <a:off x="5609526" y="3497076"/>
          <a:ext cx="1767016" cy="730196"/>
        </a:xfrm>
        <a:prstGeom prst="ellipse">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ts val="0"/>
            </a:spcAft>
          </a:pPr>
          <a:r>
            <a:rPr lang="fa-IR" sz="1800" b="1" kern="1200" dirty="0" smtClean="0">
              <a:cs typeface="B Nazanin" panose="00000400000000000000" pitchFamily="2" charset="-78"/>
            </a:rPr>
            <a:t>تدبر در </a:t>
          </a:r>
        </a:p>
        <a:p>
          <a:pPr lvl="0" algn="ctr" defTabSz="800100" rtl="1">
            <a:lnSpc>
              <a:spcPct val="90000"/>
            </a:lnSpc>
            <a:spcBef>
              <a:spcPct val="0"/>
            </a:spcBef>
            <a:spcAft>
              <a:spcPts val="0"/>
            </a:spcAft>
          </a:pPr>
          <a:r>
            <a:rPr lang="fa-IR" sz="1800" b="1" kern="1200" dirty="0" smtClean="0">
              <a:cs typeface="B Nazanin" panose="00000400000000000000" pitchFamily="2" charset="-78"/>
            </a:rPr>
            <a:t>سور مبارکه</a:t>
          </a:r>
          <a:endParaRPr lang="en-US" sz="1800" b="1" kern="1200" dirty="0">
            <a:cs typeface="B Nazanin" panose="00000400000000000000" pitchFamily="2" charset="-78"/>
          </a:endParaRPr>
        </a:p>
      </dsp:txBody>
      <dsp:txXfrm>
        <a:off x="5868300" y="3604011"/>
        <a:ext cx="1249468" cy="516326"/>
      </dsp:txXfrm>
    </dsp:sp>
    <dsp:sp modelId="{C2A22435-369D-4D1C-B97B-AFFADBC6D259}">
      <dsp:nvSpPr>
        <dsp:cNvPr id="0" name=""/>
        <dsp:cNvSpPr/>
      </dsp:nvSpPr>
      <dsp:spPr>
        <a:xfrm rot="14537936">
          <a:off x="4508469" y="3191216"/>
          <a:ext cx="1503294" cy="10920"/>
        </a:xfrm>
        <a:custGeom>
          <a:avLst/>
          <a:gdLst/>
          <a:ahLst/>
          <a:cxnLst/>
          <a:rect l="0" t="0" r="0" b="0"/>
          <a:pathLst>
            <a:path>
              <a:moveTo>
                <a:pt x="0" y="5460"/>
              </a:moveTo>
              <a:lnTo>
                <a:pt x="1503294" y="546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en-US" sz="500" kern="1200">
            <a:cs typeface="B Nazanin" panose="00000400000000000000" pitchFamily="2" charset="-78"/>
          </a:endParaRPr>
        </a:p>
      </dsp:txBody>
      <dsp:txXfrm rot="10800000">
        <a:off x="5222534" y="3159094"/>
        <a:ext cx="75164" cy="75164"/>
      </dsp:txXfrm>
    </dsp:sp>
    <dsp:sp modelId="{662ACB71-A745-48F1-9876-6A8A770E26B8}">
      <dsp:nvSpPr>
        <dsp:cNvPr id="0" name=""/>
        <dsp:cNvSpPr/>
      </dsp:nvSpPr>
      <dsp:spPr>
        <a:xfrm>
          <a:off x="3092888" y="2348522"/>
          <a:ext cx="1817817" cy="365315"/>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فلق</a:t>
          </a:r>
          <a:endParaRPr lang="en-US" sz="1800" b="1" kern="1200" dirty="0">
            <a:cs typeface="B Nazanin" panose="00000400000000000000" pitchFamily="2" charset="-78"/>
          </a:endParaRPr>
        </a:p>
      </dsp:txBody>
      <dsp:txXfrm>
        <a:off x="3359101" y="2402021"/>
        <a:ext cx="1285391" cy="258317"/>
      </dsp:txXfrm>
    </dsp:sp>
    <dsp:sp modelId="{643DC9A8-8380-4ABC-AEF2-113DF4EC2C7C}">
      <dsp:nvSpPr>
        <dsp:cNvPr id="0" name=""/>
        <dsp:cNvSpPr/>
      </dsp:nvSpPr>
      <dsp:spPr>
        <a:xfrm rot="10789399">
          <a:off x="2463813" y="2526689"/>
          <a:ext cx="629076" cy="10920"/>
        </a:xfrm>
        <a:custGeom>
          <a:avLst/>
          <a:gdLst/>
          <a:ahLst/>
          <a:cxnLst/>
          <a:rect l="0" t="0" r="0" b="0"/>
          <a:pathLst>
            <a:path>
              <a:moveTo>
                <a:pt x="0" y="5460"/>
              </a:moveTo>
              <a:lnTo>
                <a:pt x="629076" y="546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762625" y="2516423"/>
        <a:ext cx="31453" cy="31453"/>
      </dsp:txXfrm>
    </dsp:sp>
    <dsp:sp modelId="{339CB54F-A06A-46FF-B7C7-28AB3E50218C}">
      <dsp:nvSpPr>
        <dsp:cNvPr id="0" name=""/>
        <dsp:cNvSpPr/>
      </dsp:nvSpPr>
      <dsp:spPr>
        <a:xfrm>
          <a:off x="603467" y="2376266"/>
          <a:ext cx="1860347" cy="313707"/>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smtClean="0">
              <a:cs typeface="B Nazanin" panose="00000400000000000000" pitchFamily="2" charset="-78"/>
            </a:rPr>
            <a:t>ایمان به غیب</a:t>
          </a:r>
          <a:endParaRPr lang="en-US" sz="1800" b="1" kern="1200" dirty="0">
            <a:cs typeface="B Nazanin" panose="00000400000000000000" pitchFamily="2" charset="-78"/>
          </a:endParaRPr>
        </a:p>
      </dsp:txBody>
      <dsp:txXfrm>
        <a:off x="618781" y="2391580"/>
        <a:ext cx="1829719" cy="283079"/>
      </dsp:txXfrm>
    </dsp:sp>
    <dsp:sp modelId="{1170EBC6-AC05-49DA-BE91-1131672F3950}">
      <dsp:nvSpPr>
        <dsp:cNvPr id="0" name=""/>
        <dsp:cNvSpPr/>
      </dsp:nvSpPr>
      <dsp:spPr>
        <a:xfrm rot="14027192">
          <a:off x="4711541" y="3401273"/>
          <a:ext cx="1128975" cy="10920"/>
        </a:xfrm>
        <a:custGeom>
          <a:avLst/>
          <a:gdLst/>
          <a:ahLst/>
          <a:cxnLst/>
          <a:rect l="0" t="0" r="0" b="0"/>
          <a:pathLst>
            <a:path>
              <a:moveTo>
                <a:pt x="0" y="5460"/>
              </a:moveTo>
              <a:lnTo>
                <a:pt x="1128975" y="546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en-US" sz="500" kern="1200"/>
        </a:p>
      </dsp:txBody>
      <dsp:txXfrm rot="10800000">
        <a:off x="5247805" y="3378509"/>
        <a:ext cx="56448" cy="56448"/>
      </dsp:txXfrm>
    </dsp:sp>
    <dsp:sp modelId="{D835F91F-88C7-4DB2-A8D6-3A2E12A9DC33}">
      <dsp:nvSpPr>
        <dsp:cNvPr id="0" name=""/>
        <dsp:cNvSpPr/>
      </dsp:nvSpPr>
      <dsp:spPr>
        <a:xfrm>
          <a:off x="3124715" y="2768635"/>
          <a:ext cx="1817817" cy="365315"/>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ناس</a:t>
          </a:r>
          <a:endParaRPr lang="en-US" sz="1800" b="1" kern="1200" dirty="0">
            <a:cs typeface="B Nazanin" panose="00000400000000000000" pitchFamily="2" charset="-78"/>
          </a:endParaRPr>
        </a:p>
      </dsp:txBody>
      <dsp:txXfrm>
        <a:off x="3390928" y="2822134"/>
        <a:ext cx="1285391" cy="258317"/>
      </dsp:txXfrm>
    </dsp:sp>
    <dsp:sp modelId="{D3D12732-9C4C-4C45-83B2-C52315D755A2}">
      <dsp:nvSpPr>
        <dsp:cNvPr id="0" name=""/>
        <dsp:cNvSpPr/>
      </dsp:nvSpPr>
      <dsp:spPr>
        <a:xfrm rot="10810774">
          <a:off x="2463813" y="2944796"/>
          <a:ext cx="660903" cy="10920"/>
        </a:xfrm>
        <a:custGeom>
          <a:avLst/>
          <a:gdLst/>
          <a:ahLst/>
          <a:cxnLst/>
          <a:rect l="0" t="0" r="0" b="0"/>
          <a:pathLst>
            <a:path>
              <a:moveTo>
                <a:pt x="0" y="5460"/>
              </a:moveTo>
              <a:lnTo>
                <a:pt x="660903" y="546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777742" y="2933734"/>
        <a:ext cx="33045" cy="33045"/>
      </dsp:txXfrm>
    </dsp:sp>
    <dsp:sp modelId="{FBD2C3F9-C153-4B36-BCAC-5A1E6A3C36C6}">
      <dsp:nvSpPr>
        <dsp:cNvPr id="0" name=""/>
        <dsp:cNvSpPr/>
      </dsp:nvSpPr>
      <dsp:spPr>
        <a:xfrm>
          <a:off x="603467" y="2792367"/>
          <a:ext cx="1860347" cy="313707"/>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ایمان به غیب</a:t>
          </a:r>
          <a:endParaRPr lang="en-US" sz="1800" b="1" kern="1200" dirty="0">
            <a:cs typeface="B Nazanin" panose="00000400000000000000" pitchFamily="2" charset="-78"/>
          </a:endParaRPr>
        </a:p>
      </dsp:txBody>
      <dsp:txXfrm>
        <a:off x="618781" y="2807681"/>
        <a:ext cx="1829719" cy="283079"/>
      </dsp:txXfrm>
    </dsp:sp>
    <dsp:sp modelId="{0ABBC48F-052D-4084-8C8A-1FE69C898FAD}">
      <dsp:nvSpPr>
        <dsp:cNvPr id="0" name=""/>
        <dsp:cNvSpPr/>
      </dsp:nvSpPr>
      <dsp:spPr>
        <a:xfrm rot="12980721">
          <a:off x="4861984" y="3611329"/>
          <a:ext cx="828090" cy="10920"/>
        </a:xfrm>
        <a:custGeom>
          <a:avLst/>
          <a:gdLst/>
          <a:ahLst/>
          <a:cxnLst/>
          <a:rect l="0" t="0" r="0" b="0"/>
          <a:pathLst>
            <a:path>
              <a:moveTo>
                <a:pt x="0" y="5460"/>
              </a:moveTo>
              <a:lnTo>
                <a:pt x="828090" y="546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en-US" sz="500" kern="1200"/>
        </a:p>
      </dsp:txBody>
      <dsp:txXfrm rot="10800000">
        <a:off x="5255327" y="3596087"/>
        <a:ext cx="41404" cy="41404"/>
      </dsp:txXfrm>
    </dsp:sp>
    <dsp:sp modelId="{2794FD1E-D95E-4C38-9C14-3C5CB58904CB}">
      <dsp:nvSpPr>
        <dsp:cNvPr id="0" name=""/>
        <dsp:cNvSpPr/>
      </dsp:nvSpPr>
      <dsp:spPr>
        <a:xfrm>
          <a:off x="3124715" y="3188748"/>
          <a:ext cx="1817817" cy="365315"/>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نصر</a:t>
          </a:r>
          <a:endParaRPr lang="en-US" sz="1800" b="1" kern="1200" dirty="0">
            <a:cs typeface="B Nazanin" panose="00000400000000000000" pitchFamily="2" charset="-78"/>
          </a:endParaRPr>
        </a:p>
      </dsp:txBody>
      <dsp:txXfrm>
        <a:off x="3390928" y="3242247"/>
        <a:ext cx="1285391" cy="258317"/>
      </dsp:txXfrm>
    </dsp:sp>
    <dsp:sp modelId="{6A17D467-A037-4955-99B2-719B7DD32D47}">
      <dsp:nvSpPr>
        <dsp:cNvPr id="0" name=""/>
        <dsp:cNvSpPr/>
      </dsp:nvSpPr>
      <dsp:spPr>
        <a:xfrm rot="10810774">
          <a:off x="2463813" y="3364909"/>
          <a:ext cx="660903" cy="10920"/>
        </a:xfrm>
        <a:custGeom>
          <a:avLst/>
          <a:gdLst/>
          <a:ahLst/>
          <a:cxnLst/>
          <a:rect l="0" t="0" r="0" b="0"/>
          <a:pathLst>
            <a:path>
              <a:moveTo>
                <a:pt x="0" y="5460"/>
              </a:moveTo>
              <a:lnTo>
                <a:pt x="660903" y="546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777742" y="3353847"/>
        <a:ext cx="33045" cy="33045"/>
      </dsp:txXfrm>
    </dsp:sp>
    <dsp:sp modelId="{7C2F68D7-F780-4EF0-B41A-F199E7278EAA}">
      <dsp:nvSpPr>
        <dsp:cNvPr id="0" name=""/>
        <dsp:cNvSpPr/>
      </dsp:nvSpPr>
      <dsp:spPr>
        <a:xfrm>
          <a:off x="603467" y="3212480"/>
          <a:ext cx="1860347" cy="313707"/>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ایمان به غیب</a:t>
          </a:r>
          <a:endParaRPr lang="en-US" sz="1800" b="1" kern="1200" dirty="0">
            <a:cs typeface="B Nazanin" panose="00000400000000000000" pitchFamily="2" charset="-78"/>
          </a:endParaRPr>
        </a:p>
      </dsp:txBody>
      <dsp:txXfrm>
        <a:off x="618781" y="3227794"/>
        <a:ext cx="1829719" cy="283079"/>
      </dsp:txXfrm>
    </dsp:sp>
    <dsp:sp modelId="{5F73C3F8-DB93-40A8-A747-FABE4916E43A}">
      <dsp:nvSpPr>
        <dsp:cNvPr id="0" name=""/>
        <dsp:cNvSpPr/>
      </dsp:nvSpPr>
      <dsp:spPr>
        <a:xfrm rot="11229105">
          <a:off x="4939917" y="3814869"/>
          <a:ext cx="672223" cy="10920"/>
        </a:xfrm>
        <a:custGeom>
          <a:avLst/>
          <a:gdLst/>
          <a:ahLst/>
          <a:cxnLst/>
          <a:rect l="0" t="0" r="0" b="0"/>
          <a:pathLst>
            <a:path>
              <a:moveTo>
                <a:pt x="0" y="5460"/>
              </a:moveTo>
              <a:lnTo>
                <a:pt x="672223" y="546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en-US" sz="500" kern="1200"/>
        </a:p>
      </dsp:txBody>
      <dsp:txXfrm rot="10800000">
        <a:off x="5259223" y="3803523"/>
        <a:ext cx="33611" cy="33611"/>
      </dsp:txXfrm>
    </dsp:sp>
    <dsp:sp modelId="{319806C3-FC02-4933-AA66-414AEE5A49EF}">
      <dsp:nvSpPr>
        <dsp:cNvPr id="0" name=""/>
        <dsp:cNvSpPr/>
      </dsp:nvSpPr>
      <dsp:spPr>
        <a:xfrm>
          <a:off x="3124715" y="3608861"/>
          <a:ext cx="1817817" cy="339246"/>
        </a:xfrm>
        <a:prstGeom prst="ellipse">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ماعون</a:t>
          </a:r>
          <a:endParaRPr lang="en-US" sz="1800" b="1" kern="1200" dirty="0">
            <a:cs typeface="B Nazanin" panose="00000400000000000000" pitchFamily="2" charset="-78"/>
          </a:endParaRPr>
        </a:p>
      </dsp:txBody>
      <dsp:txXfrm>
        <a:off x="3390928" y="3658542"/>
        <a:ext cx="1285391" cy="239884"/>
      </dsp:txXfrm>
    </dsp:sp>
    <dsp:sp modelId="{99135E64-4411-4EBD-BFEB-69C12920C1EB}">
      <dsp:nvSpPr>
        <dsp:cNvPr id="0" name=""/>
        <dsp:cNvSpPr/>
      </dsp:nvSpPr>
      <dsp:spPr>
        <a:xfrm rot="10810774">
          <a:off x="2463813" y="3771988"/>
          <a:ext cx="660903" cy="10920"/>
        </a:xfrm>
        <a:custGeom>
          <a:avLst/>
          <a:gdLst/>
          <a:ahLst/>
          <a:cxnLst/>
          <a:rect l="0" t="0" r="0" b="0"/>
          <a:pathLst>
            <a:path>
              <a:moveTo>
                <a:pt x="0" y="5460"/>
              </a:moveTo>
              <a:lnTo>
                <a:pt x="660903" y="546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777742" y="3760926"/>
        <a:ext cx="33045" cy="33045"/>
      </dsp:txXfrm>
    </dsp:sp>
    <dsp:sp modelId="{D18070F7-5A71-465D-A218-1D2C0133291C}">
      <dsp:nvSpPr>
        <dsp:cNvPr id="0" name=""/>
        <dsp:cNvSpPr/>
      </dsp:nvSpPr>
      <dsp:spPr>
        <a:xfrm>
          <a:off x="603467" y="3619559"/>
          <a:ext cx="1860347" cy="313707"/>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توجه روزافزون به خدا</a:t>
          </a:r>
          <a:endParaRPr lang="en-US" sz="1800" b="1" kern="1200" dirty="0">
            <a:cs typeface="B Nazanin" panose="00000400000000000000" pitchFamily="2" charset="-78"/>
          </a:endParaRPr>
        </a:p>
      </dsp:txBody>
      <dsp:txXfrm>
        <a:off x="618781" y="3634873"/>
        <a:ext cx="1829719" cy="283079"/>
      </dsp:txXfrm>
    </dsp:sp>
    <dsp:sp modelId="{979E17BA-748A-4ADA-8702-D48C8B12C0E3}">
      <dsp:nvSpPr>
        <dsp:cNvPr id="0" name=""/>
        <dsp:cNvSpPr/>
      </dsp:nvSpPr>
      <dsp:spPr>
        <a:xfrm rot="9248028">
          <a:off x="4905401" y="3933868"/>
          <a:ext cx="741255" cy="180000"/>
        </a:xfrm>
        <a:custGeom>
          <a:avLst/>
          <a:gdLst/>
          <a:ahLst/>
          <a:cxnLst/>
          <a:rect l="0" t="0" r="0" b="0"/>
          <a:pathLst>
            <a:path>
              <a:moveTo>
                <a:pt x="0" y="90000"/>
              </a:moveTo>
              <a:lnTo>
                <a:pt x="741255" y="9000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rtl="1">
            <a:lnSpc>
              <a:spcPct val="90000"/>
            </a:lnSpc>
            <a:spcBef>
              <a:spcPct val="0"/>
            </a:spcBef>
            <a:spcAft>
              <a:spcPct val="35000"/>
            </a:spcAft>
          </a:pPr>
          <a:endParaRPr lang="en-US" sz="1400" kern="1200"/>
        </a:p>
      </dsp:txBody>
      <dsp:txXfrm rot="10800000">
        <a:off x="5257498" y="3560476"/>
        <a:ext cx="37062" cy="926785"/>
      </dsp:txXfrm>
    </dsp:sp>
    <dsp:sp modelId="{1101681E-9407-445D-9A64-9613EC2743B6}">
      <dsp:nvSpPr>
        <dsp:cNvPr id="0" name=""/>
        <dsp:cNvSpPr/>
      </dsp:nvSpPr>
      <dsp:spPr>
        <a:xfrm>
          <a:off x="3124715" y="4002905"/>
          <a:ext cx="1817817" cy="365315"/>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همزه</a:t>
          </a:r>
          <a:endParaRPr lang="en-US" sz="1800" b="1" kern="1200" dirty="0">
            <a:cs typeface="B Nazanin" panose="00000400000000000000" pitchFamily="2" charset="-78"/>
          </a:endParaRPr>
        </a:p>
      </dsp:txBody>
      <dsp:txXfrm>
        <a:off x="3390928" y="4056404"/>
        <a:ext cx="1285391" cy="258317"/>
      </dsp:txXfrm>
    </dsp:sp>
    <dsp:sp modelId="{F1EBA69E-C475-4AD2-8DA0-BD82B2EE54C0}">
      <dsp:nvSpPr>
        <dsp:cNvPr id="0" name=""/>
        <dsp:cNvSpPr/>
      </dsp:nvSpPr>
      <dsp:spPr>
        <a:xfrm rot="10810774">
          <a:off x="2463813" y="4179066"/>
          <a:ext cx="660903" cy="10920"/>
        </a:xfrm>
        <a:custGeom>
          <a:avLst/>
          <a:gdLst/>
          <a:ahLst/>
          <a:cxnLst/>
          <a:rect l="0" t="0" r="0" b="0"/>
          <a:pathLst>
            <a:path>
              <a:moveTo>
                <a:pt x="0" y="5460"/>
              </a:moveTo>
              <a:lnTo>
                <a:pt x="660903" y="546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777742" y="4168004"/>
        <a:ext cx="33045" cy="33045"/>
      </dsp:txXfrm>
    </dsp:sp>
    <dsp:sp modelId="{9F825EFC-E28C-4068-823A-253D27F213E6}">
      <dsp:nvSpPr>
        <dsp:cNvPr id="0" name=""/>
        <dsp:cNvSpPr/>
      </dsp:nvSpPr>
      <dsp:spPr>
        <a:xfrm>
          <a:off x="603467" y="4026637"/>
          <a:ext cx="1860347" cy="313707"/>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درک نیازهای مردم</a:t>
          </a:r>
          <a:endParaRPr lang="en-US" sz="1800" b="1" kern="1200" dirty="0">
            <a:cs typeface="B Nazanin" panose="00000400000000000000" pitchFamily="2" charset="-78"/>
          </a:endParaRPr>
        </a:p>
      </dsp:txBody>
      <dsp:txXfrm>
        <a:off x="618781" y="4041951"/>
        <a:ext cx="1829719" cy="283079"/>
      </dsp:txXfrm>
    </dsp:sp>
    <dsp:sp modelId="{2263434D-0506-41BA-AF48-636C0A669910}">
      <dsp:nvSpPr>
        <dsp:cNvPr id="0" name=""/>
        <dsp:cNvSpPr/>
      </dsp:nvSpPr>
      <dsp:spPr>
        <a:xfrm rot="7913712">
          <a:off x="4776611" y="4143925"/>
          <a:ext cx="998836" cy="180000"/>
        </a:xfrm>
        <a:custGeom>
          <a:avLst/>
          <a:gdLst/>
          <a:ahLst/>
          <a:cxnLst/>
          <a:rect l="0" t="0" r="0" b="0"/>
          <a:pathLst>
            <a:path>
              <a:moveTo>
                <a:pt x="0" y="90000"/>
              </a:moveTo>
              <a:lnTo>
                <a:pt x="998836" y="9000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rtl="1">
            <a:lnSpc>
              <a:spcPct val="90000"/>
            </a:lnSpc>
            <a:spcBef>
              <a:spcPct val="0"/>
            </a:spcBef>
            <a:spcAft>
              <a:spcPct val="35000"/>
            </a:spcAft>
          </a:pPr>
          <a:endParaRPr lang="en-US" sz="1400" kern="1200"/>
        </a:p>
      </dsp:txBody>
      <dsp:txXfrm rot="10800000">
        <a:off x="5251058" y="3770532"/>
        <a:ext cx="49941" cy="926785"/>
      </dsp:txXfrm>
    </dsp:sp>
    <dsp:sp modelId="{54D1435F-B478-4105-A18F-2FDC30EC6950}">
      <dsp:nvSpPr>
        <dsp:cNvPr id="0" name=""/>
        <dsp:cNvSpPr/>
      </dsp:nvSpPr>
      <dsp:spPr>
        <a:xfrm>
          <a:off x="3124715" y="4423018"/>
          <a:ext cx="1817817" cy="365315"/>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زالزال</a:t>
          </a:r>
          <a:endParaRPr lang="en-US" sz="1800" b="1" kern="1200" dirty="0">
            <a:cs typeface="B Nazanin" panose="00000400000000000000" pitchFamily="2" charset="-78"/>
          </a:endParaRPr>
        </a:p>
      </dsp:txBody>
      <dsp:txXfrm>
        <a:off x="3390928" y="4476517"/>
        <a:ext cx="1285391" cy="258317"/>
      </dsp:txXfrm>
    </dsp:sp>
    <dsp:sp modelId="{5D175648-28AF-4AAE-949D-4A2047FB1CBB}">
      <dsp:nvSpPr>
        <dsp:cNvPr id="0" name=""/>
        <dsp:cNvSpPr/>
      </dsp:nvSpPr>
      <dsp:spPr>
        <a:xfrm rot="10810774">
          <a:off x="2463813" y="4599179"/>
          <a:ext cx="660903" cy="10920"/>
        </a:xfrm>
        <a:custGeom>
          <a:avLst/>
          <a:gdLst/>
          <a:ahLst/>
          <a:cxnLst/>
          <a:rect l="0" t="0" r="0" b="0"/>
          <a:pathLst>
            <a:path>
              <a:moveTo>
                <a:pt x="0" y="5460"/>
              </a:moveTo>
              <a:lnTo>
                <a:pt x="660903" y="546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777742" y="4588117"/>
        <a:ext cx="33045" cy="33045"/>
      </dsp:txXfrm>
    </dsp:sp>
    <dsp:sp modelId="{9A7ACEC2-2DA7-441B-BC66-467DF6C79DB5}">
      <dsp:nvSpPr>
        <dsp:cNvPr id="0" name=""/>
        <dsp:cNvSpPr/>
      </dsp:nvSpPr>
      <dsp:spPr>
        <a:xfrm>
          <a:off x="603467" y="4446750"/>
          <a:ext cx="1860347" cy="313707"/>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smtClean="0">
              <a:cs typeface="B Nazanin" panose="00000400000000000000" pitchFamily="2" charset="-78"/>
            </a:rPr>
            <a:t>توجه به آخرت</a:t>
          </a:r>
          <a:endParaRPr lang="en-US" sz="1800" b="1" kern="1200" dirty="0">
            <a:cs typeface="B Nazanin" panose="00000400000000000000" pitchFamily="2" charset="-78"/>
          </a:endParaRPr>
        </a:p>
      </dsp:txBody>
      <dsp:txXfrm>
        <a:off x="618781" y="4462064"/>
        <a:ext cx="1829719" cy="283079"/>
      </dsp:txXfrm>
    </dsp:sp>
    <dsp:sp modelId="{966FE759-9E73-4316-A69C-E75677A4ED82}">
      <dsp:nvSpPr>
        <dsp:cNvPr id="0" name=""/>
        <dsp:cNvSpPr/>
      </dsp:nvSpPr>
      <dsp:spPr>
        <a:xfrm rot="7189301">
          <a:off x="4605418" y="4353981"/>
          <a:ext cx="1341222" cy="180000"/>
        </a:xfrm>
        <a:custGeom>
          <a:avLst/>
          <a:gdLst/>
          <a:ahLst/>
          <a:cxnLst/>
          <a:rect l="0" t="0" r="0" b="0"/>
          <a:pathLst>
            <a:path>
              <a:moveTo>
                <a:pt x="0" y="90000"/>
              </a:moveTo>
              <a:lnTo>
                <a:pt x="1341222" y="9000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rtl="1">
            <a:lnSpc>
              <a:spcPct val="90000"/>
            </a:lnSpc>
            <a:spcBef>
              <a:spcPct val="0"/>
            </a:spcBef>
            <a:spcAft>
              <a:spcPct val="35000"/>
            </a:spcAft>
          </a:pPr>
          <a:endParaRPr lang="en-US" sz="1400" kern="1200"/>
        </a:p>
      </dsp:txBody>
      <dsp:txXfrm rot="10800000">
        <a:off x="5242498" y="3980589"/>
        <a:ext cx="67061" cy="926785"/>
      </dsp:txXfrm>
    </dsp:sp>
    <dsp:sp modelId="{E5485476-90A6-4CA2-BCC1-98D9F1503366}">
      <dsp:nvSpPr>
        <dsp:cNvPr id="0" name=""/>
        <dsp:cNvSpPr/>
      </dsp:nvSpPr>
      <dsp:spPr>
        <a:xfrm>
          <a:off x="3124715" y="4843130"/>
          <a:ext cx="1817817" cy="365315"/>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ضحی</a:t>
          </a:r>
          <a:endParaRPr lang="en-US" sz="1800" b="1" kern="1200" dirty="0">
            <a:cs typeface="B Nazanin" panose="00000400000000000000" pitchFamily="2" charset="-78"/>
          </a:endParaRPr>
        </a:p>
      </dsp:txBody>
      <dsp:txXfrm>
        <a:off x="3390928" y="4896629"/>
        <a:ext cx="1285391" cy="258317"/>
      </dsp:txXfrm>
    </dsp:sp>
    <dsp:sp modelId="{105C1B04-9B54-422A-B29C-7A19BBBFB234}">
      <dsp:nvSpPr>
        <dsp:cNvPr id="0" name=""/>
        <dsp:cNvSpPr/>
      </dsp:nvSpPr>
      <dsp:spPr>
        <a:xfrm rot="10810774">
          <a:off x="2463813" y="5019292"/>
          <a:ext cx="660903" cy="10920"/>
        </a:xfrm>
        <a:custGeom>
          <a:avLst/>
          <a:gdLst/>
          <a:ahLst/>
          <a:cxnLst/>
          <a:rect l="0" t="0" r="0" b="0"/>
          <a:pathLst>
            <a:path>
              <a:moveTo>
                <a:pt x="0" y="5460"/>
              </a:moveTo>
              <a:lnTo>
                <a:pt x="660903" y="546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777742" y="5008230"/>
        <a:ext cx="33045" cy="33045"/>
      </dsp:txXfrm>
    </dsp:sp>
    <dsp:sp modelId="{919CEFDB-D5D8-470C-B4A0-C0DF2BA937F0}">
      <dsp:nvSpPr>
        <dsp:cNvPr id="0" name=""/>
        <dsp:cNvSpPr/>
      </dsp:nvSpPr>
      <dsp:spPr>
        <a:xfrm>
          <a:off x="603467" y="4866863"/>
          <a:ext cx="1860347" cy="313707"/>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smtClean="0">
              <a:cs typeface="B Nazanin" panose="00000400000000000000" pitchFamily="2" charset="-78"/>
            </a:rPr>
            <a:t>ایمان به وحی</a:t>
          </a:r>
          <a:endParaRPr lang="en-US" sz="1800" b="1" kern="1200" dirty="0">
            <a:cs typeface="B Nazanin" panose="00000400000000000000" pitchFamily="2" charset="-78"/>
          </a:endParaRPr>
        </a:p>
      </dsp:txBody>
      <dsp:txXfrm>
        <a:off x="618781" y="4882177"/>
        <a:ext cx="1829719" cy="283079"/>
      </dsp:txXfrm>
    </dsp:sp>
    <dsp:sp modelId="{A302174E-E21F-456B-8E99-23C74CE9E197}">
      <dsp:nvSpPr>
        <dsp:cNvPr id="0" name=""/>
        <dsp:cNvSpPr/>
      </dsp:nvSpPr>
      <dsp:spPr>
        <a:xfrm rot="6770316">
          <a:off x="4416804" y="4564038"/>
          <a:ext cx="1718450" cy="180000"/>
        </a:xfrm>
        <a:custGeom>
          <a:avLst/>
          <a:gdLst/>
          <a:ahLst/>
          <a:cxnLst/>
          <a:rect l="0" t="0" r="0" b="0"/>
          <a:pathLst>
            <a:path>
              <a:moveTo>
                <a:pt x="0" y="90000"/>
              </a:moveTo>
              <a:lnTo>
                <a:pt x="1718450" y="9000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rtl="1">
            <a:lnSpc>
              <a:spcPct val="90000"/>
            </a:lnSpc>
            <a:spcBef>
              <a:spcPct val="0"/>
            </a:spcBef>
            <a:spcAft>
              <a:spcPct val="35000"/>
            </a:spcAft>
          </a:pPr>
          <a:endParaRPr lang="en-US" sz="1400" kern="1200"/>
        </a:p>
      </dsp:txBody>
      <dsp:txXfrm rot="10800000">
        <a:off x="5233068" y="4190645"/>
        <a:ext cx="85922" cy="926785"/>
      </dsp:txXfrm>
    </dsp:sp>
    <dsp:sp modelId="{89A717B7-3D76-40CD-B30E-8B5ED57B29B8}">
      <dsp:nvSpPr>
        <dsp:cNvPr id="0" name=""/>
        <dsp:cNvSpPr/>
      </dsp:nvSpPr>
      <dsp:spPr>
        <a:xfrm>
          <a:off x="3124715" y="5263243"/>
          <a:ext cx="1817817" cy="365315"/>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انشراح</a:t>
          </a:r>
          <a:endParaRPr lang="en-US" sz="1800" b="1" kern="1200" dirty="0">
            <a:cs typeface="B Nazanin" panose="00000400000000000000" pitchFamily="2" charset="-78"/>
          </a:endParaRPr>
        </a:p>
      </dsp:txBody>
      <dsp:txXfrm>
        <a:off x="3390928" y="5316742"/>
        <a:ext cx="1285391" cy="258317"/>
      </dsp:txXfrm>
    </dsp:sp>
    <dsp:sp modelId="{62760E08-7AC0-4E3E-87F2-A2165A1EBD83}">
      <dsp:nvSpPr>
        <dsp:cNvPr id="0" name=""/>
        <dsp:cNvSpPr/>
      </dsp:nvSpPr>
      <dsp:spPr>
        <a:xfrm rot="10810774">
          <a:off x="2463813" y="5439405"/>
          <a:ext cx="660903" cy="10920"/>
        </a:xfrm>
        <a:custGeom>
          <a:avLst/>
          <a:gdLst/>
          <a:ahLst/>
          <a:cxnLst/>
          <a:rect l="0" t="0" r="0" b="0"/>
          <a:pathLst>
            <a:path>
              <a:moveTo>
                <a:pt x="0" y="5460"/>
              </a:moveTo>
              <a:lnTo>
                <a:pt x="660903" y="546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777742" y="5428343"/>
        <a:ext cx="33045" cy="33045"/>
      </dsp:txXfrm>
    </dsp:sp>
    <dsp:sp modelId="{EBB0C9EE-F4CC-4025-8B00-100AFB7A6B5F}">
      <dsp:nvSpPr>
        <dsp:cNvPr id="0" name=""/>
        <dsp:cNvSpPr/>
      </dsp:nvSpPr>
      <dsp:spPr>
        <a:xfrm>
          <a:off x="603467" y="5286976"/>
          <a:ext cx="1860347" cy="313707"/>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ایمان به وحی</a:t>
          </a:r>
          <a:endParaRPr lang="en-US" sz="1800" b="1" kern="1200" dirty="0">
            <a:cs typeface="B Nazanin" panose="00000400000000000000" pitchFamily="2" charset="-78"/>
          </a:endParaRPr>
        </a:p>
      </dsp:txBody>
      <dsp:txXfrm>
        <a:off x="618781" y="5302290"/>
        <a:ext cx="1829719" cy="283079"/>
      </dsp:txXfrm>
    </dsp:sp>
    <dsp:sp modelId="{4A0633E1-5315-44F3-A54D-5767FF45AF83}">
      <dsp:nvSpPr>
        <dsp:cNvPr id="0" name=""/>
        <dsp:cNvSpPr/>
      </dsp:nvSpPr>
      <dsp:spPr>
        <a:xfrm rot="6488268">
          <a:off x="4245901" y="4760402"/>
          <a:ext cx="2079799" cy="180000"/>
        </a:xfrm>
        <a:custGeom>
          <a:avLst/>
          <a:gdLst/>
          <a:ahLst/>
          <a:cxnLst/>
          <a:rect l="0" t="0" r="0" b="0"/>
          <a:pathLst>
            <a:path>
              <a:moveTo>
                <a:pt x="0" y="90000"/>
              </a:moveTo>
              <a:lnTo>
                <a:pt x="2079799" y="9000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rtl="1">
            <a:lnSpc>
              <a:spcPct val="90000"/>
            </a:lnSpc>
            <a:spcBef>
              <a:spcPct val="0"/>
            </a:spcBef>
            <a:spcAft>
              <a:spcPct val="35000"/>
            </a:spcAft>
          </a:pPr>
          <a:endParaRPr lang="en-US" sz="1400" kern="1200"/>
        </a:p>
      </dsp:txBody>
      <dsp:txXfrm rot="10800000">
        <a:off x="5233806" y="4387009"/>
        <a:ext cx="103989" cy="926785"/>
      </dsp:txXfrm>
    </dsp:sp>
    <dsp:sp modelId="{2960F984-EE81-4941-9ACB-A0D13979520C}">
      <dsp:nvSpPr>
        <dsp:cNvPr id="0" name=""/>
        <dsp:cNvSpPr/>
      </dsp:nvSpPr>
      <dsp:spPr>
        <a:xfrm>
          <a:off x="3144259" y="5655972"/>
          <a:ext cx="1817817" cy="365315"/>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عبس</a:t>
          </a:r>
          <a:endParaRPr lang="en-US" sz="1800" b="1" kern="1200" dirty="0"/>
        </a:p>
      </dsp:txBody>
      <dsp:txXfrm>
        <a:off x="3410472" y="5709471"/>
        <a:ext cx="1285391" cy="258317"/>
      </dsp:txXfrm>
    </dsp:sp>
    <dsp:sp modelId="{0B070835-A617-4152-975A-5999433F013F}">
      <dsp:nvSpPr>
        <dsp:cNvPr id="0" name=""/>
        <dsp:cNvSpPr/>
      </dsp:nvSpPr>
      <dsp:spPr>
        <a:xfrm rot="10765356">
          <a:off x="2463798" y="5836598"/>
          <a:ext cx="680478" cy="10920"/>
        </a:xfrm>
        <a:custGeom>
          <a:avLst/>
          <a:gdLst/>
          <a:ahLst/>
          <a:cxnLst/>
          <a:rect l="0" t="0" r="0" b="0"/>
          <a:pathLst>
            <a:path>
              <a:moveTo>
                <a:pt x="0" y="5460"/>
              </a:moveTo>
              <a:lnTo>
                <a:pt x="680478" y="546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787025" y="5825046"/>
        <a:ext cx="34023" cy="34023"/>
      </dsp:txXfrm>
    </dsp:sp>
    <dsp:sp modelId="{5B44209A-C4DB-4525-A2DA-7A2E3E687735}">
      <dsp:nvSpPr>
        <dsp:cNvPr id="0" name=""/>
        <dsp:cNvSpPr/>
      </dsp:nvSpPr>
      <dsp:spPr>
        <a:xfrm>
          <a:off x="603467" y="5688633"/>
          <a:ext cx="1860347" cy="313707"/>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ایمان به وحی</a:t>
          </a:r>
          <a:endParaRPr lang="en-US" sz="1800" b="1" kern="1200" dirty="0"/>
        </a:p>
      </dsp:txBody>
      <dsp:txXfrm>
        <a:off x="618781" y="5703947"/>
        <a:ext cx="1829719" cy="283079"/>
      </dsp:txXfrm>
    </dsp:sp>
    <dsp:sp modelId="{0CE95279-D6B4-4A81-80F7-11830FE9006D}">
      <dsp:nvSpPr>
        <dsp:cNvPr id="0" name=""/>
        <dsp:cNvSpPr/>
      </dsp:nvSpPr>
      <dsp:spPr>
        <a:xfrm rot="5570143">
          <a:off x="6165887" y="4005578"/>
          <a:ext cx="2702987" cy="10920"/>
        </a:xfrm>
        <a:custGeom>
          <a:avLst/>
          <a:gdLst/>
          <a:ahLst/>
          <a:cxnLst/>
          <a:rect l="0" t="0" r="0" b="0"/>
          <a:pathLst>
            <a:path>
              <a:moveTo>
                <a:pt x="0" y="5460"/>
              </a:moveTo>
              <a:lnTo>
                <a:pt x="2702987" y="546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rtl="1">
            <a:lnSpc>
              <a:spcPct val="90000"/>
            </a:lnSpc>
            <a:spcBef>
              <a:spcPct val="0"/>
            </a:spcBef>
            <a:spcAft>
              <a:spcPct val="35000"/>
            </a:spcAft>
          </a:pPr>
          <a:endParaRPr lang="en-US" sz="900" kern="1200"/>
        </a:p>
      </dsp:txBody>
      <dsp:txXfrm rot="10800000">
        <a:off x="7449806" y="3943464"/>
        <a:ext cx="135149" cy="135149"/>
      </dsp:txXfrm>
    </dsp:sp>
    <dsp:sp modelId="{7C7CC3EF-3EF6-4192-9D1D-FCE8F9C84708}">
      <dsp:nvSpPr>
        <dsp:cNvPr id="0" name=""/>
        <dsp:cNvSpPr/>
      </dsp:nvSpPr>
      <dsp:spPr>
        <a:xfrm>
          <a:off x="5683502" y="4995779"/>
          <a:ext cx="1767016" cy="730196"/>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ts val="0"/>
            </a:spcAft>
          </a:pPr>
          <a:r>
            <a:rPr lang="fa-IR" sz="1800" b="1" kern="1200" dirty="0" smtClean="0">
              <a:cs typeface="B Nazanin" panose="00000400000000000000" pitchFamily="2" charset="-78"/>
            </a:rPr>
            <a:t>ملحقات </a:t>
          </a:r>
          <a:r>
            <a:rPr lang="fa-IR" sz="1600" b="1" kern="1200" dirty="0" smtClean="0">
              <a:cs typeface="B Nazanin" panose="00000400000000000000" pitchFamily="2" charset="-78"/>
            </a:rPr>
            <a:t>(آداب قرائت قرآن)</a:t>
          </a:r>
          <a:endParaRPr lang="en-US" sz="1600" b="1" kern="1200" dirty="0">
            <a:cs typeface="B Nazanin" panose="00000400000000000000" pitchFamily="2" charset="-78"/>
          </a:endParaRPr>
        </a:p>
      </dsp:txBody>
      <dsp:txXfrm>
        <a:off x="5942276" y="5102714"/>
        <a:ext cx="1249468" cy="51632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311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مطالعه سوره</a:t>
          </a:r>
          <a:endParaRPr lang="en-US" sz="1400" kern="1200" dirty="0">
            <a:cs typeface="B Nazanin" panose="00000400000000000000" pitchFamily="2" charset="-78"/>
          </a:endParaRPr>
        </a:p>
      </dsp:txBody>
      <dsp:txXfrm>
        <a:off x="21366" y="24485"/>
        <a:ext cx="797519" cy="686743"/>
      </dsp:txXfrm>
    </dsp:sp>
    <dsp:sp modelId="{65F41CA7-6A10-4773-B602-485F2AA41B71}">
      <dsp:nvSpPr>
        <dsp:cNvPr id="0" name=""/>
        <dsp:cNvSpPr/>
      </dsp:nvSpPr>
      <dsp:spPr>
        <a:xfrm rot="5400000">
          <a:off x="283348" y="750832"/>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778187"/>
        <a:ext cx="196957" cy="191487"/>
      </dsp:txXfrm>
    </dsp:sp>
    <dsp:sp modelId="{62FB4B6D-6365-4FA1-84A9-FB0D939BFFE3}">
      <dsp:nvSpPr>
        <dsp:cNvPr id="0" name=""/>
        <dsp:cNvSpPr/>
      </dsp:nvSpPr>
      <dsp:spPr>
        <a:xfrm>
          <a:off x="0" y="1097333"/>
          <a:ext cx="840251" cy="729475"/>
        </a:xfrm>
        <a:prstGeom prst="roundRect">
          <a:avLst>
            <a:gd name="adj" fmla="val 10000"/>
          </a:avLst>
        </a:prstGeom>
        <a:solidFill>
          <a:schemeClr val="accent1">
            <a:hueOff val="0"/>
            <a:satOff val="0"/>
            <a:lumOff val="0"/>
            <a:alphaOff val="0"/>
          </a:schemeClr>
        </a:solidFill>
        <a:ln w="25400" cap="flat" cmpd="sng" algn="ctr">
          <a:solidFill>
            <a:srgbClr val="43C12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1. تفکر درباره </a:t>
          </a:r>
        </a:p>
        <a:p>
          <a:pPr lvl="0" algn="ctr" defTabSz="622300" rtl="1">
            <a:lnSpc>
              <a:spcPct val="90000"/>
            </a:lnSpc>
            <a:spcBef>
              <a:spcPct val="0"/>
            </a:spcBef>
            <a:spcAft>
              <a:spcPts val="0"/>
            </a:spcAft>
          </a:pPr>
          <a:r>
            <a:rPr lang="fa-IR" sz="1400" kern="1200" dirty="0" smtClean="0">
              <a:cs typeface="B Nazanin" panose="00000400000000000000" pitchFamily="2" charset="-78"/>
            </a:rPr>
            <a:t>موضوعات</a:t>
          </a:r>
          <a:endParaRPr lang="en-US" sz="1400" kern="1200" dirty="0">
            <a:cs typeface="B Nazanin" panose="00000400000000000000" pitchFamily="2" charset="-78"/>
          </a:endParaRPr>
        </a:p>
      </dsp:txBody>
      <dsp:txXfrm>
        <a:off x="21366" y="1118699"/>
        <a:ext cx="797519" cy="686743"/>
      </dsp:txXfrm>
    </dsp:sp>
    <dsp:sp modelId="{DCE03F17-CD84-4EFE-B66E-6B42D792890B}">
      <dsp:nvSpPr>
        <dsp:cNvPr id="0" name=""/>
        <dsp:cNvSpPr/>
      </dsp:nvSpPr>
      <dsp:spPr>
        <a:xfrm rot="5400000">
          <a:off x="283348" y="1845045"/>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1872400"/>
        <a:ext cx="196957" cy="191487"/>
      </dsp:txXfrm>
    </dsp:sp>
    <dsp:sp modelId="{9B1CEACE-12C1-4E19-BC9B-F2007749239B}">
      <dsp:nvSpPr>
        <dsp:cNvPr id="0" name=""/>
        <dsp:cNvSpPr/>
      </dsp:nvSpPr>
      <dsp:spPr>
        <a:xfrm>
          <a:off x="0" y="2191546"/>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2. گزاره نویسی</a:t>
          </a:r>
          <a:endParaRPr lang="en-US" sz="1400" kern="1200" dirty="0">
            <a:cs typeface="B Nazanin" panose="00000400000000000000" pitchFamily="2" charset="-78"/>
          </a:endParaRPr>
        </a:p>
      </dsp:txBody>
      <dsp:txXfrm>
        <a:off x="21366" y="2212912"/>
        <a:ext cx="797519" cy="686743"/>
      </dsp:txXfrm>
    </dsp:sp>
    <dsp:sp modelId="{ED11B7E8-7BAD-4554-9204-B0D78EE8E7E3}">
      <dsp:nvSpPr>
        <dsp:cNvPr id="0" name=""/>
        <dsp:cNvSpPr/>
      </dsp:nvSpPr>
      <dsp:spPr>
        <a:xfrm rot="5400000">
          <a:off x="283348" y="2939258"/>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2966613"/>
        <a:ext cx="196957" cy="191487"/>
      </dsp:txXfrm>
    </dsp:sp>
    <dsp:sp modelId="{B6B05054-D108-4BB8-A952-E029B3C328D8}">
      <dsp:nvSpPr>
        <dsp:cNvPr id="0" name=""/>
        <dsp:cNvSpPr/>
      </dsp:nvSpPr>
      <dsp:spPr>
        <a:xfrm>
          <a:off x="0" y="328575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3. غرض سوره</a:t>
          </a:r>
          <a:endParaRPr lang="en-US" sz="1400" kern="1200" dirty="0">
            <a:cs typeface="B Nazanin" panose="00000400000000000000" pitchFamily="2" charset="-78"/>
          </a:endParaRPr>
        </a:p>
      </dsp:txBody>
      <dsp:txXfrm>
        <a:off x="21366" y="3307125"/>
        <a:ext cx="797519" cy="686743"/>
      </dsp:txXfrm>
    </dsp:sp>
    <dsp:sp modelId="{B84A0D4A-A8CD-440C-9AE9-327EFFC809EE}">
      <dsp:nvSpPr>
        <dsp:cNvPr id="0" name=""/>
        <dsp:cNvSpPr/>
      </dsp:nvSpPr>
      <dsp:spPr>
        <a:xfrm rot="5400000">
          <a:off x="283348" y="4033471"/>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4060826"/>
        <a:ext cx="196957" cy="191487"/>
      </dsp:txXfrm>
    </dsp:sp>
    <dsp:sp modelId="{AE06EEA3-B618-4263-8472-E8E42EA02CBD}">
      <dsp:nvSpPr>
        <dsp:cNvPr id="0" name=""/>
        <dsp:cNvSpPr/>
      </dsp:nvSpPr>
      <dsp:spPr>
        <a:xfrm>
          <a:off x="0" y="4379972"/>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4. طهارت برای تدبر</a:t>
          </a:r>
          <a:endParaRPr lang="en-US" sz="1400" kern="1200" dirty="0">
            <a:cs typeface="B Nazanin" panose="00000400000000000000" pitchFamily="2" charset="-78"/>
          </a:endParaRPr>
        </a:p>
      </dsp:txBody>
      <dsp:txXfrm>
        <a:off x="21366" y="4401338"/>
        <a:ext cx="797519" cy="68674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308A7-6757-4A66-9E73-B8D51EFFEE46}">
      <dsp:nvSpPr>
        <dsp:cNvPr id="0" name=""/>
        <dsp:cNvSpPr/>
      </dsp:nvSpPr>
      <dsp:spPr>
        <a:xfrm>
          <a:off x="152384" y="527"/>
          <a:ext cx="3159982" cy="1799145"/>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ts val="0"/>
            </a:spcAft>
          </a:pPr>
          <a:r>
            <a:rPr lang="fa-IR" sz="2400" kern="1200" dirty="0" smtClean="0">
              <a:cs typeface="B Nazanin" panose="00000400000000000000" pitchFamily="2" charset="-78"/>
            </a:rPr>
            <a:t>ترغيب و برانگيختن براي امري است که آن امر دون شأن فرد است حال يا بر اساس ملاکهاي اعتباري يا توهمي</a:t>
          </a:r>
          <a:endParaRPr lang="en-US" sz="2400" kern="1200" dirty="0">
            <a:cs typeface="B Nazanin" panose="00000400000000000000" pitchFamily="2" charset="-78"/>
          </a:endParaRPr>
        </a:p>
      </dsp:txBody>
      <dsp:txXfrm>
        <a:off x="240211" y="88354"/>
        <a:ext cx="2984328" cy="1623491"/>
      </dsp:txXfrm>
    </dsp:sp>
    <dsp:sp modelId="{DF89BC0F-0018-48F2-AAF0-ACA8F32EFC32}">
      <dsp:nvSpPr>
        <dsp:cNvPr id="0" name=""/>
        <dsp:cNvSpPr/>
      </dsp:nvSpPr>
      <dsp:spPr>
        <a:xfrm>
          <a:off x="3384376" y="648213"/>
          <a:ext cx="391721" cy="503772"/>
        </a:xfrm>
        <a:prstGeom prst="leftArrow">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just" defTabSz="711200" rtl="1">
            <a:lnSpc>
              <a:spcPct val="90000"/>
            </a:lnSpc>
            <a:spcBef>
              <a:spcPct val="0"/>
            </a:spcBef>
            <a:spcAft>
              <a:spcPts val="0"/>
            </a:spcAft>
          </a:pPr>
          <a:endParaRPr lang="en-US" sz="1600" kern="1200">
            <a:cs typeface="B Nazanin" panose="00000400000000000000" pitchFamily="2" charset="-78"/>
          </a:endParaRPr>
        </a:p>
      </dsp:txBody>
      <dsp:txXfrm>
        <a:off x="3482306" y="774156"/>
        <a:ext cx="293791" cy="251886"/>
      </dsp:txXfrm>
    </dsp:sp>
    <dsp:sp modelId="{D93A9E7E-E625-4E51-93E2-7A6F820BC0AD}">
      <dsp:nvSpPr>
        <dsp:cNvPr id="0" name=""/>
        <dsp:cNvSpPr/>
      </dsp:nvSpPr>
      <dsp:spPr>
        <a:xfrm>
          <a:off x="3888432" y="527"/>
          <a:ext cx="3159982" cy="1799145"/>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ts val="0"/>
            </a:spcAft>
          </a:pPr>
          <a:r>
            <a:rPr lang="fa-IR" sz="2400" kern="1200" dirty="0" smtClean="0">
              <a:cs typeface="B Nazanin" panose="00000400000000000000" pitchFamily="2" charset="-78"/>
            </a:rPr>
            <a:t>الترغيب و البعث على أمر هو دون شأنه و لو اعتبارا و توهّما.</a:t>
          </a:r>
          <a:endParaRPr lang="en-US" sz="2400" kern="1200" dirty="0">
            <a:cs typeface="B Nazanin" panose="00000400000000000000" pitchFamily="2" charset="-78"/>
          </a:endParaRPr>
        </a:p>
      </dsp:txBody>
      <dsp:txXfrm>
        <a:off x="3976259" y="88354"/>
        <a:ext cx="2984328" cy="1623491"/>
      </dsp:txXfrm>
    </dsp:sp>
    <dsp:sp modelId="{350CE109-14D8-4FC6-B857-BD2E285B8386}">
      <dsp:nvSpPr>
        <dsp:cNvPr id="0" name=""/>
        <dsp:cNvSpPr/>
      </dsp:nvSpPr>
      <dsp:spPr>
        <a:xfrm>
          <a:off x="7155028" y="720184"/>
          <a:ext cx="179712" cy="359831"/>
        </a:xfrm>
        <a:prstGeom prst="mathEqual">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just" defTabSz="711200" rtl="1">
            <a:lnSpc>
              <a:spcPct val="90000"/>
            </a:lnSpc>
            <a:spcBef>
              <a:spcPct val="0"/>
            </a:spcBef>
            <a:spcAft>
              <a:spcPts val="0"/>
            </a:spcAft>
          </a:pPr>
          <a:endParaRPr lang="en-US" sz="1600" kern="1200">
            <a:cs typeface="B Nazanin" panose="00000400000000000000" pitchFamily="2" charset="-78"/>
          </a:endParaRPr>
        </a:p>
      </dsp:txBody>
      <dsp:txXfrm>
        <a:off x="7178849" y="794309"/>
        <a:ext cx="132070" cy="211581"/>
      </dsp:txXfrm>
    </dsp:sp>
    <dsp:sp modelId="{5F95A504-0711-4FE3-B35A-7E0A99F797F1}">
      <dsp:nvSpPr>
        <dsp:cNvPr id="0" name=""/>
        <dsp:cNvSpPr/>
      </dsp:nvSpPr>
      <dsp:spPr>
        <a:xfrm>
          <a:off x="7485902" y="288030"/>
          <a:ext cx="1083049" cy="1083049"/>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ts val="0"/>
            </a:spcAft>
          </a:pPr>
          <a:r>
            <a:rPr lang="fa-IR" sz="2000" b="1" kern="1200" dirty="0" smtClean="0">
              <a:cs typeface="B Nazanin" panose="00000400000000000000" pitchFamily="2" charset="-78"/>
            </a:rPr>
            <a:t>حضض</a:t>
          </a:r>
          <a:endParaRPr lang="en-US" sz="2000" b="1" kern="1200" dirty="0" smtClean="0">
            <a:cs typeface="B Nazanin" panose="00000400000000000000" pitchFamily="2" charset="-78"/>
          </a:endParaRPr>
        </a:p>
        <a:p>
          <a:pPr lvl="0" algn="ctr" defTabSz="889000">
            <a:lnSpc>
              <a:spcPct val="90000"/>
            </a:lnSpc>
            <a:spcBef>
              <a:spcPct val="0"/>
            </a:spcBef>
            <a:spcAft>
              <a:spcPts val="0"/>
            </a:spcAft>
          </a:pPr>
          <a:r>
            <a:rPr lang="fa-IR" sz="2000" b="1" kern="1200" dirty="0" smtClean="0">
              <a:cs typeface="B Nazanin" panose="00000400000000000000" pitchFamily="2" charset="-78"/>
            </a:rPr>
            <a:t>(یحضّ)</a:t>
          </a:r>
          <a:endParaRPr lang="en-US" sz="2000" b="1" kern="1200" dirty="0" smtClean="0">
            <a:cs typeface="B Nazanin" panose="00000400000000000000" pitchFamily="2" charset="-78"/>
          </a:endParaRPr>
        </a:p>
      </dsp:txBody>
      <dsp:txXfrm>
        <a:off x="7644511" y="446639"/>
        <a:ext cx="765831" cy="76583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308A7-6757-4A66-9E73-B8D51EFFEE46}">
      <dsp:nvSpPr>
        <dsp:cNvPr id="0" name=""/>
        <dsp:cNvSpPr/>
      </dsp:nvSpPr>
      <dsp:spPr>
        <a:xfrm>
          <a:off x="146149" y="189924"/>
          <a:ext cx="3182043" cy="1132318"/>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ts val="0"/>
            </a:spcAft>
          </a:pPr>
          <a:r>
            <a:rPr lang="fa-IR" sz="2400" kern="1200" dirty="0" smtClean="0">
              <a:cs typeface="B Nazanin" panose="00000400000000000000" pitchFamily="2" charset="-78"/>
            </a:rPr>
            <a:t>خوردن يا نوشيدن که با اشتها و ذائقه همراه و هماهنگ است</a:t>
          </a:r>
          <a:endParaRPr lang="en-US" sz="2400" kern="1200" dirty="0">
            <a:cs typeface="B Nazanin" panose="00000400000000000000" pitchFamily="2" charset="-78"/>
          </a:endParaRPr>
        </a:p>
      </dsp:txBody>
      <dsp:txXfrm>
        <a:off x="201424" y="245199"/>
        <a:ext cx="3071493" cy="1021768"/>
      </dsp:txXfrm>
    </dsp:sp>
    <dsp:sp modelId="{DF89BC0F-0018-48F2-AAF0-ACA8F32EFC32}">
      <dsp:nvSpPr>
        <dsp:cNvPr id="0" name=""/>
        <dsp:cNvSpPr/>
      </dsp:nvSpPr>
      <dsp:spPr>
        <a:xfrm>
          <a:off x="3399029" y="508298"/>
          <a:ext cx="385344" cy="495571"/>
        </a:xfrm>
        <a:prstGeom prst="leftArrow">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ts val="0"/>
            </a:spcAft>
          </a:pPr>
          <a:endParaRPr lang="en-US" sz="1600" kern="1200">
            <a:cs typeface="B Nazanin" panose="00000400000000000000" pitchFamily="2" charset="-78"/>
          </a:endParaRPr>
        </a:p>
      </dsp:txBody>
      <dsp:txXfrm>
        <a:off x="3495365" y="632191"/>
        <a:ext cx="289008" cy="247785"/>
      </dsp:txXfrm>
    </dsp:sp>
    <dsp:sp modelId="{D93A9E7E-E625-4E51-93E2-7A6F820BC0AD}">
      <dsp:nvSpPr>
        <dsp:cNvPr id="0" name=""/>
        <dsp:cNvSpPr/>
      </dsp:nvSpPr>
      <dsp:spPr>
        <a:xfrm>
          <a:off x="3894879" y="189924"/>
          <a:ext cx="3182043" cy="1132318"/>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ts val="0"/>
            </a:spcAft>
          </a:pPr>
          <a:r>
            <a:rPr lang="fa-IR" sz="2400" kern="1200" dirty="0" smtClean="0">
              <a:cs typeface="B Nazanin" panose="00000400000000000000" pitchFamily="2" charset="-78"/>
            </a:rPr>
            <a:t>هو أكل شي‏ء أو شربه مع اشتهاء و ذوق</a:t>
          </a:r>
          <a:endParaRPr lang="en-US" sz="2400" kern="1200" dirty="0">
            <a:cs typeface="B Nazanin" panose="00000400000000000000" pitchFamily="2" charset="-78"/>
          </a:endParaRPr>
        </a:p>
      </dsp:txBody>
      <dsp:txXfrm>
        <a:off x="3950154" y="245199"/>
        <a:ext cx="3071493" cy="1021768"/>
      </dsp:txXfrm>
    </dsp:sp>
    <dsp:sp modelId="{350CE109-14D8-4FC6-B857-BD2E285B8386}">
      <dsp:nvSpPr>
        <dsp:cNvPr id="0" name=""/>
        <dsp:cNvSpPr/>
      </dsp:nvSpPr>
      <dsp:spPr>
        <a:xfrm>
          <a:off x="7181801" y="579097"/>
          <a:ext cx="176786" cy="353973"/>
        </a:xfrm>
        <a:prstGeom prst="mathEqual">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ts val="0"/>
            </a:spcAft>
          </a:pPr>
          <a:endParaRPr lang="en-US" sz="1600" kern="1200">
            <a:cs typeface="B Nazanin" panose="00000400000000000000" pitchFamily="2" charset="-78"/>
          </a:endParaRPr>
        </a:p>
      </dsp:txBody>
      <dsp:txXfrm>
        <a:off x="7205234" y="652015"/>
        <a:ext cx="129920" cy="208137"/>
      </dsp:txXfrm>
    </dsp:sp>
    <dsp:sp modelId="{5F95A504-0711-4FE3-B35A-7E0A99F797F1}">
      <dsp:nvSpPr>
        <dsp:cNvPr id="0" name=""/>
        <dsp:cNvSpPr/>
      </dsp:nvSpPr>
      <dsp:spPr>
        <a:xfrm>
          <a:off x="7502300" y="223374"/>
          <a:ext cx="1065418" cy="1065418"/>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ts val="0"/>
            </a:spcAft>
          </a:pPr>
          <a:r>
            <a:rPr lang="fa-IR" sz="2000" b="1" kern="1200" dirty="0" smtClean="0">
              <a:cs typeface="B Nazanin" panose="00000400000000000000" pitchFamily="2" charset="-78"/>
            </a:rPr>
            <a:t>طعم</a:t>
          </a:r>
          <a:endParaRPr lang="en-US" sz="2000" b="1" kern="1200" dirty="0" smtClean="0">
            <a:cs typeface="B Nazanin" panose="00000400000000000000" pitchFamily="2" charset="-78"/>
          </a:endParaRPr>
        </a:p>
        <a:p>
          <a:pPr lvl="0" algn="ctr" defTabSz="889000">
            <a:lnSpc>
              <a:spcPct val="90000"/>
            </a:lnSpc>
            <a:spcBef>
              <a:spcPct val="0"/>
            </a:spcBef>
            <a:spcAft>
              <a:spcPts val="0"/>
            </a:spcAft>
          </a:pPr>
          <a:r>
            <a:rPr lang="fa-IR" sz="2000" b="1" kern="1200" dirty="0" smtClean="0">
              <a:cs typeface="B Nazanin" panose="00000400000000000000" pitchFamily="2" charset="-78"/>
            </a:rPr>
            <a:t>(طعام)</a:t>
          </a:r>
          <a:endParaRPr lang="en-US" sz="2000" b="1" kern="1200" dirty="0" smtClean="0">
            <a:cs typeface="B Nazanin" panose="00000400000000000000" pitchFamily="2" charset="-78"/>
          </a:endParaRPr>
        </a:p>
      </dsp:txBody>
      <dsp:txXfrm>
        <a:off x="7658327" y="379401"/>
        <a:ext cx="753364" cy="75336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308A7-6757-4A66-9E73-B8D51EFFEE46}">
      <dsp:nvSpPr>
        <dsp:cNvPr id="0" name=""/>
        <dsp:cNvSpPr/>
      </dsp:nvSpPr>
      <dsp:spPr>
        <a:xfrm>
          <a:off x="140343" y="153119"/>
          <a:ext cx="3224020" cy="2358056"/>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fa-IR" sz="2000" kern="1200" dirty="0" smtClean="0">
              <a:cs typeface="B Nazanin" panose="00000400000000000000" pitchFamily="2" charset="-78"/>
            </a:rPr>
            <a:t>یتم به قطع شدن از چیزی که به آن تعلق دارد و در ضعف قرار گرفتن گویند. و یتیم کسی است که مربی و سرپرست امور و معيشت خود را از دست داده است.</a:t>
          </a:r>
          <a:endParaRPr lang="en-US" sz="2000" kern="1200" dirty="0" smtClean="0">
            <a:cs typeface="B Nazanin" panose="00000400000000000000" pitchFamily="2" charset="-78"/>
          </a:endParaRPr>
        </a:p>
      </dsp:txBody>
      <dsp:txXfrm>
        <a:off x="255454" y="268230"/>
        <a:ext cx="2993798" cy="2127834"/>
      </dsp:txXfrm>
    </dsp:sp>
    <dsp:sp modelId="{DF89BC0F-0018-48F2-AAF0-ACA8F32EFC32}">
      <dsp:nvSpPr>
        <dsp:cNvPr id="0" name=""/>
        <dsp:cNvSpPr/>
      </dsp:nvSpPr>
      <dsp:spPr>
        <a:xfrm>
          <a:off x="3432521" y="1093734"/>
          <a:ext cx="370768" cy="476826"/>
        </a:xfrm>
        <a:prstGeom prst="leftArrow">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ts val="0"/>
            </a:spcAft>
          </a:pPr>
          <a:endParaRPr lang="en-US" sz="1600" kern="1200">
            <a:cs typeface="B Nazanin" panose="00000400000000000000" pitchFamily="2" charset="-78"/>
          </a:endParaRPr>
        </a:p>
      </dsp:txBody>
      <dsp:txXfrm>
        <a:off x="3525213" y="1212941"/>
        <a:ext cx="278076" cy="238413"/>
      </dsp:txXfrm>
    </dsp:sp>
    <dsp:sp modelId="{D93A9E7E-E625-4E51-93E2-7A6F820BC0AD}">
      <dsp:nvSpPr>
        <dsp:cNvPr id="0" name=""/>
        <dsp:cNvSpPr/>
      </dsp:nvSpPr>
      <dsp:spPr>
        <a:xfrm>
          <a:off x="3909615" y="153119"/>
          <a:ext cx="3224020" cy="2358056"/>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fa-IR" sz="2400" kern="1200" dirty="0" smtClean="0">
              <a:cs typeface="B Nazanin" panose="00000400000000000000" pitchFamily="2" charset="-78"/>
            </a:rPr>
            <a:t>هو انقطاع عمّا يتعلّق به و انفراد فى ضعف‏. اليتم بفقدان الأب المربّى المدبّر المدير لمعيشته و اموره‏.</a:t>
          </a:r>
          <a:endParaRPr lang="en-US" sz="2400" kern="1200" dirty="0" smtClean="0">
            <a:cs typeface="B Nazanin" panose="00000400000000000000" pitchFamily="2" charset="-78"/>
          </a:endParaRPr>
        </a:p>
      </dsp:txBody>
      <dsp:txXfrm>
        <a:off x="4024726" y="268230"/>
        <a:ext cx="2993798" cy="2127834"/>
      </dsp:txXfrm>
    </dsp:sp>
    <dsp:sp modelId="{350CE109-14D8-4FC6-B857-BD2E285B8386}">
      <dsp:nvSpPr>
        <dsp:cNvPr id="0" name=""/>
        <dsp:cNvSpPr/>
      </dsp:nvSpPr>
      <dsp:spPr>
        <a:xfrm>
          <a:off x="7234548" y="1161855"/>
          <a:ext cx="170099" cy="340584"/>
        </a:xfrm>
        <a:prstGeom prst="mathEqual">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ts val="0"/>
            </a:spcAft>
          </a:pPr>
          <a:endParaRPr lang="en-US" sz="1600" kern="1200">
            <a:cs typeface="B Nazanin" panose="00000400000000000000" pitchFamily="2" charset="-78"/>
          </a:endParaRPr>
        </a:p>
      </dsp:txBody>
      <dsp:txXfrm>
        <a:off x="7257095" y="1232015"/>
        <a:ext cx="125005" cy="200264"/>
      </dsp:txXfrm>
    </dsp:sp>
    <dsp:sp modelId="{5F95A504-0711-4FE3-B35A-7E0A99F797F1}">
      <dsp:nvSpPr>
        <dsp:cNvPr id="0" name=""/>
        <dsp:cNvSpPr/>
      </dsp:nvSpPr>
      <dsp:spPr>
        <a:xfrm>
          <a:off x="7542924" y="819588"/>
          <a:ext cx="1025118" cy="1025118"/>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ts val="0"/>
            </a:spcAft>
          </a:pPr>
          <a:r>
            <a:rPr lang="fa-IR" sz="2000" b="1" kern="1200" dirty="0" smtClean="0">
              <a:cs typeface="B Nazanin" panose="00000400000000000000" pitchFamily="2" charset="-78"/>
            </a:rPr>
            <a:t>یتم</a:t>
          </a:r>
        </a:p>
        <a:p>
          <a:pPr lvl="0" algn="ctr" defTabSz="889000" rtl="1">
            <a:lnSpc>
              <a:spcPct val="90000"/>
            </a:lnSpc>
            <a:spcBef>
              <a:spcPct val="0"/>
            </a:spcBef>
            <a:spcAft>
              <a:spcPts val="0"/>
            </a:spcAft>
          </a:pPr>
          <a:r>
            <a:rPr lang="fa-IR" sz="2000" b="1" kern="1200" dirty="0" smtClean="0">
              <a:cs typeface="B Nazanin" panose="00000400000000000000" pitchFamily="2" charset="-78"/>
            </a:rPr>
            <a:t>(یتیم)</a:t>
          </a:r>
          <a:endParaRPr lang="en-US" sz="2000" b="1" kern="1200" dirty="0" smtClean="0">
            <a:cs typeface="B Nazanin" panose="00000400000000000000" pitchFamily="2" charset="-78"/>
          </a:endParaRPr>
        </a:p>
      </dsp:txBody>
      <dsp:txXfrm>
        <a:off x="7693049" y="969713"/>
        <a:ext cx="724868" cy="72486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311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مطالعه سوره</a:t>
          </a:r>
          <a:endParaRPr lang="en-US" sz="1400" kern="1200" dirty="0">
            <a:cs typeface="B Nazanin" panose="00000400000000000000" pitchFamily="2" charset="-78"/>
          </a:endParaRPr>
        </a:p>
      </dsp:txBody>
      <dsp:txXfrm>
        <a:off x="21366" y="24485"/>
        <a:ext cx="797519" cy="686743"/>
      </dsp:txXfrm>
    </dsp:sp>
    <dsp:sp modelId="{65F41CA7-6A10-4773-B602-485F2AA41B71}">
      <dsp:nvSpPr>
        <dsp:cNvPr id="0" name=""/>
        <dsp:cNvSpPr/>
      </dsp:nvSpPr>
      <dsp:spPr>
        <a:xfrm rot="5400000">
          <a:off x="283348" y="750832"/>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778187"/>
        <a:ext cx="196957" cy="191487"/>
      </dsp:txXfrm>
    </dsp:sp>
    <dsp:sp modelId="{62FB4B6D-6365-4FA1-84A9-FB0D939BFFE3}">
      <dsp:nvSpPr>
        <dsp:cNvPr id="0" name=""/>
        <dsp:cNvSpPr/>
      </dsp:nvSpPr>
      <dsp:spPr>
        <a:xfrm>
          <a:off x="0" y="1097333"/>
          <a:ext cx="840251" cy="729475"/>
        </a:xfrm>
        <a:prstGeom prst="roundRect">
          <a:avLst>
            <a:gd name="adj" fmla="val 10000"/>
          </a:avLst>
        </a:prstGeom>
        <a:solidFill>
          <a:schemeClr val="accent1">
            <a:hueOff val="0"/>
            <a:satOff val="0"/>
            <a:lumOff val="0"/>
            <a:alphaOff val="0"/>
          </a:schemeClr>
        </a:solidFill>
        <a:ln w="25400" cap="flat" cmpd="sng" algn="ctr">
          <a:solidFill>
            <a:srgbClr val="43C12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1. تفکر درباره </a:t>
          </a:r>
        </a:p>
        <a:p>
          <a:pPr lvl="0" algn="ctr" defTabSz="622300" rtl="1">
            <a:lnSpc>
              <a:spcPct val="90000"/>
            </a:lnSpc>
            <a:spcBef>
              <a:spcPct val="0"/>
            </a:spcBef>
            <a:spcAft>
              <a:spcPts val="0"/>
            </a:spcAft>
          </a:pPr>
          <a:r>
            <a:rPr lang="fa-IR" sz="1400" kern="1200" dirty="0" smtClean="0">
              <a:cs typeface="B Nazanin" panose="00000400000000000000" pitchFamily="2" charset="-78"/>
            </a:rPr>
            <a:t>موضوعات</a:t>
          </a:r>
          <a:endParaRPr lang="en-US" sz="1400" kern="1200" dirty="0">
            <a:cs typeface="B Nazanin" panose="00000400000000000000" pitchFamily="2" charset="-78"/>
          </a:endParaRPr>
        </a:p>
      </dsp:txBody>
      <dsp:txXfrm>
        <a:off x="21366" y="1118699"/>
        <a:ext cx="797519" cy="686743"/>
      </dsp:txXfrm>
    </dsp:sp>
    <dsp:sp modelId="{DCE03F17-CD84-4EFE-B66E-6B42D792890B}">
      <dsp:nvSpPr>
        <dsp:cNvPr id="0" name=""/>
        <dsp:cNvSpPr/>
      </dsp:nvSpPr>
      <dsp:spPr>
        <a:xfrm rot="5400000">
          <a:off x="283348" y="1845045"/>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1872400"/>
        <a:ext cx="196957" cy="191487"/>
      </dsp:txXfrm>
    </dsp:sp>
    <dsp:sp modelId="{9B1CEACE-12C1-4E19-BC9B-F2007749239B}">
      <dsp:nvSpPr>
        <dsp:cNvPr id="0" name=""/>
        <dsp:cNvSpPr/>
      </dsp:nvSpPr>
      <dsp:spPr>
        <a:xfrm>
          <a:off x="0" y="2191546"/>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2. گزاره نویسی</a:t>
          </a:r>
          <a:endParaRPr lang="en-US" sz="1400" kern="1200" dirty="0">
            <a:cs typeface="B Nazanin" panose="00000400000000000000" pitchFamily="2" charset="-78"/>
          </a:endParaRPr>
        </a:p>
      </dsp:txBody>
      <dsp:txXfrm>
        <a:off x="21366" y="2212912"/>
        <a:ext cx="797519" cy="686743"/>
      </dsp:txXfrm>
    </dsp:sp>
    <dsp:sp modelId="{ED11B7E8-7BAD-4554-9204-B0D78EE8E7E3}">
      <dsp:nvSpPr>
        <dsp:cNvPr id="0" name=""/>
        <dsp:cNvSpPr/>
      </dsp:nvSpPr>
      <dsp:spPr>
        <a:xfrm rot="5400000">
          <a:off x="283348" y="2939258"/>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2966613"/>
        <a:ext cx="196957" cy="191487"/>
      </dsp:txXfrm>
    </dsp:sp>
    <dsp:sp modelId="{B6B05054-D108-4BB8-A952-E029B3C328D8}">
      <dsp:nvSpPr>
        <dsp:cNvPr id="0" name=""/>
        <dsp:cNvSpPr/>
      </dsp:nvSpPr>
      <dsp:spPr>
        <a:xfrm>
          <a:off x="0" y="328575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3. غرض سوره</a:t>
          </a:r>
          <a:endParaRPr lang="en-US" sz="1400" kern="1200" dirty="0">
            <a:cs typeface="B Nazanin" panose="00000400000000000000" pitchFamily="2" charset="-78"/>
          </a:endParaRPr>
        </a:p>
      </dsp:txBody>
      <dsp:txXfrm>
        <a:off x="21366" y="3307125"/>
        <a:ext cx="797519" cy="686743"/>
      </dsp:txXfrm>
    </dsp:sp>
    <dsp:sp modelId="{B84A0D4A-A8CD-440C-9AE9-327EFFC809EE}">
      <dsp:nvSpPr>
        <dsp:cNvPr id="0" name=""/>
        <dsp:cNvSpPr/>
      </dsp:nvSpPr>
      <dsp:spPr>
        <a:xfrm rot="5400000">
          <a:off x="283348" y="4033471"/>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4060826"/>
        <a:ext cx="196957" cy="191487"/>
      </dsp:txXfrm>
    </dsp:sp>
    <dsp:sp modelId="{AE06EEA3-B618-4263-8472-E8E42EA02CBD}">
      <dsp:nvSpPr>
        <dsp:cNvPr id="0" name=""/>
        <dsp:cNvSpPr/>
      </dsp:nvSpPr>
      <dsp:spPr>
        <a:xfrm>
          <a:off x="0" y="4379972"/>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4. طهارت برای تدبر</a:t>
          </a:r>
          <a:endParaRPr lang="en-US" sz="1400" kern="1200" dirty="0">
            <a:cs typeface="B Nazanin" panose="00000400000000000000" pitchFamily="2" charset="-78"/>
          </a:endParaRPr>
        </a:p>
      </dsp:txBody>
      <dsp:txXfrm>
        <a:off x="21366" y="4401338"/>
        <a:ext cx="797519" cy="68674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308A7-6757-4A66-9E73-B8D51EFFEE46}">
      <dsp:nvSpPr>
        <dsp:cNvPr id="0" name=""/>
        <dsp:cNvSpPr/>
      </dsp:nvSpPr>
      <dsp:spPr>
        <a:xfrm>
          <a:off x="152384" y="527"/>
          <a:ext cx="3159982" cy="1799145"/>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ts val="0"/>
            </a:spcAft>
          </a:pPr>
          <a:r>
            <a:rPr lang="fa-IR" sz="2000" kern="1200" dirty="0" smtClean="0">
              <a:cs typeface="B Nazanin" panose="00000400000000000000" pitchFamily="2" charset="-78"/>
            </a:rPr>
            <a:t>اين کلمه براي مذمت شديد يا دعايي براي ضرر رسيدن به کسي استفاده ميشود و ويل به معناي بلاي شديدي که بسيار نزديک به هلاکت است</a:t>
          </a:r>
          <a:endParaRPr lang="en-US" sz="2000" kern="1200" dirty="0">
            <a:cs typeface="B Nazanin" panose="00000400000000000000" pitchFamily="2" charset="-78"/>
          </a:endParaRPr>
        </a:p>
      </dsp:txBody>
      <dsp:txXfrm>
        <a:off x="240211" y="88354"/>
        <a:ext cx="2984328" cy="1623491"/>
      </dsp:txXfrm>
    </dsp:sp>
    <dsp:sp modelId="{DF89BC0F-0018-48F2-AAF0-ACA8F32EFC32}">
      <dsp:nvSpPr>
        <dsp:cNvPr id="0" name=""/>
        <dsp:cNvSpPr/>
      </dsp:nvSpPr>
      <dsp:spPr>
        <a:xfrm>
          <a:off x="3384376" y="648213"/>
          <a:ext cx="391721" cy="503772"/>
        </a:xfrm>
        <a:prstGeom prst="leftArrow">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just" defTabSz="711200" rtl="1">
            <a:lnSpc>
              <a:spcPct val="90000"/>
            </a:lnSpc>
            <a:spcBef>
              <a:spcPct val="0"/>
            </a:spcBef>
            <a:spcAft>
              <a:spcPts val="0"/>
            </a:spcAft>
          </a:pPr>
          <a:endParaRPr lang="en-US" sz="1600" kern="1200">
            <a:cs typeface="B Nazanin" panose="00000400000000000000" pitchFamily="2" charset="-78"/>
          </a:endParaRPr>
        </a:p>
      </dsp:txBody>
      <dsp:txXfrm>
        <a:off x="3482306" y="774156"/>
        <a:ext cx="293791" cy="251886"/>
      </dsp:txXfrm>
    </dsp:sp>
    <dsp:sp modelId="{D93A9E7E-E625-4E51-93E2-7A6F820BC0AD}">
      <dsp:nvSpPr>
        <dsp:cNvPr id="0" name=""/>
        <dsp:cNvSpPr/>
      </dsp:nvSpPr>
      <dsp:spPr>
        <a:xfrm>
          <a:off x="3888432" y="527"/>
          <a:ext cx="3159982" cy="1799145"/>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ts val="0"/>
            </a:spcAft>
          </a:pPr>
          <a:r>
            <a:rPr lang="fa-IR" sz="2000" kern="1200" dirty="0" smtClean="0">
              <a:cs typeface="B Nazanin" panose="00000400000000000000" pitchFamily="2" charset="-78"/>
            </a:rPr>
            <a:t>أنّ الكلمة تستعمل في مقام إنشاء ذمّ شديد و قدح أكيد أو دعاء على ضرر و شرّ، و هذا هو الأغلب في استعمالها.</a:t>
          </a:r>
          <a:endParaRPr lang="en-US" sz="2000" kern="1200" dirty="0" smtClean="0">
            <a:cs typeface="B Nazanin" panose="00000400000000000000" pitchFamily="2" charset="-78"/>
          </a:endParaRPr>
        </a:p>
        <a:p>
          <a:pPr lvl="0" algn="ctr" defTabSz="889000">
            <a:lnSpc>
              <a:spcPct val="90000"/>
            </a:lnSpc>
            <a:spcBef>
              <a:spcPct val="0"/>
            </a:spcBef>
            <a:spcAft>
              <a:spcPts val="0"/>
            </a:spcAft>
          </a:pPr>
          <a:r>
            <a:rPr lang="fa-IR" sz="2000" kern="1200" dirty="0" smtClean="0">
              <a:cs typeface="B Nazanin" panose="00000400000000000000" pitchFamily="2" charset="-78"/>
            </a:rPr>
            <a:t>و الويل بمعنى البليّة الشديدة القريبة من الهلاكة</a:t>
          </a:r>
          <a:endParaRPr lang="en-US" sz="2000" kern="1200" dirty="0" smtClean="0">
            <a:cs typeface="B Nazanin" panose="00000400000000000000" pitchFamily="2" charset="-78"/>
          </a:endParaRPr>
        </a:p>
      </dsp:txBody>
      <dsp:txXfrm>
        <a:off x="3976259" y="88354"/>
        <a:ext cx="2984328" cy="1623491"/>
      </dsp:txXfrm>
    </dsp:sp>
    <dsp:sp modelId="{350CE109-14D8-4FC6-B857-BD2E285B8386}">
      <dsp:nvSpPr>
        <dsp:cNvPr id="0" name=""/>
        <dsp:cNvSpPr/>
      </dsp:nvSpPr>
      <dsp:spPr>
        <a:xfrm>
          <a:off x="7155028" y="720184"/>
          <a:ext cx="179712" cy="359831"/>
        </a:xfrm>
        <a:prstGeom prst="mathEqual">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just" defTabSz="711200" rtl="1">
            <a:lnSpc>
              <a:spcPct val="90000"/>
            </a:lnSpc>
            <a:spcBef>
              <a:spcPct val="0"/>
            </a:spcBef>
            <a:spcAft>
              <a:spcPts val="0"/>
            </a:spcAft>
          </a:pPr>
          <a:endParaRPr lang="en-US" sz="1600" kern="1200">
            <a:cs typeface="B Nazanin" panose="00000400000000000000" pitchFamily="2" charset="-78"/>
          </a:endParaRPr>
        </a:p>
      </dsp:txBody>
      <dsp:txXfrm>
        <a:off x="7178849" y="794309"/>
        <a:ext cx="132070" cy="211581"/>
      </dsp:txXfrm>
    </dsp:sp>
    <dsp:sp modelId="{5F95A504-0711-4FE3-B35A-7E0A99F797F1}">
      <dsp:nvSpPr>
        <dsp:cNvPr id="0" name=""/>
        <dsp:cNvSpPr/>
      </dsp:nvSpPr>
      <dsp:spPr>
        <a:xfrm>
          <a:off x="7485902" y="288030"/>
          <a:ext cx="1083049" cy="1083049"/>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ts val="0"/>
            </a:spcAft>
          </a:pPr>
          <a:r>
            <a:rPr lang="fa-IR" sz="2000" b="1" kern="1200" dirty="0" smtClean="0">
              <a:cs typeface="B Nazanin" panose="00000400000000000000" pitchFamily="2" charset="-78"/>
            </a:rPr>
            <a:t>ویل</a:t>
          </a:r>
          <a:endParaRPr lang="en-US" sz="2000" b="1" kern="1200" dirty="0" smtClean="0">
            <a:cs typeface="B Nazanin" panose="00000400000000000000" pitchFamily="2" charset="-78"/>
          </a:endParaRPr>
        </a:p>
      </dsp:txBody>
      <dsp:txXfrm>
        <a:off x="7644511" y="446639"/>
        <a:ext cx="765831" cy="76583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308A7-6757-4A66-9E73-B8D51EFFEE46}">
      <dsp:nvSpPr>
        <dsp:cNvPr id="0" name=""/>
        <dsp:cNvSpPr/>
      </dsp:nvSpPr>
      <dsp:spPr>
        <a:xfrm>
          <a:off x="146149" y="189924"/>
          <a:ext cx="3182043" cy="1132318"/>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rtl="1">
            <a:lnSpc>
              <a:spcPct val="80000"/>
            </a:lnSpc>
            <a:spcBef>
              <a:spcPct val="0"/>
            </a:spcBef>
            <a:spcAft>
              <a:spcPts val="0"/>
            </a:spcAft>
          </a:pPr>
          <a:r>
            <a:rPr lang="fa-IR" sz="2200" kern="1200" dirty="0" smtClean="0">
              <a:cs typeface="B Nazanin" panose="00000400000000000000" pitchFamily="2" charset="-78"/>
            </a:rPr>
            <a:t>تقرار در مقابل حرکت را گويند و اين استقرار ميتواند از نظر مادي يا روحي مد نظر باشد.</a:t>
          </a:r>
          <a:endParaRPr lang="en-US" sz="2200" kern="1200" dirty="0">
            <a:cs typeface="B Nazanin" panose="00000400000000000000" pitchFamily="2" charset="-78"/>
          </a:endParaRPr>
        </a:p>
      </dsp:txBody>
      <dsp:txXfrm>
        <a:off x="201424" y="245199"/>
        <a:ext cx="3071493" cy="1021768"/>
      </dsp:txXfrm>
    </dsp:sp>
    <dsp:sp modelId="{DF89BC0F-0018-48F2-AAF0-ACA8F32EFC32}">
      <dsp:nvSpPr>
        <dsp:cNvPr id="0" name=""/>
        <dsp:cNvSpPr/>
      </dsp:nvSpPr>
      <dsp:spPr>
        <a:xfrm>
          <a:off x="3399029" y="508298"/>
          <a:ext cx="385344" cy="495571"/>
        </a:xfrm>
        <a:prstGeom prst="leftArrow">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ts val="0"/>
            </a:spcAft>
          </a:pPr>
          <a:endParaRPr lang="en-US" sz="1600" kern="1200">
            <a:cs typeface="B Nazanin" panose="00000400000000000000" pitchFamily="2" charset="-78"/>
          </a:endParaRPr>
        </a:p>
      </dsp:txBody>
      <dsp:txXfrm>
        <a:off x="3495365" y="632191"/>
        <a:ext cx="289008" cy="247785"/>
      </dsp:txXfrm>
    </dsp:sp>
    <dsp:sp modelId="{D93A9E7E-E625-4E51-93E2-7A6F820BC0AD}">
      <dsp:nvSpPr>
        <dsp:cNvPr id="0" name=""/>
        <dsp:cNvSpPr/>
      </dsp:nvSpPr>
      <dsp:spPr>
        <a:xfrm>
          <a:off x="3894879" y="189924"/>
          <a:ext cx="3182043" cy="1132318"/>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rtl="1">
            <a:lnSpc>
              <a:spcPct val="80000"/>
            </a:lnSpc>
            <a:spcBef>
              <a:spcPct val="0"/>
            </a:spcBef>
            <a:spcAft>
              <a:spcPts val="0"/>
            </a:spcAft>
          </a:pPr>
          <a:r>
            <a:rPr lang="fa-IR" sz="2200" kern="1200" dirty="0" smtClean="0">
              <a:cs typeface="B Nazanin" panose="00000400000000000000" pitchFamily="2" charset="-78"/>
            </a:rPr>
            <a:t>هو الاستقرار في مقابل الحركة و هو أعمّ من الاستقرار المادّيّ و الروحي</a:t>
          </a:r>
          <a:endParaRPr lang="en-US" sz="2200" kern="1200" dirty="0">
            <a:cs typeface="B Nazanin" panose="00000400000000000000" pitchFamily="2" charset="-78"/>
          </a:endParaRPr>
        </a:p>
      </dsp:txBody>
      <dsp:txXfrm>
        <a:off x="3950154" y="245199"/>
        <a:ext cx="3071493" cy="1021768"/>
      </dsp:txXfrm>
    </dsp:sp>
    <dsp:sp modelId="{350CE109-14D8-4FC6-B857-BD2E285B8386}">
      <dsp:nvSpPr>
        <dsp:cNvPr id="0" name=""/>
        <dsp:cNvSpPr/>
      </dsp:nvSpPr>
      <dsp:spPr>
        <a:xfrm>
          <a:off x="7181801" y="579097"/>
          <a:ext cx="176786" cy="353973"/>
        </a:xfrm>
        <a:prstGeom prst="mathEqual">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ts val="0"/>
            </a:spcAft>
          </a:pPr>
          <a:endParaRPr lang="en-US" sz="1600" kern="1200">
            <a:cs typeface="B Nazanin" panose="00000400000000000000" pitchFamily="2" charset="-78"/>
          </a:endParaRPr>
        </a:p>
      </dsp:txBody>
      <dsp:txXfrm>
        <a:off x="7205234" y="652015"/>
        <a:ext cx="129920" cy="208137"/>
      </dsp:txXfrm>
    </dsp:sp>
    <dsp:sp modelId="{5F95A504-0711-4FE3-B35A-7E0A99F797F1}">
      <dsp:nvSpPr>
        <dsp:cNvPr id="0" name=""/>
        <dsp:cNvSpPr/>
      </dsp:nvSpPr>
      <dsp:spPr>
        <a:xfrm>
          <a:off x="7502300" y="223374"/>
          <a:ext cx="1065418" cy="1065418"/>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ts val="0"/>
            </a:spcAft>
          </a:pPr>
          <a:r>
            <a:rPr lang="fa-IR" sz="2000" b="1" kern="1200" dirty="0" smtClean="0">
              <a:cs typeface="B Nazanin" panose="00000400000000000000" pitchFamily="2" charset="-78"/>
            </a:rPr>
            <a:t>سکن</a:t>
          </a:r>
          <a:endParaRPr lang="en-US" sz="2000" b="1" kern="1200" dirty="0" smtClean="0">
            <a:cs typeface="B Nazanin" panose="00000400000000000000" pitchFamily="2" charset="-78"/>
          </a:endParaRPr>
        </a:p>
      </dsp:txBody>
      <dsp:txXfrm>
        <a:off x="7658327" y="379401"/>
        <a:ext cx="753364" cy="75336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308A7-6757-4A66-9E73-B8D51EFFEE46}">
      <dsp:nvSpPr>
        <dsp:cNvPr id="0" name=""/>
        <dsp:cNvSpPr/>
      </dsp:nvSpPr>
      <dsp:spPr>
        <a:xfrm>
          <a:off x="140343" y="153119"/>
          <a:ext cx="3224020" cy="2358056"/>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fa-IR" sz="2000" kern="1200" dirty="0" smtClean="0">
              <a:cs typeface="B Nazanin" panose="00000400000000000000" pitchFamily="2" charset="-78"/>
            </a:rPr>
            <a:t>این کلمه از زبانهای سریانی و آرامی گرفته شده و به معنای عبادت مخصوص است و در عربی به آن نماز گویند و معنای ریشه آن مطلق ستایش زیباست که شامل تحیت و سلام و ... می شود</a:t>
          </a:r>
          <a:endParaRPr lang="en-US" sz="2000" kern="1200" dirty="0" smtClean="0">
            <a:cs typeface="B Nazanin" panose="00000400000000000000" pitchFamily="2" charset="-78"/>
          </a:endParaRPr>
        </a:p>
      </dsp:txBody>
      <dsp:txXfrm>
        <a:off x="255454" y="268230"/>
        <a:ext cx="2993798" cy="2127834"/>
      </dsp:txXfrm>
    </dsp:sp>
    <dsp:sp modelId="{DF89BC0F-0018-48F2-AAF0-ACA8F32EFC32}">
      <dsp:nvSpPr>
        <dsp:cNvPr id="0" name=""/>
        <dsp:cNvSpPr/>
      </dsp:nvSpPr>
      <dsp:spPr>
        <a:xfrm>
          <a:off x="3432521" y="1093734"/>
          <a:ext cx="370768" cy="476826"/>
        </a:xfrm>
        <a:prstGeom prst="leftArrow">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ts val="0"/>
            </a:spcAft>
          </a:pPr>
          <a:endParaRPr lang="en-US" sz="1600" kern="1200">
            <a:cs typeface="B Nazanin" panose="00000400000000000000" pitchFamily="2" charset="-78"/>
          </a:endParaRPr>
        </a:p>
      </dsp:txBody>
      <dsp:txXfrm>
        <a:off x="3525213" y="1212941"/>
        <a:ext cx="278076" cy="238413"/>
      </dsp:txXfrm>
    </dsp:sp>
    <dsp:sp modelId="{D93A9E7E-E625-4E51-93E2-7A6F820BC0AD}">
      <dsp:nvSpPr>
        <dsp:cNvPr id="0" name=""/>
        <dsp:cNvSpPr/>
      </dsp:nvSpPr>
      <dsp:spPr>
        <a:xfrm>
          <a:off x="3909615" y="153119"/>
          <a:ext cx="3224020" cy="2358056"/>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fa-IR" sz="2400" kern="1200" dirty="0" smtClean="0">
              <a:cs typeface="B Nazanin" panose="00000400000000000000" pitchFamily="2" charset="-78"/>
            </a:rPr>
            <a:t>مأخوذة من السريانيّة و الآراميّة، و هي بمعنى العبادة المخصوصة، و يعبّر عنها بالعربيّة: بالصلاة. هو الثناء الجميل المطلق الشامل للتحيّة و غيرها</a:t>
          </a:r>
          <a:endParaRPr lang="en-US" sz="2400" kern="1200" dirty="0" smtClean="0">
            <a:cs typeface="B Nazanin" panose="00000400000000000000" pitchFamily="2" charset="-78"/>
          </a:endParaRPr>
        </a:p>
      </dsp:txBody>
      <dsp:txXfrm>
        <a:off x="4024726" y="268230"/>
        <a:ext cx="2993798" cy="2127834"/>
      </dsp:txXfrm>
    </dsp:sp>
    <dsp:sp modelId="{350CE109-14D8-4FC6-B857-BD2E285B8386}">
      <dsp:nvSpPr>
        <dsp:cNvPr id="0" name=""/>
        <dsp:cNvSpPr/>
      </dsp:nvSpPr>
      <dsp:spPr>
        <a:xfrm>
          <a:off x="7234548" y="1161855"/>
          <a:ext cx="170099" cy="340584"/>
        </a:xfrm>
        <a:prstGeom prst="mathEqual">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ts val="0"/>
            </a:spcAft>
          </a:pPr>
          <a:endParaRPr lang="en-US" sz="1600" kern="1200">
            <a:cs typeface="B Nazanin" panose="00000400000000000000" pitchFamily="2" charset="-78"/>
          </a:endParaRPr>
        </a:p>
      </dsp:txBody>
      <dsp:txXfrm>
        <a:off x="7257095" y="1232015"/>
        <a:ext cx="125005" cy="200264"/>
      </dsp:txXfrm>
    </dsp:sp>
    <dsp:sp modelId="{5F95A504-0711-4FE3-B35A-7E0A99F797F1}">
      <dsp:nvSpPr>
        <dsp:cNvPr id="0" name=""/>
        <dsp:cNvSpPr/>
      </dsp:nvSpPr>
      <dsp:spPr>
        <a:xfrm>
          <a:off x="7542924" y="819588"/>
          <a:ext cx="1025118" cy="1025118"/>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100000"/>
            </a:lnSpc>
            <a:spcBef>
              <a:spcPct val="0"/>
            </a:spcBef>
            <a:spcAft>
              <a:spcPts val="0"/>
            </a:spcAft>
          </a:pPr>
          <a:r>
            <a:rPr lang="fa-IR" sz="2400" b="1" kern="1200" dirty="0" smtClean="0">
              <a:cs typeface="B Nazanin" panose="00000400000000000000" pitchFamily="2" charset="-78"/>
            </a:rPr>
            <a:t>صلو</a:t>
          </a:r>
          <a:endParaRPr lang="en-US" sz="2400" b="1" kern="1200" dirty="0" smtClean="0">
            <a:cs typeface="B Nazanin" panose="00000400000000000000" pitchFamily="2" charset="-78"/>
          </a:endParaRPr>
        </a:p>
      </dsp:txBody>
      <dsp:txXfrm>
        <a:off x="7693049" y="969713"/>
        <a:ext cx="724868" cy="72486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311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مطالعه سوره</a:t>
          </a:r>
          <a:endParaRPr lang="en-US" sz="1400" kern="1200" dirty="0">
            <a:cs typeface="B Nazanin" panose="00000400000000000000" pitchFamily="2" charset="-78"/>
          </a:endParaRPr>
        </a:p>
      </dsp:txBody>
      <dsp:txXfrm>
        <a:off x="21366" y="24485"/>
        <a:ext cx="797519" cy="686743"/>
      </dsp:txXfrm>
    </dsp:sp>
    <dsp:sp modelId="{65F41CA7-6A10-4773-B602-485F2AA41B71}">
      <dsp:nvSpPr>
        <dsp:cNvPr id="0" name=""/>
        <dsp:cNvSpPr/>
      </dsp:nvSpPr>
      <dsp:spPr>
        <a:xfrm rot="5400000">
          <a:off x="283348" y="750832"/>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778187"/>
        <a:ext cx="196957" cy="191487"/>
      </dsp:txXfrm>
    </dsp:sp>
    <dsp:sp modelId="{62FB4B6D-6365-4FA1-84A9-FB0D939BFFE3}">
      <dsp:nvSpPr>
        <dsp:cNvPr id="0" name=""/>
        <dsp:cNvSpPr/>
      </dsp:nvSpPr>
      <dsp:spPr>
        <a:xfrm>
          <a:off x="0" y="1097333"/>
          <a:ext cx="840251" cy="729475"/>
        </a:xfrm>
        <a:prstGeom prst="roundRect">
          <a:avLst>
            <a:gd name="adj" fmla="val 10000"/>
          </a:avLst>
        </a:prstGeom>
        <a:solidFill>
          <a:schemeClr val="accent1">
            <a:hueOff val="0"/>
            <a:satOff val="0"/>
            <a:lumOff val="0"/>
            <a:alphaOff val="0"/>
          </a:schemeClr>
        </a:solidFill>
        <a:ln w="25400" cap="flat" cmpd="sng" algn="ctr">
          <a:solidFill>
            <a:srgbClr val="43C12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1. تفکر درباره </a:t>
          </a:r>
        </a:p>
        <a:p>
          <a:pPr lvl="0" algn="ctr" defTabSz="622300" rtl="1">
            <a:lnSpc>
              <a:spcPct val="90000"/>
            </a:lnSpc>
            <a:spcBef>
              <a:spcPct val="0"/>
            </a:spcBef>
            <a:spcAft>
              <a:spcPts val="0"/>
            </a:spcAft>
          </a:pPr>
          <a:r>
            <a:rPr lang="fa-IR" sz="1400" kern="1200" dirty="0" smtClean="0">
              <a:cs typeface="B Nazanin" panose="00000400000000000000" pitchFamily="2" charset="-78"/>
            </a:rPr>
            <a:t>موضوعات</a:t>
          </a:r>
          <a:endParaRPr lang="en-US" sz="1400" kern="1200" dirty="0">
            <a:cs typeface="B Nazanin" panose="00000400000000000000" pitchFamily="2" charset="-78"/>
          </a:endParaRPr>
        </a:p>
      </dsp:txBody>
      <dsp:txXfrm>
        <a:off x="21366" y="1118699"/>
        <a:ext cx="797519" cy="686743"/>
      </dsp:txXfrm>
    </dsp:sp>
    <dsp:sp modelId="{DCE03F17-CD84-4EFE-B66E-6B42D792890B}">
      <dsp:nvSpPr>
        <dsp:cNvPr id="0" name=""/>
        <dsp:cNvSpPr/>
      </dsp:nvSpPr>
      <dsp:spPr>
        <a:xfrm rot="5400000">
          <a:off x="283348" y="1845045"/>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1872400"/>
        <a:ext cx="196957" cy="191487"/>
      </dsp:txXfrm>
    </dsp:sp>
    <dsp:sp modelId="{9B1CEACE-12C1-4E19-BC9B-F2007749239B}">
      <dsp:nvSpPr>
        <dsp:cNvPr id="0" name=""/>
        <dsp:cNvSpPr/>
      </dsp:nvSpPr>
      <dsp:spPr>
        <a:xfrm>
          <a:off x="0" y="2191546"/>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2. گزاره نویسی</a:t>
          </a:r>
          <a:endParaRPr lang="en-US" sz="1400" kern="1200" dirty="0">
            <a:cs typeface="B Nazanin" panose="00000400000000000000" pitchFamily="2" charset="-78"/>
          </a:endParaRPr>
        </a:p>
      </dsp:txBody>
      <dsp:txXfrm>
        <a:off x="21366" y="2212912"/>
        <a:ext cx="797519" cy="686743"/>
      </dsp:txXfrm>
    </dsp:sp>
    <dsp:sp modelId="{ED11B7E8-7BAD-4554-9204-B0D78EE8E7E3}">
      <dsp:nvSpPr>
        <dsp:cNvPr id="0" name=""/>
        <dsp:cNvSpPr/>
      </dsp:nvSpPr>
      <dsp:spPr>
        <a:xfrm rot="5400000">
          <a:off x="283348" y="2939258"/>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2966613"/>
        <a:ext cx="196957" cy="191487"/>
      </dsp:txXfrm>
    </dsp:sp>
    <dsp:sp modelId="{B6B05054-D108-4BB8-A952-E029B3C328D8}">
      <dsp:nvSpPr>
        <dsp:cNvPr id="0" name=""/>
        <dsp:cNvSpPr/>
      </dsp:nvSpPr>
      <dsp:spPr>
        <a:xfrm>
          <a:off x="0" y="328575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3. غرض سوره</a:t>
          </a:r>
          <a:endParaRPr lang="en-US" sz="1400" kern="1200" dirty="0">
            <a:cs typeface="B Nazanin" panose="00000400000000000000" pitchFamily="2" charset="-78"/>
          </a:endParaRPr>
        </a:p>
      </dsp:txBody>
      <dsp:txXfrm>
        <a:off x="21366" y="3307125"/>
        <a:ext cx="797519" cy="686743"/>
      </dsp:txXfrm>
    </dsp:sp>
    <dsp:sp modelId="{B84A0D4A-A8CD-440C-9AE9-327EFFC809EE}">
      <dsp:nvSpPr>
        <dsp:cNvPr id="0" name=""/>
        <dsp:cNvSpPr/>
      </dsp:nvSpPr>
      <dsp:spPr>
        <a:xfrm rot="5400000">
          <a:off x="283348" y="4033471"/>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4060826"/>
        <a:ext cx="196957" cy="191487"/>
      </dsp:txXfrm>
    </dsp:sp>
    <dsp:sp modelId="{AE06EEA3-B618-4263-8472-E8E42EA02CBD}">
      <dsp:nvSpPr>
        <dsp:cNvPr id="0" name=""/>
        <dsp:cNvSpPr/>
      </dsp:nvSpPr>
      <dsp:spPr>
        <a:xfrm>
          <a:off x="0" y="4379972"/>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4. طهارت برای تدبر</a:t>
          </a:r>
          <a:endParaRPr lang="en-US" sz="1400" kern="1200" dirty="0">
            <a:cs typeface="B Nazanin" panose="00000400000000000000" pitchFamily="2" charset="-78"/>
          </a:endParaRPr>
        </a:p>
      </dsp:txBody>
      <dsp:txXfrm>
        <a:off x="21366" y="4401338"/>
        <a:ext cx="797519" cy="68674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308A7-6757-4A66-9E73-B8D51EFFEE46}">
      <dsp:nvSpPr>
        <dsp:cNvPr id="0" name=""/>
        <dsp:cNvSpPr/>
      </dsp:nvSpPr>
      <dsp:spPr>
        <a:xfrm>
          <a:off x="155573" y="108010"/>
          <a:ext cx="3102536" cy="1584178"/>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ts val="0"/>
            </a:spcAft>
          </a:pPr>
          <a:r>
            <a:rPr lang="fa-IR" sz="1800" kern="1200" dirty="0" smtClean="0">
              <a:cs typeface="B Nazanin" panose="00000400000000000000" pitchFamily="2" charset="-78"/>
            </a:rPr>
            <a:t>ایجاد چیزی است که به وسیله آن انجام فعل برای فاعلی که بر عملش قدرت دارد ، دشوار می شود یا به وسیله آن جریان عملی متوقف میشود</a:t>
          </a:r>
          <a:endParaRPr lang="en-US" sz="1800" kern="1200" dirty="0">
            <a:cs typeface="B Nazanin" panose="00000400000000000000" pitchFamily="2" charset="-78"/>
          </a:endParaRPr>
        </a:p>
      </dsp:txBody>
      <dsp:txXfrm>
        <a:off x="232906" y="185343"/>
        <a:ext cx="2947870" cy="1429512"/>
      </dsp:txXfrm>
    </dsp:sp>
    <dsp:sp modelId="{DF89BC0F-0018-48F2-AAF0-ACA8F32EFC32}">
      <dsp:nvSpPr>
        <dsp:cNvPr id="0" name=""/>
        <dsp:cNvSpPr/>
      </dsp:nvSpPr>
      <dsp:spPr>
        <a:xfrm>
          <a:off x="3334138" y="634154"/>
          <a:ext cx="413584" cy="531890"/>
        </a:xfrm>
        <a:prstGeom prst="leftArrow">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just" defTabSz="711200" rtl="1">
            <a:lnSpc>
              <a:spcPct val="90000"/>
            </a:lnSpc>
            <a:spcBef>
              <a:spcPct val="0"/>
            </a:spcBef>
            <a:spcAft>
              <a:spcPts val="0"/>
            </a:spcAft>
          </a:pPr>
          <a:endParaRPr lang="en-US" sz="1600" kern="1200">
            <a:cs typeface="B Nazanin" panose="00000400000000000000" pitchFamily="2" charset="-78"/>
          </a:endParaRPr>
        </a:p>
      </dsp:txBody>
      <dsp:txXfrm>
        <a:off x="3437534" y="767127"/>
        <a:ext cx="310188" cy="265945"/>
      </dsp:txXfrm>
    </dsp:sp>
    <dsp:sp modelId="{D93A9E7E-E625-4E51-93E2-7A6F820BC0AD}">
      <dsp:nvSpPr>
        <dsp:cNvPr id="0" name=""/>
        <dsp:cNvSpPr/>
      </dsp:nvSpPr>
      <dsp:spPr>
        <a:xfrm>
          <a:off x="3866327" y="108010"/>
          <a:ext cx="3102536" cy="1584178"/>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ts val="0"/>
            </a:spcAft>
          </a:pPr>
          <a:r>
            <a:rPr lang="fa-IR" sz="2000" kern="1200" dirty="0" smtClean="0">
              <a:cs typeface="B Nazanin" panose="00000400000000000000" pitchFamily="2" charset="-78"/>
            </a:rPr>
            <a:t>هو إيجاد ما يتعذّر به الفاعل القادر في عمله، أو إيجاد ما به يتوقّف جريان عمل.</a:t>
          </a:r>
          <a:endParaRPr lang="en-US" sz="2000" kern="1200" dirty="0" smtClean="0">
            <a:cs typeface="B Nazanin" panose="00000400000000000000" pitchFamily="2" charset="-78"/>
          </a:endParaRPr>
        </a:p>
      </dsp:txBody>
      <dsp:txXfrm>
        <a:off x="3943660" y="185343"/>
        <a:ext cx="2947870" cy="1429512"/>
      </dsp:txXfrm>
    </dsp:sp>
    <dsp:sp modelId="{350CE109-14D8-4FC6-B857-BD2E285B8386}">
      <dsp:nvSpPr>
        <dsp:cNvPr id="0" name=""/>
        <dsp:cNvSpPr/>
      </dsp:nvSpPr>
      <dsp:spPr>
        <a:xfrm>
          <a:off x="7081428" y="710142"/>
          <a:ext cx="189742" cy="379915"/>
        </a:xfrm>
        <a:prstGeom prst="mathEqual">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just" defTabSz="711200" rtl="1">
            <a:lnSpc>
              <a:spcPct val="90000"/>
            </a:lnSpc>
            <a:spcBef>
              <a:spcPct val="0"/>
            </a:spcBef>
            <a:spcAft>
              <a:spcPts val="0"/>
            </a:spcAft>
          </a:pPr>
          <a:endParaRPr lang="en-US" sz="1600" kern="1200">
            <a:cs typeface="B Nazanin" panose="00000400000000000000" pitchFamily="2" charset="-78"/>
          </a:endParaRPr>
        </a:p>
      </dsp:txBody>
      <dsp:txXfrm>
        <a:off x="7106578" y="788404"/>
        <a:ext cx="139442" cy="223391"/>
      </dsp:txXfrm>
    </dsp:sp>
    <dsp:sp modelId="{5F95A504-0711-4FE3-B35A-7E0A99F797F1}">
      <dsp:nvSpPr>
        <dsp:cNvPr id="0" name=""/>
        <dsp:cNvSpPr/>
      </dsp:nvSpPr>
      <dsp:spPr>
        <a:xfrm>
          <a:off x="7425453" y="253868"/>
          <a:ext cx="1143498" cy="1143498"/>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ts val="0"/>
            </a:spcAft>
          </a:pPr>
          <a:r>
            <a:rPr lang="fa-IR" sz="2000" b="1" kern="1200" dirty="0" smtClean="0">
              <a:cs typeface="B Nazanin" panose="00000400000000000000" pitchFamily="2" charset="-78"/>
            </a:rPr>
            <a:t>منع</a:t>
          </a:r>
          <a:endParaRPr lang="en-US" sz="2000" b="1" kern="1200" dirty="0" smtClean="0">
            <a:cs typeface="B Nazanin" panose="00000400000000000000" pitchFamily="2" charset="-78"/>
          </a:endParaRPr>
        </a:p>
      </dsp:txBody>
      <dsp:txXfrm>
        <a:off x="7592914" y="421329"/>
        <a:ext cx="808576" cy="8085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2A64B2-4FFE-4E82-9709-0526A8C1D9B3}">
      <dsp:nvSpPr>
        <dsp:cNvPr id="0" name=""/>
        <dsp:cNvSpPr/>
      </dsp:nvSpPr>
      <dsp:spPr>
        <a:xfrm>
          <a:off x="1222838" y="564153"/>
          <a:ext cx="3822931" cy="3822931"/>
        </a:xfrm>
        <a:prstGeom prst="blockArc">
          <a:avLst>
            <a:gd name="adj1" fmla="val 10784376"/>
            <a:gd name="adj2" fmla="val 16527875"/>
            <a:gd name="adj3" fmla="val 4639"/>
          </a:avLst>
        </a:prstGeom>
        <a:solidFill>
          <a:schemeClr val="accent4">
            <a:hueOff val="-4464770"/>
            <a:satOff val="26899"/>
            <a:lumOff val="2156"/>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06E3D8B-37DA-44B5-851E-9F76EB88F488}">
      <dsp:nvSpPr>
        <dsp:cNvPr id="0" name=""/>
        <dsp:cNvSpPr/>
      </dsp:nvSpPr>
      <dsp:spPr>
        <a:xfrm>
          <a:off x="1222838" y="581124"/>
          <a:ext cx="3822931" cy="3822931"/>
        </a:xfrm>
        <a:prstGeom prst="blockArc">
          <a:avLst>
            <a:gd name="adj1" fmla="val 5072125"/>
            <a:gd name="adj2" fmla="val 10815624"/>
            <a:gd name="adj3" fmla="val 4639"/>
          </a:avLst>
        </a:prstGeom>
        <a:solidFill>
          <a:schemeClr val="accent4">
            <a:hueOff val="-2976513"/>
            <a:satOff val="17933"/>
            <a:lumOff val="1437"/>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8DC5DF01-A8D0-4984-A8A3-83EBE149F69E}">
      <dsp:nvSpPr>
        <dsp:cNvPr id="0" name=""/>
        <dsp:cNvSpPr/>
      </dsp:nvSpPr>
      <dsp:spPr>
        <a:xfrm>
          <a:off x="1577966" y="581078"/>
          <a:ext cx="3822931" cy="3822931"/>
        </a:xfrm>
        <a:prstGeom prst="blockArc">
          <a:avLst>
            <a:gd name="adj1" fmla="val 21584462"/>
            <a:gd name="adj2" fmla="val 5726976"/>
            <a:gd name="adj3" fmla="val 4639"/>
          </a:avLst>
        </a:prstGeom>
        <a:solidFill>
          <a:schemeClr val="accent4">
            <a:hueOff val="-1488257"/>
            <a:satOff val="8966"/>
            <a:lumOff val="719"/>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1769333-9F5B-4E74-A5D2-6272562D53FC}">
      <dsp:nvSpPr>
        <dsp:cNvPr id="0" name=""/>
        <dsp:cNvSpPr/>
      </dsp:nvSpPr>
      <dsp:spPr>
        <a:xfrm>
          <a:off x="1577966" y="564199"/>
          <a:ext cx="3822931" cy="3822931"/>
        </a:xfrm>
        <a:prstGeom prst="blockArc">
          <a:avLst>
            <a:gd name="adj1" fmla="val 15873024"/>
            <a:gd name="adj2" fmla="val 15538"/>
            <a:gd name="adj3" fmla="val 4639"/>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D498BC7-C7C7-46A1-85FA-82D0C2A35150}">
      <dsp:nvSpPr>
        <dsp:cNvPr id="0" name=""/>
        <dsp:cNvSpPr/>
      </dsp:nvSpPr>
      <dsp:spPr>
        <a:xfrm>
          <a:off x="2432331" y="1604325"/>
          <a:ext cx="1759558" cy="1759558"/>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rtl="1">
            <a:lnSpc>
              <a:spcPct val="90000"/>
            </a:lnSpc>
            <a:spcBef>
              <a:spcPct val="0"/>
            </a:spcBef>
            <a:spcAft>
              <a:spcPct val="35000"/>
            </a:spcAft>
          </a:pPr>
          <a:r>
            <a:rPr lang="fa-IR" sz="2100" b="1" kern="1200" dirty="0" smtClean="0">
              <a:effectLst/>
              <a:cs typeface="B Nazanin" panose="00000400000000000000" pitchFamily="2" charset="-78"/>
            </a:rPr>
            <a:t>مطالعه سوره مبارکه ماعون</a:t>
          </a:r>
          <a:endParaRPr lang="en-US" sz="2100" kern="1200" dirty="0">
            <a:effectLst/>
          </a:endParaRPr>
        </a:p>
      </dsp:txBody>
      <dsp:txXfrm>
        <a:off x="2690012" y="1862006"/>
        <a:ext cx="1244196" cy="1244196"/>
      </dsp:txXfrm>
    </dsp:sp>
    <dsp:sp modelId="{30D95FB7-4B1F-4B2C-B3AD-8B1BE196CCAB}">
      <dsp:nvSpPr>
        <dsp:cNvPr id="0" name=""/>
        <dsp:cNvSpPr/>
      </dsp:nvSpPr>
      <dsp:spPr>
        <a:xfrm>
          <a:off x="2417545" y="-277585"/>
          <a:ext cx="1789130" cy="1789130"/>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fa-IR" sz="1800" b="1" kern="1200" dirty="0" smtClean="0">
              <a:effectLst/>
              <a:cs typeface="B Nazanin" pitchFamily="2" charset="-78"/>
            </a:rPr>
            <a:t>مرحله اول: </a:t>
          </a:r>
        </a:p>
        <a:p>
          <a:pPr lvl="0" algn="ctr" defTabSz="800100" rtl="1">
            <a:lnSpc>
              <a:spcPct val="90000"/>
            </a:lnSpc>
            <a:spcBef>
              <a:spcPct val="0"/>
            </a:spcBef>
            <a:spcAft>
              <a:spcPct val="35000"/>
            </a:spcAft>
          </a:pPr>
          <a:r>
            <a:rPr lang="fa-IR" sz="2000" b="1" kern="1200" dirty="0" smtClean="0">
              <a:effectLst/>
              <a:cs typeface="B Nazanin" pitchFamily="2" charset="-78"/>
            </a:rPr>
            <a:t>تفکر درباره موضوعات سوره</a:t>
          </a:r>
          <a:endParaRPr lang="en-US" sz="2000" kern="1200" dirty="0">
            <a:effectLst/>
          </a:endParaRPr>
        </a:p>
      </dsp:txBody>
      <dsp:txXfrm>
        <a:off x="2679557" y="-15573"/>
        <a:ext cx="1265106" cy="1265106"/>
      </dsp:txXfrm>
    </dsp:sp>
    <dsp:sp modelId="{F7657F11-A63F-4754-A9F4-81135E14C749}">
      <dsp:nvSpPr>
        <dsp:cNvPr id="0" name=""/>
        <dsp:cNvSpPr/>
      </dsp:nvSpPr>
      <dsp:spPr>
        <a:xfrm>
          <a:off x="4461973" y="1589539"/>
          <a:ext cx="1789130" cy="1789130"/>
        </a:xfrm>
        <a:prstGeom prst="ellipse">
          <a:avLst/>
        </a:prstGeom>
        <a:gradFill rotWithShape="0">
          <a:gsLst>
            <a:gs pos="0">
              <a:schemeClr val="accent4">
                <a:hueOff val="-1488257"/>
                <a:satOff val="8966"/>
                <a:lumOff val="719"/>
                <a:alphaOff val="0"/>
                <a:shade val="51000"/>
                <a:satMod val="130000"/>
              </a:schemeClr>
            </a:gs>
            <a:gs pos="80000">
              <a:schemeClr val="accent4">
                <a:hueOff val="-1488257"/>
                <a:satOff val="8966"/>
                <a:lumOff val="719"/>
                <a:alphaOff val="0"/>
                <a:shade val="93000"/>
                <a:satMod val="130000"/>
              </a:schemeClr>
            </a:gs>
            <a:gs pos="100000">
              <a:schemeClr val="accent4">
                <a:hueOff val="-1488257"/>
                <a:satOff val="8966"/>
                <a:lumOff val="71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fa-IR" sz="2000" b="1" kern="1200" dirty="0" smtClean="0">
              <a:effectLst/>
              <a:cs typeface="B Nazanin" panose="00000400000000000000" pitchFamily="2" charset="-78"/>
            </a:rPr>
            <a:t>مرحله دوم: </a:t>
          </a:r>
        </a:p>
        <a:p>
          <a:pPr lvl="0" algn="ctr" defTabSz="889000" rtl="1">
            <a:lnSpc>
              <a:spcPct val="90000"/>
            </a:lnSpc>
            <a:spcBef>
              <a:spcPct val="0"/>
            </a:spcBef>
            <a:spcAft>
              <a:spcPct val="35000"/>
            </a:spcAft>
          </a:pPr>
          <a:r>
            <a:rPr lang="fa-IR" sz="2000" b="1" kern="1200" dirty="0" smtClean="0">
              <a:effectLst/>
              <a:cs typeface="B Nazanin" panose="00000400000000000000" pitchFamily="2" charset="-78"/>
            </a:rPr>
            <a:t>گزاره نویسی</a:t>
          </a:r>
          <a:endParaRPr lang="en-US" sz="2000" kern="1200" dirty="0">
            <a:effectLst/>
          </a:endParaRPr>
        </a:p>
      </dsp:txBody>
      <dsp:txXfrm>
        <a:off x="4723985" y="1851551"/>
        <a:ext cx="1265106" cy="1265106"/>
      </dsp:txXfrm>
    </dsp:sp>
    <dsp:sp modelId="{9AAD1ACF-5BC6-430D-88AA-F11958D7B57D}">
      <dsp:nvSpPr>
        <dsp:cNvPr id="0" name=""/>
        <dsp:cNvSpPr/>
      </dsp:nvSpPr>
      <dsp:spPr>
        <a:xfrm>
          <a:off x="2417545" y="3456664"/>
          <a:ext cx="1789130" cy="1789130"/>
        </a:xfrm>
        <a:prstGeom prst="ellipse">
          <a:avLst/>
        </a:prstGeom>
        <a:gradFill rotWithShape="0">
          <a:gsLst>
            <a:gs pos="0">
              <a:schemeClr val="accent4">
                <a:hueOff val="-2976513"/>
                <a:satOff val="17933"/>
                <a:lumOff val="1437"/>
                <a:alphaOff val="0"/>
                <a:shade val="51000"/>
                <a:satMod val="130000"/>
              </a:schemeClr>
            </a:gs>
            <a:gs pos="80000">
              <a:schemeClr val="accent4">
                <a:hueOff val="-2976513"/>
                <a:satOff val="17933"/>
                <a:lumOff val="1437"/>
                <a:alphaOff val="0"/>
                <a:shade val="93000"/>
                <a:satMod val="130000"/>
              </a:schemeClr>
            </a:gs>
            <a:gs pos="100000">
              <a:schemeClr val="accent4">
                <a:hueOff val="-2976513"/>
                <a:satOff val="17933"/>
                <a:lumOff val="14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1">
            <a:lnSpc>
              <a:spcPct val="90000"/>
            </a:lnSpc>
            <a:spcBef>
              <a:spcPct val="0"/>
            </a:spcBef>
            <a:spcAft>
              <a:spcPct val="35000"/>
            </a:spcAft>
          </a:pPr>
          <a:r>
            <a:rPr lang="fa-IR" sz="1500" b="1" kern="1200" dirty="0" smtClean="0">
              <a:effectLst/>
              <a:cs typeface="B Nazanin" panose="00000400000000000000" pitchFamily="2" charset="-78"/>
            </a:rPr>
            <a:t>مرحله سوم: </a:t>
          </a:r>
        </a:p>
        <a:p>
          <a:pPr lvl="0" algn="ctr" defTabSz="666750" rtl="1">
            <a:lnSpc>
              <a:spcPct val="90000"/>
            </a:lnSpc>
            <a:spcBef>
              <a:spcPct val="0"/>
            </a:spcBef>
            <a:spcAft>
              <a:spcPct val="35000"/>
            </a:spcAft>
          </a:pPr>
          <a:r>
            <a:rPr lang="fa-IR" sz="1800" b="1" kern="1200" dirty="0" smtClean="0">
              <a:effectLst/>
              <a:cs typeface="B Nazanin" panose="00000400000000000000" pitchFamily="2" charset="-78"/>
            </a:rPr>
            <a:t>تدبر در سوره با نزدیک شدن به غرض سوره</a:t>
          </a:r>
          <a:endParaRPr lang="en-US" sz="1800" kern="1200" dirty="0">
            <a:effectLst/>
          </a:endParaRPr>
        </a:p>
      </dsp:txBody>
      <dsp:txXfrm>
        <a:off x="2679557" y="3718676"/>
        <a:ext cx="1265106" cy="1265106"/>
      </dsp:txXfrm>
    </dsp:sp>
    <dsp:sp modelId="{342D16D1-5D56-4052-B306-D293F5271585}">
      <dsp:nvSpPr>
        <dsp:cNvPr id="0" name=""/>
        <dsp:cNvSpPr/>
      </dsp:nvSpPr>
      <dsp:spPr>
        <a:xfrm>
          <a:off x="372633" y="1589539"/>
          <a:ext cx="1789130" cy="1789130"/>
        </a:xfrm>
        <a:prstGeom prst="ellipse">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fa-IR" sz="2000" b="1" kern="1200" dirty="0" smtClean="0">
              <a:effectLst/>
              <a:cs typeface="B Nazanin" panose="00000400000000000000" pitchFamily="2" charset="-78"/>
            </a:rPr>
            <a:t>مرحله چهارم: </a:t>
          </a:r>
        </a:p>
        <a:p>
          <a:pPr lvl="0" algn="ctr" defTabSz="889000" rtl="1">
            <a:lnSpc>
              <a:spcPct val="90000"/>
            </a:lnSpc>
            <a:spcBef>
              <a:spcPct val="0"/>
            </a:spcBef>
            <a:spcAft>
              <a:spcPct val="35000"/>
            </a:spcAft>
          </a:pPr>
          <a:r>
            <a:rPr lang="fa-IR" sz="2000" b="1" kern="1200" dirty="0" smtClean="0">
              <a:effectLst/>
              <a:cs typeface="B Nazanin" panose="00000400000000000000" pitchFamily="2" charset="-78"/>
            </a:rPr>
            <a:t>طهارت برای تدبر</a:t>
          </a:r>
          <a:endParaRPr lang="en-US" sz="2000" kern="1200" dirty="0">
            <a:effectLst/>
          </a:endParaRPr>
        </a:p>
      </dsp:txBody>
      <dsp:txXfrm>
        <a:off x="634645" y="1851551"/>
        <a:ext cx="1265106" cy="126510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308A7-6757-4A66-9E73-B8D51EFFEE46}">
      <dsp:nvSpPr>
        <dsp:cNvPr id="0" name=""/>
        <dsp:cNvSpPr/>
      </dsp:nvSpPr>
      <dsp:spPr>
        <a:xfrm>
          <a:off x="151324" y="504054"/>
          <a:ext cx="3142957" cy="1440162"/>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ts val="0"/>
            </a:spcAft>
          </a:pPr>
          <a:r>
            <a:rPr lang="fa-IR" sz="1800" kern="1200" dirty="0" smtClean="0">
              <a:cs typeface="B Nazanin" panose="00000400000000000000" pitchFamily="2" charset="-78"/>
            </a:rPr>
            <a:t>غافل شدن از عملي که انجام آن قصد شده بود و يا اراده بر انجام آن بوده است.و آن عمل می تواند به صورت کلی یا جزئی ، ظاهری یا معنوی باشد.</a:t>
          </a:r>
          <a:endParaRPr lang="en-US" sz="1800" kern="1200" dirty="0">
            <a:cs typeface="B Nazanin" panose="00000400000000000000" pitchFamily="2" charset="-78"/>
          </a:endParaRPr>
        </a:p>
      </dsp:txBody>
      <dsp:txXfrm>
        <a:off x="221627" y="574357"/>
        <a:ext cx="3002351" cy="1299556"/>
      </dsp:txXfrm>
    </dsp:sp>
    <dsp:sp modelId="{DF89BC0F-0018-48F2-AAF0-ACA8F32EFC32}">
      <dsp:nvSpPr>
        <dsp:cNvPr id="0" name=""/>
        <dsp:cNvSpPr/>
      </dsp:nvSpPr>
      <dsp:spPr>
        <a:xfrm>
          <a:off x="3367630" y="967563"/>
          <a:ext cx="399008" cy="513145"/>
        </a:xfrm>
        <a:prstGeom prst="leftArrow">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ts val="0"/>
            </a:spcAft>
          </a:pPr>
          <a:endParaRPr lang="en-US" sz="1600" kern="1200">
            <a:cs typeface="B Nazanin" panose="00000400000000000000" pitchFamily="2" charset="-78"/>
          </a:endParaRPr>
        </a:p>
      </dsp:txBody>
      <dsp:txXfrm>
        <a:off x="3467382" y="1095849"/>
        <a:ext cx="299256" cy="256573"/>
      </dsp:txXfrm>
    </dsp:sp>
    <dsp:sp modelId="{D93A9E7E-E625-4E51-93E2-7A6F820BC0AD}">
      <dsp:nvSpPr>
        <dsp:cNvPr id="0" name=""/>
        <dsp:cNvSpPr/>
      </dsp:nvSpPr>
      <dsp:spPr>
        <a:xfrm>
          <a:off x="3881064" y="504054"/>
          <a:ext cx="3142957" cy="1440162"/>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ts val="0"/>
            </a:spcAft>
          </a:pPr>
          <a:r>
            <a:rPr lang="fa-IR" sz="2000" kern="1200" dirty="0" smtClean="0">
              <a:cs typeface="B Nazanin" panose="00000400000000000000" pitchFamily="2" charset="-78"/>
            </a:rPr>
            <a:t>هو الغفلة عن عمل يقصده و يريد أن يعمل به‏. كلّا أو جزءا، ظاهريّ أو معنويّ</a:t>
          </a:r>
          <a:endParaRPr lang="en-US" sz="2000" kern="1200" dirty="0">
            <a:cs typeface="B Nazanin" panose="00000400000000000000" pitchFamily="2" charset="-78"/>
          </a:endParaRPr>
        </a:p>
      </dsp:txBody>
      <dsp:txXfrm>
        <a:off x="3951367" y="574357"/>
        <a:ext cx="3002351" cy="1299556"/>
      </dsp:txXfrm>
    </dsp:sp>
    <dsp:sp modelId="{350CE109-14D8-4FC6-B857-BD2E285B8386}">
      <dsp:nvSpPr>
        <dsp:cNvPr id="0" name=""/>
        <dsp:cNvSpPr/>
      </dsp:nvSpPr>
      <dsp:spPr>
        <a:xfrm>
          <a:off x="7132619" y="1040872"/>
          <a:ext cx="183055" cy="366526"/>
        </a:xfrm>
        <a:prstGeom prst="mathEqual">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ts val="0"/>
            </a:spcAft>
          </a:pPr>
          <a:endParaRPr lang="en-US" sz="1600" kern="1200">
            <a:cs typeface="B Nazanin" panose="00000400000000000000" pitchFamily="2" charset="-78"/>
          </a:endParaRPr>
        </a:p>
      </dsp:txBody>
      <dsp:txXfrm>
        <a:off x="7156883" y="1116376"/>
        <a:ext cx="134527" cy="215518"/>
      </dsp:txXfrm>
    </dsp:sp>
    <dsp:sp modelId="{5F95A504-0711-4FE3-B35A-7E0A99F797F1}">
      <dsp:nvSpPr>
        <dsp:cNvPr id="0" name=""/>
        <dsp:cNvSpPr/>
      </dsp:nvSpPr>
      <dsp:spPr>
        <a:xfrm>
          <a:off x="7464483" y="672536"/>
          <a:ext cx="1103199" cy="1103199"/>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ts val="0"/>
            </a:spcAft>
          </a:pPr>
          <a:r>
            <a:rPr lang="fa-IR" sz="2000" b="1" kern="1200" dirty="0" smtClean="0">
              <a:cs typeface="B Nazanin" panose="00000400000000000000" pitchFamily="2" charset="-78"/>
            </a:rPr>
            <a:t>سهو</a:t>
          </a:r>
          <a:endParaRPr lang="en-US" sz="2000" b="1" kern="1200" dirty="0" smtClean="0">
            <a:cs typeface="B Nazanin" panose="00000400000000000000" pitchFamily="2" charset="-78"/>
          </a:endParaRPr>
        </a:p>
        <a:p>
          <a:pPr lvl="0" algn="ctr" defTabSz="889000">
            <a:lnSpc>
              <a:spcPct val="90000"/>
            </a:lnSpc>
            <a:spcBef>
              <a:spcPct val="0"/>
            </a:spcBef>
            <a:spcAft>
              <a:spcPts val="0"/>
            </a:spcAft>
          </a:pPr>
          <a:r>
            <a:rPr lang="fa-IR" sz="1800" b="1" kern="1200" dirty="0" smtClean="0">
              <a:cs typeface="B Nazanin" panose="00000400000000000000" pitchFamily="2" charset="-78"/>
            </a:rPr>
            <a:t>(ساهون)</a:t>
          </a:r>
          <a:endParaRPr lang="en-US" sz="1800" b="1" kern="1200" dirty="0" smtClean="0">
            <a:cs typeface="B Nazanin" panose="00000400000000000000" pitchFamily="2" charset="-78"/>
          </a:endParaRPr>
        </a:p>
      </dsp:txBody>
      <dsp:txXfrm>
        <a:off x="7626043" y="834096"/>
        <a:ext cx="780079" cy="78007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308A7-6757-4A66-9E73-B8D51EFFEE46}">
      <dsp:nvSpPr>
        <dsp:cNvPr id="0" name=""/>
        <dsp:cNvSpPr/>
      </dsp:nvSpPr>
      <dsp:spPr>
        <a:xfrm>
          <a:off x="144434" y="144020"/>
          <a:ext cx="3192800" cy="2664287"/>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33425" rtl="1">
            <a:lnSpc>
              <a:spcPct val="90000"/>
            </a:lnSpc>
            <a:spcBef>
              <a:spcPct val="0"/>
            </a:spcBef>
            <a:spcAft>
              <a:spcPct val="35000"/>
            </a:spcAft>
          </a:pPr>
          <a:r>
            <a:rPr lang="fa-IR" sz="1650" kern="1200" dirty="0" smtClean="0">
              <a:cs typeface="B Nazanin" panose="00000400000000000000" pitchFamily="2" charset="-78"/>
            </a:rPr>
            <a:t>ملايمت و اعتدال در يک امر را گويند. اين معني در موضوعات مختلف متفاوت است. در مورد آب به معناي گوارا بودن آنست. در جريان به معناي ملايم و طبيعي بودن و سهولت آن است. در وسايل منزل به معناي آن چيزي است که به طور معمول در خانه يافت ميشود. و در انفاقها به معناي آن چيزي است که ميان مردم معروف است و ناشناخته نيست و نيز در دادن آن سختياي وجود ندارد.</a:t>
          </a:r>
          <a:endParaRPr lang="en-US" sz="1650" kern="1200" dirty="0" smtClean="0">
            <a:cs typeface="B Nazanin" panose="00000400000000000000" pitchFamily="2" charset="-78"/>
          </a:endParaRPr>
        </a:p>
      </dsp:txBody>
      <dsp:txXfrm>
        <a:off x="274494" y="274080"/>
        <a:ext cx="2932680" cy="2404167"/>
      </dsp:txXfrm>
    </dsp:sp>
    <dsp:sp modelId="{DF89BC0F-0018-48F2-AAF0-ACA8F32EFC32}">
      <dsp:nvSpPr>
        <dsp:cNvPr id="0" name=""/>
        <dsp:cNvSpPr/>
      </dsp:nvSpPr>
      <dsp:spPr>
        <a:xfrm>
          <a:off x="3407402" y="1230721"/>
          <a:ext cx="381700" cy="490885"/>
        </a:xfrm>
        <a:prstGeom prst="leftArrow">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ts val="0"/>
            </a:spcAft>
          </a:pPr>
          <a:endParaRPr lang="en-US" sz="1600" kern="1200">
            <a:cs typeface="B Nazanin" panose="00000400000000000000" pitchFamily="2" charset="-78"/>
          </a:endParaRPr>
        </a:p>
      </dsp:txBody>
      <dsp:txXfrm>
        <a:off x="3502827" y="1353442"/>
        <a:ext cx="286275" cy="245443"/>
      </dsp:txXfrm>
    </dsp:sp>
    <dsp:sp modelId="{D93A9E7E-E625-4E51-93E2-7A6F820BC0AD}">
      <dsp:nvSpPr>
        <dsp:cNvPr id="0" name=""/>
        <dsp:cNvSpPr/>
      </dsp:nvSpPr>
      <dsp:spPr>
        <a:xfrm>
          <a:off x="3898563" y="144020"/>
          <a:ext cx="3192800" cy="2664287"/>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46760" rtl="1">
            <a:lnSpc>
              <a:spcPct val="90000"/>
            </a:lnSpc>
            <a:spcBef>
              <a:spcPct val="0"/>
            </a:spcBef>
            <a:spcAft>
              <a:spcPct val="35000"/>
            </a:spcAft>
          </a:pPr>
          <a:r>
            <a:rPr lang="fa-IR" sz="1680" kern="1200" dirty="0" smtClean="0">
              <a:cs typeface="B Nazanin" panose="00000400000000000000" pitchFamily="2" charset="-78"/>
            </a:rPr>
            <a:t>هو ملايمة و اعتدال في أمر و و هذا المعنى يختلف باختلاف الموضوعات‏. و في كلّ منها بحسبه: ففي الماء كونه هنيئا في مقام الشرب. و في الجريان كونه ملايما طبيعيّا سهلا. و في أثاث البيت ما كان في جريان في البيوت و من جملة الأشياء و الأسباب المعمول بها في المتعارف. و في الإنفاقات ما يكون عند الناس معروفا غير منكّر و فيه ملايمة لا صعوبة فيه.</a:t>
          </a:r>
          <a:endParaRPr lang="en-US" sz="1680" kern="1200" dirty="0" smtClean="0">
            <a:cs typeface="B Nazanin" panose="00000400000000000000" pitchFamily="2" charset="-78"/>
          </a:endParaRPr>
        </a:p>
      </dsp:txBody>
      <dsp:txXfrm>
        <a:off x="4028623" y="274080"/>
        <a:ext cx="2932680" cy="2404167"/>
      </dsp:txXfrm>
    </dsp:sp>
    <dsp:sp modelId="{350CE109-14D8-4FC6-B857-BD2E285B8386}">
      <dsp:nvSpPr>
        <dsp:cNvPr id="0" name=""/>
        <dsp:cNvSpPr/>
      </dsp:nvSpPr>
      <dsp:spPr>
        <a:xfrm>
          <a:off x="7195250" y="1300850"/>
          <a:ext cx="175115" cy="350626"/>
        </a:xfrm>
        <a:prstGeom prst="mathEqual">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ts val="0"/>
            </a:spcAft>
          </a:pPr>
          <a:endParaRPr lang="en-US" sz="1600" kern="1200">
            <a:cs typeface="B Nazanin" panose="00000400000000000000" pitchFamily="2" charset="-78"/>
          </a:endParaRPr>
        </a:p>
      </dsp:txBody>
      <dsp:txXfrm>
        <a:off x="7218461" y="1373079"/>
        <a:ext cx="128693" cy="206168"/>
      </dsp:txXfrm>
    </dsp:sp>
    <dsp:sp modelId="{5F95A504-0711-4FE3-B35A-7E0A99F797F1}">
      <dsp:nvSpPr>
        <dsp:cNvPr id="0" name=""/>
        <dsp:cNvSpPr/>
      </dsp:nvSpPr>
      <dsp:spPr>
        <a:xfrm>
          <a:off x="7512719" y="948492"/>
          <a:ext cx="1055343" cy="1055343"/>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100000"/>
            </a:lnSpc>
            <a:spcBef>
              <a:spcPct val="0"/>
            </a:spcBef>
            <a:spcAft>
              <a:spcPts val="0"/>
            </a:spcAft>
          </a:pPr>
          <a:r>
            <a:rPr lang="fa-IR" sz="2400" b="1" kern="1200" dirty="0" smtClean="0">
              <a:cs typeface="B Nazanin" panose="00000400000000000000" pitchFamily="2" charset="-78"/>
            </a:rPr>
            <a:t>معن</a:t>
          </a:r>
          <a:endParaRPr lang="en-US" sz="2400" b="1" kern="1200" dirty="0" smtClean="0">
            <a:cs typeface="B Nazanin" panose="00000400000000000000" pitchFamily="2" charset="-78"/>
          </a:endParaRPr>
        </a:p>
      </dsp:txBody>
      <dsp:txXfrm>
        <a:off x="7667270" y="1103043"/>
        <a:ext cx="746241" cy="746241"/>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311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مطالعه سوره</a:t>
          </a:r>
          <a:endParaRPr lang="en-US" sz="1400" kern="1200" dirty="0">
            <a:cs typeface="B Nazanin" panose="00000400000000000000" pitchFamily="2" charset="-78"/>
          </a:endParaRPr>
        </a:p>
      </dsp:txBody>
      <dsp:txXfrm>
        <a:off x="21366" y="24485"/>
        <a:ext cx="797519" cy="686743"/>
      </dsp:txXfrm>
    </dsp:sp>
    <dsp:sp modelId="{65F41CA7-6A10-4773-B602-485F2AA41B71}">
      <dsp:nvSpPr>
        <dsp:cNvPr id="0" name=""/>
        <dsp:cNvSpPr/>
      </dsp:nvSpPr>
      <dsp:spPr>
        <a:xfrm rot="5400000">
          <a:off x="283348" y="750832"/>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778187"/>
        <a:ext cx="196957" cy="191487"/>
      </dsp:txXfrm>
    </dsp:sp>
    <dsp:sp modelId="{62FB4B6D-6365-4FA1-84A9-FB0D939BFFE3}">
      <dsp:nvSpPr>
        <dsp:cNvPr id="0" name=""/>
        <dsp:cNvSpPr/>
      </dsp:nvSpPr>
      <dsp:spPr>
        <a:xfrm>
          <a:off x="0" y="1097333"/>
          <a:ext cx="840251" cy="729475"/>
        </a:xfrm>
        <a:prstGeom prst="roundRect">
          <a:avLst>
            <a:gd name="adj" fmla="val 10000"/>
          </a:avLst>
        </a:prstGeom>
        <a:solidFill>
          <a:schemeClr val="accent1">
            <a:hueOff val="0"/>
            <a:satOff val="0"/>
            <a:lumOff val="0"/>
            <a:alphaOff val="0"/>
          </a:schemeClr>
        </a:solidFill>
        <a:ln w="25400" cap="flat" cmpd="sng" algn="ctr">
          <a:solidFill>
            <a:srgbClr val="43C12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1. تفکر درباره </a:t>
          </a:r>
        </a:p>
        <a:p>
          <a:pPr lvl="0" algn="ctr" defTabSz="622300" rtl="1">
            <a:lnSpc>
              <a:spcPct val="90000"/>
            </a:lnSpc>
            <a:spcBef>
              <a:spcPct val="0"/>
            </a:spcBef>
            <a:spcAft>
              <a:spcPts val="0"/>
            </a:spcAft>
          </a:pPr>
          <a:r>
            <a:rPr lang="fa-IR" sz="1400" kern="1200" dirty="0" smtClean="0">
              <a:cs typeface="B Nazanin" panose="00000400000000000000" pitchFamily="2" charset="-78"/>
            </a:rPr>
            <a:t>موضوعات</a:t>
          </a:r>
          <a:endParaRPr lang="en-US" sz="1400" kern="1200" dirty="0">
            <a:cs typeface="B Nazanin" panose="00000400000000000000" pitchFamily="2" charset="-78"/>
          </a:endParaRPr>
        </a:p>
      </dsp:txBody>
      <dsp:txXfrm>
        <a:off x="21366" y="1118699"/>
        <a:ext cx="797519" cy="686743"/>
      </dsp:txXfrm>
    </dsp:sp>
    <dsp:sp modelId="{DCE03F17-CD84-4EFE-B66E-6B42D792890B}">
      <dsp:nvSpPr>
        <dsp:cNvPr id="0" name=""/>
        <dsp:cNvSpPr/>
      </dsp:nvSpPr>
      <dsp:spPr>
        <a:xfrm rot="5400000">
          <a:off x="283348" y="1845045"/>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1872400"/>
        <a:ext cx="196957" cy="191487"/>
      </dsp:txXfrm>
    </dsp:sp>
    <dsp:sp modelId="{9B1CEACE-12C1-4E19-BC9B-F2007749239B}">
      <dsp:nvSpPr>
        <dsp:cNvPr id="0" name=""/>
        <dsp:cNvSpPr/>
      </dsp:nvSpPr>
      <dsp:spPr>
        <a:xfrm>
          <a:off x="0" y="2191546"/>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2. گزاره نویسی</a:t>
          </a:r>
          <a:endParaRPr lang="en-US" sz="1400" kern="1200" dirty="0">
            <a:cs typeface="B Nazanin" panose="00000400000000000000" pitchFamily="2" charset="-78"/>
          </a:endParaRPr>
        </a:p>
      </dsp:txBody>
      <dsp:txXfrm>
        <a:off x="21366" y="2212912"/>
        <a:ext cx="797519" cy="686743"/>
      </dsp:txXfrm>
    </dsp:sp>
    <dsp:sp modelId="{ED11B7E8-7BAD-4554-9204-B0D78EE8E7E3}">
      <dsp:nvSpPr>
        <dsp:cNvPr id="0" name=""/>
        <dsp:cNvSpPr/>
      </dsp:nvSpPr>
      <dsp:spPr>
        <a:xfrm rot="5400000">
          <a:off x="283348" y="2939258"/>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2966613"/>
        <a:ext cx="196957" cy="191487"/>
      </dsp:txXfrm>
    </dsp:sp>
    <dsp:sp modelId="{B6B05054-D108-4BB8-A952-E029B3C328D8}">
      <dsp:nvSpPr>
        <dsp:cNvPr id="0" name=""/>
        <dsp:cNvSpPr/>
      </dsp:nvSpPr>
      <dsp:spPr>
        <a:xfrm>
          <a:off x="0" y="328575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3. غرض سوره</a:t>
          </a:r>
          <a:endParaRPr lang="en-US" sz="1400" kern="1200" dirty="0">
            <a:cs typeface="B Nazanin" panose="00000400000000000000" pitchFamily="2" charset="-78"/>
          </a:endParaRPr>
        </a:p>
      </dsp:txBody>
      <dsp:txXfrm>
        <a:off x="21366" y="3307125"/>
        <a:ext cx="797519" cy="686743"/>
      </dsp:txXfrm>
    </dsp:sp>
    <dsp:sp modelId="{B84A0D4A-A8CD-440C-9AE9-327EFFC809EE}">
      <dsp:nvSpPr>
        <dsp:cNvPr id="0" name=""/>
        <dsp:cNvSpPr/>
      </dsp:nvSpPr>
      <dsp:spPr>
        <a:xfrm rot="5400000">
          <a:off x="283348" y="4033471"/>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4060826"/>
        <a:ext cx="196957" cy="191487"/>
      </dsp:txXfrm>
    </dsp:sp>
    <dsp:sp modelId="{AE06EEA3-B618-4263-8472-E8E42EA02CBD}">
      <dsp:nvSpPr>
        <dsp:cNvPr id="0" name=""/>
        <dsp:cNvSpPr/>
      </dsp:nvSpPr>
      <dsp:spPr>
        <a:xfrm>
          <a:off x="0" y="4379972"/>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4. طهارت برای تدبر</a:t>
          </a:r>
          <a:endParaRPr lang="en-US" sz="1400" kern="1200" dirty="0">
            <a:cs typeface="B Nazanin" panose="00000400000000000000" pitchFamily="2" charset="-78"/>
          </a:endParaRPr>
        </a:p>
      </dsp:txBody>
      <dsp:txXfrm>
        <a:off x="21366" y="4401338"/>
        <a:ext cx="797519" cy="686743"/>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311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مطالعه سوره</a:t>
          </a:r>
          <a:endParaRPr lang="en-US" sz="1400" kern="1200" dirty="0">
            <a:cs typeface="B Nazanin" panose="00000400000000000000" pitchFamily="2" charset="-78"/>
          </a:endParaRPr>
        </a:p>
      </dsp:txBody>
      <dsp:txXfrm>
        <a:off x="21366" y="24485"/>
        <a:ext cx="797519" cy="686743"/>
      </dsp:txXfrm>
    </dsp:sp>
    <dsp:sp modelId="{65F41CA7-6A10-4773-B602-485F2AA41B71}">
      <dsp:nvSpPr>
        <dsp:cNvPr id="0" name=""/>
        <dsp:cNvSpPr/>
      </dsp:nvSpPr>
      <dsp:spPr>
        <a:xfrm rot="5400000">
          <a:off x="283348" y="750832"/>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778187"/>
        <a:ext cx="196957" cy="191487"/>
      </dsp:txXfrm>
    </dsp:sp>
    <dsp:sp modelId="{62FB4B6D-6365-4FA1-84A9-FB0D939BFFE3}">
      <dsp:nvSpPr>
        <dsp:cNvPr id="0" name=""/>
        <dsp:cNvSpPr/>
      </dsp:nvSpPr>
      <dsp:spPr>
        <a:xfrm>
          <a:off x="0" y="1097333"/>
          <a:ext cx="840251" cy="729475"/>
        </a:xfrm>
        <a:prstGeom prst="roundRect">
          <a:avLst>
            <a:gd name="adj" fmla="val 10000"/>
          </a:avLst>
        </a:prstGeom>
        <a:solidFill>
          <a:schemeClr val="accent1">
            <a:hueOff val="0"/>
            <a:satOff val="0"/>
            <a:lumOff val="0"/>
            <a:alphaOff val="0"/>
          </a:schemeClr>
        </a:solidFill>
        <a:ln w="25400" cap="flat" cmpd="sng" algn="ctr">
          <a:solidFill>
            <a:srgbClr val="43C12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1. تفکر درباره </a:t>
          </a:r>
        </a:p>
        <a:p>
          <a:pPr lvl="0" algn="ctr" defTabSz="622300" rtl="1">
            <a:lnSpc>
              <a:spcPct val="90000"/>
            </a:lnSpc>
            <a:spcBef>
              <a:spcPct val="0"/>
            </a:spcBef>
            <a:spcAft>
              <a:spcPts val="0"/>
            </a:spcAft>
          </a:pPr>
          <a:r>
            <a:rPr lang="fa-IR" sz="1400" kern="1200" dirty="0" smtClean="0">
              <a:cs typeface="B Nazanin" panose="00000400000000000000" pitchFamily="2" charset="-78"/>
            </a:rPr>
            <a:t>موضوعات</a:t>
          </a:r>
          <a:endParaRPr lang="en-US" sz="1400" kern="1200" dirty="0">
            <a:cs typeface="B Nazanin" panose="00000400000000000000" pitchFamily="2" charset="-78"/>
          </a:endParaRPr>
        </a:p>
      </dsp:txBody>
      <dsp:txXfrm>
        <a:off x="21366" y="1118699"/>
        <a:ext cx="797519" cy="686743"/>
      </dsp:txXfrm>
    </dsp:sp>
    <dsp:sp modelId="{DCE03F17-CD84-4EFE-B66E-6B42D792890B}">
      <dsp:nvSpPr>
        <dsp:cNvPr id="0" name=""/>
        <dsp:cNvSpPr/>
      </dsp:nvSpPr>
      <dsp:spPr>
        <a:xfrm rot="5400000">
          <a:off x="283348" y="1845045"/>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1872400"/>
        <a:ext cx="196957" cy="191487"/>
      </dsp:txXfrm>
    </dsp:sp>
    <dsp:sp modelId="{9B1CEACE-12C1-4E19-BC9B-F2007749239B}">
      <dsp:nvSpPr>
        <dsp:cNvPr id="0" name=""/>
        <dsp:cNvSpPr/>
      </dsp:nvSpPr>
      <dsp:spPr>
        <a:xfrm>
          <a:off x="0" y="2191546"/>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2. گزاره نویسی</a:t>
          </a:r>
          <a:endParaRPr lang="en-US" sz="1400" kern="1200" dirty="0">
            <a:cs typeface="B Nazanin" panose="00000400000000000000" pitchFamily="2" charset="-78"/>
          </a:endParaRPr>
        </a:p>
      </dsp:txBody>
      <dsp:txXfrm>
        <a:off x="21366" y="2212912"/>
        <a:ext cx="797519" cy="686743"/>
      </dsp:txXfrm>
    </dsp:sp>
    <dsp:sp modelId="{ED11B7E8-7BAD-4554-9204-B0D78EE8E7E3}">
      <dsp:nvSpPr>
        <dsp:cNvPr id="0" name=""/>
        <dsp:cNvSpPr/>
      </dsp:nvSpPr>
      <dsp:spPr>
        <a:xfrm rot="5400000">
          <a:off x="283348" y="2939258"/>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2966613"/>
        <a:ext cx="196957" cy="191487"/>
      </dsp:txXfrm>
    </dsp:sp>
    <dsp:sp modelId="{B6B05054-D108-4BB8-A952-E029B3C328D8}">
      <dsp:nvSpPr>
        <dsp:cNvPr id="0" name=""/>
        <dsp:cNvSpPr/>
      </dsp:nvSpPr>
      <dsp:spPr>
        <a:xfrm>
          <a:off x="0" y="328575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3. غرض سوره</a:t>
          </a:r>
          <a:endParaRPr lang="en-US" sz="1400" kern="1200" dirty="0">
            <a:cs typeface="B Nazanin" panose="00000400000000000000" pitchFamily="2" charset="-78"/>
          </a:endParaRPr>
        </a:p>
      </dsp:txBody>
      <dsp:txXfrm>
        <a:off x="21366" y="3307125"/>
        <a:ext cx="797519" cy="686743"/>
      </dsp:txXfrm>
    </dsp:sp>
    <dsp:sp modelId="{B84A0D4A-A8CD-440C-9AE9-327EFFC809EE}">
      <dsp:nvSpPr>
        <dsp:cNvPr id="0" name=""/>
        <dsp:cNvSpPr/>
      </dsp:nvSpPr>
      <dsp:spPr>
        <a:xfrm rot="5400000">
          <a:off x="283348" y="4033471"/>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4060826"/>
        <a:ext cx="196957" cy="191487"/>
      </dsp:txXfrm>
    </dsp:sp>
    <dsp:sp modelId="{AE06EEA3-B618-4263-8472-E8E42EA02CBD}">
      <dsp:nvSpPr>
        <dsp:cNvPr id="0" name=""/>
        <dsp:cNvSpPr/>
      </dsp:nvSpPr>
      <dsp:spPr>
        <a:xfrm>
          <a:off x="0" y="4379972"/>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4. طهارت برای تدبر</a:t>
          </a:r>
          <a:endParaRPr lang="en-US" sz="1400" kern="1200" dirty="0">
            <a:cs typeface="B Nazanin" panose="00000400000000000000" pitchFamily="2" charset="-78"/>
          </a:endParaRPr>
        </a:p>
      </dsp:txBody>
      <dsp:txXfrm>
        <a:off x="21366" y="4401338"/>
        <a:ext cx="797519" cy="686743"/>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DCF112-77C6-452A-8151-4A518FE1FBCB}">
      <dsp:nvSpPr>
        <dsp:cNvPr id="0" name=""/>
        <dsp:cNvSpPr/>
      </dsp:nvSpPr>
      <dsp:spPr>
        <a:xfrm>
          <a:off x="2537944" y="2009869"/>
          <a:ext cx="2340935" cy="2340935"/>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fa-IR" sz="2800" kern="1200" dirty="0" smtClean="0">
              <a:cs typeface="B Nazanin" panose="00000400000000000000" pitchFamily="2" charset="-78"/>
            </a:rPr>
            <a:t>ارتباط بین کلمات سوره</a:t>
          </a:r>
          <a:endParaRPr lang="en-US" sz="2800" kern="1200" dirty="0">
            <a:cs typeface="B Nazanin" panose="00000400000000000000" pitchFamily="2" charset="-78"/>
          </a:endParaRPr>
        </a:p>
      </dsp:txBody>
      <dsp:txXfrm>
        <a:off x="2880766" y="2352691"/>
        <a:ext cx="1655291" cy="1655291"/>
      </dsp:txXfrm>
    </dsp:sp>
    <dsp:sp modelId="{9BC35B41-8C23-475C-B7CD-3E925CCE4C0A}">
      <dsp:nvSpPr>
        <dsp:cNvPr id="0" name=""/>
        <dsp:cNvSpPr/>
      </dsp:nvSpPr>
      <dsp:spPr>
        <a:xfrm rot="12900000">
          <a:off x="942711" y="1571045"/>
          <a:ext cx="1887602" cy="667166"/>
        </a:xfrm>
        <a:prstGeom prst="leftArrow">
          <a:avLst>
            <a:gd name="adj1" fmla="val 60000"/>
            <a:gd name="adj2" fmla="val 5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32E174D-92A8-418B-BF5D-A5FE06C03154}">
      <dsp:nvSpPr>
        <dsp:cNvPr id="0" name=""/>
        <dsp:cNvSpPr/>
      </dsp:nvSpPr>
      <dsp:spPr>
        <a:xfrm>
          <a:off x="1451" y="473731"/>
          <a:ext cx="2223888" cy="1779110"/>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fa-IR" sz="3200" kern="1200" dirty="0" smtClean="0">
              <a:cs typeface="B Nazanin" panose="00000400000000000000" pitchFamily="2" charset="-78"/>
            </a:rPr>
            <a:t>الف) اعراب سوره</a:t>
          </a:r>
          <a:endParaRPr lang="en-US" sz="3200" kern="1200" dirty="0">
            <a:cs typeface="B Nazanin" panose="00000400000000000000" pitchFamily="2" charset="-78"/>
          </a:endParaRPr>
        </a:p>
      </dsp:txBody>
      <dsp:txXfrm>
        <a:off x="53559" y="525839"/>
        <a:ext cx="2119672" cy="1674894"/>
      </dsp:txXfrm>
    </dsp:sp>
    <dsp:sp modelId="{63F057A9-D3A1-42F1-8663-DEDEDF0EAE2E}">
      <dsp:nvSpPr>
        <dsp:cNvPr id="0" name=""/>
        <dsp:cNvSpPr/>
      </dsp:nvSpPr>
      <dsp:spPr>
        <a:xfrm rot="19500000">
          <a:off x="4586510" y="1571045"/>
          <a:ext cx="1887602" cy="667166"/>
        </a:xfrm>
        <a:prstGeom prst="leftArrow">
          <a:avLst>
            <a:gd name="adj1" fmla="val 60000"/>
            <a:gd name="adj2" fmla="val 50000"/>
          </a:avLst>
        </a:prstGeom>
        <a:solidFill>
          <a:schemeClr val="accent3">
            <a:hueOff val="11250264"/>
            <a:satOff val="-16880"/>
            <a:lumOff val="-2745"/>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64F1886-5B4A-4A80-94AF-584E1CD0329B}">
      <dsp:nvSpPr>
        <dsp:cNvPr id="0" name=""/>
        <dsp:cNvSpPr/>
      </dsp:nvSpPr>
      <dsp:spPr>
        <a:xfrm>
          <a:off x="5191484" y="473731"/>
          <a:ext cx="2223888" cy="1779110"/>
        </a:xfrm>
        <a:prstGeom prst="roundRect">
          <a:avLst>
            <a:gd name="adj" fmla="val 1000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fa-IR" sz="2800" kern="1200" dirty="0" smtClean="0">
              <a:cs typeface="B Nazanin" panose="00000400000000000000" pitchFamily="2" charset="-78"/>
            </a:rPr>
            <a:t>ب) تصویرسازی کلمات در ارتباط با هم</a:t>
          </a:r>
          <a:endParaRPr lang="en-US" sz="2800" kern="1200" dirty="0">
            <a:cs typeface="B Nazanin" panose="00000400000000000000" pitchFamily="2" charset="-78"/>
          </a:endParaRPr>
        </a:p>
      </dsp:txBody>
      <dsp:txXfrm>
        <a:off x="5243592" y="525839"/>
        <a:ext cx="2119672" cy="1674894"/>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311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مطالعه سوره</a:t>
          </a:r>
          <a:endParaRPr lang="en-US" sz="1400" kern="1200" dirty="0">
            <a:cs typeface="B Nazanin" panose="00000400000000000000" pitchFamily="2" charset="-78"/>
          </a:endParaRPr>
        </a:p>
      </dsp:txBody>
      <dsp:txXfrm>
        <a:off x="21366" y="24485"/>
        <a:ext cx="797519" cy="686743"/>
      </dsp:txXfrm>
    </dsp:sp>
    <dsp:sp modelId="{65F41CA7-6A10-4773-B602-485F2AA41B71}">
      <dsp:nvSpPr>
        <dsp:cNvPr id="0" name=""/>
        <dsp:cNvSpPr/>
      </dsp:nvSpPr>
      <dsp:spPr>
        <a:xfrm rot="5400000">
          <a:off x="283348" y="750832"/>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778187"/>
        <a:ext cx="196957" cy="191487"/>
      </dsp:txXfrm>
    </dsp:sp>
    <dsp:sp modelId="{62FB4B6D-6365-4FA1-84A9-FB0D939BFFE3}">
      <dsp:nvSpPr>
        <dsp:cNvPr id="0" name=""/>
        <dsp:cNvSpPr/>
      </dsp:nvSpPr>
      <dsp:spPr>
        <a:xfrm>
          <a:off x="0" y="1097333"/>
          <a:ext cx="840251" cy="729475"/>
        </a:xfrm>
        <a:prstGeom prst="roundRect">
          <a:avLst>
            <a:gd name="adj" fmla="val 10000"/>
          </a:avLst>
        </a:prstGeom>
        <a:solidFill>
          <a:schemeClr val="accent1">
            <a:hueOff val="0"/>
            <a:satOff val="0"/>
            <a:lumOff val="0"/>
            <a:alphaOff val="0"/>
          </a:schemeClr>
        </a:solidFill>
        <a:ln w="25400" cap="flat" cmpd="sng" algn="ctr">
          <a:solidFill>
            <a:srgbClr val="43C12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1. تفکر درباره </a:t>
          </a:r>
        </a:p>
        <a:p>
          <a:pPr lvl="0" algn="ctr" defTabSz="622300" rtl="1">
            <a:lnSpc>
              <a:spcPct val="90000"/>
            </a:lnSpc>
            <a:spcBef>
              <a:spcPct val="0"/>
            </a:spcBef>
            <a:spcAft>
              <a:spcPts val="0"/>
            </a:spcAft>
          </a:pPr>
          <a:r>
            <a:rPr lang="fa-IR" sz="1400" kern="1200" dirty="0" smtClean="0">
              <a:cs typeface="B Nazanin" panose="00000400000000000000" pitchFamily="2" charset="-78"/>
            </a:rPr>
            <a:t>موضوعات</a:t>
          </a:r>
          <a:endParaRPr lang="en-US" sz="1400" kern="1200" dirty="0">
            <a:cs typeface="B Nazanin" panose="00000400000000000000" pitchFamily="2" charset="-78"/>
          </a:endParaRPr>
        </a:p>
      </dsp:txBody>
      <dsp:txXfrm>
        <a:off x="21366" y="1118699"/>
        <a:ext cx="797519" cy="686743"/>
      </dsp:txXfrm>
    </dsp:sp>
    <dsp:sp modelId="{DCE03F17-CD84-4EFE-B66E-6B42D792890B}">
      <dsp:nvSpPr>
        <dsp:cNvPr id="0" name=""/>
        <dsp:cNvSpPr/>
      </dsp:nvSpPr>
      <dsp:spPr>
        <a:xfrm rot="5400000">
          <a:off x="283348" y="1845045"/>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1872400"/>
        <a:ext cx="196957" cy="191487"/>
      </dsp:txXfrm>
    </dsp:sp>
    <dsp:sp modelId="{9B1CEACE-12C1-4E19-BC9B-F2007749239B}">
      <dsp:nvSpPr>
        <dsp:cNvPr id="0" name=""/>
        <dsp:cNvSpPr/>
      </dsp:nvSpPr>
      <dsp:spPr>
        <a:xfrm>
          <a:off x="0" y="2191546"/>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2. گزاره نویسی</a:t>
          </a:r>
          <a:endParaRPr lang="en-US" sz="1400" kern="1200" dirty="0">
            <a:cs typeface="B Nazanin" panose="00000400000000000000" pitchFamily="2" charset="-78"/>
          </a:endParaRPr>
        </a:p>
      </dsp:txBody>
      <dsp:txXfrm>
        <a:off x="21366" y="2212912"/>
        <a:ext cx="797519" cy="686743"/>
      </dsp:txXfrm>
    </dsp:sp>
    <dsp:sp modelId="{ED11B7E8-7BAD-4554-9204-B0D78EE8E7E3}">
      <dsp:nvSpPr>
        <dsp:cNvPr id="0" name=""/>
        <dsp:cNvSpPr/>
      </dsp:nvSpPr>
      <dsp:spPr>
        <a:xfrm rot="5400000">
          <a:off x="283348" y="2939258"/>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2966613"/>
        <a:ext cx="196957" cy="191487"/>
      </dsp:txXfrm>
    </dsp:sp>
    <dsp:sp modelId="{B6B05054-D108-4BB8-A952-E029B3C328D8}">
      <dsp:nvSpPr>
        <dsp:cNvPr id="0" name=""/>
        <dsp:cNvSpPr/>
      </dsp:nvSpPr>
      <dsp:spPr>
        <a:xfrm>
          <a:off x="0" y="328575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3. غرض سوره</a:t>
          </a:r>
          <a:endParaRPr lang="en-US" sz="1400" kern="1200" dirty="0">
            <a:cs typeface="B Nazanin" panose="00000400000000000000" pitchFamily="2" charset="-78"/>
          </a:endParaRPr>
        </a:p>
      </dsp:txBody>
      <dsp:txXfrm>
        <a:off x="21366" y="3307125"/>
        <a:ext cx="797519" cy="686743"/>
      </dsp:txXfrm>
    </dsp:sp>
    <dsp:sp modelId="{B84A0D4A-A8CD-440C-9AE9-327EFFC809EE}">
      <dsp:nvSpPr>
        <dsp:cNvPr id="0" name=""/>
        <dsp:cNvSpPr/>
      </dsp:nvSpPr>
      <dsp:spPr>
        <a:xfrm rot="5400000">
          <a:off x="283348" y="4033471"/>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4060826"/>
        <a:ext cx="196957" cy="191487"/>
      </dsp:txXfrm>
    </dsp:sp>
    <dsp:sp modelId="{AE06EEA3-B618-4263-8472-E8E42EA02CBD}">
      <dsp:nvSpPr>
        <dsp:cNvPr id="0" name=""/>
        <dsp:cNvSpPr/>
      </dsp:nvSpPr>
      <dsp:spPr>
        <a:xfrm>
          <a:off x="0" y="4379972"/>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4. طهارت برای تدبر</a:t>
          </a:r>
          <a:endParaRPr lang="en-US" sz="1400" kern="1200" dirty="0">
            <a:cs typeface="B Nazanin" panose="00000400000000000000" pitchFamily="2" charset="-78"/>
          </a:endParaRPr>
        </a:p>
      </dsp:txBody>
      <dsp:txXfrm>
        <a:off x="21366" y="4401338"/>
        <a:ext cx="797519" cy="686743"/>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311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مطالعه سوره</a:t>
          </a:r>
          <a:endParaRPr lang="en-US" sz="1400" kern="1200" dirty="0">
            <a:cs typeface="B Nazanin" panose="00000400000000000000" pitchFamily="2" charset="-78"/>
          </a:endParaRPr>
        </a:p>
      </dsp:txBody>
      <dsp:txXfrm>
        <a:off x="21366" y="24485"/>
        <a:ext cx="797519" cy="686743"/>
      </dsp:txXfrm>
    </dsp:sp>
    <dsp:sp modelId="{65F41CA7-6A10-4773-B602-485F2AA41B71}">
      <dsp:nvSpPr>
        <dsp:cNvPr id="0" name=""/>
        <dsp:cNvSpPr/>
      </dsp:nvSpPr>
      <dsp:spPr>
        <a:xfrm rot="5400000">
          <a:off x="283348" y="750832"/>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778187"/>
        <a:ext cx="196957" cy="191487"/>
      </dsp:txXfrm>
    </dsp:sp>
    <dsp:sp modelId="{62FB4B6D-6365-4FA1-84A9-FB0D939BFFE3}">
      <dsp:nvSpPr>
        <dsp:cNvPr id="0" name=""/>
        <dsp:cNvSpPr/>
      </dsp:nvSpPr>
      <dsp:spPr>
        <a:xfrm>
          <a:off x="0" y="1097333"/>
          <a:ext cx="840251" cy="729475"/>
        </a:xfrm>
        <a:prstGeom prst="roundRect">
          <a:avLst>
            <a:gd name="adj" fmla="val 10000"/>
          </a:avLst>
        </a:prstGeom>
        <a:solidFill>
          <a:schemeClr val="accent1">
            <a:hueOff val="0"/>
            <a:satOff val="0"/>
            <a:lumOff val="0"/>
            <a:alphaOff val="0"/>
          </a:schemeClr>
        </a:solidFill>
        <a:ln w="25400" cap="flat" cmpd="sng" algn="ctr">
          <a:solidFill>
            <a:srgbClr val="43C12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1. تفکر درباره </a:t>
          </a:r>
        </a:p>
        <a:p>
          <a:pPr lvl="0" algn="ctr" defTabSz="622300" rtl="1">
            <a:lnSpc>
              <a:spcPct val="90000"/>
            </a:lnSpc>
            <a:spcBef>
              <a:spcPct val="0"/>
            </a:spcBef>
            <a:spcAft>
              <a:spcPts val="0"/>
            </a:spcAft>
          </a:pPr>
          <a:r>
            <a:rPr lang="fa-IR" sz="1400" kern="1200" dirty="0" smtClean="0">
              <a:cs typeface="B Nazanin" panose="00000400000000000000" pitchFamily="2" charset="-78"/>
            </a:rPr>
            <a:t>موضوعات</a:t>
          </a:r>
          <a:endParaRPr lang="en-US" sz="1400" kern="1200" dirty="0">
            <a:cs typeface="B Nazanin" panose="00000400000000000000" pitchFamily="2" charset="-78"/>
          </a:endParaRPr>
        </a:p>
      </dsp:txBody>
      <dsp:txXfrm>
        <a:off x="21366" y="1118699"/>
        <a:ext cx="797519" cy="686743"/>
      </dsp:txXfrm>
    </dsp:sp>
    <dsp:sp modelId="{DCE03F17-CD84-4EFE-B66E-6B42D792890B}">
      <dsp:nvSpPr>
        <dsp:cNvPr id="0" name=""/>
        <dsp:cNvSpPr/>
      </dsp:nvSpPr>
      <dsp:spPr>
        <a:xfrm rot="5400000">
          <a:off x="283348" y="1845045"/>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1872400"/>
        <a:ext cx="196957" cy="191487"/>
      </dsp:txXfrm>
    </dsp:sp>
    <dsp:sp modelId="{9B1CEACE-12C1-4E19-BC9B-F2007749239B}">
      <dsp:nvSpPr>
        <dsp:cNvPr id="0" name=""/>
        <dsp:cNvSpPr/>
      </dsp:nvSpPr>
      <dsp:spPr>
        <a:xfrm>
          <a:off x="0" y="2191546"/>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2. گزاره نویسی</a:t>
          </a:r>
          <a:endParaRPr lang="en-US" sz="1400" kern="1200" dirty="0">
            <a:cs typeface="B Nazanin" panose="00000400000000000000" pitchFamily="2" charset="-78"/>
          </a:endParaRPr>
        </a:p>
      </dsp:txBody>
      <dsp:txXfrm>
        <a:off x="21366" y="2212912"/>
        <a:ext cx="797519" cy="686743"/>
      </dsp:txXfrm>
    </dsp:sp>
    <dsp:sp modelId="{ED11B7E8-7BAD-4554-9204-B0D78EE8E7E3}">
      <dsp:nvSpPr>
        <dsp:cNvPr id="0" name=""/>
        <dsp:cNvSpPr/>
      </dsp:nvSpPr>
      <dsp:spPr>
        <a:xfrm rot="5400000">
          <a:off x="283348" y="2939258"/>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2966613"/>
        <a:ext cx="196957" cy="191487"/>
      </dsp:txXfrm>
    </dsp:sp>
    <dsp:sp modelId="{B6B05054-D108-4BB8-A952-E029B3C328D8}">
      <dsp:nvSpPr>
        <dsp:cNvPr id="0" name=""/>
        <dsp:cNvSpPr/>
      </dsp:nvSpPr>
      <dsp:spPr>
        <a:xfrm>
          <a:off x="0" y="328575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3. غرض سوره</a:t>
          </a:r>
          <a:endParaRPr lang="en-US" sz="1400" kern="1200" dirty="0">
            <a:cs typeface="B Nazanin" panose="00000400000000000000" pitchFamily="2" charset="-78"/>
          </a:endParaRPr>
        </a:p>
      </dsp:txBody>
      <dsp:txXfrm>
        <a:off x="21366" y="3307125"/>
        <a:ext cx="797519" cy="686743"/>
      </dsp:txXfrm>
    </dsp:sp>
    <dsp:sp modelId="{B84A0D4A-A8CD-440C-9AE9-327EFFC809EE}">
      <dsp:nvSpPr>
        <dsp:cNvPr id="0" name=""/>
        <dsp:cNvSpPr/>
      </dsp:nvSpPr>
      <dsp:spPr>
        <a:xfrm rot="5400000">
          <a:off x="283348" y="4033471"/>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4060826"/>
        <a:ext cx="196957" cy="191487"/>
      </dsp:txXfrm>
    </dsp:sp>
    <dsp:sp modelId="{AE06EEA3-B618-4263-8472-E8E42EA02CBD}">
      <dsp:nvSpPr>
        <dsp:cNvPr id="0" name=""/>
        <dsp:cNvSpPr/>
      </dsp:nvSpPr>
      <dsp:spPr>
        <a:xfrm>
          <a:off x="0" y="4379972"/>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4. طهارت برای تدبر</a:t>
          </a:r>
          <a:endParaRPr lang="en-US" sz="1400" kern="1200" dirty="0">
            <a:cs typeface="B Nazanin" panose="00000400000000000000" pitchFamily="2" charset="-78"/>
          </a:endParaRPr>
        </a:p>
      </dsp:txBody>
      <dsp:txXfrm>
        <a:off x="21366" y="4401338"/>
        <a:ext cx="797519" cy="686743"/>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311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مطالعه سوره</a:t>
          </a:r>
          <a:endParaRPr lang="en-US" sz="1400" kern="1200" dirty="0">
            <a:cs typeface="B Nazanin" panose="00000400000000000000" pitchFamily="2" charset="-78"/>
          </a:endParaRPr>
        </a:p>
      </dsp:txBody>
      <dsp:txXfrm>
        <a:off x="21366" y="24485"/>
        <a:ext cx="797519" cy="686743"/>
      </dsp:txXfrm>
    </dsp:sp>
    <dsp:sp modelId="{65F41CA7-6A10-4773-B602-485F2AA41B71}">
      <dsp:nvSpPr>
        <dsp:cNvPr id="0" name=""/>
        <dsp:cNvSpPr/>
      </dsp:nvSpPr>
      <dsp:spPr>
        <a:xfrm rot="5400000">
          <a:off x="283348" y="750832"/>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778187"/>
        <a:ext cx="196957" cy="191487"/>
      </dsp:txXfrm>
    </dsp:sp>
    <dsp:sp modelId="{62FB4B6D-6365-4FA1-84A9-FB0D939BFFE3}">
      <dsp:nvSpPr>
        <dsp:cNvPr id="0" name=""/>
        <dsp:cNvSpPr/>
      </dsp:nvSpPr>
      <dsp:spPr>
        <a:xfrm>
          <a:off x="0" y="1097333"/>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1. تفکر درباره </a:t>
          </a:r>
        </a:p>
        <a:p>
          <a:pPr lvl="0" algn="ctr" defTabSz="622300" rtl="1">
            <a:lnSpc>
              <a:spcPct val="90000"/>
            </a:lnSpc>
            <a:spcBef>
              <a:spcPct val="0"/>
            </a:spcBef>
            <a:spcAft>
              <a:spcPts val="0"/>
            </a:spcAft>
          </a:pPr>
          <a:r>
            <a:rPr lang="fa-IR" sz="1400" kern="1200" dirty="0" smtClean="0">
              <a:cs typeface="B Nazanin" panose="00000400000000000000" pitchFamily="2" charset="-78"/>
            </a:rPr>
            <a:t>موضوعات</a:t>
          </a:r>
          <a:endParaRPr lang="en-US" sz="1400" kern="1200" dirty="0">
            <a:cs typeface="B Nazanin" panose="00000400000000000000" pitchFamily="2" charset="-78"/>
          </a:endParaRPr>
        </a:p>
      </dsp:txBody>
      <dsp:txXfrm>
        <a:off x="21366" y="1118699"/>
        <a:ext cx="797519" cy="686743"/>
      </dsp:txXfrm>
    </dsp:sp>
    <dsp:sp modelId="{DCE03F17-CD84-4EFE-B66E-6B42D792890B}">
      <dsp:nvSpPr>
        <dsp:cNvPr id="0" name=""/>
        <dsp:cNvSpPr/>
      </dsp:nvSpPr>
      <dsp:spPr>
        <a:xfrm rot="5400000">
          <a:off x="283348" y="1845045"/>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1872400"/>
        <a:ext cx="196957" cy="191487"/>
      </dsp:txXfrm>
    </dsp:sp>
    <dsp:sp modelId="{9B1CEACE-12C1-4E19-BC9B-F2007749239B}">
      <dsp:nvSpPr>
        <dsp:cNvPr id="0" name=""/>
        <dsp:cNvSpPr/>
      </dsp:nvSpPr>
      <dsp:spPr>
        <a:xfrm>
          <a:off x="0" y="2191546"/>
          <a:ext cx="840251" cy="729475"/>
        </a:xfrm>
        <a:prstGeom prst="roundRect">
          <a:avLst>
            <a:gd name="adj" fmla="val 10000"/>
          </a:avLst>
        </a:prstGeom>
        <a:solidFill>
          <a:schemeClr val="accent1">
            <a:hueOff val="0"/>
            <a:satOff val="0"/>
            <a:lumOff val="0"/>
            <a:alphaOff val="0"/>
          </a:schemeClr>
        </a:solidFill>
        <a:ln w="25400" cap="flat" cmpd="sng" algn="ctr">
          <a:solidFill>
            <a:srgbClr val="43C12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2. گزاره نویسی</a:t>
          </a:r>
          <a:endParaRPr lang="en-US" sz="1400" kern="1200" dirty="0">
            <a:cs typeface="B Nazanin" panose="00000400000000000000" pitchFamily="2" charset="-78"/>
          </a:endParaRPr>
        </a:p>
      </dsp:txBody>
      <dsp:txXfrm>
        <a:off x="21366" y="2212912"/>
        <a:ext cx="797519" cy="686743"/>
      </dsp:txXfrm>
    </dsp:sp>
    <dsp:sp modelId="{ED11B7E8-7BAD-4554-9204-B0D78EE8E7E3}">
      <dsp:nvSpPr>
        <dsp:cNvPr id="0" name=""/>
        <dsp:cNvSpPr/>
      </dsp:nvSpPr>
      <dsp:spPr>
        <a:xfrm rot="5400000">
          <a:off x="283348" y="2939258"/>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2966613"/>
        <a:ext cx="196957" cy="191487"/>
      </dsp:txXfrm>
    </dsp:sp>
    <dsp:sp modelId="{B6B05054-D108-4BB8-A952-E029B3C328D8}">
      <dsp:nvSpPr>
        <dsp:cNvPr id="0" name=""/>
        <dsp:cNvSpPr/>
      </dsp:nvSpPr>
      <dsp:spPr>
        <a:xfrm>
          <a:off x="0" y="328575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3. غرض سوره</a:t>
          </a:r>
          <a:endParaRPr lang="en-US" sz="1400" kern="1200" dirty="0">
            <a:cs typeface="B Nazanin" panose="00000400000000000000" pitchFamily="2" charset="-78"/>
          </a:endParaRPr>
        </a:p>
      </dsp:txBody>
      <dsp:txXfrm>
        <a:off x="21366" y="3307125"/>
        <a:ext cx="797519" cy="686743"/>
      </dsp:txXfrm>
    </dsp:sp>
    <dsp:sp modelId="{B84A0D4A-A8CD-440C-9AE9-327EFFC809EE}">
      <dsp:nvSpPr>
        <dsp:cNvPr id="0" name=""/>
        <dsp:cNvSpPr/>
      </dsp:nvSpPr>
      <dsp:spPr>
        <a:xfrm rot="5400000">
          <a:off x="283348" y="4033471"/>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4060826"/>
        <a:ext cx="196957" cy="191487"/>
      </dsp:txXfrm>
    </dsp:sp>
    <dsp:sp modelId="{AE06EEA3-B618-4263-8472-E8E42EA02CBD}">
      <dsp:nvSpPr>
        <dsp:cNvPr id="0" name=""/>
        <dsp:cNvSpPr/>
      </dsp:nvSpPr>
      <dsp:spPr>
        <a:xfrm>
          <a:off x="0" y="4379972"/>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4. طهارت برای تدبر</a:t>
          </a:r>
          <a:endParaRPr lang="en-US" sz="1400" kern="1200" dirty="0">
            <a:cs typeface="B Nazanin" panose="00000400000000000000" pitchFamily="2" charset="-78"/>
          </a:endParaRPr>
        </a:p>
      </dsp:txBody>
      <dsp:txXfrm>
        <a:off x="21366" y="4401338"/>
        <a:ext cx="797519" cy="686743"/>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9585D9-43E9-4D29-8079-1BDE43B79962}">
      <dsp:nvSpPr>
        <dsp:cNvPr id="0" name=""/>
        <dsp:cNvSpPr/>
      </dsp:nvSpPr>
      <dsp:spPr>
        <a:xfrm>
          <a:off x="2537944" y="1721555"/>
          <a:ext cx="2340935" cy="2340935"/>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kern="1200" dirty="0" smtClean="0">
              <a:cs typeface="B Nazanin" panose="00000400000000000000" pitchFamily="2" charset="-78"/>
            </a:rPr>
            <a:t>گزاره نویسی</a:t>
          </a:r>
          <a:endParaRPr lang="en-US" sz="2800" kern="1200" dirty="0">
            <a:cs typeface="B Nazanin" panose="00000400000000000000" pitchFamily="2" charset="-78"/>
          </a:endParaRPr>
        </a:p>
      </dsp:txBody>
      <dsp:txXfrm>
        <a:off x="2880766" y="2064377"/>
        <a:ext cx="1655291" cy="1655291"/>
      </dsp:txXfrm>
    </dsp:sp>
    <dsp:sp modelId="{C2CEC26E-2DA1-4AC0-82ED-DA9FC31D2EF3}">
      <dsp:nvSpPr>
        <dsp:cNvPr id="0" name=""/>
        <dsp:cNvSpPr/>
      </dsp:nvSpPr>
      <dsp:spPr>
        <a:xfrm rot="19500000">
          <a:off x="4586550" y="1283029"/>
          <a:ext cx="1886671" cy="667166"/>
        </a:xfrm>
        <a:prstGeom prst="leftArrow">
          <a:avLst>
            <a:gd name="adj1" fmla="val 60000"/>
            <a:gd name="adj2" fmla="val 50000"/>
          </a:avLst>
        </a:prstGeom>
        <a:gradFill rotWithShape="0">
          <a:gsLst>
            <a:gs pos="0">
              <a:schemeClr val="accent6">
                <a:tint val="60000"/>
                <a:hueOff val="0"/>
                <a:satOff val="0"/>
                <a:lumOff val="0"/>
                <a:alphaOff val="0"/>
                <a:shade val="51000"/>
                <a:satMod val="130000"/>
              </a:schemeClr>
            </a:gs>
            <a:gs pos="80000">
              <a:schemeClr val="accent6">
                <a:tint val="60000"/>
                <a:hueOff val="0"/>
                <a:satOff val="0"/>
                <a:lumOff val="0"/>
                <a:alphaOff val="0"/>
                <a:shade val="93000"/>
                <a:satMod val="130000"/>
              </a:schemeClr>
            </a:gs>
            <a:gs pos="100000">
              <a:schemeClr val="accent6">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E71F73E-B35E-4B07-B60A-89F8AC69CA0D}">
      <dsp:nvSpPr>
        <dsp:cNvPr id="0" name=""/>
        <dsp:cNvSpPr/>
      </dsp:nvSpPr>
      <dsp:spPr>
        <a:xfrm>
          <a:off x="5190677" y="185981"/>
          <a:ext cx="2223888" cy="1779110"/>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rtl="1">
            <a:lnSpc>
              <a:spcPct val="90000"/>
            </a:lnSpc>
            <a:spcBef>
              <a:spcPct val="0"/>
            </a:spcBef>
            <a:spcAft>
              <a:spcPct val="35000"/>
            </a:spcAft>
          </a:pPr>
          <a:r>
            <a:rPr lang="fa-IR" sz="2800" kern="1200" dirty="0" smtClean="0">
              <a:cs typeface="B Nazanin" panose="00000400000000000000" pitchFamily="2" charset="-78"/>
            </a:rPr>
            <a:t>الف. گزاره های جزوه</a:t>
          </a:r>
          <a:endParaRPr lang="en-US" sz="2800" kern="1200" dirty="0">
            <a:cs typeface="B Nazanin" panose="00000400000000000000" pitchFamily="2" charset="-78"/>
          </a:endParaRPr>
        </a:p>
      </dsp:txBody>
      <dsp:txXfrm>
        <a:off x="5242785" y="238089"/>
        <a:ext cx="2119672" cy="1674894"/>
      </dsp:txXfrm>
    </dsp:sp>
    <dsp:sp modelId="{D9FDD880-7305-409E-9B17-DEE38A09744C}">
      <dsp:nvSpPr>
        <dsp:cNvPr id="0" name=""/>
        <dsp:cNvSpPr/>
      </dsp:nvSpPr>
      <dsp:spPr>
        <a:xfrm rot="12900000">
          <a:off x="943601" y="1283029"/>
          <a:ext cx="1886671" cy="667166"/>
        </a:xfrm>
        <a:prstGeom prst="leftArrow">
          <a:avLst>
            <a:gd name="adj1" fmla="val 60000"/>
            <a:gd name="adj2" fmla="val 50000"/>
          </a:avLst>
        </a:prstGeom>
        <a:gradFill rotWithShape="0">
          <a:gsLst>
            <a:gs pos="0">
              <a:schemeClr val="accent6">
                <a:tint val="60000"/>
                <a:hueOff val="0"/>
                <a:satOff val="0"/>
                <a:lumOff val="0"/>
                <a:alphaOff val="0"/>
                <a:shade val="51000"/>
                <a:satMod val="130000"/>
              </a:schemeClr>
            </a:gs>
            <a:gs pos="80000">
              <a:schemeClr val="accent6">
                <a:tint val="60000"/>
                <a:hueOff val="0"/>
                <a:satOff val="0"/>
                <a:lumOff val="0"/>
                <a:alphaOff val="0"/>
                <a:shade val="93000"/>
                <a:satMod val="130000"/>
              </a:schemeClr>
            </a:gs>
            <a:gs pos="100000">
              <a:schemeClr val="accent6">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DFD4A76-83B1-48FB-81CD-786BEC1CAB3F}">
      <dsp:nvSpPr>
        <dsp:cNvPr id="0" name=""/>
        <dsp:cNvSpPr/>
      </dsp:nvSpPr>
      <dsp:spPr>
        <a:xfrm>
          <a:off x="2257" y="185981"/>
          <a:ext cx="2223888" cy="1779110"/>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rtl="1">
            <a:lnSpc>
              <a:spcPct val="90000"/>
            </a:lnSpc>
            <a:spcBef>
              <a:spcPct val="0"/>
            </a:spcBef>
            <a:spcAft>
              <a:spcPct val="35000"/>
            </a:spcAft>
          </a:pPr>
          <a:r>
            <a:rPr lang="fa-IR" sz="2800" kern="1200" dirty="0" smtClean="0">
              <a:cs typeface="B Nazanin" panose="00000400000000000000" pitchFamily="2" charset="-78"/>
            </a:rPr>
            <a:t>ب. </a:t>
          </a:r>
          <a:r>
            <a:rPr lang="fa-IR" sz="2800" kern="1200" dirty="0" smtClean="0">
              <a:cs typeface="B Nazanin" panose="00000400000000000000" pitchFamily="2" charset="-78"/>
            </a:rPr>
            <a:t>گزاره های المیزان</a:t>
          </a:r>
          <a:endParaRPr lang="en-US" sz="2800" kern="1200" dirty="0">
            <a:cs typeface="B Nazanin" panose="00000400000000000000" pitchFamily="2" charset="-78"/>
          </a:endParaRPr>
        </a:p>
      </dsp:txBody>
      <dsp:txXfrm>
        <a:off x="54365" y="238089"/>
        <a:ext cx="2119672" cy="1674894"/>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311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مطالعه سوره</a:t>
          </a:r>
          <a:endParaRPr lang="en-US" sz="1400" kern="1200" dirty="0">
            <a:cs typeface="B Nazanin" panose="00000400000000000000" pitchFamily="2" charset="-78"/>
          </a:endParaRPr>
        </a:p>
      </dsp:txBody>
      <dsp:txXfrm>
        <a:off x="21366" y="24485"/>
        <a:ext cx="797519" cy="686743"/>
      </dsp:txXfrm>
    </dsp:sp>
    <dsp:sp modelId="{65F41CA7-6A10-4773-B602-485F2AA41B71}">
      <dsp:nvSpPr>
        <dsp:cNvPr id="0" name=""/>
        <dsp:cNvSpPr/>
      </dsp:nvSpPr>
      <dsp:spPr>
        <a:xfrm rot="5400000">
          <a:off x="283348" y="750832"/>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778187"/>
        <a:ext cx="196957" cy="191487"/>
      </dsp:txXfrm>
    </dsp:sp>
    <dsp:sp modelId="{62FB4B6D-6365-4FA1-84A9-FB0D939BFFE3}">
      <dsp:nvSpPr>
        <dsp:cNvPr id="0" name=""/>
        <dsp:cNvSpPr/>
      </dsp:nvSpPr>
      <dsp:spPr>
        <a:xfrm>
          <a:off x="0" y="1097333"/>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1. تفکر درباره </a:t>
          </a:r>
        </a:p>
        <a:p>
          <a:pPr lvl="0" algn="ctr" defTabSz="622300" rtl="1">
            <a:lnSpc>
              <a:spcPct val="90000"/>
            </a:lnSpc>
            <a:spcBef>
              <a:spcPct val="0"/>
            </a:spcBef>
            <a:spcAft>
              <a:spcPts val="0"/>
            </a:spcAft>
          </a:pPr>
          <a:r>
            <a:rPr lang="fa-IR" sz="1400" kern="1200" dirty="0" smtClean="0">
              <a:cs typeface="B Nazanin" panose="00000400000000000000" pitchFamily="2" charset="-78"/>
            </a:rPr>
            <a:t>موضوعات</a:t>
          </a:r>
          <a:endParaRPr lang="en-US" sz="1400" kern="1200" dirty="0">
            <a:cs typeface="B Nazanin" panose="00000400000000000000" pitchFamily="2" charset="-78"/>
          </a:endParaRPr>
        </a:p>
      </dsp:txBody>
      <dsp:txXfrm>
        <a:off x="21366" y="1118699"/>
        <a:ext cx="797519" cy="686743"/>
      </dsp:txXfrm>
    </dsp:sp>
    <dsp:sp modelId="{DCE03F17-CD84-4EFE-B66E-6B42D792890B}">
      <dsp:nvSpPr>
        <dsp:cNvPr id="0" name=""/>
        <dsp:cNvSpPr/>
      </dsp:nvSpPr>
      <dsp:spPr>
        <a:xfrm rot="5400000">
          <a:off x="283348" y="1845045"/>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1872400"/>
        <a:ext cx="196957" cy="191487"/>
      </dsp:txXfrm>
    </dsp:sp>
    <dsp:sp modelId="{9B1CEACE-12C1-4E19-BC9B-F2007749239B}">
      <dsp:nvSpPr>
        <dsp:cNvPr id="0" name=""/>
        <dsp:cNvSpPr/>
      </dsp:nvSpPr>
      <dsp:spPr>
        <a:xfrm>
          <a:off x="0" y="2191546"/>
          <a:ext cx="840251" cy="729475"/>
        </a:xfrm>
        <a:prstGeom prst="roundRect">
          <a:avLst>
            <a:gd name="adj" fmla="val 10000"/>
          </a:avLst>
        </a:prstGeom>
        <a:solidFill>
          <a:schemeClr val="accent1">
            <a:hueOff val="0"/>
            <a:satOff val="0"/>
            <a:lumOff val="0"/>
            <a:alphaOff val="0"/>
          </a:schemeClr>
        </a:solidFill>
        <a:ln w="25400" cap="flat" cmpd="sng" algn="ctr">
          <a:solidFill>
            <a:srgbClr val="43C12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2. گزاره نویسی</a:t>
          </a:r>
          <a:endParaRPr lang="en-US" sz="1400" kern="1200" dirty="0">
            <a:cs typeface="B Nazanin" panose="00000400000000000000" pitchFamily="2" charset="-78"/>
          </a:endParaRPr>
        </a:p>
      </dsp:txBody>
      <dsp:txXfrm>
        <a:off x="21366" y="2212912"/>
        <a:ext cx="797519" cy="686743"/>
      </dsp:txXfrm>
    </dsp:sp>
    <dsp:sp modelId="{ED11B7E8-7BAD-4554-9204-B0D78EE8E7E3}">
      <dsp:nvSpPr>
        <dsp:cNvPr id="0" name=""/>
        <dsp:cNvSpPr/>
      </dsp:nvSpPr>
      <dsp:spPr>
        <a:xfrm rot="5400000">
          <a:off x="283348" y="2939258"/>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2966613"/>
        <a:ext cx="196957" cy="191487"/>
      </dsp:txXfrm>
    </dsp:sp>
    <dsp:sp modelId="{B6B05054-D108-4BB8-A952-E029B3C328D8}">
      <dsp:nvSpPr>
        <dsp:cNvPr id="0" name=""/>
        <dsp:cNvSpPr/>
      </dsp:nvSpPr>
      <dsp:spPr>
        <a:xfrm>
          <a:off x="0" y="328575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3. غرض سوره</a:t>
          </a:r>
          <a:endParaRPr lang="en-US" sz="1400" kern="1200" dirty="0">
            <a:cs typeface="B Nazanin" panose="00000400000000000000" pitchFamily="2" charset="-78"/>
          </a:endParaRPr>
        </a:p>
      </dsp:txBody>
      <dsp:txXfrm>
        <a:off x="21366" y="3307125"/>
        <a:ext cx="797519" cy="686743"/>
      </dsp:txXfrm>
    </dsp:sp>
    <dsp:sp modelId="{B84A0D4A-A8CD-440C-9AE9-327EFFC809EE}">
      <dsp:nvSpPr>
        <dsp:cNvPr id="0" name=""/>
        <dsp:cNvSpPr/>
      </dsp:nvSpPr>
      <dsp:spPr>
        <a:xfrm rot="5400000">
          <a:off x="283348" y="4033471"/>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4060826"/>
        <a:ext cx="196957" cy="191487"/>
      </dsp:txXfrm>
    </dsp:sp>
    <dsp:sp modelId="{AE06EEA3-B618-4263-8472-E8E42EA02CBD}">
      <dsp:nvSpPr>
        <dsp:cNvPr id="0" name=""/>
        <dsp:cNvSpPr/>
      </dsp:nvSpPr>
      <dsp:spPr>
        <a:xfrm>
          <a:off x="0" y="4379972"/>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4. طهارت برای تدبر</a:t>
          </a:r>
          <a:endParaRPr lang="en-US" sz="1400" kern="1200" dirty="0">
            <a:cs typeface="B Nazanin" panose="00000400000000000000" pitchFamily="2" charset="-78"/>
          </a:endParaRPr>
        </a:p>
      </dsp:txBody>
      <dsp:txXfrm>
        <a:off x="21366" y="4401338"/>
        <a:ext cx="797519" cy="6867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3119"/>
          <a:ext cx="840251" cy="729475"/>
        </a:xfrm>
        <a:prstGeom prst="roundRect">
          <a:avLst>
            <a:gd name="adj" fmla="val 10000"/>
          </a:avLst>
        </a:prstGeom>
        <a:solidFill>
          <a:schemeClr val="accent1">
            <a:hueOff val="0"/>
            <a:satOff val="0"/>
            <a:lumOff val="0"/>
            <a:alphaOff val="0"/>
          </a:schemeClr>
        </a:solidFill>
        <a:ln w="25400" cap="flat" cmpd="sng" algn="ctr">
          <a:solidFill>
            <a:srgbClr val="43C12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b="1" kern="1200" dirty="0" smtClean="0">
              <a:cs typeface="B Nazanin" panose="00000400000000000000" pitchFamily="2" charset="-78"/>
            </a:rPr>
            <a:t>مطالعه سوره</a:t>
          </a:r>
          <a:endParaRPr lang="en-US" sz="1400" b="1" kern="1200" dirty="0">
            <a:cs typeface="B Nazanin" panose="00000400000000000000" pitchFamily="2" charset="-78"/>
          </a:endParaRPr>
        </a:p>
      </dsp:txBody>
      <dsp:txXfrm>
        <a:off x="21366" y="24485"/>
        <a:ext cx="797519" cy="686743"/>
      </dsp:txXfrm>
    </dsp:sp>
    <dsp:sp modelId="{65F41CA7-6A10-4773-B602-485F2AA41B71}">
      <dsp:nvSpPr>
        <dsp:cNvPr id="0" name=""/>
        <dsp:cNvSpPr/>
      </dsp:nvSpPr>
      <dsp:spPr>
        <a:xfrm rot="5400000">
          <a:off x="283348" y="750832"/>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b="1" kern="1200">
            <a:cs typeface="B Nazanin" panose="00000400000000000000" pitchFamily="2" charset="-78"/>
          </a:endParaRPr>
        </a:p>
      </dsp:txBody>
      <dsp:txXfrm rot="-5400000">
        <a:off x="321646" y="778187"/>
        <a:ext cx="196957" cy="191487"/>
      </dsp:txXfrm>
    </dsp:sp>
    <dsp:sp modelId="{62FB4B6D-6365-4FA1-84A9-FB0D939BFFE3}">
      <dsp:nvSpPr>
        <dsp:cNvPr id="0" name=""/>
        <dsp:cNvSpPr/>
      </dsp:nvSpPr>
      <dsp:spPr>
        <a:xfrm>
          <a:off x="0" y="1097333"/>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b="1" kern="1200" dirty="0" smtClean="0">
              <a:cs typeface="B Nazanin" panose="00000400000000000000" pitchFamily="2" charset="-78"/>
            </a:rPr>
            <a:t>1. تفکر درباره </a:t>
          </a:r>
        </a:p>
        <a:p>
          <a:pPr lvl="0" algn="ctr" defTabSz="622300" rtl="1">
            <a:lnSpc>
              <a:spcPct val="90000"/>
            </a:lnSpc>
            <a:spcBef>
              <a:spcPct val="0"/>
            </a:spcBef>
            <a:spcAft>
              <a:spcPts val="0"/>
            </a:spcAft>
          </a:pPr>
          <a:r>
            <a:rPr lang="fa-IR" sz="1400" b="1" kern="1200" dirty="0" smtClean="0">
              <a:cs typeface="B Nazanin" panose="00000400000000000000" pitchFamily="2" charset="-78"/>
            </a:rPr>
            <a:t>موضوعات</a:t>
          </a:r>
          <a:endParaRPr lang="en-US" sz="1400" b="1" kern="1200" dirty="0">
            <a:cs typeface="B Nazanin" panose="00000400000000000000" pitchFamily="2" charset="-78"/>
          </a:endParaRPr>
        </a:p>
      </dsp:txBody>
      <dsp:txXfrm>
        <a:off x="21366" y="1118699"/>
        <a:ext cx="797519" cy="686743"/>
      </dsp:txXfrm>
    </dsp:sp>
    <dsp:sp modelId="{DCE03F17-CD84-4EFE-B66E-6B42D792890B}">
      <dsp:nvSpPr>
        <dsp:cNvPr id="0" name=""/>
        <dsp:cNvSpPr/>
      </dsp:nvSpPr>
      <dsp:spPr>
        <a:xfrm rot="5400000">
          <a:off x="283348" y="1845045"/>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b="1" kern="1200">
            <a:cs typeface="B Nazanin" panose="00000400000000000000" pitchFamily="2" charset="-78"/>
          </a:endParaRPr>
        </a:p>
      </dsp:txBody>
      <dsp:txXfrm rot="-5400000">
        <a:off x="321646" y="1872400"/>
        <a:ext cx="196957" cy="191487"/>
      </dsp:txXfrm>
    </dsp:sp>
    <dsp:sp modelId="{9B1CEACE-12C1-4E19-BC9B-F2007749239B}">
      <dsp:nvSpPr>
        <dsp:cNvPr id="0" name=""/>
        <dsp:cNvSpPr/>
      </dsp:nvSpPr>
      <dsp:spPr>
        <a:xfrm>
          <a:off x="0" y="2191546"/>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b="1" kern="1200" dirty="0" smtClean="0">
              <a:cs typeface="B Nazanin" panose="00000400000000000000" pitchFamily="2" charset="-78"/>
            </a:rPr>
            <a:t>2. گزاره نویسی</a:t>
          </a:r>
          <a:endParaRPr lang="en-US" sz="1400" b="1" kern="1200" dirty="0">
            <a:cs typeface="B Nazanin" panose="00000400000000000000" pitchFamily="2" charset="-78"/>
          </a:endParaRPr>
        </a:p>
      </dsp:txBody>
      <dsp:txXfrm>
        <a:off x="21366" y="2212912"/>
        <a:ext cx="797519" cy="686743"/>
      </dsp:txXfrm>
    </dsp:sp>
    <dsp:sp modelId="{ED11B7E8-7BAD-4554-9204-B0D78EE8E7E3}">
      <dsp:nvSpPr>
        <dsp:cNvPr id="0" name=""/>
        <dsp:cNvSpPr/>
      </dsp:nvSpPr>
      <dsp:spPr>
        <a:xfrm rot="5400000">
          <a:off x="283348" y="2939258"/>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b="1" kern="1200">
            <a:cs typeface="B Nazanin" panose="00000400000000000000" pitchFamily="2" charset="-78"/>
          </a:endParaRPr>
        </a:p>
      </dsp:txBody>
      <dsp:txXfrm rot="-5400000">
        <a:off x="321646" y="2966613"/>
        <a:ext cx="196957" cy="191487"/>
      </dsp:txXfrm>
    </dsp:sp>
    <dsp:sp modelId="{B6B05054-D108-4BB8-A952-E029B3C328D8}">
      <dsp:nvSpPr>
        <dsp:cNvPr id="0" name=""/>
        <dsp:cNvSpPr/>
      </dsp:nvSpPr>
      <dsp:spPr>
        <a:xfrm>
          <a:off x="0" y="328575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b="1" kern="1200" dirty="0" smtClean="0">
              <a:cs typeface="B Nazanin" panose="00000400000000000000" pitchFamily="2" charset="-78"/>
            </a:rPr>
            <a:t>3. غرض سوره</a:t>
          </a:r>
          <a:endParaRPr lang="en-US" sz="1400" b="1" kern="1200" dirty="0">
            <a:cs typeface="B Nazanin" panose="00000400000000000000" pitchFamily="2" charset="-78"/>
          </a:endParaRPr>
        </a:p>
      </dsp:txBody>
      <dsp:txXfrm>
        <a:off x="21366" y="3307125"/>
        <a:ext cx="797519" cy="686743"/>
      </dsp:txXfrm>
    </dsp:sp>
    <dsp:sp modelId="{B84A0D4A-A8CD-440C-9AE9-327EFFC809EE}">
      <dsp:nvSpPr>
        <dsp:cNvPr id="0" name=""/>
        <dsp:cNvSpPr/>
      </dsp:nvSpPr>
      <dsp:spPr>
        <a:xfrm rot="5400000">
          <a:off x="283348" y="4033471"/>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b="1" kern="1200">
            <a:cs typeface="B Nazanin" panose="00000400000000000000" pitchFamily="2" charset="-78"/>
          </a:endParaRPr>
        </a:p>
      </dsp:txBody>
      <dsp:txXfrm rot="-5400000">
        <a:off x="321646" y="4060826"/>
        <a:ext cx="196957" cy="191487"/>
      </dsp:txXfrm>
    </dsp:sp>
    <dsp:sp modelId="{AE06EEA3-B618-4263-8472-E8E42EA02CBD}">
      <dsp:nvSpPr>
        <dsp:cNvPr id="0" name=""/>
        <dsp:cNvSpPr/>
      </dsp:nvSpPr>
      <dsp:spPr>
        <a:xfrm>
          <a:off x="0" y="4379972"/>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b="1" kern="1200" dirty="0" smtClean="0">
              <a:cs typeface="B Nazanin" panose="00000400000000000000" pitchFamily="2" charset="-78"/>
            </a:rPr>
            <a:t>4. طهارت برای تدبر</a:t>
          </a:r>
          <a:endParaRPr lang="en-US" sz="1400" b="1" kern="1200" dirty="0">
            <a:cs typeface="B Nazanin" panose="00000400000000000000" pitchFamily="2" charset="-78"/>
          </a:endParaRPr>
        </a:p>
      </dsp:txBody>
      <dsp:txXfrm>
        <a:off x="21366" y="4401338"/>
        <a:ext cx="797519" cy="686743"/>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311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مطالعه سوره</a:t>
          </a:r>
          <a:endParaRPr lang="en-US" sz="1400" kern="1200" dirty="0">
            <a:cs typeface="B Nazanin" panose="00000400000000000000" pitchFamily="2" charset="-78"/>
          </a:endParaRPr>
        </a:p>
      </dsp:txBody>
      <dsp:txXfrm>
        <a:off x="21366" y="24485"/>
        <a:ext cx="797519" cy="686743"/>
      </dsp:txXfrm>
    </dsp:sp>
    <dsp:sp modelId="{65F41CA7-6A10-4773-B602-485F2AA41B71}">
      <dsp:nvSpPr>
        <dsp:cNvPr id="0" name=""/>
        <dsp:cNvSpPr/>
      </dsp:nvSpPr>
      <dsp:spPr>
        <a:xfrm rot="5400000">
          <a:off x="283348" y="750832"/>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778187"/>
        <a:ext cx="196957" cy="191487"/>
      </dsp:txXfrm>
    </dsp:sp>
    <dsp:sp modelId="{62FB4B6D-6365-4FA1-84A9-FB0D939BFFE3}">
      <dsp:nvSpPr>
        <dsp:cNvPr id="0" name=""/>
        <dsp:cNvSpPr/>
      </dsp:nvSpPr>
      <dsp:spPr>
        <a:xfrm>
          <a:off x="0" y="1097333"/>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1. تفکر درباره </a:t>
          </a:r>
        </a:p>
        <a:p>
          <a:pPr lvl="0" algn="ctr" defTabSz="622300" rtl="1">
            <a:lnSpc>
              <a:spcPct val="90000"/>
            </a:lnSpc>
            <a:spcBef>
              <a:spcPct val="0"/>
            </a:spcBef>
            <a:spcAft>
              <a:spcPts val="0"/>
            </a:spcAft>
          </a:pPr>
          <a:r>
            <a:rPr lang="fa-IR" sz="1400" kern="1200" dirty="0" smtClean="0">
              <a:cs typeface="B Nazanin" panose="00000400000000000000" pitchFamily="2" charset="-78"/>
            </a:rPr>
            <a:t>موضوعات</a:t>
          </a:r>
          <a:endParaRPr lang="en-US" sz="1400" kern="1200" dirty="0">
            <a:cs typeface="B Nazanin" panose="00000400000000000000" pitchFamily="2" charset="-78"/>
          </a:endParaRPr>
        </a:p>
      </dsp:txBody>
      <dsp:txXfrm>
        <a:off x="21366" y="1118699"/>
        <a:ext cx="797519" cy="686743"/>
      </dsp:txXfrm>
    </dsp:sp>
    <dsp:sp modelId="{DCE03F17-CD84-4EFE-B66E-6B42D792890B}">
      <dsp:nvSpPr>
        <dsp:cNvPr id="0" name=""/>
        <dsp:cNvSpPr/>
      </dsp:nvSpPr>
      <dsp:spPr>
        <a:xfrm rot="5400000">
          <a:off x="283348" y="1845045"/>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1872400"/>
        <a:ext cx="196957" cy="191487"/>
      </dsp:txXfrm>
    </dsp:sp>
    <dsp:sp modelId="{9B1CEACE-12C1-4E19-BC9B-F2007749239B}">
      <dsp:nvSpPr>
        <dsp:cNvPr id="0" name=""/>
        <dsp:cNvSpPr/>
      </dsp:nvSpPr>
      <dsp:spPr>
        <a:xfrm>
          <a:off x="0" y="2191546"/>
          <a:ext cx="840251" cy="729475"/>
        </a:xfrm>
        <a:prstGeom prst="roundRect">
          <a:avLst>
            <a:gd name="adj" fmla="val 10000"/>
          </a:avLst>
        </a:prstGeom>
        <a:solidFill>
          <a:schemeClr val="accent1">
            <a:hueOff val="0"/>
            <a:satOff val="0"/>
            <a:lumOff val="0"/>
            <a:alphaOff val="0"/>
          </a:schemeClr>
        </a:solidFill>
        <a:ln w="25400" cap="flat" cmpd="sng" algn="ctr">
          <a:solidFill>
            <a:srgbClr val="43C12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2. گزاره نویسی</a:t>
          </a:r>
          <a:endParaRPr lang="en-US" sz="1400" kern="1200" dirty="0">
            <a:cs typeface="B Nazanin" panose="00000400000000000000" pitchFamily="2" charset="-78"/>
          </a:endParaRPr>
        </a:p>
      </dsp:txBody>
      <dsp:txXfrm>
        <a:off x="21366" y="2212912"/>
        <a:ext cx="797519" cy="686743"/>
      </dsp:txXfrm>
    </dsp:sp>
    <dsp:sp modelId="{ED11B7E8-7BAD-4554-9204-B0D78EE8E7E3}">
      <dsp:nvSpPr>
        <dsp:cNvPr id="0" name=""/>
        <dsp:cNvSpPr/>
      </dsp:nvSpPr>
      <dsp:spPr>
        <a:xfrm rot="5400000">
          <a:off x="283348" y="2939258"/>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2966613"/>
        <a:ext cx="196957" cy="191487"/>
      </dsp:txXfrm>
    </dsp:sp>
    <dsp:sp modelId="{B6B05054-D108-4BB8-A952-E029B3C328D8}">
      <dsp:nvSpPr>
        <dsp:cNvPr id="0" name=""/>
        <dsp:cNvSpPr/>
      </dsp:nvSpPr>
      <dsp:spPr>
        <a:xfrm>
          <a:off x="0" y="328575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3. غرض سوره</a:t>
          </a:r>
          <a:endParaRPr lang="en-US" sz="1400" kern="1200" dirty="0">
            <a:cs typeface="B Nazanin" panose="00000400000000000000" pitchFamily="2" charset="-78"/>
          </a:endParaRPr>
        </a:p>
      </dsp:txBody>
      <dsp:txXfrm>
        <a:off x="21366" y="3307125"/>
        <a:ext cx="797519" cy="686743"/>
      </dsp:txXfrm>
    </dsp:sp>
    <dsp:sp modelId="{B84A0D4A-A8CD-440C-9AE9-327EFFC809EE}">
      <dsp:nvSpPr>
        <dsp:cNvPr id="0" name=""/>
        <dsp:cNvSpPr/>
      </dsp:nvSpPr>
      <dsp:spPr>
        <a:xfrm rot="5400000">
          <a:off x="283348" y="4033471"/>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4060826"/>
        <a:ext cx="196957" cy="191487"/>
      </dsp:txXfrm>
    </dsp:sp>
    <dsp:sp modelId="{AE06EEA3-B618-4263-8472-E8E42EA02CBD}">
      <dsp:nvSpPr>
        <dsp:cNvPr id="0" name=""/>
        <dsp:cNvSpPr/>
      </dsp:nvSpPr>
      <dsp:spPr>
        <a:xfrm>
          <a:off x="0" y="4379972"/>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4. طهارت برای تدبر</a:t>
          </a:r>
          <a:endParaRPr lang="en-US" sz="1400" kern="1200" dirty="0">
            <a:cs typeface="B Nazanin" panose="00000400000000000000" pitchFamily="2" charset="-78"/>
          </a:endParaRPr>
        </a:p>
      </dsp:txBody>
      <dsp:txXfrm>
        <a:off x="21366" y="4401338"/>
        <a:ext cx="797519" cy="686743"/>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311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مطالعه سوره</a:t>
          </a:r>
          <a:endParaRPr lang="en-US" sz="1400" kern="1200" dirty="0">
            <a:cs typeface="B Nazanin" panose="00000400000000000000" pitchFamily="2" charset="-78"/>
          </a:endParaRPr>
        </a:p>
      </dsp:txBody>
      <dsp:txXfrm>
        <a:off x="21366" y="24485"/>
        <a:ext cx="797519" cy="686743"/>
      </dsp:txXfrm>
    </dsp:sp>
    <dsp:sp modelId="{65F41CA7-6A10-4773-B602-485F2AA41B71}">
      <dsp:nvSpPr>
        <dsp:cNvPr id="0" name=""/>
        <dsp:cNvSpPr/>
      </dsp:nvSpPr>
      <dsp:spPr>
        <a:xfrm rot="5400000">
          <a:off x="283348" y="750832"/>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778187"/>
        <a:ext cx="196957" cy="191487"/>
      </dsp:txXfrm>
    </dsp:sp>
    <dsp:sp modelId="{62FB4B6D-6365-4FA1-84A9-FB0D939BFFE3}">
      <dsp:nvSpPr>
        <dsp:cNvPr id="0" name=""/>
        <dsp:cNvSpPr/>
      </dsp:nvSpPr>
      <dsp:spPr>
        <a:xfrm>
          <a:off x="0" y="1097333"/>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1. تفکر درباره </a:t>
          </a:r>
        </a:p>
        <a:p>
          <a:pPr lvl="0" algn="ctr" defTabSz="622300" rtl="1">
            <a:lnSpc>
              <a:spcPct val="90000"/>
            </a:lnSpc>
            <a:spcBef>
              <a:spcPct val="0"/>
            </a:spcBef>
            <a:spcAft>
              <a:spcPts val="0"/>
            </a:spcAft>
          </a:pPr>
          <a:r>
            <a:rPr lang="fa-IR" sz="1400" kern="1200" dirty="0" smtClean="0">
              <a:cs typeface="B Nazanin" panose="00000400000000000000" pitchFamily="2" charset="-78"/>
            </a:rPr>
            <a:t>موضوعات</a:t>
          </a:r>
          <a:endParaRPr lang="en-US" sz="1400" kern="1200" dirty="0">
            <a:cs typeface="B Nazanin" panose="00000400000000000000" pitchFamily="2" charset="-78"/>
          </a:endParaRPr>
        </a:p>
      </dsp:txBody>
      <dsp:txXfrm>
        <a:off x="21366" y="1118699"/>
        <a:ext cx="797519" cy="686743"/>
      </dsp:txXfrm>
    </dsp:sp>
    <dsp:sp modelId="{DCE03F17-CD84-4EFE-B66E-6B42D792890B}">
      <dsp:nvSpPr>
        <dsp:cNvPr id="0" name=""/>
        <dsp:cNvSpPr/>
      </dsp:nvSpPr>
      <dsp:spPr>
        <a:xfrm rot="5400000">
          <a:off x="283348" y="1845045"/>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1872400"/>
        <a:ext cx="196957" cy="191487"/>
      </dsp:txXfrm>
    </dsp:sp>
    <dsp:sp modelId="{9B1CEACE-12C1-4E19-BC9B-F2007749239B}">
      <dsp:nvSpPr>
        <dsp:cNvPr id="0" name=""/>
        <dsp:cNvSpPr/>
      </dsp:nvSpPr>
      <dsp:spPr>
        <a:xfrm>
          <a:off x="0" y="2191546"/>
          <a:ext cx="840251" cy="729475"/>
        </a:xfrm>
        <a:prstGeom prst="roundRect">
          <a:avLst>
            <a:gd name="adj" fmla="val 10000"/>
          </a:avLst>
        </a:prstGeom>
        <a:solidFill>
          <a:schemeClr val="accent1">
            <a:hueOff val="0"/>
            <a:satOff val="0"/>
            <a:lumOff val="0"/>
            <a:alphaOff val="0"/>
          </a:schemeClr>
        </a:solidFill>
        <a:ln w="25400" cap="flat" cmpd="sng" algn="ctr">
          <a:solidFill>
            <a:srgbClr val="43C12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2. گزاره نویسی</a:t>
          </a:r>
          <a:endParaRPr lang="en-US" sz="1400" kern="1200" dirty="0">
            <a:cs typeface="B Nazanin" panose="00000400000000000000" pitchFamily="2" charset="-78"/>
          </a:endParaRPr>
        </a:p>
      </dsp:txBody>
      <dsp:txXfrm>
        <a:off x="21366" y="2212912"/>
        <a:ext cx="797519" cy="686743"/>
      </dsp:txXfrm>
    </dsp:sp>
    <dsp:sp modelId="{ED11B7E8-7BAD-4554-9204-B0D78EE8E7E3}">
      <dsp:nvSpPr>
        <dsp:cNvPr id="0" name=""/>
        <dsp:cNvSpPr/>
      </dsp:nvSpPr>
      <dsp:spPr>
        <a:xfrm rot="5400000">
          <a:off x="283348" y="2939258"/>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2966613"/>
        <a:ext cx="196957" cy="191487"/>
      </dsp:txXfrm>
    </dsp:sp>
    <dsp:sp modelId="{B6B05054-D108-4BB8-A952-E029B3C328D8}">
      <dsp:nvSpPr>
        <dsp:cNvPr id="0" name=""/>
        <dsp:cNvSpPr/>
      </dsp:nvSpPr>
      <dsp:spPr>
        <a:xfrm>
          <a:off x="0" y="328575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3. غرض سوره</a:t>
          </a:r>
          <a:endParaRPr lang="en-US" sz="1400" kern="1200" dirty="0">
            <a:cs typeface="B Nazanin" panose="00000400000000000000" pitchFamily="2" charset="-78"/>
          </a:endParaRPr>
        </a:p>
      </dsp:txBody>
      <dsp:txXfrm>
        <a:off x="21366" y="3307125"/>
        <a:ext cx="797519" cy="686743"/>
      </dsp:txXfrm>
    </dsp:sp>
    <dsp:sp modelId="{B84A0D4A-A8CD-440C-9AE9-327EFFC809EE}">
      <dsp:nvSpPr>
        <dsp:cNvPr id="0" name=""/>
        <dsp:cNvSpPr/>
      </dsp:nvSpPr>
      <dsp:spPr>
        <a:xfrm rot="5400000">
          <a:off x="283348" y="4033471"/>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4060826"/>
        <a:ext cx="196957" cy="191487"/>
      </dsp:txXfrm>
    </dsp:sp>
    <dsp:sp modelId="{AE06EEA3-B618-4263-8472-E8E42EA02CBD}">
      <dsp:nvSpPr>
        <dsp:cNvPr id="0" name=""/>
        <dsp:cNvSpPr/>
      </dsp:nvSpPr>
      <dsp:spPr>
        <a:xfrm>
          <a:off x="0" y="4379972"/>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4. طهارت برای تدبر</a:t>
          </a:r>
          <a:endParaRPr lang="en-US" sz="1400" kern="1200" dirty="0">
            <a:cs typeface="B Nazanin" panose="00000400000000000000" pitchFamily="2" charset="-78"/>
          </a:endParaRPr>
        </a:p>
      </dsp:txBody>
      <dsp:txXfrm>
        <a:off x="21366" y="4401338"/>
        <a:ext cx="797519" cy="686743"/>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311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مطالعه سوره</a:t>
          </a:r>
          <a:endParaRPr lang="en-US" sz="1400" kern="1200" dirty="0">
            <a:cs typeface="B Nazanin" panose="00000400000000000000" pitchFamily="2" charset="-78"/>
          </a:endParaRPr>
        </a:p>
      </dsp:txBody>
      <dsp:txXfrm>
        <a:off x="21366" y="24485"/>
        <a:ext cx="797519" cy="686743"/>
      </dsp:txXfrm>
    </dsp:sp>
    <dsp:sp modelId="{65F41CA7-6A10-4773-B602-485F2AA41B71}">
      <dsp:nvSpPr>
        <dsp:cNvPr id="0" name=""/>
        <dsp:cNvSpPr/>
      </dsp:nvSpPr>
      <dsp:spPr>
        <a:xfrm rot="5400000">
          <a:off x="283348" y="750832"/>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778187"/>
        <a:ext cx="196957" cy="191487"/>
      </dsp:txXfrm>
    </dsp:sp>
    <dsp:sp modelId="{62FB4B6D-6365-4FA1-84A9-FB0D939BFFE3}">
      <dsp:nvSpPr>
        <dsp:cNvPr id="0" name=""/>
        <dsp:cNvSpPr/>
      </dsp:nvSpPr>
      <dsp:spPr>
        <a:xfrm>
          <a:off x="0" y="1097333"/>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1. تفکر درباره </a:t>
          </a:r>
        </a:p>
        <a:p>
          <a:pPr lvl="0" algn="ctr" defTabSz="622300" rtl="1">
            <a:lnSpc>
              <a:spcPct val="90000"/>
            </a:lnSpc>
            <a:spcBef>
              <a:spcPct val="0"/>
            </a:spcBef>
            <a:spcAft>
              <a:spcPts val="0"/>
            </a:spcAft>
          </a:pPr>
          <a:r>
            <a:rPr lang="fa-IR" sz="1400" kern="1200" dirty="0" smtClean="0">
              <a:cs typeface="B Nazanin" panose="00000400000000000000" pitchFamily="2" charset="-78"/>
            </a:rPr>
            <a:t>موضوعات</a:t>
          </a:r>
          <a:endParaRPr lang="en-US" sz="1400" kern="1200" dirty="0">
            <a:cs typeface="B Nazanin" panose="00000400000000000000" pitchFamily="2" charset="-78"/>
          </a:endParaRPr>
        </a:p>
      </dsp:txBody>
      <dsp:txXfrm>
        <a:off x="21366" y="1118699"/>
        <a:ext cx="797519" cy="686743"/>
      </dsp:txXfrm>
    </dsp:sp>
    <dsp:sp modelId="{DCE03F17-CD84-4EFE-B66E-6B42D792890B}">
      <dsp:nvSpPr>
        <dsp:cNvPr id="0" name=""/>
        <dsp:cNvSpPr/>
      </dsp:nvSpPr>
      <dsp:spPr>
        <a:xfrm rot="5400000">
          <a:off x="283348" y="1845045"/>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1872400"/>
        <a:ext cx="196957" cy="191487"/>
      </dsp:txXfrm>
    </dsp:sp>
    <dsp:sp modelId="{9B1CEACE-12C1-4E19-BC9B-F2007749239B}">
      <dsp:nvSpPr>
        <dsp:cNvPr id="0" name=""/>
        <dsp:cNvSpPr/>
      </dsp:nvSpPr>
      <dsp:spPr>
        <a:xfrm>
          <a:off x="0" y="2191546"/>
          <a:ext cx="840251" cy="729475"/>
        </a:xfrm>
        <a:prstGeom prst="roundRect">
          <a:avLst>
            <a:gd name="adj" fmla="val 10000"/>
          </a:avLst>
        </a:prstGeom>
        <a:solidFill>
          <a:schemeClr val="accent1">
            <a:hueOff val="0"/>
            <a:satOff val="0"/>
            <a:lumOff val="0"/>
            <a:alphaOff val="0"/>
          </a:schemeClr>
        </a:solidFill>
        <a:ln w="25400" cap="flat" cmpd="sng" algn="ctr">
          <a:solidFill>
            <a:srgbClr val="43C12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2. گزاره نویسی</a:t>
          </a:r>
          <a:endParaRPr lang="en-US" sz="1400" kern="1200" dirty="0">
            <a:cs typeface="B Nazanin" panose="00000400000000000000" pitchFamily="2" charset="-78"/>
          </a:endParaRPr>
        </a:p>
      </dsp:txBody>
      <dsp:txXfrm>
        <a:off x="21366" y="2212912"/>
        <a:ext cx="797519" cy="686743"/>
      </dsp:txXfrm>
    </dsp:sp>
    <dsp:sp modelId="{ED11B7E8-7BAD-4554-9204-B0D78EE8E7E3}">
      <dsp:nvSpPr>
        <dsp:cNvPr id="0" name=""/>
        <dsp:cNvSpPr/>
      </dsp:nvSpPr>
      <dsp:spPr>
        <a:xfrm rot="5400000">
          <a:off x="283348" y="2939258"/>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2966613"/>
        <a:ext cx="196957" cy="191487"/>
      </dsp:txXfrm>
    </dsp:sp>
    <dsp:sp modelId="{B6B05054-D108-4BB8-A952-E029B3C328D8}">
      <dsp:nvSpPr>
        <dsp:cNvPr id="0" name=""/>
        <dsp:cNvSpPr/>
      </dsp:nvSpPr>
      <dsp:spPr>
        <a:xfrm>
          <a:off x="0" y="328575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3. غرض سوره</a:t>
          </a:r>
          <a:endParaRPr lang="en-US" sz="1400" kern="1200" dirty="0">
            <a:cs typeface="B Nazanin" panose="00000400000000000000" pitchFamily="2" charset="-78"/>
          </a:endParaRPr>
        </a:p>
      </dsp:txBody>
      <dsp:txXfrm>
        <a:off x="21366" y="3307125"/>
        <a:ext cx="797519" cy="686743"/>
      </dsp:txXfrm>
    </dsp:sp>
    <dsp:sp modelId="{B84A0D4A-A8CD-440C-9AE9-327EFFC809EE}">
      <dsp:nvSpPr>
        <dsp:cNvPr id="0" name=""/>
        <dsp:cNvSpPr/>
      </dsp:nvSpPr>
      <dsp:spPr>
        <a:xfrm rot="5400000">
          <a:off x="283348" y="4033471"/>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4060826"/>
        <a:ext cx="196957" cy="191487"/>
      </dsp:txXfrm>
    </dsp:sp>
    <dsp:sp modelId="{AE06EEA3-B618-4263-8472-E8E42EA02CBD}">
      <dsp:nvSpPr>
        <dsp:cNvPr id="0" name=""/>
        <dsp:cNvSpPr/>
      </dsp:nvSpPr>
      <dsp:spPr>
        <a:xfrm>
          <a:off x="0" y="4379972"/>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4. طهارت برای تدبر</a:t>
          </a:r>
          <a:endParaRPr lang="en-US" sz="1400" kern="1200" dirty="0">
            <a:cs typeface="B Nazanin" panose="00000400000000000000" pitchFamily="2" charset="-78"/>
          </a:endParaRPr>
        </a:p>
      </dsp:txBody>
      <dsp:txXfrm>
        <a:off x="21366" y="4401338"/>
        <a:ext cx="797519" cy="686743"/>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311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مطالعه سوره</a:t>
          </a:r>
          <a:endParaRPr lang="en-US" sz="1400" kern="1200" dirty="0">
            <a:cs typeface="B Nazanin" panose="00000400000000000000" pitchFamily="2" charset="-78"/>
          </a:endParaRPr>
        </a:p>
      </dsp:txBody>
      <dsp:txXfrm>
        <a:off x="21366" y="24485"/>
        <a:ext cx="797519" cy="686743"/>
      </dsp:txXfrm>
    </dsp:sp>
    <dsp:sp modelId="{65F41CA7-6A10-4773-B602-485F2AA41B71}">
      <dsp:nvSpPr>
        <dsp:cNvPr id="0" name=""/>
        <dsp:cNvSpPr/>
      </dsp:nvSpPr>
      <dsp:spPr>
        <a:xfrm rot="5400000">
          <a:off x="283348" y="750832"/>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778187"/>
        <a:ext cx="196957" cy="191487"/>
      </dsp:txXfrm>
    </dsp:sp>
    <dsp:sp modelId="{62FB4B6D-6365-4FA1-84A9-FB0D939BFFE3}">
      <dsp:nvSpPr>
        <dsp:cNvPr id="0" name=""/>
        <dsp:cNvSpPr/>
      </dsp:nvSpPr>
      <dsp:spPr>
        <a:xfrm>
          <a:off x="0" y="1097333"/>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1. تفکر درباره </a:t>
          </a:r>
        </a:p>
        <a:p>
          <a:pPr lvl="0" algn="ctr" defTabSz="622300" rtl="1">
            <a:lnSpc>
              <a:spcPct val="90000"/>
            </a:lnSpc>
            <a:spcBef>
              <a:spcPct val="0"/>
            </a:spcBef>
            <a:spcAft>
              <a:spcPts val="0"/>
            </a:spcAft>
          </a:pPr>
          <a:r>
            <a:rPr lang="fa-IR" sz="1400" kern="1200" dirty="0" smtClean="0">
              <a:cs typeface="B Nazanin" panose="00000400000000000000" pitchFamily="2" charset="-78"/>
            </a:rPr>
            <a:t>موضوعات</a:t>
          </a:r>
          <a:endParaRPr lang="en-US" sz="1400" kern="1200" dirty="0">
            <a:cs typeface="B Nazanin" panose="00000400000000000000" pitchFamily="2" charset="-78"/>
          </a:endParaRPr>
        </a:p>
      </dsp:txBody>
      <dsp:txXfrm>
        <a:off x="21366" y="1118699"/>
        <a:ext cx="797519" cy="686743"/>
      </dsp:txXfrm>
    </dsp:sp>
    <dsp:sp modelId="{DCE03F17-CD84-4EFE-B66E-6B42D792890B}">
      <dsp:nvSpPr>
        <dsp:cNvPr id="0" name=""/>
        <dsp:cNvSpPr/>
      </dsp:nvSpPr>
      <dsp:spPr>
        <a:xfrm rot="5400000">
          <a:off x="283348" y="1845045"/>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1872400"/>
        <a:ext cx="196957" cy="191487"/>
      </dsp:txXfrm>
    </dsp:sp>
    <dsp:sp modelId="{9B1CEACE-12C1-4E19-BC9B-F2007749239B}">
      <dsp:nvSpPr>
        <dsp:cNvPr id="0" name=""/>
        <dsp:cNvSpPr/>
      </dsp:nvSpPr>
      <dsp:spPr>
        <a:xfrm>
          <a:off x="0" y="2191546"/>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2. گزاره نویسی</a:t>
          </a:r>
          <a:endParaRPr lang="en-US" sz="1400" kern="1200" dirty="0">
            <a:cs typeface="B Nazanin" panose="00000400000000000000" pitchFamily="2" charset="-78"/>
          </a:endParaRPr>
        </a:p>
      </dsp:txBody>
      <dsp:txXfrm>
        <a:off x="21366" y="2212912"/>
        <a:ext cx="797519" cy="686743"/>
      </dsp:txXfrm>
    </dsp:sp>
    <dsp:sp modelId="{ED11B7E8-7BAD-4554-9204-B0D78EE8E7E3}">
      <dsp:nvSpPr>
        <dsp:cNvPr id="0" name=""/>
        <dsp:cNvSpPr/>
      </dsp:nvSpPr>
      <dsp:spPr>
        <a:xfrm rot="5400000">
          <a:off x="283348" y="2939258"/>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2966613"/>
        <a:ext cx="196957" cy="191487"/>
      </dsp:txXfrm>
    </dsp:sp>
    <dsp:sp modelId="{B6B05054-D108-4BB8-A952-E029B3C328D8}">
      <dsp:nvSpPr>
        <dsp:cNvPr id="0" name=""/>
        <dsp:cNvSpPr/>
      </dsp:nvSpPr>
      <dsp:spPr>
        <a:xfrm>
          <a:off x="0" y="3285759"/>
          <a:ext cx="840251" cy="729475"/>
        </a:xfrm>
        <a:prstGeom prst="roundRect">
          <a:avLst>
            <a:gd name="adj" fmla="val 10000"/>
          </a:avLst>
        </a:prstGeom>
        <a:solidFill>
          <a:schemeClr val="accent1">
            <a:hueOff val="0"/>
            <a:satOff val="0"/>
            <a:lumOff val="0"/>
            <a:alphaOff val="0"/>
          </a:schemeClr>
        </a:solidFill>
        <a:ln w="25400" cap="flat" cmpd="sng" algn="ctr">
          <a:solidFill>
            <a:srgbClr val="43C12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3. غرض سوره</a:t>
          </a:r>
          <a:endParaRPr lang="en-US" sz="1400" kern="1200" dirty="0">
            <a:cs typeface="B Nazanin" panose="00000400000000000000" pitchFamily="2" charset="-78"/>
          </a:endParaRPr>
        </a:p>
      </dsp:txBody>
      <dsp:txXfrm>
        <a:off x="21366" y="3307125"/>
        <a:ext cx="797519" cy="686743"/>
      </dsp:txXfrm>
    </dsp:sp>
    <dsp:sp modelId="{B84A0D4A-A8CD-440C-9AE9-327EFFC809EE}">
      <dsp:nvSpPr>
        <dsp:cNvPr id="0" name=""/>
        <dsp:cNvSpPr/>
      </dsp:nvSpPr>
      <dsp:spPr>
        <a:xfrm rot="5400000">
          <a:off x="283348" y="4033471"/>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4060826"/>
        <a:ext cx="196957" cy="191487"/>
      </dsp:txXfrm>
    </dsp:sp>
    <dsp:sp modelId="{AE06EEA3-B618-4263-8472-E8E42EA02CBD}">
      <dsp:nvSpPr>
        <dsp:cNvPr id="0" name=""/>
        <dsp:cNvSpPr/>
      </dsp:nvSpPr>
      <dsp:spPr>
        <a:xfrm>
          <a:off x="0" y="4379972"/>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4. طهارت برای تدبر</a:t>
          </a:r>
          <a:endParaRPr lang="en-US" sz="1400" kern="1200" dirty="0">
            <a:cs typeface="B Nazanin" panose="00000400000000000000" pitchFamily="2" charset="-78"/>
          </a:endParaRPr>
        </a:p>
      </dsp:txBody>
      <dsp:txXfrm>
        <a:off x="21366" y="4401338"/>
        <a:ext cx="797519" cy="686743"/>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1"/>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مطالعه سوره</a:t>
          </a:r>
          <a:endParaRPr lang="en-US" sz="1400" kern="1200" dirty="0">
            <a:cs typeface="B Nazanin" panose="00000400000000000000" pitchFamily="2" charset="-78"/>
          </a:endParaRPr>
        </a:p>
      </dsp:txBody>
      <dsp:txXfrm>
        <a:off x="21366" y="21367"/>
        <a:ext cx="797519" cy="686743"/>
      </dsp:txXfrm>
    </dsp:sp>
    <dsp:sp modelId="{65F41CA7-6A10-4773-B602-485F2AA41B71}">
      <dsp:nvSpPr>
        <dsp:cNvPr id="0" name=""/>
        <dsp:cNvSpPr/>
      </dsp:nvSpPr>
      <dsp:spPr>
        <a:xfrm rot="5400000">
          <a:off x="282179" y="749272"/>
          <a:ext cx="275892"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7" y="775457"/>
        <a:ext cx="196957" cy="193124"/>
      </dsp:txXfrm>
    </dsp:sp>
    <dsp:sp modelId="{62FB4B6D-6365-4FA1-84A9-FB0D939BFFE3}">
      <dsp:nvSpPr>
        <dsp:cNvPr id="0" name=""/>
        <dsp:cNvSpPr/>
      </dsp:nvSpPr>
      <dsp:spPr>
        <a:xfrm>
          <a:off x="0" y="1097333"/>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1. تفکر درباره </a:t>
          </a:r>
        </a:p>
        <a:p>
          <a:pPr lvl="0" algn="ctr" defTabSz="622300" rtl="1">
            <a:lnSpc>
              <a:spcPct val="90000"/>
            </a:lnSpc>
            <a:spcBef>
              <a:spcPct val="0"/>
            </a:spcBef>
            <a:spcAft>
              <a:spcPts val="0"/>
            </a:spcAft>
          </a:pPr>
          <a:r>
            <a:rPr lang="fa-IR" sz="1400" kern="1200" dirty="0" smtClean="0">
              <a:cs typeface="B Nazanin" panose="00000400000000000000" pitchFamily="2" charset="-78"/>
            </a:rPr>
            <a:t>موضوعات</a:t>
          </a:r>
          <a:endParaRPr lang="en-US" sz="1400" kern="1200" dirty="0">
            <a:cs typeface="B Nazanin" panose="00000400000000000000" pitchFamily="2" charset="-78"/>
          </a:endParaRPr>
        </a:p>
      </dsp:txBody>
      <dsp:txXfrm>
        <a:off x="21366" y="1118699"/>
        <a:ext cx="797519" cy="686743"/>
      </dsp:txXfrm>
    </dsp:sp>
    <dsp:sp modelId="{DCE03F17-CD84-4EFE-B66E-6B42D792890B}">
      <dsp:nvSpPr>
        <dsp:cNvPr id="0" name=""/>
        <dsp:cNvSpPr/>
      </dsp:nvSpPr>
      <dsp:spPr>
        <a:xfrm rot="5400000">
          <a:off x="283348" y="1845045"/>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1872400"/>
        <a:ext cx="196957" cy="191487"/>
      </dsp:txXfrm>
    </dsp:sp>
    <dsp:sp modelId="{9B1CEACE-12C1-4E19-BC9B-F2007749239B}">
      <dsp:nvSpPr>
        <dsp:cNvPr id="0" name=""/>
        <dsp:cNvSpPr/>
      </dsp:nvSpPr>
      <dsp:spPr>
        <a:xfrm>
          <a:off x="0" y="2191546"/>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2. گزاره نویسی</a:t>
          </a:r>
          <a:endParaRPr lang="en-US" sz="1400" kern="1200" dirty="0">
            <a:cs typeface="B Nazanin" panose="00000400000000000000" pitchFamily="2" charset="-78"/>
          </a:endParaRPr>
        </a:p>
      </dsp:txBody>
      <dsp:txXfrm>
        <a:off x="21366" y="2212912"/>
        <a:ext cx="797519" cy="686743"/>
      </dsp:txXfrm>
    </dsp:sp>
    <dsp:sp modelId="{ED11B7E8-7BAD-4554-9204-B0D78EE8E7E3}">
      <dsp:nvSpPr>
        <dsp:cNvPr id="0" name=""/>
        <dsp:cNvSpPr/>
      </dsp:nvSpPr>
      <dsp:spPr>
        <a:xfrm rot="5400000">
          <a:off x="283348" y="2939258"/>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2966613"/>
        <a:ext cx="196957" cy="191487"/>
      </dsp:txXfrm>
    </dsp:sp>
    <dsp:sp modelId="{B6B05054-D108-4BB8-A952-E029B3C328D8}">
      <dsp:nvSpPr>
        <dsp:cNvPr id="0" name=""/>
        <dsp:cNvSpPr/>
      </dsp:nvSpPr>
      <dsp:spPr>
        <a:xfrm>
          <a:off x="0" y="328575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3. غرض سوره</a:t>
          </a:r>
          <a:endParaRPr lang="en-US" sz="1400" kern="1200" dirty="0">
            <a:cs typeface="B Nazanin" panose="00000400000000000000" pitchFamily="2" charset="-78"/>
          </a:endParaRPr>
        </a:p>
      </dsp:txBody>
      <dsp:txXfrm>
        <a:off x="21366" y="3307125"/>
        <a:ext cx="797519" cy="686743"/>
      </dsp:txXfrm>
    </dsp:sp>
    <dsp:sp modelId="{B84A0D4A-A8CD-440C-9AE9-327EFFC809EE}">
      <dsp:nvSpPr>
        <dsp:cNvPr id="0" name=""/>
        <dsp:cNvSpPr/>
      </dsp:nvSpPr>
      <dsp:spPr>
        <a:xfrm rot="5400000">
          <a:off x="283348" y="4033471"/>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4060826"/>
        <a:ext cx="196957" cy="191487"/>
      </dsp:txXfrm>
    </dsp:sp>
    <dsp:sp modelId="{AE06EEA3-B618-4263-8472-E8E42EA02CBD}">
      <dsp:nvSpPr>
        <dsp:cNvPr id="0" name=""/>
        <dsp:cNvSpPr/>
      </dsp:nvSpPr>
      <dsp:spPr>
        <a:xfrm>
          <a:off x="0" y="4379972"/>
          <a:ext cx="840251" cy="729475"/>
        </a:xfrm>
        <a:prstGeom prst="roundRect">
          <a:avLst>
            <a:gd name="adj" fmla="val 10000"/>
          </a:avLst>
        </a:prstGeom>
        <a:solidFill>
          <a:schemeClr val="accent1">
            <a:hueOff val="0"/>
            <a:satOff val="0"/>
            <a:lumOff val="0"/>
            <a:alphaOff val="0"/>
          </a:schemeClr>
        </a:solidFill>
        <a:ln w="25400" cap="flat" cmpd="sng" algn="ctr">
          <a:solidFill>
            <a:srgbClr val="43C12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4. طهارت برای تدبر</a:t>
          </a:r>
          <a:endParaRPr lang="en-US" sz="1400" kern="1200" dirty="0">
            <a:cs typeface="B Nazanin" panose="00000400000000000000" pitchFamily="2" charset="-78"/>
          </a:endParaRPr>
        </a:p>
      </dsp:txBody>
      <dsp:txXfrm>
        <a:off x="21366" y="4401338"/>
        <a:ext cx="797519" cy="6867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CC0AA6-1224-472B-AD47-B794CE0E14F2}">
      <dsp:nvSpPr>
        <dsp:cNvPr id="0" name=""/>
        <dsp:cNvSpPr/>
      </dsp:nvSpPr>
      <dsp:spPr>
        <a:xfrm>
          <a:off x="2945578" y="2288391"/>
          <a:ext cx="1741691" cy="1741691"/>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dirty="0" smtClean="0">
              <a:cs typeface="B Nazanin" panose="00000400000000000000" pitchFamily="2" charset="-78"/>
            </a:rPr>
            <a:t>تفکر درباره موضوعات سوره</a:t>
          </a:r>
          <a:endParaRPr lang="en-US" sz="2400" kern="1200" dirty="0">
            <a:cs typeface="B Nazanin" panose="00000400000000000000" pitchFamily="2" charset="-78"/>
          </a:endParaRPr>
        </a:p>
      </dsp:txBody>
      <dsp:txXfrm>
        <a:off x="3200643" y="2543456"/>
        <a:ext cx="1231561" cy="1231561"/>
      </dsp:txXfrm>
    </dsp:sp>
    <dsp:sp modelId="{21B2EFAD-1EEE-4A19-9FC2-EE2F2F76410D}">
      <dsp:nvSpPr>
        <dsp:cNvPr id="0" name=""/>
        <dsp:cNvSpPr/>
      </dsp:nvSpPr>
      <dsp:spPr>
        <a:xfrm rot="16200000">
          <a:off x="3679812" y="2131243"/>
          <a:ext cx="273222" cy="41073"/>
        </a:xfrm>
        <a:custGeom>
          <a:avLst/>
          <a:gdLst/>
          <a:ahLst/>
          <a:cxnLst/>
          <a:rect l="0" t="0" r="0" b="0"/>
          <a:pathLst>
            <a:path>
              <a:moveTo>
                <a:pt x="0" y="20536"/>
              </a:moveTo>
              <a:lnTo>
                <a:pt x="273222" y="20536"/>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en-US" sz="500" kern="1200"/>
        </a:p>
      </dsp:txBody>
      <dsp:txXfrm>
        <a:off x="3809593" y="2144949"/>
        <a:ext cx="13661" cy="13661"/>
      </dsp:txXfrm>
    </dsp:sp>
    <dsp:sp modelId="{1CCC0B99-3E71-4430-856D-39BE5666109F}">
      <dsp:nvSpPr>
        <dsp:cNvPr id="0" name=""/>
        <dsp:cNvSpPr/>
      </dsp:nvSpPr>
      <dsp:spPr>
        <a:xfrm>
          <a:off x="2757963" y="-101753"/>
          <a:ext cx="2116921" cy="2116921"/>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dirty="0" smtClean="0">
              <a:cs typeface="B Roya" pitchFamily="2" charset="-78"/>
            </a:rPr>
            <a:t>الف. بررسی مفهوم کلمات</a:t>
          </a:r>
        </a:p>
      </dsp:txBody>
      <dsp:txXfrm>
        <a:off x="3067979" y="208263"/>
        <a:ext cx="1496889" cy="1496889"/>
      </dsp:txXfrm>
    </dsp:sp>
    <dsp:sp modelId="{C088A6BD-A520-4303-866A-3021DE4C30AB}">
      <dsp:nvSpPr>
        <dsp:cNvPr id="0" name=""/>
        <dsp:cNvSpPr/>
      </dsp:nvSpPr>
      <dsp:spPr>
        <a:xfrm rot="1681596">
          <a:off x="4570291" y="3607413"/>
          <a:ext cx="253334" cy="41073"/>
        </a:xfrm>
        <a:custGeom>
          <a:avLst/>
          <a:gdLst/>
          <a:ahLst/>
          <a:cxnLst/>
          <a:rect l="0" t="0" r="0" b="0"/>
          <a:pathLst>
            <a:path>
              <a:moveTo>
                <a:pt x="0" y="20536"/>
              </a:moveTo>
              <a:lnTo>
                <a:pt x="253334" y="20536"/>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rtl="1">
            <a:lnSpc>
              <a:spcPct val="90000"/>
            </a:lnSpc>
            <a:spcBef>
              <a:spcPct val="0"/>
            </a:spcBef>
            <a:spcAft>
              <a:spcPct val="35000"/>
            </a:spcAft>
          </a:pPr>
          <a:endParaRPr lang="en-US" sz="400" kern="1200"/>
        </a:p>
      </dsp:txBody>
      <dsp:txXfrm>
        <a:off x="4690624" y="3621616"/>
        <a:ext cx="12666" cy="12666"/>
      </dsp:txXfrm>
    </dsp:sp>
    <dsp:sp modelId="{F060E1CE-B29C-4E84-9CE1-7BEDFD4EB844}">
      <dsp:nvSpPr>
        <dsp:cNvPr id="0" name=""/>
        <dsp:cNvSpPr/>
      </dsp:nvSpPr>
      <dsp:spPr>
        <a:xfrm>
          <a:off x="4684644" y="3126358"/>
          <a:ext cx="2116921" cy="2116921"/>
        </a:xfrm>
        <a:prstGeom prst="ellipse">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dirty="0" smtClean="0">
              <a:cs typeface="B Roya" pitchFamily="2" charset="-78"/>
            </a:rPr>
            <a:t>ب. تصویرسازی کلمات</a:t>
          </a:r>
        </a:p>
      </dsp:txBody>
      <dsp:txXfrm>
        <a:off x="4994660" y="3436374"/>
        <a:ext cx="1496889" cy="1496889"/>
      </dsp:txXfrm>
    </dsp:sp>
    <dsp:sp modelId="{87D93F56-7DD7-4551-9F65-16E144DE3C18}">
      <dsp:nvSpPr>
        <dsp:cNvPr id="0" name=""/>
        <dsp:cNvSpPr/>
      </dsp:nvSpPr>
      <dsp:spPr>
        <a:xfrm rot="9118404">
          <a:off x="2809222" y="3607413"/>
          <a:ext cx="253334" cy="41073"/>
        </a:xfrm>
        <a:custGeom>
          <a:avLst/>
          <a:gdLst/>
          <a:ahLst/>
          <a:cxnLst/>
          <a:rect l="0" t="0" r="0" b="0"/>
          <a:pathLst>
            <a:path>
              <a:moveTo>
                <a:pt x="0" y="20536"/>
              </a:moveTo>
              <a:lnTo>
                <a:pt x="253334" y="20536"/>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rtl="1">
            <a:lnSpc>
              <a:spcPct val="90000"/>
            </a:lnSpc>
            <a:spcBef>
              <a:spcPct val="0"/>
            </a:spcBef>
            <a:spcAft>
              <a:spcPct val="35000"/>
            </a:spcAft>
          </a:pPr>
          <a:endParaRPr lang="en-US" sz="400" kern="1200"/>
        </a:p>
      </dsp:txBody>
      <dsp:txXfrm rot="10800000">
        <a:off x="2929556" y="3621616"/>
        <a:ext cx="12666" cy="12666"/>
      </dsp:txXfrm>
    </dsp:sp>
    <dsp:sp modelId="{D29BCEF3-7831-4D50-8E05-7C78DEE68DAF}">
      <dsp:nvSpPr>
        <dsp:cNvPr id="0" name=""/>
        <dsp:cNvSpPr/>
      </dsp:nvSpPr>
      <dsp:spPr>
        <a:xfrm>
          <a:off x="831281" y="3126358"/>
          <a:ext cx="2116921" cy="2116921"/>
        </a:xfrm>
        <a:prstGeom prst="ellipse">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dirty="0" smtClean="0">
              <a:cs typeface="B Roya" pitchFamily="2" charset="-78"/>
            </a:rPr>
            <a:t>ج. ارتباط بین کلمات سوره</a:t>
          </a:r>
          <a:endParaRPr lang="en-US" sz="2400" kern="1200" dirty="0"/>
        </a:p>
      </dsp:txBody>
      <dsp:txXfrm>
        <a:off x="1141297" y="3436374"/>
        <a:ext cx="1496889" cy="14968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311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مطالعه سوره</a:t>
          </a:r>
          <a:endParaRPr lang="en-US" sz="1400" kern="1200" dirty="0">
            <a:cs typeface="B Nazanin" panose="00000400000000000000" pitchFamily="2" charset="-78"/>
          </a:endParaRPr>
        </a:p>
      </dsp:txBody>
      <dsp:txXfrm>
        <a:off x="21366" y="24485"/>
        <a:ext cx="797519" cy="686743"/>
      </dsp:txXfrm>
    </dsp:sp>
    <dsp:sp modelId="{65F41CA7-6A10-4773-B602-485F2AA41B71}">
      <dsp:nvSpPr>
        <dsp:cNvPr id="0" name=""/>
        <dsp:cNvSpPr/>
      </dsp:nvSpPr>
      <dsp:spPr>
        <a:xfrm rot="5400000">
          <a:off x="283348" y="750832"/>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778187"/>
        <a:ext cx="196957" cy="191487"/>
      </dsp:txXfrm>
    </dsp:sp>
    <dsp:sp modelId="{62FB4B6D-6365-4FA1-84A9-FB0D939BFFE3}">
      <dsp:nvSpPr>
        <dsp:cNvPr id="0" name=""/>
        <dsp:cNvSpPr/>
      </dsp:nvSpPr>
      <dsp:spPr>
        <a:xfrm>
          <a:off x="0" y="1097333"/>
          <a:ext cx="840251" cy="729475"/>
        </a:xfrm>
        <a:prstGeom prst="roundRect">
          <a:avLst>
            <a:gd name="adj" fmla="val 10000"/>
          </a:avLst>
        </a:prstGeom>
        <a:solidFill>
          <a:schemeClr val="accent1">
            <a:hueOff val="0"/>
            <a:satOff val="0"/>
            <a:lumOff val="0"/>
            <a:alphaOff val="0"/>
          </a:schemeClr>
        </a:solidFill>
        <a:ln w="25400" cap="flat" cmpd="sng" algn="ctr">
          <a:solidFill>
            <a:srgbClr val="43C12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1. تفکر درباره </a:t>
          </a:r>
        </a:p>
        <a:p>
          <a:pPr lvl="0" algn="ctr" defTabSz="622300" rtl="1">
            <a:lnSpc>
              <a:spcPct val="90000"/>
            </a:lnSpc>
            <a:spcBef>
              <a:spcPct val="0"/>
            </a:spcBef>
            <a:spcAft>
              <a:spcPts val="0"/>
            </a:spcAft>
          </a:pPr>
          <a:r>
            <a:rPr lang="fa-IR" sz="1400" kern="1200" dirty="0" smtClean="0">
              <a:cs typeface="B Nazanin" panose="00000400000000000000" pitchFamily="2" charset="-78"/>
            </a:rPr>
            <a:t>موضوعات</a:t>
          </a:r>
          <a:endParaRPr lang="en-US" sz="1400" kern="1200" dirty="0">
            <a:cs typeface="B Nazanin" panose="00000400000000000000" pitchFamily="2" charset="-78"/>
          </a:endParaRPr>
        </a:p>
      </dsp:txBody>
      <dsp:txXfrm>
        <a:off x="21366" y="1118699"/>
        <a:ext cx="797519" cy="686743"/>
      </dsp:txXfrm>
    </dsp:sp>
    <dsp:sp modelId="{DCE03F17-CD84-4EFE-B66E-6B42D792890B}">
      <dsp:nvSpPr>
        <dsp:cNvPr id="0" name=""/>
        <dsp:cNvSpPr/>
      </dsp:nvSpPr>
      <dsp:spPr>
        <a:xfrm rot="5400000">
          <a:off x="283348" y="1845045"/>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1872400"/>
        <a:ext cx="196957" cy="191487"/>
      </dsp:txXfrm>
    </dsp:sp>
    <dsp:sp modelId="{9B1CEACE-12C1-4E19-BC9B-F2007749239B}">
      <dsp:nvSpPr>
        <dsp:cNvPr id="0" name=""/>
        <dsp:cNvSpPr/>
      </dsp:nvSpPr>
      <dsp:spPr>
        <a:xfrm>
          <a:off x="0" y="2191546"/>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2. گزاره نویسی</a:t>
          </a:r>
          <a:endParaRPr lang="en-US" sz="1400" kern="1200" dirty="0">
            <a:cs typeface="B Nazanin" panose="00000400000000000000" pitchFamily="2" charset="-78"/>
          </a:endParaRPr>
        </a:p>
      </dsp:txBody>
      <dsp:txXfrm>
        <a:off x="21366" y="2212912"/>
        <a:ext cx="797519" cy="686743"/>
      </dsp:txXfrm>
    </dsp:sp>
    <dsp:sp modelId="{ED11B7E8-7BAD-4554-9204-B0D78EE8E7E3}">
      <dsp:nvSpPr>
        <dsp:cNvPr id="0" name=""/>
        <dsp:cNvSpPr/>
      </dsp:nvSpPr>
      <dsp:spPr>
        <a:xfrm rot="5400000">
          <a:off x="283348" y="2939258"/>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2966613"/>
        <a:ext cx="196957" cy="191487"/>
      </dsp:txXfrm>
    </dsp:sp>
    <dsp:sp modelId="{B6B05054-D108-4BB8-A952-E029B3C328D8}">
      <dsp:nvSpPr>
        <dsp:cNvPr id="0" name=""/>
        <dsp:cNvSpPr/>
      </dsp:nvSpPr>
      <dsp:spPr>
        <a:xfrm>
          <a:off x="0" y="328575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3. غرض سوره</a:t>
          </a:r>
          <a:endParaRPr lang="en-US" sz="1400" kern="1200" dirty="0">
            <a:cs typeface="B Nazanin" panose="00000400000000000000" pitchFamily="2" charset="-78"/>
          </a:endParaRPr>
        </a:p>
      </dsp:txBody>
      <dsp:txXfrm>
        <a:off x="21366" y="3307125"/>
        <a:ext cx="797519" cy="686743"/>
      </dsp:txXfrm>
    </dsp:sp>
    <dsp:sp modelId="{B84A0D4A-A8CD-440C-9AE9-327EFFC809EE}">
      <dsp:nvSpPr>
        <dsp:cNvPr id="0" name=""/>
        <dsp:cNvSpPr/>
      </dsp:nvSpPr>
      <dsp:spPr>
        <a:xfrm rot="5400000">
          <a:off x="283348" y="4033471"/>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4060826"/>
        <a:ext cx="196957" cy="191487"/>
      </dsp:txXfrm>
    </dsp:sp>
    <dsp:sp modelId="{AE06EEA3-B618-4263-8472-E8E42EA02CBD}">
      <dsp:nvSpPr>
        <dsp:cNvPr id="0" name=""/>
        <dsp:cNvSpPr/>
      </dsp:nvSpPr>
      <dsp:spPr>
        <a:xfrm>
          <a:off x="0" y="4379972"/>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4. طهارت برای تدبر</a:t>
          </a:r>
          <a:endParaRPr lang="en-US" sz="1400" kern="1200" dirty="0">
            <a:cs typeface="B Nazanin" panose="00000400000000000000" pitchFamily="2" charset="-78"/>
          </a:endParaRPr>
        </a:p>
      </dsp:txBody>
      <dsp:txXfrm>
        <a:off x="21366" y="4401338"/>
        <a:ext cx="797519" cy="68674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311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مطالعه سوره</a:t>
          </a:r>
          <a:endParaRPr lang="en-US" sz="1400" kern="1200" dirty="0">
            <a:cs typeface="B Nazanin" panose="00000400000000000000" pitchFamily="2" charset="-78"/>
          </a:endParaRPr>
        </a:p>
      </dsp:txBody>
      <dsp:txXfrm>
        <a:off x="21366" y="24485"/>
        <a:ext cx="797519" cy="686743"/>
      </dsp:txXfrm>
    </dsp:sp>
    <dsp:sp modelId="{65F41CA7-6A10-4773-B602-485F2AA41B71}">
      <dsp:nvSpPr>
        <dsp:cNvPr id="0" name=""/>
        <dsp:cNvSpPr/>
      </dsp:nvSpPr>
      <dsp:spPr>
        <a:xfrm rot="5400000">
          <a:off x="283348" y="750832"/>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778187"/>
        <a:ext cx="196957" cy="191487"/>
      </dsp:txXfrm>
    </dsp:sp>
    <dsp:sp modelId="{62FB4B6D-6365-4FA1-84A9-FB0D939BFFE3}">
      <dsp:nvSpPr>
        <dsp:cNvPr id="0" name=""/>
        <dsp:cNvSpPr/>
      </dsp:nvSpPr>
      <dsp:spPr>
        <a:xfrm>
          <a:off x="0" y="1097333"/>
          <a:ext cx="840251" cy="729475"/>
        </a:xfrm>
        <a:prstGeom prst="roundRect">
          <a:avLst>
            <a:gd name="adj" fmla="val 10000"/>
          </a:avLst>
        </a:prstGeom>
        <a:solidFill>
          <a:schemeClr val="accent1">
            <a:hueOff val="0"/>
            <a:satOff val="0"/>
            <a:lumOff val="0"/>
            <a:alphaOff val="0"/>
          </a:schemeClr>
        </a:solidFill>
        <a:ln w="25400" cap="flat" cmpd="sng" algn="ctr">
          <a:solidFill>
            <a:srgbClr val="43C12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1. تفکر درباره </a:t>
          </a:r>
        </a:p>
        <a:p>
          <a:pPr lvl="0" algn="ctr" defTabSz="622300" rtl="1">
            <a:lnSpc>
              <a:spcPct val="90000"/>
            </a:lnSpc>
            <a:spcBef>
              <a:spcPct val="0"/>
            </a:spcBef>
            <a:spcAft>
              <a:spcPts val="0"/>
            </a:spcAft>
          </a:pPr>
          <a:r>
            <a:rPr lang="fa-IR" sz="1400" kern="1200" dirty="0" smtClean="0">
              <a:cs typeface="B Nazanin" panose="00000400000000000000" pitchFamily="2" charset="-78"/>
            </a:rPr>
            <a:t>موضوعات</a:t>
          </a:r>
          <a:endParaRPr lang="en-US" sz="1400" kern="1200" dirty="0">
            <a:cs typeface="B Nazanin" panose="00000400000000000000" pitchFamily="2" charset="-78"/>
          </a:endParaRPr>
        </a:p>
      </dsp:txBody>
      <dsp:txXfrm>
        <a:off x="21366" y="1118699"/>
        <a:ext cx="797519" cy="686743"/>
      </dsp:txXfrm>
    </dsp:sp>
    <dsp:sp modelId="{DCE03F17-CD84-4EFE-B66E-6B42D792890B}">
      <dsp:nvSpPr>
        <dsp:cNvPr id="0" name=""/>
        <dsp:cNvSpPr/>
      </dsp:nvSpPr>
      <dsp:spPr>
        <a:xfrm rot="5400000">
          <a:off x="283348" y="1845045"/>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1872400"/>
        <a:ext cx="196957" cy="191487"/>
      </dsp:txXfrm>
    </dsp:sp>
    <dsp:sp modelId="{9B1CEACE-12C1-4E19-BC9B-F2007749239B}">
      <dsp:nvSpPr>
        <dsp:cNvPr id="0" name=""/>
        <dsp:cNvSpPr/>
      </dsp:nvSpPr>
      <dsp:spPr>
        <a:xfrm>
          <a:off x="0" y="2191546"/>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2. گزاره نویسی</a:t>
          </a:r>
          <a:endParaRPr lang="en-US" sz="1400" kern="1200" dirty="0">
            <a:cs typeface="B Nazanin" panose="00000400000000000000" pitchFamily="2" charset="-78"/>
          </a:endParaRPr>
        </a:p>
      </dsp:txBody>
      <dsp:txXfrm>
        <a:off x="21366" y="2212912"/>
        <a:ext cx="797519" cy="686743"/>
      </dsp:txXfrm>
    </dsp:sp>
    <dsp:sp modelId="{ED11B7E8-7BAD-4554-9204-B0D78EE8E7E3}">
      <dsp:nvSpPr>
        <dsp:cNvPr id="0" name=""/>
        <dsp:cNvSpPr/>
      </dsp:nvSpPr>
      <dsp:spPr>
        <a:xfrm rot="5400000">
          <a:off x="283348" y="2939258"/>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2966613"/>
        <a:ext cx="196957" cy="191487"/>
      </dsp:txXfrm>
    </dsp:sp>
    <dsp:sp modelId="{B6B05054-D108-4BB8-A952-E029B3C328D8}">
      <dsp:nvSpPr>
        <dsp:cNvPr id="0" name=""/>
        <dsp:cNvSpPr/>
      </dsp:nvSpPr>
      <dsp:spPr>
        <a:xfrm>
          <a:off x="0" y="328575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3. غرض سوره</a:t>
          </a:r>
          <a:endParaRPr lang="en-US" sz="1400" kern="1200" dirty="0">
            <a:cs typeface="B Nazanin" panose="00000400000000000000" pitchFamily="2" charset="-78"/>
          </a:endParaRPr>
        </a:p>
      </dsp:txBody>
      <dsp:txXfrm>
        <a:off x="21366" y="3307125"/>
        <a:ext cx="797519" cy="686743"/>
      </dsp:txXfrm>
    </dsp:sp>
    <dsp:sp modelId="{B84A0D4A-A8CD-440C-9AE9-327EFFC809EE}">
      <dsp:nvSpPr>
        <dsp:cNvPr id="0" name=""/>
        <dsp:cNvSpPr/>
      </dsp:nvSpPr>
      <dsp:spPr>
        <a:xfrm rot="5400000">
          <a:off x="283348" y="4033471"/>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4060826"/>
        <a:ext cx="196957" cy="191487"/>
      </dsp:txXfrm>
    </dsp:sp>
    <dsp:sp modelId="{AE06EEA3-B618-4263-8472-E8E42EA02CBD}">
      <dsp:nvSpPr>
        <dsp:cNvPr id="0" name=""/>
        <dsp:cNvSpPr/>
      </dsp:nvSpPr>
      <dsp:spPr>
        <a:xfrm>
          <a:off x="0" y="4379972"/>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4. طهارت برای تدبر</a:t>
          </a:r>
          <a:endParaRPr lang="en-US" sz="1400" kern="1200" dirty="0">
            <a:cs typeface="B Nazanin" panose="00000400000000000000" pitchFamily="2" charset="-78"/>
          </a:endParaRPr>
        </a:p>
      </dsp:txBody>
      <dsp:txXfrm>
        <a:off x="21366" y="4401338"/>
        <a:ext cx="797519" cy="68674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308A7-6757-4A66-9E73-B8D51EFFEE46}">
      <dsp:nvSpPr>
        <dsp:cNvPr id="0" name=""/>
        <dsp:cNvSpPr/>
      </dsp:nvSpPr>
      <dsp:spPr>
        <a:xfrm>
          <a:off x="152384" y="527"/>
          <a:ext cx="3159982" cy="1799145"/>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ts val="0"/>
            </a:spcAft>
          </a:pPr>
          <a:r>
            <a:rPr lang="fa-IR" sz="2400" kern="1200" dirty="0" smtClean="0">
              <a:cs typeface="B Nazanin" panose="00000400000000000000" pitchFamily="2" charset="-78"/>
            </a:rPr>
            <a:t>در مقابل صدق است و آن چيزي است که با واقعيت و حق مخالف است.</a:t>
          </a:r>
          <a:endParaRPr lang="en-US" sz="2400" kern="1200" dirty="0">
            <a:cs typeface="B Nazanin" panose="00000400000000000000" pitchFamily="2" charset="-78"/>
          </a:endParaRPr>
        </a:p>
      </dsp:txBody>
      <dsp:txXfrm>
        <a:off x="240211" y="88354"/>
        <a:ext cx="2984328" cy="1623491"/>
      </dsp:txXfrm>
    </dsp:sp>
    <dsp:sp modelId="{DF89BC0F-0018-48F2-AAF0-ACA8F32EFC32}">
      <dsp:nvSpPr>
        <dsp:cNvPr id="0" name=""/>
        <dsp:cNvSpPr/>
      </dsp:nvSpPr>
      <dsp:spPr>
        <a:xfrm>
          <a:off x="3384376" y="648213"/>
          <a:ext cx="391721" cy="503772"/>
        </a:xfrm>
        <a:prstGeom prst="leftArrow">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just" defTabSz="711200" rtl="1">
            <a:lnSpc>
              <a:spcPct val="90000"/>
            </a:lnSpc>
            <a:spcBef>
              <a:spcPct val="0"/>
            </a:spcBef>
            <a:spcAft>
              <a:spcPts val="0"/>
            </a:spcAft>
          </a:pPr>
          <a:endParaRPr lang="en-US" sz="1600" kern="1200">
            <a:cs typeface="B Nazanin" panose="00000400000000000000" pitchFamily="2" charset="-78"/>
          </a:endParaRPr>
        </a:p>
      </dsp:txBody>
      <dsp:txXfrm>
        <a:off x="3482306" y="774156"/>
        <a:ext cx="293791" cy="251886"/>
      </dsp:txXfrm>
    </dsp:sp>
    <dsp:sp modelId="{D93A9E7E-E625-4E51-93E2-7A6F820BC0AD}">
      <dsp:nvSpPr>
        <dsp:cNvPr id="0" name=""/>
        <dsp:cNvSpPr/>
      </dsp:nvSpPr>
      <dsp:spPr>
        <a:xfrm>
          <a:off x="3888432" y="527"/>
          <a:ext cx="3159982" cy="1799145"/>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ts val="0"/>
            </a:spcAft>
          </a:pPr>
          <a:r>
            <a:rPr lang="fa-IR" sz="2400" kern="1200" dirty="0" smtClean="0">
              <a:cs typeface="B Nazanin" panose="00000400000000000000" pitchFamily="2" charset="-78"/>
            </a:rPr>
            <a:t>هو ما يقابل الصدق، فهو ما يخالف الواقعيّة و الحقّ، كما أنّ الصدق هو ما يكون على حقّ و على واقعيّة.</a:t>
          </a:r>
          <a:endParaRPr lang="en-US" sz="2400" kern="1200" dirty="0">
            <a:cs typeface="B Nazanin" panose="00000400000000000000" pitchFamily="2" charset="-78"/>
          </a:endParaRPr>
        </a:p>
      </dsp:txBody>
      <dsp:txXfrm>
        <a:off x="3976259" y="88354"/>
        <a:ext cx="2984328" cy="1623491"/>
      </dsp:txXfrm>
    </dsp:sp>
    <dsp:sp modelId="{350CE109-14D8-4FC6-B857-BD2E285B8386}">
      <dsp:nvSpPr>
        <dsp:cNvPr id="0" name=""/>
        <dsp:cNvSpPr/>
      </dsp:nvSpPr>
      <dsp:spPr>
        <a:xfrm>
          <a:off x="7155028" y="720184"/>
          <a:ext cx="179712" cy="359831"/>
        </a:xfrm>
        <a:prstGeom prst="mathEqual">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just" defTabSz="711200" rtl="1">
            <a:lnSpc>
              <a:spcPct val="90000"/>
            </a:lnSpc>
            <a:spcBef>
              <a:spcPct val="0"/>
            </a:spcBef>
            <a:spcAft>
              <a:spcPts val="0"/>
            </a:spcAft>
          </a:pPr>
          <a:endParaRPr lang="en-US" sz="1600" kern="1200">
            <a:cs typeface="B Nazanin" panose="00000400000000000000" pitchFamily="2" charset="-78"/>
          </a:endParaRPr>
        </a:p>
      </dsp:txBody>
      <dsp:txXfrm>
        <a:off x="7178849" y="794309"/>
        <a:ext cx="132070" cy="211581"/>
      </dsp:txXfrm>
    </dsp:sp>
    <dsp:sp modelId="{5F95A504-0711-4FE3-B35A-7E0A99F797F1}">
      <dsp:nvSpPr>
        <dsp:cNvPr id="0" name=""/>
        <dsp:cNvSpPr/>
      </dsp:nvSpPr>
      <dsp:spPr>
        <a:xfrm>
          <a:off x="7485902" y="288030"/>
          <a:ext cx="1083049" cy="1083049"/>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ts val="0"/>
            </a:spcAft>
          </a:pPr>
          <a:r>
            <a:rPr lang="fa-IR" sz="2000" b="1" kern="1200" dirty="0" smtClean="0">
              <a:cs typeface="B Nazanin" panose="00000400000000000000" pitchFamily="2" charset="-78"/>
            </a:rPr>
            <a:t>کذب</a:t>
          </a:r>
          <a:endParaRPr lang="en-US" sz="2000" b="1" kern="1200" dirty="0">
            <a:cs typeface="B Nazanin" panose="00000400000000000000" pitchFamily="2" charset="-78"/>
          </a:endParaRPr>
        </a:p>
      </dsp:txBody>
      <dsp:txXfrm>
        <a:off x="7644511" y="446639"/>
        <a:ext cx="765831" cy="76583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308A7-6757-4A66-9E73-B8D51EFFEE46}">
      <dsp:nvSpPr>
        <dsp:cNvPr id="0" name=""/>
        <dsp:cNvSpPr/>
      </dsp:nvSpPr>
      <dsp:spPr>
        <a:xfrm>
          <a:off x="146149" y="189924"/>
          <a:ext cx="3182043" cy="1132318"/>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ts val="0"/>
            </a:spcAft>
          </a:pPr>
          <a:r>
            <a:rPr lang="fa-IR" sz="2400" kern="1200" dirty="0" smtClean="0">
              <a:cs typeface="B Nazanin" panose="00000400000000000000" pitchFamily="2" charset="-78"/>
            </a:rPr>
            <a:t>به معنای دفع همراه با شدت و خشونت است</a:t>
          </a:r>
          <a:endParaRPr lang="en-US" sz="2400" kern="1200" dirty="0">
            <a:cs typeface="B Nazanin" panose="00000400000000000000" pitchFamily="2" charset="-78"/>
          </a:endParaRPr>
        </a:p>
      </dsp:txBody>
      <dsp:txXfrm>
        <a:off x="201424" y="245199"/>
        <a:ext cx="3071493" cy="1021768"/>
      </dsp:txXfrm>
    </dsp:sp>
    <dsp:sp modelId="{DF89BC0F-0018-48F2-AAF0-ACA8F32EFC32}">
      <dsp:nvSpPr>
        <dsp:cNvPr id="0" name=""/>
        <dsp:cNvSpPr/>
      </dsp:nvSpPr>
      <dsp:spPr>
        <a:xfrm>
          <a:off x="3399029" y="508298"/>
          <a:ext cx="385344" cy="495571"/>
        </a:xfrm>
        <a:prstGeom prst="leftArrow">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ts val="0"/>
            </a:spcAft>
          </a:pPr>
          <a:endParaRPr lang="en-US" sz="1600" kern="1200">
            <a:cs typeface="B Nazanin" panose="00000400000000000000" pitchFamily="2" charset="-78"/>
          </a:endParaRPr>
        </a:p>
      </dsp:txBody>
      <dsp:txXfrm>
        <a:off x="3495365" y="632191"/>
        <a:ext cx="289008" cy="247785"/>
      </dsp:txXfrm>
    </dsp:sp>
    <dsp:sp modelId="{D93A9E7E-E625-4E51-93E2-7A6F820BC0AD}">
      <dsp:nvSpPr>
        <dsp:cNvPr id="0" name=""/>
        <dsp:cNvSpPr/>
      </dsp:nvSpPr>
      <dsp:spPr>
        <a:xfrm>
          <a:off x="3894879" y="189924"/>
          <a:ext cx="3182043" cy="1132318"/>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ts val="0"/>
            </a:spcAft>
          </a:pPr>
          <a:r>
            <a:rPr lang="fa-IR" sz="2400" kern="1200" dirty="0" smtClean="0">
              <a:cs typeface="B Nazanin" panose="00000400000000000000" pitchFamily="2" charset="-78"/>
            </a:rPr>
            <a:t>هو الدفع بشدّة و عنف.</a:t>
          </a:r>
          <a:endParaRPr lang="en-US" sz="2400" kern="1200" dirty="0">
            <a:cs typeface="B Nazanin" panose="00000400000000000000" pitchFamily="2" charset="-78"/>
          </a:endParaRPr>
        </a:p>
      </dsp:txBody>
      <dsp:txXfrm>
        <a:off x="3950154" y="245199"/>
        <a:ext cx="3071493" cy="1021768"/>
      </dsp:txXfrm>
    </dsp:sp>
    <dsp:sp modelId="{350CE109-14D8-4FC6-B857-BD2E285B8386}">
      <dsp:nvSpPr>
        <dsp:cNvPr id="0" name=""/>
        <dsp:cNvSpPr/>
      </dsp:nvSpPr>
      <dsp:spPr>
        <a:xfrm>
          <a:off x="7181801" y="579097"/>
          <a:ext cx="176786" cy="353973"/>
        </a:xfrm>
        <a:prstGeom prst="mathEqual">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ts val="0"/>
            </a:spcAft>
          </a:pPr>
          <a:endParaRPr lang="en-US" sz="1600" kern="1200">
            <a:cs typeface="B Nazanin" panose="00000400000000000000" pitchFamily="2" charset="-78"/>
          </a:endParaRPr>
        </a:p>
      </dsp:txBody>
      <dsp:txXfrm>
        <a:off x="7205234" y="652015"/>
        <a:ext cx="129920" cy="208137"/>
      </dsp:txXfrm>
    </dsp:sp>
    <dsp:sp modelId="{5F95A504-0711-4FE3-B35A-7E0A99F797F1}">
      <dsp:nvSpPr>
        <dsp:cNvPr id="0" name=""/>
        <dsp:cNvSpPr/>
      </dsp:nvSpPr>
      <dsp:spPr>
        <a:xfrm>
          <a:off x="7502300" y="223374"/>
          <a:ext cx="1065418" cy="1065418"/>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fa-IR" sz="2000" b="1" kern="1200" dirty="0" smtClean="0">
              <a:cs typeface="B Nazanin" panose="00000400000000000000" pitchFamily="2" charset="-78"/>
            </a:rPr>
            <a:t>دعع</a:t>
          </a:r>
          <a:endParaRPr lang="en-US" sz="2000" b="1" kern="1200" dirty="0" smtClean="0">
            <a:cs typeface="B Nazanin" panose="00000400000000000000" pitchFamily="2" charset="-78"/>
          </a:endParaRPr>
        </a:p>
      </dsp:txBody>
      <dsp:txXfrm>
        <a:off x="7658327" y="379401"/>
        <a:ext cx="753364" cy="75336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308A7-6757-4A66-9E73-B8D51EFFEE46}">
      <dsp:nvSpPr>
        <dsp:cNvPr id="0" name=""/>
        <dsp:cNvSpPr/>
      </dsp:nvSpPr>
      <dsp:spPr>
        <a:xfrm>
          <a:off x="140343" y="153119"/>
          <a:ext cx="3224020" cy="2358056"/>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fa-IR" sz="1800" kern="1200" dirty="0" smtClean="0">
              <a:cs typeface="B Nazanin" panose="00000400000000000000" pitchFamily="2" charset="-78"/>
            </a:rPr>
            <a:t>مطلق نظر (نگریستن) است به هر وسیله که باشد؛ باچشم بینا یا با قلب بینا یا با شهود روحانی و یا با قوه خیال که به وسیله  ترکیب تصورات و معانی می اندیشد. اما مفاهیم علم و ظنّ وتدبر و ...، از آثار رویت (مطلق نظر) هستند واز موارد مختلف استعمال آن فهمیده می شوند</a:t>
          </a:r>
          <a:endParaRPr lang="en-US" sz="1800" kern="1200" dirty="0" smtClean="0">
            <a:cs typeface="B Nazanin" panose="00000400000000000000" pitchFamily="2" charset="-78"/>
          </a:endParaRPr>
        </a:p>
      </dsp:txBody>
      <dsp:txXfrm>
        <a:off x="255454" y="268230"/>
        <a:ext cx="2993798" cy="2127834"/>
      </dsp:txXfrm>
    </dsp:sp>
    <dsp:sp modelId="{DF89BC0F-0018-48F2-AAF0-ACA8F32EFC32}">
      <dsp:nvSpPr>
        <dsp:cNvPr id="0" name=""/>
        <dsp:cNvSpPr/>
      </dsp:nvSpPr>
      <dsp:spPr>
        <a:xfrm>
          <a:off x="3432521" y="1093734"/>
          <a:ext cx="370768" cy="476826"/>
        </a:xfrm>
        <a:prstGeom prst="leftArrow">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ts val="0"/>
            </a:spcAft>
          </a:pPr>
          <a:endParaRPr lang="en-US" sz="1600" kern="1200">
            <a:cs typeface="B Nazanin" panose="00000400000000000000" pitchFamily="2" charset="-78"/>
          </a:endParaRPr>
        </a:p>
      </dsp:txBody>
      <dsp:txXfrm>
        <a:off x="3525213" y="1212941"/>
        <a:ext cx="278076" cy="238413"/>
      </dsp:txXfrm>
    </dsp:sp>
    <dsp:sp modelId="{D93A9E7E-E625-4E51-93E2-7A6F820BC0AD}">
      <dsp:nvSpPr>
        <dsp:cNvPr id="0" name=""/>
        <dsp:cNvSpPr/>
      </dsp:nvSpPr>
      <dsp:spPr>
        <a:xfrm>
          <a:off x="3909615" y="153119"/>
          <a:ext cx="3224020" cy="2358056"/>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fa-IR" sz="1800" kern="1200" dirty="0" smtClean="0">
              <a:cs typeface="B Nazanin" panose="00000400000000000000" pitchFamily="2" charset="-78"/>
            </a:rPr>
            <a:t>هو النظر المطلق بأىّ وسيلة كان، بالعين الباصرة، أو بقلب بصير، أو بشهود روحانىّ، أو بمتخيّلة مفكّرة بتركيب الصور و المعاني. و أمّا مفهوم العلم أو الظنّ أو التدبّر أو التعقّل و غيرها: فانّما هي من آثار الرؤية (مطلق النظر)، و تستفاد منها في مواردها</a:t>
          </a:r>
          <a:endParaRPr lang="en-US" sz="1800" kern="1200" dirty="0" smtClean="0">
            <a:cs typeface="B Nazanin" panose="00000400000000000000" pitchFamily="2" charset="-78"/>
          </a:endParaRPr>
        </a:p>
      </dsp:txBody>
      <dsp:txXfrm>
        <a:off x="4024726" y="268230"/>
        <a:ext cx="2993798" cy="2127834"/>
      </dsp:txXfrm>
    </dsp:sp>
    <dsp:sp modelId="{350CE109-14D8-4FC6-B857-BD2E285B8386}">
      <dsp:nvSpPr>
        <dsp:cNvPr id="0" name=""/>
        <dsp:cNvSpPr/>
      </dsp:nvSpPr>
      <dsp:spPr>
        <a:xfrm>
          <a:off x="7234548" y="1161855"/>
          <a:ext cx="170099" cy="340584"/>
        </a:xfrm>
        <a:prstGeom prst="mathEqual">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ts val="0"/>
            </a:spcAft>
          </a:pPr>
          <a:endParaRPr lang="en-US" sz="1600" kern="1200">
            <a:cs typeface="B Nazanin" panose="00000400000000000000" pitchFamily="2" charset="-78"/>
          </a:endParaRPr>
        </a:p>
      </dsp:txBody>
      <dsp:txXfrm>
        <a:off x="7257095" y="1232015"/>
        <a:ext cx="125005" cy="200264"/>
      </dsp:txXfrm>
    </dsp:sp>
    <dsp:sp modelId="{5F95A504-0711-4FE3-B35A-7E0A99F797F1}">
      <dsp:nvSpPr>
        <dsp:cNvPr id="0" name=""/>
        <dsp:cNvSpPr/>
      </dsp:nvSpPr>
      <dsp:spPr>
        <a:xfrm>
          <a:off x="7542924" y="819588"/>
          <a:ext cx="1025118" cy="1025118"/>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fa-IR" sz="2400" b="1" kern="1200" smtClean="0">
              <a:cs typeface="B Nazanin" panose="00000400000000000000" pitchFamily="2" charset="-78"/>
            </a:rPr>
            <a:t>رأی</a:t>
          </a:r>
          <a:endParaRPr lang="en-US" sz="2400" b="1" kern="1200" dirty="0" smtClean="0">
            <a:cs typeface="B Nazanin" panose="00000400000000000000" pitchFamily="2" charset="-78"/>
          </a:endParaRPr>
        </a:p>
      </dsp:txBody>
      <dsp:txXfrm>
        <a:off x="7693049" y="969713"/>
        <a:ext cx="724868" cy="72486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E72A4A-7B1D-4E61-9083-97C3E25E8571}" type="datetimeFigureOut">
              <a:rPr lang="en-US" smtClean="0"/>
              <a:pPr/>
              <a:t>9/8/2015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5BEA1A1-C893-4055-A5B4-955AF718454D}" type="slidenum">
              <a:rPr lang="en-US" smtClean="0"/>
              <a:pPr/>
              <a:t>‹#›</a:t>
            </a:fld>
            <a:endParaRPr lang="en-US"/>
          </a:p>
        </p:txBody>
      </p:sp>
    </p:spTree>
    <p:extLst>
      <p:ext uri="{BB962C8B-B14F-4D97-AF65-F5344CB8AC3E}">
        <p14:creationId xmlns:p14="http://schemas.microsoft.com/office/powerpoint/2010/main" val="281174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54755A-B82C-464F-AF1F-3D90530A635F}" type="datetimeFigureOut">
              <a:rPr lang="en-US" smtClean="0"/>
              <a:pPr/>
              <a:t>9/8/2015</a:t>
            </a:fld>
            <a:endParaRPr lang="en-US"/>
          </a:p>
        </p:txBody>
      </p:sp>
      <p:sp>
        <p:nvSpPr>
          <p:cNvPr id="4" name="Slide Image Placeholder 3"/>
          <p:cNvSpPr>
            <a:spLocks noGrp="1" noRot="1" noChangeAspect="1"/>
          </p:cNvSpPr>
          <p:nvPr>
            <p:ph type="sldImg" idx="2"/>
          </p:nvPr>
        </p:nvSpPr>
        <p:spPr>
          <a:xfrm>
            <a:off x="998538" y="685800"/>
            <a:ext cx="48609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39CB3E-70F7-4DC7-8845-EF01B4FF4968}" type="slidenum">
              <a:rPr lang="en-US" smtClean="0"/>
              <a:pPr/>
              <a:t>‹#›</a:t>
            </a:fld>
            <a:endParaRPr lang="en-US"/>
          </a:p>
        </p:txBody>
      </p:sp>
    </p:spTree>
    <p:extLst>
      <p:ext uri="{BB962C8B-B14F-4D97-AF65-F5344CB8AC3E}">
        <p14:creationId xmlns:p14="http://schemas.microsoft.com/office/powerpoint/2010/main" val="1824689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9CB3E-70F7-4DC7-8845-EF01B4FF4968}" type="slidenum">
              <a:rPr lang="en-US" smtClean="0"/>
              <a:pPr/>
              <a:t>2</a:t>
            </a:fld>
            <a:endParaRPr lang="en-US"/>
          </a:p>
        </p:txBody>
      </p:sp>
    </p:spTree>
    <p:extLst>
      <p:ext uri="{BB962C8B-B14F-4D97-AF65-F5344CB8AC3E}">
        <p14:creationId xmlns:p14="http://schemas.microsoft.com/office/powerpoint/2010/main" val="2116161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9CB3E-70F7-4DC7-8845-EF01B4FF4968}" type="slidenum">
              <a:rPr lang="en-US" smtClean="0"/>
              <a:pPr/>
              <a:t>13</a:t>
            </a:fld>
            <a:endParaRPr lang="en-US"/>
          </a:p>
        </p:txBody>
      </p:sp>
    </p:spTree>
    <p:extLst>
      <p:ext uri="{BB962C8B-B14F-4D97-AF65-F5344CB8AC3E}">
        <p14:creationId xmlns:p14="http://schemas.microsoft.com/office/powerpoint/2010/main" val="2460939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fa-IR" dirty="0" smtClean="0"/>
          </a:p>
        </p:txBody>
      </p:sp>
      <p:sp>
        <p:nvSpPr>
          <p:cNvPr id="4" name="Slide Number Placeholder 3"/>
          <p:cNvSpPr>
            <a:spLocks noGrp="1"/>
          </p:cNvSpPr>
          <p:nvPr>
            <p:ph type="sldNum" sz="quarter" idx="10"/>
          </p:nvPr>
        </p:nvSpPr>
        <p:spPr/>
        <p:txBody>
          <a:bodyPr/>
          <a:lstStyle/>
          <a:p>
            <a:fld id="{9339CB3E-70F7-4DC7-8845-EF01B4FF4968}" type="slidenum">
              <a:rPr lang="en-US" smtClean="0"/>
              <a:pPr/>
              <a:t>14</a:t>
            </a:fld>
            <a:endParaRPr lang="en-US"/>
          </a:p>
        </p:txBody>
      </p:sp>
    </p:spTree>
    <p:extLst>
      <p:ext uri="{BB962C8B-B14F-4D97-AF65-F5344CB8AC3E}">
        <p14:creationId xmlns:p14="http://schemas.microsoft.com/office/powerpoint/2010/main" val="2205963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9CB3E-70F7-4DC7-8845-EF01B4FF4968}" type="slidenum">
              <a:rPr lang="en-US" smtClean="0"/>
              <a:pPr/>
              <a:t>16</a:t>
            </a:fld>
            <a:endParaRPr lang="en-US"/>
          </a:p>
        </p:txBody>
      </p:sp>
    </p:spTree>
    <p:extLst>
      <p:ext uri="{BB962C8B-B14F-4D97-AF65-F5344CB8AC3E}">
        <p14:creationId xmlns:p14="http://schemas.microsoft.com/office/powerpoint/2010/main" val="2622177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9CB3E-70F7-4DC7-8845-EF01B4FF4968}" type="slidenum">
              <a:rPr lang="en-US" smtClean="0"/>
              <a:pPr/>
              <a:t>17</a:t>
            </a:fld>
            <a:endParaRPr lang="en-US"/>
          </a:p>
        </p:txBody>
      </p:sp>
    </p:spTree>
    <p:extLst>
      <p:ext uri="{BB962C8B-B14F-4D97-AF65-F5344CB8AC3E}">
        <p14:creationId xmlns:p14="http://schemas.microsoft.com/office/powerpoint/2010/main" val="2622177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9CB3E-70F7-4DC7-8845-EF01B4FF4968}" type="slidenum">
              <a:rPr lang="en-US" smtClean="0"/>
              <a:pPr/>
              <a:t>18</a:t>
            </a:fld>
            <a:endParaRPr lang="en-US"/>
          </a:p>
        </p:txBody>
      </p:sp>
    </p:spTree>
    <p:extLst>
      <p:ext uri="{BB962C8B-B14F-4D97-AF65-F5344CB8AC3E}">
        <p14:creationId xmlns:p14="http://schemas.microsoft.com/office/powerpoint/2010/main" val="2622177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smtClean="0"/>
              <a:t>دابل</a:t>
            </a:r>
            <a:endParaRPr lang="en-US" dirty="0"/>
          </a:p>
        </p:txBody>
      </p:sp>
      <p:sp>
        <p:nvSpPr>
          <p:cNvPr id="4" name="Slide Number Placeholder 3"/>
          <p:cNvSpPr>
            <a:spLocks noGrp="1"/>
          </p:cNvSpPr>
          <p:nvPr>
            <p:ph type="sldNum" sz="quarter" idx="10"/>
          </p:nvPr>
        </p:nvSpPr>
        <p:spPr/>
        <p:txBody>
          <a:bodyPr/>
          <a:lstStyle/>
          <a:p>
            <a:fld id="{9339CB3E-70F7-4DC7-8845-EF01B4FF4968}" type="slidenum">
              <a:rPr lang="en-US" smtClean="0"/>
              <a:pPr/>
              <a:t>19</a:t>
            </a:fld>
            <a:endParaRPr lang="en-US"/>
          </a:p>
        </p:txBody>
      </p:sp>
    </p:spTree>
    <p:extLst>
      <p:ext uri="{BB962C8B-B14F-4D97-AF65-F5344CB8AC3E}">
        <p14:creationId xmlns:p14="http://schemas.microsoft.com/office/powerpoint/2010/main" val="13563340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9CB3E-70F7-4DC7-8845-EF01B4FF4968}" type="slidenum">
              <a:rPr lang="en-US" smtClean="0"/>
              <a:pPr/>
              <a:t>20</a:t>
            </a:fld>
            <a:endParaRPr lang="en-US"/>
          </a:p>
        </p:txBody>
      </p:sp>
    </p:spTree>
    <p:extLst>
      <p:ext uri="{BB962C8B-B14F-4D97-AF65-F5344CB8AC3E}">
        <p14:creationId xmlns:p14="http://schemas.microsoft.com/office/powerpoint/2010/main" val="2218318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9CB3E-70F7-4DC7-8845-EF01B4FF4968}" type="slidenum">
              <a:rPr lang="en-US" smtClean="0"/>
              <a:pPr/>
              <a:t>21</a:t>
            </a:fld>
            <a:endParaRPr lang="en-US"/>
          </a:p>
        </p:txBody>
      </p:sp>
    </p:spTree>
    <p:extLst>
      <p:ext uri="{BB962C8B-B14F-4D97-AF65-F5344CB8AC3E}">
        <p14:creationId xmlns:p14="http://schemas.microsoft.com/office/powerpoint/2010/main" val="34465768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98538" y="685800"/>
            <a:ext cx="4860925" cy="34290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A5D3BF3-D352-46FC-8343-31F56E6730EA}" type="slidenum">
              <a:rPr smtClean="0">
                <a:solidFill>
                  <a:prstClr val="black"/>
                </a:solidFill>
              </a:rPr>
              <a:pPr/>
              <a:t>22</a:t>
            </a:fld>
            <a:endParaRPr>
              <a:solidFill>
                <a:prstClr val="black"/>
              </a:solidFill>
            </a:endParaRPr>
          </a:p>
        </p:txBody>
      </p:sp>
    </p:spTree>
    <p:extLst>
      <p:ext uri="{BB962C8B-B14F-4D97-AF65-F5344CB8AC3E}">
        <p14:creationId xmlns:p14="http://schemas.microsoft.com/office/powerpoint/2010/main" val="482993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39CB3E-70F7-4DC7-8845-EF01B4FF4968}" type="slidenum">
              <a:rPr lang="en-US" smtClean="0"/>
              <a:pPr/>
              <a:t>23</a:t>
            </a:fld>
            <a:endParaRPr lang="en-US"/>
          </a:p>
        </p:txBody>
      </p:sp>
    </p:spTree>
    <p:extLst>
      <p:ext uri="{BB962C8B-B14F-4D97-AF65-F5344CB8AC3E}">
        <p14:creationId xmlns:p14="http://schemas.microsoft.com/office/powerpoint/2010/main" val="2148017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9CB3E-70F7-4DC7-8845-EF01B4FF4968}" type="slidenum">
              <a:rPr lang="en-US" smtClean="0"/>
              <a:pPr/>
              <a:t>3</a:t>
            </a:fld>
            <a:endParaRPr lang="en-US"/>
          </a:p>
        </p:txBody>
      </p:sp>
    </p:spTree>
    <p:extLst>
      <p:ext uri="{BB962C8B-B14F-4D97-AF65-F5344CB8AC3E}">
        <p14:creationId xmlns:p14="http://schemas.microsoft.com/office/powerpoint/2010/main" val="541622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9CB3E-70F7-4DC7-8845-EF01B4FF4968}" type="slidenum">
              <a:rPr lang="en-US" smtClean="0"/>
              <a:pPr/>
              <a:t>4</a:t>
            </a:fld>
            <a:endParaRPr lang="en-US"/>
          </a:p>
        </p:txBody>
      </p:sp>
    </p:spTree>
    <p:extLst>
      <p:ext uri="{BB962C8B-B14F-4D97-AF65-F5344CB8AC3E}">
        <p14:creationId xmlns:p14="http://schemas.microsoft.com/office/powerpoint/2010/main" val="4172677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9CB3E-70F7-4DC7-8845-EF01B4FF4968}" type="slidenum">
              <a:rPr lang="en-US" smtClean="0"/>
              <a:pPr/>
              <a:t>6</a:t>
            </a:fld>
            <a:endParaRPr lang="en-US"/>
          </a:p>
        </p:txBody>
      </p:sp>
    </p:spTree>
    <p:extLst>
      <p:ext uri="{BB962C8B-B14F-4D97-AF65-F5344CB8AC3E}">
        <p14:creationId xmlns:p14="http://schemas.microsoft.com/office/powerpoint/2010/main" val="2589083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baseline="0" dirty="0" smtClean="0"/>
              <a:t> </a:t>
            </a:r>
            <a:endParaRPr lang="en-US" dirty="0"/>
          </a:p>
        </p:txBody>
      </p:sp>
      <p:sp>
        <p:nvSpPr>
          <p:cNvPr id="4" name="Slide Number Placeholder 3"/>
          <p:cNvSpPr>
            <a:spLocks noGrp="1"/>
          </p:cNvSpPr>
          <p:nvPr>
            <p:ph type="sldNum" sz="quarter" idx="10"/>
          </p:nvPr>
        </p:nvSpPr>
        <p:spPr/>
        <p:txBody>
          <a:bodyPr/>
          <a:lstStyle/>
          <a:p>
            <a:fld id="{9339CB3E-70F7-4DC7-8845-EF01B4FF4968}" type="slidenum">
              <a:rPr lang="en-US" smtClean="0"/>
              <a:pPr/>
              <a:t>7</a:t>
            </a:fld>
            <a:endParaRPr lang="en-US"/>
          </a:p>
        </p:txBody>
      </p:sp>
    </p:spTree>
    <p:extLst>
      <p:ext uri="{BB962C8B-B14F-4D97-AF65-F5344CB8AC3E}">
        <p14:creationId xmlns:p14="http://schemas.microsoft.com/office/powerpoint/2010/main" val="177295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9CB3E-70F7-4DC7-8845-EF01B4FF4968}" type="slidenum">
              <a:rPr lang="en-US" smtClean="0"/>
              <a:pPr/>
              <a:t>8</a:t>
            </a:fld>
            <a:endParaRPr lang="en-US"/>
          </a:p>
        </p:txBody>
      </p:sp>
    </p:spTree>
    <p:extLst>
      <p:ext uri="{BB962C8B-B14F-4D97-AF65-F5344CB8AC3E}">
        <p14:creationId xmlns:p14="http://schemas.microsoft.com/office/powerpoint/2010/main" val="177295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9CB3E-70F7-4DC7-8845-EF01B4FF4968}" type="slidenum">
              <a:rPr lang="en-US" smtClean="0"/>
              <a:pPr/>
              <a:t>9</a:t>
            </a:fld>
            <a:endParaRPr lang="en-US"/>
          </a:p>
        </p:txBody>
      </p:sp>
    </p:spTree>
    <p:extLst>
      <p:ext uri="{BB962C8B-B14F-4D97-AF65-F5344CB8AC3E}">
        <p14:creationId xmlns:p14="http://schemas.microsoft.com/office/powerpoint/2010/main" val="177295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9CB3E-70F7-4DC7-8845-EF01B4FF4968}" type="slidenum">
              <a:rPr lang="en-US" smtClean="0"/>
              <a:pPr/>
              <a:t>10</a:t>
            </a:fld>
            <a:endParaRPr lang="en-US"/>
          </a:p>
        </p:txBody>
      </p:sp>
    </p:spTree>
    <p:extLst>
      <p:ext uri="{BB962C8B-B14F-4D97-AF65-F5344CB8AC3E}">
        <p14:creationId xmlns:p14="http://schemas.microsoft.com/office/powerpoint/2010/main" val="177295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smtClean="0">
              <a:cs typeface="B Nazanin" panose="00000400000000000000" pitchFamily="2" charset="-78"/>
            </a:endParaRPr>
          </a:p>
        </p:txBody>
      </p:sp>
      <p:sp>
        <p:nvSpPr>
          <p:cNvPr id="4" name="Slide Number Placeholder 3"/>
          <p:cNvSpPr>
            <a:spLocks noGrp="1"/>
          </p:cNvSpPr>
          <p:nvPr>
            <p:ph type="sldNum" sz="quarter" idx="10"/>
          </p:nvPr>
        </p:nvSpPr>
        <p:spPr/>
        <p:txBody>
          <a:bodyPr/>
          <a:lstStyle/>
          <a:p>
            <a:fld id="{9339CB3E-70F7-4DC7-8845-EF01B4FF4968}" type="slidenum">
              <a:rPr lang="en-US" smtClean="0"/>
              <a:pPr/>
              <a:t>12</a:t>
            </a:fld>
            <a:endParaRPr lang="en-US"/>
          </a:p>
        </p:txBody>
      </p:sp>
    </p:spTree>
    <p:extLst>
      <p:ext uri="{BB962C8B-B14F-4D97-AF65-F5344CB8AC3E}">
        <p14:creationId xmlns:p14="http://schemas.microsoft.com/office/powerpoint/2010/main" val="36855120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729139" y="1700808"/>
            <a:ext cx="8263573" cy="1899647"/>
          </a:xfrm>
        </p:spPr>
        <p:txBody>
          <a:bodyPr>
            <a:noAutofit/>
          </a:bodyPr>
          <a:lstStyle>
            <a:lvl1pPr>
              <a:defRPr sz="8800">
                <a:solidFill>
                  <a:srgbClr val="7030A0"/>
                </a:solidFill>
              </a:defRPr>
            </a:lvl1pPr>
          </a:lstStyle>
          <a:p>
            <a:r>
              <a:rPr lang="nl-NL" dirty="0" smtClean="0"/>
              <a:t>Klik om de stijl te bewerken</a:t>
            </a:r>
            <a:endParaRPr lang="nl-NL" dirty="0"/>
          </a:p>
        </p:txBody>
      </p:sp>
      <p:sp>
        <p:nvSpPr>
          <p:cNvPr id="3" name="Ondertitel 2"/>
          <p:cNvSpPr>
            <a:spLocks noGrp="1"/>
          </p:cNvSpPr>
          <p:nvPr>
            <p:ph type="subTitle" idx="1"/>
          </p:nvPr>
        </p:nvSpPr>
        <p:spPr>
          <a:xfrm>
            <a:off x="1458278" y="4052664"/>
            <a:ext cx="6805295" cy="1752600"/>
          </a:xfrm>
        </p:spPr>
        <p:txBody>
          <a:bodyPr>
            <a:normAutofit/>
          </a:bodyPr>
          <a:lstStyle>
            <a:lvl1pPr marL="0" indent="0" algn="ctr">
              <a:buNone/>
              <a:defRPr sz="4000">
                <a:solidFill>
                  <a:srgbClr val="D60093"/>
                </a:solidFill>
                <a:cs typeface="B Titr" panose="00000700000000000000" pitchFamily="2" charset="-78"/>
              </a:defRPr>
            </a:lvl1pPr>
            <a:lvl2pPr marL="530535" indent="0" algn="ctr">
              <a:buNone/>
              <a:defRPr>
                <a:solidFill>
                  <a:schemeClr val="tx1">
                    <a:tint val="75000"/>
                  </a:schemeClr>
                </a:solidFill>
              </a:defRPr>
            </a:lvl2pPr>
            <a:lvl3pPr marL="1061070" indent="0" algn="ctr">
              <a:buNone/>
              <a:defRPr>
                <a:solidFill>
                  <a:schemeClr val="tx1">
                    <a:tint val="75000"/>
                  </a:schemeClr>
                </a:solidFill>
              </a:defRPr>
            </a:lvl3pPr>
            <a:lvl4pPr marL="1591605" indent="0" algn="ctr">
              <a:buNone/>
              <a:defRPr>
                <a:solidFill>
                  <a:schemeClr val="tx1">
                    <a:tint val="75000"/>
                  </a:schemeClr>
                </a:solidFill>
              </a:defRPr>
            </a:lvl4pPr>
            <a:lvl5pPr marL="2122140" indent="0" algn="ctr">
              <a:buNone/>
              <a:defRPr>
                <a:solidFill>
                  <a:schemeClr val="tx1">
                    <a:tint val="75000"/>
                  </a:schemeClr>
                </a:solidFill>
              </a:defRPr>
            </a:lvl5pPr>
            <a:lvl6pPr marL="2652674" indent="0" algn="ctr">
              <a:buNone/>
              <a:defRPr>
                <a:solidFill>
                  <a:schemeClr val="tx1">
                    <a:tint val="75000"/>
                  </a:schemeClr>
                </a:solidFill>
              </a:defRPr>
            </a:lvl6pPr>
            <a:lvl7pPr marL="3183209" indent="0" algn="ctr">
              <a:buNone/>
              <a:defRPr>
                <a:solidFill>
                  <a:schemeClr val="tx1">
                    <a:tint val="75000"/>
                  </a:schemeClr>
                </a:solidFill>
              </a:defRPr>
            </a:lvl7pPr>
            <a:lvl8pPr marL="3713744" indent="0" algn="ctr">
              <a:buNone/>
              <a:defRPr>
                <a:solidFill>
                  <a:schemeClr val="tx1">
                    <a:tint val="75000"/>
                  </a:schemeClr>
                </a:solidFill>
              </a:defRPr>
            </a:lvl8pPr>
            <a:lvl9pPr marL="4244279" indent="0" algn="ctr">
              <a:buNone/>
              <a:defRPr>
                <a:solidFill>
                  <a:schemeClr val="tx1">
                    <a:tint val="75000"/>
                  </a:schemeClr>
                </a:solidFill>
              </a:defRPr>
            </a:lvl9pPr>
          </a:lstStyle>
          <a:p>
            <a:r>
              <a:rPr lang="nl-NL" dirty="0" smtClean="0"/>
              <a:t>Klik om de ondertitelstijl van het model te bewerken</a:t>
            </a:r>
            <a:endParaRPr lang="nl-NL" dirty="0"/>
          </a:p>
        </p:txBody>
      </p:sp>
      <p:sp>
        <p:nvSpPr>
          <p:cNvPr id="4" name="Tijdelijke aanduiding voor datum 3"/>
          <p:cNvSpPr>
            <a:spLocks noGrp="1"/>
          </p:cNvSpPr>
          <p:nvPr>
            <p:ph type="dt" sz="half" idx="10"/>
          </p:nvPr>
        </p:nvSpPr>
        <p:spPr>
          <a:xfrm>
            <a:off x="486092" y="6356352"/>
            <a:ext cx="2268432" cy="365125"/>
          </a:xfrm>
          <a:prstGeom prst="rect">
            <a:avLst/>
          </a:prstGeom>
        </p:spPr>
        <p:txBody>
          <a:bodyPr/>
          <a:lstStyle/>
          <a:p>
            <a:pPr algn="ctr"/>
            <a:endParaRPr sz="2300">
              <a:solidFill>
                <a:srgbClr val="FFFFFF"/>
              </a:solidFill>
            </a:endParaRPr>
          </a:p>
        </p:txBody>
      </p:sp>
      <p:cxnSp>
        <p:nvCxnSpPr>
          <p:cNvPr id="10" name="Straight Connector 9"/>
          <p:cNvCxnSpPr/>
          <p:nvPr userDrawn="1"/>
        </p:nvCxnSpPr>
        <p:spPr>
          <a:xfrm>
            <a:off x="0" y="404664"/>
            <a:ext cx="2340645" cy="0"/>
          </a:xfrm>
          <a:prstGeom prst="line">
            <a:avLst/>
          </a:prstGeom>
          <a:ln w="117475" cap="rnd" cmpd="thickThin">
            <a:gradFill>
              <a:gsLst>
                <a:gs pos="57000">
                  <a:srgbClr val="43C121"/>
                </a:gs>
                <a:gs pos="100000">
                  <a:schemeClr val="bg1"/>
                </a:gs>
                <a:gs pos="100000">
                  <a:srgbClr val="31B70D"/>
                </a:gs>
                <a:gs pos="91000">
                  <a:schemeClr val="bg1"/>
                </a:gs>
              </a:gsLst>
              <a:lin ang="0" scaled="0"/>
            </a:gradFill>
            <a:miter lim="800000"/>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1325" y="36228"/>
            <a:ext cx="1188517" cy="1520564"/>
          </a:xfrm>
          <a:prstGeom prst="rect">
            <a:avLst/>
          </a:prstGeom>
        </p:spPr>
      </p:pic>
      <p:sp>
        <p:nvSpPr>
          <p:cNvPr id="6" name="TextBox 5"/>
          <p:cNvSpPr txBox="1"/>
          <p:nvPr userDrawn="1"/>
        </p:nvSpPr>
        <p:spPr>
          <a:xfrm>
            <a:off x="0" y="0"/>
            <a:ext cx="2196629" cy="307777"/>
          </a:xfrm>
          <a:prstGeom prst="rect">
            <a:avLst/>
          </a:prstGeom>
          <a:noFill/>
        </p:spPr>
        <p:txBody>
          <a:bodyPr wrap="square" rtlCol="0">
            <a:spAutoFit/>
          </a:bodyPr>
          <a:lstStyle/>
          <a:p>
            <a:r>
              <a:rPr lang="fa-IR" sz="1400" b="1" dirty="0" smtClean="0">
                <a:cs typeface="B Nazanin" panose="00000400000000000000" pitchFamily="2" charset="-78"/>
              </a:rPr>
              <a:t>مدرسه عمومی و تخصصی تدبر</a:t>
            </a:r>
            <a:endParaRPr lang="en-US" sz="1400" b="1" dirty="0">
              <a:cs typeface="B Nazanin" panose="00000400000000000000" pitchFamily="2" charset="-78"/>
            </a:endParaRPr>
          </a:p>
        </p:txBody>
      </p:sp>
    </p:spTree>
    <p:extLst>
      <p:ext uri="{BB962C8B-B14F-4D97-AF65-F5344CB8AC3E}">
        <p14:creationId xmlns:p14="http://schemas.microsoft.com/office/powerpoint/2010/main" val="26602655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180405" y="53752"/>
            <a:ext cx="8424936" cy="710952"/>
          </a:xfrm>
          <a:prstGeom prst="rect">
            <a:avLst/>
          </a:prstGeom>
        </p:spPr>
        <p:txBody>
          <a:bodyPr vert="horz" lIns="91440" tIns="45720" rIns="91440" bIns="45720" rtlCol="0" anchor="ctr">
            <a:normAutofit/>
          </a:bodyPr>
          <a:lstStyle>
            <a:lvl1pPr algn="r">
              <a:defRPr sz="2400">
                <a:solidFill>
                  <a:srgbClr val="002060"/>
                </a:solidFill>
                <a:cs typeface="B Titr" panose="00000700000000000000" pitchFamily="2" charset="-78"/>
              </a:defRPr>
            </a:lvl1pPr>
          </a:lstStyle>
          <a:p>
            <a:r>
              <a:rPr lang="en-US" dirty="0" smtClean="0"/>
              <a:t>Click to edit Master title style</a:t>
            </a:r>
            <a:endParaRPr lang="en-US" dirty="0"/>
          </a:p>
        </p:txBody>
      </p:sp>
      <p:sp>
        <p:nvSpPr>
          <p:cNvPr id="8" name="Text Placeholder 2"/>
          <p:cNvSpPr>
            <a:spLocks noGrp="1"/>
          </p:cNvSpPr>
          <p:nvPr>
            <p:ph idx="1"/>
          </p:nvPr>
        </p:nvSpPr>
        <p:spPr>
          <a:xfrm>
            <a:off x="180405" y="764704"/>
            <a:ext cx="8352928" cy="5976664"/>
          </a:xfrm>
          <a:prstGeom prst="rect">
            <a:avLst/>
          </a:prstGeom>
        </p:spPr>
        <p:txBody>
          <a:bodyPr vert="horz" lIns="91440" tIns="45720" rIns="91440" bIns="45720" rtlCol="0">
            <a:normAutofit/>
          </a:bodyPr>
          <a:lstStyle>
            <a:lvl1pPr marL="0" indent="0" algn="just" rtl="1">
              <a:lnSpc>
                <a:spcPct val="100000"/>
              </a:lnSpc>
              <a:buNone/>
              <a:defRPr sz="1800">
                <a:cs typeface="B Nazanin" panose="00000400000000000000" pitchFamily="2" charset="-78"/>
              </a:defRPr>
            </a:lvl1pPr>
            <a:lvl2pPr marL="530535" indent="0" algn="just" rtl="1">
              <a:lnSpc>
                <a:spcPct val="100000"/>
              </a:lnSpc>
              <a:buNone/>
              <a:defRPr sz="1800">
                <a:cs typeface="B Nazanin" panose="00000400000000000000" pitchFamily="2" charset="-78"/>
              </a:defRPr>
            </a:lvl2pPr>
            <a:lvl3pPr marL="1061070" indent="0" algn="just" rtl="1">
              <a:lnSpc>
                <a:spcPct val="100000"/>
              </a:lnSpc>
              <a:buNone/>
              <a:defRPr sz="1800">
                <a:cs typeface="B Nazanin" panose="00000400000000000000" pitchFamily="2" charset="-78"/>
              </a:defRPr>
            </a:lvl3pPr>
            <a:lvl4pPr marL="1591605" indent="0" algn="just" rtl="1">
              <a:lnSpc>
                <a:spcPct val="100000"/>
              </a:lnSpc>
              <a:buNone/>
              <a:defRPr sz="1800">
                <a:cs typeface="B Nazanin" panose="00000400000000000000" pitchFamily="2" charset="-78"/>
              </a:defRPr>
            </a:lvl4pPr>
            <a:lvl5pPr marL="2122140" indent="0" algn="just" rtl="1">
              <a:lnSpc>
                <a:spcPct val="100000"/>
              </a:lnSpc>
              <a:buNone/>
              <a:defRPr sz="1800">
                <a:cs typeface="B Nazanin" panose="00000400000000000000" pitchFamily="2" charset="-7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Rectangle 1"/>
          <p:cNvSpPr/>
          <p:nvPr userDrawn="1"/>
        </p:nvSpPr>
        <p:spPr>
          <a:xfrm>
            <a:off x="8677349" y="0"/>
            <a:ext cx="1044501"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hlinkClick r:id="rId2" action="ppaction://hlinksldjump"/>
          </p:cNvPr>
          <p:cNvSpPr txBox="1"/>
          <p:nvPr userDrawn="1"/>
        </p:nvSpPr>
        <p:spPr>
          <a:xfrm>
            <a:off x="8727318" y="6453336"/>
            <a:ext cx="944562" cy="369332"/>
          </a:xfrm>
          <a:prstGeom prst="rect">
            <a:avLst/>
          </a:prstGeom>
          <a:noFill/>
        </p:spPr>
        <p:txBody>
          <a:bodyPr wrap="square" rtlCol="0">
            <a:spAutoFit/>
          </a:bodyPr>
          <a:lstStyle/>
          <a:p>
            <a:pPr algn="ctr" rtl="1"/>
            <a:r>
              <a:rPr lang="fa-IR" dirty="0" smtClean="0">
                <a:solidFill>
                  <a:schemeClr val="bg1"/>
                </a:solidFill>
                <a:cs typeface="B Nazanin" panose="00000400000000000000" pitchFamily="2" charset="-78"/>
              </a:rPr>
              <a:t>فهرست</a:t>
            </a:r>
            <a:endParaRPr lang="en-US" dirty="0">
              <a:solidFill>
                <a:schemeClr val="bg1"/>
              </a:solidFill>
              <a:cs typeface="B Nazanin" panose="00000400000000000000" pitchFamily="2" charset="-78"/>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18921" y="36228"/>
            <a:ext cx="794532" cy="1016508"/>
          </a:xfrm>
          <a:prstGeom prst="rect">
            <a:avLst/>
          </a:prstGeom>
        </p:spPr>
      </p:pic>
    </p:spTree>
    <p:extLst>
      <p:ext uri="{BB962C8B-B14F-4D97-AF65-F5344CB8AC3E}">
        <p14:creationId xmlns:p14="http://schemas.microsoft.com/office/powerpoint/2010/main" val="38350356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2459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86093" y="1600201"/>
            <a:ext cx="4293817" cy="4525963"/>
          </a:xfrm>
        </p:spPr>
        <p:txBody>
          <a:bodyPr/>
          <a:lstStyle>
            <a:lvl1pPr>
              <a:defRPr sz="32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941940" y="1600201"/>
            <a:ext cx="4293817" cy="4525963"/>
          </a:xfrm>
        </p:spPr>
        <p:txBody>
          <a:bodyPr/>
          <a:lstStyle>
            <a:lvl1pPr>
              <a:defRPr sz="32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8" name="Tijdelijke aanduiding voor voettekst 4"/>
          <p:cNvSpPr txBox="1">
            <a:spLocks/>
          </p:cNvSpPr>
          <p:nvPr userDrawn="1"/>
        </p:nvSpPr>
        <p:spPr>
          <a:xfrm>
            <a:off x="-35619" y="-27384"/>
            <a:ext cx="1476549" cy="501648"/>
          </a:xfrm>
          <a:prstGeom prst="rect">
            <a:avLst/>
          </a:prstGeom>
          <a:noFill/>
          <a:ln w="25400" cap="flat" cmpd="sng" algn="ctr">
            <a:noFill/>
            <a:prstDash val="solid"/>
          </a:ln>
        </p:spPr>
        <p:style>
          <a:lnRef idx="2">
            <a:schemeClr val="accent5"/>
          </a:lnRef>
          <a:fillRef idx="1">
            <a:schemeClr val="lt1"/>
          </a:fillRef>
          <a:effectRef idx="0">
            <a:schemeClr val="accent5"/>
          </a:effectRef>
          <a:fontRef idx="none"/>
        </p:style>
        <p:txBody>
          <a:bodyPr vert="horz" lIns="106107" tIns="53053" rIns="106107" bIns="53053" rtlCol="0" anchor="ctr"/>
          <a:lstStyle>
            <a:defPPr>
              <a:defRPr lang="en-US"/>
            </a:defPPr>
            <a:lvl1pPr marL="0" algn="ctr" defTabSz="914400" rtl="1" eaLnBrk="1" latinLnBrk="0" hangingPunct="1">
              <a:defRPr sz="1400" b="0" kern="1200">
                <a:solidFill>
                  <a:srgbClr val="002060"/>
                </a:solidFill>
                <a:latin typeface="+mn-lt"/>
                <a:ea typeface="+mn-ea"/>
                <a:cs typeface="B Titr" pitchFamily="2" charset="-7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dirty="0" smtClean="0">
                <a:solidFill>
                  <a:schemeClr val="tx1"/>
                </a:solidFill>
              </a:rPr>
              <a:t>مدرسه دانشجویی </a:t>
            </a:r>
          </a:p>
          <a:p>
            <a:r>
              <a:rPr lang="fa-IR" sz="1200" dirty="0" smtClean="0">
                <a:solidFill>
                  <a:srgbClr val="00B0F0"/>
                </a:solidFill>
              </a:rPr>
              <a:t>قرآن و عترت (ع)</a:t>
            </a:r>
            <a:endParaRPr lang="nl-NL" sz="1200" dirty="0">
              <a:solidFill>
                <a:srgbClr val="00B0F0"/>
              </a:solidFill>
            </a:endParaRPr>
          </a:p>
        </p:txBody>
      </p:sp>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05341" y="116632"/>
            <a:ext cx="944562" cy="94456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Connector 9"/>
          <p:cNvCxnSpPr/>
          <p:nvPr userDrawn="1"/>
        </p:nvCxnSpPr>
        <p:spPr>
          <a:xfrm>
            <a:off x="0" y="548680"/>
            <a:ext cx="1476549" cy="0"/>
          </a:xfrm>
          <a:prstGeom prst="line">
            <a:avLst/>
          </a:prstGeom>
          <a:ln w="117475" cap="rnd" cmpd="thickThin">
            <a:gradFill>
              <a:gsLst>
                <a:gs pos="57000">
                  <a:srgbClr val="43C121"/>
                </a:gs>
                <a:gs pos="100000">
                  <a:schemeClr val="bg1"/>
                </a:gs>
                <a:gs pos="100000">
                  <a:srgbClr val="31B70D"/>
                </a:gs>
                <a:gs pos="91000">
                  <a:schemeClr val="bg1"/>
                </a:gs>
              </a:gsLst>
              <a:lin ang="0" scaled="0"/>
            </a:gradFill>
            <a:miter lim="800000"/>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0" y="701080"/>
            <a:ext cx="1764581" cy="0"/>
          </a:xfrm>
          <a:prstGeom prst="line">
            <a:avLst/>
          </a:prstGeom>
          <a:ln w="117475" cap="rnd" cmpd="thickThin">
            <a:gradFill>
              <a:gsLst>
                <a:gs pos="57000">
                  <a:srgbClr val="00B0F0"/>
                </a:gs>
                <a:gs pos="65000">
                  <a:srgbClr val="00B0F0"/>
                </a:gs>
                <a:gs pos="82000">
                  <a:srgbClr val="00B0F0"/>
                </a:gs>
                <a:gs pos="93000">
                  <a:schemeClr val="bg1"/>
                </a:gs>
              </a:gsLst>
              <a:lin ang="0" scaled="0"/>
            </a:gra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54200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620565" y="180182"/>
            <a:ext cx="6624736" cy="944562"/>
          </a:xfrm>
          <a:prstGeom prst="rect">
            <a:avLst/>
          </a:prstGeom>
        </p:spPr>
        <p:txBody>
          <a:bodyPr vert="horz" lIns="106107" tIns="53053" rIns="106107" bIns="53053"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324422" y="1196752"/>
            <a:ext cx="8496943" cy="5256583"/>
          </a:xfrm>
          <a:prstGeom prst="rect">
            <a:avLst/>
          </a:prstGeom>
        </p:spPr>
        <p:txBody>
          <a:bodyPr vert="horz" lIns="106107" tIns="53053" rIns="106107" bIns="53053"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6" name="Tijdelijke aanduiding voor dianummer 5"/>
          <p:cNvSpPr>
            <a:spLocks noGrp="1"/>
          </p:cNvSpPr>
          <p:nvPr>
            <p:ph type="sldNum" sz="quarter" idx="4"/>
          </p:nvPr>
        </p:nvSpPr>
        <p:spPr>
          <a:xfrm>
            <a:off x="9181405" y="6453336"/>
            <a:ext cx="504056" cy="404664"/>
          </a:xfrm>
          <a:prstGeom prst="rect">
            <a:avLst/>
          </a:prstGeom>
        </p:spPr>
        <p:txBody>
          <a:bodyPr vert="horz" lIns="106107" tIns="53053" rIns="106107" bIns="53053" rtlCol="0" anchor="ctr"/>
          <a:lstStyle>
            <a:lvl1pPr algn="r">
              <a:defRPr sz="1400">
                <a:solidFill>
                  <a:srgbClr val="002060"/>
                </a:solidFill>
                <a:cs typeface="B Titr" pitchFamily="2" charset="-78"/>
              </a:defRPr>
            </a:lvl1pPr>
          </a:lstStyle>
          <a:p>
            <a:pPr algn="ctr"/>
            <a:fld id="{8F82E0A0-C266-4798-8C8F-B9F91E9DA37E}" type="slidenum">
              <a:rPr lang="nl-NL" sz="1600" b="1" smtClean="0"/>
              <a:pPr algn="ctr"/>
              <a:t>‹#›</a:t>
            </a:fld>
            <a:endParaRPr lang="nl-NL" sz="1600" b="1" dirty="0"/>
          </a:p>
        </p:txBody>
      </p:sp>
    </p:spTree>
    <p:extLst>
      <p:ext uri="{BB962C8B-B14F-4D97-AF65-F5344CB8AC3E}">
        <p14:creationId xmlns:p14="http://schemas.microsoft.com/office/powerpoint/2010/main" val="13439367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7" r:id="rId3"/>
    <p:sldLayoutId id="2147483688" r:id="rId4"/>
  </p:sldLayoutIdLst>
  <p:timing>
    <p:tnLst>
      <p:par>
        <p:cTn id="1" dur="indefinite" restart="never" nodeType="tmRoot"/>
      </p:par>
    </p:tnLst>
  </p:timing>
  <p:hf sldNum="0" hdr="0" ftr="0" dt="0"/>
  <p:txStyles>
    <p:titleStyle>
      <a:lvl1pPr algn="ctr" defTabSz="1061070" rtl="1" eaLnBrk="1" latinLnBrk="0" hangingPunct="1">
        <a:spcBef>
          <a:spcPct val="0"/>
        </a:spcBef>
        <a:buNone/>
        <a:defRPr sz="3600" kern="1200">
          <a:solidFill>
            <a:srgbClr val="CC0066"/>
          </a:solidFill>
          <a:latin typeface="+mj-lt"/>
          <a:ea typeface="+mj-ea"/>
          <a:cs typeface="B Titr" pitchFamily="2" charset="-78"/>
        </a:defRPr>
      </a:lvl1pPr>
    </p:titleStyle>
    <p:bodyStyle>
      <a:lvl1pPr marL="0" indent="0" algn="just" defTabSz="1061070" rtl="1" eaLnBrk="1" latinLnBrk="0" hangingPunct="1">
        <a:spcBef>
          <a:spcPct val="20000"/>
        </a:spcBef>
        <a:buFont typeface="Arial" pitchFamily="34" charset="0"/>
        <a:buNone/>
        <a:defRPr sz="1600" kern="1200">
          <a:solidFill>
            <a:schemeClr val="tx1"/>
          </a:solidFill>
          <a:latin typeface="+mn-lt"/>
          <a:ea typeface="+mn-ea"/>
          <a:cs typeface="B Nazanin" pitchFamily="2" charset="-78"/>
        </a:defRPr>
      </a:lvl1pPr>
      <a:lvl2pPr marL="530535" indent="0" algn="just" defTabSz="1061070" rtl="1" eaLnBrk="1" latinLnBrk="0" hangingPunct="1">
        <a:spcBef>
          <a:spcPct val="20000"/>
        </a:spcBef>
        <a:buFont typeface="Arial" pitchFamily="34" charset="0"/>
        <a:buNone/>
        <a:defRPr sz="1600" kern="1200">
          <a:solidFill>
            <a:schemeClr val="tx1"/>
          </a:solidFill>
          <a:latin typeface="+mn-lt"/>
          <a:ea typeface="+mn-ea"/>
          <a:cs typeface="B Nazanin" pitchFamily="2" charset="-78"/>
        </a:defRPr>
      </a:lvl2pPr>
      <a:lvl3pPr marL="1061070" indent="0" algn="just" defTabSz="1061070" rtl="1" eaLnBrk="1" latinLnBrk="0" hangingPunct="1">
        <a:spcBef>
          <a:spcPct val="20000"/>
        </a:spcBef>
        <a:buFont typeface="Arial" pitchFamily="34" charset="0"/>
        <a:buNone/>
        <a:defRPr sz="1600" kern="1200">
          <a:solidFill>
            <a:schemeClr val="tx1"/>
          </a:solidFill>
          <a:latin typeface="+mn-lt"/>
          <a:ea typeface="+mn-ea"/>
          <a:cs typeface="B Nazanin" pitchFamily="2" charset="-78"/>
        </a:defRPr>
      </a:lvl3pPr>
      <a:lvl4pPr marL="1591605" indent="0" algn="just" defTabSz="1061070" rtl="1" eaLnBrk="1" latinLnBrk="0" hangingPunct="1">
        <a:spcBef>
          <a:spcPct val="20000"/>
        </a:spcBef>
        <a:buFont typeface="Arial" pitchFamily="34" charset="0"/>
        <a:buNone/>
        <a:defRPr sz="1600" kern="1200">
          <a:solidFill>
            <a:schemeClr val="tx1"/>
          </a:solidFill>
          <a:latin typeface="+mn-lt"/>
          <a:ea typeface="+mn-ea"/>
          <a:cs typeface="B Nazanin" pitchFamily="2" charset="-78"/>
        </a:defRPr>
      </a:lvl4pPr>
      <a:lvl5pPr marL="2122140" indent="0" algn="just" defTabSz="1061070" rtl="1" eaLnBrk="1" latinLnBrk="0" hangingPunct="1">
        <a:spcBef>
          <a:spcPct val="20000"/>
        </a:spcBef>
        <a:buFont typeface="Arial" pitchFamily="34" charset="0"/>
        <a:buNone/>
        <a:defRPr sz="1600" kern="1200">
          <a:solidFill>
            <a:schemeClr val="tx1"/>
          </a:solidFill>
          <a:latin typeface="+mn-lt"/>
          <a:ea typeface="+mn-ea"/>
          <a:cs typeface="B Nazanin" pitchFamily="2" charset="-78"/>
        </a:defRPr>
      </a:lvl5pPr>
      <a:lvl6pPr marL="2917942" indent="-265267" algn="l" defTabSz="1061070"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48477" indent="-265267" algn="l" defTabSz="1061070"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79012" indent="-265267" algn="l" defTabSz="1061070"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09546" indent="-265267" algn="l" defTabSz="1061070"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NL"/>
      </a:defPPr>
      <a:lvl1pPr marL="0" algn="l" defTabSz="1061070" rtl="0" eaLnBrk="1" latinLnBrk="0" hangingPunct="1">
        <a:defRPr sz="2100" kern="1200">
          <a:solidFill>
            <a:schemeClr val="tx1"/>
          </a:solidFill>
          <a:latin typeface="+mn-lt"/>
          <a:ea typeface="+mn-ea"/>
          <a:cs typeface="+mn-cs"/>
        </a:defRPr>
      </a:lvl1pPr>
      <a:lvl2pPr marL="530535" algn="l" defTabSz="1061070" rtl="0" eaLnBrk="1" latinLnBrk="0" hangingPunct="1">
        <a:defRPr sz="2100" kern="1200">
          <a:solidFill>
            <a:schemeClr val="tx1"/>
          </a:solidFill>
          <a:latin typeface="+mn-lt"/>
          <a:ea typeface="+mn-ea"/>
          <a:cs typeface="+mn-cs"/>
        </a:defRPr>
      </a:lvl2pPr>
      <a:lvl3pPr marL="1061070" algn="l" defTabSz="1061070" rtl="0" eaLnBrk="1" latinLnBrk="0" hangingPunct="1">
        <a:defRPr sz="2100" kern="1200">
          <a:solidFill>
            <a:schemeClr val="tx1"/>
          </a:solidFill>
          <a:latin typeface="+mn-lt"/>
          <a:ea typeface="+mn-ea"/>
          <a:cs typeface="+mn-cs"/>
        </a:defRPr>
      </a:lvl3pPr>
      <a:lvl4pPr marL="1591605" algn="l" defTabSz="1061070" rtl="0" eaLnBrk="1" latinLnBrk="0" hangingPunct="1">
        <a:defRPr sz="2100" kern="1200">
          <a:solidFill>
            <a:schemeClr val="tx1"/>
          </a:solidFill>
          <a:latin typeface="+mn-lt"/>
          <a:ea typeface="+mn-ea"/>
          <a:cs typeface="+mn-cs"/>
        </a:defRPr>
      </a:lvl4pPr>
      <a:lvl5pPr marL="2122140" algn="l" defTabSz="1061070" rtl="0" eaLnBrk="1" latinLnBrk="0" hangingPunct="1">
        <a:defRPr sz="2100" kern="1200">
          <a:solidFill>
            <a:schemeClr val="tx1"/>
          </a:solidFill>
          <a:latin typeface="+mn-lt"/>
          <a:ea typeface="+mn-ea"/>
          <a:cs typeface="+mn-cs"/>
        </a:defRPr>
      </a:lvl5pPr>
      <a:lvl6pPr marL="2652674" algn="l" defTabSz="1061070" rtl="0" eaLnBrk="1" latinLnBrk="0" hangingPunct="1">
        <a:defRPr sz="2100" kern="1200">
          <a:solidFill>
            <a:schemeClr val="tx1"/>
          </a:solidFill>
          <a:latin typeface="+mn-lt"/>
          <a:ea typeface="+mn-ea"/>
          <a:cs typeface="+mn-cs"/>
        </a:defRPr>
      </a:lvl6pPr>
      <a:lvl7pPr marL="3183209" algn="l" defTabSz="1061070" rtl="0" eaLnBrk="1" latinLnBrk="0" hangingPunct="1">
        <a:defRPr sz="2100" kern="1200">
          <a:solidFill>
            <a:schemeClr val="tx1"/>
          </a:solidFill>
          <a:latin typeface="+mn-lt"/>
          <a:ea typeface="+mn-ea"/>
          <a:cs typeface="+mn-cs"/>
        </a:defRPr>
      </a:lvl7pPr>
      <a:lvl8pPr marL="3713744" algn="l" defTabSz="1061070" rtl="0" eaLnBrk="1" latinLnBrk="0" hangingPunct="1">
        <a:defRPr sz="2100" kern="1200">
          <a:solidFill>
            <a:schemeClr val="tx1"/>
          </a:solidFill>
          <a:latin typeface="+mn-lt"/>
          <a:ea typeface="+mn-ea"/>
          <a:cs typeface="+mn-cs"/>
        </a:defRPr>
      </a:lvl8pPr>
      <a:lvl9pPr marL="4244279" algn="l" defTabSz="106107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19.xml"/><Relationship Id="rId13" Type="http://schemas.openxmlformats.org/officeDocument/2006/relationships/diagramData" Target="../diagrams/data20.xml"/><Relationship Id="rId18" Type="http://schemas.openxmlformats.org/officeDocument/2006/relationships/diagramData" Target="../diagrams/data21.xml"/><Relationship Id="rId3" Type="http://schemas.openxmlformats.org/officeDocument/2006/relationships/diagramData" Target="../diagrams/data18.xml"/><Relationship Id="rId21" Type="http://schemas.openxmlformats.org/officeDocument/2006/relationships/diagramColors" Target="../diagrams/colors21.xml"/><Relationship Id="rId7" Type="http://schemas.microsoft.com/office/2007/relationships/diagramDrawing" Target="../diagrams/drawing18.xml"/><Relationship Id="rId12" Type="http://schemas.microsoft.com/office/2007/relationships/diagramDrawing" Target="../diagrams/drawing19.xml"/><Relationship Id="rId17" Type="http://schemas.microsoft.com/office/2007/relationships/diagramDrawing" Target="../diagrams/drawing20.xml"/><Relationship Id="rId2" Type="http://schemas.openxmlformats.org/officeDocument/2006/relationships/notesSlide" Target="../notesSlides/notesSlide8.xml"/><Relationship Id="rId16" Type="http://schemas.openxmlformats.org/officeDocument/2006/relationships/diagramColors" Target="../diagrams/colors20.xml"/><Relationship Id="rId20" Type="http://schemas.openxmlformats.org/officeDocument/2006/relationships/diagramQuickStyle" Target="../diagrams/quickStyle21.xml"/><Relationship Id="rId1" Type="http://schemas.openxmlformats.org/officeDocument/2006/relationships/slideLayout" Target="../slideLayouts/slideLayout2.xml"/><Relationship Id="rId6" Type="http://schemas.openxmlformats.org/officeDocument/2006/relationships/diagramColors" Target="../diagrams/colors18.xml"/><Relationship Id="rId11" Type="http://schemas.openxmlformats.org/officeDocument/2006/relationships/diagramColors" Target="../diagrams/colors19.xml"/><Relationship Id="rId5" Type="http://schemas.openxmlformats.org/officeDocument/2006/relationships/diagramQuickStyle" Target="../diagrams/quickStyle18.xml"/><Relationship Id="rId15" Type="http://schemas.openxmlformats.org/officeDocument/2006/relationships/diagramQuickStyle" Target="../diagrams/quickStyle20.xml"/><Relationship Id="rId10" Type="http://schemas.openxmlformats.org/officeDocument/2006/relationships/diagramQuickStyle" Target="../diagrams/quickStyle19.xml"/><Relationship Id="rId19" Type="http://schemas.openxmlformats.org/officeDocument/2006/relationships/diagramLayout" Target="../diagrams/layout21.xml"/><Relationship Id="rId4" Type="http://schemas.openxmlformats.org/officeDocument/2006/relationships/diagramLayout" Target="../diagrams/layout18.xml"/><Relationship Id="rId9" Type="http://schemas.openxmlformats.org/officeDocument/2006/relationships/diagramLayout" Target="../diagrams/layout19.xml"/><Relationship Id="rId14" Type="http://schemas.openxmlformats.org/officeDocument/2006/relationships/diagramLayout" Target="../diagrams/layout20.xml"/><Relationship Id="rId22" Type="http://schemas.microsoft.com/office/2007/relationships/diagramDrawing" Target="../diagrams/drawing2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4.xml"/><Relationship Id="rId3" Type="http://schemas.openxmlformats.org/officeDocument/2006/relationships/diagramData" Target="../diagrams/data23.xml"/><Relationship Id="rId7" Type="http://schemas.microsoft.com/office/2007/relationships/diagramDrawing" Target="../diagrams/drawing23.xml"/><Relationship Id="rId12" Type="http://schemas.microsoft.com/office/2007/relationships/diagramDrawing" Target="../diagrams/drawing2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3.xml"/><Relationship Id="rId11" Type="http://schemas.openxmlformats.org/officeDocument/2006/relationships/diagramColors" Target="../diagrams/colors24.xml"/><Relationship Id="rId5" Type="http://schemas.openxmlformats.org/officeDocument/2006/relationships/diagramQuickStyle" Target="../diagrams/quickStyle23.xml"/><Relationship Id="rId10" Type="http://schemas.openxmlformats.org/officeDocument/2006/relationships/diagramQuickStyle" Target="../diagrams/quickStyle24.xml"/><Relationship Id="rId4" Type="http://schemas.openxmlformats.org/officeDocument/2006/relationships/diagramLayout" Target="../diagrams/layout23.xml"/><Relationship Id="rId9" Type="http://schemas.openxmlformats.org/officeDocument/2006/relationships/diagramLayout" Target="../diagrams/layout2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28.xml"/><Relationship Id="rId3" Type="http://schemas.openxmlformats.org/officeDocument/2006/relationships/diagramLayout" Target="../diagrams/layout27.xml"/><Relationship Id="rId7" Type="http://schemas.openxmlformats.org/officeDocument/2006/relationships/diagramData" Target="../diagrams/data28.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11" Type="http://schemas.microsoft.com/office/2007/relationships/diagramDrawing" Target="../diagrams/drawing28.xml"/><Relationship Id="rId5" Type="http://schemas.openxmlformats.org/officeDocument/2006/relationships/diagramColors" Target="../diagrams/colors27.xml"/><Relationship Id="rId10" Type="http://schemas.openxmlformats.org/officeDocument/2006/relationships/diagramColors" Target="../diagrams/colors28.xml"/><Relationship Id="rId4" Type="http://schemas.openxmlformats.org/officeDocument/2006/relationships/diagramQuickStyle" Target="../diagrams/quickStyle27.xml"/><Relationship Id="rId9" Type="http://schemas.openxmlformats.org/officeDocument/2006/relationships/diagramQuickStyle" Target="../diagrams/quickStyle2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19.xml.rels><?xml version="1.0" encoding="UTF-8" standalone="yes"?>
<Relationships xmlns="http://schemas.openxmlformats.org/package/2006/relationships"><Relationship Id="rId8" Type="http://schemas.microsoft.com/office/2007/relationships/diagramDrawing" Target="../diagrams/drawing32.xml"/><Relationship Id="rId3" Type="http://schemas.openxmlformats.org/officeDocument/2006/relationships/notesSlide" Target="../notesSlides/notesSlide15.xml"/><Relationship Id="rId7" Type="http://schemas.openxmlformats.org/officeDocument/2006/relationships/diagramColors" Target="../diagrams/colors3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diagramQuickStyle" Target="../diagrams/quickStyle32.xml"/><Relationship Id="rId11" Type="http://schemas.openxmlformats.org/officeDocument/2006/relationships/image" Target="../media/image6.wmf"/><Relationship Id="rId5" Type="http://schemas.openxmlformats.org/officeDocument/2006/relationships/diagramLayout" Target="../diagrams/layout32.xml"/><Relationship Id="rId10" Type="http://schemas.openxmlformats.org/officeDocument/2006/relationships/package" Target="../embeddings/Microsoft_Word_Document1.docx"/><Relationship Id="rId4" Type="http://schemas.openxmlformats.org/officeDocument/2006/relationships/diagramData" Target="../diagrams/data32.xml"/><Relationship Id="rId9"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21.xml.rels><?xml version="1.0" encoding="UTF-8" standalone="yes"?>
<Relationships xmlns="http://schemas.openxmlformats.org/package/2006/relationships"><Relationship Id="rId8" Type="http://schemas.microsoft.com/office/2007/relationships/diagramDrawing" Target="../diagrams/drawing34.xml"/><Relationship Id="rId3" Type="http://schemas.openxmlformats.org/officeDocument/2006/relationships/notesSlide" Target="../notesSlides/notesSlide17.xml"/><Relationship Id="rId7" Type="http://schemas.openxmlformats.org/officeDocument/2006/relationships/diagramColors" Target="../diagrams/colors34.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diagramQuickStyle" Target="../diagrams/quickStyle34.xml"/><Relationship Id="rId11" Type="http://schemas.openxmlformats.org/officeDocument/2006/relationships/image" Target="../media/image7.wmf"/><Relationship Id="rId5" Type="http://schemas.openxmlformats.org/officeDocument/2006/relationships/diagramLayout" Target="../diagrams/layout34.xml"/><Relationship Id="rId10" Type="http://schemas.openxmlformats.org/officeDocument/2006/relationships/package" Target="../embeddings/Microsoft_Word_Document2.docx"/><Relationship Id="rId4" Type="http://schemas.openxmlformats.org/officeDocument/2006/relationships/diagramData" Target="../diagrams/data34.xml"/><Relationship Id="rId9"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8.wmf"/><Relationship Id="rId5" Type="http://schemas.openxmlformats.org/officeDocument/2006/relationships/package" Target="../embeddings/Microsoft_Word_Document3.docx"/><Relationship Id="rId4" Type="http://schemas.openxmlformats.org/officeDocument/2006/relationships/oleObject" Target="../embeddings/oleObject3.bin"/></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slideLayout" Target="../slideLayouts/slideLayout2.xml"/><Relationship Id="rId7" Type="http://schemas.openxmlformats.org/officeDocument/2006/relationships/diagramColors" Target="../diagrams/colors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diagramData" Target="../diagrams/data8.xml"/><Relationship Id="rId18" Type="http://schemas.openxmlformats.org/officeDocument/2006/relationships/diagramData" Target="../diagrams/data9.xml"/><Relationship Id="rId3" Type="http://schemas.openxmlformats.org/officeDocument/2006/relationships/diagramData" Target="../diagrams/data6.xml"/><Relationship Id="rId21" Type="http://schemas.openxmlformats.org/officeDocument/2006/relationships/diagramColors" Target="../diagrams/colors9.xml"/><Relationship Id="rId7" Type="http://schemas.microsoft.com/office/2007/relationships/diagramDrawing" Target="../diagrams/drawing6.xml"/><Relationship Id="rId12" Type="http://schemas.microsoft.com/office/2007/relationships/diagramDrawing" Target="../diagrams/drawing7.xml"/><Relationship Id="rId17" Type="http://schemas.microsoft.com/office/2007/relationships/diagramDrawing" Target="../diagrams/drawing8.xml"/><Relationship Id="rId2" Type="http://schemas.openxmlformats.org/officeDocument/2006/relationships/notesSlide" Target="../notesSlides/notesSlide5.xml"/><Relationship Id="rId16" Type="http://schemas.openxmlformats.org/officeDocument/2006/relationships/diagramColors" Target="../diagrams/colors8.xml"/><Relationship Id="rId20" Type="http://schemas.openxmlformats.org/officeDocument/2006/relationships/diagramQuickStyle" Target="../diagrams/quickStyle9.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5" Type="http://schemas.openxmlformats.org/officeDocument/2006/relationships/diagramQuickStyle" Target="../diagrams/quickStyle8.xml"/><Relationship Id="rId10" Type="http://schemas.openxmlformats.org/officeDocument/2006/relationships/diagramQuickStyle" Target="../diagrams/quickStyle7.xml"/><Relationship Id="rId19" Type="http://schemas.openxmlformats.org/officeDocument/2006/relationships/diagramLayout" Target="../diagrams/layout9.xml"/><Relationship Id="rId4" Type="http://schemas.openxmlformats.org/officeDocument/2006/relationships/diagramLayout" Target="../diagrams/layout6.xml"/><Relationship Id="rId9" Type="http://schemas.openxmlformats.org/officeDocument/2006/relationships/diagramLayout" Target="../diagrams/layout7.xml"/><Relationship Id="rId14" Type="http://schemas.openxmlformats.org/officeDocument/2006/relationships/diagramLayout" Target="../diagrams/layout8.xml"/><Relationship Id="rId22" Type="http://schemas.microsoft.com/office/2007/relationships/diagramDrawing" Target="../diagrams/drawing9.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11.xml"/><Relationship Id="rId13" Type="http://schemas.openxmlformats.org/officeDocument/2006/relationships/diagramData" Target="../diagrams/data12.xml"/><Relationship Id="rId18" Type="http://schemas.openxmlformats.org/officeDocument/2006/relationships/diagramData" Target="../diagrams/data13.xml"/><Relationship Id="rId3" Type="http://schemas.openxmlformats.org/officeDocument/2006/relationships/diagramData" Target="../diagrams/data10.xml"/><Relationship Id="rId21" Type="http://schemas.openxmlformats.org/officeDocument/2006/relationships/diagramColors" Target="../diagrams/colors13.xml"/><Relationship Id="rId7" Type="http://schemas.microsoft.com/office/2007/relationships/diagramDrawing" Target="../diagrams/drawing10.xml"/><Relationship Id="rId12" Type="http://schemas.microsoft.com/office/2007/relationships/diagramDrawing" Target="../diagrams/drawing11.xml"/><Relationship Id="rId17" Type="http://schemas.microsoft.com/office/2007/relationships/diagramDrawing" Target="../diagrams/drawing12.xml"/><Relationship Id="rId2" Type="http://schemas.openxmlformats.org/officeDocument/2006/relationships/notesSlide" Target="../notesSlides/notesSlide6.xml"/><Relationship Id="rId16" Type="http://schemas.openxmlformats.org/officeDocument/2006/relationships/diagramColors" Target="../diagrams/colors12.xml"/><Relationship Id="rId20" Type="http://schemas.openxmlformats.org/officeDocument/2006/relationships/diagramQuickStyle" Target="../diagrams/quickStyle13.xml"/><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5" Type="http://schemas.openxmlformats.org/officeDocument/2006/relationships/diagramQuickStyle" Target="../diagrams/quickStyle12.xml"/><Relationship Id="rId10" Type="http://schemas.openxmlformats.org/officeDocument/2006/relationships/diagramQuickStyle" Target="../diagrams/quickStyle11.xml"/><Relationship Id="rId19" Type="http://schemas.openxmlformats.org/officeDocument/2006/relationships/diagramLayout" Target="../diagrams/layout13.xml"/><Relationship Id="rId4" Type="http://schemas.openxmlformats.org/officeDocument/2006/relationships/diagramLayout" Target="../diagrams/layout10.xml"/><Relationship Id="rId9" Type="http://schemas.openxmlformats.org/officeDocument/2006/relationships/diagramLayout" Target="../diagrams/layout11.xml"/><Relationship Id="rId14" Type="http://schemas.openxmlformats.org/officeDocument/2006/relationships/diagramLayout" Target="../diagrams/layout12.xml"/><Relationship Id="rId22" Type="http://schemas.microsoft.com/office/2007/relationships/diagramDrawing" Target="../diagrams/drawing13.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15.xml"/><Relationship Id="rId13" Type="http://schemas.openxmlformats.org/officeDocument/2006/relationships/diagramData" Target="../diagrams/data16.xml"/><Relationship Id="rId18" Type="http://schemas.openxmlformats.org/officeDocument/2006/relationships/diagramData" Target="../diagrams/data17.xml"/><Relationship Id="rId3" Type="http://schemas.openxmlformats.org/officeDocument/2006/relationships/diagramData" Target="../diagrams/data14.xml"/><Relationship Id="rId21" Type="http://schemas.openxmlformats.org/officeDocument/2006/relationships/diagramColors" Target="../diagrams/colors17.xml"/><Relationship Id="rId7" Type="http://schemas.microsoft.com/office/2007/relationships/diagramDrawing" Target="../diagrams/drawing14.xml"/><Relationship Id="rId12" Type="http://schemas.microsoft.com/office/2007/relationships/diagramDrawing" Target="../diagrams/drawing15.xml"/><Relationship Id="rId17" Type="http://schemas.microsoft.com/office/2007/relationships/diagramDrawing" Target="../diagrams/drawing16.xml"/><Relationship Id="rId2" Type="http://schemas.openxmlformats.org/officeDocument/2006/relationships/notesSlide" Target="../notesSlides/notesSlide7.xml"/><Relationship Id="rId16" Type="http://schemas.openxmlformats.org/officeDocument/2006/relationships/diagramColors" Target="../diagrams/colors16.xml"/><Relationship Id="rId20" Type="http://schemas.openxmlformats.org/officeDocument/2006/relationships/diagramQuickStyle" Target="../diagrams/quickStyle17.xml"/><Relationship Id="rId1" Type="http://schemas.openxmlformats.org/officeDocument/2006/relationships/slideLayout" Target="../slideLayouts/slideLayout2.xml"/><Relationship Id="rId6" Type="http://schemas.openxmlformats.org/officeDocument/2006/relationships/diagramColors" Target="../diagrams/colors14.xml"/><Relationship Id="rId11" Type="http://schemas.openxmlformats.org/officeDocument/2006/relationships/diagramColors" Target="../diagrams/colors15.xml"/><Relationship Id="rId5" Type="http://schemas.openxmlformats.org/officeDocument/2006/relationships/diagramQuickStyle" Target="../diagrams/quickStyle14.xml"/><Relationship Id="rId15" Type="http://schemas.openxmlformats.org/officeDocument/2006/relationships/diagramQuickStyle" Target="../diagrams/quickStyle16.xml"/><Relationship Id="rId10" Type="http://schemas.openxmlformats.org/officeDocument/2006/relationships/diagramQuickStyle" Target="../diagrams/quickStyle15.xml"/><Relationship Id="rId19" Type="http://schemas.openxmlformats.org/officeDocument/2006/relationships/diagramLayout" Target="../diagrams/layout17.xml"/><Relationship Id="rId4" Type="http://schemas.openxmlformats.org/officeDocument/2006/relationships/diagramLayout" Target="../diagrams/layout14.xml"/><Relationship Id="rId9" Type="http://schemas.openxmlformats.org/officeDocument/2006/relationships/diagramLayout" Target="../diagrams/layout15.xml"/><Relationship Id="rId14" Type="http://schemas.openxmlformats.org/officeDocument/2006/relationships/diagramLayout" Target="../diagrams/layout16.xml"/><Relationship Id="rId22" Type="http://schemas.microsoft.com/office/2007/relationships/diagramDrawing" Target="../diagrams/drawing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046" r="7925"/>
          <a:stretch/>
        </p:blipFill>
        <p:spPr bwMode="auto">
          <a:xfrm>
            <a:off x="-17810" y="-13692"/>
            <a:ext cx="9757469" cy="6885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344065"/>
      </p:ext>
    </p:extLst>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الف: بررسی مفاهیم کلمات</a:t>
            </a:r>
            <a:endParaRPr lang="en-US" dirty="0"/>
          </a:p>
        </p:txBody>
      </p:sp>
      <p:graphicFrame>
        <p:nvGraphicFramePr>
          <p:cNvPr id="6" name="Diagram 5"/>
          <p:cNvGraphicFramePr/>
          <p:nvPr>
            <p:extLst>
              <p:ext uri="{D42A27DB-BD31-4B8C-83A1-F6EECF244321}">
                <p14:modId xmlns:p14="http://schemas.microsoft.com/office/powerpoint/2010/main" val="3166755857"/>
              </p:ext>
            </p:extLst>
          </p:nvPr>
        </p:nvGraphicFramePr>
        <p:xfrm>
          <a:off x="8773202" y="1196752"/>
          <a:ext cx="840251"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extLst>
              <p:ext uri="{D42A27DB-BD31-4B8C-83A1-F6EECF244321}">
                <p14:modId xmlns:p14="http://schemas.microsoft.com/office/powerpoint/2010/main" val="180410788"/>
              </p:ext>
            </p:extLst>
          </p:nvPr>
        </p:nvGraphicFramePr>
        <p:xfrm>
          <a:off x="36389" y="2276872"/>
          <a:ext cx="8568952" cy="1800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2" name="Diagram 11"/>
          <p:cNvGraphicFramePr/>
          <p:nvPr>
            <p:extLst>
              <p:ext uri="{D42A27DB-BD31-4B8C-83A1-F6EECF244321}">
                <p14:modId xmlns:p14="http://schemas.microsoft.com/office/powerpoint/2010/main" val="1441581450"/>
              </p:ext>
            </p:extLst>
          </p:nvPr>
        </p:nvGraphicFramePr>
        <p:xfrm>
          <a:off x="36389" y="332656"/>
          <a:ext cx="8568952" cy="244827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7" name="Diagram 6"/>
          <p:cNvGraphicFramePr/>
          <p:nvPr>
            <p:extLst>
              <p:ext uri="{D42A27DB-BD31-4B8C-83A1-F6EECF244321}">
                <p14:modId xmlns:p14="http://schemas.microsoft.com/office/powerpoint/2010/main" val="4145605262"/>
              </p:ext>
            </p:extLst>
          </p:nvPr>
        </p:nvGraphicFramePr>
        <p:xfrm>
          <a:off x="0" y="3933056"/>
          <a:ext cx="8568952" cy="295232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943727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25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3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3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12" grpId="0">
        <p:bldAsOne/>
      </p:bldGraphic>
      <p:bldGraphic spid="7"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415069730"/>
              </p:ext>
            </p:extLst>
          </p:nvPr>
        </p:nvGraphicFramePr>
        <p:xfrm>
          <a:off x="8773202" y="1196752"/>
          <a:ext cx="840251"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val="2181986532"/>
              </p:ext>
            </p:extLst>
          </p:nvPr>
        </p:nvGraphicFramePr>
        <p:xfrm>
          <a:off x="252413" y="764704"/>
          <a:ext cx="8136904" cy="5832648"/>
        </p:xfrm>
        <a:graphic>
          <a:graphicData uri="http://schemas.openxmlformats.org/drawingml/2006/table">
            <a:tbl>
              <a:tblPr firstRow="1" bandRow="1">
                <a:tableStyleId>{5C22544A-7EE6-4342-B048-85BDC9FD1C3A}</a:tableStyleId>
              </a:tblPr>
              <a:tblGrid>
                <a:gridCol w="2304256"/>
                <a:gridCol w="4824536"/>
                <a:gridCol w="1008112"/>
              </a:tblGrid>
              <a:tr h="406575">
                <a:tc>
                  <a:txBody>
                    <a:bodyPr/>
                    <a:lstStyle/>
                    <a:p>
                      <a:pPr marL="0" marR="0" algn="ctr" rtl="1">
                        <a:lnSpc>
                          <a:spcPct val="115000"/>
                        </a:lnSpc>
                        <a:spcBef>
                          <a:spcPts val="0"/>
                        </a:spcBef>
                        <a:spcAft>
                          <a:spcPts val="0"/>
                        </a:spcAft>
                      </a:pPr>
                      <a:r>
                        <a:rPr lang="fa-IR" sz="1800" dirty="0" smtClean="0">
                          <a:effectLst/>
                          <a:latin typeface="+mn-lt"/>
                          <a:ea typeface="Calibri"/>
                          <a:cs typeface="B Nazanin" panose="00000400000000000000" pitchFamily="2" charset="-78"/>
                        </a:rPr>
                        <a:t>نمونه</a:t>
                      </a:r>
                      <a:r>
                        <a:rPr lang="en-US" sz="1800" dirty="0" smtClean="0">
                          <a:effectLst/>
                          <a:latin typeface="+mn-lt"/>
                          <a:ea typeface="Calibri"/>
                          <a:cs typeface="B Nazanin" panose="00000400000000000000" pitchFamily="2" charset="-78"/>
                        </a:rPr>
                        <a:t> </a:t>
                      </a:r>
                      <a:r>
                        <a:rPr lang="fa-IR" sz="1800" dirty="0" smtClean="0">
                          <a:effectLst/>
                          <a:latin typeface="+mn-lt"/>
                          <a:ea typeface="Calibri"/>
                          <a:cs typeface="B Nazanin" panose="00000400000000000000" pitchFamily="2" charset="-78"/>
                        </a:rPr>
                        <a:t>هاي ديگر</a:t>
                      </a:r>
                      <a:endParaRPr lang="en-US" sz="1800" dirty="0">
                        <a:effectLst/>
                        <a:latin typeface="Calibri"/>
                        <a:ea typeface="Calibri"/>
                        <a:cs typeface="B Nazanin" panose="00000400000000000000" pitchFamily="2" charset="-78"/>
                      </a:endParaRPr>
                    </a:p>
                  </a:txBody>
                  <a:tcPr marL="68580" marR="68580" marT="0" marB="0" anchor="ctr">
                    <a:lnR w="12700" cap="flat" cmpd="sng" algn="ctr">
                      <a:solidFill>
                        <a:schemeClr val="bg1"/>
                      </a:solidFill>
                      <a:prstDash val="solid"/>
                      <a:round/>
                      <a:headEnd type="none" w="med" len="med"/>
                      <a:tailEnd type="none" w="med" len="med"/>
                    </a:lnR>
                  </a:tcPr>
                </a:tc>
                <a:tc>
                  <a:txBody>
                    <a:bodyPr/>
                    <a:lstStyle/>
                    <a:p>
                      <a:pPr marL="0" marR="0" indent="0" algn="ctr" defTabSz="1061070" rtl="1" eaLnBrk="1" fontAlgn="auto" latinLnBrk="0" hangingPunct="1">
                        <a:lnSpc>
                          <a:spcPct val="115000"/>
                        </a:lnSpc>
                        <a:spcBef>
                          <a:spcPts val="0"/>
                        </a:spcBef>
                        <a:spcAft>
                          <a:spcPts val="0"/>
                        </a:spcAft>
                        <a:buClrTx/>
                        <a:buSzTx/>
                        <a:buFontTx/>
                        <a:buNone/>
                        <a:tabLst/>
                        <a:defRPr/>
                      </a:pPr>
                      <a:r>
                        <a:rPr lang="fa-IR" sz="1800" dirty="0" smtClean="0">
                          <a:effectLst/>
                          <a:cs typeface="B Nazanin" panose="00000400000000000000" pitchFamily="2" charset="-78"/>
                        </a:rPr>
                        <a:t>نمونه ای در خارج</a:t>
                      </a:r>
                      <a:endParaRPr lang="en-US" sz="1800" dirty="0" smtClean="0">
                        <a:effectLst/>
                        <a:latin typeface="+mn-lt"/>
                        <a:ea typeface="Calibri"/>
                        <a:cs typeface="B Nazanin" panose="00000400000000000000" pitchFamily="2" charset="-78"/>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pPr marL="0" marR="0" algn="ctr" rtl="1">
                        <a:lnSpc>
                          <a:spcPct val="115000"/>
                        </a:lnSpc>
                        <a:spcBef>
                          <a:spcPts val="0"/>
                        </a:spcBef>
                        <a:spcAft>
                          <a:spcPts val="0"/>
                        </a:spcAft>
                      </a:pPr>
                      <a:r>
                        <a:rPr lang="fa-IR" sz="1800" dirty="0">
                          <a:effectLst/>
                          <a:cs typeface="B Nazanin" panose="00000400000000000000" pitchFamily="2" charset="-78"/>
                        </a:rPr>
                        <a:t>واژه</a:t>
                      </a:r>
                      <a:endParaRPr lang="en-US" sz="1800" dirty="0">
                        <a:effectLst/>
                        <a:latin typeface="Calibri"/>
                        <a:ea typeface="Calibri"/>
                        <a:cs typeface="B Nazanin" panose="00000400000000000000" pitchFamily="2" charset="-78"/>
                      </a:endParaRPr>
                    </a:p>
                  </a:txBody>
                  <a:tcPr marL="68580" marR="68580" marT="0" marB="0" anchor="ctr"/>
                </a:tc>
              </a:tr>
              <a:tr h="406575">
                <a:tc>
                  <a:txBody>
                    <a:bodyPr/>
                    <a:lstStyle/>
                    <a:p>
                      <a:pPr marL="0" marR="0" algn="just" rtl="1">
                        <a:lnSpc>
                          <a:spcPct val="115000"/>
                        </a:lnSpc>
                        <a:spcBef>
                          <a:spcPts val="0"/>
                        </a:spcBef>
                        <a:spcAft>
                          <a:spcPts val="0"/>
                        </a:spcAft>
                      </a:pPr>
                      <a:endParaRPr lang="en-US" sz="2000" dirty="0">
                        <a:effectLst/>
                        <a:latin typeface="Calibri"/>
                        <a:ea typeface="Calibri"/>
                        <a:cs typeface="B Nazanin" panose="00000400000000000000" pitchFamily="2" charset="-78"/>
                      </a:endParaRPr>
                    </a:p>
                  </a:txBody>
                  <a:tcPr marL="68580" marR="68580" marT="0" marB="0" anchor="ctr">
                    <a:lnR w="12700" cap="flat" cmpd="sng" algn="ctr">
                      <a:solidFill>
                        <a:schemeClr val="bg1"/>
                      </a:solidFill>
                      <a:prstDash val="solid"/>
                      <a:round/>
                      <a:headEnd type="none" w="med" len="med"/>
                      <a:tailEnd type="none" w="med" len="med"/>
                    </a:lnR>
                  </a:tcPr>
                </a:tc>
                <a:tc>
                  <a:txBody>
                    <a:bodyPr/>
                    <a:lstStyle/>
                    <a:p>
                      <a:pPr marL="0" marR="0" algn="just" rtl="1">
                        <a:lnSpc>
                          <a:spcPct val="115000"/>
                        </a:lnSpc>
                        <a:spcBef>
                          <a:spcPts val="0"/>
                        </a:spcBef>
                        <a:spcAft>
                          <a:spcPts val="0"/>
                        </a:spcAft>
                      </a:pPr>
                      <a:r>
                        <a:rPr lang="fa-IR" sz="1800" dirty="0">
                          <a:solidFill>
                            <a:srgbClr val="000000"/>
                          </a:solidFill>
                          <a:effectLst/>
                          <a:latin typeface="MMA_Mitra"/>
                          <a:ea typeface="Calibri"/>
                          <a:cs typeface="B Nazanin" panose="00000400000000000000" pitchFamily="2" charset="-78"/>
                        </a:rPr>
                        <a:t>با چشم ديدن.</a:t>
                      </a:r>
                      <a:endParaRPr lang="en-US" sz="1600" dirty="0">
                        <a:effectLst/>
                        <a:latin typeface="Calibri"/>
                        <a:ea typeface="Calibri"/>
                        <a:cs typeface="B Nazanin" panose="00000400000000000000" pitchFamily="2" charset="-78"/>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pPr marL="0" marR="0" algn="ctr" rtl="1">
                        <a:lnSpc>
                          <a:spcPct val="115000"/>
                        </a:lnSpc>
                        <a:spcBef>
                          <a:spcPts val="0"/>
                        </a:spcBef>
                        <a:spcAft>
                          <a:spcPts val="0"/>
                        </a:spcAft>
                      </a:pPr>
                      <a:r>
                        <a:rPr lang="fa-IR" sz="1800" b="1" dirty="0">
                          <a:solidFill>
                            <a:schemeClr val="bg1"/>
                          </a:solidFill>
                          <a:effectLst/>
                          <a:latin typeface="MMA_Mitra"/>
                          <a:ea typeface="Calibri"/>
                          <a:cs typeface="B Nazanin" panose="00000400000000000000" pitchFamily="2" charset="-78"/>
                        </a:rPr>
                        <a:t>رأي</a:t>
                      </a:r>
                      <a:endParaRPr lang="en-US" sz="1600" b="1" dirty="0">
                        <a:solidFill>
                          <a:schemeClr val="bg1"/>
                        </a:solidFill>
                        <a:effectLst/>
                        <a:latin typeface="Calibri"/>
                        <a:ea typeface="Calibri"/>
                        <a:cs typeface="B Nazanin" panose="00000400000000000000" pitchFamily="2" charset="-78"/>
                      </a:endParaRPr>
                    </a:p>
                  </a:txBody>
                  <a:tcPr marL="68580" marR="68580" marT="0" marB="0" anchor="ctr">
                    <a:solidFill>
                      <a:schemeClr val="accent1"/>
                    </a:solidFill>
                  </a:tcPr>
                </a:tc>
              </a:tr>
              <a:tr h="406575">
                <a:tc>
                  <a:txBody>
                    <a:bodyPr/>
                    <a:lstStyle/>
                    <a:p>
                      <a:pPr marL="0" marR="0" algn="just" rtl="1">
                        <a:lnSpc>
                          <a:spcPct val="115000"/>
                        </a:lnSpc>
                        <a:spcBef>
                          <a:spcPts val="0"/>
                        </a:spcBef>
                        <a:spcAft>
                          <a:spcPts val="0"/>
                        </a:spcAft>
                      </a:pPr>
                      <a:endParaRPr lang="en-US" sz="2000">
                        <a:effectLst/>
                        <a:latin typeface="Calibri"/>
                        <a:ea typeface="Calibri"/>
                        <a:cs typeface="B Nazanin" panose="00000400000000000000" pitchFamily="2" charset="-78"/>
                      </a:endParaRPr>
                    </a:p>
                  </a:txBody>
                  <a:tcPr marL="68580" marR="68580" marT="0" marB="0" anchor="ctr">
                    <a:lnR w="12700" cap="flat" cmpd="sng" algn="ctr">
                      <a:solidFill>
                        <a:schemeClr val="bg1"/>
                      </a:solidFill>
                      <a:prstDash val="solid"/>
                      <a:round/>
                      <a:headEnd type="none" w="med" len="med"/>
                      <a:tailEnd type="none" w="med" len="med"/>
                    </a:lnR>
                  </a:tcPr>
                </a:tc>
                <a:tc>
                  <a:txBody>
                    <a:bodyPr/>
                    <a:lstStyle/>
                    <a:p>
                      <a:pPr marL="0" marR="0" algn="just" rtl="1">
                        <a:lnSpc>
                          <a:spcPct val="115000"/>
                        </a:lnSpc>
                        <a:spcBef>
                          <a:spcPts val="0"/>
                        </a:spcBef>
                        <a:spcAft>
                          <a:spcPts val="0"/>
                        </a:spcAft>
                      </a:pPr>
                      <a:r>
                        <a:rPr lang="fa-IR" sz="1800">
                          <a:solidFill>
                            <a:srgbClr val="000000"/>
                          </a:solidFill>
                          <a:effectLst/>
                          <a:latin typeface="MMA_Mitra"/>
                          <a:ea typeface="Calibri"/>
                          <a:cs typeface="B Nazanin" panose="00000400000000000000" pitchFamily="2" charset="-78"/>
                        </a:rPr>
                        <a:t>دروغ گفتن.</a:t>
                      </a:r>
                      <a:endParaRPr lang="en-US" sz="1600">
                        <a:effectLst/>
                        <a:latin typeface="Calibri"/>
                        <a:ea typeface="Calibri"/>
                        <a:cs typeface="B Nazanin" panose="00000400000000000000" pitchFamily="2" charset="-78"/>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pPr marL="0" marR="0" algn="ctr" rtl="1">
                        <a:lnSpc>
                          <a:spcPct val="115000"/>
                        </a:lnSpc>
                        <a:spcBef>
                          <a:spcPts val="0"/>
                        </a:spcBef>
                        <a:spcAft>
                          <a:spcPts val="0"/>
                        </a:spcAft>
                      </a:pPr>
                      <a:r>
                        <a:rPr lang="fa-IR" sz="1800" b="1" dirty="0">
                          <a:solidFill>
                            <a:schemeClr val="bg1"/>
                          </a:solidFill>
                          <a:effectLst/>
                          <a:latin typeface="MMA_Mitra"/>
                          <a:ea typeface="Calibri"/>
                          <a:cs typeface="B Nazanin" panose="00000400000000000000" pitchFamily="2" charset="-78"/>
                        </a:rPr>
                        <a:t>کذب</a:t>
                      </a:r>
                      <a:endParaRPr lang="en-US" sz="1600" b="1" dirty="0">
                        <a:solidFill>
                          <a:schemeClr val="bg1"/>
                        </a:solidFill>
                        <a:effectLst/>
                        <a:latin typeface="Calibri"/>
                        <a:ea typeface="Calibri"/>
                        <a:cs typeface="B Nazanin" panose="00000400000000000000" pitchFamily="2" charset="-78"/>
                      </a:endParaRPr>
                    </a:p>
                  </a:txBody>
                  <a:tcPr marL="68580" marR="68580" marT="0" marB="0" anchor="ctr">
                    <a:solidFill>
                      <a:schemeClr val="accent1"/>
                    </a:solidFill>
                  </a:tcPr>
                </a:tc>
              </a:tr>
              <a:tr h="406575">
                <a:tc>
                  <a:txBody>
                    <a:bodyPr/>
                    <a:lstStyle/>
                    <a:p>
                      <a:pPr marL="0" marR="0" algn="just" rtl="1">
                        <a:lnSpc>
                          <a:spcPct val="115000"/>
                        </a:lnSpc>
                        <a:spcBef>
                          <a:spcPts val="0"/>
                        </a:spcBef>
                        <a:spcAft>
                          <a:spcPts val="0"/>
                        </a:spcAft>
                      </a:pPr>
                      <a:endParaRPr lang="en-US" sz="2000">
                        <a:effectLst/>
                        <a:latin typeface="Calibri"/>
                        <a:ea typeface="Calibri"/>
                        <a:cs typeface="B Nazanin" panose="00000400000000000000" pitchFamily="2" charset="-78"/>
                      </a:endParaRPr>
                    </a:p>
                  </a:txBody>
                  <a:tcPr marL="68580" marR="68580" marT="0" marB="0" anchor="ctr">
                    <a:lnR w="12700" cap="flat" cmpd="sng" algn="ctr">
                      <a:solidFill>
                        <a:schemeClr val="bg1"/>
                      </a:solidFill>
                      <a:prstDash val="solid"/>
                      <a:round/>
                      <a:headEnd type="none" w="med" len="med"/>
                      <a:tailEnd type="none" w="med" len="med"/>
                    </a:lnR>
                  </a:tcPr>
                </a:tc>
                <a:tc>
                  <a:txBody>
                    <a:bodyPr/>
                    <a:lstStyle/>
                    <a:p>
                      <a:pPr marL="0" marR="0" algn="just" rtl="1">
                        <a:lnSpc>
                          <a:spcPct val="115000"/>
                        </a:lnSpc>
                        <a:spcBef>
                          <a:spcPts val="0"/>
                        </a:spcBef>
                        <a:spcAft>
                          <a:spcPts val="0"/>
                        </a:spcAft>
                      </a:pPr>
                      <a:r>
                        <a:rPr lang="fa-IR" sz="1800">
                          <a:solidFill>
                            <a:srgbClr val="000000"/>
                          </a:solidFill>
                          <a:effectLst/>
                          <a:latin typeface="MMA_Mitra"/>
                          <a:ea typeface="Calibri"/>
                          <a:cs typeface="B Nazanin" panose="00000400000000000000" pitchFamily="2" charset="-78"/>
                        </a:rPr>
                        <a:t>اطاعت.</a:t>
                      </a:r>
                      <a:endParaRPr lang="en-US" sz="1600">
                        <a:effectLst/>
                        <a:latin typeface="Calibri"/>
                        <a:ea typeface="Calibri"/>
                        <a:cs typeface="B Nazanin" panose="00000400000000000000" pitchFamily="2" charset="-78"/>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pPr marL="0" marR="0" algn="ctr" rtl="1">
                        <a:lnSpc>
                          <a:spcPct val="115000"/>
                        </a:lnSpc>
                        <a:spcBef>
                          <a:spcPts val="0"/>
                        </a:spcBef>
                        <a:spcAft>
                          <a:spcPts val="0"/>
                        </a:spcAft>
                      </a:pPr>
                      <a:r>
                        <a:rPr lang="fa-IR" sz="1800" b="1" dirty="0">
                          <a:solidFill>
                            <a:schemeClr val="bg1"/>
                          </a:solidFill>
                          <a:effectLst/>
                          <a:latin typeface="MMA_Mitra"/>
                          <a:ea typeface="Calibri"/>
                          <a:cs typeface="B Nazanin" panose="00000400000000000000" pitchFamily="2" charset="-78"/>
                        </a:rPr>
                        <a:t>دين</a:t>
                      </a:r>
                      <a:endParaRPr lang="en-US" sz="1600" b="1" dirty="0">
                        <a:solidFill>
                          <a:schemeClr val="bg1"/>
                        </a:solidFill>
                        <a:effectLst/>
                        <a:latin typeface="Calibri"/>
                        <a:ea typeface="Calibri"/>
                        <a:cs typeface="B Nazanin" panose="00000400000000000000" pitchFamily="2" charset="-78"/>
                      </a:endParaRPr>
                    </a:p>
                  </a:txBody>
                  <a:tcPr marL="68580" marR="68580" marT="0" marB="0" anchor="ctr">
                    <a:solidFill>
                      <a:schemeClr val="accent1"/>
                    </a:solidFill>
                  </a:tcPr>
                </a:tc>
              </a:tr>
              <a:tr h="406575">
                <a:tc>
                  <a:txBody>
                    <a:bodyPr/>
                    <a:lstStyle/>
                    <a:p>
                      <a:pPr marL="0" marR="0" algn="just" rtl="1">
                        <a:lnSpc>
                          <a:spcPct val="115000"/>
                        </a:lnSpc>
                        <a:spcBef>
                          <a:spcPts val="0"/>
                        </a:spcBef>
                        <a:spcAft>
                          <a:spcPts val="0"/>
                        </a:spcAft>
                      </a:pPr>
                      <a:endParaRPr lang="en-US" sz="2000">
                        <a:effectLst/>
                        <a:latin typeface="Calibri"/>
                        <a:ea typeface="Calibri"/>
                        <a:cs typeface="B Nazanin" panose="00000400000000000000" pitchFamily="2" charset="-78"/>
                      </a:endParaRPr>
                    </a:p>
                  </a:txBody>
                  <a:tcPr marL="68580" marR="68580" marT="0" marB="0" anchor="ctr">
                    <a:lnR w="12700" cap="flat" cmpd="sng" algn="ctr">
                      <a:solidFill>
                        <a:schemeClr val="bg1"/>
                      </a:solidFill>
                      <a:prstDash val="solid"/>
                      <a:round/>
                      <a:headEnd type="none" w="med" len="med"/>
                      <a:tailEnd type="none" w="med" len="med"/>
                    </a:lnR>
                  </a:tcPr>
                </a:tc>
                <a:tc>
                  <a:txBody>
                    <a:bodyPr/>
                    <a:lstStyle/>
                    <a:p>
                      <a:pPr marL="0" marR="0" algn="just" rtl="1">
                        <a:lnSpc>
                          <a:spcPct val="115000"/>
                        </a:lnSpc>
                        <a:spcBef>
                          <a:spcPts val="0"/>
                        </a:spcBef>
                        <a:spcAft>
                          <a:spcPts val="0"/>
                        </a:spcAft>
                      </a:pPr>
                      <a:r>
                        <a:rPr lang="fa-IR" sz="1800">
                          <a:solidFill>
                            <a:srgbClr val="000000"/>
                          </a:solidFill>
                          <a:effectLst/>
                          <a:latin typeface="MMA_Mitra"/>
                          <a:ea typeface="Calibri"/>
                          <a:cs typeface="B Nazanin" panose="00000400000000000000" pitchFamily="2" charset="-78"/>
                        </a:rPr>
                        <a:t>راندن چيزي يا کسي.</a:t>
                      </a:r>
                      <a:endParaRPr lang="en-US" sz="1600">
                        <a:effectLst/>
                        <a:latin typeface="Calibri"/>
                        <a:ea typeface="Calibri"/>
                        <a:cs typeface="B Nazanin" panose="00000400000000000000" pitchFamily="2" charset="-78"/>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pPr marL="0" marR="0" algn="ctr" rtl="1">
                        <a:lnSpc>
                          <a:spcPct val="115000"/>
                        </a:lnSpc>
                        <a:spcBef>
                          <a:spcPts val="0"/>
                        </a:spcBef>
                        <a:spcAft>
                          <a:spcPts val="0"/>
                        </a:spcAft>
                      </a:pPr>
                      <a:r>
                        <a:rPr lang="fa-IR" sz="1800" b="1" dirty="0">
                          <a:solidFill>
                            <a:schemeClr val="bg1"/>
                          </a:solidFill>
                          <a:effectLst/>
                          <a:latin typeface="MMA_Mitra"/>
                          <a:ea typeface="Calibri"/>
                          <a:cs typeface="B Nazanin" panose="00000400000000000000" pitchFamily="2" charset="-78"/>
                        </a:rPr>
                        <a:t>دعّ</a:t>
                      </a:r>
                      <a:endParaRPr lang="en-US" sz="1600" b="1" dirty="0">
                        <a:solidFill>
                          <a:schemeClr val="bg1"/>
                        </a:solidFill>
                        <a:effectLst/>
                        <a:latin typeface="Calibri"/>
                        <a:ea typeface="Calibri"/>
                        <a:cs typeface="B Nazanin" panose="00000400000000000000" pitchFamily="2" charset="-78"/>
                      </a:endParaRPr>
                    </a:p>
                  </a:txBody>
                  <a:tcPr marL="68580" marR="68580" marT="0" marB="0" anchor="ctr">
                    <a:solidFill>
                      <a:schemeClr val="accent1"/>
                    </a:solidFill>
                  </a:tcPr>
                </a:tc>
              </a:tr>
              <a:tr h="406575">
                <a:tc>
                  <a:txBody>
                    <a:bodyPr/>
                    <a:lstStyle/>
                    <a:p>
                      <a:pPr marL="0" marR="0" algn="just" rtl="1">
                        <a:lnSpc>
                          <a:spcPct val="115000"/>
                        </a:lnSpc>
                        <a:spcBef>
                          <a:spcPts val="0"/>
                        </a:spcBef>
                        <a:spcAft>
                          <a:spcPts val="0"/>
                        </a:spcAft>
                      </a:pPr>
                      <a:endParaRPr lang="en-US" sz="2000" dirty="0">
                        <a:effectLst/>
                        <a:latin typeface="Calibri"/>
                        <a:ea typeface="Calibri"/>
                        <a:cs typeface="B Nazanin" panose="00000400000000000000" pitchFamily="2" charset="-78"/>
                      </a:endParaRPr>
                    </a:p>
                  </a:txBody>
                  <a:tcPr marL="68580" marR="68580" marT="0" marB="0" anchor="ctr">
                    <a:lnR w="12700" cap="flat" cmpd="sng" algn="ctr">
                      <a:solidFill>
                        <a:schemeClr val="bg1"/>
                      </a:solidFill>
                      <a:prstDash val="solid"/>
                      <a:round/>
                      <a:headEnd type="none" w="med" len="med"/>
                      <a:tailEnd type="none" w="med" len="med"/>
                    </a:lnR>
                  </a:tcPr>
                </a:tc>
                <a:tc>
                  <a:txBody>
                    <a:bodyPr/>
                    <a:lstStyle/>
                    <a:p>
                      <a:pPr marL="0" marR="0" algn="just" rtl="1">
                        <a:lnSpc>
                          <a:spcPct val="115000"/>
                        </a:lnSpc>
                        <a:spcBef>
                          <a:spcPts val="0"/>
                        </a:spcBef>
                        <a:spcAft>
                          <a:spcPts val="0"/>
                        </a:spcAft>
                      </a:pPr>
                      <a:r>
                        <a:rPr lang="fa-IR" sz="1800">
                          <a:solidFill>
                            <a:srgbClr val="000000"/>
                          </a:solidFill>
                          <a:effectLst/>
                          <a:latin typeface="MMA_Mitra"/>
                          <a:ea typeface="Calibri"/>
                          <a:cs typeface="B Nazanin" panose="00000400000000000000" pitchFamily="2" charset="-78"/>
                        </a:rPr>
                        <a:t>کسي که پدر ندارد.</a:t>
                      </a:r>
                      <a:endParaRPr lang="en-US" sz="1600">
                        <a:effectLst/>
                        <a:latin typeface="Calibri"/>
                        <a:ea typeface="Calibri"/>
                        <a:cs typeface="B Nazanin" panose="00000400000000000000" pitchFamily="2" charset="-78"/>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pPr marL="0" marR="0" algn="ctr" rtl="1">
                        <a:lnSpc>
                          <a:spcPct val="115000"/>
                        </a:lnSpc>
                        <a:spcBef>
                          <a:spcPts val="0"/>
                        </a:spcBef>
                        <a:spcAft>
                          <a:spcPts val="0"/>
                        </a:spcAft>
                      </a:pPr>
                      <a:r>
                        <a:rPr lang="fa-IR" sz="1800" b="1" dirty="0">
                          <a:solidFill>
                            <a:schemeClr val="bg1"/>
                          </a:solidFill>
                          <a:effectLst/>
                          <a:latin typeface="MMA_Mitra"/>
                          <a:ea typeface="Calibri"/>
                          <a:cs typeface="B Nazanin" panose="00000400000000000000" pitchFamily="2" charset="-78"/>
                        </a:rPr>
                        <a:t>يتيم</a:t>
                      </a:r>
                      <a:endParaRPr lang="en-US" sz="1600" b="1" dirty="0">
                        <a:solidFill>
                          <a:schemeClr val="bg1"/>
                        </a:solidFill>
                        <a:effectLst/>
                        <a:latin typeface="Calibri"/>
                        <a:ea typeface="Calibri"/>
                        <a:cs typeface="B Nazanin" panose="00000400000000000000" pitchFamily="2" charset="-78"/>
                      </a:endParaRPr>
                    </a:p>
                  </a:txBody>
                  <a:tcPr marL="68580" marR="68580" marT="0" marB="0" anchor="ctr">
                    <a:solidFill>
                      <a:schemeClr val="accent1"/>
                    </a:solidFill>
                  </a:tcPr>
                </a:tc>
              </a:tr>
              <a:tr h="406575">
                <a:tc>
                  <a:txBody>
                    <a:bodyPr/>
                    <a:lstStyle/>
                    <a:p>
                      <a:pPr marL="0" marR="0" algn="just" rtl="1">
                        <a:lnSpc>
                          <a:spcPct val="115000"/>
                        </a:lnSpc>
                        <a:spcBef>
                          <a:spcPts val="0"/>
                        </a:spcBef>
                        <a:spcAft>
                          <a:spcPts val="0"/>
                        </a:spcAft>
                      </a:pPr>
                      <a:endParaRPr lang="en-US" sz="2000">
                        <a:effectLst/>
                        <a:latin typeface="Calibri"/>
                        <a:ea typeface="Calibri"/>
                        <a:cs typeface="B Nazanin" panose="00000400000000000000" pitchFamily="2" charset="-78"/>
                      </a:endParaRPr>
                    </a:p>
                  </a:txBody>
                  <a:tcPr marL="68580" marR="68580" marT="0" marB="0" anchor="ctr">
                    <a:lnR w="12700" cap="flat" cmpd="sng" algn="ctr">
                      <a:solidFill>
                        <a:schemeClr val="bg1"/>
                      </a:solidFill>
                      <a:prstDash val="solid"/>
                      <a:round/>
                      <a:headEnd type="none" w="med" len="med"/>
                      <a:tailEnd type="none" w="med" len="med"/>
                    </a:lnR>
                  </a:tcPr>
                </a:tc>
                <a:tc>
                  <a:txBody>
                    <a:bodyPr/>
                    <a:lstStyle/>
                    <a:p>
                      <a:pPr marL="0" marR="0" algn="just" rtl="1">
                        <a:lnSpc>
                          <a:spcPct val="115000"/>
                        </a:lnSpc>
                        <a:spcBef>
                          <a:spcPts val="0"/>
                        </a:spcBef>
                        <a:spcAft>
                          <a:spcPts val="0"/>
                        </a:spcAft>
                      </a:pPr>
                      <a:r>
                        <a:rPr lang="fa-IR" sz="1800">
                          <a:solidFill>
                            <a:srgbClr val="000000"/>
                          </a:solidFill>
                          <a:effectLst/>
                          <a:latin typeface="MMA_Mitra"/>
                          <a:ea typeface="Calibri"/>
                          <a:cs typeface="B Nazanin" panose="00000400000000000000" pitchFamily="2" charset="-78"/>
                        </a:rPr>
                        <a:t>اشتياق کسي را براي چيزي برانگيختن.</a:t>
                      </a:r>
                      <a:endParaRPr lang="en-US" sz="1600">
                        <a:effectLst/>
                        <a:latin typeface="Calibri"/>
                        <a:ea typeface="Calibri"/>
                        <a:cs typeface="B Nazanin" panose="00000400000000000000" pitchFamily="2" charset="-78"/>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pPr marL="0" marR="0" algn="ctr" rtl="1">
                        <a:lnSpc>
                          <a:spcPct val="115000"/>
                        </a:lnSpc>
                        <a:spcBef>
                          <a:spcPts val="0"/>
                        </a:spcBef>
                        <a:spcAft>
                          <a:spcPts val="0"/>
                        </a:spcAft>
                      </a:pPr>
                      <a:r>
                        <a:rPr lang="fa-IR" sz="1800" b="1" dirty="0">
                          <a:solidFill>
                            <a:schemeClr val="bg1"/>
                          </a:solidFill>
                          <a:effectLst/>
                          <a:latin typeface="MMA_Mitra"/>
                          <a:ea typeface="Calibri"/>
                          <a:cs typeface="B Nazanin" panose="00000400000000000000" pitchFamily="2" charset="-78"/>
                        </a:rPr>
                        <a:t>حضّ</a:t>
                      </a:r>
                      <a:endParaRPr lang="en-US" sz="1600" b="1" dirty="0">
                        <a:solidFill>
                          <a:schemeClr val="bg1"/>
                        </a:solidFill>
                        <a:effectLst/>
                        <a:latin typeface="Calibri"/>
                        <a:ea typeface="Calibri"/>
                        <a:cs typeface="B Nazanin" panose="00000400000000000000" pitchFamily="2" charset="-78"/>
                      </a:endParaRPr>
                    </a:p>
                  </a:txBody>
                  <a:tcPr marL="68580" marR="68580" marT="0" marB="0" anchor="ctr">
                    <a:solidFill>
                      <a:schemeClr val="accent1"/>
                    </a:solidFill>
                  </a:tcPr>
                </a:tc>
              </a:tr>
              <a:tr h="406575">
                <a:tc>
                  <a:txBody>
                    <a:bodyPr/>
                    <a:lstStyle/>
                    <a:p>
                      <a:pPr marL="0" marR="0" algn="just" rtl="1">
                        <a:lnSpc>
                          <a:spcPct val="115000"/>
                        </a:lnSpc>
                        <a:spcBef>
                          <a:spcPts val="0"/>
                        </a:spcBef>
                        <a:spcAft>
                          <a:spcPts val="0"/>
                        </a:spcAft>
                      </a:pPr>
                      <a:endParaRPr lang="en-US" sz="2000">
                        <a:effectLst/>
                        <a:latin typeface="Calibri"/>
                        <a:ea typeface="Calibri"/>
                        <a:cs typeface="B Nazanin" panose="00000400000000000000" pitchFamily="2" charset="-78"/>
                      </a:endParaRPr>
                    </a:p>
                  </a:txBody>
                  <a:tcPr marL="68580" marR="68580" marT="0" marB="0" anchor="ctr">
                    <a:lnR w="12700" cap="flat" cmpd="sng" algn="ctr">
                      <a:solidFill>
                        <a:schemeClr val="bg1"/>
                      </a:solidFill>
                      <a:prstDash val="solid"/>
                      <a:round/>
                      <a:headEnd type="none" w="med" len="med"/>
                      <a:tailEnd type="none" w="med" len="med"/>
                    </a:lnR>
                  </a:tcPr>
                </a:tc>
                <a:tc>
                  <a:txBody>
                    <a:bodyPr/>
                    <a:lstStyle/>
                    <a:p>
                      <a:pPr marL="0" marR="0" algn="just" rtl="1">
                        <a:lnSpc>
                          <a:spcPct val="115000"/>
                        </a:lnSpc>
                        <a:spcBef>
                          <a:spcPts val="0"/>
                        </a:spcBef>
                        <a:spcAft>
                          <a:spcPts val="0"/>
                        </a:spcAft>
                      </a:pPr>
                      <a:r>
                        <a:rPr lang="fa-IR" sz="1800">
                          <a:solidFill>
                            <a:srgbClr val="000000"/>
                          </a:solidFill>
                          <a:effectLst/>
                          <a:latin typeface="MMA_Mitra"/>
                          <a:ea typeface="Calibri"/>
                          <a:cs typeface="B Nazanin" panose="00000400000000000000" pitchFamily="2" charset="-78"/>
                        </a:rPr>
                        <a:t>مزه داشتن.</a:t>
                      </a:r>
                      <a:endParaRPr lang="en-US" sz="1600">
                        <a:effectLst/>
                        <a:latin typeface="Calibri"/>
                        <a:ea typeface="Calibri"/>
                        <a:cs typeface="B Nazanin" panose="00000400000000000000" pitchFamily="2" charset="-78"/>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pPr marL="0" marR="0" algn="ctr" rtl="1">
                        <a:lnSpc>
                          <a:spcPct val="115000"/>
                        </a:lnSpc>
                        <a:spcBef>
                          <a:spcPts val="0"/>
                        </a:spcBef>
                        <a:spcAft>
                          <a:spcPts val="0"/>
                        </a:spcAft>
                      </a:pPr>
                      <a:r>
                        <a:rPr lang="fa-IR" sz="1800" b="1" dirty="0">
                          <a:solidFill>
                            <a:schemeClr val="bg1"/>
                          </a:solidFill>
                          <a:effectLst/>
                          <a:latin typeface="MMA_Mitra"/>
                          <a:ea typeface="Calibri"/>
                          <a:cs typeface="B Nazanin" panose="00000400000000000000" pitchFamily="2" charset="-78"/>
                        </a:rPr>
                        <a:t>طعم</a:t>
                      </a:r>
                      <a:endParaRPr lang="en-US" sz="1600" b="1" dirty="0">
                        <a:solidFill>
                          <a:schemeClr val="bg1"/>
                        </a:solidFill>
                        <a:effectLst/>
                        <a:latin typeface="Calibri"/>
                        <a:ea typeface="Calibri"/>
                        <a:cs typeface="B Nazanin" panose="00000400000000000000" pitchFamily="2" charset="-78"/>
                      </a:endParaRPr>
                    </a:p>
                  </a:txBody>
                  <a:tcPr marL="68580" marR="68580" marT="0" marB="0" anchor="ctr">
                    <a:solidFill>
                      <a:schemeClr val="accent1"/>
                    </a:solidFill>
                  </a:tcPr>
                </a:tc>
              </a:tr>
              <a:tr h="437413">
                <a:tc>
                  <a:txBody>
                    <a:bodyPr/>
                    <a:lstStyle/>
                    <a:p>
                      <a:pPr marL="0" marR="0" algn="just" rtl="1">
                        <a:lnSpc>
                          <a:spcPct val="115000"/>
                        </a:lnSpc>
                        <a:spcBef>
                          <a:spcPts val="0"/>
                        </a:spcBef>
                        <a:spcAft>
                          <a:spcPts val="0"/>
                        </a:spcAft>
                      </a:pPr>
                      <a:endParaRPr lang="en-US" sz="2000">
                        <a:effectLst/>
                        <a:latin typeface="Calibri"/>
                        <a:ea typeface="Calibri"/>
                        <a:cs typeface="B Nazanin" panose="00000400000000000000" pitchFamily="2" charset="-78"/>
                      </a:endParaRPr>
                    </a:p>
                  </a:txBody>
                  <a:tcPr marL="68580" marR="68580" marT="0" marB="0" anchor="ctr">
                    <a:lnR w="12700" cap="flat" cmpd="sng" algn="ctr">
                      <a:solidFill>
                        <a:schemeClr val="bg1"/>
                      </a:solidFill>
                      <a:prstDash val="solid"/>
                      <a:round/>
                      <a:headEnd type="none" w="med" len="med"/>
                      <a:tailEnd type="none" w="med" len="med"/>
                    </a:lnR>
                  </a:tcPr>
                </a:tc>
                <a:tc>
                  <a:txBody>
                    <a:bodyPr/>
                    <a:lstStyle/>
                    <a:p>
                      <a:pPr marL="0" marR="0" algn="just" rtl="1">
                        <a:lnSpc>
                          <a:spcPct val="115000"/>
                        </a:lnSpc>
                        <a:spcBef>
                          <a:spcPts val="0"/>
                        </a:spcBef>
                        <a:spcAft>
                          <a:spcPts val="0"/>
                        </a:spcAft>
                      </a:pPr>
                      <a:r>
                        <a:rPr lang="fa-IR" sz="1800">
                          <a:solidFill>
                            <a:srgbClr val="000000"/>
                          </a:solidFill>
                          <a:effectLst/>
                          <a:latin typeface="MMA_Mitra"/>
                          <a:ea typeface="Calibri"/>
                          <a:cs typeface="B Nazanin" panose="00000400000000000000" pitchFamily="2" charset="-78"/>
                        </a:rPr>
                        <a:t>آرام گرفتن.</a:t>
                      </a:r>
                      <a:endParaRPr lang="en-US" sz="1600">
                        <a:effectLst/>
                        <a:latin typeface="Calibri"/>
                        <a:ea typeface="Calibri"/>
                        <a:cs typeface="B Nazanin" panose="00000400000000000000" pitchFamily="2" charset="-78"/>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pPr marL="0" marR="0" algn="ctr" rtl="1">
                        <a:lnSpc>
                          <a:spcPct val="115000"/>
                        </a:lnSpc>
                        <a:spcBef>
                          <a:spcPts val="0"/>
                        </a:spcBef>
                        <a:spcAft>
                          <a:spcPts val="0"/>
                        </a:spcAft>
                      </a:pPr>
                      <a:r>
                        <a:rPr lang="fa-IR" sz="1800" b="1" dirty="0">
                          <a:solidFill>
                            <a:schemeClr val="bg1"/>
                          </a:solidFill>
                          <a:effectLst/>
                          <a:latin typeface="MMA_Mitra"/>
                          <a:ea typeface="Calibri"/>
                          <a:cs typeface="B Nazanin" panose="00000400000000000000" pitchFamily="2" charset="-78"/>
                        </a:rPr>
                        <a:t>سکن</a:t>
                      </a:r>
                      <a:endParaRPr lang="en-US" sz="1600" b="1" dirty="0">
                        <a:solidFill>
                          <a:schemeClr val="bg1"/>
                        </a:solidFill>
                        <a:effectLst/>
                        <a:latin typeface="Calibri"/>
                        <a:ea typeface="Calibri"/>
                        <a:cs typeface="B Nazanin" panose="00000400000000000000" pitchFamily="2" charset="-78"/>
                      </a:endParaRPr>
                    </a:p>
                  </a:txBody>
                  <a:tcPr marL="68580" marR="68580" marT="0" marB="0" anchor="ctr">
                    <a:solidFill>
                      <a:schemeClr val="accent1"/>
                    </a:solidFill>
                  </a:tcPr>
                </a:tc>
              </a:tr>
              <a:tr h="406575">
                <a:tc>
                  <a:txBody>
                    <a:bodyPr/>
                    <a:lstStyle/>
                    <a:p>
                      <a:pPr marL="0" marR="0" algn="just" rtl="1">
                        <a:lnSpc>
                          <a:spcPct val="115000"/>
                        </a:lnSpc>
                        <a:spcBef>
                          <a:spcPts val="0"/>
                        </a:spcBef>
                        <a:spcAft>
                          <a:spcPts val="0"/>
                        </a:spcAft>
                      </a:pPr>
                      <a:endParaRPr lang="en-US" sz="2000" dirty="0">
                        <a:effectLst/>
                        <a:latin typeface="Calibri"/>
                        <a:ea typeface="Calibri"/>
                        <a:cs typeface="B Nazanin" panose="00000400000000000000" pitchFamily="2" charset="-78"/>
                      </a:endParaRPr>
                    </a:p>
                  </a:txBody>
                  <a:tcPr marL="68580" marR="68580" marT="0" marB="0" anchor="ctr">
                    <a:lnR w="12700" cap="flat" cmpd="sng" algn="ctr">
                      <a:solidFill>
                        <a:schemeClr val="bg1"/>
                      </a:solidFill>
                      <a:prstDash val="solid"/>
                      <a:round/>
                      <a:headEnd type="none" w="med" len="med"/>
                      <a:tailEnd type="none" w="med" len="med"/>
                    </a:lnR>
                  </a:tcPr>
                </a:tc>
                <a:tc>
                  <a:txBody>
                    <a:bodyPr/>
                    <a:lstStyle/>
                    <a:p>
                      <a:pPr marL="0" marR="0" algn="just" rtl="1">
                        <a:lnSpc>
                          <a:spcPct val="115000"/>
                        </a:lnSpc>
                        <a:spcBef>
                          <a:spcPts val="0"/>
                        </a:spcBef>
                        <a:spcAft>
                          <a:spcPts val="0"/>
                        </a:spcAft>
                      </a:pPr>
                      <a:r>
                        <a:rPr lang="fa-IR" sz="1800">
                          <a:solidFill>
                            <a:srgbClr val="000000"/>
                          </a:solidFill>
                          <a:effectLst/>
                          <a:latin typeface="MMA_Mitra"/>
                          <a:ea typeface="Calibri"/>
                          <a:cs typeface="B Nazanin" panose="00000400000000000000" pitchFamily="2" charset="-78"/>
                        </a:rPr>
                        <a:t>نيايش و ستايش کردن. </a:t>
                      </a:r>
                      <a:endParaRPr lang="en-US" sz="1600">
                        <a:effectLst/>
                        <a:latin typeface="Calibri"/>
                        <a:ea typeface="Calibri"/>
                        <a:cs typeface="B Nazanin" panose="00000400000000000000" pitchFamily="2" charset="-78"/>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pPr marL="0" marR="0" algn="ctr" rtl="1">
                        <a:lnSpc>
                          <a:spcPct val="115000"/>
                        </a:lnSpc>
                        <a:spcBef>
                          <a:spcPts val="0"/>
                        </a:spcBef>
                        <a:spcAft>
                          <a:spcPts val="0"/>
                        </a:spcAft>
                      </a:pPr>
                      <a:r>
                        <a:rPr lang="fa-IR" sz="1800" b="1" dirty="0">
                          <a:solidFill>
                            <a:schemeClr val="bg1"/>
                          </a:solidFill>
                          <a:effectLst/>
                          <a:latin typeface="Calibri"/>
                          <a:ea typeface="Calibri"/>
                          <a:cs typeface="B Nazanin" panose="00000400000000000000" pitchFamily="2" charset="-78"/>
                        </a:rPr>
                        <a:t>صلو</a:t>
                      </a:r>
                      <a:endParaRPr lang="en-US" sz="1600" b="1" dirty="0">
                        <a:solidFill>
                          <a:schemeClr val="bg1"/>
                        </a:solidFill>
                        <a:effectLst/>
                        <a:latin typeface="Calibri"/>
                        <a:ea typeface="Calibri"/>
                        <a:cs typeface="B Nazanin" panose="00000400000000000000" pitchFamily="2" charset="-78"/>
                      </a:endParaRPr>
                    </a:p>
                  </a:txBody>
                  <a:tcPr marL="68580" marR="68580" marT="0" marB="0" anchor="ctr">
                    <a:solidFill>
                      <a:schemeClr val="accent1"/>
                    </a:solidFill>
                  </a:tcPr>
                </a:tc>
              </a:tr>
              <a:tr h="406575">
                <a:tc>
                  <a:txBody>
                    <a:bodyPr/>
                    <a:lstStyle/>
                    <a:p>
                      <a:pPr marL="0" marR="0" algn="just" rtl="1">
                        <a:lnSpc>
                          <a:spcPct val="115000"/>
                        </a:lnSpc>
                        <a:spcBef>
                          <a:spcPts val="0"/>
                        </a:spcBef>
                        <a:spcAft>
                          <a:spcPts val="0"/>
                        </a:spcAft>
                      </a:pPr>
                      <a:endParaRPr lang="en-US" sz="2000" dirty="0">
                        <a:effectLst/>
                        <a:latin typeface="Calibri"/>
                        <a:ea typeface="Calibri"/>
                        <a:cs typeface="B Nazanin" panose="00000400000000000000" pitchFamily="2" charset="-78"/>
                      </a:endParaRPr>
                    </a:p>
                  </a:txBody>
                  <a:tcPr marL="68580" marR="68580" marT="0" marB="0" anchor="ctr">
                    <a:lnR w="12700" cap="flat" cmpd="sng" algn="ctr">
                      <a:solidFill>
                        <a:schemeClr val="bg1"/>
                      </a:solidFill>
                      <a:prstDash val="solid"/>
                      <a:round/>
                      <a:headEnd type="none" w="med" len="med"/>
                      <a:tailEnd type="none" w="med" len="med"/>
                    </a:lnR>
                  </a:tcPr>
                </a:tc>
                <a:tc>
                  <a:txBody>
                    <a:bodyPr/>
                    <a:lstStyle/>
                    <a:p>
                      <a:pPr marL="0" marR="0" algn="just" rtl="1">
                        <a:lnSpc>
                          <a:spcPct val="115000"/>
                        </a:lnSpc>
                        <a:spcBef>
                          <a:spcPts val="0"/>
                        </a:spcBef>
                        <a:spcAft>
                          <a:spcPts val="0"/>
                        </a:spcAft>
                      </a:pPr>
                      <a:r>
                        <a:rPr lang="fa-IR" sz="1800">
                          <a:solidFill>
                            <a:srgbClr val="000000"/>
                          </a:solidFill>
                          <a:effectLst/>
                          <a:latin typeface="MMA_Mitra"/>
                          <a:ea typeface="Calibri"/>
                          <a:cs typeface="B Nazanin" panose="00000400000000000000" pitchFamily="2" charset="-78"/>
                        </a:rPr>
                        <a:t>غفلت.</a:t>
                      </a:r>
                      <a:endParaRPr lang="en-US" sz="1600">
                        <a:effectLst/>
                        <a:latin typeface="Calibri"/>
                        <a:ea typeface="Calibri"/>
                        <a:cs typeface="B Nazanin" panose="00000400000000000000" pitchFamily="2" charset="-78"/>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pPr marL="0" marR="0" algn="ctr" rtl="1">
                        <a:lnSpc>
                          <a:spcPct val="115000"/>
                        </a:lnSpc>
                        <a:spcBef>
                          <a:spcPts val="0"/>
                        </a:spcBef>
                        <a:spcAft>
                          <a:spcPts val="0"/>
                        </a:spcAft>
                      </a:pPr>
                      <a:r>
                        <a:rPr lang="fa-IR" sz="1800" b="1" dirty="0">
                          <a:solidFill>
                            <a:schemeClr val="bg1"/>
                          </a:solidFill>
                          <a:effectLst/>
                          <a:latin typeface="MMA_Mitra"/>
                          <a:ea typeface="Calibri"/>
                          <a:cs typeface="B Nazanin" panose="00000400000000000000" pitchFamily="2" charset="-78"/>
                        </a:rPr>
                        <a:t>سهو</a:t>
                      </a:r>
                      <a:endParaRPr lang="en-US" sz="1600" b="1" dirty="0">
                        <a:solidFill>
                          <a:schemeClr val="bg1"/>
                        </a:solidFill>
                        <a:effectLst/>
                        <a:latin typeface="Calibri"/>
                        <a:ea typeface="Calibri"/>
                        <a:cs typeface="B Nazanin" panose="00000400000000000000" pitchFamily="2" charset="-78"/>
                      </a:endParaRPr>
                    </a:p>
                  </a:txBody>
                  <a:tcPr marL="68580" marR="68580" marT="0" marB="0" anchor="ctr">
                    <a:solidFill>
                      <a:schemeClr val="accent1"/>
                    </a:solidFill>
                  </a:tcPr>
                </a:tc>
              </a:tr>
              <a:tr h="406575">
                <a:tc>
                  <a:txBody>
                    <a:bodyPr/>
                    <a:lstStyle/>
                    <a:p>
                      <a:pPr marL="0" marR="0" algn="just" rtl="1">
                        <a:lnSpc>
                          <a:spcPct val="115000"/>
                        </a:lnSpc>
                        <a:spcBef>
                          <a:spcPts val="0"/>
                        </a:spcBef>
                        <a:spcAft>
                          <a:spcPts val="0"/>
                        </a:spcAft>
                      </a:pPr>
                      <a:endParaRPr lang="en-US" sz="2000" dirty="0">
                        <a:effectLst/>
                        <a:latin typeface="Calibri"/>
                        <a:ea typeface="Calibri"/>
                        <a:cs typeface="B Nazanin" panose="00000400000000000000" pitchFamily="2" charset="-78"/>
                      </a:endParaRPr>
                    </a:p>
                  </a:txBody>
                  <a:tcPr marL="68580" marR="68580" marT="0" marB="0" anchor="ctr">
                    <a:lnR w="12700" cap="flat" cmpd="sng" algn="ctr">
                      <a:solidFill>
                        <a:schemeClr val="bg1"/>
                      </a:solidFill>
                      <a:prstDash val="solid"/>
                      <a:round/>
                      <a:headEnd type="none" w="med" len="med"/>
                      <a:tailEnd type="none" w="med" len="med"/>
                    </a:lnR>
                  </a:tcPr>
                </a:tc>
                <a:tc>
                  <a:txBody>
                    <a:bodyPr/>
                    <a:lstStyle/>
                    <a:p>
                      <a:pPr marL="0" marR="0" algn="just" rtl="1">
                        <a:lnSpc>
                          <a:spcPct val="115000"/>
                        </a:lnSpc>
                        <a:spcBef>
                          <a:spcPts val="0"/>
                        </a:spcBef>
                        <a:spcAft>
                          <a:spcPts val="0"/>
                        </a:spcAft>
                      </a:pPr>
                      <a:r>
                        <a:rPr lang="fa-IR" sz="1800" dirty="0">
                          <a:solidFill>
                            <a:srgbClr val="000000"/>
                          </a:solidFill>
                          <a:effectLst/>
                          <a:latin typeface="MMA_Mitra"/>
                          <a:ea typeface="Calibri"/>
                          <a:cs typeface="B Nazanin" panose="00000400000000000000" pitchFamily="2" charset="-78"/>
                        </a:rPr>
                        <a:t>دست برداشتن از چيزي.</a:t>
                      </a:r>
                      <a:endParaRPr lang="en-US" sz="1600" dirty="0">
                        <a:effectLst/>
                        <a:latin typeface="Calibri"/>
                        <a:ea typeface="Calibri"/>
                        <a:cs typeface="B Nazanin" panose="00000400000000000000" pitchFamily="2" charset="-78"/>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pPr marL="0" marR="0" algn="ctr" rtl="1">
                        <a:lnSpc>
                          <a:spcPct val="115000"/>
                        </a:lnSpc>
                        <a:spcBef>
                          <a:spcPts val="0"/>
                        </a:spcBef>
                        <a:spcAft>
                          <a:spcPts val="0"/>
                        </a:spcAft>
                      </a:pPr>
                      <a:r>
                        <a:rPr lang="fa-IR" sz="1800" b="1" dirty="0">
                          <a:solidFill>
                            <a:schemeClr val="bg1"/>
                          </a:solidFill>
                          <a:effectLst/>
                          <a:latin typeface="MMA_Mitra"/>
                          <a:ea typeface="Calibri"/>
                          <a:cs typeface="B Nazanin" panose="00000400000000000000" pitchFamily="2" charset="-78"/>
                        </a:rPr>
                        <a:t>منع</a:t>
                      </a:r>
                      <a:endParaRPr lang="en-US" sz="1600" b="1" dirty="0">
                        <a:solidFill>
                          <a:schemeClr val="bg1"/>
                        </a:solidFill>
                        <a:effectLst/>
                        <a:latin typeface="Calibri"/>
                        <a:ea typeface="Calibri"/>
                        <a:cs typeface="B Nazanin" panose="00000400000000000000" pitchFamily="2" charset="-78"/>
                      </a:endParaRPr>
                    </a:p>
                  </a:txBody>
                  <a:tcPr marL="68580" marR="68580" marT="0" marB="0" anchor="ctr">
                    <a:solidFill>
                      <a:schemeClr val="accent1"/>
                    </a:solidFill>
                  </a:tcPr>
                </a:tc>
              </a:tr>
              <a:tr h="922910">
                <a:tc>
                  <a:txBody>
                    <a:bodyPr/>
                    <a:lstStyle/>
                    <a:p>
                      <a:pPr marL="0" marR="0" algn="just" rtl="1">
                        <a:lnSpc>
                          <a:spcPct val="115000"/>
                        </a:lnSpc>
                        <a:spcBef>
                          <a:spcPts val="0"/>
                        </a:spcBef>
                        <a:spcAft>
                          <a:spcPts val="0"/>
                        </a:spcAft>
                      </a:pPr>
                      <a:endParaRPr lang="en-US" sz="2000" dirty="0">
                        <a:effectLst/>
                        <a:latin typeface="Calibri"/>
                        <a:ea typeface="Calibri"/>
                        <a:cs typeface="B Nazanin" panose="00000400000000000000" pitchFamily="2" charset="-78"/>
                      </a:endParaRPr>
                    </a:p>
                  </a:txBody>
                  <a:tcPr marL="68580" marR="68580" marT="0" marB="0" anchor="ctr">
                    <a:lnR w="12700" cap="flat" cmpd="sng" algn="ctr">
                      <a:solidFill>
                        <a:schemeClr val="bg1"/>
                      </a:solidFill>
                      <a:prstDash val="solid"/>
                      <a:round/>
                      <a:headEnd type="none" w="med" len="med"/>
                      <a:tailEnd type="none" w="med" len="med"/>
                    </a:lnR>
                  </a:tcPr>
                </a:tc>
                <a:tc>
                  <a:txBody>
                    <a:bodyPr/>
                    <a:lstStyle/>
                    <a:p>
                      <a:pPr marL="0" marR="0" algn="just" rtl="1">
                        <a:lnSpc>
                          <a:spcPct val="115000"/>
                        </a:lnSpc>
                        <a:spcBef>
                          <a:spcPts val="0"/>
                        </a:spcBef>
                        <a:spcAft>
                          <a:spcPts val="0"/>
                        </a:spcAft>
                      </a:pPr>
                      <a:r>
                        <a:rPr lang="fa-IR" sz="1600" dirty="0">
                          <a:solidFill>
                            <a:srgbClr val="000000"/>
                          </a:solidFill>
                          <a:effectLst/>
                          <a:latin typeface="MMA_Mitra"/>
                          <a:ea typeface="Calibri"/>
                          <a:cs typeface="B Nazanin" panose="00000400000000000000" pitchFamily="2" charset="-78"/>
                        </a:rPr>
                        <a:t>ماعون آنست كه پيوسته در گردش و جريان است، چنانكه آن را تبر، ديك، دستاس و مانند آن كه معمولا به عاريه داده مي</a:t>
                      </a:r>
                      <a:r>
                        <a:rPr lang="fa-IR" sz="1600" dirty="0">
                          <a:effectLst/>
                          <a:latin typeface="Calibri"/>
                          <a:ea typeface="Calibri"/>
                          <a:cs typeface="B Nazanin" panose="00000400000000000000" pitchFamily="2" charset="-78"/>
                        </a:rPr>
                        <a:t>​</a:t>
                      </a:r>
                      <a:r>
                        <a:rPr lang="fa-IR" sz="1600" dirty="0">
                          <a:solidFill>
                            <a:srgbClr val="000000"/>
                          </a:solidFill>
                          <a:effectLst/>
                          <a:latin typeface="MMA_Mitra"/>
                          <a:ea typeface="Calibri"/>
                          <a:cs typeface="B Nazanin" panose="00000400000000000000" pitchFamily="2" charset="-78"/>
                        </a:rPr>
                        <a:t>شوند، معنى كرده‏اند و ايضا مانند قرض دادن، صدقه دادن، و زكات كه در ميان مردم جريان دارند.</a:t>
                      </a:r>
                      <a:endParaRPr lang="en-US" sz="1600" dirty="0">
                        <a:effectLst/>
                        <a:latin typeface="Calibri"/>
                        <a:ea typeface="Calibri"/>
                        <a:cs typeface="B Nazanin" panose="00000400000000000000" pitchFamily="2" charset="-78"/>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pPr marL="0" marR="0" algn="ctr" rtl="1">
                        <a:lnSpc>
                          <a:spcPct val="115000"/>
                        </a:lnSpc>
                        <a:spcBef>
                          <a:spcPts val="0"/>
                        </a:spcBef>
                        <a:spcAft>
                          <a:spcPts val="0"/>
                        </a:spcAft>
                      </a:pPr>
                      <a:r>
                        <a:rPr lang="fa-IR" sz="1800" b="1" dirty="0">
                          <a:solidFill>
                            <a:schemeClr val="bg1"/>
                          </a:solidFill>
                          <a:effectLst/>
                          <a:latin typeface="MMA_Mitra"/>
                          <a:ea typeface="Calibri"/>
                          <a:cs typeface="B Nazanin" panose="00000400000000000000" pitchFamily="2" charset="-78"/>
                        </a:rPr>
                        <a:t>معن</a:t>
                      </a:r>
                      <a:endParaRPr lang="en-US" sz="1600" b="1" dirty="0">
                        <a:solidFill>
                          <a:schemeClr val="bg1"/>
                        </a:solidFill>
                        <a:effectLst/>
                        <a:latin typeface="Calibri"/>
                        <a:ea typeface="Calibri"/>
                        <a:cs typeface="B Nazanin" panose="00000400000000000000" pitchFamily="2" charset="-78"/>
                      </a:endParaRPr>
                    </a:p>
                  </a:txBody>
                  <a:tcPr marL="68580" marR="68580" marT="0" marB="0" anchor="ctr">
                    <a:solidFill>
                      <a:schemeClr val="accent1"/>
                    </a:solidFill>
                  </a:tcPr>
                </a:tc>
              </a:tr>
            </a:tbl>
          </a:graphicData>
        </a:graphic>
      </p:graphicFrame>
      <p:sp>
        <p:nvSpPr>
          <p:cNvPr id="3" name="Title 2"/>
          <p:cNvSpPr>
            <a:spLocks noGrp="1"/>
          </p:cNvSpPr>
          <p:nvPr>
            <p:ph type="title"/>
          </p:nvPr>
        </p:nvSpPr>
        <p:spPr/>
        <p:txBody>
          <a:bodyPr/>
          <a:lstStyle/>
          <a:p>
            <a:r>
              <a:rPr lang="fa-IR" dirty="0"/>
              <a:t>ب: تصویرسازی کلمات</a:t>
            </a:r>
            <a:endParaRPr lang="en-US" dirty="0"/>
          </a:p>
        </p:txBody>
      </p:sp>
    </p:spTree>
    <p:extLst>
      <p:ext uri="{BB962C8B-B14F-4D97-AF65-F5344CB8AC3E}">
        <p14:creationId xmlns:p14="http://schemas.microsoft.com/office/powerpoint/2010/main" val="3903833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2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415069730"/>
              </p:ext>
            </p:extLst>
          </p:nvPr>
        </p:nvGraphicFramePr>
        <p:xfrm>
          <a:off x="8773202" y="1196752"/>
          <a:ext cx="840251"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Content Placeholder 3"/>
          <p:cNvGraphicFramePr>
            <a:graphicFrameLocks noGrp="1"/>
          </p:cNvGraphicFramePr>
          <p:nvPr>
            <p:ph idx="1"/>
            <p:extLst>
              <p:ext uri="{D42A27DB-BD31-4B8C-83A1-F6EECF244321}">
                <p14:modId xmlns:p14="http://schemas.microsoft.com/office/powerpoint/2010/main" val="403669825"/>
              </p:ext>
            </p:extLst>
          </p:nvPr>
        </p:nvGraphicFramePr>
        <p:xfrm>
          <a:off x="756469" y="1268760"/>
          <a:ext cx="7416824" cy="482453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Title 2"/>
          <p:cNvSpPr>
            <a:spLocks noGrp="1"/>
          </p:cNvSpPr>
          <p:nvPr>
            <p:ph type="title"/>
          </p:nvPr>
        </p:nvSpPr>
        <p:spPr/>
        <p:txBody>
          <a:bodyPr/>
          <a:lstStyle/>
          <a:p>
            <a:r>
              <a:rPr lang="fa-IR" dirty="0"/>
              <a:t>ج: ارتباط بین کلمات سوره</a:t>
            </a:r>
            <a:endParaRPr lang="en-US" dirty="0"/>
          </a:p>
        </p:txBody>
      </p:sp>
    </p:spTree>
    <p:extLst>
      <p:ext uri="{BB962C8B-B14F-4D97-AF65-F5344CB8AC3E}">
        <p14:creationId xmlns:p14="http://schemas.microsoft.com/office/powerpoint/2010/main" val="3903833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5FDCF112-77C6-452A-8151-4A518FE1FBCB}"/>
                                            </p:graphicEl>
                                          </p:spTgt>
                                        </p:tgtEl>
                                        <p:attrNameLst>
                                          <p:attrName>style.visibility</p:attrName>
                                        </p:attrNameLst>
                                      </p:cBhvr>
                                      <p:to>
                                        <p:strVal val="visible"/>
                                      </p:to>
                                    </p:set>
                                    <p:animEffect transition="in" filter="fade">
                                      <p:cBhvr>
                                        <p:cTn id="7" dur="500"/>
                                        <p:tgtEl>
                                          <p:spTgt spid="4">
                                            <p:graphicEl>
                                              <a:dgm id="{5FDCF112-77C6-452A-8151-4A518FE1FBC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9BC35B41-8C23-475C-B7CD-3E925CCE4C0A}"/>
                                            </p:graphicEl>
                                          </p:spTgt>
                                        </p:tgtEl>
                                        <p:attrNameLst>
                                          <p:attrName>style.visibility</p:attrName>
                                        </p:attrNameLst>
                                      </p:cBhvr>
                                      <p:to>
                                        <p:strVal val="visible"/>
                                      </p:to>
                                    </p:set>
                                    <p:animEffect transition="in" filter="fade">
                                      <p:cBhvr>
                                        <p:cTn id="12" dur="500"/>
                                        <p:tgtEl>
                                          <p:spTgt spid="4">
                                            <p:graphicEl>
                                              <a:dgm id="{9BC35B41-8C23-475C-B7CD-3E925CCE4C0A}"/>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A32E174D-92A8-418B-BF5D-A5FE06C03154}"/>
                                            </p:graphicEl>
                                          </p:spTgt>
                                        </p:tgtEl>
                                        <p:attrNameLst>
                                          <p:attrName>style.visibility</p:attrName>
                                        </p:attrNameLst>
                                      </p:cBhvr>
                                      <p:to>
                                        <p:strVal val="visible"/>
                                      </p:to>
                                    </p:set>
                                    <p:animEffect transition="in" filter="fade">
                                      <p:cBhvr>
                                        <p:cTn id="15" dur="500"/>
                                        <p:tgtEl>
                                          <p:spTgt spid="4">
                                            <p:graphicEl>
                                              <a:dgm id="{A32E174D-92A8-418B-BF5D-A5FE06C03154}"/>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63F057A9-D3A1-42F1-8663-DEDEDF0EAE2E}"/>
                                            </p:graphicEl>
                                          </p:spTgt>
                                        </p:tgtEl>
                                        <p:attrNameLst>
                                          <p:attrName>style.visibility</p:attrName>
                                        </p:attrNameLst>
                                      </p:cBhvr>
                                      <p:to>
                                        <p:strVal val="visible"/>
                                      </p:to>
                                    </p:set>
                                    <p:animEffect transition="in" filter="fade">
                                      <p:cBhvr>
                                        <p:cTn id="20" dur="500"/>
                                        <p:tgtEl>
                                          <p:spTgt spid="4">
                                            <p:graphicEl>
                                              <a:dgm id="{63F057A9-D3A1-42F1-8663-DEDEDF0EAE2E}"/>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E64F1886-5B4A-4A80-94AF-584E1CD0329B}"/>
                                            </p:graphicEl>
                                          </p:spTgt>
                                        </p:tgtEl>
                                        <p:attrNameLst>
                                          <p:attrName>style.visibility</p:attrName>
                                        </p:attrNameLst>
                                      </p:cBhvr>
                                      <p:to>
                                        <p:strVal val="visible"/>
                                      </p:to>
                                    </p:set>
                                    <p:animEffect transition="in" filter="fade">
                                      <p:cBhvr>
                                        <p:cTn id="23" dur="500"/>
                                        <p:tgtEl>
                                          <p:spTgt spid="4">
                                            <p:graphicEl>
                                              <a:dgm id="{E64F1886-5B4A-4A80-94AF-584E1CD0329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804737919"/>
              </p:ext>
            </p:extLst>
          </p:nvPr>
        </p:nvGraphicFramePr>
        <p:xfrm>
          <a:off x="8773202" y="1196752"/>
          <a:ext cx="840251"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idx="1"/>
          </p:nvPr>
        </p:nvSpPr>
        <p:spPr/>
        <p:txBody>
          <a:bodyPr>
            <a:normAutofit/>
          </a:bodyPr>
          <a:lstStyle/>
          <a:p>
            <a:pPr>
              <a:lnSpc>
                <a:spcPct val="110000"/>
              </a:lnSpc>
            </a:pPr>
            <a:r>
              <a:rPr lang="fa-IR" b="1" dirty="0" smtClean="0">
                <a:solidFill>
                  <a:srgbClr val="00B0F0"/>
                </a:solidFill>
              </a:rPr>
              <a:t>(</a:t>
            </a:r>
            <a:r>
              <a:rPr lang="fa-IR" b="1" dirty="0">
                <a:solidFill>
                  <a:srgbClr val="00B0F0"/>
                </a:solidFill>
              </a:rPr>
              <a:t>أَ رَأَيتَ الَّذِي يُكَذِّبُ بِالدِّينِ) </a:t>
            </a:r>
          </a:p>
          <a:p>
            <a:r>
              <a:rPr lang="fa-IR" dirty="0" smtClean="0"/>
              <a:t>همزه </a:t>
            </a:r>
            <a:r>
              <a:rPr lang="fa-IR" dirty="0"/>
              <a:t>استفهام است. رأيت فعل ماضي و فاعل آن انت است. الذي موصول و يکذب بالدين صله است. بالدين متعلق به يکذب است. جمله صله در محل مفعول دوم براي رأيت است. </a:t>
            </a:r>
          </a:p>
          <a:p>
            <a:pPr>
              <a:lnSpc>
                <a:spcPct val="110000"/>
              </a:lnSpc>
            </a:pPr>
            <a:r>
              <a:rPr lang="fa-IR" b="1" dirty="0">
                <a:solidFill>
                  <a:srgbClr val="00B0F0"/>
                </a:solidFill>
              </a:rPr>
              <a:t>(فَذلِكَ الَّذِي يَدُعُّ اليَتِيمَ) </a:t>
            </a:r>
          </a:p>
          <a:p>
            <a:r>
              <a:rPr lang="fa-IR" dirty="0" smtClean="0"/>
              <a:t>فاء </a:t>
            </a:r>
            <a:r>
              <a:rPr lang="fa-IR" dirty="0"/>
              <a:t>در جايگاه فاء جواب شرط است، زيرا جمله در جواب شرطي است که در تقدير است و آن اين است كه «اگر مي‌خواهي بداني يا اگر او را نميشناسي» پس آن كسي است كه يتيم را از خود مي‌راند. ذلك مبتدا و الذي خبر آن بوده و جمله يدعّ اليتيم صله است. </a:t>
            </a:r>
          </a:p>
          <a:p>
            <a:pPr>
              <a:lnSpc>
                <a:spcPct val="110000"/>
              </a:lnSpc>
            </a:pPr>
            <a:r>
              <a:rPr lang="fa-IR" b="1" dirty="0">
                <a:solidFill>
                  <a:srgbClr val="00B0F0"/>
                </a:solidFill>
              </a:rPr>
              <a:t>(وَ لا يَحُضُّ عَلى‏ طَعامِ المِسكِينِ) </a:t>
            </a:r>
          </a:p>
          <a:p>
            <a:r>
              <a:rPr lang="fa-IR" dirty="0" smtClean="0"/>
              <a:t>واو </a:t>
            </a:r>
            <a:r>
              <a:rPr lang="fa-IR" dirty="0"/>
              <a:t>عاطفه و لا نافيه است و يحضّ فعل مضارع مرفوع و فاعل آن مستتر که در تقدير هو است. على طعام المسكين متعلقان به يحضّ است.</a:t>
            </a:r>
          </a:p>
          <a:p>
            <a:pPr>
              <a:lnSpc>
                <a:spcPct val="110000"/>
              </a:lnSpc>
            </a:pPr>
            <a:r>
              <a:rPr lang="fa-IR" b="1" dirty="0">
                <a:solidFill>
                  <a:srgbClr val="00B0F0"/>
                </a:solidFill>
              </a:rPr>
              <a:t>(فَوَيلٌ لِلمُصَلِّينَ) </a:t>
            </a:r>
          </a:p>
          <a:p>
            <a:r>
              <a:rPr lang="fa-IR" dirty="0" smtClean="0"/>
              <a:t>فاء </a:t>
            </a:r>
            <a:r>
              <a:rPr lang="fa-IR" dirty="0"/>
              <a:t>نتيجه است و ويل مبتدا و للمصلين خبر آن است.</a:t>
            </a:r>
          </a:p>
          <a:p>
            <a:pPr>
              <a:lnSpc>
                <a:spcPct val="110000"/>
              </a:lnSpc>
            </a:pPr>
            <a:r>
              <a:rPr lang="fa-IR" b="1" dirty="0">
                <a:solidFill>
                  <a:srgbClr val="00B0F0"/>
                </a:solidFill>
              </a:rPr>
              <a:t>(الَّذِينَ هُم عَن صَلاتِهِم ساهُونَ) </a:t>
            </a:r>
          </a:p>
          <a:p>
            <a:r>
              <a:rPr lang="fa-IR" dirty="0" smtClean="0"/>
              <a:t>الذين </a:t>
            </a:r>
            <a:r>
              <a:rPr lang="fa-IR" dirty="0"/>
              <a:t>نعت براي مصلّين است و هم مبتدا و عن صلاتهم متعلق به ساهون است و جمله اسميه محلي از اعراب ندارد چون صله الذين است.</a:t>
            </a:r>
          </a:p>
          <a:p>
            <a:r>
              <a:rPr lang="fa-IR" b="1" dirty="0">
                <a:solidFill>
                  <a:srgbClr val="00B0F0"/>
                </a:solidFill>
              </a:rPr>
              <a:t>(الَّذِينَ هُم يُراؤُنَ وَ يَمنَعُونَ الماعُونَ) </a:t>
            </a:r>
          </a:p>
          <a:p>
            <a:r>
              <a:rPr lang="fa-IR" dirty="0" smtClean="0"/>
              <a:t>الذين </a:t>
            </a:r>
            <a:r>
              <a:rPr lang="fa-IR" dirty="0"/>
              <a:t>بدل براي الذين قبلي بوده، هم مبتدا و جمله يراءون خبر آن است. اين جمله صله براي الذين بوده و جمله يمنعون الماعون عطف بر يراءون است. مفعول اول يمنعون محذوف و الماعون مفعول دوم آن است.</a:t>
            </a:r>
          </a:p>
        </p:txBody>
      </p:sp>
      <p:sp>
        <p:nvSpPr>
          <p:cNvPr id="4" name="Title 3"/>
          <p:cNvSpPr>
            <a:spLocks noGrp="1"/>
          </p:cNvSpPr>
          <p:nvPr>
            <p:ph type="title"/>
          </p:nvPr>
        </p:nvSpPr>
        <p:spPr/>
        <p:txBody>
          <a:bodyPr/>
          <a:lstStyle/>
          <a:p>
            <a:r>
              <a:rPr lang="fa-IR" dirty="0"/>
              <a:t>ج: ارتباط بین کلمات سوره: اعراب سوره</a:t>
            </a:r>
            <a:endParaRPr lang="en-US" dirty="0"/>
          </a:p>
        </p:txBody>
      </p:sp>
    </p:spTree>
    <p:extLst>
      <p:ext uri="{BB962C8B-B14F-4D97-AF65-F5344CB8AC3E}">
        <p14:creationId xmlns:p14="http://schemas.microsoft.com/office/powerpoint/2010/main" val="30470880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fa-IR" sz="2000" b="1" dirty="0" smtClean="0">
                <a:solidFill>
                  <a:srgbClr val="00B0F0"/>
                </a:solidFill>
              </a:rPr>
              <a:t>*</a:t>
            </a:r>
            <a:r>
              <a:rPr lang="fa-IR" sz="2000" dirty="0" smtClean="0"/>
              <a:t> </a:t>
            </a:r>
            <a:r>
              <a:rPr lang="fa-IR" sz="2000" dirty="0"/>
              <a:t>ويژگيهاي برخي از افراد جامعه که دور از حقيقت دين هستند.</a:t>
            </a:r>
          </a:p>
          <a:p>
            <a:r>
              <a:rPr lang="fa-IR" sz="2000" b="1" dirty="0">
                <a:solidFill>
                  <a:srgbClr val="00B0F0"/>
                </a:solidFill>
              </a:rPr>
              <a:t>*</a:t>
            </a:r>
            <a:r>
              <a:rPr lang="fa-IR" sz="2000" dirty="0"/>
              <a:t> </a:t>
            </a:r>
            <a:r>
              <a:rPr lang="fa-IR" sz="2000" dirty="0" smtClean="0"/>
              <a:t>دورويي </a:t>
            </a:r>
            <a:r>
              <a:rPr lang="fa-IR" sz="2000" dirty="0"/>
              <a:t>و فريب كه در عبادت‌هاي فردي و اجتماعي ظهور مييابد. </a:t>
            </a:r>
          </a:p>
          <a:p>
            <a:r>
              <a:rPr lang="fa-IR" sz="2000" b="1" dirty="0">
                <a:solidFill>
                  <a:srgbClr val="00B0F0"/>
                </a:solidFill>
              </a:rPr>
              <a:t>*</a:t>
            </a:r>
            <a:r>
              <a:rPr lang="fa-IR" sz="2000" dirty="0"/>
              <a:t> </a:t>
            </a:r>
            <a:r>
              <a:rPr lang="fa-IR" sz="2000" dirty="0" smtClean="0"/>
              <a:t>افرادي </a:t>
            </a:r>
            <a:r>
              <a:rPr lang="fa-IR" sz="2000" dirty="0"/>
              <a:t>در جامعهاند که اوضاع نابسامان مادي و معنوي دارند. افرادي گرسنه، افرادي با توان معنوي بسيار پايين، </a:t>
            </a:r>
            <a:r>
              <a:rPr lang="fa-IR" sz="2000" dirty="0" smtClean="0"/>
              <a:t>افرادي </a:t>
            </a:r>
            <a:r>
              <a:rPr lang="fa-IR" sz="2000" dirty="0"/>
              <a:t>که هيچ کار و شغلي ندارند، </a:t>
            </a:r>
            <a:r>
              <a:rPr lang="fa-IR" sz="2000" dirty="0" smtClean="0"/>
              <a:t>بچه هايي </a:t>
            </a:r>
            <a:r>
              <a:rPr lang="fa-IR" sz="2000" dirty="0"/>
              <a:t>يتيم،.... که در جامعه کسي به فکر آنها نيست.</a:t>
            </a:r>
          </a:p>
          <a:p>
            <a:r>
              <a:rPr lang="fa-IR" sz="2000" b="1" dirty="0">
                <a:solidFill>
                  <a:srgbClr val="00B0F0"/>
                </a:solidFill>
              </a:rPr>
              <a:t>*</a:t>
            </a:r>
            <a:r>
              <a:rPr lang="fa-IR" sz="2000" dirty="0"/>
              <a:t> </a:t>
            </a:r>
            <a:r>
              <a:rPr lang="fa-IR" sz="2000" dirty="0" smtClean="0"/>
              <a:t>جامعهاي </a:t>
            </a:r>
            <a:r>
              <a:rPr lang="fa-IR" sz="2000" dirty="0"/>
              <a:t>که قرار است ديندار باشد</a:t>
            </a:r>
          </a:p>
          <a:p>
            <a:r>
              <a:rPr lang="fa-IR" sz="2000" b="1" dirty="0">
                <a:solidFill>
                  <a:srgbClr val="00B0F0"/>
                </a:solidFill>
              </a:rPr>
              <a:t>*</a:t>
            </a:r>
            <a:r>
              <a:rPr lang="fa-IR" sz="2000" dirty="0"/>
              <a:t> </a:t>
            </a:r>
            <a:r>
              <a:rPr lang="fa-IR" sz="2000" dirty="0" smtClean="0"/>
              <a:t>افرادي </a:t>
            </a:r>
            <a:r>
              <a:rPr lang="fa-IR" sz="2000" dirty="0"/>
              <a:t>که نماز ميخوانند، اما براي منفعتهاي خودشان ميخوانند </a:t>
            </a:r>
          </a:p>
          <a:p>
            <a:r>
              <a:rPr lang="fa-IR" sz="2000" b="1" dirty="0">
                <a:solidFill>
                  <a:srgbClr val="00B0F0"/>
                </a:solidFill>
              </a:rPr>
              <a:t>*</a:t>
            </a:r>
            <a:r>
              <a:rPr lang="fa-IR" sz="2000" dirty="0"/>
              <a:t> </a:t>
            </a:r>
            <a:r>
              <a:rPr lang="fa-IR" sz="2000" dirty="0" smtClean="0"/>
              <a:t>دينداري </a:t>
            </a:r>
            <a:r>
              <a:rPr lang="fa-IR" sz="2000" dirty="0"/>
              <a:t>واقعي كه با توجه، درك و مساعدت به نيازمندان همراه است.</a:t>
            </a:r>
          </a:p>
          <a:p>
            <a:r>
              <a:rPr lang="fa-IR" sz="2000" b="1" dirty="0">
                <a:solidFill>
                  <a:srgbClr val="00B0F0"/>
                </a:solidFill>
              </a:rPr>
              <a:t>*</a:t>
            </a:r>
            <a:r>
              <a:rPr lang="fa-IR" sz="2000" dirty="0"/>
              <a:t> </a:t>
            </a:r>
            <a:r>
              <a:rPr lang="fa-IR" sz="2000" dirty="0" smtClean="0"/>
              <a:t>آسيبهاي </a:t>
            </a:r>
            <a:r>
              <a:rPr lang="fa-IR" sz="2000" dirty="0"/>
              <a:t>اجتماعي </a:t>
            </a:r>
            <a:endParaRPr lang="fa-IR" sz="2000" dirty="0" smtClean="0"/>
          </a:p>
          <a:p>
            <a:r>
              <a:rPr lang="fa-IR" sz="2000" b="1" dirty="0" smtClean="0">
                <a:solidFill>
                  <a:srgbClr val="00B0F0"/>
                </a:solidFill>
              </a:rPr>
              <a:t>* </a:t>
            </a:r>
            <a:r>
              <a:rPr lang="fa-IR" sz="2000" dirty="0" smtClean="0"/>
              <a:t>........................................</a:t>
            </a:r>
            <a:endParaRPr lang="fa-IR" sz="2000" dirty="0"/>
          </a:p>
          <a:p>
            <a:r>
              <a:rPr lang="fa-IR" sz="2000" b="1" dirty="0" smtClean="0">
                <a:solidFill>
                  <a:srgbClr val="00B0F0"/>
                </a:solidFill>
              </a:rPr>
              <a:t>* </a:t>
            </a:r>
            <a:r>
              <a:rPr lang="fa-IR" sz="2000" dirty="0" smtClean="0"/>
              <a:t>........................................</a:t>
            </a:r>
            <a:endParaRPr lang="fa-IR" sz="2000" dirty="0"/>
          </a:p>
        </p:txBody>
      </p:sp>
      <p:graphicFrame>
        <p:nvGraphicFramePr>
          <p:cNvPr id="6" name="Diagram 5"/>
          <p:cNvGraphicFramePr/>
          <p:nvPr>
            <p:extLst>
              <p:ext uri="{D42A27DB-BD31-4B8C-83A1-F6EECF244321}">
                <p14:modId xmlns:p14="http://schemas.microsoft.com/office/powerpoint/2010/main" val="78302241"/>
              </p:ext>
            </p:extLst>
          </p:nvPr>
        </p:nvGraphicFramePr>
        <p:xfrm>
          <a:off x="8773202" y="1196752"/>
          <a:ext cx="840251"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p:txBody>
          <a:bodyPr/>
          <a:lstStyle/>
          <a:p>
            <a:r>
              <a:rPr lang="fa-IR" dirty="0"/>
              <a:t>ج: ارتباط بین کلمات سوره: تصویرسازی کلمات در ارتباط با هم</a:t>
            </a:r>
            <a:endParaRPr lang="en-US" dirty="0"/>
          </a:p>
        </p:txBody>
      </p:sp>
    </p:spTree>
    <p:extLst>
      <p:ext uri="{BB962C8B-B14F-4D97-AF65-F5344CB8AC3E}">
        <p14:creationId xmlns:p14="http://schemas.microsoft.com/office/powerpoint/2010/main" val="826467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250"/>
                            </p:stCondLst>
                            <p:childTnLst>
                              <p:par>
                                <p:cTn id="9" presetID="10" presetClass="entr" presetSubtype="0" fill="hold" nodeType="afterEffect">
                                  <p:stCondLst>
                                    <p:cond delay="25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500"/>
                            </p:stCondLst>
                            <p:childTnLst>
                              <p:par>
                                <p:cTn id="13" presetID="10" presetClass="entr" presetSubtype="0" fill="hold" nodeType="afterEffect">
                                  <p:stCondLst>
                                    <p:cond delay="25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3750"/>
                            </p:stCondLst>
                            <p:childTnLst>
                              <p:par>
                                <p:cTn id="17" presetID="10" presetClass="entr" presetSubtype="0" fill="hold" nodeType="afterEffect">
                                  <p:stCondLst>
                                    <p:cond delay="25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par>
                          <p:cTn id="20" fill="hold">
                            <p:stCondLst>
                              <p:cond delay="5000"/>
                            </p:stCondLst>
                            <p:childTnLst>
                              <p:par>
                                <p:cTn id="21" presetID="10" presetClass="entr" presetSubtype="0" fill="hold" nodeType="afterEffect">
                                  <p:stCondLst>
                                    <p:cond delay="25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childTnLst>
                          </p:cTn>
                        </p:par>
                        <p:par>
                          <p:cTn id="24" fill="hold">
                            <p:stCondLst>
                              <p:cond delay="6250"/>
                            </p:stCondLst>
                            <p:childTnLst>
                              <p:par>
                                <p:cTn id="25" presetID="10" presetClass="entr" presetSubtype="0" fill="hold" nodeType="afterEffect">
                                  <p:stCondLst>
                                    <p:cond delay="25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childTnLst>
                                </p:cTn>
                              </p:par>
                            </p:childTnLst>
                          </p:cTn>
                        </p:par>
                        <p:par>
                          <p:cTn id="28" fill="hold">
                            <p:stCondLst>
                              <p:cond delay="7500"/>
                            </p:stCondLst>
                            <p:childTnLst>
                              <p:par>
                                <p:cTn id="29" presetID="10" presetClass="entr" presetSubtype="0" fill="hold" nodeType="afterEffect">
                                  <p:stCondLst>
                                    <p:cond delay="25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childTnLst>
                                </p:cTn>
                              </p:par>
                            </p:childTnLst>
                          </p:cTn>
                        </p:par>
                        <p:par>
                          <p:cTn id="32" fill="hold">
                            <p:stCondLst>
                              <p:cond delay="8750"/>
                            </p:stCondLst>
                            <p:childTnLst>
                              <p:par>
                                <p:cTn id="33" presetID="10" presetClass="entr" presetSubtype="0" fill="hold" nodeType="afterEffect">
                                  <p:stCondLst>
                                    <p:cond delay="25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childTnLst>
                                </p:cTn>
                              </p:par>
                            </p:childTnLst>
                          </p:cTn>
                        </p:par>
                        <p:par>
                          <p:cTn id="36" fill="hold">
                            <p:stCondLst>
                              <p:cond delay="10000"/>
                            </p:stCondLst>
                            <p:childTnLst>
                              <p:par>
                                <p:cTn id="37" presetID="10" presetClass="entr" presetSubtype="0" fill="hold" nodeType="afterEffect">
                                  <p:stCondLst>
                                    <p:cond delay="50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مرحله دوم: گزاره نویسی </a:t>
            </a:r>
            <a:endParaRPr lang="en-US" dirty="0"/>
          </a:p>
        </p:txBody>
      </p:sp>
      <p:graphicFrame>
        <p:nvGraphicFramePr>
          <p:cNvPr id="6" name="Diagram 5"/>
          <p:cNvGraphicFramePr/>
          <p:nvPr>
            <p:extLst>
              <p:ext uri="{D42A27DB-BD31-4B8C-83A1-F6EECF244321}">
                <p14:modId xmlns:p14="http://schemas.microsoft.com/office/powerpoint/2010/main" val="3158965277"/>
              </p:ext>
            </p:extLst>
          </p:nvPr>
        </p:nvGraphicFramePr>
        <p:xfrm>
          <a:off x="8773202" y="1196752"/>
          <a:ext cx="840251"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3"/>
          <p:cNvGraphicFramePr>
            <a:graphicFrameLocks/>
          </p:cNvGraphicFramePr>
          <p:nvPr>
            <p:extLst>
              <p:ext uri="{D42A27DB-BD31-4B8C-83A1-F6EECF244321}">
                <p14:modId xmlns:p14="http://schemas.microsoft.com/office/powerpoint/2010/main" val="2563528150"/>
              </p:ext>
            </p:extLst>
          </p:nvPr>
        </p:nvGraphicFramePr>
        <p:xfrm>
          <a:off x="756469" y="1556792"/>
          <a:ext cx="7416824" cy="42484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32451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graphicEl>
                                              <a:dgm id="{E99585D9-43E9-4D29-8079-1BDE43B79962}"/>
                                            </p:graphicEl>
                                          </p:spTgt>
                                        </p:tgtEl>
                                        <p:attrNameLst>
                                          <p:attrName>style.visibility</p:attrName>
                                        </p:attrNameLst>
                                      </p:cBhvr>
                                      <p:to>
                                        <p:strVal val="visible"/>
                                      </p:to>
                                    </p:set>
                                    <p:anim calcmode="lin" valueType="num">
                                      <p:cBhvr additive="base">
                                        <p:cTn id="7" dur="1000" fill="hold"/>
                                        <p:tgtEl>
                                          <p:spTgt spid="7">
                                            <p:graphicEl>
                                              <a:dgm id="{E99585D9-43E9-4D29-8079-1BDE43B79962}"/>
                                            </p:graphic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7">
                                            <p:graphicEl>
                                              <a:dgm id="{E99585D9-43E9-4D29-8079-1BDE43B79962}"/>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graphicEl>
                                              <a:dgm id="{C2CEC26E-2DA1-4AC0-82ED-DA9FC31D2EF3}"/>
                                            </p:graphicEl>
                                          </p:spTgt>
                                        </p:tgtEl>
                                        <p:attrNameLst>
                                          <p:attrName>style.visibility</p:attrName>
                                        </p:attrNameLst>
                                      </p:cBhvr>
                                      <p:to>
                                        <p:strVal val="visible"/>
                                      </p:to>
                                    </p:set>
                                    <p:anim calcmode="lin" valueType="num">
                                      <p:cBhvr additive="base">
                                        <p:cTn id="13" dur="1000" fill="hold"/>
                                        <p:tgtEl>
                                          <p:spTgt spid="7">
                                            <p:graphicEl>
                                              <a:dgm id="{C2CEC26E-2DA1-4AC0-82ED-DA9FC31D2EF3}"/>
                                            </p:graphic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7">
                                            <p:graphicEl>
                                              <a:dgm id="{C2CEC26E-2DA1-4AC0-82ED-DA9FC31D2EF3}"/>
                                            </p:graphic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7">
                                            <p:graphicEl>
                                              <a:dgm id="{2E71F73E-B35E-4B07-B60A-89F8AC69CA0D}"/>
                                            </p:graphicEl>
                                          </p:spTgt>
                                        </p:tgtEl>
                                        <p:attrNameLst>
                                          <p:attrName>style.visibility</p:attrName>
                                        </p:attrNameLst>
                                      </p:cBhvr>
                                      <p:to>
                                        <p:strVal val="visible"/>
                                      </p:to>
                                    </p:set>
                                    <p:anim calcmode="lin" valueType="num">
                                      <p:cBhvr additive="base">
                                        <p:cTn id="17" dur="1000" fill="hold"/>
                                        <p:tgtEl>
                                          <p:spTgt spid="7">
                                            <p:graphicEl>
                                              <a:dgm id="{2E71F73E-B35E-4B07-B60A-89F8AC69CA0D}"/>
                                            </p:graphic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7">
                                            <p:graphicEl>
                                              <a:dgm id="{2E71F73E-B35E-4B07-B60A-89F8AC69CA0D}"/>
                                            </p:graphic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7">
                                            <p:graphicEl>
                                              <a:dgm id="{D9FDD880-7305-409E-9B17-DEE38A09744C}"/>
                                            </p:graphicEl>
                                          </p:spTgt>
                                        </p:tgtEl>
                                        <p:attrNameLst>
                                          <p:attrName>style.visibility</p:attrName>
                                        </p:attrNameLst>
                                      </p:cBhvr>
                                      <p:to>
                                        <p:strVal val="visible"/>
                                      </p:to>
                                    </p:set>
                                    <p:anim calcmode="lin" valueType="num">
                                      <p:cBhvr additive="base">
                                        <p:cTn id="21" dur="1000" fill="hold"/>
                                        <p:tgtEl>
                                          <p:spTgt spid="7">
                                            <p:graphicEl>
                                              <a:dgm id="{D9FDD880-7305-409E-9B17-DEE38A09744C}"/>
                                            </p:graphicEl>
                                          </p:spTgt>
                                        </p:tgtEl>
                                        <p:attrNameLst>
                                          <p:attrName>ppt_x</p:attrName>
                                        </p:attrNameLst>
                                      </p:cBhvr>
                                      <p:tavLst>
                                        <p:tav tm="0">
                                          <p:val>
                                            <p:strVal val="0-#ppt_w/2"/>
                                          </p:val>
                                        </p:tav>
                                        <p:tav tm="100000">
                                          <p:val>
                                            <p:strVal val="#ppt_x"/>
                                          </p:val>
                                        </p:tav>
                                      </p:tavLst>
                                    </p:anim>
                                    <p:anim calcmode="lin" valueType="num">
                                      <p:cBhvr additive="base">
                                        <p:cTn id="22" dur="1000" fill="hold"/>
                                        <p:tgtEl>
                                          <p:spTgt spid="7">
                                            <p:graphicEl>
                                              <a:dgm id="{D9FDD880-7305-409E-9B17-DEE38A09744C}"/>
                                            </p:graphic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7">
                                            <p:graphicEl>
                                              <a:dgm id="{8DFD4A76-83B1-48FB-81CD-786BEC1CAB3F}"/>
                                            </p:graphicEl>
                                          </p:spTgt>
                                        </p:tgtEl>
                                        <p:attrNameLst>
                                          <p:attrName>style.visibility</p:attrName>
                                        </p:attrNameLst>
                                      </p:cBhvr>
                                      <p:to>
                                        <p:strVal val="visible"/>
                                      </p:to>
                                    </p:set>
                                    <p:anim calcmode="lin" valueType="num">
                                      <p:cBhvr additive="base">
                                        <p:cTn id="25" dur="1000" fill="hold"/>
                                        <p:tgtEl>
                                          <p:spTgt spid="7">
                                            <p:graphicEl>
                                              <a:dgm id="{8DFD4A76-83B1-48FB-81CD-786BEC1CAB3F}"/>
                                            </p:graphic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7">
                                            <p:graphicEl>
                                              <a:dgm id="{8DFD4A76-83B1-48FB-81CD-786BEC1CAB3F}"/>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lvlAtOnc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الف: گزاره های کتاب</a:t>
            </a:r>
            <a:endParaRPr lang="en-US" dirty="0"/>
          </a:p>
        </p:txBody>
      </p:sp>
      <p:sp>
        <p:nvSpPr>
          <p:cNvPr id="5" name="Content Placeholder 4"/>
          <p:cNvSpPr>
            <a:spLocks noGrp="1"/>
          </p:cNvSpPr>
          <p:nvPr>
            <p:ph idx="1"/>
          </p:nvPr>
        </p:nvSpPr>
        <p:spPr/>
        <p:txBody>
          <a:bodyPr>
            <a:noAutofit/>
          </a:bodyPr>
          <a:lstStyle/>
          <a:p>
            <a:r>
              <a:rPr lang="fa-IR" b="1" dirty="0">
                <a:solidFill>
                  <a:srgbClr val="00B0F0"/>
                </a:solidFill>
              </a:rPr>
              <a:t>أرأيت الذي يکذب </a:t>
            </a:r>
            <a:r>
              <a:rPr lang="fa-IR" b="1" dirty="0" smtClean="0">
                <a:solidFill>
                  <a:srgbClr val="00B0F0"/>
                </a:solidFill>
              </a:rPr>
              <a:t>بالدين</a:t>
            </a:r>
            <a:endParaRPr lang="en-US" b="1" dirty="0" smtClean="0">
              <a:solidFill>
                <a:srgbClr val="00B0F0"/>
              </a:solidFill>
            </a:endParaRPr>
          </a:p>
          <a:p>
            <a:r>
              <a:rPr lang="fa-IR" sz="1700" dirty="0" smtClean="0">
                <a:solidFill>
                  <a:srgbClr val="00B0F0"/>
                </a:solidFill>
              </a:rPr>
              <a:t>* </a:t>
            </a:r>
            <a:r>
              <a:rPr lang="fa-IR" sz="1700" dirty="0" smtClean="0"/>
              <a:t>دين </a:t>
            </a:r>
            <a:r>
              <a:rPr lang="fa-IR" sz="1700" dirty="0"/>
              <a:t>به معناي پذيرش قوانين مشخص حاكم بر اعمال و باورهاست كه به پاداش يا جزا منجر مي‌شود. بنابراين مي‌توان در تكذيب آن، يكي از سه قيد (پذيرش+ قوانين+ پاداش يا جزا) را در قول يا عمل و يا در قول و عمل انكار كرد.        </a:t>
            </a:r>
          </a:p>
          <a:p>
            <a:r>
              <a:rPr lang="fa-IR" sz="1700" dirty="0">
                <a:solidFill>
                  <a:srgbClr val="00B0F0"/>
                </a:solidFill>
              </a:rPr>
              <a:t>* </a:t>
            </a:r>
            <a:r>
              <a:rPr lang="fa-IR" sz="1700" dirty="0" smtClean="0"/>
              <a:t>با </a:t>
            </a:r>
            <a:r>
              <a:rPr lang="fa-IR" sz="1700" dirty="0"/>
              <a:t>توجه به تعريف دين، دين فقط متعلق به خداوند است كه از طريق انبيا و اولياي الهي در اختيار بشر قرار مي‌گيرد لذا خطاب اصلي در سوره پيامبر صلی الله عليه و آله است.</a:t>
            </a:r>
          </a:p>
          <a:p>
            <a:r>
              <a:rPr lang="fa-IR" sz="1700" dirty="0">
                <a:solidFill>
                  <a:srgbClr val="00B0F0"/>
                </a:solidFill>
              </a:rPr>
              <a:t>* </a:t>
            </a:r>
            <a:r>
              <a:rPr lang="fa-IR" sz="1700" dirty="0" smtClean="0"/>
              <a:t>مهم‌ترين </a:t>
            </a:r>
            <a:r>
              <a:rPr lang="fa-IR" sz="1700" dirty="0"/>
              <a:t>آسيب اجتماعي تكذيب دين است؛ زيرا در اين صورت تنها منافع شخصي، تعيين كننده ضوابط جامعه خواهد بود. در اين صورت منافع فرد اقتضا مي‌كند تا از برخي از احكام دين تبعيت كند. اين تبعيت باعث دورويي در جامعه مي‌شود. بدين ترتيب تكذيب دين با دورويي همراه است.</a:t>
            </a:r>
          </a:p>
          <a:p>
            <a:r>
              <a:rPr lang="fa-IR" sz="1700" dirty="0">
                <a:solidFill>
                  <a:srgbClr val="00B0F0"/>
                </a:solidFill>
              </a:rPr>
              <a:t>* </a:t>
            </a:r>
            <a:r>
              <a:rPr lang="fa-IR" sz="1700" dirty="0" smtClean="0"/>
              <a:t>شناخت </a:t>
            </a:r>
            <a:r>
              <a:rPr lang="fa-IR" sz="1700" dirty="0"/>
              <a:t>كساني كه تكذيب كننده دين هستند براي جلوگيري از آسيب‌هاي احتمالي لازم است</a:t>
            </a:r>
          </a:p>
          <a:p>
            <a:r>
              <a:rPr lang="fa-IR" sz="1700" dirty="0" smtClean="0">
                <a:solidFill>
                  <a:srgbClr val="00B0F0"/>
                </a:solidFill>
              </a:rPr>
              <a:t>* </a:t>
            </a:r>
            <a:r>
              <a:rPr lang="fa-IR" sz="1700" dirty="0" smtClean="0"/>
              <a:t>...................................................................</a:t>
            </a:r>
          </a:p>
          <a:p>
            <a:r>
              <a:rPr lang="fa-IR" b="1" dirty="0">
                <a:solidFill>
                  <a:srgbClr val="00B0F0"/>
                </a:solidFill>
              </a:rPr>
              <a:t>فذلک الذي يدع اليتيم و لا يحض علي طعام المسکين </a:t>
            </a:r>
            <a:endParaRPr lang="fa-IR" b="1" dirty="0" smtClean="0">
              <a:solidFill>
                <a:srgbClr val="00B0F0"/>
              </a:solidFill>
            </a:endParaRPr>
          </a:p>
          <a:p>
            <a:r>
              <a:rPr lang="fa-IR" sz="1700" dirty="0" smtClean="0">
                <a:solidFill>
                  <a:srgbClr val="00B0F0"/>
                </a:solidFill>
              </a:rPr>
              <a:t>* </a:t>
            </a:r>
            <a:r>
              <a:rPr lang="fa-IR" sz="1700" dirty="0"/>
              <a:t>اين آيات در مقام معرفي تكذيب كنندگان دين است. </a:t>
            </a:r>
          </a:p>
          <a:p>
            <a:r>
              <a:rPr lang="fa-IR" sz="1700" dirty="0">
                <a:solidFill>
                  <a:srgbClr val="00B0F0"/>
                </a:solidFill>
              </a:rPr>
              <a:t>* </a:t>
            </a:r>
            <a:r>
              <a:rPr lang="fa-IR" sz="1700" dirty="0" smtClean="0"/>
              <a:t>نحوه </a:t>
            </a:r>
            <a:r>
              <a:rPr lang="fa-IR" sz="1700" dirty="0"/>
              <a:t>برخورد با يتيم و مسكين شاخصه دين‌داري است. و اگر منظور از دين، جزا باشد، عاقبت‌نگري مد نظر بوده است.</a:t>
            </a:r>
          </a:p>
          <a:p>
            <a:r>
              <a:rPr lang="fa-IR" sz="1700" dirty="0">
                <a:solidFill>
                  <a:srgbClr val="00B0F0"/>
                </a:solidFill>
              </a:rPr>
              <a:t>* </a:t>
            </a:r>
            <a:r>
              <a:rPr lang="fa-IR" sz="1700" dirty="0" smtClean="0"/>
              <a:t>نحوه </a:t>
            </a:r>
            <a:r>
              <a:rPr lang="fa-IR" sz="1700" dirty="0"/>
              <a:t>برخورد با يتيم و مسكين، نيّات باطني فرد را آشكار مي‌سازد.</a:t>
            </a:r>
          </a:p>
          <a:p>
            <a:r>
              <a:rPr lang="fa-IR" sz="1700" dirty="0">
                <a:solidFill>
                  <a:srgbClr val="00B0F0"/>
                </a:solidFill>
              </a:rPr>
              <a:t>* </a:t>
            </a:r>
            <a:r>
              <a:rPr lang="fa-IR" sz="1700" dirty="0" smtClean="0"/>
              <a:t>اطلاع </a:t>
            </a:r>
            <a:r>
              <a:rPr lang="fa-IR" sz="1700" dirty="0"/>
              <a:t>از اوضاع ديگر افراد جامعه که از توان مادي و معنوي ضعيفي برخورداند، از وظايف ديندار است.</a:t>
            </a:r>
          </a:p>
          <a:p>
            <a:r>
              <a:rPr lang="fa-IR" sz="1700" dirty="0">
                <a:solidFill>
                  <a:srgbClr val="00B0F0"/>
                </a:solidFill>
              </a:rPr>
              <a:t>* </a:t>
            </a:r>
            <a:r>
              <a:rPr lang="fa-IR" sz="1700" dirty="0" smtClean="0"/>
              <a:t>كسي </a:t>
            </a:r>
            <a:r>
              <a:rPr lang="fa-IR" sz="1700" dirty="0"/>
              <a:t>كه به فكر رفع محروميت از جامعه نباشد، ديندار نيست. </a:t>
            </a:r>
          </a:p>
          <a:p>
            <a:r>
              <a:rPr lang="fa-IR" sz="1700" dirty="0">
                <a:solidFill>
                  <a:srgbClr val="00B0F0"/>
                </a:solidFill>
              </a:rPr>
              <a:t>* </a:t>
            </a:r>
            <a:r>
              <a:rPr lang="fa-IR" sz="1700" dirty="0" smtClean="0"/>
              <a:t>دفع </a:t>
            </a:r>
            <a:r>
              <a:rPr lang="fa-IR" sz="1700" dirty="0"/>
              <a:t>يتيم با شدت در صورتي ايجاد مي‌شود كه فرد به کلي از عاطفه و احسان تهي باشد. </a:t>
            </a:r>
          </a:p>
          <a:p>
            <a:r>
              <a:rPr lang="fa-IR" sz="1700" dirty="0">
                <a:solidFill>
                  <a:srgbClr val="00B0F0"/>
                </a:solidFill>
              </a:rPr>
              <a:t>* </a:t>
            </a:r>
            <a:r>
              <a:rPr lang="fa-IR" sz="1700" dirty="0" smtClean="0"/>
              <a:t>حضّ </a:t>
            </a:r>
            <a:r>
              <a:rPr lang="fa-IR" sz="1700" dirty="0"/>
              <a:t>بر طعام مسكين به معناي در نظر نگرفتن تعينات اجتماعي و منظر نامطلوب مردم در تشويق رسيدگي به مساكين است.</a:t>
            </a:r>
          </a:p>
          <a:p>
            <a:r>
              <a:rPr lang="fa-IR" sz="1700" dirty="0" smtClean="0">
                <a:solidFill>
                  <a:srgbClr val="00B0F0"/>
                </a:solidFill>
              </a:rPr>
              <a:t>* </a:t>
            </a:r>
            <a:r>
              <a:rPr lang="fa-IR" sz="1700" dirty="0" smtClean="0"/>
              <a:t>...................................................................</a:t>
            </a:r>
          </a:p>
        </p:txBody>
      </p:sp>
      <p:graphicFrame>
        <p:nvGraphicFramePr>
          <p:cNvPr id="6" name="Diagram 5"/>
          <p:cNvGraphicFramePr/>
          <p:nvPr>
            <p:extLst>
              <p:ext uri="{D42A27DB-BD31-4B8C-83A1-F6EECF244321}">
                <p14:modId xmlns:p14="http://schemas.microsoft.com/office/powerpoint/2010/main" val="490278383"/>
              </p:ext>
            </p:extLst>
          </p:nvPr>
        </p:nvGraphicFramePr>
        <p:xfrm>
          <a:off x="8773202" y="1196752"/>
          <a:ext cx="840251"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56908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1250"/>
                                        <p:tgtEl>
                                          <p:spTgt spid="5">
                                            <p:txEl>
                                              <p:pRg st="0" end="0"/>
                                            </p:txEl>
                                          </p:spTgt>
                                        </p:tgtEl>
                                      </p:cBhvr>
                                    </p:animEffect>
                                  </p:childTnLst>
                                </p:cTn>
                              </p:par>
                            </p:childTnLst>
                          </p:cTn>
                        </p:par>
                        <p:par>
                          <p:cTn id="8" fill="hold">
                            <p:stCondLst>
                              <p:cond delay="1750"/>
                            </p:stCondLst>
                            <p:childTnLst>
                              <p:par>
                                <p:cTn id="9" presetID="22" presetClass="entr" presetSubtype="4" fill="hold" grpId="0" nodeType="afterEffect">
                                  <p:stCondLst>
                                    <p:cond delay="50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down)">
                                      <p:cBhvr>
                                        <p:cTn id="11" dur="1250"/>
                                        <p:tgtEl>
                                          <p:spTgt spid="5">
                                            <p:txEl>
                                              <p:pRg st="1" end="1"/>
                                            </p:txEl>
                                          </p:spTgt>
                                        </p:tgtEl>
                                      </p:cBhvr>
                                    </p:animEffect>
                                  </p:childTnLst>
                                </p:cTn>
                              </p:par>
                            </p:childTnLst>
                          </p:cTn>
                        </p:par>
                        <p:par>
                          <p:cTn id="12" fill="hold">
                            <p:stCondLst>
                              <p:cond delay="3500"/>
                            </p:stCondLst>
                            <p:childTnLst>
                              <p:par>
                                <p:cTn id="13" presetID="22" presetClass="entr" presetSubtype="4" fill="hold" grpId="0" nodeType="afterEffect">
                                  <p:stCondLst>
                                    <p:cond delay="50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down)">
                                      <p:cBhvr>
                                        <p:cTn id="15" dur="1250"/>
                                        <p:tgtEl>
                                          <p:spTgt spid="5">
                                            <p:txEl>
                                              <p:pRg st="2" end="2"/>
                                            </p:txEl>
                                          </p:spTgt>
                                        </p:tgtEl>
                                      </p:cBhvr>
                                    </p:animEffect>
                                  </p:childTnLst>
                                </p:cTn>
                              </p:par>
                            </p:childTnLst>
                          </p:cTn>
                        </p:par>
                        <p:par>
                          <p:cTn id="16" fill="hold">
                            <p:stCondLst>
                              <p:cond delay="5250"/>
                            </p:stCondLst>
                            <p:childTnLst>
                              <p:par>
                                <p:cTn id="17" presetID="22" presetClass="entr" presetSubtype="4" fill="hold" grpId="0" nodeType="afterEffect">
                                  <p:stCondLst>
                                    <p:cond delay="50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wipe(down)">
                                      <p:cBhvr>
                                        <p:cTn id="19" dur="1250"/>
                                        <p:tgtEl>
                                          <p:spTgt spid="5">
                                            <p:txEl>
                                              <p:pRg st="3" end="3"/>
                                            </p:txEl>
                                          </p:spTgt>
                                        </p:tgtEl>
                                      </p:cBhvr>
                                    </p:animEffect>
                                  </p:childTnLst>
                                </p:cTn>
                              </p:par>
                            </p:childTnLst>
                          </p:cTn>
                        </p:par>
                        <p:par>
                          <p:cTn id="20" fill="hold">
                            <p:stCondLst>
                              <p:cond delay="7000"/>
                            </p:stCondLst>
                            <p:childTnLst>
                              <p:par>
                                <p:cTn id="21" presetID="22" presetClass="entr" presetSubtype="4" fill="hold" grpId="0" nodeType="afterEffect">
                                  <p:stCondLst>
                                    <p:cond delay="50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wipe(down)">
                                      <p:cBhvr>
                                        <p:cTn id="23" dur="1250"/>
                                        <p:tgtEl>
                                          <p:spTgt spid="5">
                                            <p:txEl>
                                              <p:pRg st="4" end="4"/>
                                            </p:txEl>
                                          </p:spTgt>
                                        </p:tgtEl>
                                      </p:cBhvr>
                                    </p:animEffect>
                                  </p:childTnLst>
                                </p:cTn>
                              </p:par>
                            </p:childTnLst>
                          </p:cTn>
                        </p:par>
                        <p:par>
                          <p:cTn id="24" fill="hold">
                            <p:stCondLst>
                              <p:cond delay="8750"/>
                            </p:stCondLst>
                            <p:childTnLst>
                              <p:par>
                                <p:cTn id="25" presetID="22" presetClass="entr" presetSubtype="4" fill="hold" grpId="0" nodeType="afterEffect">
                                  <p:stCondLst>
                                    <p:cond delay="50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wipe(down)">
                                      <p:cBhvr>
                                        <p:cTn id="27" dur="1250"/>
                                        <p:tgtEl>
                                          <p:spTgt spid="5">
                                            <p:txEl>
                                              <p:pRg st="5" end="5"/>
                                            </p:txEl>
                                          </p:spTgt>
                                        </p:tgtEl>
                                      </p:cBhvr>
                                    </p:animEffect>
                                  </p:childTnLst>
                                </p:cTn>
                              </p:par>
                              <p:par>
                                <p:cTn id="28" presetID="22" presetClass="entr" presetSubtype="4" fill="hold" grpId="0" nodeType="withEffect">
                                  <p:stCondLst>
                                    <p:cond delay="500"/>
                                  </p:stCondLst>
                                  <p:childTnLst>
                                    <p:set>
                                      <p:cBhvr>
                                        <p:cTn id="29" dur="1" fill="hold">
                                          <p:stCondLst>
                                            <p:cond delay="0"/>
                                          </p:stCondLst>
                                        </p:cTn>
                                        <p:tgtEl>
                                          <p:spTgt spid="5">
                                            <p:txEl>
                                              <p:pRg st="6" end="6"/>
                                            </p:txEl>
                                          </p:spTgt>
                                        </p:tgtEl>
                                        <p:attrNameLst>
                                          <p:attrName>style.visibility</p:attrName>
                                        </p:attrNameLst>
                                      </p:cBhvr>
                                      <p:to>
                                        <p:strVal val="visible"/>
                                      </p:to>
                                    </p:set>
                                    <p:animEffect transition="in" filter="wipe(down)">
                                      <p:cBhvr>
                                        <p:cTn id="30" dur="1000"/>
                                        <p:tgtEl>
                                          <p:spTgt spid="5">
                                            <p:txEl>
                                              <p:pRg st="6" end="6"/>
                                            </p:txEl>
                                          </p:spTgt>
                                        </p:tgtEl>
                                      </p:cBhvr>
                                    </p:animEffect>
                                  </p:childTnLst>
                                </p:cTn>
                              </p:par>
                              <p:par>
                                <p:cTn id="31" presetID="22" presetClass="entr" presetSubtype="4" fill="hold" grpId="0" nodeType="withEffect">
                                  <p:stCondLst>
                                    <p:cond delay="500"/>
                                  </p:stCondLst>
                                  <p:childTnLst>
                                    <p:set>
                                      <p:cBhvr>
                                        <p:cTn id="32" dur="1" fill="hold">
                                          <p:stCondLst>
                                            <p:cond delay="0"/>
                                          </p:stCondLst>
                                        </p:cTn>
                                        <p:tgtEl>
                                          <p:spTgt spid="5">
                                            <p:txEl>
                                              <p:pRg st="7" end="7"/>
                                            </p:txEl>
                                          </p:spTgt>
                                        </p:tgtEl>
                                        <p:attrNameLst>
                                          <p:attrName>style.visibility</p:attrName>
                                        </p:attrNameLst>
                                      </p:cBhvr>
                                      <p:to>
                                        <p:strVal val="visible"/>
                                      </p:to>
                                    </p:set>
                                    <p:animEffect transition="in" filter="wipe(down)">
                                      <p:cBhvr>
                                        <p:cTn id="33" dur="1000"/>
                                        <p:tgtEl>
                                          <p:spTgt spid="5">
                                            <p:txEl>
                                              <p:pRg st="7" end="7"/>
                                            </p:txEl>
                                          </p:spTgt>
                                        </p:tgtEl>
                                      </p:cBhvr>
                                    </p:animEffect>
                                  </p:childTnLst>
                                </p:cTn>
                              </p:par>
                              <p:par>
                                <p:cTn id="34" presetID="22" presetClass="entr" presetSubtype="4" fill="hold" grpId="0" nodeType="withEffect">
                                  <p:stCondLst>
                                    <p:cond delay="500"/>
                                  </p:stCondLst>
                                  <p:childTnLst>
                                    <p:set>
                                      <p:cBhvr>
                                        <p:cTn id="35" dur="1" fill="hold">
                                          <p:stCondLst>
                                            <p:cond delay="0"/>
                                          </p:stCondLst>
                                        </p:cTn>
                                        <p:tgtEl>
                                          <p:spTgt spid="5">
                                            <p:txEl>
                                              <p:pRg st="8" end="8"/>
                                            </p:txEl>
                                          </p:spTgt>
                                        </p:tgtEl>
                                        <p:attrNameLst>
                                          <p:attrName>style.visibility</p:attrName>
                                        </p:attrNameLst>
                                      </p:cBhvr>
                                      <p:to>
                                        <p:strVal val="visible"/>
                                      </p:to>
                                    </p:set>
                                    <p:animEffect transition="in" filter="wipe(down)">
                                      <p:cBhvr>
                                        <p:cTn id="36" dur="1000"/>
                                        <p:tgtEl>
                                          <p:spTgt spid="5">
                                            <p:txEl>
                                              <p:pRg st="8" end="8"/>
                                            </p:txEl>
                                          </p:spTgt>
                                        </p:tgtEl>
                                      </p:cBhvr>
                                    </p:animEffect>
                                  </p:childTnLst>
                                </p:cTn>
                              </p:par>
                              <p:par>
                                <p:cTn id="37" presetID="22" presetClass="entr" presetSubtype="4" fill="hold" grpId="0" nodeType="withEffect">
                                  <p:stCondLst>
                                    <p:cond delay="500"/>
                                  </p:stCondLst>
                                  <p:childTnLst>
                                    <p:set>
                                      <p:cBhvr>
                                        <p:cTn id="38" dur="1" fill="hold">
                                          <p:stCondLst>
                                            <p:cond delay="0"/>
                                          </p:stCondLst>
                                        </p:cTn>
                                        <p:tgtEl>
                                          <p:spTgt spid="5">
                                            <p:txEl>
                                              <p:pRg st="9" end="9"/>
                                            </p:txEl>
                                          </p:spTgt>
                                        </p:tgtEl>
                                        <p:attrNameLst>
                                          <p:attrName>style.visibility</p:attrName>
                                        </p:attrNameLst>
                                      </p:cBhvr>
                                      <p:to>
                                        <p:strVal val="visible"/>
                                      </p:to>
                                    </p:set>
                                    <p:animEffect transition="in" filter="wipe(down)">
                                      <p:cBhvr>
                                        <p:cTn id="39" dur="1000"/>
                                        <p:tgtEl>
                                          <p:spTgt spid="5">
                                            <p:txEl>
                                              <p:pRg st="9" end="9"/>
                                            </p:txEl>
                                          </p:spTgt>
                                        </p:tgtEl>
                                      </p:cBhvr>
                                    </p:animEffect>
                                  </p:childTnLst>
                                </p:cTn>
                              </p:par>
                              <p:par>
                                <p:cTn id="40" presetID="22" presetClass="entr" presetSubtype="4" fill="hold" grpId="0" nodeType="withEffect">
                                  <p:stCondLst>
                                    <p:cond delay="500"/>
                                  </p:stCondLst>
                                  <p:childTnLst>
                                    <p:set>
                                      <p:cBhvr>
                                        <p:cTn id="41" dur="1" fill="hold">
                                          <p:stCondLst>
                                            <p:cond delay="0"/>
                                          </p:stCondLst>
                                        </p:cTn>
                                        <p:tgtEl>
                                          <p:spTgt spid="5">
                                            <p:txEl>
                                              <p:pRg st="10" end="10"/>
                                            </p:txEl>
                                          </p:spTgt>
                                        </p:tgtEl>
                                        <p:attrNameLst>
                                          <p:attrName>style.visibility</p:attrName>
                                        </p:attrNameLst>
                                      </p:cBhvr>
                                      <p:to>
                                        <p:strVal val="visible"/>
                                      </p:to>
                                    </p:set>
                                    <p:animEffect transition="in" filter="wipe(down)">
                                      <p:cBhvr>
                                        <p:cTn id="42" dur="1000"/>
                                        <p:tgtEl>
                                          <p:spTgt spid="5">
                                            <p:txEl>
                                              <p:pRg st="10" end="10"/>
                                            </p:txEl>
                                          </p:spTgt>
                                        </p:tgtEl>
                                      </p:cBhvr>
                                    </p:animEffect>
                                  </p:childTnLst>
                                </p:cTn>
                              </p:par>
                              <p:par>
                                <p:cTn id="43" presetID="22" presetClass="entr" presetSubtype="4" fill="hold" grpId="0" nodeType="withEffect">
                                  <p:stCondLst>
                                    <p:cond delay="500"/>
                                  </p:stCondLst>
                                  <p:childTnLst>
                                    <p:set>
                                      <p:cBhvr>
                                        <p:cTn id="44" dur="1" fill="hold">
                                          <p:stCondLst>
                                            <p:cond delay="0"/>
                                          </p:stCondLst>
                                        </p:cTn>
                                        <p:tgtEl>
                                          <p:spTgt spid="5">
                                            <p:txEl>
                                              <p:pRg st="11" end="11"/>
                                            </p:txEl>
                                          </p:spTgt>
                                        </p:tgtEl>
                                        <p:attrNameLst>
                                          <p:attrName>style.visibility</p:attrName>
                                        </p:attrNameLst>
                                      </p:cBhvr>
                                      <p:to>
                                        <p:strVal val="visible"/>
                                      </p:to>
                                    </p:set>
                                    <p:animEffect transition="in" filter="wipe(down)">
                                      <p:cBhvr>
                                        <p:cTn id="45" dur="1000"/>
                                        <p:tgtEl>
                                          <p:spTgt spid="5">
                                            <p:txEl>
                                              <p:pRg st="11" end="11"/>
                                            </p:txEl>
                                          </p:spTgt>
                                        </p:tgtEl>
                                      </p:cBhvr>
                                    </p:animEffect>
                                  </p:childTnLst>
                                </p:cTn>
                              </p:par>
                              <p:par>
                                <p:cTn id="46" presetID="22" presetClass="entr" presetSubtype="4" fill="hold" grpId="0" nodeType="withEffect">
                                  <p:stCondLst>
                                    <p:cond delay="500"/>
                                  </p:stCondLst>
                                  <p:childTnLst>
                                    <p:set>
                                      <p:cBhvr>
                                        <p:cTn id="47" dur="1" fill="hold">
                                          <p:stCondLst>
                                            <p:cond delay="0"/>
                                          </p:stCondLst>
                                        </p:cTn>
                                        <p:tgtEl>
                                          <p:spTgt spid="5">
                                            <p:txEl>
                                              <p:pRg st="12" end="12"/>
                                            </p:txEl>
                                          </p:spTgt>
                                        </p:tgtEl>
                                        <p:attrNameLst>
                                          <p:attrName>style.visibility</p:attrName>
                                        </p:attrNameLst>
                                      </p:cBhvr>
                                      <p:to>
                                        <p:strVal val="visible"/>
                                      </p:to>
                                    </p:set>
                                    <p:animEffect transition="in" filter="wipe(down)">
                                      <p:cBhvr>
                                        <p:cTn id="48" dur="1000"/>
                                        <p:tgtEl>
                                          <p:spTgt spid="5">
                                            <p:txEl>
                                              <p:pRg st="12" end="12"/>
                                            </p:txEl>
                                          </p:spTgt>
                                        </p:tgtEl>
                                      </p:cBhvr>
                                    </p:animEffect>
                                  </p:childTnLst>
                                </p:cTn>
                              </p:par>
                              <p:par>
                                <p:cTn id="49" presetID="22" presetClass="entr" presetSubtype="4" fill="hold" grpId="0" nodeType="withEffect">
                                  <p:stCondLst>
                                    <p:cond delay="500"/>
                                  </p:stCondLst>
                                  <p:childTnLst>
                                    <p:set>
                                      <p:cBhvr>
                                        <p:cTn id="50" dur="1" fill="hold">
                                          <p:stCondLst>
                                            <p:cond delay="0"/>
                                          </p:stCondLst>
                                        </p:cTn>
                                        <p:tgtEl>
                                          <p:spTgt spid="5">
                                            <p:txEl>
                                              <p:pRg st="13" end="13"/>
                                            </p:txEl>
                                          </p:spTgt>
                                        </p:tgtEl>
                                        <p:attrNameLst>
                                          <p:attrName>style.visibility</p:attrName>
                                        </p:attrNameLst>
                                      </p:cBhvr>
                                      <p:to>
                                        <p:strVal val="visible"/>
                                      </p:to>
                                    </p:set>
                                    <p:animEffect transition="in" filter="wipe(down)">
                                      <p:cBhvr>
                                        <p:cTn id="51" dur="1000"/>
                                        <p:tgtEl>
                                          <p:spTgt spid="5">
                                            <p:txEl>
                                              <p:pRg st="13" end="13"/>
                                            </p:txEl>
                                          </p:spTgt>
                                        </p:tgtEl>
                                      </p:cBhvr>
                                    </p:animEffect>
                                  </p:childTnLst>
                                </p:cTn>
                              </p:par>
                              <p:par>
                                <p:cTn id="52" presetID="22" presetClass="entr" presetSubtype="4" fill="hold" grpId="0" nodeType="withEffect">
                                  <p:stCondLst>
                                    <p:cond delay="500"/>
                                  </p:stCondLst>
                                  <p:childTnLst>
                                    <p:set>
                                      <p:cBhvr>
                                        <p:cTn id="53" dur="1" fill="hold">
                                          <p:stCondLst>
                                            <p:cond delay="0"/>
                                          </p:stCondLst>
                                        </p:cTn>
                                        <p:tgtEl>
                                          <p:spTgt spid="5">
                                            <p:txEl>
                                              <p:pRg st="14" end="14"/>
                                            </p:txEl>
                                          </p:spTgt>
                                        </p:tgtEl>
                                        <p:attrNameLst>
                                          <p:attrName>style.visibility</p:attrName>
                                        </p:attrNameLst>
                                      </p:cBhvr>
                                      <p:to>
                                        <p:strVal val="visible"/>
                                      </p:to>
                                    </p:set>
                                    <p:animEffect transition="in" filter="wipe(down)">
                                      <p:cBhvr>
                                        <p:cTn id="54" dur="1000"/>
                                        <p:tgtEl>
                                          <p:spTgt spid="5">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الف: گزاره های کتاب</a:t>
            </a:r>
            <a:endParaRPr lang="en-US" dirty="0"/>
          </a:p>
        </p:txBody>
      </p:sp>
      <p:sp>
        <p:nvSpPr>
          <p:cNvPr id="5" name="Content Placeholder 4"/>
          <p:cNvSpPr>
            <a:spLocks noGrp="1"/>
          </p:cNvSpPr>
          <p:nvPr>
            <p:ph idx="1"/>
          </p:nvPr>
        </p:nvSpPr>
        <p:spPr/>
        <p:txBody>
          <a:bodyPr>
            <a:noAutofit/>
          </a:bodyPr>
          <a:lstStyle/>
          <a:p>
            <a:r>
              <a:rPr lang="fa-IR" b="1" dirty="0">
                <a:solidFill>
                  <a:srgbClr val="00B0F0"/>
                </a:solidFill>
              </a:rPr>
              <a:t>فويل للمصلين الذين هم عن صلاتهم </a:t>
            </a:r>
            <a:r>
              <a:rPr lang="fa-IR" b="1" dirty="0" smtClean="0">
                <a:solidFill>
                  <a:srgbClr val="00B0F0"/>
                </a:solidFill>
              </a:rPr>
              <a:t>ساهون</a:t>
            </a:r>
          </a:p>
          <a:p>
            <a:r>
              <a:rPr lang="fa-IR" sz="1700" dirty="0" smtClean="0">
                <a:solidFill>
                  <a:srgbClr val="00B0F0"/>
                </a:solidFill>
              </a:rPr>
              <a:t>* </a:t>
            </a:r>
            <a:r>
              <a:rPr lang="fa-IR" sz="1700" dirty="0"/>
              <a:t>خداوند برخي از نمازگزاران را شايسته هلاکت دانسته، آنها را از جرگه نمازگزاران خارج ميکند.</a:t>
            </a:r>
          </a:p>
          <a:p>
            <a:r>
              <a:rPr lang="fa-IR" sz="1700" dirty="0">
                <a:solidFill>
                  <a:srgbClr val="00B0F0"/>
                </a:solidFill>
              </a:rPr>
              <a:t>* </a:t>
            </a:r>
            <a:r>
              <a:rPr lang="fa-IR" sz="1700" dirty="0" smtClean="0"/>
              <a:t>نمازي </a:t>
            </a:r>
            <a:r>
              <a:rPr lang="fa-IR" sz="1700" dirty="0"/>
              <a:t>كه صرفاً جنبه شخصي پيدا كند و فرد را در جهات مصالح مردم قرار ندهد، نماز مطلوب خداوند نيست.(فاء در ابتداي </a:t>
            </a:r>
            <a:r>
              <a:rPr lang="fa-IR" sz="1700" dirty="0" smtClean="0"/>
              <a:t>ويل </a:t>
            </a:r>
            <a:r>
              <a:rPr lang="fa-IR" sz="1700" dirty="0"/>
              <a:t>فاي نتيجه است) لذا اگر نماز انسان واقعي باشد فرد را از تكذيب دين مصون مي‌سازد. در اين صورت چنين كسي از دور كردن يتيم و رها ساختن مسكين خودداري مي‌كند.</a:t>
            </a:r>
          </a:p>
          <a:p>
            <a:r>
              <a:rPr lang="fa-IR" sz="1700" dirty="0">
                <a:solidFill>
                  <a:srgbClr val="00B0F0"/>
                </a:solidFill>
              </a:rPr>
              <a:t>* </a:t>
            </a:r>
            <a:r>
              <a:rPr lang="fa-IR" sz="1700" dirty="0" smtClean="0"/>
              <a:t>بهره </a:t>
            </a:r>
            <a:r>
              <a:rPr lang="fa-IR" sz="1700" dirty="0"/>
              <a:t>بردن معنوي از نماز با پذيرش يتيم، تشويق در طعام مسكين و کمک به ديگران، امكان‌پذير مي‌شود.</a:t>
            </a:r>
          </a:p>
          <a:p>
            <a:r>
              <a:rPr lang="fa-IR" sz="1700" dirty="0">
                <a:solidFill>
                  <a:srgbClr val="00B0F0"/>
                </a:solidFill>
              </a:rPr>
              <a:t>* </a:t>
            </a:r>
            <a:r>
              <a:rPr lang="fa-IR" sz="1700" dirty="0" smtClean="0"/>
              <a:t>خداوند </a:t>
            </a:r>
            <a:r>
              <a:rPr lang="fa-IR" sz="1700" dirty="0"/>
              <a:t>در دين خود بين احكام فردي و اجتماعي تفاوتي نگذاشته است. و هر يك را به منزله ظاهر و باطن ديگري قرار داده است. </a:t>
            </a:r>
          </a:p>
          <a:p>
            <a:r>
              <a:rPr lang="fa-IR" sz="1700" dirty="0">
                <a:solidFill>
                  <a:srgbClr val="00B0F0"/>
                </a:solidFill>
              </a:rPr>
              <a:t>* </a:t>
            </a:r>
            <a:r>
              <a:rPr lang="fa-IR" sz="1700" dirty="0" smtClean="0"/>
              <a:t>خطراتي </a:t>
            </a:r>
            <a:r>
              <a:rPr lang="fa-IR" sz="1700" dirty="0"/>
              <a:t>وجود دارد که فرد را نسبت به نمازش دچار غفلت ميکند.</a:t>
            </a:r>
          </a:p>
          <a:p>
            <a:r>
              <a:rPr lang="fa-IR" sz="1700" dirty="0">
                <a:solidFill>
                  <a:srgbClr val="00B0F0"/>
                </a:solidFill>
              </a:rPr>
              <a:t>* </a:t>
            </a:r>
            <a:r>
              <a:rPr lang="fa-IR" sz="1700" dirty="0" smtClean="0"/>
              <a:t>اين </a:t>
            </a:r>
            <a:r>
              <a:rPr lang="fa-IR" sz="1700" dirty="0"/>
              <a:t>غفلت از جنبه اجتماعي و تبديل شدن به يک حرکت اجتماعي بسيار خطرناک است.</a:t>
            </a:r>
          </a:p>
          <a:p>
            <a:r>
              <a:rPr lang="fa-IR" sz="1700" dirty="0">
                <a:solidFill>
                  <a:srgbClr val="00B0F0"/>
                </a:solidFill>
              </a:rPr>
              <a:t>* </a:t>
            </a:r>
            <a:r>
              <a:rPr lang="fa-IR" sz="1700" dirty="0" smtClean="0"/>
              <a:t>سهو </a:t>
            </a:r>
            <a:r>
              <a:rPr lang="fa-IR" sz="1700" dirty="0"/>
              <a:t>از نماز به معناي غفلت و بي‌بهره بودن از منافع الهي آن است.</a:t>
            </a:r>
          </a:p>
          <a:p>
            <a:r>
              <a:rPr lang="fa-IR" sz="1700" dirty="0" smtClean="0">
                <a:solidFill>
                  <a:srgbClr val="00B0F0"/>
                </a:solidFill>
              </a:rPr>
              <a:t>* </a:t>
            </a:r>
            <a:r>
              <a:rPr lang="fa-IR" sz="1700" dirty="0"/>
              <a:t>...................................................................</a:t>
            </a:r>
          </a:p>
          <a:p>
            <a:r>
              <a:rPr lang="fa-IR" b="1" dirty="0">
                <a:solidFill>
                  <a:srgbClr val="00B0F0"/>
                </a:solidFill>
              </a:rPr>
              <a:t>الذين هم يراؤن </a:t>
            </a:r>
            <a:endParaRPr lang="fa-IR" b="1" dirty="0" smtClean="0">
              <a:solidFill>
                <a:srgbClr val="00B0F0"/>
              </a:solidFill>
            </a:endParaRPr>
          </a:p>
          <a:p>
            <a:r>
              <a:rPr lang="fa-IR" sz="1700" dirty="0" smtClean="0">
                <a:solidFill>
                  <a:srgbClr val="00B0F0"/>
                </a:solidFill>
              </a:rPr>
              <a:t>* </a:t>
            </a:r>
            <a:r>
              <a:rPr lang="fa-IR" sz="1700" dirty="0"/>
              <a:t>نمازي كه انسان براي منفعت شخصي (مادي) بخواند، نمازي ريايي است. نشانه ريايي بودن نماز در اين است كه اگر فرد از طريق ديگري به آن منفعت برسد آن نماز را ترك خواهد كرد. (مگر به عادت)</a:t>
            </a:r>
          </a:p>
          <a:p>
            <a:r>
              <a:rPr lang="fa-IR" sz="1700" dirty="0">
                <a:solidFill>
                  <a:srgbClr val="00B0F0"/>
                </a:solidFill>
              </a:rPr>
              <a:t>* </a:t>
            </a:r>
            <a:r>
              <a:rPr lang="fa-IR" sz="1700" dirty="0" smtClean="0"/>
              <a:t>ديده </a:t>
            </a:r>
            <a:r>
              <a:rPr lang="fa-IR" sz="1700" dirty="0"/>
              <a:t>شدن براي هر انساني بسيار مهم است. اگر نتواند خود را براي خدا مهيا كند تا فقط توسط او ديده شود دچار ريا مي‌شود</a:t>
            </a:r>
          </a:p>
          <a:p>
            <a:r>
              <a:rPr lang="fa-IR" sz="1700" dirty="0" smtClean="0">
                <a:solidFill>
                  <a:srgbClr val="00B0F0"/>
                </a:solidFill>
              </a:rPr>
              <a:t>* </a:t>
            </a:r>
            <a:r>
              <a:rPr lang="fa-IR" sz="1700" dirty="0"/>
              <a:t>...................................................................</a:t>
            </a:r>
          </a:p>
        </p:txBody>
      </p:sp>
      <p:graphicFrame>
        <p:nvGraphicFramePr>
          <p:cNvPr id="6" name="Diagram 5"/>
          <p:cNvGraphicFramePr/>
          <p:nvPr>
            <p:extLst>
              <p:ext uri="{D42A27DB-BD31-4B8C-83A1-F6EECF244321}">
                <p14:modId xmlns:p14="http://schemas.microsoft.com/office/powerpoint/2010/main" val="59456092"/>
              </p:ext>
            </p:extLst>
          </p:nvPr>
        </p:nvGraphicFramePr>
        <p:xfrm>
          <a:off x="8773202" y="1196752"/>
          <a:ext cx="840251"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0379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750"/>
                                        <p:tgtEl>
                                          <p:spTgt spid="5">
                                            <p:txEl>
                                              <p:pRg st="0" end="0"/>
                                            </p:txEl>
                                          </p:spTgt>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down)">
                                      <p:cBhvr>
                                        <p:cTn id="11" dur="750"/>
                                        <p:tgtEl>
                                          <p:spTgt spid="5">
                                            <p:txEl>
                                              <p:pRg st="1" end="1"/>
                                            </p:txEl>
                                          </p:spTgt>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down)">
                                      <p:cBhvr>
                                        <p:cTn id="15" dur="750"/>
                                        <p:tgtEl>
                                          <p:spTgt spid="5">
                                            <p:txEl>
                                              <p:pRg st="2" end="2"/>
                                            </p:txEl>
                                          </p:spTgt>
                                        </p:tgtEl>
                                      </p:cBhvr>
                                    </p:animEffect>
                                  </p:childTnLst>
                                </p:cTn>
                              </p:par>
                            </p:childTnLst>
                          </p:cTn>
                        </p:par>
                        <p:par>
                          <p:cTn id="16" fill="hold">
                            <p:stCondLst>
                              <p:cond delay="2250"/>
                            </p:stCondLst>
                            <p:childTnLst>
                              <p:par>
                                <p:cTn id="17" presetID="22" presetClass="entr" presetSubtype="4" fill="hold" grpId="0"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wipe(down)">
                                      <p:cBhvr>
                                        <p:cTn id="19" dur="750"/>
                                        <p:tgtEl>
                                          <p:spTgt spid="5">
                                            <p:txEl>
                                              <p:pRg st="3" end="3"/>
                                            </p:txEl>
                                          </p:spTgt>
                                        </p:tgtEl>
                                      </p:cBhvr>
                                    </p:animEffect>
                                  </p:childTnLst>
                                </p:cTn>
                              </p:par>
                            </p:childTnLst>
                          </p:cTn>
                        </p:par>
                        <p:par>
                          <p:cTn id="20" fill="hold">
                            <p:stCondLst>
                              <p:cond delay="3000"/>
                            </p:stCondLst>
                            <p:childTnLst>
                              <p:par>
                                <p:cTn id="21" presetID="22" presetClass="entr" presetSubtype="4" fill="hold" grpId="0"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wipe(down)">
                                      <p:cBhvr>
                                        <p:cTn id="23" dur="750"/>
                                        <p:tgtEl>
                                          <p:spTgt spid="5">
                                            <p:txEl>
                                              <p:pRg st="4" end="4"/>
                                            </p:txEl>
                                          </p:spTgt>
                                        </p:tgtEl>
                                      </p:cBhvr>
                                    </p:animEffect>
                                  </p:childTnLst>
                                </p:cTn>
                              </p:par>
                            </p:childTnLst>
                          </p:cTn>
                        </p:par>
                        <p:par>
                          <p:cTn id="24" fill="hold">
                            <p:stCondLst>
                              <p:cond delay="3750"/>
                            </p:stCondLst>
                            <p:childTnLst>
                              <p:par>
                                <p:cTn id="25" presetID="22" presetClass="entr" presetSubtype="4" fill="hold" grpId="0" nodeType="after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wipe(down)">
                                      <p:cBhvr>
                                        <p:cTn id="27" dur="750"/>
                                        <p:tgtEl>
                                          <p:spTgt spid="5">
                                            <p:txEl>
                                              <p:pRg st="5" end="5"/>
                                            </p:txEl>
                                          </p:spTgt>
                                        </p:tgtEl>
                                      </p:cBhvr>
                                    </p:animEffect>
                                  </p:childTnLst>
                                </p:cTn>
                              </p:par>
                            </p:childTnLst>
                          </p:cTn>
                        </p:par>
                        <p:par>
                          <p:cTn id="28" fill="hold">
                            <p:stCondLst>
                              <p:cond delay="4500"/>
                            </p:stCondLst>
                            <p:childTnLst>
                              <p:par>
                                <p:cTn id="29" presetID="22" presetClass="entr" presetSubtype="4" fill="hold" grpId="0" nodeType="after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wipe(down)">
                                      <p:cBhvr>
                                        <p:cTn id="31" dur="750"/>
                                        <p:tgtEl>
                                          <p:spTgt spid="5">
                                            <p:txEl>
                                              <p:pRg st="6" end="6"/>
                                            </p:txEl>
                                          </p:spTgt>
                                        </p:tgtEl>
                                      </p:cBhvr>
                                    </p:animEffect>
                                  </p:childTnLst>
                                </p:cTn>
                              </p:par>
                            </p:childTnLst>
                          </p:cTn>
                        </p:par>
                        <p:par>
                          <p:cTn id="32" fill="hold">
                            <p:stCondLst>
                              <p:cond delay="5250"/>
                            </p:stCondLst>
                            <p:childTnLst>
                              <p:par>
                                <p:cTn id="33" presetID="22" presetClass="entr" presetSubtype="4" fill="hold" grpId="0" nodeType="after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Effect transition="in" filter="wipe(down)">
                                      <p:cBhvr>
                                        <p:cTn id="35" dur="750"/>
                                        <p:tgtEl>
                                          <p:spTgt spid="5">
                                            <p:txEl>
                                              <p:pRg st="7" end="7"/>
                                            </p:txEl>
                                          </p:spTgt>
                                        </p:tgtEl>
                                      </p:cBhvr>
                                    </p:animEffect>
                                  </p:childTnLst>
                                </p:cTn>
                              </p:par>
                            </p:childTnLst>
                          </p:cTn>
                        </p:par>
                        <p:par>
                          <p:cTn id="36" fill="hold">
                            <p:stCondLst>
                              <p:cond delay="6000"/>
                            </p:stCondLst>
                            <p:childTnLst>
                              <p:par>
                                <p:cTn id="37" presetID="22" presetClass="entr" presetSubtype="4" fill="hold" grpId="0" nodeType="after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Effect transition="in" filter="wipe(down)">
                                      <p:cBhvr>
                                        <p:cTn id="39" dur="750"/>
                                        <p:tgtEl>
                                          <p:spTgt spid="5">
                                            <p:txEl>
                                              <p:pRg st="8" end="8"/>
                                            </p:txEl>
                                          </p:spTgt>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animEffect transition="in" filter="wipe(down)">
                                      <p:cBhvr>
                                        <p:cTn id="43" dur="750"/>
                                        <p:tgtEl>
                                          <p:spTgt spid="5">
                                            <p:txEl>
                                              <p:pRg st="9" end="9"/>
                                            </p:txEl>
                                          </p:spTgt>
                                        </p:tgtEl>
                                      </p:cBhvr>
                                    </p:animEffect>
                                  </p:childTnLst>
                                </p:cTn>
                              </p:par>
                            </p:childTnLst>
                          </p:cTn>
                        </p:par>
                        <p:par>
                          <p:cTn id="44" fill="hold">
                            <p:stCondLst>
                              <p:cond delay="7500"/>
                            </p:stCondLst>
                            <p:childTnLst>
                              <p:par>
                                <p:cTn id="45" presetID="22" presetClass="entr" presetSubtype="4" fill="hold" grpId="0" nodeType="after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animEffect transition="in" filter="wipe(down)">
                                      <p:cBhvr>
                                        <p:cTn id="47" dur="750"/>
                                        <p:tgtEl>
                                          <p:spTgt spid="5">
                                            <p:txEl>
                                              <p:pRg st="10" end="10"/>
                                            </p:txEl>
                                          </p:spTgt>
                                        </p:tgtEl>
                                      </p:cBhvr>
                                    </p:animEffect>
                                  </p:childTnLst>
                                </p:cTn>
                              </p:par>
                            </p:childTnLst>
                          </p:cTn>
                        </p:par>
                        <p:par>
                          <p:cTn id="48" fill="hold">
                            <p:stCondLst>
                              <p:cond delay="8250"/>
                            </p:stCondLst>
                            <p:childTnLst>
                              <p:par>
                                <p:cTn id="49" presetID="22" presetClass="entr" presetSubtype="4" fill="hold" grpId="0" nodeType="after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animEffect transition="in" filter="wipe(down)">
                                      <p:cBhvr>
                                        <p:cTn id="51" dur="750"/>
                                        <p:tgtEl>
                                          <p:spTgt spid="5">
                                            <p:txEl>
                                              <p:pRg st="11" end="11"/>
                                            </p:txEl>
                                          </p:spTgt>
                                        </p:tgtEl>
                                      </p:cBhvr>
                                    </p:animEffect>
                                  </p:childTnLst>
                                </p:cTn>
                              </p:par>
                            </p:childTnLst>
                          </p:cTn>
                        </p:par>
                        <p:par>
                          <p:cTn id="52" fill="hold">
                            <p:stCondLst>
                              <p:cond delay="9000"/>
                            </p:stCondLst>
                            <p:childTnLst>
                              <p:par>
                                <p:cTn id="53" presetID="22" presetClass="entr" presetSubtype="4" fill="hold" grpId="0" nodeType="afterEffect">
                                  <p:stCondLst>
                                    <p:cond delay="0"/>
                                  </p:stCondLst>
                                  <p:childTnLst>
                                    <p:set>
                                      <p:cBhvr>
                                        <p:cTn id="54" dur="1" fill="hold">
                                          <p:stCondLst>
                                            <p:cond delay="0"/>
                                          </p:stCondLst>
                                        </p:cTn>
                                        <p:tgtEl>
                                          <p:spTgt spid="5">
                                            <p:txEl>
                                              <p:pRg st="12" end="12"/>
                                            </p:txEl>
                                          </p:spTgt>
                                        </p:tgtEl>
                                        <p:attrNameLst>
                                          <p:attrName>style.visibility</p:attrName>
                                        </p:attrNameLst>
                                      </p:cBhvr>
                                      <p:to>
                                        <p:strVal val="visible"/>
                                      </p:to>
                                    </p:set>
                                    <p:animEffect transition="in" filter="wipe(down)">
                                      <p:cBhvr>
                                        <p:cTn id="55" dur="75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الف: گزاره های کتاب</a:t>
            </a:r>
            <a:endParaRPr lang="en-US" dirty="0"/>
          </a:p>
        </p:txBody>
      </p:sp>
      <p:sp>
        <p:nvSpPr>
          <p:cNvPr id="5" name="Content Placeholder 4"/>
          <p:cNvSpPr>
            <a:spLocks noGrp="1"/>
          </p:cNvSpPr>
          <p:nvPr>
            <p:ph idx="1"/>
          </p:nvPr>
        </p:nvSpPr>
        <p:spPr/>
        <p:txBody>
          <a:bodyPr>
            <a:noAutofit/>
          </a:bodyPr>
          <a:lstStyle/>
          <a:p>
            <a:r>
              <a:rPr lang="fa-IR" b="1" dirty="0">
                <a:solidFill>
                  <a:srgbClr val="00B0F0"/>
                </a:solidFill>
              </a:rPr>
              <a:t>و يمنعون الماعون </a:t>
            </a:r>
            <a:endParaRPr lang="fa-IR" b="1" dirty="0" smtClean="0">
              <a:solidFill>
                <a:srgbClr val="00B0F0"/>
              </a:solidFill>
            </a:endParaRPr>
          </a:p>
          <a:p>
            <a:r>
              <a:rPr lang="fa-IR" sz="1700" dirty="0" smtClean="0">
                <a:solidFill>
                  <a:srgbClr val="00B0F0"/>
                </a:solidFill>
              </a:rPr>
              <a:t>* </a:t>
            </a:r>
            <a:r>
              <a:rPr lang="fa-IR" sz="1700" dirty="0"/>
              <a:t>منع از ماعون به معناي بي‌توجهي همراه با منع نسبت به وجود حداقل‌هاي زندگي براي ساير افراد جامعه است. چنيني افرادي وضعيتي كه براي خود در نظر دارند با وضعيت ديگران متفاوت است، زيرا خود را داراي فهم و كمال بيشتري مي‌دانند و ديگران را با ضعف فكري يا رفتاري محسوب مي‌كنند.</a:t>
            </a:r>
          </a:p>
          <a:p>
            <a:r>
              <a:rPr lang="fa-IR" sz="1700" dirty="0">
                <a:solidFill>
                  <a:srgbClr val="00B0F0"/>
                </a:solidFill>
              </a:rPr>
              <a:t>* </a:t>
            </a:r>
            <a:r>
              <a:rPr lang="fa-IR" sz="1700" dirty="0" smtClean="0"/>
              <a:t>كساني </a:t>
            </a:r>
            <a:r>
              <a:rPr lang="fa-IR" sz="1700" dirty="0"/>
              <a:t>كه از حداقل‌هاي زندگي ديگران منع مي‌كنند، در واقع به دارايي‌هاي خود فخر نموده ديگران را بي دست و پا فرض مي‌كنند اين افراد قبل از آنكه منع ماعون كنند، دچار همز و لمز مي‌شوند.</a:t>
            </a:r>
          </a:p>
          <a:p>
            <a:r>
              <a:rPr lang="fa-IR" sz="1700" dirty="0">
                <a:solidFill>
                  <a:srgbClr val="00B0F0"/>
                </a:solidFill>
              </a:rPr>
              <a:t>* </a:t>
            </a:r>
            <a:r>
              <a:rPr lang="fa-IR" sz="1700" dirty="0" smtClean="0"/>
              <a:t>خداوند </a:t>
            </a:r>
            <a:r>
              <a:rPr lang="fa-IR" sz="1700" dirty="0"/>
              <a:t>که نماز را نشانه ارتباط بنده با خود ميداند، آن را در وابستگي کامل با ارتباط با ديگر افراد جامعه معرفي کرده است.</a:t>
            </a:r>
          </a:p>
          <a:p>
            <a:r>
              <a:rPr lang="fa-IR" sz="1700" dirty="0"/>
              <a:t>رسيدگي به احوال بندگان خدا معياري در قرب يا بعد انسان از خدا و دين خداست.</a:t>
            </a:r>
          </a:p>
          <a:p>
            <a:r>
              <a:rPr lang="fa-IR" sz="1700" dirty="0">
                <a:solidFill>
                  <a:srgbClr val="00B0F0"/>
                </a:solidFill>
              </a:rPr>
              <a:t>* </a:t>
            </a:r>
            <a:r>
              <a:rPr lang="fa-IR" sz="1700" dirty="0" smtClean="0"/>
              <a:t>ساده ترين داشته هاي </a:t>
            </a:r>
            <a:r>
              <a:rPr lang="fa-IR" sz="1700" dirty="0"/>
              <a:t>انسان ميتواند بهانه کمک و ارتباط او با ديگر افراد جامعه باشد.</a:t>
            </a:r>
          </a:p>
          <a:p>
            <a:r>
              <a:rPr lang="fa-IR" sz="1700" dirty="0" smtClean="0">
                <a:solidFill>
                  <a:srgbClr val="00B0F0"/>
                </a:solidFill>
              </a:rPr>
              <a:t>* </a:t>
            </a:r>
            <a:r>
              <a:rPr lang="fa-IR" sz="1700" dirty="0"/>
              <a:t>...................................................................</a:t>
            </a:r>
          </a:p>
        </p:txBody>
      </p:sp>
      <p:graphicFrame>
        <p:nvGraphicFramePr>
          <p:cNvPr id="6" name="Diagram 5"/>
          <p:cNvGraphicFramePr/>
          <p:nvPr>
            <p:extLst>
              <p:ext uri="{D42A27DB-BD31-4B8C-83A1-F6EECF244321}">
                <p14:modId xmlns:p14="http://schemas.microsoft.com/office/powerpoint/2010/main" val="1824473228"/>
              </p:ext>
            </p:extLst>
          </p:nvPr>
        </p:nvGraphicFramePr>
        <p:xfrm>
          <a:off x="8773202" y="1196752"/>
          <a:ext cx="840251"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159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1250"/>
                                        <p:tgtEl>
                                          <p:spTgt spid="5">
                                            <p:txEl>
                                              <p:pRg st="0" end="0"/>
                                            </p:txEl>
                                          </p:spTgt>
                                        </p:tgtEl>
                                      </p:cBhvr>
                                    </p:animEffect>
                                  </p:childTnLst>
                                </p:cTn>
                              </p:par>
                            </p:childTnLst>
                          </p:cTn>
                        </p:par>
                        <p:par>
                          <p:cTn id="8" fill="hold">
                            <p:stCondLst>
                              <p:cond delay="1750"/>
                            </p:stCondLst>
                            <p:childTnLst>
                              <p:par>
                                <p:cTn id="9" presetID="22" presetClass="entr" presetSubtype="4" fill="hold" grpId="0" nodeType="afterEffect">
                                  <p:stCondLst>
                                    <p:cond delay="50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down)">
                                      <p:cBhvr>
                                        <p:cTn id="11" dur="1250"/>
                                        <p:tgtEl>
                                          <p:spTgt spid="5">
                                            <p:txEl>
                                              <p:pRg st="1" end="1"/>
                                            </p:txEl>
                                          </p:spTgt>
                                        </p:tgtEl>
                                      </p:cBhvr>
                                    </p:animEffect>
                                  </p:childTnLst>
                                </p:cTn>
                              </p:par>
                            </p:childTnLst>
                          </p:cTn>
                        </p:par>
                        <p:par>
                          <p:cTn id="12" fill="hold">
                            <p:stCondLst>
                              <p:cond delay="3500"/>
                            </p:stCondLst>
                            <p:childTnLst>
                              <p:par>
                                <p:cTn id="13" presetID="22" presetClass="entr" presetSubtype="4" fill="hold" grpId="0" nodeType="afterEffect">
                                  <p:stCondLst>
                                    <p:cond delay="50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down)">
                                      <p:cBhvr>
                                        <p:cTn id="15" dur="1250"/>
                                        <p:tgtEl>
                                          <p:spTgt spid="5">
                                            <p:txEl>
                                              <p:pRg st="2" end="2"/>
                                            </p:txEl>
                                          </p:spTgt>
                                        </p:tgtEl>
                                      </p:cBhvr>
                                    </p:animEffect>
                                  </p:childTnLst>
                                </p:cTn>
                              </p:par>
                            </p:childTnLst>
                          </p:cTn>
                        </p:par>
                        <p:par>
                          <p:cTn id="16" fill="hold">
                            <p:stCondLst>
                              <p:cond delay="5250"/>
                            </p:stCondLst>
                            <p:childTnLst>
                              <p:par>
                                <p:cTn id="17" presetID="22" presetClass="entr" presetSubtype="4" fill="hold" grpId="0" nodeType="afterEffect">
                                  <p:stCondLst>
                                    <p:cond delay="50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wipe(down)">
                                      <p:cBhvr>
                                        <p:cTn id="19" dur="1250"/>
                                        <p:tgtEl>
                                          <p:spTgt spid="5">
                                            <p:txEl>
                                              <p:pRg st="3" end="3"/>
                                            </p:txEl>
                                          </p:spTgt>
                                        </p:tgtEl>
                                      </p:cBhvr>
                                    </p:animEffect>
                                  </p:childTnLst>
                                </p:cTn>
                              </p:par>
                            </p:childTnLst>
                          </p:cTn>
                        </p:par>
                        <p:par>
                          <p:cTn id="20" fill="hold">
                            <p:stCondLst>
                              <p:cond delay="7000"/>
                            </p:stCondLst>
                            <p:childTnLst>
                              <p:par>
                                <p:cTn id="21" presetID="22" presetClass="entr" presetSubtype="4" fill="hold" grpId="0" nodeType="afterEffect">
                                  <p:stCondLst>
                                    <p:cond delay="50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wipe(down)">
                                      <p:cBhvr>
                                        <p:cTn id="23" dur="1250"/>
                                        <p:tgtEl>
                                          <p:spTgt spid="5">
                                            <p:txEl>
                                              <p:pRg st="4" end="4"/>
                                            </p:txEl>
                                          </p:spTgt>
                                        </p:tgtEl>
                                      </p:cBhvr>
                                    </p:animEffect>
                                  </p:childTnLst>
                                </p:cTn>
                              </p:par>
                            </p:childTnLst>
                          </p:cTn>
                        </p:par>
                        <p:par>
                          <p:cTn id="24" fill="hold">
                            <p:stCondLst>
                              <p:cond delay="8750"/>
                            </p:stCondLst>
                            <p:childTnLst>
                              <p:par>
                                <p:cTn id="25" presetID="22" presetClass="entr" presetSubtype="4" fill="hold" grpId="0" nodeType="afterEffect">
                                  <p:stCondLst>
                                    <p:cond delay="50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wipe(down)">
                                      <p:cBhvr>
                                        <p:cTn id="27" dur="1250"/>
                                        <p:tgtEl>
                                          <p:spTgt spid="5">
                                            <p:txEl>
                                              <p:pRg st="5" end="5"/>
                                            </p:txEl>
                                          </p:spTgt>
                                        </p:tgtEl>
                                      </p:cBhvr>
                                    </p:animEffect>
                                  </p:childTnLst>
                                </p:cTn>
                              </p:par>
                            </p:childTnLst>
                          </p:cTn>
                        </p:par>
                        <p:par>
                          <p:cTn id="28" fill="hold">
                            <p:stCondLst>
                              <p:cond delay="10500"/>
                            </p:stCondLst>
                            <p:childTnLst>
                              <p:par>
                                <p:cTn id="29" presetID="22" presetClass="entr" presetSubtype="4" fill="hold" grpId="0" nodeType="afterEffect">
                                  <p:stCondLst>
                                    <p:cond delay="50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wipe(down)">
                                      <p:cBhvr>
                                        <p:cTn id="31" dur="125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ب: </a:t>
            </a:r>
            <a:r>
              <a:rPr lang="fa-IR" dirty="0" smtClean="0"/>
              <a:t>گزاره های المیزان </a:t>
            </a:r>
            <a:endParaRPr lang="en-US" dirty="0"/>
          </a:p>
        </p:txBody>
      </p:sp>
      <p:graphicFrame>
        <p:nvGraphicFramePr>
          <p:cNvPr id="6" name="Diagram 5"/>
          <p:cNvGraphicFramePr/>
          <p:nvPr>
            <p:extLst>
              <p:ext uri="{D42A27DB-BD31-4B8C-83A1-F6EECF244321}">
                <p14:modId xmlns:p14="http://schemas.microsoft.com/office/powerpoint/2010/main" val="2382023507"/>
              </p:ext>
            </p:extLst>
          </p:nvPr>
        </p:nvGraphicFramePr>
        <p:xfrm>
          <a:off x="8773202" y="1196752"/>
          <a:ext cx="840251" cy="51125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Oval 6"/>
          <p:cNvSpPr/>
          <p:nvPr/>
        </p:nvSpPr>
        <p:spPr>
          <a:xfrm>
            <a:off x="324421" y="5157192"/>
            <a:ext cx="8208912" cy="1152128"/>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r" rtl="1"/>
            <a:r>
              <a:rPr lang="fa-IR" sz="2400" b="1" dirty="0" smtClean="0">
                <a:cs typeface="B Nazanin" panose="00000400000000000000" pitchFamily="2" charset="-78"/>
              </a:rPr>
              <a:t>گزاره های المیزان از سوره مبارکه ماعون</a:t>
            </a:r>
          </a:p>
          <a:p>
            <a:pPr algn="r" rtl="1"/>
            <a:r>
              <a:rPr lang="fa-IR" b="1" dirty="0" smtClean="0">
                <a:cs typeface="B Nazanin" panose="00000400000000000000" pitchFamily="2" charset="-78"/>
              </a:rPr>
              <a:t>(جهت مطالعه، روی آیکون روبرو کلیک کنید)</a:t>
            </a:r>
            <a:endParaRPr lang="en-US" b="1" dirty="0">
              <a:cs typeface="B Nazanin" panose="00000400000000000000" pitchFamily="2" charset="-78"/>
            </a:endParaRPr>
          </a:p>
        </p:txBody>
      </p:sp>
      <p:sp>
        <p:nvSpPr>
          <p:cNvPr id="4" name="Content Placeholder 3"/>
          <p:cNvSpPr>
            <a:spLocks noGrp="1"/>
          </p:cNvSpPr>
          <p:nvPr>
            <p:ph idx="1"/>
          </p:nvPr>
        </p:nvSpPr>
        <p:spPr>
          <a:xfrm>
            <a:off x="180405" y="764704"/>
            <a:ext cx="8352928" cy="4392488"/>
          </a:xfrm>
        </p:spPr>
        <p:txBody>
          <a:bodyPr/>
          <a:lstStyle/>
          <a:p>
            <a:r>
              <a:rPr lang="fa-IR" b="1" dirty="0" smtClean="0">
                <a:solidFill>
                  <a:srgbClr val="00B0F0"/>
                </a:solidFill>
              </a:rPr>
              <a:t>* </a:t>
            </a:r>
            <a:r>
              <a:rPr lang="fa-IR" dirty="0" smtClean="0"/>
              <a:t>اين </a:t>
            </a:r>
            <a:r>
              <a:rPr lang="fa-IR" dirty="0"/>
              <a:t>سوره تهديد كسانى است كه خود را مسلمان معرفى كرده‏اند ولى متخلق به اخلاق منافقيناند، </a:t>
            </a:r>
          </a:p>
          <a:p>
            <a:r>
              <a:rPr lang="fa-IR" b="1" dirty="0">
                <a:solidFill>
                  <a:srgbClr val="00B0F0"/>
                </a:solidFill>
              </a:rPr>
              <a:t>*</a:t>
            </a:r>
            <a:r>
              <a:rPr lang="fa-IR" dirty="0" smtClean="0"/>
              <a:t>[</a:t>
            </a:r>
            <a:r>
              <a:rPr lang="fa-IR" dirty="0"/>
              <a:t>اخلاق منافقين] از قبيل سهو از نماز، ريا كردن در اعمال و منع ماعون، </a:t>
            </a:r>
          </a:p>
          <a:p>
            <a:r>
              <a:rPr lang="fa-IR" b="1" dirty="0">
                <a:solidFill>
                  <a:srgbClr val="00B0F0"/>
                </a:solidFill>
              </a:rPr>
              <a:t>* </a:t>
            </a:r>
            <a:r>
              <a:rPr lang="fa-IR" dirty="0" smtClean="0"/>
              <a:t>كه </a:t>
            </a:r>
            <a:r>
              <a:rPr lang="fa-IR" dirty="0"/>
              <a:t>هيچ يك از اينها [اعمال فوق] با ايمان به روز جزا سازگارى ندارد.</a:t>
            </a:r>
          </a:p>
          <a:p>
            <a:r>
              <a:rPr lang="fa-IR" b="1" dirty="0">
                <a:solidFill>
                  <a:srgbClr val="00B0F0"/>
                </a:solidFill>
              </a:rPr>
              <a:t>* </a:t>
            </a:r>
            <a:r>
              <a:rPr lang="fa-IR" dirty="0" smtClean="0"/>
              <a:t>اين </a:t>
            </a:r>
            <a:r>
              <a:rPr lang="fa-IR" dirty="0"/>
              <a:t>سوره هم احتمال دارد مكى باشد و هم مدنى.</a:t>
            </a:r>
          </a:p>
          <a:p>
            <a:r>
              <a:rPr lang="fa-IR" sz="2000" b="1" dirty="0">
                <a:solidFill>
                  <a:srgbClr val="00B0F0"/>
                </a:solidFill>
              </a:rPr>
              <a:t>أَ رَأَيتَ الَّذِي يُكَذِّبُ بِالدِّينِ:</a:t>
            </a:r>
          </a:p>
          <a:p>
            <a:r>
              <a:rPr lang="fa-IR" b="1" dirty="0">
                <a:solidFill>
                  <a:srgbClr val="00B0F0"/>
                </a:solidFill>
              </a:rPr>
              <a:t>* </a:t>
            </a:r>
            <a:r>
              <a:rPr lang="fa-IR" dirty="0" smtClean="0"/>
              <a:t>كلمه </a:t>
            </a:r>
            <a:r>
              <a:rPr lang="fa-IR" dirty="0"/>
              <a:t>«رؤيت» هم مى‏تواند به معناى ديدن با چشم باشد، و هم به معناى معرفت. </a:t>
            </a:r>
          </a:p>
          <a:p>
            <a:r>
              <a:rPr lang="fa-IR" b="1" dirty="0">
                <a:solidFill>
                  <a:srgbClr val="00B0F0"/>
                </a:solidFill>
              </a:rPr>
              <a:t>* </a:t>
            </a:r>
            <a:r>
              <a:rPr lang="fa-IR" dirty="0" smtClean="0"/>
              <a:t>و </a:t>
            </a:r>
            <a:r>
              <a:rPr lang="fa-IR" dirty="0"/>
              <a:t>خطاب در اين آيه شريفه به رسول خدا صلي الله عليه و آله است، بدان جهت كه فردى شنونده است، نه بدان جهت كه پيامبر صلی الله عليه و آله است،</a:t>
            </a:r>
          </a:p>
          <a:p>
            <a:r>
              <a:rPr lang="fa-IR" b="1" dirty="0">
                <a:solidFill>
                  <a:srgbClr val="00B0F0"/>
                </a:solidFill>
              </a:rPr>
              <a:t>* </a:t>
            </a:r>
            <a:r>
              <a:rPr lang="fa-IR" dirty="0" smtClean="0"/>
              <a:t>در </a:t>
            </a:r>
            <a:r>
              <a:rPr lang="fa-IR" dirty="0"/>
              <a:t>نتيجه خطاب [در آيه اول] به عموم شنوندگان دنيا خواهد بود. </a:t>
            </a:r>
          </a:p>
          <a:p>
            <a:r>
              <a:rPr lang="fa-IR" b="1" dirty="0">
                <a:solidFill>
                  <a:srgbClr val="00B0F0"/>
                </a:solidFill>
              </a:rPr>
              <a:t>* </a:t>
            </a:r>
            <a:r>
              <a:rPr lang="fa-IR" dirty="0" smtClean="0"/>
              <a:t>و </a:t>
            </a:r>
            <a:r>
              <a:rPr lang="fa-IR" dirty="0"/>
              <a:t>مراد از «دين»، جزاى يوم الجزاء است، پس كسى كه دين را تكذيب كند منكر معاد است</a:t>
            </a:r>
          </a:p>
        </p:txBody>
      </p:sp>
      <p:graphicFrame>
        <p:nvGraphicFramePr>
          <p:cNvPr id="3" name="Object 2"/>
          <p:cNvGraphicFramePr>
            <a:graphicFrameLocks noChangeAspect="1"/>
          </p:cNvGraphicFramePr>
          <p:nvPr>
            <p:extLst>
              <p:ext uri="{D42A27DB-BD31-4B8C-83A1-F6EECF244321}">
                <p14:modId xmlns:p14="http://schemas.microsoft.com/office/powerpoint/2010/main" val="1674351160"/>
              </p:ext>
            </p:extLst>
          </p:nvPr>
        </p:nvGraphicFramePr>
        <p:xfrm>
          <a:off x="1836589" y="5387357"/>
          <a:ext cx="910580" cy="1843925"/>
        </p:xfrm>
        <a:graphic>
          <a:graphicData uri="http://schemas.openxmlformats.org/presentationml/2006/ole">
            <mc:AlternateContent xmlns:mc="http://schemas.openxmlformats.org/markup-compatibility/2006">
              <mc:Choice xmlns:v="urn:schemas-microsoft-com:vml" Requires="v">
                <p:oleObj spid="_x0000_s1034" name="Document" showAsIcon="1" r:id="rId10" imgW="380880" imgH="771480" progId="Word.Document.12">
                  <p:embed/>
                </p:oleObj>
              </mc:Choice>
              <mc:Fallback>
                <p:oleObj name="Document" showAsIcon="1" r:id="rId10" imgW="380880" imgH="771480" progId="Word.Document.12">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36589" y="5387357"/>
                        <a:ext cx="910580" cy="1843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40406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750"/>
                                        <p:tgtEl>
                                          <p:spTgt spid="4">
                                            <p:txEl>
                                              <p:pRg st="0" end="0"/>
                                            </p:txEl>
                                          </p:spTgt>
                                        </p:tgtEl>
                                      </p:cBhvr>
                                    </p:animEffect>
                                    <p:anim calcmode="lin" valueType="num">
                                      <p:cBhvr>
                                        <p:cTn id="8" dur="75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2" presetClass="entr" presetSubtype="0" fill="hold" nodeType="afterEffect">
                                  <p:stCondLst>
                                    <p:cond delay="50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750"/>
                                        <p:tgtEl>
                                          <p:spTgt spid="4">
                                            <p:txEl>
                                              <p:pRg st="1" end="1"/>
                                            </p:txEl>
                                          </p:spTgt>
                                        </p:tgtEl>
                                      </p:cBhvr>
                                    </p:animEffect>
                                    <p:anim calcmode="lin" valueType="num">
                                      <p:cBhvr>
                                        <p:cTn id="14" dur="75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75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42" presetClass="entr" presetSubtype="0" fill="hold" nodeType="afterEffect">
                                  <p:stCondLst>
                                    <p:cond delay="50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750"/>
                                        <p:tgtEl>
                                          <p:spTgt spid="4">
                                            <p:txEl>
                                              <p:pRg st="2" end="2"/>
                                            </p:txEl>
                                          </p:spTgt>
                                        </p:tgtEl>
                                      </p:cBhvr>
                                    </p:animEffect>
                                    <p:anim calcmode="lin" valueType="num">
                                      <p:cBhvr>
                                        <p:cTn id="20" dur="75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75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750"/>
                            </p:stCondLst>
                            <p:childTnLst>
                              <p:par>
                                <p:cTn id="23" presetID="42" presetClass="entr" presetSubtype="0" fill="hold" nodeType="afterEffect">
                                  <p:stCondLst>
                                    <p:cond delay="50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750"/>
                                        <p:tgtEl>
                                          <p:spTgt spid="4">
                                            <p:txEl>
                                              <p:pRg st="3" end="3"/>
                                            </p:txEl>
                                          </p:spTgt>
                                        </p:tgtEl>
                                      </p:cBhvr>
                                    </p:animEffect>
                                    <p:anim calcmode="lin" valueType="num">
                                      <p:cBhvr>
                                        <p:cTn id="26" dur="75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7" dur="75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42" presetClass="entr" presetSubtype="0" fill="hold" nodeType="afterEffect">
                                  <p:stCondLst>
                                    <p:cond delay="50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750"/>
                                        <p:tgtEl>
                                          <p:spTgt spid="4">
                                            <p:txEl>
                                              <p:pRg st="4" end="4"/>
                                            </p:txEl>
                                          </p:spTgt>
                                        </p:tgtEl>
                                      </p:cBhvr>
                                    </p:animEffect>
                                    <p:anim calcmode="lin" valueType="num">
                                      <p:cBhvr>
                                        <p:cTn id="32" dur="75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3" dur="75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6250"/>
                            </p:stCondLst>
                            <p:childTnLst>
                              <p:par>
                                <p:cTn id="35" presetID="42" presetClass="entr" presetSubtype="0" fill="hold" nodeType="afterEffect">
                                  <p:stCondLst>
                                    <p:cond delay="50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750"/>
                                        <p:tgtEl>
                                          <p:spTgt spid="4">
                                            <p:txEl>
                                              <p:pRg st="5" end="5"/>
                                            </p:txEl>
                                          </p:spTgt>
                                        </p:tgtEl>
                                      </p:cBhvr>
                                    </p:animEffect>
                                    <p:anim calcmode="lin" valueType="num">
                                      <p:cBhvr>
                                        <p:cTn id="38" dur="75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9" dur="75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7500"/>
                            </p:stCondLst>
                            <p:childTnLst>
                              <p:par>
                                <p:cTn id="41" presetID="42" presetClass="entr" presetSubtype="0" fill="hold" nodeType="afterEffect">
                                  <p:stCondLst>
                                    <p:cond delay="500"/>
                                  </p:stCondLst>
                                  <p:childTnLst>
                                    <p:set>
                                      <p:cBhvr>
                                        <p:cTn id="42" dur="1" fill="hold">
                                          <p:stCondLst>
                                            <p:cond delay="0"/>
                                          </p:stCondLst>
                                        </p:cTn>
                                        <p:tgtEl>
                                          <p:spTgt spid="4">
                                            <p:txEl>
                                              <p:pRg st="6" end="6"/>
                                            </p:txEl>
                                          </p:spTgt>
                                        </p:tgtEl>
                                        <p:attrNameLst>
                                          <p:attrName>style.visibility</p:attrName>
                                        </p:attrNameLst>
                                      </p:cBhvr>
                                      <p:to>
                                        <p:strVal val="visible"/>
                                      </p:to>
                                    </p:set>
                                    <p:animEffect transition="in" filter="fade">
                                      <p:cBhvr>
                                        <p:cTn id="43" dur="750"/>
                                        <p:tgtEl>
                                          <p:spTgt spid="4">
                                            <p:txEl>
                                              <p:pRg st="6" end="6"/>
                                            </p:txEl>
                                          </p:spTgt>
                                        </p:tgtEl>
                                      </p:cBhvr>
                                    </p:animEffect>
                                    <p:anim calcmode="lin" valueType="num">
                                      <p:cBhvr>
                                        <p:cTn id="44" dur="75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5" dur="75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8750"/>
                            </p:stCondLst>
                            <p:childTnLst>
                              <p:par>
                                <p:cTn id="47" presetID="42" presetClass="entr" presetSubtype="0" fill="hold" nodeType="afterEffect">
                                  <p:stCondLst>
                                    <p:cond delay="500"/>
                                  </p:stCondLst>
                                  <p:childTnLst>
                                    <p:set>
                                      <p:cBhvr>
                                        <p:cTn id="48" dur="1" fill="hold">
                                          <p:stCondLst>
                                            <p:cond delay="0"/>
                                          </p:stCondLst>
                                        </p:cTn>
                                        <p:tgtEl>
                                          <p:spTgt spid="4">
                                            <p:txEl>
                                              <p:pRg st="7" end="7"/>
                                            </p:txEl>
                                          </p:spTgt>
                                        </p:tgtEl>
                                        <p:attrNameLst>
                                          <p:attrName>style.visibility</p:attrName>
                                        </p:attrNameLst>
                                      </p:cBhvr>
                                      <p:to>
                                        <p:strVal val="visible"/>
                                      </p:to>
                                    </p:set>
                                    <p:animEffect transition="in" filter="fade">
                                      <p:cBhvr>
                                        <p:cTn id="49" dur="750"/>
                                        <p:tgtEl>
                                          <p:spTgt spid="4">
                                            <p:txEl>
                                              <p:pRg st="7" end="7"/>
                                            </p:txEl>
                                          </p:spTgt>
                                        </p:tgtEl>
                                      </p:cBhvr>
                                    </p:animEffect>
                                    <p:anim calcmode="lin" valueType="num">
                                      <p:cBhvr>
                                        <p:cTn id="50" dur="75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1" dur="75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par>
                          <p:cTn id="52" fill="hold">
                            <p:stCondLst>
                              <p:cond delay="10000"/>
                            </p:stCondLst>
                            <p:childTnLst>
                              <p:par>
                                <p:cTn id="53" presetID="42" presetClass="entr" presetSubtype="0" fill="hold" nodeType="afterEffect">
                                  <p:stCondLst>
                                    <p:cond delay="500"/>
                                  </p:stCondLst>
                                  <p:childTnLst>
                                    <p:set>
                                      <p:cBhvr>
                                        <p:cTn id="54" dur="1" fill="hold">
                                          <p:stCondLst>
                                            <p:cond delay="0"/>
                                          </p:stCondLst>
                                        </p:cTn>
                                        <p:tgtEl>
                                          <p:spTgt spid="4">
                                            <p:txEl>
                                              <p:pRg st="8" end="8"/>
                                            </p:txEl>
                                          </p:spTgt>
                                        </p:tgtEl>
                                        <p:attrNameLst>
                                          <p:attrName>style.visibility</p:attrName>
                                        </p:attrNameLst>
                                      </p:cBhvr>
                                      <p:to>
                                        <p:strVal val="visible"/>
                                      </p:to>
                                    </p:set>
                                    <p:animEffect transition="in" filter="fade">
                                      <p:cBhvr>
                                        <p:cTn id="55" dur="750"/>
                                        <p:tgtEl>
                                          <p:spTgt spid="4">
                                            <p:txEl>
                                              <p:pRg st="8" end="8"/>
                                            </p:txEl>
                                          </p:spTgt>
                                        </p:tgtEl>
                                      </p:cBhvr>
                                    </p:animEffect>
                                    <p:anim calcmode="lin" valueType="num">
                                      <p:cBhvr>
                                        <p:cTn id="56" dur="75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57" dur="75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par>
                          <p:cTn id="58" fill="hold">
                            <p:stCondLst>
                              <p:cond delay="11250"/>
                            </p:stCondLst>
                            <p:childTnLst>
                              <p:par>
                                <p:cTn id="59" presetID="22" presetClass="entr" presetSubtype="4" fill="hold" grpId="0" nodeType="after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down)">
                                      <p:cBhvr>
                                        <p:cTn id="61"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47233" y="188640"/>
            <a:ext cx="6138028" cy="648072"/>
          </a:xfrm>
        </p:spPr>
        <p:txBody>
          <a:bodyPr/>
          <a:lstStyle/>
          <a:p>
            <a:r>
              <a:rPr lang="fa-IR" sz="3200" dirty="0" smtClean="0"/>
              <a:t>نمای کلی مقدمات تدبر در قرآن</a:t>
            </a:r>
            <a:endParaRPr lang="en-US" sz="3200" dirty="0"/>
          </a:p>
        </p:txBody>
      </p:sp>
      <p:graphicFrame>
        <p:nvGraphicFramePr>
          <p:cNvPr id="4" name="Diagram 3"/>
          <p:cNvGraphicFramePr/>
          <p:nvPr>
            <p:extLst>
              <p:ext uri="{D42A27DB-BD31-4B8C-83A1-F6EECF244321}">
                <p14:modId xmlns:p14="http://schemas.microsoft.com/office/powerpoint/2010/main" val="488323936"/>
              </p:ext>
            </p:extLst>
          </p:nvPr>
        </p:nvGraphicFramePr>
        <p:xfrm>
          <a:off x="36389" y="764704"/>
          <a:ext cx="9649072" cy="6021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p:cNvGrpSpPr/>
          <p:nvPr/>
        </p:nvGrpSpPr>
        <p:grpSpPr>
          <a:xfrm>
            <a:off x="669925" y="2743200"/>
            <a:ext cx="1815852" cy="306204"/>
            <a:chOff x="705546" y="1837268"/>
            <a:chExt cx="1815852" cy="306204"/>
          </a:xfrm>
        </p:grpSpPr>
        <p:sp>
          <p:nvSpPr>
            <p:cNvPr id="6" name="Rounded Rectangle 5"/>
            <p:cNvSpPr/>
            <p:nvPr/>
          </p:nvSpPr>
          <p:spPr>
            <a:xfrm>
              <a:off x="705546" y="1837268"/>
              <a:ext cx="1815852" cy="306204"/>
            </a:xfrm>
            <a:prstGeom prst="roundRect">
              <a:avLst/>
            </a:prstGeom>
          </p:spPr>
          <p:style>
            <a:lnRef idx="0">
              <a:schemeClr val="accent5"/>
            </a:lnRef>
            <a:fillRef idx="3">
              <a:schemeClr val="accent5"/>
            </a:fillRef>
            <a:effectRef idx="3">
              <a:schemeClr val="accent5"/>
            </a:effectRef>
            <a:fontRef idx="minor">
              <a:schemeClr val="lt1"/>
            </a:fontRef>
          </p:style>
        </p:sp>
        <p:sp>
          <p:nvSpPr>
            <p:cNvPr id="7" name="Rounded Rectangle 4"/>
            <p:cNvSpPr/>
            <p:nvPr/>
          </p:nvSpPr>
          <p:spPr>
            <a:xfrm>
              <a:off x="720494" y="1852216"/>
              <a:ext cx="1785956" cy="2763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dirty="0" smtClean="0">
                  <a:cs typeface="B Nazanin" panose="00000400000000000000" pitchFamily="2" charset="-78"/>
                </a:rPr>
                <a:t>با هدف تقویت:</a:t>
              </a:r>
              <a:endParaRPr lang="en-US" sz="1600" b="1" kern="1200" dirty="0">
                <a:cs typeface="B Nazanin" panose="00000400000000000000" pitchFamily="2" charset="-78"/>
              </a:endParaRPr>
            </a:p>
          </p:txBody>
        </p:sp>
      </p:grpSp>
    </p:spTree>
    <p:extLst>
      <p:ext uri="{BB962C8B-B14F-4D97-AF65-F5344CB8AC3E}">
        <p14:creationId xmlns:p14="http://schemas.microsoft.com/office/powerpoint/2010/main" val="2898410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250"/>
                                  </p:stCondLst>
                                  <p:childTnLst>
                                    <p:set>
                                      <p:cBhvr>
                                        <p:cTn id="6" dur="1" fill="hold">
                                          <p:stCondLst>
                                            <p:cond delay="0"/>
                                          </p:stCondLst>
                                        </p:cTn>
                                        <p:tgtEl>
                                          <p:spTgt spid="4">
                                            <p:graphicEl>
                                              <a:dgm id="{8D3355C8-43F5-47E9-8F0A-84C2DF2909D6}"/>
                                            </p:graphicEl>
                                          </p:spTgt>
                                        </p:tgtEl>
                                        <p:attrNameLst>
                                          <p:attrName>style.visibility</p:attrName>
                                        </p:attrNameLst>
                                      </p:cBhvr>
                                      <p:to>
                                        <p:strVal val="visible"/>
                                      </p:to>
                                    </p:set>
                                    <p:animEffect transition="in" filter="wipe(right)">
                                      <p:cBhvr>
                                        <p:cTn id="7" dur="750"/>
                                        <p:tgtEl>
                                          <p:spTgt spid="4">
                                            <p:graphicEl>
                                              <a:dgm id="{8D3355C8-43F5-47E9-8F0A-84C2DF2909D6}"/>
                                            </p:graphicEl>
                                          </p:spTgt>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4">
                                            <p:graphicEl>
                                              <a:dgm id="{611CF354-4B46-40C9-BAD9-8137B2859A0A}"/>
                                            </p:graphicEl>
                                          </p:spTgt>
                                        </p:tgtEl>
                                        <p:attrNameLst>
                                          <p:attrName>style.visibility</p:attrName>
                                        </p:attrNameLst>
                                      </p:cBhvr>
                                      <p:to>
                                        <p:strVal val="visible"/>
                                      </p:to>
                                    </p:set>
                                    <p:animEffect transition="in" filter="wipe(right)">
                                      <p:cBhvr>
                                        <p:cTn id="11" dur="1500"/>
                                        <p:tgtEl>
                                          <p:spTgt spid="4">
                                            <p:graphicEl>
                                              <a:dgm id="{611CF354-4B46-40C9-BAD9-8137B2859A0A}"/>
                                            </p:graphicEl>
                                          </p:spTgt>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4">
                                            <p:graphicEl>
                                              <a:dgm id="{5758EA79-C14B-4873-B09B-EBB554AE320F}"/>
                                            </p:graphicEl>
                                          </p:spTgt>
                                        </p:tgtEl>
                                        <p:attrNameLst>
                                          <p:attrName>style.visibility</p:attrName>
                                        </p:attrNameLst>
                                      </p:cBhvr>
                                      <p:to>
                                        <p:strVal val="visible"/>
                                      </p:to>
                                    </p:set>
                                    <p:animEffect transition="in" filter="wipe(right)">
                                      <p:cBhvr>
                                        <p:cTn id="14" dur="1500"/>
                                        <p:tgtEl>
                                          <p:spTgt spid="4">
                                            <p:graphicEl>
                                              <a:dgm id="{5758EA79-C14B-4873-B09B-EBB554AE320F}"/>
                                            </p:graphicEl>
                                          </p:spTgt>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4">
                                            <p:graphicEl>
                                              <a:dgm id="{14FB95E0-E7E3-4C15-B065-E97A3385AA70}"/>
                                            </p:graphicEl>
                                          </p:spTgt>
                                        </p:tgtEl>
                                        <p:attrNameLst>
                                          <p:attrName>style.visibility</p:attrName>
                                        </p:attrNameLst>
                                      </p:cBhvr>
                                      <p:to>
                                        <p:strVal val="visible"/>
                                      </p:to>
                                    </p:set>
                                    <p:animEffect transition="in" filter="wipe(right)">
                                      <p:cBhvr>
                                        <p:cTn id="17" dur="1500"/>
                                        <p:tgtEl>
                                          <p:spTgt spid="4">
                                            <p:graphicEl>
                                              <a:dgm id="{14FB95E0-E7E3-4C15-B065-E97A3385AA70}"/>
                                            </p:graphicEl>
                                          </p:spTgt>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4">
                                            <p:graphicEl>
                                              <a:dgm id="{AC0E54E4-183B-4818-A4BB-829C503417D7}"/>
                                            </p:graphicEl>
                                          </p:spTgt>
                                        </p:tgtEl>
                                        <p:attrNameLst>
                                          <p:attrName>style.visibility</p:attrName>
                                        </p:attrNameLst>
                                      </p:cBhvr>
                                      <p:to>
                                        <p:strVal val="visible"/>
                                      </p:to>
                                    </p:set>
                                    <p:animEffect transition="in" filter="wipe(right)">
                                      <p:cBhvr>
                                        <p:cTn id="20" dur="1500"/>
                                        <p:tgtEl>
                                          <p:spTgt spid="4">
                                            <p:graphicEl>
                                              <a:dgm id="{AC0E54E4-183B-4818-A4BB-829C503417D7}"/>
                                            </p:graphicEl>
                                          </p:spTgt>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4">
                                            <p:graphicEl>
                                              <a:dgm id="{6D649CE5-15B9-468F-BBC6-4D4815674C79}"/>
                                            </p:graphicEl>
                                          </p:spTgt>
                                        </p:tgtEl>
                                        <p:attrNameLst>
                                          <p:attrName>style.visibility</p:attrName>
                                        </p:attrNameLst>
                                      </p:cBhvr>
                                      <p:to>
                                        <p:strVal val="visible"/>
                                      </p:to>
                                    </p:set>
                                    <p:animEffect transition="in" filter="wipe(right)">
                                      <p:cBhvr>
                                        <p:cTn id="23" dur="1500"/>
                                        <p:tgtEl>
                                          <p:spTgt spid="4">
                                            <p:graphicEl>
                                              <a:dgm id="{6D649CE5-15B9-468F-BBC6-4D4815674C79}"/>
                                            </p:graphicEl>
                                          </p:spTgt>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4">
                                            <p:graphicEl>
                                              <a:dgm id="{B0E18572-BF35-4E7E-95A8-A6E9FC950190}"/>
                                            </p:graphicEl>
                                          </p:spTgt>
                                        </p:tgtEl>
                                        <p:attrNameLst>
                                          <p:attrName>style.visibility</p:attrName>
                                        </p:attrNameLst>
                                      </p:cBhvr>
                                      <p:to>
                                        <p:strVal val="visible"/>
                                      </p:to>
                                    </p:set>
                                    <p:animEffect transition="in" filter="wipe(right)">
                                      <p:cBhvr>
                                        <p:cTn id="26" dur="1500"/>
                                        <p:tgtEl>
                                          <p:spTgt spid="4">
                                            <p:graphicEl>
                                              <a:dgm id="{B0E18572-BF35-4E7E-95A8-A6E9FC950190}"/>
                                            </p:graphicEl>
                                          </p:spTgt>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4">
                                            <p:graphicEl>
                                              <a:dgm id="{0CE95279-D6B4-4A81-80F7-11830FE9006D}"/>
                                            </p:graphicEl>
                                          </p:spTgt>
                                        </p:tgtEl>
                                        <p:attrNameLst>
                                          <p:attrName>style.visibility</p:attrName>
                                        </p:attrNameLst>
                                      </p:cBhvr>
                                      <p:to>
                                        <p:strVal val="visible"/>
                                      </p:to>
                                    </p:set>
                                    <p:animEffect transition="in" filter="wipe(right)">
                                      <p:cBhvr>
                                        <p:cTn id="29" dur="1500"/>
                                        <p:tgtEl>
                                          <p:spTgt spid="4">
                                            <p:graphicEl>
                                              <a:dgm id="{0CE95279-D6B4-4A81-80F7-11830FE9006D}"/>
                                            </p:graphicEl>
                                          </p:spTgt>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4">
                                            <p:graphicEl>
                                              <a:dgm id="{7C7CC3EF-3EF6-4192-9D1D-FCE8F9C84708}"/>
                                            </p:graphicEl>
                                          </p:spTgt>
                                        </p:tgtEl>
                                        <p:attrNameLst>
                                          <p:attrName>style.visibility</p:attrName>
                                        </p:attrNameLst>
                                      </p:cBhvr>
                                      <p:to>
                                        <p:strVal val="visible"/>
                                      </p:to>
                                    </p:set>
                                    <p:animEffect transition="in" filter="wipe(right)">
                                      <p:cBhvr>
                                        <p:cTn id="32" dur="1500"/>
                                        <p:tgtEl>
                                          <p:spTgt spid="4">
                                            <p:graphicEl>
                                              <a:dgm id="{7C7CC3EF-3EF6-4192-9D1D-FCE8F9C84708}"/>
                                            </p:graphicEl>
                                          </p:spTgt>
                                        </p:tgtEl>
                                      </p:cBhvr>
                                    </p:animEffect>
                                  </p:childTnLst>
                                </p:cTn>
                              </p:par>
                            </p:childTnLst>
                          </p:cTn>
                        </p:par>
                        <p:par>
                          <p:cTn id="33" fill="hold">
                            <p:stCondLst>
                              <p:cond delay="2500"/>
                            </p:stCondLst>
                            <p:childTnLst>
                              <p:par>
                                <p:cTn id="34" presetID="22" presetClass="entr" presetSubtype="2" fill="hold" grpId="0" nodeType="afterEffect">
                                  <p:stCondLst>
                                    <p:cond delay="500"/>
                                  </p:stCondLst>
                                  <p:childTnLst>
                                    <p:set>
                                      <p:cBhvr>
                                        <p:cTn id="35" dur="1" fill="hold">
                                          <p:stCondLst>
                                            <p:cond delay="0"/>
                                          </p:stCondLst>
                                        </p:cTn>
                                        <p:tgtEl>
                                          <p:spTgt spid="4">
                                            <p:graphicEl>
                                              <a:dgm id="{A5F71FE1-0B3B-47F7-902F-0AA72959A479}"/>
                                            </p:graphicEl>
                                          </p:spTgt>
                                        </p:tgtEl>
                                        <p:attrNameLst>
                                          <p:attrName>style.visibility</p:attrName>
                                        </p:attrNameLst>
                                      </p:cBhvr>
                                      <p:to>
                                        <p:strVal val="visible"/>
                                      </p:to>
                                    </p:set>
                                    <p:animEffect transition="in" filter="wipe(right)">
                                      <p:cBhvr>
                                        <p:cTn id="36" dur="1750"/>
                                        <p:tgtEl>
                                          <p:spTgt spid="4">
                                            <p:graphicEl>
                                              <a:dgm id="{A5F71FE1-0B3B-47F7-902F-0AA72959A479}"/>
                                            </p:graphicEl>
                                          </p:spTgt>
                                        </p:tgtEl>
                                      </p:cBhvr>
                                    </p:animEffect>
                                  </p:childTnLst>
                                </p:cTn>
                              </p:par>
                              <p:par>
                                <p:cTn id="37" presetID="22" presetClass="entr" presetSubtype="2" fill="hold" grpId="0" nodeType="withEffect">
                                  <p:stCondLst>
                                    <p:cond delay="500"/>
                                  </p:stCondLst>
                                  <p:childTnLst>
                                    <p:set>
                                      <p:cBhvr>
                                        <p:cTn id="38" dur="1" fill="hold">
                                          <p:stCondLst>
                                            <p:cond delay="0"/>
                                          </p:stCondLst>
                                        </p:cTn>
                                        <p:tgtEl>
                                          <p:spTgt spid="4">
                                            <p:graphicEl>
                                              <a:dgm id="{7201ADC7-6E39-4466-9392-8BD0EFCCA618}"/>
                                            </p:graphicEl>
                                          </p:spTgt>
                                        </p:tgtEl>
                                        <p:attrNameLst>
                                          <p:attrName>style.visibility</p:attrName>
                                        </p:attrNameLst>
                                      </p:cBhvr>
                                      <p:to>
                                        <p:strVal val="visible"/>
                                      </p:to>
                                    </p:set>
                                    <p:animEffect transition="in" filter="wipe(right)">
                                      <p:cBhvr>
                                        <p:cTn id="39" dur="1750"/>
                                        <p:tgtEl>
                                          <p:spTgt spid="4">
                                            <p:graphicEl>
                                              <a:dgm id="{7201ADC7-6E39-4466-9392-8BD0EFCCA618}"/>
                                            </p:graphicEl>
                                          </p:spTgt>
                                        </p:tgtEl>
                                      </p:cBhvr>
                                    </p:animEffect>
                                  </p:childTnLst>
                                </p:cTn>
                              </p:par>
                              <p:par>
                                <p:cTn id="40" presetID="22" presetClass="entr" presetSubtype="2" fill="hold" grpId="0" nodeType="withEffect">
                                  <p:stCondLst>
                                    <p:cond delay="500"/>
                                  </p:stCondLst>
                                  <p:childTnLst>
                                    <p:set>
                                      <p:cBhvr>
                                        <p:cTn id="41" dur="1" fill="hold">
                                          <p:stCondLst>
                                            <p:cond delay="0"/>
                                          </p:stCondLst>
                                        </p:cTn>
                                        <p:tgtEl>
                                          <p:spTgt spid="4">
                                            <p:graphicEl>
                                              <a:dgm id="{E6D42511-9EFA-4342-B075-E473EE894147}"/>
                                            </p:graphicEl>
                                          </p:spTgt>
                                        </p:tgtEl>
                                        <p:attrNameLst>
                                          <p:attrName>style.visibility</p:attrName>
                                        </p:attrNameLst>
                                      </p:cBhvr>
                                      <p:to>
                                        <p:strVal val="visible"/>
                                      </p:to>
                                    </p:set>
                                    <p:animEffect transition="in" filter="wipe(right)">
                                      <p:cBhvr>
                                        <p:cTn id="42" dur="1750"/>
                                        <p:tgtEl>
                                          <p:spTgt spid="4">
                                            <p:graphicEl>
                                              <a:dgm id="{E6D42511-9EFA-4342-B075-E473EE894147}"/>
                                            </p:graphicEl>
                                          </p:spTgt>
                                        </p:tgtEl>
                                      </p:cBhvr>
                                    </p:animEffect>
                                  </p:childTnLst>
                                </p:cTn>
                              </p:par>
                              <p:par>
                                <p:cTn id="43" presetID="22" presetClass="entr" presetSubtype="2" fill="hold" grpId="0" nodeType="withEffect">
                                  <p:stCondLst>
                                    <p:cond delay="500"/>
                                  </p:stCondLst>
                                  <p:childTnLst>
                                    <p:set>
                                      <p:cBhvr>
                                        <p:cTn id="44" dur="1" fill="hold">
                                          <p:stCondLst>
                                            <p:cond delay="0"/>
                                          </p:stCondLst>
                                        </p:cTn>
                                        <p:tgtEl>
                                          <p:spTgt spid="4">
                                            <p:graphicEl>
                                              <a:dgm id="{23C82AA0-84A4-4F83-9B80-D70FB961386B}"/>
                                            </p:graphicEl>
                                          </p:spTgt>
                                        </p:tgtEl>
                                        <p:attrNameLst>
                                          <p:attrName>style.visibility</p:attrName>
                                        </p:attrNameLst>
                                      </p:cBhvr>
                                      <p:to>
                                        <p:strVal val="visible"/>
                                      </p:to>
                                    </p:set>
                                    <p:animEffect transition="in" filter="wipe(right)">
                                      <p:cBhvr>
                                        <p:cTn id="45" dur="1750"/>
                                        <p:tgtEl>
                                          <p:spTgt spid="4">
                                            <p:graphicEl>
                                              <a:dgm id="{23C82AA0-84A4-4F83-9B80-D70FB961386B}"/>
                                            </p:graphicEl>
                                          </p:spTgt>
                                        </p:tgtEl>
                                      </p:cBhvr>
                                    </p:animEffect>
                                  </p:childTnLst>
                                </p:cTn>
                              </p:par>
                              <p:par>
                                <p:cTn id="46" presetID="22" presetClass="entr" presetSubtype="2" fill="hold" grpId="0" nodeType="withEffect">
                                  <p:stCondLst>
                                    <p:cond delay="500"/>
                                  </p:stCondLst>
                                  <p:childTnLst>
                                    <p:set>
                                      <p:cBhvr>
                                        <p:cTn id="47" dur="1" fill="hold">
                                          <p:stCondLst>
                                            <p:cond delay="0"/>
                                          </p:stCondLst>
                                        </p:cTn>
                                        <p:tgtEl>
                                          <p:spTgt spid="4">
                                            <p:graphicEl>
                                              <a:dgm id="{BA51B1F2-F17E-4A85-9A3E-D11CF2215BF0}"/>
                                            </p:graphicEl>
                                          </p:spTgt>
                                        </p:tgtEl>
                                        <p:attrNameLst>
                                          <p:attrName>style.visibility</p:attrName>
                                        </p:attrNameLst>
                                      </p:cBhvr>
                                      <p:to>
                                        <p:strVal val="visible"/>
                                      </p:to>
                                    </p:set>
                                    <p:animEffect transition="in" filter="wipe(right)">
                                      <p:cBhvr>
                                        <p:cTn id="48" dur="1750"/>
                                        <p:tgtEl>
                                          <p:spTgt spid="4">
                                            <p:graphicEl>
                                              <a:dgm id="{BA51B1F2-F17E-4A85-9A3E-D11CF2215BF0}"/>
                                            </p:graphicEl>
                                          </p:spTgt>
                                        </p:tgtEl>
                                      </p:cBhvr>
                                    </p:animEffect>
                                  </p:childTnLst>
                                </p:cTn>
                              </p:par>
                              <p:par>
                                <p:cTn id="49" presetID="22" presetClass="entr" presetSubtype="2" fill="hold" grpId="0" nodeType="withEffect">
                                  <p:stCondLst>
                                    <p:cond delay="500"/>
                                  </p:stCondLst>
                                  <p:childTnLst>
                                    <p:set>
                                      <p:cBhvr>
                                        <p:cTn id="50" dur="1" fill="hold">
                                          <p:stCondLst>
                                            <p:cond delay="0"/>
                                          </p:stCondLst>
                                        </p:cTn>
                                        <p:tgtEl>
                                          <p:spTgt spid="4">
                                            <p:graphicEl>
                                              <a:dgm id="{F78F2878-65D6-425D-B137-517BD3D83430}"/>
                                            </p:graphicEl>
                                          </p:spTgt>
                                        </p:tgtEl>
                                        <p:attrNameLst>
                                          <p:attrName>style.visibility</p:attrName>
                                        </p:attrNameLst>
                                      </p:cBhvr>
                                      <p:to>
                                        <p:strVal val="visible"/>
                                      </p:to>
                                    </p:set>
                                    <p:animEffect transition="in" filter="wipe(right)">
                                      <p:cBhvr>
                                        <p:cTn id="51" dur="1750"/>
                                        <p:tgtEl>
                                          <p:spTgt spid="4">
                                            <p:graphicEl>
                                              <a:dgm id="{F78F2878-65D6-425D-B137-517BD3D83430}"/>
                                            </p:graphicEl>
                                          </p:spTgt>
                                        </p:tgtEl>
                                      </p:cBhvr>
                                    </p:animEffect>
                                  </p:childTnLst>
                                </p:cTn>
                              </p:par>
                              <p:par>
                                <p:cTn id="52" presetID="22" presetClass="entr" presetSubtype="2" fill="hold" grpId="0" nodeType="withEffect">
                                  <p:stCondLst>
                                    <p:cond delay="500"/>
                                  </p:stCondLst>
                                  <p:childTnLst>
                                    <p:set>
                                      <p:cBhvr>
                                        <p:cTn id="53" dur="1" fill="hold">
                                          <p:stCondLst>
                                            <p:cond delay="0"/>
                                          </p:stCondLst>
                                        </p:cTn>
                                        <p:tgtEl>
                                          <p:spTgt spid="4">
                                            <p:graphicEl>
                                              <a:dgm id="{C2A22435-369D-4D1C-B97B-AFFADBC6D259}"/>
                                            </p:graphicEl>
                                          </p:spTgt>
                                        </p:tgtEl>
                                        <p:attrNameLst>
                                          <p:attrName>style.visibility</p:attrName>
                                        </p:attrNameLst>
                                      </p:cBhvr>
                                      <p:to>
                                        <p:strVal val="visible"/>
                                      </p:to>
                                    </p:set>
                                    <p:animEffect transition="in" filter="wipe(right)">
                                      <p:cBhvr>
                                        <p:cTn id="54" dur="1750"/>
                                        <p:tgtEl>
                                          <p:spTgt spid="4">
                                            <p:graphicEl>
                                              <a:dgm id="{C2A22435-369D-4D1C-B97B-AFFADBC6D259}"/>
                                            </p:graphicEl>
                                          </p:spTgt>
                                        </p:tgtEl>
                                      </p:cBhvr>
                                    </p:animEffect>
                                  </p:childTnLst>
                                </p:cTn>
                              </p:par>
                              <p:par>
                                <p:cTn id="55" presetID="22" presetClass="entr" presetSubtype="2" fill="hold" grpId="0" nodeType="withEffect">
                                  <p:stCondLst>
                                    <p:cond delay="500"/>
                                  </p:stCondLst>
                                  <p:childTnLst>
                                    <p:set>
                                      <p:cBhvr>
                                        <p:cTn id="56" dur="1" fill="hold">
                                          <p:stCondLst>
                                            <p:cond delay="0"/>
                                          </p:stCondLst>
                                        </p:cTn>
                                        <p:tgtEl>
                                          <p:spTgt spid="4">
                                            <p:graphicEl>
                                              <a:dgm id="{662ACB71-A745-48F1-9876-6A8A770E26B8}"/>
                                            </p:graphicEl>
                                          </p:spTgt>
                                        </p:tgtEl>
                                        <p:attrNameLst>
                                          <p:attrName>style.visibility</p:attrName>
                                        </p:attrNameLst>
                                      </p:cBhvr>
                                      <p:to>
                                        <p:strVal val="visible"/>
                                      </p:to>
                                    </p:set>
                                    <p:animEffect transition="in" filter="wipe(right)">
                                      <p:cBhvr>
                                        <p:cTn id="57" dur="1750"/>
                                        <p:tgtEl>
                                          <p:spTgt spid="4">
                                            <p:graphicEl>
                                              <a:dgm id="{662ACB71-A745-48F1-9876-6A8A770E26B8}"/>
                                            </p:graphicEl>
                                          </p:spTgt>
                                        </p:tgtEl>
                                      </p:cBhvr>
                                    </p:animEffect>
                                  </p:childTnLst>
                                </p:cTn>
                              </p:par>
                              <p:par>
                                <p:cTn id="58" presetID="22" presetClass="entr" presetSubtype="2" fill="hold" grpId="0" nodeType="withEffect">
                                  <p:stCondLst>
                                    <p:cond delay="500"/>
                                  </p:stCondLst>
                                  <p:childTnLst>
                                    <p:set>
                                      <p:cBhvr>
                                        <p:cTn id="59" dur="1" fill="hold">
                                          <p:stCondLst>
                                            <p:cond delay="0"/>
                                          </p:stCondLst>
                                        </p:cTn>
                                        <p:tgtEl>
                                          <p:spTgt spid="4">
                                            <p:graphicEl>
                                              <a:dgm id="{1170EBC6-AC05-49DA-BE91-1131672F3950}"/>
                                            </p:graphicEl>
                                          </p:spTgt>
                                        </p:tgtEl>
                                        <p:attrNameLst>
                                          <p:attrName>style.visibility</p:attrName>
                                        </p:attrNameLst>
                                      </p:cBhvr>
                                      <p:to>
                                        <p:strVal val="visible"/>
                                      </p:to>
                                    </p:set>
                                    <p:animEffect transition="in" filter="wipe(right)">
                                      <p:cBhvr>
                                        <p:cTn id="60" dur="1750"/>
                                        <p:tgtEl>
                                          <p:spTgt spid="4">
                                            <p:graphicEl>
                                              <a:dgm id="{1170EBC6-AC05-49DA-BE91-1131672F3950}"/>
                                            </p:graphicEl>
                                          </p:spTgt>
                                        </p:tgtEl>
                                      </p:cBhvr>
                                    </p:animEffect>
                                  </p:childTnLst>
                                </p:cTn>
                              </p:par>
                              <p:par>
                                <p:cTn id="61" presetID="22" presetClass="entr" presetSubtype="2" fill="hold" grpId="0" nodeType="withEffect">
                                  <p:stCondLst>
                                    <p:cond delay="500"/>
                                  </p:stCondLst>
                                  <p:childTnLst>
                                    <p:set>
                                      <p:cBhvr>
                                        <p:cTn id="62" dur="1" fill="hold">
                                          <p:stCondLst>
                                            <p:cond delay="0"/>
                                          </p:stCondLst>
                                        </p:cTn>
                                        <p:tgtEl>
                                          <p:spTgt spid="4">
                                            <p:graphicEl>
                                              <a:dgm id="{D835F91F-88C7-4DB2-A8D6-3A2E12A9DC33}"/>
                                            </p:graphicEl>
                                          </p:spTgt>
                                        </p:tgtEl>
                                        <p:attrNameLst>
                                          <p:attrName>style.visibility</p:attrName>
                                        </p:attrNameLst>
                                      </p:cBhvr>
                                      <p:to>
                                        <p:strVal val="visible"/>
                                      </p:to>
                                    </p:set>
                                    <p:animEffect transition="in" filter="wipe(right)">
                                      <p:cBhvr>
                                        <p:cTn id="63" dur="1750"/>
                                        <p:tgtEl>
                                          <p:spTgt spid="4">
                                            <p:graphicEl>
                                              <a:dgm id="{D835F91F-88C7-4DB2-A8D6-3A2E12A9DC33}"/>
                                            </p:graphicEl>
                                          </p:spTgt>
                                        </p:tgtEl>
                                      </p:cBhvr>
                                    </p:animEffect>
                                  </p:childTnLst>
                                </p:cTn>
                              </p:par>
                              <p:par>
                                <p:cTn id="64" presetID="22" presetClass="entr" presetSubtype="2" fill="hold" grpId="0" nodeType="withEffect">
                                  <p:stCondLst>
                                    <p:cond delay="500"/>
                                  </p:stCondLst>
                                  <p:childTnLst>
                                    <p:set>
                                      <p:cBhvr>
                                        <p:cTn id="65" dur="1" fill="hold">
                                          <p:stCondLst>
                                            <p:cond delay="0"/>
                                          </p:stCondLst>
                                        </p:cTn>
                                        <p:tgtEl>
                                          <p:spTgt spid="4">
                                            <p:graphicEl>
                                              <a:dgm id="{0ABBC48F-052D-4084-8C8A-1FE69C898FAD}"/>
                                            </p:graphicEl>
                                          </p:spTgt>
                                        </p:tgtEl>
                                        <p:attrNameLst>
                                          <p:attrName>style.visibility</p:attrName>
                                        </p:attrNameLst>
                                      </p:cBhvr>
                                      <p:to>
                                        <p:strVal val="visible"/>
                                      </p:to>
                                    </p:set>
                                    <p:animEffect transition="in" filter="wipe(right)">
                                      <p:cBhvr>
                                        <p:cTn id="66" dur="1750"/>
                                        <p:tgtEl>
                                          <p:spTgt spid="4">
                                            <p:graphicEl>
                                              <a:dgm id="{0ABBC48F-052D-4084-8C8A-1FE69C898FAD}"/>
                                            </p:graphicEl>
                                          </p:spTgt>
                                        </p:tgtEl>
                                      </p:cBhvr>
                                    </p:animEffect>
                                  </p:childTnLst>
                                </p:cTn>
                              </p:par>
                              <p:par>
                                <p:cTn id="67" presetID="22" presetClass="entr" presetSubtype="2" fill="hold" grpId="0" nodeType="withEffect">
                                  <p:stCondLst>
                                    <p:cond delay="500"/>
                                  </p:stCondLst>
                                  <p:childTnLst>
                                    <p:set>
                                      <p:cBhvr>
                                        <p:cTn id="68" dur="1" fill="hold">
                                          <p:stCondLst>
                                            <p:cond delay="0"/>
                                          </p:stCondLst>
                                        </p:cTn>
                                        <p:tgtEl>
                                          <p:spTgt spid="4">
                                            <p:graphicEl>
                                              <a:dgm id="{2794FD1E-D95E-4C38-9C14-3C5CB58904CB}"/>
                                            </p:graphicEl>
                                          </p:spTgt>
                                        </p:tgtEl>
                                        <p:attrNameLst>
                                          <p:attrName>style.visibility</p:attrName>
                                        </p:attrNameLst>
                                      </p:cBhvr>
                                      <p:to>
                                        <p:strVal val="visible"/>
                                      </p:to>
                                    </p:set>
                                    <p:animEffect transition="in" filter="wipe(right)">
                                      <p:cBhvr>
                                        <p:cTn id="69" dur="1750"/>
                                        <p:tgtEl>
                                          <p:spTgt spid="4">
                                            <p:graphicEl>
                                              <a:dgm id="{2794FD1E-D95E-4C38-9C14-3C5CB58904CB}"/>
                                            </p:graphicEl>
                                          </p:spTgt>
                                        </p:tgtEl>
                                      </p:cBhvr>
                                    </p:animEffect>
                                  </p:childTnLst>
                                </p:cTn>
                              </p:par>
                              <p:par>
                                <p:cTn id="70" presetID="22" presetClass="entr" presetSubtype="2" fill="hold" grpId="0" nodeType="withEffect">
                                  <p:stCondLst>
                                    <p:cond delay="500"/>
                                  </p:stCondLst>
                                  <p:childTnLst>
                                    <p:set>
                                      <p:cBhvr>
                                        <p:cTn id="71" dur="1" fill="hold">
                                          <p:stCondLst>
                                            <p:cond delay="0"/>
                                          </p:stCondLst>
                                        </p:cTn>
                                        <p:tgtEl>
                                          <p:spTgt spid="4">
                                            <p:graphicEl>
                                              <a:dgm id="{5F73C3F8-DB93-40A8-A747-FABE4916E43A}"/>
                                            </p:graphicEl>
                                          </p:spTgt>
                                        </p:tgtEl>
                                        <p:attrNameLst>
                                          <p:attrName>style.visibility</p:attrName>
                                        </p:attrNameLst>
                                      </p:cBhvr>
                                      <p:to>
                                        <p:strVal val="visible"/>
                                      </p:to>
                                    </p:set>
                                    <p:animEffect transition="in" filter="wipe(right)">
                                      <p:cBhvr>
                                        <p:cTn id="72" dur="1750"/>
                                        <p:tgtEl>
                                          <p:spTgt spid="4">
                                            <p:graphicEl>
                                              <a:dgm id="{5F73C3F8-DB93-40A8-A747-FABE4916E43A}"/>
                                            </p:graphicEl>
                                          </p:spTgt>
                                        </p:tgtEl>
                                      </p:cBhvr>
                                    </p:animEffect>
                                  </p:childTnLst>
                                </p:cTn>
                              </p:par>
                              <p:par>
                                <p:cTn id="73" presetID="22" presetClass="entr" presetSubtype="2" fill="hold" grpId="0" nodeType="withEffect">
                                  <p:stCondLst>
                                    <p:cond delay="500"/>
                                  </p:stCondLst>
                                  <p:childTnLst>
                                    <p:set>
                                      <p:cBhvr>
                                        <p:cTn id="74" dur="1" fill="hold">
                                          <p:stCondLst>
                                            <p:cond delay="0"/>
                                          </p:stCondLst>
                                        </p:cTn>
                                        <p:tgtEl>
                                          <p:spTgt spid="4">
                                            <p:graphicEl>
                                              <a:dgm id="{319806C3-FC02-4933-AA66-414AEE5A49EF}"/>
                                            </p:graphicEl>
                                          </p:spTgt>
                                        </p:tgtEl>
                                        <p:attrNameLst>
                                          <p:attrName>style.visibility</p:attrName>
                                        </p:attrNameLst>
                                      </p:cBhvr>
                                      <p:to>
                                        <p:strVal val="visible"/>
                                      </p:to>
                                    </p:set>
                                    <p:animEffect transition="in" filter="wipe(right)">
                                      <p:cBhvr>
                                        <p:cTn id="75" dur="1750"/>
                                        <p:tgtEl>
                                          <p:spTgt spid="4">
                                            <p:graphicEl>
                                              <a:dgm id="{319806C3-FC02-4933-AA66-414AEE5A49EF}"/>
                                            </p:graphicEl>
                                          </p:spTgt>
                                        </p:tgtEl>
                                      </p:cBhvr>
                                    </p:animEffect>
                                  </p:childTnLst>
                                </p:cTn>
                              </p:par>
                              <p:par>
                                <p:cTn id="76" presetID="22" presetClass="entr" presetSubtype="2" fill="hold" grpId="0" nodeType="withEffect">
                                  <p:stCondLst>
                                    <p:cond delay="500"/>
                                  </p:stCondLst>
                                  <p:childTnLst>
                                    <p:set>
                                      <p:cBhvr>
                                        <p:cTn id="77" dur="1" fill="hold">
                                          <p:stCondLst>
                                            <p:cond delay="0"/>
                                          </p:stCondLst>
                                        </p:cTn>
                                        <p:tgtEl>
                                          <p:spTgt spid="4">
                                            <p:graphicEl>
                                              <a:dgm id="{979E17BA-748A-4ADA-8702-D48C8B12C0E3}"/>
                                            </p:graphicEl>
                                          </p:spTgt>
                                        </p:tgtEl>
                                        <p:attrNameLst>
                                          <p:attrName>style.visibility</p:attrName>
                                        </p:attrNameLst>
                                      </p:cBhvr>
                                      <p:to>
                                        <p:strVal val="visible"/>
                                      </p:to>
                                    </p:set>
                                    <p:animEffect transition="in" filter="wipe(right)">
                                      <p:cBhvr>
                                        <p:cTn id="78" dur="1750"/>
                                        <p:tgtEl>
                                          <p:spTgt spid="4">
                                            <p:graphicEl>
                                              <a:dgm id="{979E17BA-748A-4ADA-8702-D48C8B12C0E3}"/>
                                            </p:graphicEl>
                                          </p:spTgt>
                                        </p:tgtEl>
                                      </p:cBhvr>
                                    </p:animEffect>
                                  </p:childTnLst>
                                </p:cTn>
                              </p:par>
                              <p:par>
                                <p:cTn id="79" presetID="22" presetClass="entr" presetSubtype="2" fill="hold" grpId="0" nodeType="withEffect">
                                  <p:stCondLst>
                                    <p:cond delay="500"/>
                                  </p:stCondLst>
                                  <p:childTnLst>
                                    <p:set>
                                      <p:cBhvr>
                                        <p:cTn id="80" dur="1" fill="hold">
                                          <p:stCondLst>
                                            <p:cond delay="0"/>
                                          </p:stCondLst>
                                        </p:cTn>
                                        <p:tgtEl>
                                          <p:spTgt spid="4">
                                            <p:graphicEl>
                                              <a:dgm id="{1101681E-9407-445D-9A64-9613EC2743B6}"/>
                                            </p:graphicEl>
                                          </p:spTgt>
                                        </p:tgtEl>
                                        <p:attrNameLst>
                                          <p:attrName>style.visibility</p:attrName>
                                        </p:attrNameLst>
                                      </p:cBhvr>
                                      <p:to>
                                        <p:strVal val="visible"/>
                                      </p:to>
                                    </p:set>
                                    <p:animEffect transition="in" filter="wipe(right)">
                                      <p:cBhvr>
                                        <p:cTn id="81" dur="1750"/>
                                        <p:tgtEl>
                                          <p:spTgt spid="4">
                                            <p:graphicEl>
                                              <a:dgm id="{1101681E-9407-445D-9A64-9613EC2743B6}"/>
                                            </p:graphicEl>
                                          </p:spTgt>
                                        </p:tgtEl>
                                      </p:cBhvr>
                                    </p:animEffect>
                                  </p:childTnLst>
                                </p:cTn>
                              </p:par>
                              <p:par>
                                <p:cTn id="82" presetID="22" presetClass="entr" presetSubtype="2" fill="hold" grpId="0" nodeType="withEffect">
                                  <p:stCondLst>
                                    <p:cond delay="500"/>
                                  </p:stCondLst>
                                  <p:childTnLst>
                                    <p:set>
                                      <p:cBhvr>
                                        <p:cTn id="83" dur="1" fill="hold">
                                          <p:stCondLst>
                                            <p:cond delay="0"/>
                                          </p:stCondLst>
                                        </p:cTn>
                                        <p:tgtEl>
                                          <p:spTgt spid="4">
                                            <p:graphicEl>
                                              <a:dgm id="{2263434D-0506-41BA-AF48-636C0A669910}"/>
                                            </p:graphicEl>
                                          </p:spTgt>
                                        </p:tgtEl>
                                        <p:attrNameLst>
                                          <p:attrName>style.visibility</p:attrName>
                                        </p:attrNameLst>
                                      </p:cBhvr>
                                      <p:to>
                                        <p:strVal val="visible"/>
                                      </p:to>
                                    </p:set>
                                    <p:animEffect transition="in" filter="wipe(right)">
                                      <p:cBhvr>
                                        <p:cTn id="84" dur="1750"/>
                                        <p:tgtEl>
                                          <p:spTgt spid="4">
                                            <p:graphicEl>
                                              <a:dgm id="{2263434D-0506-41BA-AF48-636C0A669910}"/>
                                            </p:graphicEl>
                                          </p:spTgt>
                                        </p:tgtEl>
                                      </p:cBhvr>
                                    </p:animEffect>
                                  </p:childTnLst>
                                </p:cTn>
                              </p:par>
                              <p:par>
                                <p:cTn id="85" presetID="22" presetClass="entr" presetSubtype="2" fill="hold" grpId="0" nodeType="withEffect">
                                  <p:stCondLst>
                                    <p:cond delay="500"/>
                                  </p:stCondLst>
                                  <p:childTnLst>
                                    <p:set>
                                      <p:cBhvr>
                                        <p:cTn id="86" dur="1" fill="hold">
                                          <p:stCondLst>
                                            <p:cond delay="0"/>
                                          </p:stCondLst>
                                        </p:cTn>
                                        <p:tgtEl>
                                          <p:spTgt spid="4">
                                            <p:graphicEl>
                                              <a:dgm id="{54D1435F-B478-4105-A18F-2FDC30EC6950}"/>
                                            </p:graphicEl>
                                          </p:spTgt>
                                        </p:tgtEl>
                                        <p:attrNameLst>
                                          <p:attrName>style.visibility</p:attrName>
                                        </p:attrNameLst>
                                      </p:cBhvr>
                                      <p:to>
                                        <p:strVal val="visible"/>
                                      </p:to>
                                    </p:set>
                                    <p:animEffect transition="in" filter="wipe(right)">
                                      <p:cBhvr>
                                        <p:cTn id="87" dur="1750"/>
                                        <p:tgtEl>
                                          <p:spTgt spid="4">
                                            <p:graphicEl>
                                              <a:dgm id="{54D1435F-B478-4105-A18F-2FDC30EC6950}"/>
                                            </p:graphicEl>
                                          </p:spTgt>
                                        </p:tgtEl>
                                      </p:cBhvr>
                                    </p:animEffect>
                                  </p:childTnLst>
                                </p:cTn>
                              </p:par>
                              <p:par>
                                <p:cTn id="88" presetID="22" presetClass="entr" presetSubtype="2" fill="hold" grpId="0" nodeType="withEffect">
                                  <p:stCondLst>
                                    <p:cond delay="500"/>
                                  </p:stCondLst>
                                  <p:childTnLst>
                                    <p:set>
                                      <p:cBhvr>
                                        <p:cTn id="89" dur="1" fill="hold">
                                          <p:stCondLst>
                                            <p:cond delay="0"/>
                                          </p:stCondLst>
                                        </p:cTn>
                                        <p:tgtEl>
                                          <p:spTgt spid="4">
                                            <p:graphicEl>
                                              <a:dgm id="{966FE759-9E73-4316-A69C-E75677A4ED82}"/>
                                            </p:graphicEl>
                                          </p:spTgt>
                                        </p:tgtEl>
                                        <p:attrNameLst>
                                          <p:attrName>style.visibility</p:attrName>
                                        </p:attrNameLst>
                                      </p:cBhvr>
                                      <p:to>
                                        <p:strVal val="visible"/>
                                      </p:to>
                                    </p:set>
                                    <p:animEffect transition="in" filter="wipe(right)">
                                      <p:cBhvr>
                                        <p:cTn id="90" dur="1750"/>
                                        <p:tgtEl>
                                          <p:spTgt spid="4">
                                            <p:graphicEl>
                                              <a:dgm id="{966FE759-9E73-4316-A69C-E75677A4ED82}"/>
                                            </p:graphicEl>
                                          </p:spTgt>
                                        </p:tgtEl>
                                      </p:cBhvr>
                                    </p:animEffect>
                                  </p:childTnLst>
                                </p:cTn>
                              </p:par>
                              <p:par>
                                <p:cTn id="91" presetID="22" presetClass="entr" presetSubtype="2" fill="hold" grpId="0" nodeType="withEffect">
                                  <p:stCondLst>
                                    <p:cond delay="500"/>
                                  </p:stCondLst>
                                  <p:childTnLst>
                                    <p:set>
                                      <p:cBhvr>
                                        <p:cTn id="92" dur="1" fill="hold">
                                          <p:stCondLst>
                                            <p:cond delay="0"/>
                                          </p:stCondLst>
                                        </p:cTn>
                                        <p:tgtEl>
                                          <p:spTgt spid="4">
                                            <p:graphicEl>
                                              <a:dgm id="{E5485476-90A6-4CA2-BCC1-98D9F1503366}"/>
                                            </p:graphicEl>
                                          </p:spTgt>
                                        </p:tgtEl>
                                        <p:attrNameLst>
                                          <p:attrName>style.visibility</p:attrName>
                                        </p:attrNameLst>
                                      </p:cBhvr>
                                      <p:to>
                                        <p:strVal val="visible"/>
                                      </p:to>
                                    </p:set>
                                    <p:animEffect transition="in" filter="wipe(right)">
                                      <p:cBhvr>
                                        <p:cTn id="93" dur="1750"/>
                                        <p:tgtEl>
                                          <p:spTgt spid="4">
                                            <p:graphicEl>
                                              <a:dgm id="{E5485476-90A6-4CA2-BCC1-98D9F1503366}"/>
                                            </p:graphicEl>
                                          </p:spTgt>
                                        </p:tgtEl>
                                      </p:cBhvr>
                                    </p:animEffect>
                                  </p:childTnLst>
                                </p:cTn>
                              </p:par>
                              <p:par>
                                <p:cTn id="94" presetID="22" presetClass="entr" presetSubtype="2" fill="hold" grpId="0" nodeType="withEffect">
                                  <p:stCondLst>
                                    <p:cond delay="500"/>
                                  </p:stCondLst>
                                  <p:childTnLst>
                                    <p:set>
                                      <p:cBhvr>
                                        <p:cTn id="95" dur="1" fill="hold">
                                          <p:stCondLst>
                                            <p:cond delay="0"/>
                                          </p:stCondLst>
                                        </p:cTn>
                                        <p:tgtEl>
                                          <p:spTgt spid="4">
                                            <p:graphicEl>
                                              <a:dgm id="{A302174E-E21F-456B-8E99-23C74CE9E197}"/>
                                            </p:graphicEl>
                                          </p:spTgt>
                                        </p:tgtEl>
                                        <p:attrNameLst>
                                          <p:attrName>style.visibility</p:attrName>
                                        </p:attrNameLst>
                                      </p:cBhvr>
                                      <p:to>
                                        <p:strVal val="visible"/>
                                      </p:to>
                                    </p:set>
                                    <p:animEffect transition="in" filter="wipe(right)">
                                      <p:cBhvr>
                                        <p:cTn id="96" dur="1750"/>
                                        <p:tgtEl>
                                          <p:spTgt spid="4">
                                            <p:graphicEl>
                                              <a:dgm id="{A302174E-E21F-456B-8E99-23C74CE9E197}"/>
                                            </p:graphicEl>
                                          </p:spTgt>
                                        </p:tgtEl>
                                      </p:cBhvr>
                                    </p:animEffect>
                                  </p:childTnLst>
                                </p:cTn>
                              </p:par>
                              <p:par>
                                <p:cTn id="97" presetID="22" presetClass="entr" presetSubtype="2" fill="hold" grpId="0" nodeType="withEffect">
                                  <p:stCondLst>
                                    <p:cond delay="500"/>
                                  </p:stCondLst>
                                  <p:childTnLst>
                                    <p:set>
                                      <p:cBhvr>
                                        <p:cTn id="98" dur="1" fill="hold">
                                          <p:stCondLst>
                                            <p:cond delay="0"/>
                                          </p:stCondLst>
                                        </p:cTn>
                                        <p:tgtEl>
                                          <p:spTgt spid="4">
                                            <p:graphicEl>
                                              <a:dgm id="{89A717B7-3D76-40CD-B30E-8B5ED57B29B8}"/>
                                            </p:graphicEl>
                                          </p:spTgt>
                                        </p:tgtEl>
                                        <p:attrNameLst>
                                          <p:attrName>style.visibility</p:attrName>
                                        </p:attrNameLst>
                                      </p:cBhvr>
                                      <p:to>
                                        <p:strVal val="visible"/>
                                      </p:to>
                                    </p:set>
                                    <p:animEffect transition="in" filter="wipe(right)">
                                      <p:cBhvr>
                                        <p:cTn id="99" dur="1750"/>
                                        <p:tgtEl>
                                          <p:spTgt spid="4">
                                            <p:graphicEl>
                                              <a:dgm id="{89A717B7-3D76-40CD-B30E-8B5ED57B29B8}"/>
                                            </p:graphicEl>
                                          </p:spTgt>
                                        </p:tgtEl>
                                      </p:cBhvr>
                                    </p:animEffect>
                                  </p:childTnLst>
                                </p:cTn>
                              </p:par>
                              <p:par>
                                <p:cTn id="100" presetID="22" presetClass="entr" presetSubtype="2" fill="hold" grpId="0" nodeType="withEffect">
                                  <p:stCondLst>
                                    <p:cond delay="500"/>
                                  </p:stCondLst>
                                  <p:childTnLst>
                                    <p:set>
                                      <p:cBhvr>
                                        <p:cTn id="101" dur="1" fill="hold">
                                          <p:stCondLst>
                                            <p:cond delay="0"/>
                                          </p:stCondLst>
                                        </p:cTn>
                                        <p:tgtEl>
                                          <p:spTgt spid="4">
                                            <p:graphicEl>
                                              <a:dgm id="{4A0633E1-5315-44F3-A54D-5767FF45AF83}"/>
                                            </p:graphicEl>
                                          </p:spTgt>
                                        </p:tgtEl>
                                        <p:attrNameLst>
                                          <p:attrName>style.visibility</p:attrName>
                                        </p:attrNameLst>
                                      </p:cBhvr>
                                      <p:to>
                                        <p:strVal val="visible"/>
                                      </p:to>
                                    </p:set>
                                    <p:animEffect transition="in" filter="wipe(right)">
                                      <p:cBhvr>
                                        <p:cTn id="102" dur="1750"/>
                                        <p:tgtEl>
                                          <p:spTgt spid="4">
                                            <p:graphicEl>
                                              <a:dgm id="{4A0633E1-5315-44F3-A54D-5767FF45AF83}"/>
                                            </p:graphicEl>
                                          </p:spTgt>
                                        </p:tgtEl>
                                      </p:cBhvr>
                                    </p:animEffect>
                                  </p:childTnLst>
                                </p:cTn>
                              </p:par>
                              <p:par>
                                <p:cTn id="103" presetID="22" presetClass="entr" presetSubtype="2" fill="hold" grpId="0" nodeType="withEffect">
                                  <p:stCondLst>
                                    <p:cond delay="500"/>
                                  </p:stCondLst>
                                  <p:childTnLst>
                                    <p:set>
                                      <p:cBhvr>
                                        <p:cTn id="104" dur="1" fill="hold">
                                          <p:stCondLst>
                                            <p:cond delay="0"/>
                                          </p:stCondLst>
                                        </p:cTn>
                                        <p:tgtEl>
                                          <p:spTgt spid="4">
                                            <p:graphicEl>
                                              <a:dgm id="{2960F984-EE81-4941-9ACB-A0D13979520C}"/>
                                            </p:graphicEl>
                                          </p:spTgt>
                                        </p:tgtEl>
                                        <p:attrNameLst>
                                          <p:attrName>style.visibility</p:attrName>
                                        </p:attrNameLst>
                                      </p:cBhvr>
                                      <p:to>
                                        <p:strVal val="visible"/>
                                      </p:to>
                                    </p:set>
                                    <p:animEffect transition="in" filter="wipe(right)">
                                      <p:cBhvr>
                                        <p:cTn id="105" dur="1750"/>
                                        <p:tgtEl>
                                          <p:spTgt spid="4">
                                            <p:graphicEl>
                                              <a:dgm id="{2960F984-EE81-4941-9ACB-A0D13979520C}"/>
                                            </p:graphicEl>
                                          </p:spTgt>
                                        </p:tgtEl>
                                      </p:cBhvr>
                                    </p:animEffect>
                                  </p:childTnLst>
                                </p:cTn>
                              </p:par>
                            </p:childTnLst>
                          </p:cTn>
                        </p:par>
                        <p:par>
                          <p:cTn id="106" fill="hold">
                            <p:stCondLst>
                              <p:cond delay="4750"/>
                            </p:stCondLst>
                            <p:childTnLst>
                              <p:par>
                                <p:cTn id="107" presetID="22" presetClass="entr" presetSubtype="2" fill="hold" grpId="0" nodeType="afterEffect">
                                  <p:stCondLst>
                                    <p:cond delay="0"/>
                                  </p:stCondLst>
                                  <p:childTnLst>
                                    <p:set>
                                      <p:cBhvr>
                                        <p:cTn id="108" dur="1" fill="hold">
                                          <p:stCondLst>
                                            <p:cond delay="0"/>
                                          </p:stCondLst>
                                        </p:cTn>
                                        <p:tgtEl>
                                          <p:spTgt spid="4">
                                            <p:graphicEl>
                                              <a:dgm id="{643DC9A8-8380-4ABC-AEF2-113DF4EC2C7C}"/>
                                            </p:graphicEl>
                                          </p:spTgt>
                                        </p:tgtEl>
                                        <p:attrNameLst>
                                          <p:attrName>style.visibility</p:attrName>
                                        </p:attrNameLst>
                                      </p:cBhvr>
                                      <p:to>
                                        <p:strVal val="visible"/>
                                      </p:to>
                                    </p:set>
                                    <p:animEffect transition="in" filter="wipe(right)">
                                      <p:cBhvr>
                                        <p:cTn id="109" dur="1250"/>
                                        <p:tgtEl>
                                          <p:spTgt spid="4">
                                            <p:graphicEl>
                                              <a:dgm id="{643DC9A8-8380-4ABC-AEF2-113DF4EC2C7C}"/>
                                            </p:graphicEl>
                                          </p:spTgt>
                                        </p:tgtEl>
                                      </p:cBhvr>
                                    </p:animEffect>
                                  </p:childTnLst>
                                </p:cTn>
                              </p:par>
                              <p:par>
                                <p:cTn id="110" presetID="22" presetClass="entr" presetSubtype="2" fill="hold" grpId="0" nodeType="withEffect">
                                  <p:stCondLst>
                                    <p:cond delay="0"/>
                                  </p:stCondLst>
                                  <p:childTnLst>
                                    <p:set>
                                      <p:cBhvr>
                                        <p:cTn id="111" dur="1" fill="hold">
                                          <p:stCondLst>
                                            <p:cond delay="0"/>
                                          </p:stCondLst>
                                        </p:cTn>
                                        <p:tgtEl>
                                          <p:spTgt spid="4">
                                            <p:graphicEl>
                                              <a:dgm id="{339CB54F-A06A-46FF-B7C7-28AB3E50218C}"/>
                                            </p:graphicEl>
                                          </p:spTgt>
                                        </p:tgtEl>
                                        <p:attrNameLst>
                                          <p:attrName>style.visibility</p:attrName>
                                        </p:attrNameLst>
                                      </p:cBhvr>
                                      <p:to>
                                        <p:strVal val="visible"/>
                                      </p:to>
                                    </p:set>
                                    <p:animEffect transition="in" filter="wipe(right)">
                                      <p:cBhvr>
                                        <p:cTn id="112" dur="1250"/>
                                        <p:tgtEl>
                                          <p:spTgt spid="4">
                                            <p:graphicEl>
                                              <a:dgm id="{339CB54F-A06A-46FF-B7C7-28AB3E50218C}"/>
                                            </p:graphicEl>
                                          </p:spTgt>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4">
                                            <p:graphicEl>
                                              <a:dgm id="{D3D12732-9C4C-4C45-83B2-C52315D755A2}"/>
                                            </p:graphicEl>
                                          </p:spTgt>
                                        </p:tgtEl>
                                        <p:attrNameLst>
                                          <p:attrName>style.visibility</p:attrName>
                                        </p:attrNameLst>
                                      </p:cBhvr>
                                      <p:to>
                                        <p:strVal val="visible"/>
                                      </p:to>
                                    </p:set>
                                    <p:animEffect transition="in" filter="wipe(right)">
                                      <p:cBhvr>
                                        <p:cTn id="115" dur="1250"/>
                                        <p:tgtEl>
                                          <p:spTgt spid="4">
                                            <p:graphicEl>
                                              <a:dgm id="{D3D12732-9C4C-4C45-83B2-C52315D755A2}"/>
                                            </p:graphicEl>
                                          </p:spTgt>
                                        </p:tgtEl>
                                      </p:cBhvr>
                                    </p:animEffect>
                                  </p:childTnLst>
                                </p:cTn>
                              </p:par>
                              <p:par>
                                <p:cTn id="116" presetID="22" presetClass="entr" presetSubtype="2" fill="hold" grpId="0" nodeType="withEffect">
                                  <p:stCondLst>
                                    <p:cond delay="0"/>
                                  </p:stCondLst>
                                  <p:childTnLst>
                                    <p:set>
                                      <p:cBhvr>
                                        <p:cTn id="117" dur="1" fill="hold">
                                          <p:stCondLst>
                                            <p:cond delay="0"/>
                                          </p:stCondLst>
                                        </p:cTn>
                                        <p:tgtEl>
                                          <p:spTgt spid="4">
                                            <p:graphicEl>
                                              <a:dgm id="{FBD2C3F9-C153-4B36-BCAC-5A1E6A3C36C6}"/>
                                            </p:graphicEl>
                                          </p:spTgt>
                                        </p:tgtEl>
                                        <p:attrNameLst>
                                          <p:attrName>style.visibility</p:attrName>
                                        </p:attrNameLst>
                                      </p:cBhvr>
                                      <p:to>
                                        <p:strVal val="visible"/>
                                      </p:to>
                                    </p:set>
                                    <p:animEffect transition="in" filter="wipe(right)">
                                      <p:cBhvr>
                                        <p:cTn id="118" dur="1250"/>
                                        <p:tgtEl>
                                          <p:spTgt spid="4">
                                            <p:graphicEl>
                                              <a:dgm id="{FBD2C3F9-C153-4B36-BCAC-5A1E6A3C36C6}"/>
                                            </p:graphicEl>
                                          </p:spTgt>
                                        </p:tgtEl>
                                      </p:cBhvr>
                                    </p:animEffect>
                                  </p:childTnLst>
                                </p:cTn>
                              </p:par>
                              <p:par>
                                <p:cTn id="119" presetID="22" presetClass="entr" presetSubtype="2" fill="hold" grpId="0" nodeType="withEffect">
                                  <p:stCondLst>
                                    <p:cond delay="0"/>
                                  </p:stCondLst>
                                  <p:childTnLst>
                                    <p:set>
                                      <p:cBhvr>
                                        <p:cTn id="120" dur="1" fill="hold">
                                          <p:stCondLst>
                                            <p:cond delay="0"/>
                                          </p:stCondLst>
                                        </p:cTn>
                                        <p:tgtEl>
                                          <p:spTgt spid="4">
                                            <p:graphicEl>
                                              <a:dgm id="{6A17D467-A037-4955-99B2-719B7DD32D47}"/>
                                            </p:graphicEl>
                                          </p:spTgt>
                                        </p:tgtEl>
                                        <p:attrNameLst>
                                          <p:attrName>style.visibility</p:attrName>
                                        </p:attrNameLst>
                                      </p:cBhvr>
                                      <p:to>
                                        <p:strVal val="visible"/>
                                      </p:to>
                                    </p:set>
                                    <p:animEffect transition="in" filter="wipe(right)">
                                      <p:cBhvr>
                                        <p:cTn id="121" dur="1250"/>
                                        <p:tgtEl>
                                          <p:spTgt spid="4">
                                            <p:graphicEl>
                                              <a:dgm id="{6A17D467-A037-4955-99B2-719B7DD32D47}"/>
                                            </p:graphicEl>
                                          </p:spTgt>
                                        </p:tgtEl>
                                      </p:cBhvr>
                                    </p:animEffect>
                                  </p:childTnLst>
                                </p:cTn>
                              </p:par>
                              <p:par>
                                <p:cTn id="122" presetID="22" presetClass="entr" presetSubtype="2" fill="hold" grpId="0" nodeType="withEffect">
                                  <p:stCondLst>
                                    <p:cond delay="0"/>
                                  </p:stCondLst>
                                  <p:childTnLst>
                                    <p:set>
                                      <p:cBhvr>
                                        <p:cTn id="123" dur="1" fill="hold">
                                          <p:stCondLst>
                                            <p:cond delay="0"/>
                                          </p:stCondLst>
                                        </p:cTn>
                                        <p:tgtEl>
                                          <p:spTgt spid="4">
                                            <p:graphicEl>
                                              <a:dgm id="{7C2F68D7-F780-4EF0-B41A-F199E7278EAA}"/>
                                            </p:graphicEl>
                                          </p:spTgt>
                                        </p:tgtEl>
                                        <p:attrNameLst>
                                          <p:attrName>style.visibility</p:attrName>
                                        </p:attrNameLst>
                                      </p:cBhvr>
                                      <p:to>
                                        <p:strVal val="visible"/>
                                      </p:to>
                                    </p:set>
                                    <p:animEffect transition="in" filter="wipe(right)">
                                      <p:cBhvr>
                                        <p:cTn id="124" dur="1250"/>
                                        <p:tgtEl>
                                          <p:spTgt spid="4">
                                            <p:graphicEl>
                                              <a:dgm id="{7C2F68D7-F780-4EF0-B41A-F199E7278EAA}"/>
                                            </p:graphicEl>
                                          </p:spTgt>
                                        </p:tgtEl>
                                      </p:cBhvr>
                                    </p:animEffect>
                                  </p:childTnLst>
                                </p:cTn>
                              </p:par>
                              <p:par>
                                <p:cTn id="125" presetID="22" presetClass="entr" presetSubtype="2" fill="hold" grpId="0" nodeType="withEffect">
                                  <p:stCondLst>
                                    <p:cond delay="0"/>
                                  </p:stCondLst>
                                  <p:childTnLst>
                                    <p:set>
                                      <p:cBhvr>
                                        <p:cTn id="126" dur="1" fill="hold">
                                          <p:stCondLst>
                                            <p:cond delay="0"/>
                                          </p:stCondLst>
                                        </p:cTn>
                                        <p:tgtEl>
                                          <p:spTgt spid="4">
                                            <p:graphicEl>
                                              <a:dgm id="{99135E64-4411-4EBD-BFEB-69C12920C1EB}"/>
                                            </p:graphicEl>
                                          </p:spTgt>
                                        </p:tgtEl>
                                        <p:attrNameLst>
                                          <p:attrName>style.visibility</p:attrName>
                                        </p:attrNameLst>
                                      </p:cBhvr>
                                      <p:to>
                                        <p:strVal val="visible"/>
                                      </p:to>
                                    </p:set>
                                    <p:animEffect transition="in" filter="wipe(right)">
                                      <p:cBhvr>
                                        <p:cTn id="127" dur="1250"/>
                                        <p:tgtEl>
                                          <p:spTgt spid="4">
                                            <p:graphicEl>
                                              <a:dgm id="{99135E64-4411-4EBD-BFEB-69C12920C1EB}"/>
                                            </p:graphicEl>
                                          </p:spTgt>
                                        </p:tgtEl>
                                      </p:cBhvr>
                                    </p:animEffect>
                                  </p:childTnLst>
                                </p:cTn>
                              </p:par>
                              <p:par>
                                <p:cTn id="128" presetID="22" presetClass="entr" presetSubtype="2" fill="hold" grpId="0" nodeType="withEffect">
                                  <p:stCondLst>
                                    <p:cond delay="0"/>
                                  </p:stCondLst>
                                  <p:childTnLst>
                                    <p:set>
                                      <p:cBhvr>
                                        <p:cTn id="129" dur="1" fill="hold">
                                          <p:stCondLst>
                                            <p:cond delay="0"/>
                                          </p:stCondLst>
                                        </p:cTn>
                                        <p:tgtEl>
                                          <p:spTgt spid="4">
                                            <p:graphicEl>
                                              <a:dgm id="{D18070F7-5A71-465D-A218-1D2C0133291C}"/>
                                            </p:graphicEl>
                                          </p:spTgt>
                                        </p:tgtEl>
                                        <p:attrNameLst>
                                          <p:attrName>style.visibility</p:attrName>
                                        </p:attrNameLst>
                                      </p:cBhvr>
                                      <p:to>
                                        <p:strVal val="visible"/>
                                      </p:to>
                                    </p:set>
                                    <p:animEffect transition="in" filter="wipe(right)">
                                      <p:cBhvr>
                                        <p:cTn id="130" dur="1250"/>
                                        <p:tgtEl>
                                          <p:spTgt spid="4">
                                            <p:graphicEl>
                                              <a:dgm id="{D18070F7-5A71-465D-A218-1D2C0133291C}"/>
                                            </p:graphicEl>
                                          </p:spTgt>
                                        </p:tgtEl>
                                      </p:cBhvr>
                                    </p:animEffect>
                                  </p:childTnLst>
                                </p:cTn>
                              </p:par>
                              <p:par>
                                <p:cTn id="131" presetID="22" presetClass="entr" presetSubtype="2" fill="hold" grpId="0" nodeType="withEffect">
                                  <p:stCondLst>
                                    <p:cond delay="0"/>
                                  </p:stCondLst>
                                  <p:childTnLst>
                                    <p:set>
                                      <p:cBhvr>
                                        <p:cTn id="132" dur="1" fill="hold">
                                          <p:stCondLst>
                                            <p:cond delay="0"/>
                                          </p:stCondLst>
                                        </p:cTn>
                                        <p:tgtEl>
                                          <p:spTgt spid="4">
                                            <p:graphicEl>
                                              <a:dgm id="{F1EBA69E-C475-4AD2-8DA0-BD82B2EE54C0}"/>
                                            </p:graphicEl>
                                          </p:spTgt>
                                        </p:tgtEl>
                                        <p:attrNameLst>
                                          <p:attrName>style.visibility</p:attrName>
                                        </p:attrNameLst>
                                      </p:cBhvr>
                                      <p:to>
                                        <p:strVal val="visible"/>
                                      </p:to>
                                    </p:set>
                                    <p:animEffect transition="in" filter="wipe(right)">
                                      <p:cBhvr>
                                        <p:cTn id="133" dur="1250"/>
                                        <p:tgtEl>
                                          <p:spTgt spid="4">
                                            <p:graphicEl>
                                              <a:dgm id="{F1EBA69E-C475-4AD2-8DA0-BD82B2EE54C0}"/>
                                            </p:graphicEl>
                                          </p:spTgt>
                                        </p:tgtEl>
                                      </p:cBhvr>
                                    </p:animEffect>
                                  </p:childTnLst>
                                </p:cTn>
                              </p:par>
                              <p:par>
                                <p:cTn id="134" presetID="22" presetClass="entr" presetSubtype="2" fill="hold" grpId="0" nodeType="withEffect">
                                  <p:stCondLst>
                                    <p:cond delay="0"/>
                                  </p:stCondLst>
                                  <p:childTnLst>
                                    <p:set>
                                      <p:cBhvr>
                                        <p:cTn id="135" dur="1" fill="hold">
                                          <p:stCondLst>
                                            <p:cond delay="0"/>
                                          </p:stCondLst>
                                        </p:cTn>
                                        <p:tgtEl>
                                          <p:spTgt spid="4">
                                            <p:graphicEl>
                                              <a:dgm id="{9F825EFC-E28C-4068-823A-253D27F213E6}"/>
                                            </p:graphicEl>
                                          </p:spTgt>
                                        </p:tgtEl>
                                        <p:attrNameLst>
                                          <p:attrName>style.visibility</p:attrName>
                                        </p:attrNameLst>
                                      </p:cBhvr>
                                      <p:to>
                                        <p:strVal val="visible"/>
                                      </p:to>
                                    </p:set>
                                    <p:animEffect transition="in" filter="wipe(right)">
                                      <p:cBhvr>
                                        <p:cTn id="136" dur="1250"/>
                                        <p:tgtEl>
                                          <p:spTgt spid="4">
                                            <p:graphicEl>
                                              <a:dgm id="{9F825EFC-E28C-4068-823A-253D27F213E6}"/>
                                            </p:graphicEl>
                                          </p:spTgt>
                                        </p:tgtEl>
                                      </p:cBhvr>
                                    </p:animEffect>
                                  </p:childTnLst>
                                </p:cTn>
                              </p:par>
                              <p:par>
                                <p:cTn id="137" presetID="22" presetClass="entr" presetSubtype="2" fill="hold" grpId="0" nodeType="withEffect">
                                  <p:stCondLst>
                                    <p:cond delay="0"/>
                                  </p:stCondLst>
                                  <p:childTnLst>
                                    <p:set>
                                      <p:cBhvr>
                                        <p:cTn id="138" dur="1" fill="hold">
                                          <p:stCondLst>
                                            <p:cond delay="0"/>
                                          </p:stCondLst>
                                        </p:cTn>
                                        <p:tgtEl>
                                          <p:spTgt spid="4">
                                            <p:graphicEl>
                                              <a:dgm id="{5D175648-28AF-4AAE-949D-4A2047FB1CBB}"/>
                                            </p:graphicEl>
                                          </p:spTgt>
                                        </p:tgtEl>
                                        <p:attrNameLst>
                                          <p:attrName>style.visibility</p:attrName>
                                        </p:attrNameLst>
                                      </p:cBhvr>
                                      <p:to>
                                        <p:strVal val="visible"/>
                                      </p:to>
                                    </p:set>
                                    <p:animEffect transition="in" filter="wipe(right)">
                                      <p:cBhvr>
                                        <p:cTn id="139" dur="1250"/>
                                        <p:tgtEl>
                                          <p:spTgt spid="4">
                                            <p:graphicEl>
                                              <a:dgm id="{5D175648-28AF-4AAE-949D-4A2047FB1CBB}"/>
                                            </p:graphicEl>
                                          </p:spTgt>
                                        </p:tgtEl>
                                      </p:cBhvr>
                                    </p:animEffect>
                                  </p:childTnLst>
                                </p:cTn>
                              </p:par>
                              <p:par>
                                <p:cTn id="140" presetID="22" presetClass="entr" presetSubtype="2" fill="hold" grpId="0" nodeType="withEffect">
                                  <p:stCondLst>
                                    <p:cond delay="0"/>
                                  </p:stCondLst>
                                  <p:childTnLst>
                                    <p:set>
                                      <p:cBhvr>
                                        <p:cTn id="141" dur="1" fill="hold">
                                          <p:stCondLst>
                                            <p:cond delay="0"/>
                                          </p:stCondLst>
                                        </p:cTn>
                                        <p:tgtEl>
                                          <p:spTgt spid="4">
                                            <p:graphicEl>
                                              <a:dgm id="{9A7ACEC2-2DA7-441B-BC66-467DF6C79DB5}"/>
                                            </p:graphicEl>
                                          </p:spTgt>
                                        </p:tgtEl>
                                        <p:attrNameLst>
                                          <p:attrName>style.visibility</p:attrName>
                                        </p:attrNameLst>
                                      </p:cBhvr>
                                      <p:to>
                                        <p:strVal val="visible"/>
                                      </p:to>
                                    </p:set>
                                    <p:animEffect transition="in" filter="wipe(right)">
                                      <p:cBhvr>
                                        <p:cTn id="142" dur="1250"/>
                                        <p:tgtEl>
                                          <p:spTgt spid="4">
                                            <p:graphicEl>
                                              <a:dgm id="{9A7ACEC2-2DA7-441B-BC66-467DF6C79DB5}"/>
                                            </p:graphicEl>
                                          </p:spTgt>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4">
                                            <p:graphicEl>
                                              <a:dgm id="{105C1B04-9B54-422A-B29C-7A19BBBFB234}"/>
                                            </p:graphicEl>
                                          </p:spTgt>
                                        </p:tgtEl>
                                        <p:attrNameLst>
                                          <p:attrName>style.visibility</p:attrName>
                                        </p:attrNameLst>
                                      </p:cBhvr>
                                      <p:to>
                                        <p:strVal val="visible"/>
                                      </p:to>
                                    </p:set>
                                    <p:animEffect transition="in" filter="wipe(right)">
                                      <p:cBhvr>
                                        <p:cTn id="145" dur="1250"/>
                                        <p:tgtEl>
                                          <p:spTgt spid="4">
                                            <p:graphicEl>
                                              <a:dgm id="{105C1B04-9B54-422A-B29C-7A19BBBFB234}"/>
                                            </p:graphicEl>
                                          </p:spTgt>
                                        </p:tgtEl>
                                      </p:cBhvr>
                                    </p:animEffect>
                                  </p:childTnLst>
                                </p:cTn>
                              </p:par>
                              <p:par>
                                <p:cTn id="146" presetID="22" presetClass="entr" presetSubtype="2" fill="hold" grpId="0" nodeType="withEffect">
                                  <p:stCondLst>
                                    <p:cond delay="0"/>
                                  </p:stCondLst>
                                  <p:childTnLst>
                                    <p:set>
                                      <p:cBhvr>
                                        <p:cTn id="147" dur="1" fill="hold">
                                          <p:stCondLst>
                                            <p:cond delay="0"/>
                                          </p:stCondLst>
                                        </p:cTn>
                                        <p:tgtEl>
                                          <p:spTgt spid="4">
                                            <p:graphicEl>
                                              <a:dgm id="{919CEFDB-D5D8-470C-B4A0-C0DF2BA937F0}"/>
                                            </p:graphicEl>
                                          </p:spTgt>
                                        </p:tgtEl>
                                        <p:attrNameLst>
                                          <p:attrName>style.visibility</p:attrName>
                                        </p:attrNameLst>
                                      </p:cBhvr>
                                      <p:to>
                                        <p:strVal val="visible"/>
                                      </p:to>
                                    </p:set>
                                    <p:animEffect transition="in" filter="wipe(right)">
                                      <p:cBhvr>
                                        <p:cTn id="148" dur="1250"/>
                                        <p:tgtEl>
                                          <p:spTgt spid="4">
                                            <p:graphicEl>
                                              <a:dgm id="{919CEFDB-D5D8-470C-B4A0-C0DF2BA937F0}"/>
                                            </p:graphicEl>
                                          </p:spTgt>
                                        </p:tgtEl>
                                      </p:cBhvr>
                                    </p:animEffect>
                                  </p:childTnLst>
                                </p:cTn>
                              </p:par>
                              <p:par>
                                <p:cTn id="149" presetID="22" presetClass="entr" presetSubtype="2" fill="hold" grpId="0" nodeType="withEffect">
                                  <p:stCondLst>
                                    <p:cond delay="0"/>
                                  </p:stCondLst>
                                  <p:childTnLst>
                                    <p:set>
                                      <p:cBhvr>
                                        <p:cTn id="150" dur="1" fill="hold">
                                          <p:stCondLst>
                                            <p:cond delay="0"/>
                                          </p:stCondLst>
                                        </p:cTn>
                                        <p:tgtEl>
                                          <p:spTgt spid="4">
                                            <p:graphicEl>
                                              <a:dgm id="{62760E08-7AC0-4E3E-87F2-A2165A1EBD83}"/>
                                            </p:graphicEl>
                                          </p:spTgt>
                                        </p:tgtEl>
                                        <p:attrNameLst>
                                          <p:attrName>style.visibility</p:attrName>
                                        </p:attrNameLst>
                                      </p:cBhvr>
                                      <p:to>
                                        <p:strVal val="visible"/>
                                      </p:to>
                                    </p:set>
                                    <p:animEffect transition="in" filter="wipe(right)">
                                      <p:cBhvr>
                                        <p:cTn id="151" dur="1250"/>
                                        <p:tgtEl>
                                          <p:spTgt spid="4">
                                            <p:graphicEl>
                                              <a:dgm id="{62760E08-7AC0-4E3E-87F2-A2165A1EBD83}"/>
                                            </p:graphicEl>
                                          </p:spTgt>
                                        </p:tgtEl>
                                      </p:cBhvr>
                                    </p:animEffect>
                                  </p:childTnLst>
                                </p:cTn>
                              </p:par>
                              <p:par>
                                <p:cTn id="152" presetID="22" presetClass="entr" presetSubtype="2" fill="hold" grpId="0" nodeType="withEffect">
                                  <p:stCondLst>
                                    <p:cond delay="0"/>
                                  </p:stCondLst>
                                  <p:childTnLst>
                                    <p:set>
                                      <p:cBhvr>
                                        <p:cTn id="153" dur="1" fill="hold">
                                          <p:stCondLst>
                                            <p:cond delay="0"/>
                                          </p:stCondLst>
                                        </p:cTn>
                                        <p:tgtEl>
                                          <p:spTgt spid="4">
                                            <p:graphicEl>
                                              <a:dgm id="{EBB0C9EE-F4CC-4025-8B00-100AFB7A6B5F}"/>
                                            </p:graphicEl>
                                          </p:spTgt>
                                        </p:tgtEl>
                                        <p:attrNameLst>
                                          <p:attrName>style.visibility</p:attrName>
                                        </p:attrNameLst>
                                      </p:cBhvr>
                                      <p:to>
                                        <p:strVal val="visible"/>
                                      </p:to>
                                    </p:set>
                                    <p:animEffect transition="in" filter="wipe(right)">
                                      <p:cBhvr>
                                        <p:cTn id="154" dur="1250"/>
                                        <p:tgtEl>
                                          <p:spTgt spid="4">
                                            <p:graphicEl>
                                              <a:dgm id="{EBB0C9EE-F4CC-4025-8B00-100AFB7A6B5F}"/>
                                            </p:graphicEl>
                                          </p:spTgt>
                                        </p:tgtEl>
                                      </p:cBhvr>
                                    </p:animEffect>
                                  </p:childTnLst>
                                </p:cTn>
                              </p:par>
                              <p:par>
                                <p:cTn id="155" presetID="22" presetClass="entr" presetSubtype="2" fill="hold" grpId="0" nodeType="withEffect">
                                  <p:stCondLst>
                                    <p:cond delay="0"/>
                                  </p:stCondLst>
                                  <p:childTnLst>
                                    <p:set>
                                      <p:cBhvr>
                                        <p:cTn id="156" dur="1" fill="hold">
                                          <p:stCondLst>
                                            <p:cond delay="0"/>
                                          </p:stCondLst>
                                        </p:cTn>
                                        <p:tgtEl>
                                          <p:spTgt spid="4">
                                            <p:graphicEl>
                                              <a:dgm id="{0B070835-A617-4152-975A-5999433F013F}"/>
                                            </p:graphicEl>
                                          </p:spTgt>
                                        </p:tgtEl>
                                        <p:attrNameLst>
                                          <p:attrName>style.visibility</p:attrName>
                                        </p:attrNameLst>
                                      </p:cBhvr>
                                      <p:to>
                                        <p:strVal val="visible"/>
                                      </p:to>
                                    </p:set>
                                    <p:animEffect transition="in" filter="wipe(right)">
                                      <p:cBhvr>
                                        <p:cTn id="157" dur="1250"/>
                                        <p:tgtEl>
                                          <p:spTgt spid="4">
                                            <p:graphicEl>
                                              <a:dgm id="{0B070835-A617-4152-975A-5999433F013F}"/>
                                            </p:graphicEl>
                                          </p:spTgt>
                                        </p:tgtEl>
                                      </p:cBhvr>
                                    </p:animEffect>
                                  </p:childTnLst>
                                </p:cTn>
                              </p:par>
                              <p:par>
                                <p:cTn id="158" presetID="22" presetClass="entr" presetSubtype="2" fill="hold" grpId="0" nodeType="withEffect">
                                  <p:stCondLst>
                                    <p:cond delay="0"/>
                                  </p:stCondLst>
                                  <p:childTnLst>
                                    <p:set>
                                      <p:cBhvr>
                                        <p:cTn id="159" dur="1" fill="hold">
                                          <p:stCondLst>
                                            <p:cond delay="0"/>
                                          </p:stCondLst>
                                        </p:cTn>
                                        <p:tgtEl>
                                          <p:spTgt spid="4">
                                            <p:graphicEl>
                                              <a:dgm id="{5B44209A-C4DB-4525-A2DA-7A2E3E687735}"/>
                                            </p:graphicEl>
                                          </p:spTgt>
                                        </p:tgtEl>
                                        <p:attrNameLst>
                                          <p:attrName>style.visibility</p:attrName>
                                        </p:attrNameLst>
                                      </p:cBhvr>
                                      <p:to>
                                        <p:strVal val="visible"/>
                                      </p:to>
                                    </p:set>
                                    <p:animEffect transition="in" filter="wipe(right)">
                                      <p:cBhvr>
                                        <p:cTn id="160" dur="1250"/>
                                        <p:tgtEl>
                                          <p:spTgt spid="4">
                                            <p:graphicEl>
                                              <a:dgm id="{5B44209A-C4DB-4525-A2DA-7A2E3E68773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AtOnc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t>مرحله سوم: تدبر در سوره با نزديك شدن به غرض </a:t>
            </a:r>
            <a:r>
              <a:rPr lang="fa-IR" dirty="0" smtClean="0"/>
              <a:t>آن</a:t>
            </a:r>
            <a:endParaRPr lang="en-US" dirty="0"/>
          </a:p>
        </p:txBody>
      </p:sp>
      <p:sp>
        <p:nvSpPr>
          <p:cNvPr id="3" name="Content Placeholder 2"/>
          <p:cNvSpPr>
            <a:spLocks noGrp="1"/>
          </p:cNvSpPr>
          <p:nvPr>
            <p:ph idx="1"/>
          </p:nvPr>
        </p:nvSpPr>
        <p:spPr/>
        <p:txBody>
          <a:bodyPr>
            <a:normAutofit fontScale="92500" lnSpcReduction="20000"/>
          </a:bodyPr>
          <a:lstStyle/>
          <a:p>
            <a:r>
              <a:rPr lang="fa-IR" b="1" dirty="0">
                <a:solidFill>
                  <a:srgbClr val="00B0F0"/>
                </a:solidFill>
              </a:rPr>
              <a:t>برخي از نكاتی كه مي‌تواند بيان كننده وجوهي از غرض سوره باشد عبارتند از:</a:t>
            </a:r>
          </a:p>
          <a:p>
            <a:r>
              <a:rPr lang="fa-IR" b="1" dirty="0">
                <a:solidFill>
                  <a:srgbClr val="00B0F0"/>
                </a:solidFill>
              </a:rPr>
              <a:t>1. </a:t>
            </a:r>
            <a:r>
              <a:rPr lang="fa-IR" dirty="0"/>
              <a:t>مهم‌ترين مؤلفه امامت در جامعه ارائه و اجراي صحيح دين است،‌ ديني كه غايت هر انساني (هر عمل و باور) را مشخص كرده است و بيان مي‌دارد كه ظاهر و باطن دين در عبادات فردي و اجتماعي است. </a:t>
            </a:r>
          </a:p>
          <a:p>
            <a:r>
              <a:rPr lang="fa-IR" b="1" dirty="0" smtClean="0">
                <a:solidFill>
                  <a:srgbClr val="00B0F0"/>
                </a:solidFill>
              </a:rPr>
              <a:t>2. </a:t>
            </a:r>
            <a:r>
              <a:rPr lang="fa-IR" dirty="0" smtClean="0"/>
              <a:t>امام </a:t>
            </a:r>
            <a:r>
              <a:rPr lang="fa-IR" dirty="0"/>
              <a:t>و دين در جامعه تبيين كننده شاخصه‌هاي عبوديت در جامعه است. شاخصه عبادت‌هاي اجتماعي پذيرش منطقي و صحيح يتيم و سعي در برطرف كردن چهره فقر و مسكنت از جامعه است و شاخصه عبادت‌هاي فردي نماز است. اين دو شاخصه با هم ميزان شده و ارتباط تنگاتنگ آنها نشانه‌اي براي كمال آفريني آنهاست.</a:t>
            </a:r>
          </a:p>
          <a:p>
            <a:r>
              <a:rPr lang="fa-IR" b="1" dirty="0" smtClean="0">
                <a:solidFill>
                  <a:srgbClr val="00B0F0"/>
                </a:solidFill>
              </a:rPr>
              <a:t>3. </a:t>
            </a:r>
            <a:r>
              <a:rPr lang="fa-IR" dirty="0" smtClean="0"/>
              <a:t>تبيين </a:t>
            </a:r>
            <a:r>
              <a:rPr lang="fa-IR" dirty="0"/>
              <a:t>دين و دين‌داري و آسيب‌هاي آن از وظايف رهبري جامعه است و پرهيز از اين آسيب‌ها نيز از وظايف قطعي پيروان دين است. بنابراين اين سوره انسانهاي ديندار را نسبت به آسيب‌هايي هشدار ميدهد که اگر از آن مراقبت نکنند، از زمره کساني هستند که دين را به تمسخر گرفته و آن را تنها براي منافع دنيوي خويش خواستهاند. اين هشدار بسيار قوي است که لعنت خدا را در پي دارد. لذا ميتوان دور شدن از موانع ارتباط با خدا در ساحت جامعه را به عنوان غرضي دانست که تدبر در اين سوره به ما عطا </a:t>
            </a:r>
            <a:r>
              <a:rPr lang="fa-IR" dirty="0" smtClean="0"/>
              <a:t>ميکند.</a:t>
            </a:r>
          </a:p>
          <a:p>
            <a:r>
              <a:rPr lang="fa-IR" b="1" dirty="0" smtClean="0">
                <a:solidFill>
                  <a:srgbClr val="00B0F0"/>
                </a:solidFill>
              </a:rPr>
              <a:t>4. </a:t>
            </a:r>
            <a:r>
              <a:rPr lang="fa-IR" dirty="0" smtClean="0"/>
              <a:t>...................................................................</a:t>
            </a:r>
          </a:p>
          <a:p>
            <a:r>
              <a:rPr lang="fa-IR" b="1" dirty="0" smtClean="0">
                <a:solidFill>
                  <a:srgbClr val="00B0F0"/>
                </a:solidFill>
              </a:rPr>
              <a:t>جمع بندی سوره</a:t>
            </a:r>
            <a:endParaRPr lang="fa-IR" b="1" dirty="0">
              <a:solidFill>
                <a:srgbClr val="00B0F0"/>
              </a:solidFill>
            </a:endParaRPr>
          </a:p>
          <a:p>
            <a:r>
              <a:rPr lang="fa-IR" b="1" dirty="0" smtClean="0">
                <a:solidFill>
                  <a:srgbClr val="00B0F0"/>
                </a:solidFill>
              </a:rPr>
              <a:t>* </a:t>
            </a:r>
            <a:r>
              <a:rPr lang="fa-IR" dirty="0" smtClean="0"/>
              <a:t>با </a:t>
            </a:r>
            <a:r>
              <a:rPr lang="fa-IR" dirty="0"/>
              <a:t>توجه به اين سوره چه داراييهايي از خود را به عنوان ماعون تشخيص ميدهيد؟</a:t>
            </a:r>
          </a:p>
          <a:p>
            <a:r>
              <a:rPr lang="fa-IR" b="1" dirty="0">
                <a:solidFill>
                  <a:srgbClr val="00B0F0"/>
                </a:solidFill>
              </a:rPr>
              <a:t>* </a:t>
            </a:r>
            <a:r>
              <a:rPr lang="fa-IR" dirty="0" smtClean="0"/>
              <a:t>آيا </a:t>
            </a:r>
            <a:r>
              <a:rPr lang="fa-IR" dirty="0"/>
              <a:t>دارايي‌هايي كه مي‌توانيد در اختيار ديگران قرار دهيد صرفاً مادي است؟ مواردي از آن را نام ببريد.</a:t>
            </a:r>
          </a:p>
          <a:p>
            <a:r>
              <a:rPr lang="fa-IR" b="1" dirty="0">
                <a:solidFill>
                  <a:srgbClr val="00B0F0"/>
                </a:solidFill>
              </a:rPr>
              <a:t>* </a:t>
            </a:r>
            <a:r>
              <a:rPr lang="fa-IR" dirty="0" smtClean="0"/>
              <a:t>برخي </a:t>
            </a:r>
            <a:r>
              <a:rPr lang="fa-IR" dirty="0"/>
              <a:t>از مصاديق دعّ يتيم و حضّ‌نداشتن بر مسكين چيست؟</a:t>
            </a:r>
          </a:p>
          <a:p>
            <a:r>
              <a:rPr lang="fa-IR" b="1" dirty="0">
                <a:solidFill>
                  <a:srgbClr val="00B0F0"/>
                </a:solidFill>
              </a:rPr>
              <a:t>* </a:t>
            </a:r>
            <a:r>
              <a:rPr lang="fa-IR" dirty="0" smtClean="0"/>
              <a:t>چگونه </a:t>
            </a:r>
            <a:r>
              <a:rPr lang="fa-IR" dirty="0"/>
              <a:t>مي‌توان از ريا خارج شد؟</a:t>
            </a:r>
          </a:p>
          <a:p>
            <a:r>
              <a:rPr lang="fa-IR" b="1" dirty="0">
                <a:solidFill>
                  <a:srgbClr val="00B0F0"/>
                </a:solidFill>
              </a:rPr>
              <a:t>* </a:t>
            </a:r>
            <a:r>
              <a:rPr lang="fa-IR" dirty="0" smtClean="0"/>
              <a:t>عامل </a:t>
            </a:r>
            <a:r>
              <a:rPr lang="fa-IR" dirty="0"/>
              <a:t>ريا چيست؟</a:t>
            </a:r>
          </a:p>
          <a:p>
            <a:r>
              <a:rPr lang="fa-IR" b="1" dirty="0">
                <a:solidFill>
                  <a:srgbClr val="00B0F0"/>
                </a:solidFill>
              </a:rPr>
              <a:t>* </a:t>
            </a:r>
            <a:r>
              <a:rPr lang="fa-IR" dirty="0" smtClean="0"/>
              <a:t>آيا </a:t>
            </a:r>
            <a:r>
              <a:rPr lang="fa-IR" dirty="0"/>
              <a:t>رياكار مي‌تواند موحد باشد؟ چرا؟</a:t>
            </a:r>
          </a:p>
          <a:p>
            <a:r>
              <a:rPr lang="fa-IR" b="1" dirty="0">
                <a:solidFill>
                  <a:srgbClr val="00B0F0"/>
                </a:solidFill>
              </a:rPr>
              <a:t>* </a:t>
            </a:r>
            <a:r>
              <a:rPr lang="fa-IR" dirty="0" smtClean="0"/>
              <a:t>اين </a:t>
            </a:r>
            <a:r>
              <a:rPr lang="fa-IR" dirty="0"/>
              <a:t>سوره براي خروج انسان از رياكاري چه راهكارهايي پيشنهاد مي‌كند؟</a:t>
            </a:r>
          </a:p>
          <a:p>
            <a:r>
              <a:rPr lang="fa-IR" b="1" dirty="0">
                <a:solidFill>
                  <a:srgbClr val="00B0F0"/>
                </a:solidFill>
              </a:rPr>
              <a:t>* </a:t>
            </a:r>
            <a:r>
              <a:rPr lang="fa-IR" dirty="0" smtClean="0"/>
              <a:t>اعتقاد </a:t>
            </a:r>
            <a:r>
              <a:rPr lang="fa-IR" dirty="0"/>
              <a:t>به پيامبر صلی الله عليه و آله و اهل بيت عليهم السلام چگونه مي‌تواند انسان را از آسيب‌هاي دين‌داري نجات دهد؟</a:t>
            </a:r>
          </a:p>
          <a:p>
            <a:r>
              <a:rPr lang="fa-IR" b="1" dirty="0">
                <a:solidFill>
                  <a:srgbClr val="00B0F0"/>
                </a:solidFill>
              </a:rPr>
              <a:t>* </a:t>
            </a:r>
            <a:r>
              <a:rPr lang="fa-IR" dirty="0" smtClean="0"/>
              <a:t>آيا </a:t>
            </a:r>
            <a:r>
              <a:rPr lang="fa-IR" dirty="0"/>
              <a:t>مي‌توان مصداق اتم دين را ولايت وليّ الهي قرار داد؟</a:t>
            </a:r>
          </a:p>
          <a:p>
            <a:r>
              <a:rPr lang="fa-IR" b="1" dirty="0">
                <a:solidFill>
                  <a:srgbClr val="00B0F0"/>
                </a:solidFill>
              </a:rPr>
              <a:t>* </a:t>
            </a:r>
            <a:r>
              <a:rPr lang="fa-IR" dirty="0" smtClean="0"/>
              <a:t>آيا </a:t>
            </a:r>
            <a:r>
              <a:rPr lang="fa-IR" dirty="0"/>
              <a:t>مي‌توان گفت با ملاك و معيار ولايت وليّ الهي، مصاديق كمك به يتيم و مسكين مشخص مي‌شود؟ چرا؟</a:t>
            </a:r>
          </a:p>
          <a:p>
            <a:r>
              <a:rPr lang="fa-IR" b="1" dirty="0">
                <a:solidFill>
                  <a:srgbClr val="00B0F0"/>
                </a:solidFill>
              </a:rPr>
              <a:t>* </a:t>
            </a:r>
            <a:r>
              <a:rPr lang="fa-IR" dirty="0" smtClean="0"/>
              <a:t>اگر </a:t>
            </a:r>
            <a:r>
              <a:rPr lang="fa-IR" dirty="0"/>
              <a:t>نظام امامت در سوره در نظر گرفته نشود آيا امكان پياده‌سازي مضامين سوره وجود دارد؟ چرا؟</a:t>
            </a:r>
          </a:p>
        </p:txBody>
      </p:sp>
      <p:graphicFrame>
        <p:nvGraphicFramePr>
          <p:cNvPr id="6" name="Diagram 5"/>
          <p:cNvGraphicFramePr/>
          <p:nvPr>
            <p:extLst>
              <p:ext uri="{D42A27DB-BD31-4B8C-83A1-F6EECF244321}">
                <p14:modId xmlns:p14="http://schemas.microsoft.com/office/powerpoint/2010/main" val="3723417462"/>
              </p:ext>
            </p:extLst>
          </p:nvPr>
        </p:nvGraphicFramePr>
        <p:xfrm>
          <a:off x="8773202" y="1196752"/>
          <a:ext cx="840251"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4037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down)">
                                      <p:cBhvr>
                                        <p:cTn id="11" dur="500"/>
                                        <p:tgtEl>
                                          <p:spTgt spid="3">
                                            <p:txEl>
                                              <p:pRg st="1" end="1"/>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500"/>
                                        <p:tgtEl>
                                          <p:spTgt spid="3">
                                            <p:txEl>
                                              <p:pRg st="3" end="3"/>
                                            </p:tx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down)">
                                      <p:cBhvr>
                                        <p:cTn id="31" dur="500"/>
                                        <p:tgtEl>
                                          <p:spTgt spid="3">
                                            <p:txEl>
                                              <p:pRg st="6" end="6"/>
                                            </p:txEl>
                                          </p:spTgt>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ipe(down)">
                                      <p:cBhvr>
                                        <p:cTn id="35" dur="500"/>
                                        <p:tgtEl>
                                          <p:spTgt spid="3">
                                            <p:txEl>
                                              <p:pRg st="7" end="7"/>
                                            </p:txEl>
                                          </p:spTgt>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wipe(down)">
                                      <p:cBhvr>
                                        <p:cTn id="39" dur="500"/>
                                        <p:tgtEl>
                                          <p:spTgt spid="3">
                                            <p:txEl>
                                              <p:pRg st="8" end="8"/>
                                            </p:txEl>
                                          </p:spTgt>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wipe(down)">
                                      <p:cBhvr>
                                        <p:cTn id="43" dur="500"/>
                                        <p:tgtEl>
                                          <p:spTgt spid="3">
                                            <p:txEl>
                                              <p:pRg st="9" end="9"/>
                                            </p:txEl>
                                          </p:spTgt>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wipe(down)">
                                      <p:cBhvr>
                                        <p:cTn id="47" dur="500"/>
                                        <p:tgtEl>
                                          <p:spTgt spid="3">
                                            <p:txEl>
                                              <p:pRg st="10" end="10"/>
                                            </p:txEl>
                                          </p:spTgt>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wipe(down)">
                                      <p:cBhvr>
                                        <p:cTn id="51" dur="500"/>
                                        <p:tgtEl>
                                          <p:spTgt spid="3">
                                            <p:txEl>
                                              <p:pRg st="11" end="11"/>
                                            </p:txEl>
                                          </p:spTgt>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Effect transition="in" filter="wipe(down)">
                                      <p:cBhvr>
                                        <p:cTn id="55" dur="500"/>
                                        <p:tgtEl>
                                          <p:spTgt spid="3">
                                            <p:txEl>
                                              <p:pRg st="12" end="12"/>
                                            </p:txEl>
                                          </p:spTgt>
                                        </p:tgtEl>
                                      </p:cBhvr>
                                    </p:animEffect>
                                  </p:childTnLst>
                                </p:cTn>
                              </p:par>
                            </p:childTnLst>
                          </p:cTn>
                        </p:par>
                        <p:par>
                          <p:cTn id="56" fill="hold">
                            <p:stCondLst>
                              <p:cond delay="6500"/>
                            </p:stCondLst>
                            <p:childTnLst>
                              <p:par>
                                <p:cTn id="57" presetID="22" presetClass="entr" presetSubtype="4" fill="hold" grpId="0" nodeType="after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animEffect transition="in" filter="wipe(down)">
                                      <p:cBhvr>
                                        <p:cTn id="59" dur="500"/>
                                        <p:tgtEl>
                                          <p:spTgt spid="3">
                                            <p:txEl>
                                              <p:pRg st="13" end="13"/>
                                            </p:txEl>
                                          </p:spTgt>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animEffect transition="in" filter="wipe(down)">
                                      <p:cBhvr>
                                        <p:cTn id="63" dur="500"/>
                                        <p:tgtEl>
                                          <p:spTgt spid="3">
                                            <p:txEl>
                                              <p:pRg st="14" end="14"/>
                                            </p:tx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animEffect transition="in" filter="wipe(down)">
                                      <p:cBhvr>
                                        <p:cTn id="67" dur="500"/>
                                        <p:tgtEl>
                                          <p:spTgt spid="3">
                                            <p:txEl>
                                              <p:pRg st="15" end="15"/>
                                            </p:tx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3">
                                            <p:txEl>
                                              <p:pRg st="16" end="16"/>
                                            </p:txEl>
                                          </p:spTgt>
                                        </p:tgtEl>
                                        <p:attrNameLst>
                                          <p:attrName>style.visibility</p:attrName>
                                        </p:attrNameLst>
                                      </p:cBhvr>
                                      <p:to>
                                        <p:strVal val="visible"/>
                                      </p:to>
                                    </p:set>
                                    <p:animEffect transition="in" filter="wipe(down)">
                                      <p:cBhvr>
                                        <p:cTn id="71"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مرحله چهارم: </a:t>
            </a:r>
            <a:r>
              <a:rPr lang="fa-IR" dirty="0"/>
              <a:t>طهارت براي تدبر </a:t>
            </a:r>
            <a:endParaRPr lang="en-US" sz="2400" dirty="0"/>
          </a:p>
        </p:txBody>
      </p:sp>
      <p:sp>
        <p:nvSpPr>
          <p:cNvPr id="4" name="Content Placeholder 3"/>
          <p:cNvSpPr>
            <a:spLocks noGrp="1"/>
          </p:cNvSpPr>
          <p:nvPr>
            <p:ph idx="1"/>
          </p:nvPr>
        </p:nvSpPr>
        <p:spPr>
          <a:xfrm>
            <a:off x="180405" y="764704"/>
            <a:ext cx="8352928" cy="4536504"/>
          </a:xfrm>
        </p:spPr>
        <p:txBody>
          <a:bodyPr/>
          <a:lstStyle/>
          <a:p>
            <a:r>
              <a:rPr lang="fa-IR" dirty="0"/>
              <a:t>براي به دست آوردن طهارت از بركت هم‌نشيني و مصاحبت با سوره مبارکه ماعون به موارد زير توجه كنيد:</a:t>
            </a:r>
            <a:endParaRPr lang="en-US" dirty="0"/>
          </a:p>
          <a:p>
            <a:r>
              <a:rPr lang="fa-IR" b="1" dirty="0">
                <a:solidFill>
                  <a:srgbClr val="00B0F0"/>
                </a:solidFill>
              </a:rPr>
              <a:t>الف. توجه داشتن به يتيم و مسكين</a:t>
            </a:r>
            <a:endParaRPr lang="en-US" b="1" dirty="0">
              <a:solidFill>
                <a:srgbClr val="00B0F0"/>
              </a:solidFill>
            </a:endParaRPr>
          </a:p>
          <a:p>
            <a:r>
              <a:rPr lang="fa-IR" b="1" dirty="0" smtClean="0">
                <a:solidFill>
                  <a:srgbClr val="00B0F0"/>
                </a:solidFill>
              </a:rPr>
              <a:t>* </a:t>
            </a:r>
            <a:r>
              <a:rPr lang="fa-IR" dirty="0" smtClean="0"/>
              <a:t>با </a:t>
            </a:r>
            <a:r>
              <a:rPr lang="fa-IR" dirty="0"/>
              <a:t>تفحص در اطراف خود افراد نيازمند را ‌شناسايي كرده و براي برطرف كردن ناتواني آنها ديگران را تشويق نماييم.</a:t>
            </a:r>
            <a:endParaRPr lang="en-US" dirty="0"/>
          </a:p>
          <a:p>
            <a:r>
              <a:rPr lang="fa-IR" b="1" dirty="0">
                <a:solidFill>
                  <a:srgbClr val="00B0F0"/>
                </a:solidFill>
              </a:rPr>
              <a:t>* </a:t>
            </a:r>
            <a:r>
              <a:rPr lang="fa-IR" dirty="0" smtClean="0"/>
              <a:t>توجه </a:t>
            </a:r>
            <a:r>
              <a:rPr lang="fa-IR" dirty="0"/>
              <a:t>به اين نكته ضروري است:‌ پيشنهاد مي‌شود ابتدا نيازمندي​هاي مادي در نظر گرفته شود و پس از موفقيت نسبي نيازهاي معنوي اطرافيان را مورد توجه قرار دهيم.</a:t>
            </a:r>
            <a:endParaRPr lang="en-US" dirty="0"/>
          </a:p>
          <a:p>
            <a:r>
              <a:rPr lang="fa-IR" b="1" dirty="0">
                <a:solidFill>
                  <a:srgbClr val="00B0F0"/>
                </a:solidFill>
              </a:rPr>
              <a:t>* </a:t>
            </a:r>
            <a:r>
              <a:rPr lang="fa-IR" dirty="0" smtClean="0"/>
              <a:t>سعي </a:t>
            </a:r>
            <a:r>
              <a:rPr lang="fa-IR" dirty="0"/>
              <a:t>كنيم وسايلي كه نيازي به آن نداريم را به ديگران هديه كنيم. اين موضوع منافاتي با آيه «انفقوا مما </a:t>
            </a:r>
            <a:r>
              <a:rPr lang="fa-IR" dirty="0" smtClean="0"/>
              <a:t>تحبون» </a:t>
            </a:r>
            <a:r>
              <a:rPr lang="fa-IR" dirty="0"/>
              <a:t>ندارد، زيرا بسياري از لوازم و وسايلي كه دوستشان داريم ممكن است براي ما بدون استفاده باشد. در عين حال وسايلي كه براي ما مصرفي ندارد ممكن است بتواند نياز ديگران را برطرف كند.  </a:t>
            </a:r>
            <a:endParaRPr lang="en-US" dirty="0"/>
          </a:p>
          <a:p>
            <a:r>
              <a:rPr lang="fa-IR" b="1" dirty="0">
                <a:solidFill>
                  <a:srgbClr val="00B0F0"/>
                </a:solidFill>
              </a:rPr>
              <a:t>ب. توجه به نماز</a:t>
            </a:r>
            <a:endParaRPr lang="en-US" b="1" dirty="0">
              <a:solidFill>
                <a:srgbClr val="00B0F0"/>
              </a:solidFill>
            </a:endParaRPr>
          </a:p>
          <a:p>
            <a:r>
              <a:rPr lang="fa-IR" b="1" dirty="0">
                <a:solidFill>
                  <a:srgbClr val="00B0F0"/>
                </a:solidFill>
              </a:rPr>
              <a:t>* </a:t>
            </a:r>
            <a:r>
              <a:rPr lang="fa-IR" dirty="0" smtClean="0"/>
              <a:t>با </a:t>
            </a:r>
            <a:r>
              <a:rPr lang="fa-IR" dirty="0"/>
              <a:t>مطالعه هفتگي بخش‌هايي از يك كتاب درباره اسرار نماز، ‌هر هفته حضور قلب خود را بيشتر نماييم. </a:t>
            </a:r>
            <a:endParaRPr lang="en-US" dirty="0"/>
          </a:p>
          <a:p>
            <a:r>
              <a:rPr lang="fa-IR" b="1" dirty="0">
                <a:solidFill>
                  <a:srgbClr val="00B0F0"/>
                </a:solidFill>
              </a:rPr>
              <a:t>* </a:t>
            </a:r>
            <a:r>
              <a:rPr lang="fa-IR" dirty="0" smtClean="0"/>
              <a:t>همچنين </a:t>
            </a:r>
            <a:r>
              <a:rPr lang="fa-IR" dirty="0"/>
              <a:t>سعي كنيم براي تقويت توجه به نماز قبل از هر نماز صدقه‌اي ولو اندك كنار گذاريم.</a:t>
            </a:r>
            <a:endParaRPr lang="en-US" dirty="0"/>
          </a:p>
        </p:txBody>
      </p:sp>
      <p:graphicFrame>
        <p:nvGraphicFramePr>
          <p:cNvPr id="6" name="Diagram 5"/>
          <p:cNvGraphicFramePr/>
          <p:nvPr>
            <p:extLst>
              <p:ext uri="{D42A27DB-BD31-4B8C-83A1-F6EECF244321}">
                <p14:modId xmlns:p14="http://schemas.microsoft.com/office/powerpoint/2010/main" val="3455433617"/>
              </p:ext>
            </p:extLst>
          </p:nvPr>
        </p:nvGraphicFramePr>
        <p:xfrm>
          <a:off x="8773202" y="1196752"/>
          <a:ext cx="840251" cy="51125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ounded Rectangle 4"/>
          <p:cNvSpPr/>
          <p:nvPr/>
        </p:nvSpPr>
        <p:spPr>
          <a:xfrm>
            <a:off x="612453" y="5301208"/>
            <a:ext cx="7560840" cy="113323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r" rtl="1"/>
            <a:r>
              <a:rPr lang="fa-IR" sz="3200" b="1" dirty="0" smtClean="0">
                <a:cs typeface="B Nazanin" panose="00000400000000000000" pitchFamily="2" charset="-78"/>
              </a:rPr>
              <a:t>روایت صدقه و نماز</a:t>
            </a:r>
          </a:p>
          <a:p>
            <a:pPr algn="r" rtl="1"/>
            <a:r>
              <a:rPr lang="fa-IR" sz="2400" b="1" dirty="0" smtClean="0">
                <a:cs typeface="B Nazanin" panose="00000400000000000000" pitchFamily="2" charset="-78"/>
              </a:rPr>
              <a:t>برای مطالعه روی آیکون روبرو کلیک کنید</a:t>
            </a:r>
            <a:endParaRPr lang="en-US" sz="2400" b="1" dirty="0">
              <a:cs typeface="B Nazanin" panose="00000400000000000000" pitchFamily="2" charset="-78"/>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355544250"/>
              </p:ext>
            </p:extLst>
          </p:nvPr>
        </p:nvGraphicFramePr>
        <p:xfrm>
          <a:off x="1692573" y="5471707"/>
          <a:ext cx="982588" cy="1989741"/>
        </p:xfrm>
        <a:graphic>
          <a:graphicData uri="http://schemas.openxmlformats.org/presentationml/2006/ole">
            <mc:AlternateContent xmlns:mc="http://schemas.openxmlformats.org/markup-compatibility/2006">
              <mc:Choice xmlns:v="urn:schemas-microsoft-com:vml" Requires="v">
                <p:oleObj spid="_x0000_s2058" name="Document" showAsIcon="1" r:id="rId10" imgW="380880" imgH="771480" progId="Word.Document.12">
                  <p:embed/>
                </p:oleObj>
              </mc:Choice>
              <mc:Fallback>
                <p:oleObj name="Document" showAsIcon="1" r:id="rId10" imgW="380880" imgH="771480" progId="Word.Document.12">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92573" y="5471707"/>
                        <a:ext cx="982588" cy="19897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0905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1000"/>
                                        <p:tgtEl>
                                          <p:spTgt spid="4">
                                            <p:txEl>
                                              <p:pRg st="3" end="3"/>
                                            </p:txEl>
                                          </p:spTgt>
                                        </p:tgtEl>
                                      </p:cBhvr>
                                    </p:animEffect>
                                    <p:anim calcmode="lin" valueType="num">
                                      <p:cBhvr>
                                        <p:cTn id="2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1000"/>
                                        <p:tgtEl>
                                          <p:spTgt spid="4">
                                            <p:txEl>
                                              <p:pRg st="4" end="4"/>
                                            </p:txEl>
                                          </p:spTgt>
                                        </p:tgtEl>
                                      </p:cBhvr>
                                    </p:animEffect>
                                    <p:anim calcmode="lin" valueType="num">
                                      <p:cBhvr>
                                        <p:cTn id="3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1000"/>
                                        <p:tgtEl>
                                          <p:spTgt spid="4">
                                            <p:txEl>
                                              <p:pRg st="5" end="5"/>
                                            </p:txEl>
                                          </p:spTgt>
                                        </p:tgtEl>
                                      </p:cBhvr>
                                    </p:animEffect>
                                    <p:anim calcmode="lin" valueType="num">
                                      <p:cBhvr>
                                        <p:cTn id="3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Effect transition="in" filter="fade">
                                      <p:cBhvr>
                                        <p:cTn id="43" dur="1000"/>
                                        <p:tgtEl>
                                          <p:spTgt spid="4">
                                            <p:txEl>
                                              <p:pRg st="6" end="6"/>
                                            </p:txEl>
                                          </p:spTgt>
                                        </p:tgtEl>
                                      </p:cBhvr>
                                    </p:animEffect>
                                    <p:anim calcmode="lin" valueType="num">
                                      <p:cBhvr>
                                        <p:cTn id="44"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Effect transition="in" filter="fade">
                                      <p:cBhvr>
                                        <p:cTn id="49" dur="1000"/>
                                        <p:tgtEl>
                                          <p:spTgt spid="4">
                                            <p:txEl>
                                              <p:pRg st="7" end="7"/>
                                            </p:txEl>
                                          </p:spTgt>
                                        </p:tgtEl>
                                      </p:cBhvr>
                                    </p:animEffect>
                                    <p:anim calcmode="lin" valueType="num">
                                      <p:cBhvr>
                                        <p:cTn id="50"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fade">
                                      <p:cBhvr>
                                        <p:cTn id="55" dur="1000"/>
                                        <p:tgtEl>
                                          <p:spTgt spid="3"/>
                                        </p:tgtEl>
                                      </p:cBhvr>
                                    </p:animEffect>
                                    <p:anim calcmode="lin" valueType="num">
                                      <p:cBhvr>
                                        <p:cTn id="56" dur="1000" fill="hold"/>
                                        <p:tgtEl>
                                          <p:spTgt spid="3"/>
                                        </p:tgtEl>
                                        <p:attrNameLst>
                                          <p:attrName>ppt_x</p:attrName>
                                        </p:attrNameLst>
                                      </p:cBhvr>
                                      <p:tavLst>
                                        <p:tav tm="0">
                                          <p:val>
                                            <p:strVal val="#ppt_x"/>
                                          </p:val>
                                        </p:tav>
                                        <p:tav tm="100000">
                                          <p:val>
                                            <p:strVal val="#ppt_x"/>
                                          </p:val>
                                        </p:tav>
                                      </p:tavLst>
                                    </p:anim>
                                    <p:anim calcmode="lin" valueType="num">
                                      <p:cBhvr>
                                        <p:cTn id="57" dur="1000" fill="hold"/>
                                        <p:tgtEl>
                                          <p:spTgt spid="3"/>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2" presetClass="entr" presetSubtype="0" fill="hold" grpId="0" nodeType="after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1000"/>
                                        <p:tgtEl>
                                          <p:spTgt spid="5"/>
                                        </p:tgtEl>
                                      </p:cBhvr>
                                    </p:animEffect>
                                    <p:anim calcmode="lin" valueType="num">
                                      <p:cBhvr>
                                        <p:cTn id="62" dur="1000" fill="hold"/>
                                        <p:tgtEl>
                                          <p:spTgt spid="5"/>
                                        </p:tgtEl>
                                        <p:attrNameLst>
                                          <p:attrName>ppt_x</p:attrName>
                                        </p:attrNameLst>
                                      </p:cBhvr>
                                      <p:tavLst>
                                        <p:tav tm="0">
                                          <p:val>
                                            <p:strVal val="#ppt_x"/>
                                          </p:val>
                                        </p:tav>
                                        <p:tav tm="100000">
                                          <p:val>
                                            <p:strVal val="#ppt_x"/>
                                          </p:val>
                                        </p:tav>
                                      </p:tavLst>
                                    </p:anim>
                                    <p:anim calcmode="lin" valueType="num">
                                      <p:cBhvr>
                                        <p:cTn id="6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p:cNvSpPr txBox="1"/>
          <p:nvPr/>
        </p:nvSpPr>
        <p:spPr>
          <a:xfrm>
            <a:off x="721665" y="836712"/>
            <a:ext cx="8195260" cy="2261570"/>
          </a:xfrm>
          <a:prstGeom prst="rect">
            <a:avLst/>
          </a:prstGeom>
          <a:noFill/>
          <a:effectLst/>
        </p:spPr>
        <p:txBody>
          <a:bodyPr wrap="square" lIns="106098" tIns="53049" rIns="106098" bIns="53049" rtlCol="0">
            <a:spAutoFit/>
          </a:bodyPr>
          <a:lstStyle/>
          <a:p>
            <a:pPr algn="ctr" rtl="1"/>
            <a:r>
              <a:rPr lang="fa-IR" sz="7000" spc="-174" dirty="0" smtClean="0">
                <a:solidFill>
                  <a:prstClr val="black">
                    <a:lumMod val="75000"/>
                    <a:lumOff val="25000"/>
                  </a:prstClr>
                </a:solidFill>
                <a:latin typeface="Myriad Pro" pitchFamily="34" charset="0"/>
                <a:cs typeface="A Ali" pitchFamily="2" charset="-78"/>
              </a:rPr>
              <a:t>اللهم صل علی محمد و آل محمد و عجل فرجهم</a:t>
            </a:r>
            <a:endParaRPr lang="nl-NL" sz="7000" spc="-174" dirty="0">
              <a:solidFill>
                <a:prstClr val="black">
                  <a:lumMod val="75000"/>
                  <a:lumOff val="25000"/>
                </a:prstClr>
              </a:solidFill>
              <a:latin typeface="Myriad Pro" pitchFamily="34" charset="0"/>
              <a:cs typeface="A Ali" pitchFamily="2" charset="-78"/>
            </a:endParaRPr>
          </a:p>
        </p:txBody>
      </p:sp>
      <p:sp>
        <p:nvSpPr>
          <p:cNvPr id="8" name="Tekstvak 7"/>
          <p:cNvSpPr txBox="1"/>
          <p:nvPr/>
        </p:nvSpPr>
        <p:spPr>
          <a:xfrm>
            <a:off x="468437" y="3284984"/>
            <a:ext cx="8846760" cy="1953793"/>
          </a:xfrm>
          <a:prstGeom prst="rect">
            <a:avLst/>
          </a:prstGeom>
          <a:noFill/>
          <a:effectLst/>
        </p:spPr>
        <p:txBody>
          <a:bodyPr wrap="square" lIns="106098" tIns="53049" rIns="106098" bIns="53049" rtlCol="0">
            <a:spAutoFit/>
          </a:bodyPr>
          <a:lstStyle/>
          <a:p>
            <a:pPr algn="ctr" rtl="1"/>
            <a:r>
              <a:rPr lang="fa-IR" sz="6000" b="1" dirty="0" smtClean="0">
                <a:solidFill>
                  <a:srgbClr val="00B0F0"/>
                </a:solidFill>
                <a:effectLst/>
                <a:latin typeface="Myriad Pro" pitchFamily="34" charset="0"/>
                <a:cs typeface="B Kamran" panose="00000400000000000000" pitchFamily="2" charset="-78"/>
              </a:rPr>
              <a:t>...</a:t>
            </a:r>
          </a:p>
          <a:p>
            <a:pPr algn="ctr" rtl="1"/>
            <a:r>
              <a:rPr lang="fa-IR" sz="6000" b="1" dirty="0" smtClean="0">
                <a:solidFill>
                  <a:srgbClr val="00B0F0"/>
                </a:solidFill>
                <a:effectLst>
                  <a:reflection blurRad="6350" stA="60000" endA="900" endPos="60000" dist="88900" dir="5400000" sy="-100000" algn="bl" rotWithShape="0"/>
                </a:effectLst>
                <a:latin typeface="Myriad Pro" pitchFamily="34" charset="0"/>
                <a:cs typeface="B Kamran" panose="00000400000000000000" pitchFamily="2" charset="-78"/>
              </a:rPr>
              <a:t>در طلبش هر قدر ای دل که توانی بکوش</a:t>
            </a:r>
            <a:endParaRPr lang="nl-NL" sz="6000" b="1" dirty="0">
              <a:solidFill>
                <a:srgbClr val="00B0F0"/>
              </a:solidFill>
              <a:effectLst>
                <a:reflection blurRad="6350" stA="60000" endA="900" endPos="60000" dist="88900" dir="5400000" sy="-100000" algn="bl" rotWithShape="0"/>
              </a:effectLst>
              <a:latin typeface="Myriad Pro" pitchFamily="34" charset="0"/>
              <a:cs typeface="B Kamran" panose="00000400000000000000" pitchFamily="2" charset="-78"/>
            </a:endParaRPr>
          </a:p>
        </p:txBody>
      </p:sp>
      <p:sp>
        <p:nvSpPr>
          <p:cNvPr id="2" name="Rectangle 1"/>
          <p:cNvSpPr/>
          <p:nvPr/>
        </p:nvSpPr>
        <p:spPr>
          <a:xfrm>
            <a:off x="180405" y="6108104"/>
            <a:ext cx="3168351" cy="461665"/>
          </a:xfrm>
          <a:prstGeom prst="rect">
            <a:avLst/>
          </a:prstGeom>
        </p:spPr>
        <p:txBody>
          <a:bodyPr wrap="square">
            <a:spAutoFit/>
          </a:bodyPr>
          <a:lstStyle/>
          <a:p>
            <a:pPr rtl="1"/>
            <a:r>
              <a:rPr lang="fa-IR" sz="2400" b="1" dirty="0" smtClean="0">
                <a:solidFill>
                  <a:srgbClr val="43C121"/>
                </a:solidFill>
                <a:cs typeface="B Titr" panose="00000700000000000000" pitchFamily="2" charset="-78"/>
              </a:rPr>
              <a:t>الحمدلله رب العالمین ...</a:t>
            </a:r>
            <a:endParaRPr lang="en-US" sz="2400" b="1" dirty="0">
              <a:solidFill>
                <a:srgbClr val="43C121"/>
              </a:solidFill>
              <a:cs typeface="B Titr" panose="00000700000000000000" pitchFamily="2" charset="-78"/>
            </a:endParaRPr>
          </a:p>
        </p:txBody>
      </p:sp>
    </p:spTree>
    <p:extLst>
      <p:ext uri="{BB962C8B-B14F-4D97-AF65-F5344CB8AC3E}">
        <p14:creationId xmlns:p14="http://schemas.microsoft.com/office/powerpoint/2010/main" val="63023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2"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right)">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56671" y="139000"/>
            <a:ext cx="4608510" cy="769720"/>
          </a:xfrm>
        </p:spPr>
        <p:txBody>
          <a:bodyPr/>
          <a:lstStyle/>
          <a:p>
            <a:r>
              <a:rPr lang="fa-IR" sz="3200" dirty="0" smtClean="0"/>
              <a:t>برای مطالعه بیشتر</a:t>
            </a:r>
            <a:endParaRPr lang="en-US" sz="3200" dirty="0"/>
          </a:p>
        </p:txBody>
      </p:sp>
      <p:graphicFrame>
        <p:nvGraphicFramePr>
          <p:cNvPr id="10" name="Table 9"/>
          <p:cNvGraphicFramePr>
            <a:graphicFrameLocks noGrp="1"/>
          </p:cNvGraphicFramePr>
          <p:nvPr>
            <p:extLst>
              <p:ext uri="{D42A27DB-BD31-4B8C-83A1-F6EECF244321}">
                <p14:modId xmlns:p14="http://schemas.microsoft.com/office/powerpoint/2010/main" val="232152142"/>
              </p:ext>
            </p:extLst>
          </p:nvPr>
        </p:nvGraphicFramePr>
        <p:xfrm>
          <a:off x="1260525" y="1052736"/>
          <a:ext cx="7138256" cy="5220579"/>
        </p:xfrm>
        <a:graphic>
          <a:graphicData uri="http://schemas.openxmlformats.org/drawingml/2006/table">
            <a:tbl>
              <a:tblPr rtl="1" firstRow="1" bandRow="1">
                <a:tableStyleId>{5C22544A-7EE6-4342-B048-85BDC9FD1C3A}</a:tableStyleId>
              </a:tblPr>
              <a:tblGrid>
                <a:gridCol w="817070"/>
                <a:gridCol w="3991552"/>
                <a:gridCol w="2329634"/>
              </a:tblGrid>
              <a:tr h="504056">
                <a:tc>
                  <a:txBody>
                    <a:bodyPr/>
                    <a:lstStyle/>
                    <a:p>
                      <a:pPr algn="r" rtl="1"/>
                      <a:r>
                        <a:rPr lang="fa-IR" dirty="0" smtClean="0">
                          <a:cs typeface="B Nazanin" panose="00000400000000000000" pitchFamily="2" charset="-78"/>
                        </a:rPr>
                        <a:t>ردیف</a:t>
                      </a:r>
                      <a:endParaRPr lang="en-US" dirty="0">
                        <a:cs typeface="B Nazanin" panose="00000400000000000000" pitchFamily="2" charset="-78"/>
                      </a:endParaRPr>
                    </a:p>
                  </a:txBody>
                  <a:tcPr anchor="ctr"/>
                </a:tc>
                <a:tc>
                  <a:txBody>
                    <a:bodyPr/>
                    <a:lstStyle/>
                    <a:p>
                      <a:pPr algn="r" rtl="1"/>
                      <a:r>
                        <a:rPr lang="fa-IR" dirty="0" smtClean="0">
                          <a:cs typeface="B Nazanin" panose="00000400000000000000" pitchFamily="2" charset="-78"/>
                        </a:rPr>
                        <a:t>نام فایل</a:t>
                      </a:r>
                      <a:endParaRPr lang="en-US" dirty="0">
                        <a:cs typeface="B Nazanin" panose="00000400000000000000" pitchFamily="2" charset="-78"/>
                      </a:endParaRPr>
                    </a:p>
                  </a:txBody>
                  <a:tcPr anchor="ctr"/>
                </a:tc>
                <a:tc>
                  <a:txBody>
                    <a:bodyPr/>
                    <a:lstStyle/>
                    <a:p>
                      <a:pPr algn="r" rtl="1"/>
                      <a:r>
                        <a:rPr lang="fa-IR" dirty="0" smtClean="0">
                          <a:cs typeface="B Nazanin" panose="00000400000000000000" pitchFamily="2" charset="-78"/>
                        </a:rPr>
                        <a:t>لینک فایل</a:t>
                      </a:r>
                      <a:endParaRPr lang="en-US" dirty="0">
                        <a:cs typeface="B Nazanin" panose="00000400000000000000" pitchFamily="2" charset="-78"/>
                      </a:endParaRPr>
                    </a:p>
                  </a:txBody>
                  <a:tcPr anchor="ctr"/>
                </a:tc>
              </a:tr>
              <a:tr h="673789">
                <a:tc>
                  <a:txBody>
                    <a:bodyPr/>
                    <a:lstStyle/>
                    <a:p>
                      <a:pPr algn="r" rtl="1"/>
                      <a:r>
                        <a:rPr lang="fa-IR" dirty="0" smtClean="0">
                          <a:cs typeface="B Nazanin" panose="00000400000000000000" pitchFamily="2" charset="-78"/>
                        </a:rPr>
                        <a:t>1</a:t>
                      </a:r>
                      <a:endParaRPr lang="en-US" dirty="0">
                        <a:cs typeface="B Nazanin" panose="00000400000000000000" pitchFamily="2" charset="-78"/>
                      </a:endParaRPr>
                    </a:p>
                  </a:txBody>
                  <a:tcPr anchor="ctr"/>
                </a:tc>
                <a:tc>
                  <a:txBody>
                    <a:bodyPr/>
                    <a:lstStyle/>
                    <a:p>
                      <a:pPr algn="r" rtl="1"/>
                      <a:r>
                        <a:rPr lang="fa-IR" dirty="0" smtClean="0">
                          <a:cs typeface="B Nazanin" panose="00000400000000000000" pitchFamily="2" charset="-78"/>
                        </a:rPr>
                        <a:t>ریا- چهل حدیث</a:t>
                      </a:r>
                      <a:endParaRPr lang="en-US" dirty="0">
                        <a:cs typeface="B Nazanin" panose="00000400000000000000" pitchFamily="2" charset="-78"/>
                      </a:endParaRPr>
                    </a:p>
                  </a:txBody>
                  <a:tcPr anchor="ctr"/>
                </a:tc>
                <a:tc>
                  <a:txBody>
                    <a:bodyPr/>
                    <a:lstStyle/>
                    <a:p>
                      <a:pPr algn="r" rtl="1"/>
                      <a:endParaRPr lang="en-US" dirty="0">
                        <a:cs typeface="B Nazanin" panose="00000400000000000000" pitchFamily="2" charset="-78"/>
                      </a:endParaRPr>
                    </a:p>
                  </a:txBody>
                  <a:tcPr anchor="ctr"/>
                </a:tc>
              </a:tr>
              <a:tr h="673789">
                <a:tc>
                  <a:txBody>
                    <a:bodyPr/>
                    <a:lstStyle/>
                    <a:p>
                      <a:pPr algn="r" rtl="1"/>
                      <a:r>
                        <a:rPr lang="fa-IR" dirty="0" smtClean="0">
                          <a:cs typeface="B Nazanin" panose="00000400000000000000" pitchFamily="2" charset="-78"/>
                        </a:rPr>
                        <a:t>2</a:t>
                      </a:r>
                      <a:endParaRPr lang="en-US" dirty="0">
                        <a:cs typeface="B Nazanin" panose="00000400000000000000" pitchFamily="2" charset="-78"/>
                      </a:endParaRPr>
                    </a:p>
                  </a:txBody>
                  <a:tcPr anchor="ctr"/>
                </a:tc>
                <a:tc>
                  <a:txBody>
                    <a:bodyPr/>
                    <a:lstStyle/>
                    <a:p>
                      <a:pPr algn="r" rtl="1"/>
                      <a:endParaRPr lang="en-US" dirty="0">
                        <a:cs typeface="B Nazanin" panose="00000400000000000000" pitchFamily="2" charset="-78"/>
                      </a:endParaRPr>
                    </a:p>
                  </a:txBody>
                  <a:tcPr anchor="ctr"/>
                </a:tc>
                <a:tc>
                  <a:txBody>
                    <a:bodyPr/>
                    <a:lstStyle/>
                    <a:p>
                      <a:pPr algn="r" rtl="1"/>
                      <a:endParaRPr lang="en-US" dirty="0">
                        <a:cs typeface="B Nazanin" panose="00000400000000000000" pitchFamily="2" charset="-78"/>
                      </a:endParaRPr>
                    </a:p>
                  </a:txBody>
                  <a:tcPr anchor="ctr"/>
                </a:tc>
              </a:tr>
              <a:tr h="673789">
                <a:tc>
                  <a:txBody>
                    <a:bodyPr/>
                    <a:lstStyle/>
                    <a:p>
                      <a:pPr algn="r" rtl="1"/>
                      <a:r>
                        <a:rPr lang="fa-IR" dirty="0" smtClean="0">
                          <a:cs typeface="B Nazanin" panose="00000400000000000000" pitchFamily="2" charset="-78"/>
                        </a:rPr>
                        <a:t>3</a:t>
                      </a:r>
                      <a:endParaRPr lang="en-US" dirty="0">
                        <a:cs typeface="B Nazanin" panose="00000400000000000000" pitchFamily="2" charset="-78"/>
                      </a:endParaRPr>
                    </a:p>
                  </a:txBody>
                  <a:tcPr anchor="ctr"/>
                </a:tc>
                <a:tc>
                  <a:txBody>
                    <a:bodyPr/>
                    <a:lstStyle/>
                    <a:p>
                      <a:pPr algn="r" rtl="1"/>
                      <a:endParaRPr lang="en-US" dirty="0">
                        <a:cs typeface="B Nazanin" panose="00000400000000000000" pitchFamily="2" charset="-78"/>
                      </a:endParaRPr>
                    </a:p>
                  </a:txBody>
                  <a:tcPr anchor="ctr"/>
                </a:tc>
                <a:tc>
                  <a:txBody>
                    <a:bodyPr/>
                    <a:lstStyle/>
                    <a:p>
                      <a:pPr algn="r" rtl="1"/>
                      <a:endParaRPr lang="en-US" dirty="0">
                        <a:cs typeface="B Nazanin" panose="00000400000000000000" pitchFamily="2" charset="-78"/>
                      </a:endParaRPr>
                    </a:p>
                  </a:txBody>
                  <a:tcPr anchor="ctr"/>
                </a:tc>
              </a:tr>
              <a:tr h="673789">
                <a:tc>
                  <a:txBody>
                    <a:bodyPr/>
                    <a:lstStyle/>
                    <a:p>
                      <a:pPr algn="r" rtl="1"/>
                      <a:r>
                        <a:rPr lang="fa-IR" dirty="0" smtClean="0">
                          <a:cs typeface="B Nazanin" panose="00000400000000000000" pitchFamily="2" charset="-78"/>
                        </a:rPr>
                        <a:t>4</a:t>
                      </a:r>
                      <a:endParaRPr lang="en-US" dirty="0">
                        <a:cs typeface="B Nazanin" panose="00000400000000000000" pitchFamily="2" charset="-78"/>
                      </a:endParaRPr>
                    </a:p>
                  </a:txBody>
                  <a:tcPr anchor="ctr"/>
                </a:tc>
                <a:tc>
                  <a:txBody>
                    <a:bodyPr/>
                    <a:lstStyle/>
                    <a:p>
                      <a:pPr algn="r" rtl="1"/>
                      <a:endParaRPr lang="en-US">
                        <a:cs typeface="B Nazanin" panose="00000400000000000000" pitchFamily="2" charset="-78"/>
                      </a:endParaRPr>
                    </a:p>
                  </a:txBody>
                  <a:tcPr anchor="ctr"/>
                </a:tc>
                <a:tc>
                  <a:txBody>
                    <a:bodyPr/>
                    <a:lstStyle/>
                    <a:p>
                      <a:pPr algn="r" rtl="1"/>
                      <a:endParaRPr lang="en-US">
                        <a:cs typeface="B Nazanin" panose="00000400000000000000" pitchFamily="2" charset="-78"/>
                      </a:endParaRPr>
                    </a:p>
                  </a:txBody>
                  <a:tcPr anchor="ctr"/>
                </a:tc>
              </a:tr>
              <a:tr h="673789">
                <a:tc>
                  <a:txBody>
                    <a:bodyPr/>
                    <a:lstStyle/>
                    <a:p>
                      <a:pPr algn="r" rtl="1"/>
                      <a:r>
                        <a:rPr lang="fa-IR" dirty="0" smtClean="0">
                          <a:cs typeface="B Nazanin" panose="00000400000000000000" pitchFamily="2" charset="-78"/>
                        </a:rPr>
                        <a:t>5</a:t>
                      </a:r>
                      <a:endParaRPr lang="en-US" dirty="0">
                        <a:cs typeface="B Nazanin" panose="00000400000000000000" pitchFamily="2" charset="-78"/>
                      </a:endParaRPr>
                    </a:p>
                  </a:txBody>
                  <a:tcPr anchor="ctr"/>
                </a:tc>
                <a:tc>
                  <a:txBody>
                    <a:bodyPr/>
                    <a:lstStyle/>
                    <a:p>
                      <a:pPr algn="r" rtl="1"/>
                      <a:endParaRPr lang="en-US">
                        <a:cs typeface="B Nazanin" panose="00000400000000000000" pitchFamily="2" charset="-78"/>
                      </a:endParaRPr>
                    </a:p>
                  </a:txBody>
                  <a:tcPr anchor="ctr"/>
                </a:tc>
                <a:tc>
                  <a:txBody>
                    <a:bodyPr/>
                    <a:lstStyle/>
                    <a:p>
                      <a:pPr algn="r" rtl="1"/>
                      <a:endParaRPr lang="en-US">
                        <a:cs typeface="B Nazanin" panose="00000400000000000000" pitchFamily="2" charset="-78"/>
                      </a:endParaRPr>
                    </a:p>
                  </a:txBody>
                  <a:tcPr anchor="ctr"/>
                </a:tc>
              </a:tr>
              <a:tr h="673789">
                <a:tc>
                  <a:txBody>
                    <a:bodyPr/>
                    <a:lstStyle/>
                    <a:p>
                      <a:pPr algn="r" rtl="1"/>
                      <a:r>
                        <a:rPr lang="fa-IR" dirty="0" smtClean="0">
                          <a:cs typeface="B Nazanin" panose="00000400000000000000" pitchFamily="2" charset="-78"/>
                        </a:rPr>
                        <a:t>6</a:t>
                      </a:r>
                      <a:endParaRPr lang="en-US" dirty="0">
                        <a:cs typeface="B Nazanin" panose="00000400000000000000" pitchFamily="2" charset="-78"/>
                      </a:endParaRPr>
                    </a:p>
                  </a:txBody>
                  <a:tcPr anchor="ctr"/>
                </a:tc>
                <a:tc>
                  <a:txBody>
                    <a:bodyPr/>
                    <a:lstStyle/>
                    <a:p>
                      <a:pPr algn="r" rtl="1"/>
                      <a:endParaRPr lang="en-US" dirty="0">
                        <a:cs typeface="B Nazanin" panose="00000400000000000000" pitchFamily="2" charset="-78"/>
                      </a:endParaRPr>
                    </a:p>
                  </a:txBody>
                  <a:tcPr anchor="ctr"/>
                </a:tc>
                <a:tc>
                  <a:txBody>
                    <a:bodyPr/>
                    <a:lstStyle/>
                    <a:p>
                      <a:pPr algn="r" rtl="1"/>
                      <a:endParaRPr lang="en-US" dirty="0">
                        <a:cs typeface="B Nazanin" panose="00000400000000000000" pitchFamily="2" charset="-78"/>
                      </a:endParaRPr>
                    </a:p>
                  </a:txBody>
                  <a:tcPr anchor="ctr"/>
                </a:tc>
              </a:tr>
              <a:tr h="673789">
                <a:tc>
                  <a:txBody>
                    <a:bodyPr/>
                    <a:lstStyle/>
                    <a:p>
                      <a:pPr algn="r" rtl="1"/>
                      <a:r>
                        <a:rPr lang="fa-IR" dirty="0" smtClean="0">
                          <a:cs typeface="B Nazanin" panose="00000400000000000000" pitchFamily="2" charset="-78"/>
                        </a:rPr>
                        <a:t>7</a:t>
                      </a:r>
                      <a:endParaRPr lang="en-US" dirty="0">
                        <a:cs typeface="B Nazanin" panose="00000400000000000000" pitchFamily="2" charset="-78"/>
                      </a:endParaRPr>
                    </a:p>
                  </a:txBody>
                  <a:tcPr anchor="ctr"/>
                </a:tc>
                <a:tc>
                  <a:txBody>
                    <a:bodyPr/>
                    <a:lstStyle/>
                    <a:p>
                      <a:pPr algn="r" rtl="1"/>
                      <a:endParaRPr lang="en-US" dirty="0">
                        <a:cs typeface="B Nazanin" panose="00000400000000000000" pitchFamily="2" charset="-78"/>
                      </a:endParaRPr>
                    </a:p>
                  </a:txBody>
                  <a:tcPr anchor="ctr"/>
                </a:tc>
                <a:tc>
                  <a:txBody>
                    <a:bodyPr/>
                    <a:lstStyle/>
                    <a:p>
                      <a:pPr algn="r" rtl="1"/>
                      <a:endParaRPr lang="en-US" dirty="0">
                        <a:cs typeface="B Nazanin" panose="00000400000000000000" pitchFamily="2" charset="-78"/>
                      </a:endParaRPr>
                    </a:p>
                  </a:txBody>
                  <a:tcPr anchor="ctr"/>
                </a:tc>
              </a:tr>
            </a:tbl>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805515704"/>
              </p:ext>
            </p:extLst>
          </p:nvPr>
        </p:nvGraphicFramePr>
        <p:xfrm>
          <a:off x="2268637" y="1628800"/>
          <a:ext cx="694556" cy="1406477"/>
        </p:xfrm>
        <a:graphic>
          <a:graphicData uri="http://schemas.openxmlformats.org/presentationml/2006/ole">
            <mc:AlternateContent xmlns:mc="http://schemas.openxmlformats.org/markup-compatibility/2006">
              <mc:Choice xmlns:v="urn:schemas-microsoft-com:vml" Requires="v">
                <p:oleObj spid="_x0000_s3077" name="Document" showAsIcon="1" r:id="rId5" imgW="380880" imgH="771480" progId="Word.Document.12">
                  <p:embed/>
                </p:oleObj>
              </mc:Choice>
              <mc:Fallback>
                <p:oleObj name="Document" showAsIcon="1" r:id="rId5" imgW="380880" imgH="771480" progId="Word.Document.12">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8637" y="1628800"/>
                        <a:ext cx="694556" cy="14064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1885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1506" y="185355"/>
            <a:ext cx="9198839" cy="6487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20060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9139" y="836712"/>
            <a:ext cx="8263573" cy="2763743"/>
          </a:xfrm>
        </p:spPr>
        <p:txBody>
          <a:bodyPr/>
          <a:lstStyle/>
          <a:p>
            <a:pPr>
              <a:lnSpc>
                <a:spcPct val="130000"/>
              </a:lnSpc>
            </a:pPr>
            <a:r>
              <a:rPr lang="fa-IR"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درس هفتم</a:t>
            </a:r>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سوره مبارکه ماعون</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Subtitle 2"/>
          <p:cNvSpPr>
            <a:spLocks noGrp="1"/>
          </p:cNvSpPr>
          <p:nvPr>
            <p:ph type="subTitle" idx="1"/>
          </p:nvPr>
        </p:nvSpPr>
        <p:spPr>
          <a:xfrm>
            <a:off x="1044502" y="4052664"/>
            <a:ext cx="7632848" cy="1752600"/>
          </a:xfrm>
        </p:spPr>
        <p:txBody>
          <a:bodyPr/>
          <a:lstStyle/>
          <a:p>
            <a:r>
              <a:rPr lang="fa-IR" dirty="0"/>
              <a:t>پرهيز از دوگانگي و  توجه كامل به خدا</a:t>
            </a:r>
          </a:p>
        </p:txBody>
      </p:sp>
    </p:spTree>
    <p:extLst>
      <p:ext uri="{BB962C8B-B14F-4D97-AF65-F5344CB8AC3E}">
        <p14:creationId xmlns:p14="http://schemas.microsoft.com/office/powerpoint/2010/main" val="19376060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04541" y="188640"/>
            <a:ext cx="6805295" cy="720080"/>
          </a:xfrm>
        </p:spPr>
        <p:txBody>
          <a:bodyPr>
            <a:normAutofit/>
          </a:bodyPr>
          <a:lstStyle/>
          <a:p>
            <a:r>
              <a:rPr lang="fa-IR" sz="2800" dirty="0" smtClean="0">
                <a:solidFill>
                  <a:srgbClr val="002060"/>
                </a:solidFill>
              </a:rPr>
              <a:t>نگاهی اجمالی به فرآیند درس</a:t>
            </a:r>
            <a:endParaRPr lang="en-US" sz="2800" dirty="0">
              <a:solidFill>
                <a:srgbClr val="002060"/>
              </a:solidFill>
            </a:endParaRPr>
          </a:p>
        </p:txBody>
      </p:sp>
      <p:graphicFrame>
        <p:nvGraphicFramePr>
          <p:cNvPr id="6" name="Diagram 5"/>
          <p:cNvGraphicFramePr/>
          <p:nvPr>
            <p:extLst>
              <p:ext uri="{D42A27DB-BD31-4B8C-83A1-F6EECF244321}">
                <p14:modId xmlns:p14="http://schemas.microsoft.com/office/powerpoint/2010/main" val="3522391164"/>
              </p:ext>
            </p:extLst>
          </p:nvPr>
        </p:nvGraphicFramePr>
        <p:xfrm>
          <a:off x="1549071" y="1196752"/>
          <a:ext cx="6624222" cy="49682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647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graphicEl>
                                              <a:dgm id="{CD498BC7-C7C7-46A1-85FA-82D0C2A35150}"/>
                                            </p:graphicEl>
                                          </p:spTgt>
                                        </p:tgtEl>
                                        <p:attrNameLst>
                                          <p:attrName>style.visibility</p:attrName>
                                        </p:attrNameLst>
                                      </p:cBhvr>
                                      <p:to>
                                        <p:strVal val="visible"/>
                                      </p:to>
                                    </p:set>
                                    <p:animEffect transition="in" filter="wipe(down)">
                                      <p:cBhvr>
                                        <p:cTn id="7" dur="1000"/>
                                        <p:tgtEl>
                                          <p:spTgt spid="6">
                                            <p:graphicEl>
                                              <a:dgm id="{CD498BC7-C7C7-46A1-85FA-82D0C2A35150}"/>
                                            </p:graphicEl>
                                          </p:spTgt>
                                        </p:tgtEl>
                                      </p:cBhvr>
                                    </p:animEffect>
                                  </p:childTnLst>
                                </p:cTn>
                              </p:par>
                            </p:childTnLst>
                          </p:cTn>
                        </p:par>
                        <p:par>
                          <p:cTn id="8" fill="hold">
                            <p:stCondLst>
                              <p:cond delay="1500"/>
                            </p:stCondLst>
                            <p:childTnLst>
                              <p:par>
                                <p:cTn id="9" presetID="22" presetClass="entr" presetSubtype="4" fill="hold" grpId="0" nodeType="afterEffect">
                                  <p:stCondLst>
                                    <p:cond delay="500"/>
                                  </p:stCondLst>
                                  <p:childTnLst>
                                    <p:set>
                                      <p:cBhvr>
                                        <p:cTn id="10" dur="1" fill="hold">
                                          <p:stCondLst>
                                            <p:cond delay="0"/>
                                          </p:stCondLst>
                                        </p:cTn>
                                        <p:tgtEl>
                                          <p:spTgt spid="6">
                                            <p:graphicEl>
                                              <a:dgm id="{30D95FB7-4B1F-4B2C-B3AD-8B1BE196CCAB}"/>
                                            </p:graphicEl>
                                          </p:spTgt>
                                        </p:tgtEl>
                                        <p:attrNameLst>
                                          <p:attrName>style.visibility</p:attrName>
                                        </p:attrNameLst>
                                      </p:cBhvr>
                                      <p:to>
                                        <p:strVal val="visible"/>
                                      </p:to>
                                    </p:set>
                                    <p:animEffect transition="in" filter="wipe(down)">
                                      <p:cBhvr>
                                        <p:cTn id="11" dur="1000"/>
                                        <p:tgtEl>
                                          <p:spTgt spid="6">
                                            <p:graphicEl>
                                              <a:dgm id="{30D95FB7-4B1F-4B2C-B3AD-8B1BE196CCAB}"/>
                                            </p:graphicEl>
                                          </p:spTgt>
                                        </p:tgtEl>
                                      </p:cBhvr>
                                    </p:animEffect>
                                  </p:childTnLst>
                                </p:cTn>
                              </p:par>
                            </p:childTnLst>
                          </p:cTn>
                        </p:par>
                        <p:par>
                          <p:cTn id="12" fill="hold">
                            <p:stCondLst>
                              <p:cond delay="3000"/>
                            </p:stCondLst>
                            <p:childTnLst>
                              <p:par>
                                <p:cTn id="13" presetID="22" presetClass="entr" presetSubtype="4" fill="hold" grpId="0" nodeType="afterEffect">
                                  <p:stCondLst>
                                    <p:cond delay="500"/>
                                  </p:stCondLst>
                                  <p:childTnLst>
                                    <p:set>
                                      <p:cBhvr>
                                        <p:cTn id="14" dur="1" fill="hold">
                                          <p:stCondLst>
                                            <p:cond delay="0"/>
                                          </p:stCondLst>
                                        </p:cTn>
                                        <p:tgtEl>
                                          <p:spTgt spid="6">
                                            <p:graphicEl>
                                              <a:dgm id="{71769333-9F5B-4E74-A5D2-6272562D53FC}"/>
                                            </p:graphicEl>
                                          </p:spTgt>
                                        </p:tgtEl>
                                        <p:attrNameLst>
                                          <p:attrName>style.visibility</p:attrName>
                                        </p:attrNameLst>
                                      </p:cBhvr>
                                      <p:to>
                                        <p:strVal val="visible"/>
                                      </p:to>
                                    </p:set>
                                    <p:animEffect transition="in" filter="wipe(down)">
                                      <p:cBhvr>
                                        <p:cTn id="15" dur="1000"/>
                                        <p:tgtEl>
                                          <p:spTgt spid="6">
                                            <p:graphicEl>
                                              <a:dgm id="{71769333-9F5B-4E74-A5D2-6272562D53FC}"/>
                                            </p:graphicEl>
                                          </p:spTgt>
                                        </p:tgtEl>
                                      </p:cBhvr>
                                    </p:animEffect>
                                  </p:childTnLst>
                                </p:cTn>
                              </p:par>
                            </p:childTnLst>
                          </p:cTn>
                        </p:par>
                        <p:par>
                          <p:cTn id="16" fill="hold">
                            <p:stCondLst>
                              <p:cond delay="4500"/>
                            </p:stCondLst>
                            <p:childTnLst>
                              <p:par>
                                <p:cTn id="17" presetID="22" presetClass="entr" presetSubtype="4" fill="hold" grpId="0" nodeType="afterEffect">
                                  <p:stCondLst>
                                    <p:cond delay="500"/>
                                  </p:stCondLst>
                                  <p:childTnLst>
                                    <p:set>
                                      <p:cBhvr>
                                        <p:cTn id="18" dur="1" fill="hold">
                                          <p:stCondLst>
                                            <p:cond delay="0"/>
                                          </p:stCondLst>
                                        </p:cTn>
                                        <p:tgtEl>
                                          <p:spTgt spid="6">
                                            <p:graphicEl>
                                              <a:dgm id="{F7657F11-A63F-4754-A9F4-81135E14C749}"/>
                                            </p:graphicEl>
                                          </p:spTgt>
                                        </p:tgtEl>
                                        <p:attrNameLst>
                                          <p:attrName>style.visibility</p:attrName>
                                        </p:attrNameLst>
                                      </p:cBhvr>
                                      <p:to>
                                        <p:strVal val="visible"/>
                                      </p:to>
                                    </p:set>
                                    <p:animEffect transition="in" filter="wipe(down)">
                                      <p:cBhvr>
                                        <p:cTn id="19" dur="1000"/>
                                        <p:tgtEl>
                                          <p:spTgt spid="6">
                                            <p:graphicEl>
                                              <a:dgm id="{F7657F11-A63F-4754-A9F4-81135E14C749}"/>
                                            </p:graphicEl>
                                          </p:spTgt>
                                        </p:tgtEl>
                                      </p:cBhvr>
                                    </p:animEffect>
                                  </p:childTnLst>
                                </p:cTn>
                              </p:par>
                            </p:childTnLst>
                          </p:cTn>
                        </p:par>
                        <p:par>
                          <p:cTn id="20" fill="hold">
                            <p:stCondLst>
                              <p:cond delay="6000"/>
                            </p:stCondLst>
                            <p:childTnLst>
                              <p:par>
                                <p:cTn id="21" presetID="22" presetClass="entr" presetSubtype="4" fill="hold" grpId="0" nodeType="afterEffect">
                                  <p:stCondLst>
                                    <p:cond delay="500"/>
                                  </p:stCondLst>
                                  <p:childTnLst>
                                    <p:set>
                                      <p:cBhvr>
                                        <p:cTn id="22" dur="1" fill="hold">
                                          <p:stCondLst>
                                            <p:cond delay="0"/>
                                          </p:stCondLst>
                                        </p:cTn>
                                        <p:tgtEl>
                                          <p:spTgt spid="6">
                                            <p:graphicEl>
                                              <a:dgm id="{8DC5DF01-A8D0-4984-A8A3-83EBE149F69E}"/>
                                            </p:graphicEl>
                                          </p:spTgt>
                                        </p:tgtEl>
                                        <p:attrNameLst>
                                          <p:attrName>style.visibility</p:attrName>
                                        </p:attrNameLst>
                                      </p:cBhvr>
                                      <p:to>
                                        <p:strVal val="visible"/>
                                      </p:to>
                                    </p:set>
                                    <p:animEffect transition="in" filter="wipe(down)">
                                      <p:cBhvr>
                                        <p:cTn id="23" dur="1000"/>
                                        <p:tgtEl>
                                          <p:spTgt spid="6">
                                            <p:graphicEl>
                                              <a:dgm id="{8DC5DF01-A8D0-4984-A8A3-83EBE149F69E}"/>
                                            </p:graphicEl>
                                          </p:spTgt>
                                        </p:tgtEl>
                                      </p:cBhvr>
                                    </p:animEffect>
                                  </p:childTnLst>
                                </p:cTn>
                              </p:par>
                            </p:childTnLst>
                          </p:cTn>
                        </p:par>
                        <p:par>
                          <p:cTn id="24" fill="hold">
                            <p:stCondLst>
                              <p:cond delay="7500"/>
                            </p:stCondLst>
                            <p:childTnLst>
                              <p:par>
                                <p:cTn id="25" presetID="22" presetClass="entr" presetSubtype="4" fill="hold" grpId="0" nodeType="afterEffect">
                                  <p:stCondLst>
                                    <p:cond delay="500"/>
                                  </p:stCondLst>
                                  <p:childTnLst>
                                    <p:set>
                                      <p:cBhvr>
                                        <p:cTn id="26" dur="1" fill="hold">
                                          <p:stCondLst>
                                            <p:cond delay="0"/>
                                          </p:stCondLst>
                                        </p:cTn>
                                        <p:tgtEl>
                                          <p:spTgt spid="6">
                                            <p:graphicEl>
                                              <a:dgm id="{9AAD1ACF-5BC6-430D-88AA-F11958D7B57D}"/>
                                            </p:graphicEl>
                                          </p:spTgt>
                                        </p:tgtEl>
                                        <p:attrNameLst>
                                          <p:attrName>style.visibility</p:attrName>
                                        </p:attrNameLst>
                                      </p:cBhvr>
                                      <p:to>
                                        <p:strVal val="visible"/>
                                      </p:to>
                                    </p:set>
                                    <p:animEffect transition="in" filter="wipe(down)">
                                      <p:cBhvr>
                                        <p:cTn id="27" dur="1000"/>
                                        <p:tgtEl>
                                          <p:spTgt spid="6">
                                            <p:graphicEl>
                                              <a:dgm id="{9AAD1ACF-5BC6-430D-88AA-F11958D7B57D}"/>
                                            </p:graphicEl>
                                          </p:spTgt>
                                        </p:tgtEl>
                                      </p:cBhvr>
                                    </p:animEffect>
                                  </p:childTnLst>
                                </p:cTn>
                              </p:par>
                            </p:childTnLst>
                          </p:cTn>
                        </p:par>
                        <p:par>
                          <p:cTn id="28" fill="hold">
                            <p:stCondLst>
                              <p:cond delay="9000"/>
                            </p:stCondLst>
                            <p:childTnLst>
                              <p:par>
                                <p:cTn id="29" presetID="22" presetClass="entr" presetSubtype="4" fill="hold" grpId="0" nodeType="afterEffect">
                                  <p:stCondLst>
                                    <p:cond delay="500"/>
                                  </p:stCondLst>
                                  <p:childTnLst>
                                    <p:set>
                                      <p:cBhvr>
                                        <p:cTn id="30" dur="1" fill="hold">
                                          <p:stCondLst>
                                            <p:cond delay="0"/>
                                          </p:stCondLst>
                                        </p:cTn>
                                        <p:tgtEl>
                                          <p:spTgt spid="6">
                                            <p:graphicEl>
                                              <a:dgm id="{106E3D8B-37DA-44B5-851E-9F76EB88F488}"/>
                                            </p:graphicEl>
                                          </p:spTgt>
                                        </p:tgtEl>
                                        <p:attrNameLst>
                                          <p:attrName>style.visibility</p:attrName>
                                        </p:attrNameLst>
                                      </p:cBhvr>
                                      <p:to>
                                        <p:strVal val="visible"/>
                                      </p:to>
                                    </p:set>
                                    <p:animEffect transition="in" filter="wipe(down)">
                                      <p:cBhvr>
                                        <p:cTn id="31" dur="1000"/>
                                        <p:tgtEl>
                                          <p:spTgt spid="6">
                                            <p:graphicEl>
                                              <a:dgm id="{106E3D8B-37DA-44B5-851E-9F76EB88F488}"/>
                                            </p:graphicEl>
                                          </p:spTgt>
                                        </p:tgtEl>
                                      </p:cBhvr>
                                    </p:animEffect>
                                  </p:childTnLst>
                                </p:cTn>
                              </p:par>
                            </p:childTnLst>
                          </p:cTn>
                        </p:par>
                        <p:par>
                          <p:cTn id="32" fill="hold">
                            <p:stCondLst>
                              <p:cond delay="10500"/>
                            </p:stCondLst>
                            <p:childTnLst>
                              <p:par>
                                <p:cTn id="33" presetID="22" presetClass="entr" presetSubtype="4" fill="hold" grpId="0" nodeType="afterEffect">
                                  <p:stCondLst>
                                    <p:cond delay="500"/>
                                  </p:stCondLst>
                                  <p:childTnLst>
                                    <p:set>
                                      <p:cBhvr>
                                        <p:cTn id="34" dur="1" fill="hold">
                                          <p:stCondLst>
                                            <p:cond delay="0"/>
                                          </p:stCondLst>
                                        </p:cTn>
                                        <p:tgtEl>
                                          <p:spTgt spid="6">
                                            <p:graphicEl>
                                              <a:dgm id="{342D16D1-5D56-4052-B306-D293F5271585}"/>
                                            </p:graphicEl>
                                          </p:spTgt>
                                        </p:tgtEl>
                                        <p:attrNameLst>
                                          <p:attrName>style.visibility</p:attrName>
                                        </p:attrNameLst>
                                      </p:cBhvr>
                                      <p:to>
                                        <p:strVal val="visible"/>
                                      </p:to>
                                    </p:set>
                                    <p:animEffect transition="in" filter="wipe(down)">
                                      <p:cBhvr>
                                        <p:cTn id="35" dur="1000"/>
                                        <p:tgtEl>
                                          <p:spTgt spid="6">
                                            <p:graphicEl>
                                              <a:dgm id="{342D16D1-5D56-4052-B306-D293F5271585}"/>
                                            </p:graphicEl>
                                          </p:spTgt>
                                        </p:tgtEl>
                                      </p:cBhvr>
                                    </p:animEffect>
                                  </p:childTnLst>
                                </p:cTn>
                              </p:par>
                            </p:childTnLst>
                          </p:cTn>
                        </p:par>
                        <p:par>
                          <p:cTn id="36" fill="hold">
                            <p:stCondLst>
                              <p:cond delay="12000"/>
                            </p:stCondLst>
                            <p:childTnLst>
                              <p:par>
                                <p:cTn id="37" presetID="22" presetClass="entr" presetSubtype="4" fill="hold" grpId="0" nodeType="afterEffect">
                                  <p:stCondLst>
                                    <p:cond delay="500"/>
                                  </p:stCondLst>
                                  <p:childTnLst>
                                    <p:set>
                                      <p:cBhvr>
                                        <p:cTn id="38" dur="1" fill="hold">
                                          <p:stCondLst>
                                            <p:cond delay="0"/>
                                          </p:stCondLst>
                                        </p:cTn>
                                        <p:tgtEl>
                                          <p:spTgt spid="6">
                                            <p:graphicEl>
                                              <a:dgm id="{0A2A64B2-4FFE-4E82-9709-0526A8C1D9B3}"/>
                                            </p:graphicEl>
                                          </p:spTgt>
                                        </p:tgtEl>
                                        <p:attrNameLst>
                                          <p:attrName>style.visibility</p:attrName>
                                        </p:attrNameLst>
                                      </p:cBhvr>
                                      <p:to>
                                        <p:strVal val="visible"/>
                                      </p:to>
                                    </p:set>
                                    <p:animEffect transition="in" filter="wipe(down)">
                                      <p:cBhvr>
                                        <p:cTn id="39" dur="1000"/>
                                        <p:tgtEl>
                                          <p:spTgt spid="6">
                                            <p:graphicEl>
                                              <a:dgm id="{0A2A64B2-4FFE-4E82-9709-0526A8C1D9B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lvl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a-IR" dirty="0" smtClean="0"/>
              <a:t>مطالعه سوره مبارکه ماعون:</a:t>
            </a:r>
            <a:endParaRPr lang="en-US" dirty="0"/>
          </a:p>
        </p:txBody>
      </p:sp>
      <p:graphicFrame>
        <p:nvGraphicFramePr>
          <p:cNvPr id="9" name="Diagram 8"/>
          <p:cNvGraphicFramePr/>
          <p:nvPr>
            <p:extLst>
              <p:ext uri="{D42A27DB-BD31-4B8C-83A1-F6EECF244321}">
                <p14:modId xmlns:p14="http://schemas.microsoft.com/office/powerpoint/2010/main" val="817948710"/>
              </p:ext>
            </p:extLst>
          </p:nvPr>
        </p:nvGraphicFramePr>
        <p:xfrm>
          <a:off x="8773202" y="1196752"/>
          <a:ext cx="840251" cy="51125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0" name="Content Placeholder 1"/>
          <p:cNvGraphicFramePr>
            <a:graphicFrameLocks noGrp="1"/>
          </p:cNvGraphicFramePr>
          <p:nvPr>
            <p:ph idx="1"/>
            <p:extLst>
              <p:ext uri="{D42A27DB-BD31-4B8C-83A1-F6EECF244321}">
                <p14:modId xmlns:p14="http://schemas.microsoft.com/office/powerpoint/2010/main" val="3247619882"/>
              </p:ext>
            </p:extLst>
          </p:nvPr>
        </p:nvGraphicFramePr>
        <p:xfrm>
          <a:off x="468437" y="908720"/>
          <a:ext cx="7848872" cy="5018856"/>
        </p:xfrm>
        <a:graphic>
          <a:graphicData uri="http://schemas.openxmlformats.org/drawingml/2006/table">
            <a:tbl>
              <a:tblPr rtl="1" firstRow="1" firstCol="1" bandRow="1">
                <a:tableStyleId>{69012ECD-51FC-41F1-AA8D-1B2483CD663E}</a:tableStyleId>
              </a:tblPr>
              <a:tblGrid>
                <a:gridCol w="3889028"/>
                <a:gridCol w="3959844"/>
              </a:tblGrid>
              <a:tr h="649158">
                <a:tc>
                  <a:txBody>
                    <a:bodyPr/>
                    <a:lstStyle/>
                    <a:p>
                      <a:pPr marL="0" marR="0" algn="r" rtl="1">
                        <a:lnSpc>
                          <a:spcPct val="115000"/>
                        </a:lnSpc>
                        <a:spcBef>
                          <a:spcPts val="0"/>
                        </a:spcBef>
                        <a:spcAft>
                          <a:spcPts val="0"/>
                        </a:spcAft>
                      </a:pPr>
                      <a:r>
                        <a:rPr lang="fa-IR" sz="2000" dirty="0" smtClean="0">
                          <a:effectLst/>
                          <a:cs typeface="B Nazanin" panose="00000400000000000000" pitchFamily="2" charset="-78"/>
                        </a:rPr>
                        <a:t>بِسمِ الله الرَّحمنِ الرَّحيمِ </a:t>
                      </a:r>
                    </a:p>
                  </a:txBody>
                  <a:tcPr marL="68580" marR="68580" marT="0" marB="0" anchor="ctr"/>
                </a:tc>
                <a:tc>
                  <a:txBody>
                    <a:bodyPr/>
                    <a:lstStyle/>
                    <a:p>
                      <a:pPr marL="0" marR="0" algn="r" rtl="1">
                        <a:lnSpc>
                          <a:spcPct val="115000"/>
                        </a:lnSpc>
                        <a:spcBef>
                          <a:spcPts val="0"/>
                        </a:spcBef>
                        <a:spcAft>
                          <a:spcPts val="0"/>
                        </a:spcAft>
                      </a:pPr>
                      <a:r>
                        <a:rPr lang="fa-IR" sz="2000" dirty="0">
                          <a:effectLst/>
                          <a:cs typeface="B Nazanin" panose="00000400000000000000" pitchFamily="2" charset="-78"/>
                        </a:rPr>
                        <a:t>به نام خداوند هستى بخش مهربان</a:t>
                      </a:r>
                      <a:endParaRPr lang="en-US" sz="2000" dirty="0">
                        <a:effectLst/>
                        <a:latin typeface="Calibri"/>
                        <a:ea typeface="Calibri"/>
                        <a:cs typeface="B Nazanin" panose="00000400000000000000" pitchFamily="2" charset="-78"/>
                      </a:endParaRPr>
                    </a:p>
                  </a:txBody>
                  <a:tcPr marL="68580" marR="68580" marT="0" marB="0" anchor="ctr"/>
                </a:tc>
              </a:tr>
              <a:tr h="649158">
                <a:tc>
                  <a:txBody>
                    <a:bodyPr/>
                    <a:lstStyle/>
                    <a:p>
                      <a:pPr marL="0" marR="0" algn="r" rtl="1">
                        <a:lnSpc>
                          <a:spcPct val="115000"/>
                        </a:lnSpc>
                        <a:spcBef>
                          <a:spcPts val="0"/>
                        </a:spcBef>
                        <a:spcAft>
                          <a:spcPts val="0"/>
                        </a:spcAft>
                      </a:pPr>
                      <a:r>
                        <a:rPr lang="fa-IR" sz="1800" b="1" dirty="0">
                          <a:effectLst/>
                          <a:latin typeface="Calibri"/>
                          <a:ea typeface="Calibri"/>
                          <a:cs typeface="B Nazanin" panose="00000400000000000000" pitchFamily="2" charset="-78"/>
                        </a:rPr>
                        <a:t>أَ رَأَيتَ الَّذي يُكَذِّبُ بِالدِّينِ (1)</a:t>
                      </a:r>
                      <a:endParaRPr lang="en-US" sz="1800" b="1" dirty="0">
                        <a:effectLst/>
                        <a:latin typeface="Calibri"/>
                        <a:ea typeface="Calibri"/>
                        <a:cs typeface="B Nazanin" panose="00000400000000000000" pitchFamily="2" charset="-78"/>
                      </a:endParaRPr>
                    </a:p>
                  </a:txBody>
                  <a:tcPr marL="68580" marR="68580" marT="0" marB="0" anchor="ctr"/>
                </a:tc>
                <a:tc>
                  <a:txBody>
                    <a:bodyPr/>
                    <a:lstStyle/>
                    <a:p>
                      <a:pPr marL="0" marR="0" algn="r" rtl="1">
                        <a:lnSpc>
                          <a:spcPct val="115000"/>
                        </a:lnSpc>
                        <a:spcBef>
                          <a:spcPts val="0"/>
                        </a:spcBef>
                        <a:spcAft>
                          <a:spcPts val="0"/>
                        </a:spcAft>
                      </a:pPr>
                      <a:r>
                        <a:rPr lang="fa-IR" sz="1800">
                          <a:effectLst/>
                          <a:latin typeface="Calibri"/>
                          <a:ea typeface="Calibri"/>
                          <a:cs typeface="B Nazanin" panose="00000400000000000000" pitchFamily="2" charset="-78"/>
                        </a:rPr>
                        <a:t>آيا آن کس که دين را تکذيب مي​کند ديده​اي؟</a:t>
                      </a:r>
                      <a:endParaRPr lang="en-US" sz="1800">
                        <a:effectLst/>
                        <a:latin typeface="Calibri"/>
                        <a:ea typeface="Calibri"/>
                        <a:cs typeface="B Nazanin" panose="00000400000000000000" pitchFamily="2" charset="-78"/>
                      </a:endParaRPr>
                    </a:p>
                  </a:txBody>
                  <a:tcPr marL="68580" marR="68580" marT="0" marB="0" anchor="ctr"/>
                </a:tc>
              </a:tr>
              <a:tr h="649158">
                <a:tc>
                  <a:txBody>
                    <a:bodyPr/>
                    <a:lstStyle/>
                    <a:p>
                      <a:pPr marL="0" marR="0" algn="r" rtl="1">
                        <a:lnSpc>
                          <a:spcPct val="115000"/>
                        </a:lnSpc>
                        <a:spcBef>
                          <a:spcPts val="0"/>
                        </a:spcBef>
                        <a:spcAft>
                          <a:spcPts val="0"/>
                        </a:spcAft>
                      </a:pPr>
                      <a:r>
                        <a:rPr lang="fa-IR" sz="1800" b="1">
                          <a:effectLst/>
                          <a:latin typeface="Calibri"/>
                          <a:ea typeface="Calibri"/>
                          <a:cs typeface="B Nazanin" panose="00000400000000000000" pitchFamily="2" charset="-78"/>
                        </a:rPr>
                        <a:t>فَذلِكَ الَّذي يَدُعُّ اليَتيمَ (2)</a:t>
                      </a:r>
                      <a:endParaRPr lang="en-US" sz="1800" b="1">
                        <a:effectLst/>
                        <a:latin typeface="Calibri"/>
                        <a:ea typeface="Calibri"/>
                        <a:cs typeface="B Nazanin" panose="00000400000000000000" pitchFamily="2" charset="-78"/>
                      </a:endParaRPr>
                    </a:p>
                  </a:txBody>
                  <a:tcPr marL="68580" marR="68580" marT="0" marB="0" anchor="ctr"/>
                </a:tc>
                <a:tc>
                  <a:txBody>
                    <a:bodyPr/>
                    <a:lstStyle/>
                    <a:p>
                      <a:pPr marL="0" marR="0" algn="r" rtl="1">
                        <a:lnSpc>
                          <a:spcPct val="115000"/>
                        </a:lnSpc>
                        <a:spcBef>
                          <a:spcPts val="0"/>
                        </a:spcBef>
                        <a:spcAft>
                          <a:spcPts val="0"/>
                        </a:spcAft>
                      </a:pPr>
                      <a:r>
                        <a:rPr lang="fa-IR" sz="1800">
                          <a:effectLst/>
                          <a:latin typeface="Calibri"/>
                          <a:ea typeface="Calibri"/>
                          <a:cs typeface="B Nazanin" panose="00000400000000000000" pitchFamily="2" charset="-78"/>
                        </a:rPr>
                        <a:t>پس او همانست که يتيم را مي​راند و تحقير مي​کند.</a:t>
                      </a:r>
                      <a:endParaRPr lang="en-US" sz="1800">
                        <a:effectLst/>
                        <a:latin typeface="Calibri"/>
                        <a:ea typeface="Calibri"/>
                        <a:cs typeface="B Nazanin" panose="00000400000000000000" pitchFamily="2" charset="-78"/>
                      </a:endParaRPr>
                    </a:p>
                  </a:txBody>
                  <a:tcPr marL="68580" marR="68580" marT="0" marB="0" anchor="ctr"/>
                </a:tc>
              </a:tr>
              <a:tr h="649158">
                <a:tc>
                  <a:txBody>
                    <a:bodyPr/>
                    <a:lstStyle/>
                    <a:p>
                      <a:pPr marL="0" marR="0" algn="r" rtl="1">
                        <a:lnSpc>
                          <a:spcPct val="115000"/>
                        </a:lnSpc>
                        <a:spcBef>
                          <a:spcPts val="0"/>
                        </a:spcBef>
                        <a:spcAft>
                          <a:spcPts val="0"/>
                        </a:spcAft>
                      </a:pPr>
                      <a:r>
                        <a:rPr lang="fa-IR" sz="1800" b="1">
                          <a:effectLst/>
                          <a:latin typeface="Calibri"/>
                          <a:ea typeface="Calibri"/>
                          <a:cs typeface="B Nazanin" panose="00000400000000000000" pitchFamily="2" charset="-78"/>
                        </a:rPr>
                        <a:t>وَ لا يَحُضُّ عَلى‏ طَعامِ المِسكينِ (3)</a:t>
                      </a:r>
                      <a:endParaRPr lang="en-US" sz="1800" b="1">
                        <a:effectLst/>
                        <a:latin typeface="Calibri"/>
                        <a:ea typeface="Calibri"/>
                        <a:cs typeface="B Nazanin" panose="00000400000000000000" pitchFamily="2" charset="-78"/>
                      </a:endParaRPr>
                    </a:p>
                  </a:txBody>
                  <a:tcPr marL="68580" marR="68580" marT="0" marB="0" anchor="ctr"/>
                </a:tc>
                <a:tc>
                  <a:txBody>
                    <a:bodyPr/>
                    <a:lstStyle/>
                    <a:p>
                      <a:pPr marL="0" marR="0" algn="r" rtl="1">
                        <a:lnSpc>
                          <a:spcPct val="115000"/>
                        </a:lnSpc>
                        <a:spcBef>
                          <a:spcPts val="0"/>
                        </a:spcBef>
                        <a:spcAft>
                          <a:spcPts val="0"/>
                        </a:spcAft>
                      </a:pPr>
                      <a:r>
                        <a:rPr lang="fa-IR" sz="1800" dirty="0">
                          <a:effectLst/>
                          <a:latin typeface="Calibri"/>
                          <a:ea typeface="Calibri"/>
                          <a:cs typeface="B Nazanin" panose="00000400000000000000" pitchFamily="2" charset="-78"/>
                        </a:rPr>
                        <a:t>و ديگران را بر غذا دادن بر مسکين تحريک و تشويق نمي​کند.</a:t>
                      </a:r>
                      <a:endParaRPr lang="en-US" sz="1800" dirty="0">
                        <a:effectLst/>
                        <a:latin typeface="Calibri"/>
                        <a:ea typeface="Calibri"/>
                        <a:cs typeface="B Nazanin" panose="00000400000000000000" pitchFamily="2" charset="-78"/>
                      </a:endParaRPr>
                    </a:p>
                  </a:txBody>
                  <a:tcPr marL="68580" marR="68580" marT="0" marB="0" anchor="ctr"/>
                </a:tc>
              </a:tr>
              <a:tr h="649158">
                <a:tc>
                  <a:txBody>
                    <a:bodyPr/>
                    <a:lstStyle/>
                    <a:p>
                      <a:pPr marL="0" marR="0" algn="r" rtl="1">
                        <a:lnSpc>
                          <a:spcPct val="115000"/>
                        </a:lnSpc>
                        <a:spcBef>
                          <a:spcPts val="0"/>
                        </a:spcBef>
                        <a:spcAft>
                          <a:spcPts val="0"/>
                        </a:spcAft>
                      </a:pPr>
                      <a:r>
                        <a:rPr lang="fa-IR" sz="1800" b="1">
                          <a:effectLst/>
                          <a:latin typeface="Calibri"/>
                          <a:ea typeface="Calibri"/>
                          <a:cs typeface="B Nazanin" panose="00000400000000000000" pitchFamily="2" charset="-78"/>
                        </a:rPr>
                        <a:t>فَوَيلٌ لِلمُصَلِّينَ (4)</a:t>
                      </a:r>
                      <a:endParaRPr lang="en-US" sz="1800" b="1">
                        <a:effectLst/>
                        <a:latin typeface="Calibri"/>
                        <a:ea typeface="Calibri"/>
                        <a:cs typeface="B Nazanin" panose="00000400000000000000" pitchFamily="2" charset="-78"/>
                      </a:endParaRPr>
                    </a:p>
                  </a:txBody>
                  <a:tcPr marL="68580" marR="68580" marT="0" marB="0" anchor="ctr"/>
                </a:tc>
                <a:tc>
                  <a:txBody>
                    <a:bodyPr/>
                    <a:lstStyle/>
                    <a:p>
                      <a:pPr marL="0" marR="0" algn="r" rtl="1">
                        <a:lnSpc>
                          <a:spcPct val="115000"/>
                        </a:lnSpc>
                        <a:spcBef>
                          <a:spcPts val="0"/>
                        </a:spcBef>
                        <a:spcAft>
                          <a:spcPts val="0"/>
                        </a:spcAft>
                      </a:pPr>
                      <a:r>
                        <a:rPr lang="fa-IR" sz="1800">
                          <a:effectLst/>
                          <a:latin typeface="Calibri"/>
                          <a:ea typeface="Calibri"/>
                          <a:cs typeface="B Nazanin" panose="00000400000000000000" pitchFamily="2" charset="-78"/>
                        </a:rPr>
                        <a:t>پس واي بر نمازگزاران</a:t>
                      </a:r>
                      <a:endParaRPr lang="en-US" sz="1800">
                        <a:effectLst/>
                        <a:latin typeface="Calibri"/>
                        <a:ea typeface="Calibri"/>
                        <a:cs typeface="B Nazanin" panose="00000400000000000000" pitchFamily="2" charset="-78"/>
                      </a:endParaRPr>
                    </a:p>
                  </a:txBody>
                  <a:tcPr marL="68580" marR="68580" marT="0" marB="0" anchor="ctr"/>
                </a:tc>
              </a:tr>
              <a:tr h="591022">
                <a:tc>
                  <a:txBody>
                    <a:bodyPr/>
                    <a:lstStyle/>
                    <a:p>
                      <a:pPr marL="0" marR="0" algn="r" rtl="1">
                        <a:lnSpc>
                          <a:spcPct val="115000"/>
                        </a:lnSpc>
                        <a:spcBef>
                          <a:spcPts val="0"/>
                        </a:spcBef>
                        <a:spcAft>
                          <a:spcPts val="0"/>
                        </a:spcAft>
                      </a:pPr>
                      <a:r>
                        <a:rPr lang="fa-IR" sz="1800" b="1">
                          <a:effectLst/>
                          <a:latin typeface="Calibri"/>
                          <a:ea typeface="Calibri"/>
                          <a:cs typeface="B Nazanin" panose="00000400000000000000" pitchFamily="2" charset="-78"/>
                        </a:rPr>
                        <a:t>الَّذينَ هُم عَن صَلاتِهِم ساهُونَ (5)</a:t>
                      </a:r>
                      <a:endParaRPr lang="en-US" sz="1800" b="1">
                        <a:effectLst/>
                        <a:latin typeface="Calibri"/>
                        <a:ea typeface="Calibri"/>
                        <a:cs typeface="B Nazanin" panose="00000400000000000000" pitchFamily="2" charset="-78"/>
                      </a:endParaRPr>
                    </a:p>
                  </a:txBody>
                  <a:tcPr marL="68580" marR="68580" marT="0" marB="0" anchor="ctr"/>
                </a:tc>
                <a:tc>
                  <a:txBody>
                    <a:bodyPr/>
                    <a:lstStyle/>
                    <a:p>
                      <a:pPr marL="0" marR="0" algn="r" rtl="1">
                        <a:lnSpc>
                          <a:spcPct val="115000"/>
                        </a:lnSpc>
                        <a:spcBef>
                          <a:spcPts val="0"/>
                        </a:spcBef>
                        <a:spcAft>
                          <a:spcPts val="0"/>
                        </a:spcAft>
                      </a:pPr>
                      <a:r>
                        <a:rPr lang="fa-IR" sz="1800">
                          <a:effectLst/>
                          <a:latin typeface="Calibri"/>
                          <a:ea typeface="Calibri"/>
                          <a:cs typeface="B Nazanin" panose="00000400000000000000" pitchFamily="2" charset="-78"/>
                        </a:rPr>
                        <a:t>همان کساني که از نمازشان دچار سهوند </a:t>
                      </a:r>
                      <a:endParaRPr lang="en-US" sz="1800">
                        <a:effectLst/>
                        <a:latin typeface="Calibri"/>
                        <a:ea typeface="Calibri"/>
                        <a:cs typeface="B Nazanin" panose="00000400000000000000" pitchFamily="2" charset="-78"/>
                      </a:endParaRPr>
                    </a:p>
                  </a:txBody>
                  <a:tcPr marL="68580" marR="68580" marT="0" marB="0" anchor="ctr"/>
                </a:tc>
              </a:tr>
              <a:tr h="591022">
                <a:tc>
                  <a:txBody>
                    <a:bodyPr/>
                    <a:lstStyle/>
                    <a:p>
                      <a:pPr marL="0" marR="0" algn="r" rtl="1">
                        <a:lnSpc>
                          <a:spcPct val="115000"/>
                        </a:lnSpc>
                        <a:spcBef>
                          <a:spcPts val="0"/>
                        </a:spcBef>
                        <a:spcAft>
                          <a:spcPts val="0"/>
                        </a:spcAft>
                      </a:pPr>
                      <a:r>
                        <a:rPr lang="fa-IR" sz="1800" b="1" dirty="0">
                          <a:effectLst/>
                          <a:latin typeface="Calibri"/>
                          <a:ea typeface="Calibri"/>
                          <a:cs typeface="B Nazanin" panose="00000400000000000000" pitchFamily="2" charset="-78"/>
                        </a:rPr>
                        <a:t>الَّذينَ هُم يُراؤُنَ (6)</a:t>
                      </a:r>
                      <a:endParaRPr lang="en-US" sz="1800" b="1" dirty="0">
                        <a:effectLst/>
                        <a:latin typeface="Calibri"/>
                        <a:ea typeface="Calibri"/>
                        <a:cs typeface="B Nazanin" panose="00000400000000000000" pitchFamily="2" charset="-78"/>
                      </a:endParaRPr>
                    </a:p>
                  </a:txBody>
                  <a:tcPr marL="68580" marR="68580" marT="0" marB="0" anchor="ctr"/>
                </a:tc>
                <a:tc>
                  <a:txBody>
                    <a:bodyPr/>
                    <a:lstStyle/>
                    <a:p>
                      <a:pPr marL="0" marR="0" algn="r" rtl="1">
                        <a:lnSpc>
                          <a:spcPct val="115000"/>
                        </a:lnSpc>
                        <a:spcBef>
                          <a:spcPts val="0"/>
                        </a:spcBef>
                        <a:spcAft>
                          <a:spcPts val="0"/>
                        </a:spcAft>
                      </a:pPr>
                      <a:r>
                        <a:rPr lang="fa-IR" sz="1800">
                          <a:effectLst/>
                          <a:latin typeface="Calibri"/>
                          <a:ea typeface="Calibri"/>
                          <a:cs typeface="B Nazanin" panose="00000400000000000000" pitchFamily="2" charset="-78"/>
                        </a:rPr>
                        <a:t>همان کساني که رياکاري مي​کنند </a:t>
                      </a:r>
                      <a:endParaRPr lang="en-US" sz="1800">
                        <a:effectLst/>
                        <a:latin typeface="Calibri"/>
                        <a:ea typeface="Calibri"/>
                        <a:cs typeface="B Nazanin" panose="00000400000000000000" pitchFamily="2" charset="-78"/>
                      </a:endParaRPr>
                    </a:p>
                  </a:txBody>
                  <a:tcPr marL="68580" marR="68580" marT="0" marB="0" anchor="ctr"/>
                </a:tc>
              </a:tr>
              <a:tr h="591022">
                <a:tc>
                  <a:txBody>
                    <a:bodyPr/>
                    <a:lstStyle/>
                    <a:p>
                      <a:pPr marL="0" marR="0" algn="r" rtl="1">
                        <a:lnSpc>
                          <a:spcPct val="115000"/>
                        </a:lnSpc>
                        <a:spcBef>
                          <a:spcPts val="0"/>
                        </a:spcBef>
                        <a:spcAft>
                          <a:spcPts val="0"/>
                        </a:spcAft>
                      </a:pPr>
                      <a:r>
                        <a:rPr lang="fa-IR" sz="1800" b="1" dirty="0">
                          <a:effectLst/>
                          <a:latin typeface="Calibri"/>
                          <a:ea typeface="Calibri"/>
                          <a:cs typeface="B Nazanin" panose="00000400000000000000" pitchFamily="2" charset="-78"/>
                        </a:rPr>
                        <a:t>وَ يَمنَعُونَ الماعُونَ (7)</a:t>
                      </a:r>
                      <a:endParaRPr lang="en-US" sz="1800" b="1" dirty="0">
                        <a:effectLst/>
                        <a:latin typeface="Calibri"/>
                        <a:ea typeface="Calibri"/>
                        <a:cs typeface="B Nazanin" panose="00000400000000000000" pitchFamily="2" charset="-78"/>
                      </a:endParaRPr>
                    </a:p>
                  </a:txBody>
                  <a:tcPr marL="68580" marR="68580" marT="0" marB="0" anchor="ctr"/>
                </a:tc>
                <a:tc>
                  <a:txBody>
                    <a:bodyPr/>
                    <a:lstStyle/>
                    <a:p>
                      <a:pPr marL="0" marR="0" algn="r" rtl="1">
                        <a:lnSpc>
                          <a:spcPct val="115000"/>
                        </a:lnSpc>
                        <a:spcBef>
                          <a:spcPts val="0"/>
                        </a:spcBef>
                        <a:spcAft>
                          <a:spcPts val="0"/>
                        </a:spcAft>
                      </a:pPr>
                      <a:r>
                        <a:rPr lang="fa-IR" sz="1800" dirty="0">
                          <a:effectLst/>
                          <a:latin typeface="Calibri"/>
                          <a:ea typeface="Calibri"/>
                          <a:cs typeface="B Nazanin" panose="00000400000000000000" pitchFamily="2" charset="-78"/>
                        </a:rPr>
                        <a:t>و از احسان و خير رساني به ديگران جلوگيري مي​کنند.</a:t>
                      </a:r>
                      <a:endParaRPr lang="en-US" sz="1800" dirty="0">
                        <a:effectLst/>
                        <a:latin typeface="Calibri"/>
                        <a:ea typeface="Calibri"/>
                        <a:cs typeface="B Nazanin" panose="00000400000000000000" pitchFamily="2" charset="-78"/>
                      </a:endParaRPr>
                    </a:p>
                  </a:txBody>
                  <a:tcPr marL="68580" marR="68580" marT="0" marB="0" anchor="ctr"/>
                </a:tc>
              </a:tr>
            </a:tbl>
          </a:graphicData>
        </a:graphic>
      </p:graphicFrame>
      <p:pic>
        <p:nvPicPr>
          <p:cNvPr id="4" name="107.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cstate="print"/>
          <a:stretch>
            <a:fillRect/>
          </a:stretch>
        </p:blipFill>
        <p:spPr>
          <a:xfrm>
            <a:off x="4539357" y="5949280"/>
            <a:ext cx="609600" cy="609600"/>
          </a:xfrm>
          <a:prstGeom prst="rect">
            <a:avLst/>
          </a:prstGeom>
        </p:spPr>
      </p:pic>
    </p:spTree>
    <p:extLst>
      <p:ext uri="{BB962C8B-B14F-4D97-AF65-F5344CB8AC3E}">
        <p14:creationId xmlns:p14="http://schemas.microsoft.com/office/powerpoint/2010/main" val="735702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10" presetClass="entr" presetSubtype="0" fill="hold" nodeType="afterEffect">
                                  <p:stCondLst>
                                    <p:cond delay="25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مرحله اول: تفکر درباره موضوعات سوره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06410900"/>
              </p:ext>
            </p:extLst>
          </p:nvPr>
        </p:nvGraphicFramePr>
        <p:xfrm>
          <a:off x="684461" y="1052736"/>
          <a:ext cx="7632848"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2915983392"/>
              </p:ext>
            </p:extLst>
          </p:nvPr>
        </p:nvGraphicFramePr>
        <p:xfrm>
          <a:off x="8773202" y="1196752"/>
          <a:ext cx="840251" cy="51125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374102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graphicEl>
                                              <a:dgm id="{3BCC0AA6-1224-472B-AD47-B794CE0E14F2}"/>
                                            </p:graphicEl>
                                          </p:spTgt>
                                        </p:tgtEl>
                                        <p:attrNameLst>
                                          <p:attrName>style.visibility</p:attrName>
                                        </p:attrNameLst>
                                      </p:cBhvr>
                                      <p:to>
                                        <p:strVal val="visible"/>
                                      </p:to>
                                    </p:set>
                                    <p:animEffect transition="in" filter="fade">
                                      <p:cBhvr>
                                        <p:cTn id="7" dur="1000"/>
                                        <p:tgtEl>
                                          <p:spTgt spid="5">
                                            <p:graphicEl>
                                              <a:dgm id="{3BCC0AA6-1224-472B-AD47-B794CE0E14F2}"/>
                                            </p:graphicEl>
                                          </p:spTgt>
                                        </p:tgtEl>
                                      </p:cBhvr>
                                    </p:animEffect>
                                    <p:anim calcmode="lin" valueType="num">
                                      <p:cBhvr>
                                        <p:cTn id="8" dur="1000" fill="hold"/>
                                        <p:tgtEl>
                                          <p:spTgt spid="5">
                                            <p:graphicEl>
                                              <a:dgm id="{3BCC0AA6-1224-472B-AD47-B794CE0E14F2}"/>
                                            </p:graphicEl>
                                          </p:spTgt>
                                        </p:tgtEl>
                                        <p:attrNameLst>
                                          <p:attrName>ppt_x</p:attrName>
                                        </p:attrNameLst>
                                      </p:cBhvr>
                                      <p:tavLst>
                                        <p:tav tm="0">
                                          <p:val>
                                            <p:strVal val="#ppt_x"/>
                                          </p:val>
                                        </p:tav>
                                        <p:tav tm="100000">
                                          <p:val>
                                            <p:strVal val="#ppt_x"/>
                                          </p:val>
                                        </p:tav>
                                      </p:tavLst>
                                    </p:anim>
                                    <p:anim calcmode="lin" valueType="num">
                                      <p:cBhvr>
                                        <p:cTn id="9" dur="1000" fill="hold"/>
                                        <p:tgtEl>
                                          <p:spTgt spid="5">
                                            <p:graphicEl>
                                              <a:dgm id="{3BCC0AA6-1224-472B-AD47-B794CE0E14F2}"/>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graphicEl>
                                              <a:dgm id="{21B2EFAD-1EEE-4A19-9FC2-EE2F2F76410D}"/>
                                            </p:graphicEl>
                                          </p:spTgt>
                                        </p:tgtEl>
                                        <p:attrNameLst>
                                          <p:attrName>style.visibility</p:attrName>
                                        </p:attrNameLst>
                                      </p:cBhvr>
                                      <p:to>
                                        <p:strVal val="visible"/>
                                      </p:to>
                                    </p:set>
                                    <p:animEffect transition="in" filter="fade">
                                      <p:cBhvr>
                                        <p:cTn id="13" dur="1000"/>
                                        <p:tgtEl>
                                          <p:spTgt spid="5">
                                            <p:graphicEl>
                                              <a:dgm id="{21B2EFAD-1EEE-4A19-9FC2-EE2F2F76410D}"/>
                                            </p:graphicEl>
                                          </p:spTgt>
                                        </p:tgtEl>
                                      </p:cBhvr>
                                    </p:animEffect>
                                    <p:anim calcmode="lin" valueType="num">
                                      <p:cBhvr>
                                        <p:cTn id="14" dur="1000" fill="hold"/>
                                        <p:tgtEl>
                                          <p:spTgt spid="5">
                                            <p:graphicEl>
                                              <a:dgm id="{21B2EFAD-1EEE-4A19-9FC2-EE2F2F76410D}"/>
                                            </p:graphicEl>
                                          </p:spTgt>
                                        </p:tgtEl>
                                        <p:attrNameLst>
                                          <p:attrName>ppt_x</p:attrName>
                                        </p:attrNameLst>
                                      </p:cBhvr>
                                      <p:tavLst>
                                        <p:tav tm="0">
                                          <p:val>
                                            <p:strVal val="#ppt_x"/>
                                          </p:val>
                                        </p:tav>
                                        <p:tav tm="100000">
                                          <p:val>
                                            <p:strVal val="#ppt_x"/>
                                          </p:val>
                                        </p:tav>
                                      </p:tavLst>
                                    </p:anim>
                                    <p:anim calcmode="lin" valueType="num">
                                      <p:cBhvr>
                                        <p:cTn id="15" dur="1000" fill="hold"/>
                                        <p:tgtEl>
                                          <p:spTgt spid="5">
                                            <p:graphicEl>
                                              <a:dgm id="{21B2EFAD-1EEE-4A19-9FC2-EE2F2F76410D}"/>
                                            </p:graphic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5">
                                            <p:graphicEl>
                                              <a:dgm id="{1CCC0B99-3E71-4430-856D-39BE5666109F}"/>
                                            </p:graphicEl>
                                          </p:spTgt>
                                        </p:tgtEl>
                                        <p:attrNameLst>
                                          <p:attrName>style.visibility</p:attrName>
                                        </p:attrNameLst>
                                      </p:cBhvr>
                                      <p:to>
                                        <p:strVal val="visible"/>
                                      </p:to>
                                    </p:set>
                                    <p:animEffect transition="in" filter="fade">
                                      <p:cBhvr>
                                        <p:cTn id="19" dur="1000"/>
                                        <p:tgtEl>
                                          <p:spTgt spid="5">
                                            <p:graphicEl>
                                              <a:dgm id="{1CCC0B99-3E71-4430-856D-39BE5666109F}"/>
                                            </p:graphicEl>
                                          </p:spTgt>
                                        </p:tgtEl>
                                      </p:cBhvr>
                                    </p:animEffect>
                                    <p:anim calcmode="lin" valueType="num">
                                      <p:cBhvr>
                                        <p:cTn id="20" dur="1000" fill="hold"/>
                                        <p:tgtEl>
                                          <p:spTgt spid="5">
                                            <p:graphicEl>
                                              <a:dgm id="{1CCC0B99-3E71-4430-856D-39BE5666109F}"/>
                                            </p:graphicEl>
                                          </p:spTgt>
                                        </p:tgtEl>
                                        <p:attrNameLst>
                                          <p:attrName>ppt_x</p:attrName>
                                        </p:attrNameLst>
                                      </p:cBhvr>
                                      <p:tavLst>
                                        <p:tav tm="0">
                                          <p:val>
                                            <p:strVal val="#ppt_x"/>
                                          </p:val>
                                        </p:tav>
                                        <p:tav tm="100000">
                                          <p:val>
                                            <p:strVal val="#ppt_x"/>
                                          </p:val>
                                        </p:tav>
                                      </p:tavLst>
                                    </p:anim>
                                    <p:anim calcmode="lin" valueType="num">
                                      <p:cBhvr>
                                        <p:cTn id="21" dur="1000" fill="hold"/>
                                        <p:tgtEl>
                                          <p:spTgt spid="5">
                                            <p:graphicEl>
                                              <a:dgm id="{1CCC0B99-3E71-4430-856D-39BE5666109F}"/>
                                            </p:graphic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5">
                                            <p:graphicEl>
                                              <a:dgm id="{C088A6BD-A520-4303-866A-3021DE4C30AB}"/>
                                            </p:graphicEl>
                                          </p:spTgt>
                                        </p:tgtEl>
                                        <p:attrNameLst>
                                          <p:attrName>style.visibility</p:attrName>
                                        </p:attrNameLst>
                                      </p:cBhvr>
                                      <p:to>
                                        <p:strVal val="visible"/>
                                      </p:to>
                                    </p:set>
                                    <p:animEffect transition="in" filter="fade">
                                      <p:cBhvr>
                                        <p:cTn id="25" dur="1000"/>
                                        <p:tgtEl>
                                          <p:spTgt spid="5">
                                            <p:graphicEl>
                                              <a:dgm id="{C088A6BD-A520-4303-866A-3021DE4C30AB}"/>
                                            </p:graphicEl>
                                          </p:spTgt>
                                        </p:tgtEl>
                                      </p:cBhvr>
                                    </p:animEffect>
                                    <p:anim calcmode="lin" valueType="num">
                                      <p:cBhvr>
                                        <p:cTn id="26" dur="1000" fill="hold"/>
                                        <p:tgtEl>
                                          <p:spTgt spid="5">
                                            <p:graphicEl>
                                              <a:dgm id="{C088A6BD-A520-4303-866A-3021DE4C30AB}"/>
                                            </p:graphicEl>
                                          </p:spTgt>
                                        </p:tgtEl>
                                        <p:attrNameLst>
                                          <p:attrName>ppt_x</p:attrName>
                                        </p:attrNameLst>
                                      </p:cBhvr>
                                      <p:tavLst>
                                        <p:tav tm="0">
                                          <p:val>
                                            <p:strVal val="#ppt_x"/>
                                          </p:val>
                                        </p:tav>
                                        <p:tav tm="100000">
                                          <p:val>
                                            <p:strVal val="#ppt_x"/>
                                          </p:val>
                                        </p:tav>
                                      </p:tavLst>
                                    </p:anim>
                                    <p:anim calcmode="lin" valueType="num">
                                      <p:cBhvr>
                                        <p:cTn id="27" dur="1000" fill="hold"/>
                                        <p:tgtEl>
                                          <p:spTgt spid="5">
                                            <p:graphicEl>
                                              <a:dgm id="{C088A6BD-A520-4303-866A-3021DE4C30AB}"/>
                                            </p:graphic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5">
                                            <p:graphicEl>
                                              <a:dgm id="{F060E1CE-B29C-4E84-9CE1-7BEDFD4EB844}"/>
                                            </p:graphicEl>
                                          </p:spTgt>
                                        </p:tgtEl>
                                        <p:attrNameLst>
                                          <p:attrName>style.visibility</p:attrName>
                                        </p:attrNameLst>
                                      </p:cBhvr>
                                      <p:to>
                                        <p:strVal val="visible"/>
                                      </p:to>
                                    </p:set>
                                    <p:animEffect transition="in" filter="fade">
                                      <p:cBhvr>
                                        <p:cTn id="31" dur="1000"/>
                                        <p:tgtEl>
                                          <p:spTgt spid="5">
                                            <p:graphicEl>
                                              <a:dgm id="{F060E1CE-B29C-4E84-9CE1-7BEDFD4EB844}"/>
                                            </p:graphicEl>
                                          </p:spTgt>
                                        </p:tgtEl>
                                      </p:cBhvr>
                                    </p:animEffect>
                                    <p:anim calcmode="lin" valueType="num">
                                      <p:cBhvr>
                                        <p:cTn id="32" dur="1000" fill="hold"/>
                                        <p:tgtEl>
                                          <p:spTgt spid="5">
                                            <p:graphicEl>
                                              <a:dgm id="{F060E1CE-B29C-4E84-9CE1-7BEDFD4EB844}"/>
                                            </p:graphicEl>
                                          </p:spTgt>
                                        </p:tgtEl>
                                        <p:attrNameLst>
                                          <p:attrName>ppt_x</p:attrName>
                                        </p:attrNameLst>
                                      </p:cBhvr>
                                      <p:tavLst>
                                        <p:tav tm="0">
                                          <p:val>
                                            <p:strVal val="#ppt_x"/>
                                          </p:val>
                                        </p:tav>
                                        <p:tav tm="100000">
                                          <p:val>
                                            <p:strVal val="#ppt_x"/>
                                          </p:val>
                                        </p:tav>
                                      </p:tavLst>
                                    </p:anim>
                                    <p:anim calcmode="lin" valueType="num">
                                      <p:cBhvr>
                                        <p:cTn id="33" dur="1000" fill="hold"/>
                                        <p:tgtEl>
                                          <p:spTgt spid="5">
                                            <p:graphicEl>
                                              <a:dgm id="{F060E1CE-B29C-4E84-9CE1-7BEDFD4EB844}"/>
                                            </p:graphic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5">
                                            <p:graphicEl>
                                              <a:dgm id="{87D93F56-7DD7-4551-9F65-16E144DE3C18}"/>
                                            </p:graphicEl>
                                          </p:spTgt>
                                        </p:tgtEl>
                                        <p:attrNameLst>
                                          <p:attrName>style.visibility</p:attrName>
                                        </p:attrNameLst>
                                      </p:cBhvr>
                                      <p:to>
                                        <p:strVal val="visible"/>
                                      </p:to>
                                    </p:set>
                                    <p:animEffect transition="in" filter="fade">
                                      <p:cBhvr>
                                        <p:cTn id="37" dur="1000"/>
                                        <p:tgtEl>
                                          <p:spTgt spid="5">
                                            <p:graphicEl>
                                              <a:dgm id="{87D93F56-7DD7-4551-9F65-16E144DE3C18}"/>
                                            </p:graphicEl>
                                          </p:spTgt>
                                        </p:tgtEl>
                                      </p:cBhvr>
                                    </p:animEffect>
                                    <p:anim calcmode="lin" valueType="num">
                                      <p:cBhvr>
                                        <p:cTn id="38" dur="1000" fill="hold"/>
                                        <p:tgtEl>
                                          <p:spTgt spid="5">
                                            <p:graphicEl>
                                              <a:dgm id="{87D93F56-7DD7-4551-9F65-16E144DE3C18}"/>
                                            </p:graphicEl>
                                          </p:spTgt>
                                        </p:tgtEl>
                                        <p:attrNameLst>
                                          <p:attrName>ppt_x</p:attrName>
                                        </p:attrNameLst>
                                      </p:cBhvr>
                                      <p:tavLst>
                                        <p:tav tm="0">
                                          <p:val>
                                            <p:strVal val="#ppt_x"/>
                                          </p:val>
                                        </p:tav>
                                        <p:tav tm="100000">
                                          <p:val>
                                            <p:strVal val="#ppt_x"/>
                                          </p:val>
                                        </p:tav>
                                      </p:tavLst>
                                    </p:anim>
                                    <p:anim calcmode="lin" valueType="num">
                                      <p:cBhvr>
                                        <p:cTn id="39" dur="1000" fill="hold"/>
                                        <p:tgtEl>
                                          <p:spTgt spid="5">
                                            <p:graphicEl>
                                              <a:dgm id="{87D93F56-7DD7-4551-9F65-16E144DE3C18}"/>
                                            </p:graphic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5">
                                            <p:graphicEl>
                                              <a:dgm id="{D29BCEF3-7831-4D50-8E05-7C78DEE68DAF}"/>
                                            </p:graphicEl>
                                          </p:spTgt>
                                        </p:tgtEl>
                                        <p:attrNameLst>
                                          <p:attrName>style.visibility</p:attrName>
                                        </p:attrNameLst>
                                      </p:cBhvr>
                                      <p:to>
                                        <p:strVal val="visible"/>
                                      </p:to>
                                    </p:set>
                                    <p:animEffect transition="in" filter="fade">
                                      <p:cBhvr>
                                        <p:cTn id="43" dur="1000"/>
                                        <p:tgtEl>
                                          <p:spTgt spid="5">
                                            <p:graphicEl>
                                              <a:dgm id="{D29BCEF3-7831-4D50-8E05-7C78DEE68DAF}"/>
                                            </p:graphicEl>
                                          </p:spTgt>
                                        </p:tgtEl>
                                      </p:cBhvr>
                                    </p:animEffect>
                                    <p:anim calcmode="lin" valueType="num">
                                      <p:cBhvr>
                                        <p:cTn id="44" dur="1000" fill="hold"/>
                                        <p:tgtEl>
                                          <p:spTgt spid="5">
                                            <p:graphicEl>
                                              <a:dgm id="{D29BCEF3-7831-4D50-8E05-7C78DEE68DAF}"/>
                                            </p:graphicEl>
                                          </p:spTgt>
                                        </p:tgtEl>
                                        <p:attrNameLst>
                                          <p:attrName>ppt_x</p:attrName>
                                        </p:attrNameLst>
                                      </p:cBhvr>
                                      <p:tavLst>
                                        <p:tav tm="0">
                                          <p:val>
                                            <p:strVal val="#ppt_x"/>
                                          </p:val>
                                        </p:tav>
                                        <p:tav tm="100000">
                                          <p:val>
                                            <p:strVal val="#ppt_x"/>
                                          </p:val>
                                        </p:tav>
                                      </p:tavLst>
                                    </p:anim>
                                    <p:anim calcmode="lin" valueType="num">
                                      <p:cBhvr>
                                        <p:cTn id="45" dur="1000" fill="hold"/>
                                        <p:tgtEl>
                                          <p:spTgt spid="5">
                                            <p:graphicEl>
                                              <a:dgm id="{D29BCEF3-7831-4D50-8E05-7C78DEE68DAF}"/>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الف: بررسی مفاهیم کلمات</a:t>
            </a:r>
            <a:endParaRPr lang="en-US" dirty="0"/>
          </a:p>
        </p:txBody>
      </p:sp>
      <p:graphicFrame>
        <p:nvGraphicFramePr>
          <p:cNvPr id="6" name="Diagram 5"/>
          <p:cNvGraphicFramePr/>
          <p:nvPr>
            <p:extLst>
              <p:ext uri="{D42A27DB-BD31-4B8C-83A1-F6EECF244321}">
                <p14:modId xmlns:p14="http://schemas.microsoft.com/office/powerpoint/2010/main" val="1204408670"/>
              </p:ext>
            </p:extLst>
          </p:nvPr>
        </p:nvGraphicFramePr>
        <p:xfrm>
          <a:off x="8773202" y="1196752"/>
          <a:ext cx="840251"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extLst>
              <p:ext uri="{D42A27DB-BD31-4B8C-83A1-F6EECF244321}">
                <p14:modId xmlns:p14="http://schemas.microsoft.com/office/powerpoint/2010/main" val="2103940954"/>
              </p:ext>
            </p:extLst>
          </p:nvPr>
        </p:nvGraphicFramePr>
        <p:xfrm>
          <a:off x="17869" y="3429000"/>
          <a:ext cx="8568952" cy="1800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2" name="Diagram 11"/>
          <p:cNvGraphicFramePr/>
          <p:nvPr>
            <p:extLst>
              <p:ext uri="{D42A27DB-BD31-4B8C-83A1-F6EECF244321}">
                <p14:modId xmlns:p14="http://schemas.microsoft.com/office/powerpoint/2010/main" val="1102399298"/>
              </p:ext>
            </p:extLst>
          </p:nvPr>
        </p:nvGraphicFramePr>
        <p:xfrm>
          <a:off x="36389" y="5229200"/>
          <a:ext cx="8568952" cy="151216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7" name="Diagram 6"/>
          <p:cNvGraphicFramePr/>
          <p:nvPr>
            <p:extLst>
              <p:ext uri="{D42A27DB-BD31-4B8C-83A1-F6EECF244321}">
                <p14:modId xmlns:p14="http://schemas.microsoft.com/office/powerpoint/2010/main" val="631429911"/>
              </p:ext>
            </p:extLst>
          </p:nvPr>
        </p:nvGraphicFramePr>
        <p:xfrm>
          <a:off x="0" y="764704"/>
          <a:ext cx="8568952" cy="2664296"/>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2166433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3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3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right)">
                                      <p:cBhvr>
                                        <p:cTn id="17"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12" grpId="0">
        <p:bldAsOne/>
      </p:bldGraphic>
      <p:bldGraphic spid="7"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الف: بررسی مفاهیم کلمات</a:t>
            </a:r>
            <a:endParaRPr lang="en-US" dirty="0"/>
          </a:p>
        </p:txBody>
      </p:sp>
      <p:graphicFrame>
        <p:nvGraphicFramePr>
          <p:cNvPr id="6" name="Diagram 5"/>
          <p:cNvGraphicFramePr/>
          <p:nvPr>
            <p:extLst>
              <p:ext uri="{D42A27DB-BD31-4B8C-83A1-F6EECF244321}">
                <p14:modId xmlns:p14="http://schemas.microsoft.com/office/powerpoint/2010/main" val="4093514621"/>
              </p:ext>
            </p:extLst>
          </p:nvPr>
        </p:nvGraphicFramePr>
        <p:xfrm>
          <a:off x="8773202" y="1196752"/>
          <a:ext cx="840251"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extLst>
              <p:ext uri="{D42A27DB-BD31-4B8C-83A1-F6EECF244321}">
                <p14:modId xmlns:p14="http://schemas.microsoft.com/office/powerpoint/2010/main" val="339910737"/>
              </p:ext>
            </p:extLst>
          </p:nvPr>
        </p:nvGraphicFramePr>
        <p:xfrm>
          <a:off x="17869" y="3429000"/>
          <a:ext cx="8568952" cy="1800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2" name="Diagram 11"/>
          <p:cNvGraphicFramePr/>
          <p:nvPr>
            <p:extLst>
              <p:ext uri="{D42A27DB-BD31-4B8C-83A1-F6EECF244321}">
                <p14:modId xmlns:p14="http://schemas.microsoft.com/office/powerpoint/2010/main" val="4205568359"/>
              </p:ext>
            </p:extLst>
          </p:nvPr>
        </p:nvGraphicFramePr>
        <p:xfrm>
          <a:off x="36389" y="5229200"/>
          <a:ext cx="8568952" cy="151216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7" name="Diagram 6"/>
          <p:cNvGraphicFramePr/>
          <p:nvPr>
            <p:extLst>
              <p:ext uri="{D42A27DB-BD31-4B8C-83A1-F6EECF244321}">
                <p14:modId xmlns:p14="http://schemas.microsoft.com/office/powerpoint/2010/main" val="1151952931"/>
              </p:ext>
            </p:extLst>
          </p:nvPr>
        </p:nvGraphicFramePr>
        <p:xfrm>
          <a:off x="0" y="764704"/>
          <a:ext cx="8568952" cy="2664296"/>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183500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3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3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right)">
                                      <p:cBhvr>
                                        <p:cTn id="17"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12" grpId="0">
        <p:bldAsOne/>
      </p:bldGraphic>
      <p:bldGraphic spid="7"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الف: بررسی مفاهیم کلمات</a:t>
            </a:r>
            <a:endParaRPr lang="en-US" dirty="0"/>
          </a:p>
        </p:txBody>
      </p:sp>
      <p:graphicFrame>
        <p:nvGraphicFramePr>
          <p:cNvPr id="6" name="Diagram 5"/>
          <p:cNvGraphicFramePr/>
          <p:nvPr>
            <p:extLst>
              <p:ext uri="{D42A27DB-BD31-4B8C-83A1-F6EECF244321}">
                <p14:modId xmlns:p14="http://schemas.microsoft.com/office/powerpoint/2010/main" val="1568532112"/>
              </p:ext>
            </p:extLst>
          </p:nvPr>
        </p:nvGraphicFramePr>
        <p:xfrm>
          <a:off x="8773202" y="1196752"/>
          <a:ext cx="840251"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extLst>
              <p:ext uri="{D42A27DB-BD31-4B8C-83A1-F6EECF244321}">
                <p14:modId xmlns:p14="http://schemas.microsoft.com/office/powerpoint/2010/main" val="1881388145"/>
              </p:ext>
            </p:extLst>
          </p:nvPr>
        </p:nvGraphicFramePr>
        <p:xfrm>
          <a:off x="17869" y="2276872"/>
          <a:ext cx="8568952" cy="1800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2" name="Diagram 11"/>
          <p:cNvGraphicFramePr/>
          <p:nvPr>
            <p:extLst>
              <p:ext uri="{D42A27DB-BD31-4B8C-83A1-F6EECF244321}">
                <p14:modId xmlns:p14="http://schemas.microsoft.com/office/powerpoint/2010/main" val="349984066"/>
              </p:ext>
            </p:extLst>
          </p:nvPr>
        </p:nvGraphicFramePr>
        <p:xfrm>
          <a:off x="36389" y="764704"/>
          <a:ext cx="8568952" cy="151216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7" name="Diagram 6"/>
          <p:cNvGraphicFramePr/>
          <p:nvPr>
            <p:extLst>
              <p:ext uri="{D42A27DB-BD31-4B8C-83A1-F6EECF244321}">
                <p14:modId xmlns:p14="http://schemas.microsoft.com/office/powerpoint/2010/main" val="2085764589"/>
              </p:ext>
            </p:extLst>
          </p:nvPr>
        </p:nvGraphicFramePr>
        <p:xfrm>
          <a:off x="0" y="4149080"/>
          <a:ext cx="8568952" cy="2664296"/>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295617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25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3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3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right)">
                                      <p:cBhvr>
                                        <p:cTn id="1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12" grpId="0">
        <p:bldAsOne/>
      </p:bldGraphic>
      <p:bldGraphic spid="7" grpId="0">
        <p:bldAsOne/>
      </p:bldGraphic>
    </p:bldLst>
  </p:timing>
</p:sld>
</file>

<file path=ppt/theme/theme1.xml><?xml version="1.0" encoding="utf-8"?>
<a:theme xmlns:a="http://schemas.openxmlformats.org/drawingml/2006/main" name="1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2738</TotalTime>
  <Words>3537</Words>
  <Application>Microsoft Office PowerPoint</Application>
  <PresentationFormat>Custom</PresentationFormat>
  <Paragraphs>385</Paragraphs>
  <Slides>24</Slides>
  <Notes>19</Notes>
  <HiddenSlides>0</HiddenSlides>
  <MMClips>1</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5" baseType="lpstr">
      <vt:lpstr>Arial</vt:lpstr>
      <vt:lpstr>Calibri</vt:lpstr>
      <vt:lpstr>B Nazanin</vt:lpstr>
      <vt:lpstr>B Titr</vt:lpstr>
      <vt:lpstr>B Roya</vt:lpstr>
      <vt:lpstr>MMA_Mitra</vt:lpstr>
      <vt:lpstr>B Kamran</vt:lpstr>
      <vt:lpstr>A Ali</vt:lpstr>
      <vt:lpstr>Myriad Pro</vt:lpstr>
      <vt:lpstr>1_Kantoorthema</vt:lpstr>
      <vt:lpstr>Document</vt:lpstr>
      <vt:lpstr>PowerPoint Presentation</vt:lpstr>
      <vt:lpstr>نمای کلی مقدمات تدبر در قرآن</vt:lpstr>
      <vt:lpstr>درس هفتم سوره مبارکه ماعون</vt:lpstr>
      <vt:lpstr>PowerPoint Presentation</vt:lpstr>
      <vt:lpstr>مطالعه سوره مبارکه ماعون:</vt:lpstr>
      <vt:lpstr>مرحله اول: تفکر درباره موضوعات سوره </vt:lpstr>
      <vt:lpstr>الف: بررسی مفاهیم کلمات</vt:lpstr>
      <vt:lpstr>الف: بررسی مفاهیم کلمات</vt:lpstr>
      <vt:lpstr>الف: بررسی مفاهیم کلمات</vt:lpstr>
      <vt:lpstr>الف: بررسی مفاهیم کلمات</vt:lpstr>
      <vt:lpstr>ب: تصویرسازی کلمات</vt:lpstr>
      <vt:lpstr>ج: ارتباط بین کلمات سوره</vt:lpstr>
      <vt:lpstr>ج: ارتباط بین کلمات سوره: اعراب سوره</vt:lpstr>
      <vt:lpstr>ج: ارتباط بین کلمات سوره: تصویرسازی کلمات در ارتباط با هم</vt:lpstr>
      <vt:lpstr>مرحله دوم: گزاره نویسی </vt:lpstr>
      <vt:lpstr>الف: گزاره های کتاب</vt:lpstr>
      <vt:lpstr>الف: گزاره های کتاب</vt:lpstr>
      <vt:lpstr>الف: گزاره های کتاب</vt:lpstr>
      <vt:lpstr>ب: گزاره های المیزان </vt:lpstr>
      <vt:lpstr>مرحله سوم: تدبر در سوره با نزديك شدن به غرض آن</vt:lpstr>
      <vt:lpstr>مرحله چهارم: طهارت براي تدبر </vt:lpstr>
      <vt:lpstr>PowerPoint Presentation</vt:lpstr>
      <vt:lpstr>برای مطالعه بیشتر</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Noor</cp:lastModifiedBy>
  <cp:revision>273</cp:revision>
  <dcterms:created xsi:type="dcterms:W3CDTF">2013-10-25T12:04:03Z</dcterms:created>
  <dcterms:modified xsi:type="dcterms:W3CDTF">2015-09-08T11:53:17Z</dcterms:modified>
</cp:coreProperties>
</file>