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pptx" ContentType="application/vnd.openxmlformats-officedocument.presentationml.presentation"/>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3.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4.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5.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6.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1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8.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19.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20.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21.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22.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23.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24.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25.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26.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27.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28.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29.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672" r:id="rId1"/>
  </p:sldMasterIdLst>
  <p:notesMasterIdLst>
    <p:notesMasterId r:id="rId38"/>
  </p:notesMasterIdLst>
  <p:handoutMasterIdLst>
    <p:handoutMasterId r:id="rId39"/>
  </p:handoutMasterIdLst>
  <p:sldIdLst>
    <p:sldId id="259" r:id="rId2"/>
    <p:sldId id="304" r:id="rId3"/>
    <p:sldId id="291" r:id="rId4"/>
    <p:sldId id="293" r:id="rId5"/>
    <p:sldId id="290" r:id="rId6"/>
    <p:sldId id="337" r:id="rId7"/>
    <p:sldId id="294" r:id="rId8"/>
    <p:sldId id="298" r:id="rId9"/>
    <p:sldId id="326" r:id="rId10"/>
    <p:sldId id="339" r:id="rId11"/>
    <p:sldId id="340" r:id="rId12"/>
    <p:sldId id="335" r:id="rId13"/>
    <p:sldId id="336" r:id="rId14"/>
    <p:sldId id="341" r:id="rId15"/>
    <p:sldId id="299" r:id="rId16"/>
    <p:sldId id="342" r:id="rId17"/>
    <p:sldId id="300" r:id="rId18"/>
    <p:sldId id="308" r:id="rId19"/>
    <p:sldId id="343" r:id="rId20"/>
    <p:sldId id="344" r:id="rId21"/>
    <p:sldId id="309" r:id="rId22"/>
    <p:sldId id="345" r:id="rId23"/>
    <p:sldId id="295" r:id="rId24"/>
    <p:sldId id="303" r:id="rId25"/>
    <p:sldId id="323" r:id="rId26"/>
    <p:sldId id="330" r:id="rId27"/>
    <p:sldId id="331" r:id="rId28"/>
    <p:sldId id="350" r:id="rId29"/>
    <p:sldId id="302" r:id="rId30"/>
    <p:sldId id="296" r:id="rId31"/>
    <p:sldId id="351" r:id="rId32"/>
    <p:sldId id="332" r:id="rId33"/>
    <p:sldId id="297" r:id="rId34"/>
    <p:sldId id="289" r:id="rId35"/>
    <p:sldId id="315" r:id="rId36"/>
    <p:sldId id="314" r:id="rId37"/>
  </p:sldIdLst>
  <p:sldSz cx="9721850" cy="6858000"/>
  <p:notesSz cx="6858000" cy="9144000"/>
  <p:embeddedFontLst>
    <p:embeddedFont>
      <p:font typeface="A Ali" panose="00000400000000000000" pitchFamily="2" charset="-78"/>
      <p:regular r:id="rId40"/>
    </p:embeddedFont>
    <p:embeddedFont>
      <p:font typeface="B Nazanin" panose="00000400000000000000" pitchFamily="2" charset="-78"/>
      <p:regular r:id="rId41"/>
      <p:bold r:id="rId42"/>
    </p:embeddedFont>
    <p:embeddedFont>
      <p:font typeface="B Titr" panose="00000700000000000000" pitchFamily="2" charset="-78"/>
      <p:bold r:id="rId43"/>
    </p:embeddedFont>
    <p:embeddedFont>
      <p:font typeface="B Roya" panose="00000400000000000000" pitchFamily="2" charset="-78"/>
      <p:regular r:id="rId44"/>
      <p:bold r:id="rId45"/>
    </p:embeddedFont>
    <p:embeddedFont>
      <p:font typeface="B Lotus" panose="00000400000000000000" pitchFamily="2" charset="-78"/>
      <p:regular r:id="rId46"/>
      <p:bold r:id="rId47"/>
    </p:embeddedFont>
    <p:embeddedFont>
      <p:font typeface="B Kamran" panose="00000400000000000000" pitchFamily="2" charset="-78"/>
      <p:regular r:id="rId48"/>
      <p:bold r:id="rId49"/>
    </p:embeddedFont>
    <p:embeddedFont>
      <p:font typeface="Calibri"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B70D"/>
    <a:srgbClr val="43C121"/>
    <a:srgbClr val="CC0066"/>
    <a:srgbClr val="B9CDE5"/>
    <a:srgbClr val="D60093"/>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65" autoAdjust="0"/>
    <p:restoredTop sz="92540" autoAdjust="0"/>
  </p:normalViewPr>
  <p:slideViewPr>
    <p:cSldViewPr>
      <p:cViewPr varScale="1">
        <p:scale>
          <a:sx n="68" d="100"/>
          <a:sy n="68" d="100"/>
        </p:scale>
        <p:origin x="-1170" y="-96"/>
      </p:cViewPr>
      <p:guideLst>
        <p:guide orient="horz" pos="2160"/>
        <p:guide pos="3062"/>
      </p:guideLst>
    </p:cSldViewPr>
  </p:slideViewPr>
  <p:notesTextViewPr>
    <p:cViewPr>
      <p:scale>
        <a:sx n="125" d="100"/>
        <a:sy n="125" d="100"/>
      </p:scale>
      <p:origin x="0" y="0"/>
    </p:cViewPr>
  </p:notesText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diagrams/_rels/data1.xml.rels><?xml version="1.0" encoding="UTF-8" standalone="yes"?>
<Relationships xmlns="http://schemas.openxmlformats.org/package/2006/relationships"><Relationship Id="rId1" Type="http://schemas.openxmlformats.org/officeDocument/2006/relationships/slide" Target="../slides/slide3.xml"/></Relationships>
</file>

<file path=ppt/diagrams/_rels/data11.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15.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19.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3.xml"/><Relationship Id="rId4" Type="http://schemas.openxmlformats.org/officeDocument/2006/relationships/slide" Target="../slides/slide30.xml"/></Relationships>
</file>

<file path=ppt/diagrams/_rels/data2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27.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30.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3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35.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36.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3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slide" Target="../slides/slide18.xml"/></Relationships>
</file>

<file path=ppt/diagrams/_rels/data38.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40.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4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4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46.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48.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4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slide" Target="../slides/slide24.xml"/></Relationships>
</file>

<file path=ppt/diagrams/_rels/data5.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slide" Target="../slides/slide17.xml"/><Relationship Id="rId1" Type="http://schemas.openxmlformats.org/officeDocument/2006/relationships/slide" Target="../slides/slide15.xml"/></Relationships>
</file>

<file path=ppt/diagrams/_rels/data50.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5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5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56.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58.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6.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60.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61.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6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65.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66.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_rels/data7.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7.xml"/><Relationship Id="rId1" Type="http://schemas.openxmlformats.org/officeDocument/2006/relationships/slide" Target="../slides/slide5.xml"/><Relationship Id="rId5" Type="http://schemas.openxmlformats.org/officeDocument/2006/relationships/slide" Target="../slides/slide30.xml"/><Relationship Id="rId4"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08E211-AA77-4AEB-A52D-BAA58F215B91}" type="doc">
      <dgm:prSet loTypeId="urn:microsoft.com/office/officeart/2005/8/layout/hierarchy2" loCatId="hierarchy" qsTypeId="urn:microsoft.com/office/officeart/2005/8/quickstyle/simple5" qsCatId="simple" csTypeId="urn:microsoft.com/office/officeart/2005/8/colors/colorful4" csCatId="colorful" phldr="1"/>
      <dgm:spPr/>
      <dgm:t>
        <a:bodyPr/>
        <a:lstStyle/>
        <a:p>
          <a:endParaRPr lang="en-US"/>
        </a:p>
      </dgm:t>
    </dgm:pt>
    <dgm:pt modelId="{6FFEDB4C-D24D-4480-A2C7-72EF90848711}">
      <dgm:prSet phldrT="[Text]" custT="1">
        <dgm:style>
          <a:lnRef idx="0">
            <a:schemeClr val="accent3"/>
          </a:lnRef>
          <a:fillRef idx="3">
            <a:schemeClr val="accent3"/>
          </a:fillRef>
          <a:effectRef idx="3">
            <a:schemeClr val="accent3"/>
          </a:effectRef>
          <a:fontRef idx="minor">
            <a:schemeClr val="lt1"/>
          </a:fontRef>
        </dgm:style>
      </dgm:prSet>
      <dgm:spPr/>
      <dgm:t>
        <a:bodyPr/>
        <a:lstStyle/>
        <a:p>
          <a:pPr rtl="1"/>
          <a:r>
            <a:rPr lang="fa-IR" sz="2000" b="1" dirty="0" smtClean="0">
              <a:cs typeface="B Nazanin" panose="00000400000000000000" pitchFamily="2" charset="-78"/>
            </a:rPr>
            <a:t>دروس جزوه مقدمات</a:t>
          </a:r>
          <a:endParaRPr lang="en-US" sz="2000" b="1" dirty="0">
            <a:cs typeface="B Nazanin" panose="00000400000000000000" pitchFamily="2" charset="-78"/>
          </a:endParaRPr>
        </a:p>
      </dgm:t>
    </dgm:pt>
    <dgm:pt modelId="{AC48B835-ECE1-48BE-AD26-FBF3F2D52513}" type="parTrans" cxnId="{D8965076-B2C1-49CC-8C46-7E1EE9968223}">
      <dgm:prSet/>
      <dgm:spPr/>
      <dgm:t>
        <a:bodyPr/>
        <a:lstStyle/>
        <a:p>
          <a:pPr rtl="1"/>
          <a:endParaRPr lang="en-US">
            <a:cs typeface="B Nazanin" panose="00000400000000000000" pitchFamily="2" charset="-78"/>
          </a:endParaRPr>
        </a:p>
      </dgm:t>
    </dgm:pt>
    <dgm:pt modelId="{6AB91B67-0162-477B-8BA8-65A721FC6B2F}" type="sibTrans" cxnId="{D8965076-B2C1-49CC-8C46-7E1EE9968223}">
      <dgm:prSet/>
      <dgm:spPr/>
      <dgm:t>
        <a:bodyPr/>
        <a:lstStyle/>
        <a:p>
          <a:pPr rtl="1"/>
          <a:endParaRPr lang="en-US">
            <a:cs typeface="B Nazanin" panose="00000400000000000000" pitchFamily="2" charset="-78"/>
          </a:endParaRPr>
        </a:p>
      </dgm:t>
    </dgm:pt>
    <dgm:pt modelId="{E4998F4A-0A17-42F7-8488-F436DDB2DA1F}">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r>
            <a:rPr lang="fa-IR" sz="1400" b="1" dirty="0" smtClean="0">
              <a:cs typeface="B Nazanin" panose="00000400000000000000" pitchFamily="2" charset="-78"/>
            </a:rPr>
            <a:t>ویژگی ها، روشها و مفهوم تدبر در قرآن</a:t>
          </a:r>
          <a:endParaRPr lang="en-US" sz="1400" b="1" dirty="0">
            <a:cs typeface="B Nazanin" panose="00000400000000000000" pitchFamily="2" charset="-78"/>
          </a:endParaRPr>
        </a:p>
      </dgm:t>
    </dgm:pt>
    <dgm:pt modelId="{916E0828-43E9-4C36-8E87-F24715727E85}" type="parTrans" cxnId="{F1CEB192-7A25-44E3-9001-B50F28980C74}">
      <dgm:prSet/>
      <dgm:spPr/>
      <dgm:t>
        <a:bodyPr/>
        <a:lstStyle/>
        <a:p>
          <a:pPr rtl="1"/>
          <a:endParaRPr lang="en-US">
            <a:cs typeface="B Nazanin" panose="00000400000000000000" pitchFamily="2" charset="-78"/>
          </a:endParaRPr>
        </a:p>
      </dgm:t>
    </dgm:pt>
    <dgm:pt modelId="{F13D6AD2-A922-4698-8449-6DB876EB5D42}" type="sibTrans" cxnId="{F1CEB192-7A25-44E3-9001-B50F28980C74}">
      <dgm:prSet/>
      <dgm:spPr/>
      <dgm:t>
        <a:bodyPr/>
        <a:lstStyle/>
        <a:p>
          <a:pPr rtl="1"/>
          <a:endParaRPr lang="en-US">
            <a:cs typeface="B Nazanin" panose="00000400000000000000" pitchFamily="2" charset="-78"/>
          </a:endParaRPr>
        </a:p>
      </dgm:t>
    </dgm:pt>
    <dgm:pt modelId="{9869640C-008E-404B-95E7-6E28A219E93E}">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r>
            <a:rPr lang="fa-IR" sz="1800" b="1" dirty="0" smtClean="0">
              <a:cs typeface="B Nazanin" panose="00000400000000000000" pitchFamily="2" charset="-78"/>
            </a:rPr>
            <a:t>فلق</a:t>
          </a:r>
          <a:endParaRPr lang="en-US" sz="1800" b="1" dirty="0">
            <a:cs typeface="B Nazanin" panose="00000400000000000000" pitchFamily="2" charset="-78"/>
          </a:endParaRPr>
        </a:p>
      </dgm:t>
    </dgm:pt>
    <dgm:pt modelId="{1BF3D6AB-2612-4790-9A8D-72747B4911F0}" type="parTrans" cxnId="{22407804-D426-451E-87D4-7156E8D6FE68}">
      <dgm:prSet/>
      <dgm:spPr/>
      <dgm:t>
        <a:bodyPr/>
        <a:lstStyle/>
        <a:p>
          <a:pPr rtl="1"/>
          <a:endParaRPr lang="en-US">
            <a:cs typeface="B Nazanin" panose="00000400000000000000" pitchFamily="2" charset="-78"/>
          </a:endParaRPr>
        </a:p>
      </dgm:t>
    </dgm:pt>
    <dgm:pt modelId="{AA1A7C13-8B91-4410-9083-55787442586F}" type="sibTrans" cxnId="{22407804-D426-451E-87D4-7156E8D6FE68}">
      <dgm:prSet/>
      <dgm:spPr/>
      <dgm:t>
        <a:bodyPr/>
        <a:lstStyle/>
        <a:p>
          <a:pPr rtl="1"/>
          <a:endParaRPr lang="en-US">
            <a:cs typeface="B Nazanin" panose="00000400000000000000" pitchFamily="2" charset="-78"/>
          </a:endParaRPr>
        </a:p>
      </dgm:t>
    </dgm:pt>
    <dgm:pt modelId="{EA1E83D6-C3F1-47BE-B9F8-B8F771EC7D26}">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spcAft>
              <a:spcPts val="0"/>
            </a:spcAft>
          </a:pPr>
          <a:r>
            <a:rPr lang="fa-IR" sz="1800" b="1" dirty="0" smtClean="0">
              <a:cs typeface="B Nazanin" panose="00000400000000000000" pitchFamily="2" charset="-78"/>
            </a:rPr>
            <a:t>ملحقات </a:t>
          </a:r>
          <a:r>
            <a:rPr lang="fa-IR" sz="1600" b="1" dirty="0" smtClean="0">
              <a:cs typeface="B Nazanin" panose="00000400000000000000" pitchFamily="2" charset="-78"/>
            </a:rPr>
            <a:t>(آداب قرائت قرآن)</a:t>
          </a:r>
          <a:endParaRPr lang="en-US" sz="1600" b="1"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4FD61E6-C452-4F9C-AA80-AFBDE2D49755}" type="parTrans" cxnId="{75592509-D293-4EDD-B3EF-4C05088E4DA2}">
      <dgm:prSet/>
      <dgm:spPr/>
      <dgm:t>
        <a:bodyPr/>
        <a:lstStyle/>
        <a:p>
          <a:pPr rtl="1"/>
          <a:endParaRPr lang="en-US"/>
        </a:p>
      </dgm:t>
    </dgm:pt>
    <dgm:pt modelId="{6BE32AC8-8553-4836-82BB-2E6AF5F00D24}" type="sibTrans" cxnId="{75592509-D293-4EDD-B3EF-4C05088E4DA2}">
      <dgm:prSet/>
      <dgm:spPr/>
      <dgm:t>
        <a:bodyPr/>
        <a:lstStyle/>
        <a:p>
          <a:pPr rtl="1"/>
          <a:endParaRPr lang="en-US"/>
        </a:p>
      </dgm:t>
    </dgm:pt>
    <dgm:pt modelId="{9D3031A1-CA73-466E-976F-999BEC180B35}">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r>
            <a:rPr lang="fa-IR" sz="1800" b="1" dirty="0" smtClean="0">
              <a:cs typeface="B Nazanin" panose="00000400000000000000" pitchFamily="2" charset="-78"/>
            </a:rPr>
            <a:t>ناس</a:t>
          </a:r>
          <a:endParaRPr lang="en-US" sz="1800" b="1" dirty="0">
            <a:cs typeface="B Nazanin" panose="00000400000000000000" pitchFamily="2" charset="-78"/>
          </a:endParaRPr>
        </a:p>
      </dgm:t>
    </dgm:pt>
    <dgm:pt modelId="{929BF6FC-1C1E-4F0A-8045-3886D319322E}" type="parTrans" cxnId="{85B034EB-1E98-42EF-936A-07D4394A192D}">
      <dgm:prSet/>
      <dgm:spPr/>
      <dgm:t>
        <a:bodyPr/>
        <a:lstStyle/>
        <a:p>
          <a:pPr rtl="1"/>
          <a:endParaRPr lang="en-US"/>
        </a:p>
      </dgm:t>
    </dgm:pt>
    <dgm:pt modelId="{9E5CBE32-DE75-4231-A078-E6A1AB42FC91}" type="sibTrans" cxnId="{85B034EB-1E98-42EF-936A-07D4394A192D}">
      <dgm:prSet/>
      <dgm:spPr/>
      <dgm:t>
        <a:bodyPr/>
        <a:lstStyle/>
        <a:p>
          <a:pPr rtl="1"/>
          <a:endParaRPr lang="en-US"/>
        </a:p>
      </dgm:t>
    </dgm:pt>
    <dgm:pt modelId="{45CF0FE0-2D49-45B1-BF32-9DB9C3FDC558}">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r>
            <a:rPr lang="fa-IR" sz="1800" b="1" dirty="0" smtClean="0">
              <a:cs typeface="B Nazanin" panose="00000400000000000000" pitchFamily="2" charset="-78"/>
            </a:rPr>
            <a:t>نصر</a:t>
          </a:r>
          <a:endParaRPr lang="en-US" sz="1800" b="1" dirty="0">
            <a:cs typeface="B Nazanin" panose="00000400000000000000" pitchFamily="2" charset="-78"/>
          </a:endParaRPr>
        </a:p>
      </dgm:t>
    </dgm:pt>
    <dgm:pt modelId="{23C61DA0-BF41-42BC-BE80-CC0832E93215}" type="parTrans" cxnId="{127C525C-499B-43EC-AB21-02E2FE14E9A3}">
      <dgm:prSet/>
      <dgm:spPr/>
      <dgm:t>
        <a:bodyPr/>
        <a:lstStyle/>
        <a:p>
          <a:pPr rtl="1"/>
          <a:endParaRPr lang="en-US"/>
        </a:p>
      </dgm:t>
    </dgm:pt>
    <dgm:pt modelId="{27573D50-DB79-4086-AE63-03D8D2C911A1}" type="sibTrans" cxnId="{127C525C-499B-43EC-AB21-02E2FE14E9A3}">
      <dgm:prSet/>
      <dgm:spPr/>
      <dgm:t>
        <a:bodyPr/>
        <a:lstStyle/>
        <a:p>
          <a:pPr rtl="1"/>
          <a:endParaRPr lang="en-US"/>
        </a:p>
      </dgm:t>
    </dgm:pt>
    <dgm:pt modelId="{D59A491C-6CFC-4EF0-AAE8-BC82A3E778AA}">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spcAft>
              <a:spcPts val="0"/>
            </a:spcAft>
          </a:pPr>
          <a:r>
            <a:rPr lang="fa-IR" sz="1800" b="1" dirty="0" smtClean="0">
              <a:cs typeface="B Nazanin" panose="00000400000000000000" pitchFamily="2" charset="-78"/>
            </a:rPr>
            <a:t>تدبر در </a:t>
          </a:r>
        </a:p>
        <a:p>
          <a:pPr rtl="1">
            <a:spcAft>
              <a:spcPts val="0"/>
            </a:spcAft>
          </a:pPr>
          <a:r>
            <a:rPr lang="fa-IR" sz="1800" b="1" dirty="0" smtClean="0">
              <a:cs typeface="B Nazanin" panose="00000400000000000000" pitchFamily="2" charset="-78"/>
            </a:rPr>
            <a:t>سور مبارکه</a:t>
          </a:r>
          <a:endParaRPr lang="en-US" sz="1800" b="1" dirty="0">
            <a:cs typeface="B Nazanin" panose="00000400000000000000" pitchFamily="2" charset="-78"/>
          </a:endParaRPr>
        </a:p>
      </dgm:t>
    </dgm:pt>
    <dgm:pt modelId="{BBED386F-3913-40BC-AA3E-91BE3351A951}" type="sibTrans" cxnId="{686387A2-CE78-472E-8D13-A857CB71C18D}">
      <dgm:prSet/>
      <dgm:spPr/>
      <dgm:t>
        <a:bodyPr/>
        <a:lstStyle/>
        <a:p>
          <a:pPr rtl="1"/>
          <a:endParaRPr lang="en-US">
            <a:cs typeface="B Nazanin" panose="00000400000000000000" pitchFamily="2" charset="-78"/>
          </a:endParaRPr>
        </a:p>
      </dgm:t>
    </dgm:pt>
    <dgm:pt modelId="{CE7151EB-B596-4553-8172-B0BD24729B82}" type="parTrans" cxnId="{686387A2-CE78-472E-8D13-A857CB71C18D}">
      <dgm:prSet/>
      <dgm:spPr/>
      <dgm:t>
        <a:bodyPr/>
        <a:lstStyle/>
        <a:p>
          <a:pPr rtl="1"/>
          <a:endParaRPr lang="en-US">
            <a:cs typeface="B Nazanin" panose="00000400000000000000" pitchFamily="2" charset="-78"/>
          </a:endParaRPr>
        </a:p>
      </dgm:t>
    </dgm:pt>
    <dgm:pt modelId="{7AABA01D-4EF7-42FA-89C8-167DF501D566}">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r>
            <a:rPr lang="fa-IR" sz="1800" b="1" dirty="0" smtClean="0">
              <a:cs typeface="B Nazanin" panose="00000400000000000000" pitchFamily="2" charset="-78"/>
            </a:rPr>
            <a:t>ماعون</a:t>
          </a:r>
          <a:endParaRPr lang="en-US" sz="1800" b="1" dirty="0">
            <a:cs typeface="B Nazanin" panose="00000400000000000000" pitchFamily="2" charset="-78"/>
          </a:endParaRPr>
        </a:p>
      </dgm:t>
    </dgm:pt>
    <dgm:pt modelId="{192D3C38-38B9-4704-9D22-709D70D921B9}" type="parTrans" cxnId="{1AA3D2A1-FEEE-43FD-B0C4-F05CBB829547}">
      <dgm:prSet/>
      <dgm:spPr/>
      <dgm:t>
        <a:bodyPr/>
        <a:lstStyle/>
        <a:p>
          <a:pPr rtl="1"/>
          <a:endParaRPr lang="en-US"/>
        </a:p>
      </dgm:t>
    </dgm:pt>
    <dgm:pt modelId="{297A3B1F-DC58-4159-961F-F30F358BA119}" type="sibTrans" cxnId="{1AA3D2A1-FEEE-43FD-B0C4-F05CBB829547}">
      <dgm:prSet/>
      <dgm:spPr/>
      <dgm:t>
        <a:bodyPr/>
        <a:lstStyle/>
        <a:p>
          <a:pPr rtl="1"/>
          <a:endParaRPr lang="en-US"/>
        </a:p>
      </dgm:t>
    </dgm:pt>
    <dgm:pt modelId="{E96843E5-F658-430A-8C45-700B32962671}">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r>
            <a:rPr lang="fa-IR" sz="1800" b="1" dirty="0" smtClean="0">
              <a:cs typeface="B Nazanin" panose="00000400000000000000" pitchFamily="2" charset="-78"/>
            </a:rPr>
            <a:t>همزه</a:t>
          </a:r>
          <a:endParaRPr lang="en-US" sz="1800" b="1" dirty="0">
            <a:cs typeface="B Nazanin" panose="00000400000000000000" pitchFamily="2" charset="-78"/>
          </a:endParaRPr>
        </a:p>
      </dgm:t>
    </dgm:pt>
    <dgm:pt modelId="{287B17BB-DF68-467E-8FC2-B5A9371F62D5}" type="parTrans" cxnId="{3A512271-556D-4A20-ADC0-B7BDDAE44662}">
      <dgm:prSet/>
      <dgm:spPr/>
      <dgm:t>
        <a:bodyPr/>
        <a:lstStyle/>
        <a:p>
          <a:pPr rtl="1"/>
          <a:endParaRPr lang="en-US"/>
        </a:p>
      </dgm:t>
    </dgm:pt>
    <dgm:pt modelId="{09574B02-5BB8-47CC-A27C-948F198D0CBF}" type="sibTrans" cxnId="{3A512271-556D-4A20-ADC0-B7BDDAE44662}">
      <dgm:prSet/>
      <dgm:spPr/>
      <dgm:t>
        <a:bodyPr/>
        <a:lstStyle/>
        <a:p>
          <a:pPr rtl="1"/>
          <a:endParaRPr lang="en-US"/>
        </a:p>
      </dgm:t>
    </dgm:pt>
    <dgm:pt modelId="{ECF42929-0402-4B1A-8B46-E68F7BB99A04}">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r>
            <a:rPr lang="fa-IR" sz="1800" b="1" dirty="0" smtClean="0">
              <a:cs typeface="B Nazanin" panose="00000400000000000000" pitchFamily="2" charset="-78"/>
            </a:rPr>
            <a:t>زالزال</a:t>
          </a:r>
          <a:endParaRPr lang="en-US" sz="1800" b="1" dirty="0">
            <a:cs typeface="B Nazanin" panose="00000400000000000000" pitchFamily="2" charset="-78"/>
          </a:endParaRPr>
        </a:p>
      </dgm:t>
    </dgm:pt>
    <dgm:pt modelId="{B621CC2E-B5EE-405C-9F2C-46B1A3F8F3A2}" type="parTrans" cxnId="{E4118F21-F27C-4F9D-A0C9-FD0A177B4247}">
      <dgm:prSet/>
      <dgm:spPr/>
      <dgm:t>
        <a:bodyPr/>
        <a:lstStyle/>
        <a:p>
          <a:pPr rtl="1"/>
          <a:endParaRPr lang="en-US"/>
        </a:p>
      </dgm:t>
    </dgm:pt>
    <dgm:pt modelId="{E9D92C9D-6837-48C2-B3BB-C003CB654460}" type="sibTrans" cxnId="{E4118F21-F27C-4F9D-A0C9-FD0A177B4247}">
      <dgm:prSet/>
      <dgm:spPr/>
      <dgm:t>
        <a:bodyPr/>
        <a:lstStyle/>
        <a:p>
          <a:pPr rtl="1"/>
          <a:endParaRPr lang="en-US"/>
        </a:p>
      </dgm:t>
    </dgm:pt>
    <dgm:pt modelId="{9A301E4E-B7F9-424E-A140-873669058FEF}">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r>
            <a:rPr lang="fa-IR" sz="1800" b="1" dirty="0" smtClean="0">
              <a:cs typeface="B Nazanin" panose="00000400000000000000" pitchFamily="2" charset="-78"/>
            </a:rPr>
            <a:t>ضحی</a:t>
          </a:r>
          <a:endParaRPr lang="en-US" sz="1800" b="1" dirty="0">
            <a:cs typeface="B Nazanin" panose="00000400000000000000" pitchFamily="2" charset="-78"/>
          </a:endParaRPr>
        </a:p>
      </dgm:t>
    </dgm:pt>
    <dgm:pt modelId="{91200848-D112-4CBC-984F-06EA35250B7C}" type="parTrans" cxnId="{5B25B636-BF30-4221-B329-8A79817A3BCF}">
      <dgm:prSet/>
      <dgm:spPr/>
      <dgm:t>
        <a:bodyPr/>
        <a:lstStyle/>
        <a:p>
          <a:pPr rtl="1"/>
          <a:endParaRPr lang="en-US"/>
        </a:p>
      </dgm:t>
    </dgm:pt>
    <dgm:pt modelId="{BE45E1DB-87FE-417B-B4A0-5641FB3F7786}" type="sibTrans" cxnId="{5B25B636-BF30-4221-B329-8A79817A3BCF}">
      <dgm:prSet/>
      <dgm:spPr/>
      <dgm:t>
        <a:bodyPr/>
        <a:lstStyle/>
        <a:p>
          <a:pPr rtl="1"/>
          <a:endParaRPr lang="en-US"/>
        </a:p>
      </dgm:t>
    </dgm:pt>
    <dgm:pt modelId="{3F140F15-D619-49D4-99F6-9A8DCA2F2F49}">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r>
            <a:rPr lang="fa-IR" sz="1800" b="1" dirty="0" smtClean="0">
              <a:cs typeface="B Nazanin" panose="00000400000000000000" pitchFamily="2" charset="-78"/>
            </a:rPr>
            <a:t>انشراح</a:t>
          </a:r>
          <a:endParaRPr lang="en-US" sz="1800" b="1" dirty="0">
            <a:cs typeface="B Nazanin" panose="00000400000000000000" pitchFamily="2" charset="-78"/>
          </a:endParaRPr>
        </a:p>
      </dgm:t>
    </dgm:pt>
    <dgm:pt modelId="{D5586742-DF9C-4172-B7CF-E9976FF12C69}" type="parTrans" cxnId="{B21485F1-AB55-4CA8-8A52-9CA45DAF0125}">
      <dgm:prSet/>
      <dgm:spPr/>
      <dgm:t>
        <a:bodyPr/>
        <a:lstStyle/>
        <a:p>
          <a:pPr rtl="1"/>
          <a:endParaRPr lang="en-US"/>
        </a:p>
      </dgm:t>
    </dgm:pt>
    <dgm:pt modelId="{1462D991-E2E7-4998-AA6F-FD0132A151AD}" type="sibTrans" cxnId="{B21485F1-AB55-4CA8-8A52-9CA45DAF0125}">
      <dgm:prSet/>
      <dgm:spPr/>
      <dgm:t>
        <a:bodyPr/>
        <a:lstStyle/>
        <a:p>
          <a:pPr rtl="1"/>
          <a:endParaRPr lang="en-US"/>
        </a:p>
      </dgm:t>
    </dgm:pt>
    <dgm:pt modelId="{0A439807-3178-43A0-9439-1AD05370D71F}">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r>
            <a:rPr lang="fa-IR" sz="1800" b="1" dirty="0" smtClean="0">
              <a:cs typeface="B Nazanin" panose="00000400000000000000" pitchFamily="2" charset="-78"/>
            </a:rPr>
            <a:t>عبس</a:t>
          </a:r>
          <a:endParaRPr lang="en-US" sz="1800" b="1" dirty="0"/>
        </a:p>
      </dgm:t>
    </dgm:pt>
    <dgm:pt modelId="{214DD951-7677-47F7-B4DC-B285F9E2FC45}" type="parTrans" cxnId="{0A60A718-53A2-454B-85EC-B2E194D6789D}">
      <dgm:prSet/>
      <dgm:spPr/>
      <dgm:t>
        <a:bodyPr/>
        <a:lstStyle/>
        <a:p>
          <a:pPr rtl="1"/>
          <a:endParaRPr lang="en-US"/>
        </a:p>
      </dgm:t>
    </dgm:pt>
    <dgm:pt modelId="{1128343D-7987-467B-A492-86B394529E27}" type="sibTrans" cxnId="{0A60A718-53A2-454B-85EC-B2E194D6789D}">
      <dgm:prSet/>
      <dgm:spPr/>
      <dgm:t>
        <a:bodyPr/>
        <a:lstStyle/>
        <a:p>
          <a:pPr rtl="1"/>
          <a:endParaRPr lang="en-US"/>
        </a:p>
      </dgm:t>
    </dgm:pt>
    <dgm:pt modelId="{458B580E-8F1D-4F7B-8246-B8F391180BBE}">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spcAft>
              <a:spcPts val="0"/>
            </a:spcAft>
          </a:pPr>
          <a:r>
            <a:rPr lang="fa-IR" sz="1600" b="1" dirty="0" smtClean="0">
              <a:cs typeface="B Nazanin" panose="00000400000000000000" pitchFamily="2" charset="-78"/>
            </a:rPr>
            <a:t>بررسي مفهوم تدبر در قرآن </a:t>
          </a:r>
          <a:r>
            <a:rPr lang="fa-IR" sz="1200" b="1" dirty="0" smtClean="0">
              <a:cs typeface="B Nazanin" panose="00000400000000000000" pitchFamily="2" charset="-78"/>
            </a:rPr>
            <a:t>و معرفي روش‌هاي آن</a:t>
          </a:r>
          <a:endParaRPr lang="en-US" sz="1200" b="1" dirty="0">
            <a:cs typeface="B Nazanin" panose="00000400000000000000" pitchFamily="2" charset="-78"/>
          </a:endParaRPr>
        </a:p>
      </dgm:t>
    </dgm:pt>
    <dgm:pt modelId="{299EEA13-8AED-4D47-BF1A-C9F59ADEB09E}" type="parTrans" cxnId="{2EA3440C-B79C-4F05-8BF9-366804A3F7E9}">
      <dgm:prSet/>
      <dgm:spPr/>
      <dgm:t>
        <a:bodyPr/>
        <a:lstStyle/>
        <a:p>
          <a:pPr rtl="1"/>
          <a:endParaRPr lang="en-US"/>
        </a:p>
      </dgm:t>
    </dgm:pt>
    <dgm:pt modelId="{2C67923C-DB57-42A9-8001-0F9275E652CB}" type="sibTrans" cxnId="{2EA3440C-B79C-4F05-8BF9-366804A3F7E9}">
      <dgm:prSet/>
      <dgm:spPr/>
      <dgm:t>
        <a:bodyPr/>
        <a:lstStyle/>
        <a:p>
          <a:pPr rtl="1"/>
          <a:endParaRPr lang="en-US"/>
        </a:p>
      </dgm:t>
    </dgm:pt>
    <dgm:pt modelId="{059AA19D-0583-40CF-BE90-1F2ABD0B934E}">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spcAft>
              <a:spcPts val="0"/>
            </a:spcAft>
          </a:pPr>
          <a:r>
            <a:rPr lang="fa-IR" sz="1600" b="1" dirty="0" smtClean="0">
              <a:cs typeface="B Nazanin" panose="00000400000000000000" pitchFamily="2" charset="-78"/>
            </a:rPr>
            <a:t>دانستن ويژگي‌هاي قرآن</a:t>
          </a:r>
          <a:endParaRPr lang="en-US" sz="1600" b="1" dirty="0">
            <a:cs typeface="B Nazanin" panose="00000400000000000000" pitchFamily="2" charset="-78"/>
          </a:endParaRPr>
        </a:p>
      </dgm:t>
    </dgm:pt>
    <dgm:pt modelId="{A3F860CC-F27C-4B44-8DB5-EA31294271FC}" type="parTrans" cxnId="{EA2EE469-596C-4D10-BDF8-0709F7B600B2}">
      <dgm:prSet/>
      <dgm:spPr/>
      <dgm:t>
        <a:bodyPr/>
        <a:lstStyle/>
        <a:p>
          <a:pPr rtl="1"/>
          <a:endParaRPr lang="en-US"/>
        </a:p>
      </dgm:t>
    </dgm:pt>
    <dgm:pt modelId="{F7069DD0-FC72-4752-9D6F-AD260809DB50}" type="sibTrans" cxnId="{EA2EE469-596C-4D10-BDF8-0709F7B600B2}">
      <dgm:prSet/>
      <dgm:spPr/>
      <dgm:t>
        <a:bodyPr/>
        <a:lstStyle/>
        <a:p>
          <a:pPr rtl="1"/>
          <a:endParaRPr lang="en-US"/>
        </a:p>
      </dgm:t>
    </dgm:pt>
    <dgm:pt modelId="{0C40AAA1-AA89-4CA8-BA91-7A5437781A48}">
      <dgm:prSet phldrT="[Text]" custT="1">
        <dgm:style>
          <a:lnRef idx="0">
            <a:schemeClr val="accent2"/>
          </a:lnRef>
          <a:fillRef idx="3">
            <a:schemeClr val="accent2"/>
          </a:fillRef>
          <a:effectRef idx="3">
            <a:schemeClr val="accent2"/>
          </a:effectRef>
          <a:fontRef idx="minor">
            <a:schemeClr val="lt1"/>
          </a:fontRef>
        </dgm:style>
      </dgm:prSet>
      <dgm:spPr/>
      <dgm:t>
        <a:bodyPr/>
        <a:lstStyle/>
        <a:p>
          <a:pPr rtl="1">
            <a:spcAft>
              <a:spcPts val="0"/>
            </a:spcAft>
          </a:pPr>
          <a:r>
            <a:rPr lang="fa-IR" sz="1600" b="1" dirty="0" smtClean="0">
              <a:cs typeface="B Nazanin" panose="00000400000000000000" pitchFamily="2" charset="-78"/>
            </a:rPr>
            <a:t>برخي از روش‌هاي مطالعه و فهم قرآن</a:t>
          </a:r>
          <a:endParaRPr lang="en-US" sz="1600" b="1" dirty="0">
            <a:cs typeface="B Nazanin" panose="00000400000000000000" pitchFamily="2" charset="-78"/>
          </a:endParaRPr>
        </a:p>
      </dgm:t>
    </dgm:pt>
    <dgm:pt modelId="{4057A761-29BD-41AD-9DF0-D60C6970BF05}" type="parTrans" cxnId="{AD7D5EBD-E740-48C9-BEDF-D8B4A656EE61}">
      <dgm:prSet/>
      <dgm:spPr/>
      <dgm:t>
        <a:bodyPr/>
        <a:lstStyle/>
        <a:p>
          <a:pPr rtl="1"/>
          <a:endParaRPr lang="en-US"/>
        </a:p>
      </dgm:t>
    </dgm:pt>
    <dgm:pt modelId="{4C18775E-736A-4C02-96AB-E23DBF8EB0FB}" type="sibTrans" cxnId="{AD7D5EBD-E740-48C9-BEDF-D8B4A656EE61}">
      <dgm:prSet/>
      <dgm:spPr/>
      <dgm:t>
        <a:bodyPr/>
        <a:lstStyle/>
        <a:p>
          <a:pPr rtl="1"/>
          <a:endParaRPr lang="en-US"/>
        </a:p>
      </dgm:t>
    </dgm:pt>
    <dgm:pt modelId="{1B4CCB8B-7E19-46F1-B86F-5E3CC46F8C26}">
      <dgm:prSet phldrT="[Text]">
        <dgm:style>
          <a:lnRef idx="0">
            <a:schemeClr val="accent2"/>
          </a:lnRef>
          <a:fillRef idx="3">
            <a:schemeClr val="accent2"/>
          </a:fillRef>
          <a:effectRef idx="3">
            <a:schemeClr val="accent2"/>
          </a:effectRef>
          <a:fontRef idx="minor">
            <a:schemeClr val="lt1"/>
          </a:fontRef>
        </dgm:style>
      </dgm:prSet>
      <dgm:spPr/>
      <dgm:t>
        <a:bodyPr/>
        <a:lstStyle/>
        <a:p>
          <a:pPr rtl="1"/>
          <a:r>
            <a:rPr lang="fa-IR" b="1" dirty="0" smtClean="0">
              <a:cs typeface="B Nazanin" panose="00000400000000000000" pitchFamily="2" charset="-78"/>
            </a:rPr>
            <a:t>مقدمه و فاتحه</a:t>
          </a:r>
          <a:endParaRPr lang="en-US" b="1" dirty="0">
            <a:cs typeface="B Nazanin" panose="00000400000000000000" pitchFamily="2" charset="-78"/>
          </a:endParaRPr>
        </a:p>
      </dgm:t>
    </dgm:pt>
    <dgm:pt modelId="{6B166FF9-CA70-4D0B-A0B8-5E8659A27AA5}" type="parTrans" cxnId="{AD0801C7-5EF9-4B87-A13A-2E1DC84B2323}">
      <dgm:prSet/>
      <dgm:spPr/>
      <dgm:t>
        <a:bodyPr/>
        <a:lstStyle/>
        <a:p>
          <a:pPr rtl="1"/>
          <a:endParaRPr lang="en-US"/>
        </a:p>
      </dgm:t>
    </dgm:pt>
    <dgm:pt modelId="{B9EF660A-B57C-4612-ADE6-DAC16579B240}" type="sibTrans" cxnId="{AD0801C7-5EF9-4B87-A13A-2E1DC84B2323}">
      <dgm:prSet/>
      <dgm:spPr/>
      <dgm:t>
        <a:bodyPr/>
        <a:lstStyle/>
        <a:p>
          <a:pPr rtl="1"/>
          <a:endParaRPr lang="en-US"/>
        </a:p>
      </dgm:t>
    </dgm:pt>
    <dgm:pt modelId="{31BA80C7-9581-4949-8716-F809441E4CDA}">
      <dgm:prSet phldrT="[Text]" custT="1">
        <dgm:style>
          <a:lnRef idx="0">
            <a:schemeClr val="accent5"/>
          </a:lnRef>
          <a:fillRef idx="3">
            <a:schemeClr val="accent5"/>
          </a:fillRef>
          <a:effectRef idx="3">
            <a:schemeClr val="accent5"/>
          </a:effectRef>
          <a:fontRef idx="minor">
            <a:schemeClr val="lt1"/>
          </a:fontRef>
        </dgm:style>
      </dgm:prSet>
      <dgm:spPr/>
      <dgm:t>
        <a:bodyPr/>
        <a:lstStyle/>
        <a:p>
          <a:pPr rtl="1"/>
          <a:r>
            <a:rPr lang="fa-IR" sz="1800" b="1" dirty="0" smtClean="0">
              <a:cs typeface="B Nazanin" panose="00000400000000000000" pitchFamily="2" charset="-78"/>
            </a:rPr>
            <a:t>ایمان به غیب</a:t>
          </a:r>
          <a:endParaRPr lang="en-US" sz="1800" b="1" dirty="0">
            <a:cs typeface="B Nazanin" panose="00000400000000000000" pitchFamily="2" charset="-78"/>
          </a:endParaRPr>
        </a:p>
      </dgm:t>
    </dgm:pt>
    <dgm:pt modelId="{8268A91E-260A-4A61-A0DD-A7E1D8F0F376}" type="parTrans" cxnId="{0251ED9F-2DF2-4475-8F13-7924C618C6C6}">
      <dgm:prSet/>
      <dgm:spPr/>
      <dgm:t>
        <a:bodyPr/>
        <a:lstStyle/>
        <a:p>
          <a:endParaRPr lang="en-US"/>
        </a:p>
      </dgm:t>
    </dgm:pt>
    <dgm:pt modelId="{BD0AAC7D-FF1C-47CB-AF0E-F08C5191E123}" type="sibTrans" cxnId="{0251ED9F-2DF2-4475-8F13-7924C618C6C6}">
      <dgm:prSet/>
      <dgm:spPr/>
      <dgm:t>
        <a:bodyPr/>
        <a:lstStyle/>
        <a:p>
          <a:endParaRPr lang="en-US"/>
        </a:p>
      </dgm:t>
    </dgm:pt>
    <dgm:pt modelId="{8DBD2A35-75A1-4804-87CA-3FC989B61B66}">
      <dgm:prSet phldrT="[Text]" custT="1">
        <dgm:style>
          <a:lnRef idx="0">
            <a:schemeClr val="accent5"/>
          </a:lnRef>
          <a:fillRef idx="3">
            <a:schemeClr val="accent5"/>
          </a:fillRef>
          <a:effectRef idx="3">
            <a:schemeClr val="accent5"/>
          </a:effectRef>
          <a:fontRef idx="minor">
            <a:schemeClr val="lt1"/>
          </a:fontRef>
        </dgm:style>
      </dgm:prSet>
      <dgm:spPr/>
      <dgm:t>
        <a:bodyPr/>
        <a:lstStyle/>
        <a:p>
          <a:pPr rtl="1"/>
          <a:r>
            <a:rPr lang="fa-IR" sz="1800" b="1" smtClean="0">
              <a:cs typeface="B Nazanin" panose="00000400000000000000" pitchFamily="2" charset="-78"/>
            </a:rPr>
            <a:t>ایمان به غیب</a:t>
          </a:r>
          <a:endParaRPr lang="en-US" sz="1800" b="1" dirty="0">
            <a:cs typeface="B Nazanin" panose="00000400000000000000" pitchFamily="2" charset="-78"/>
          </a:endParaRPr>
        </a:p>
      </dgm:t>
    </dgm:pt>
    <dgm:pt modelId="{F1F3D790-02F5-448B-B47D-AD78D01C7F2D}" type="parTrans" cxnId="{AC81D3C2-A8F3-4D3C-8C11-820EACB6A9AA}">
      <dgm:prSet/>
      <dgm:spPr/>
      <dgm:t>
        <a:bodyPr/>
        <a:lstStyle/>
        <a:p>
          <a:endParaRPr lang="en-US"/>
        </a:p>
      </dgm:t>
    </dgm:pt>
    <dgm:pt modelId="{BAA07878-672A-45B3-B0C7-7C51B20EBFAF}" type="sibTrans" cxnId="{AC81D3C2-A8F3-4D3C-8C11-820EACB6A9AA}">
      <dgm:prSet/>
      <dgm:spPr/>
      <dgm:t>
        <a:bodyPr/>
        <a:lstStyle/>
        <a:p>
          <a:endParaRPr lang="en-US"/>
        </a:p>
      </dgm:t>
    </dgm:pt>
    <dgm:pt modelId="{2B44BA99-57AD-4167-9B37-BEEB8C45E81A}">
      <dgm:prSet phldrT="[Text]" custT="1">
        <dgm:style>
          <a:lnRef idx="0">
            <a:schemeClr val="accent5"/>
          </a:lnRef>
          <a:fillRef idx="3">
            <a:schemeClr val="accent5"/>
          </a:fillRef>
          <a:effectRef idx="3">
            <a:schemeClr val="accent5"/>
          </a:effectRef>
          <a:fontRef idx="minor">
            <a:schemeClr val="lt1"/>
          </a:fontRef>
        </dgm:style>
      </dgm:prSet>
      <dgm:spPr/>
      <dgm:t>
        <a:bodyPr/>
        <a:lstStyle/>
        <a:p>
          <a:pPr rtl="1"/>
          <a:r>
            <a:rPr lang="fa-IR" sz="1800" b="1" dirty="0" smtClean="0">
              <a:cs typeface="B Nazanin" panose="00000400000000000000" pitchFamily="2" charset="-78"/>
            </a:rPr>
            <a:t>ایمان به غیب</a:t>
          </a:r>
          <a:endParaRPr lang="en-US" sz="1800" b="1" dirty="0">
            <a:cs typeface="B Nazanin" panose="00000400000000000000" pitchFamily="2" charset="-78"/>
          </a:endParaRPr>
        </a:p>
      </dgm:t>
    </dgm:pt>
    <dgm:pt modelId="{47F5E986-9902-4BA4-A0CF-8E9EB7698F92}" type="parTrans" cxnId="{3A066C24-949C-4937-A46F-066A40435AD6}">
      <dgm:prSet/>
      <dgm:spPr/>
      <dgm:t>
        <a:bodyPr/>
        <a:lstStyle/>
        <a:p>
          <a:endParaRPr lang="en-US"/>
        </a:p>
      </dgm:t>
    </dgm:pt>
    <dgm:pt modelId="{35E7B56F-6104-4CCD-B25A-8240912F3091}" type="sibTrans" cxnId="{3A066C24-949C-4937-A46F-066A40435AD6}">
      <dgm:prSet/>
      <dgm:spPr/>
      <dgm:t>
        <a:bodyPr/>
        <a:lstStyle/>
        <a:p>
          <a:endParaRPr lang="en-US"/>
        </a:p>
      </dgm:t>
    </dgm:pt>
    <dgm:pt modelId="{51365BDC-141A-46E1-8FD3-9822DC9F1FAB}">
      <dgm:prSet phldrT="[Text]" custT="1">
        <dgm:style>
          <a:lnRef idx="0">
            <a:schemeClr val="accent5"/>
          </a:lnRef>
          <a:fillRef idx="3">
            <a:schemeClr val="accent5"/>
          </a:fillRef>
          <a:effectRef idx="3">
            <a:schemeClr val="accent5"/>
          </a:effectRef>
          <a:fontRef idx="minor">
            <a:schemeClr val="lt1"/>
          </a:fontRef>
        </dgm:style>
      </dgm:prSet>
      <dgm:spPr/>
      <dgm:t>
        <a:bodyPr/>
        <a:lstStyle/>
        <a:p>
          <a:pPr rtl="1"/>
          <a:r>
            <a:rPr lang="fa-IR" sz="1800" b="1" dirty="0" smtClean="0">
              <a:cs typeface="B Nazanin" panose="00000400000000000000" pitchFamily="2" charset="-78"/>
            </a:rPr>
            <a:t>توجه روزافزون به خدا</a:t>
          </a:r>
          <a:endParaRPr lang="en-US" sz="1800" b="1" dirty="0">
            <a:cs typeface="B Nazanin" panose="00000400000000000000" pitchFamily="2" charset="-78"/>
          </a:endParaRPr>
        </a:p>
      </dgm:t>
    </dgm:pt>
    <dgm:pt modelId="{A91F5EA5-DC29-433C-8F4E-13E53D71C5D7}" type="parTrans" cxnId="{394E1DDE-2647-4979-BF6F-FA532D18AE38}">
      <dgm:prSet/>
      <dgm:spPr/>
      <dgm:t>
        <a:bodyPr/>
        <a:lstStyle/>
        <a:p>
          <a:endParaRPr lang="en-US"/>
        </a:p>
      </dgm:t>
    </dgm:pt>
    <dgm:pt modelId="{C2F1179B-BCB2-4D1F-95D1-94178D71FE20}" type="sibTrans" cxnId="{394E1DDE-2647-4979-BF6F-FA532D18AE38}">
      <dgm:prSet/>
      <dgm:spPr/>
      <dgm:t>
        <a:bodyPr/>
        <a:lstStyle/>
        <a:p>
          <a:endParaRPr lang="en-US"/>
        </a:p>
      </dgm:t>
    </dgm:pt>
    <dgm:pt modelId="{A429991A-ECE0-472D-870D-95E2908D10B0}">
      <dgm:prSet phldrT="[Text]" custT="1">
        <dgm:style>
          <a:lnRef idx="0">
            <a:schemeClr val="accent5"/>
          </a:lnRef>
          <a:fillRef idx="3">
            <a:schemeClr val="accent5"/>
          </a:fillRef>
          <a:effectRef idx="3">
            <a:schemeClr val="accent5"/>
          </a:effectRef>
          <a:fontRef idx="minor">
            <a:schemeClr val="lt1"/>
          </a:fontRef>
        </dgm:style>
      </dgm:prSet>
      <dgm:spPr/>
      <dgm:t>
        <a:bodyPr/>
        <a:lstStyle/>
        <a:p>
          <a:pPr rtl="1"/>
          <a:r>
            <a:rPr lang="fa-IR" sz="1800" b="1" dirty="0" smtClean="0">
              <a:cs typeface="B Nazanin" panose="00000400000000000000" pitchFamily="2" charset="-78"/>
            </a:rPr>
            <a:t>درک نیازهای مردم</a:t>
          </a:r>
          <a:endParaRPr lang="en-US" sz="1800" b="1" dirty="0">
            <a:cs typeface="B Nazanin" panose="00000400000000000000" pitchFamily="2" charset="-78"/>
          </a:endParaRPr>
        </a:p>
      </dgm:t>
    </dgm:pt>
    <dgm:pt modelId="{76FEE05C-3C19-4901-9227-8C4B3595B033}" type="parTrans" cxnId="{9F56A515-BBEC-42D3-8240-293F47BD67E2}">
      <dgm:prSet/>
      <dgm:spPr/>
      <dgm:t>
        <a:bodyPr/>
        <a:lstStyle/>
        <a:p>
          <a:endParaRPr lang="en-US"/>
        </a:p>
      </dgm:t>
    </dgm:pt>
    <dgm:pt modelId="{9D6A8AF9-3697-4E48-A6E5-83419AFE8970}" type="sibTrans" cxnId="{9F56A515-BBEC-42D3-8240-293F47BD67E2}">
      <dgm:prSet/>
      <dgm:spPr/>
      <dgm:t>
        <a:bodyPr/>
        <a:lstStyle/>
        <a:p>
          <a:endParaRPr lang="en-US"/>
        </a:p>
      </dgm:t>
    </dgm:pt>
    <dgm:pt modelId="{5B43B83C-0859-4660-B781-B9AFAC233FA5}">
      <dgm:prSet phldrT="[Text]" custT="1">
        <dgm:style>
          <a:lnRef idx="0">
            <a:schemeClr val="accent5"/>
          </a:lnRef>
          <a:fillRef idx="3">
            <a:schemeClr val="accent5"/>
          </a:fillRef>
          <a:effectRef idx="3">
            <a:schemeClr val="accent5"/>
          </a:effectRef>
          <a:fontRef idx="minor">
            <a:schemeClr val="lt1"/>
          </a:fontRef>
        </dgm:style>
      </dgm:prSet>
      <dgm:spPr/>
      <dgm:t>
        <a:bodyPr/>
        <a:lstStyle/>
        <a:p>
          <a:pPr rtl="1"/>
          <a:r>
            <a:rPr lang="fa-IR" sz="1800" b="1" smtClean="0">
              <a:cs typeface="B Nazanin" panose="00000400000000000000" pitchFamily="2" charset="-78"/>
            </a:rPr>
            <a:t>توجه به آخرت</a:t>
          </a:r>
          <a:endParaRPr lang="en-US" sz="1800" b="1" dirty="0">
            <a:cs typeface="B Nazanin" panose="00000400000000000000" pitchFamily="2" charset="-78"/>
          </a:endParaRPr>
        </a:p>
      </dgm:t>
    </dgm:pt>
    <dgm:pt modelId="{D881A64A-9CF9-4A58-AC2B-75193A06BCFE}" type="parTrans" cxnId="{53F86B81-0550-4DA1-A018-D76FCDA4559A}">
      <dgm:prSet/>
      <dgm:spPr/>
      <dgm:t>
        <a:bodyPr/>
        <a:lstStyle/>
        <a:p>
          <a:endParaRPr lang="en-US"/>
        </a:p>
      </dgm:t>
    </dgm:pt>
    <dgm:pt modelId="{00D6A37E-781E-415F-9360-CF48FE087B79}" type="sibTrans" cxnId="{53F86B81-0550-4DA1-A018-D76FCDA4559A}">
      <dgm:prSet/>
      <dgm:spPr/>
      <dgm:t>
        <a:bodyPr/>
        <a:lstStyle/>
        <a:p>
          <a:endParaRPr lang="en-US"/>
        </a:p>
      </dgm:t>
    </dgm:pt>
    <dgm:pt modelId="{1C703E18-3C19-4CEE-9482-7029497F5BE4}">
      <dgm:prSet phldrT="[Text]" custT="1">
        <dgm:style>
          <a:lnRef idx="0">
            <a:schemeClr val="accent5"/>
          </a:lnRef>
          <a:fillRef idx="3">
            <a:schemeClr val="accent5"/>
          </a:fillRef>
          <a:effectRef idx="3">
            <a:schemeClr val="accent5"/>
          </a:effectRef>
          <a:fontRef idx="minor">
            <a:schemeClr val="lt1"/>
          </a:fontRef>
        </dgm:style>
      </dgm:prSet>
      <dgm:spPr/>
      <dgm:t>
        <a:bodyPr/>
        <a:lstStyle/>
        <a:p>
          <a:pPr rtl="1"/>
          <a:r>
            <a:rPr lang="fa-IR" sz="1800" b="1" smtClean="0">
              <a:cs typeface="B Nazanin" panose="00000400000000000000" pitchFamily="2" charset="-78"/>
            </a:rPr>
            <a:t>ایمان به وحی</a:t>
          </a:r>
          <a:endParaRPr lang="en-US" sz="1800" b="1" dirty="0">
            <a:cs typeface="B Nazanin" panose="00000400000000000000" pitchFamily="2" charset="-78"/>
          </a:endParaRPr>
        </a:p>
      </dgm:t>
    </dgm:pt>
    <dgm:pt modelId="{D1A587D2-8E63-480F-B094-0FB936638061}" type="parTrans" cxnId="{6E4704B9-6F92-47BA-B4E2-C3DA0BE9FDE7}">
      <dgm:prSet/>
      <dgm:spPr/>
      <dgm:t>
        <a:bodyPr/>
        <a:lstStyle/>
        <a:p>
          <a:endParaRPr lang="en-US"/>
        </a:p>
      </dgm:t>
    </dgm:pt>
    <dgm:pt modelId="{123E0F4D-68AC-4D9F-AA5E-39F349A3C50E}" type="sibTrans" cxnId="{6E4704B9-6F92-47BA-B4E2-C3DA0BE9FDE7}">
      <dgm:prSet/>
      <dgm:spPr/>
      <dgm:t>
        <a:bodyPr/>
        <a:lstStyle/>
        <a:p>
          <a:endParaRPr lang="en-US"/>
        </a:p>
      </dgm:t>
    </dgm:pt>
    <dgm:pt modelId="{6095F231-7ACE-4C36-BD1E-5EF02B2C5DFF}">
      <dgm:prSet phldrT="[Text]" custT="1">
        <dgm:style>
          <a:lnRef idx="0">
            <a:schemeClr val="accent5"/>
          </a:lnRef>
          <a:fillRef idx="3">
            <a:schemeClr val="accent5"/>
          </a:fillRef>
          <a:effectRef idx="3">
            <a:schemeClr val="accent5"/>
          </a:effectRef>
          <a:fontRef idx="minor">
            <a:schemeClr val="lt1"/>
          </a:fontRef>
        </dgm:style>
      </dgm:prSet>
      <dgm:spPr/>
      <dgm:t>
        <a:bodyPr/>
        <a:lstStyle/>
        <a:p>
          <a:pPr rtl="1"/>
          <a:r>
            <a:rPr lang="fa-IR" sz="1800" b="1" dirty="0" smtClean="0">
              <a:cs typeface="B Nazanin" panose="00000400000000000000" pitchFamily="2" charset="-78"/>
            </a:rPr>
            <a:t>ایمان به وحی</a:t>
          </a:r>
          <a:endParaRPr lang="en-US" sz="1800" b="1" dirty="0">
            <a:cs typeface="B Nazanin" panose="00000400000000000000" pitchFamily="2" charset="-78"/>
          </a:endParaRPr>
        </a:p>
      </dgm:t>
    </dgm:pt>
    <dgm:pt modelId="{7B8D19D4-D46F-41F4-BB3C-6DDB5FABA55E}" type="parTrans" cxnId="{20BE3A9F-9BF1-492C-B031-8208DA8C42E5}">
      <dgm:prSet/>
      <dgm:spPr/>
      <dgm:t>
        <a:bodyPr/>
        <a:lstStyle/>
        <a:p>
          <a:endParaRPr lang="en-US"/>
        </a:p>
      </dgm:t>
    </dgm:pt>
    <dgm:pt modelId="{CA14AA16-E589-4FD6-BAA2-C710A8F937A9}" type="sibTrans" cxnId="{20BE3A9F-9BF1-492C-B031-8208DA8C42E5}">
      <dgm:prSet/>
      <dgm:spPr/>
      <dgm:t>
        <a:bodyPr/>
        <a:lstStyle/>
        <a:p>
          <a:endParaRPr lang="en-US"/>
        </a:p>
      </dgm:t>
    </dgm:pt>
    <dgm:pt modelId="{C4012258-F8DC-4AF6-BD62-B5E5D105CEE0}">
      <dgm:prSet phldrT="[Text]" custT="1">
        <dgm:style>
          <a:lnRef idx="0">
            <a:schemeClr val="accent5"/>
          </a:lnRef>
          <a:fillRef idx="3">
            <a:schemeClr val="accent5"/>
          </a:fillRef>
          <a:effectRef idx="3">
            <a:schemeClr val="accent5"/>
          </a:effectRef>
          <a:fontRef idx="minor">
            <a:schemeClr val="lt1"/>
          </a:fontRef>
        </dgm:style>
      </dgm:prSet>
      <dgm:spPr/>
      <dgm:t>
        <a:bodyPr/>
        <a:lstStyle/>
        <a:p>
          <a:pPr rtl="1"/>
          <a:r>
            <a:rPr lang="fa-IR" sz="1800" b="1" dirty="0" smtClean="0">
              <a:cs typeface="B Nazanin" panose="00000400000000000000" pitchFamily="2" charset="-78"/>
            </a:rPr>
            <a:t>ایمان به وحی</a:t>
          </a:r>
          <a:endParaRPr lang="en-US" sz="1800" b="1" dirty="0"/>
        </a:p>
      </dgm:t>
    </dgm:pt>
    <dgm:pt modelId="{647AC902-C3FF-4E9C-8FFA-73DBAC091D72}" type="parTrans" cxnId="{43D3727B-22D1-434C-A30A-C2952BC94687}">
      <dgm:prSet/>
      <dgm:spPr/>
      <dgm:t>
        <a:bodyPr/>
        <a:lstStyle/>
        <a:p>
          <a:endParaRPr lang="en-US"/>
        </a:p>
      </dgm:t>
    </dgm:pt>
    <dgm:pt modelId="{7E163F46-ECB4-4403-8A73-DAA1780B152D}" type="sibTrans" cxnId="{43D3727B-22D1-434C-A30A-C2952BC94687}">
      <dgm:prSet/>
      <dgm:spPr/>
      <dgm:t>
        <a:bodyPr/>
        <a:lstStyle/>
        <a:p>
          <a:endParaRPr lang="en-US"/>
        </a:p>
      </dgm:t>
    </dgm:pt>
    <dgm:pt modelId="{7C4D6557-1173-4D2F-81DE-9B3FCB9F218A}" type="pres">
      <dgm:prSet presAssocID="{3A08E211-AA77-4AEB-A52D-BAA58F215B91}" presName="diagram" presStyleCnt="0">
        <dgm:presLayoutVars>
          <dgm:chPref val="1"/>
          <dgm:dir val="rev"/>
          <dgm:animOne val="branch"/>
          <dgm:animLvl val="lvl"/>
          <dgm:resizeHandles val="exact"/>
        </dgm:presLayoutVars>
      </dgm:prSet>
      <dgm:spPr/>
      <dgm:t>
        <a:bodyPr/>
        <a:lstStyle/>
        <a:p>
          <a:endParaRPr lang="en-US"/>
        </a:p>
      </dgm:t>
    </dgm:pt>
    <dgm:pt modelId="{16AB75FE-7EAD-41E5-9777-5B7089316AF0}" type="pres">
      <dgm:prSet presAssocID="{6FFEDB4C-D24D-4480-A2C7-72EF90848711}" presName="root1" presStyleCnt="0"/>
      <dgm:spPr/>
      <dgm:t>
        <a:bodyPr/>
        <a:lstStyle/>
        <a:p>
          <a:endParaRPr lang="en-US"/>
        </a:p>
      </dgm:t>
    </dgm:pt>
    <dgm:pt modelId="{8D3355C8-43F5-47E9-8F0A-84C2DF2909D6}" type="pres">
      <dgm:prSet presAssocID="{6FFEDB4C-D24D-4480-A2C7-72EF90848711}" presName="LevelOneTextNode" presStyleLbl="node0" presStyleIdx="0" presStyleCnt="1" custScaleX="282609" custScaleY="240436" custLinFactX="100000" custLinFactNeighborX="121292" custLinFactNeighborY="150">
        <dgm:presLayoutVars>
          <dgm:chPref val="3"/>
        </dgm:presLayoutVars>
      </dgm:prSet>
      <dgm:spPr>
        <a:prstGeom prst="ellipse">
          <a:avLst/>
        </a:prstGeom>
      </dgm:spPr>
      <dgm:t>
        <a:bodyPr/>
        <a:lstStyle/>
        <a:p>
          <a:endParaRPr lang="en-US"/>
        </a:p>
      </dgm:t>
    </dgm:pt>
    <dgm:pt modelId="{E9A393C2-2AEF-4BFD-8EB7-872497040616}" type="pres">
      <dgm:prSet presAssocID="{6FFEDB4C-D24D-4480-A2C7-72EF90848711}" presName="level2hierChild" presStyleCnt="0"/>
      <dgm:spPr/>
      <dgm:t>
        <a:bodyPr/>
        <a:lstStyle/>
        <a:p>
          <a:endParaRPr lang="en-US"/>
        </a:p>
      </dgm:t>
    </dgm:pt>
    <dgm:pt modelId="{611CF354-4B46-40C9-BAD9-8137B2859A0A}" type="pres">
      <dgm:prSet presAssocID="{6B166FF9-CA70-4D0B-A0B8-5E8659A27AA5}" presName="conn2-1" presStyleLbl="parChTrans1D2" presStyleIdx="0" presStyleCnt="4"/>
      <dgm:spPr/>
      <dgm:t>
        <a:bodyPr/>
        <a:lstStyle/>
        <a:p>
          <a:endParaRPr lang="en-US"/>
        </a:p>
      </dgm:t>
    </dgm:pt>
    <dgm:pt modelId="{7751DD3E-8D5A-47AD-A49F-F5A968236827}" type="pres">
      <dgm:prSet presAssocID="{6B166FF9-CA70-4D0B-A0B8-5E8659A27AA5}" presName="connTx" presStyleLbl="parChTrans1D2" presStyleIdx="0" presStyleCnt="4"/>
      <dgm:spPr/>
      <dgm:t>
        <a:bodyPr/>
        <a:lstStyle/>
        <a:p>
          <a:endParaRPr lang="en-US"/>
        </a:p>
      </dgm:t>
    </dgm:pt>
    <dgm:pt modelId="{989F5975-A7E4-4950-9388-82FB3DCA4138}" type="pres">
      <dgm:prSet presAssocID="{1B4CCB8B-7E19-46F1-B86F-5E3CC46F8C26}" presName="root2" presStyleCnt="0"/>
      <dgm:spPr/>
      <dgm:t>
        <a:bodyPr/>
        <a:lstStyle/>
        <a:p>
          <a:endParaRPr lang="en-US"/>
        </a:p>
      </dgm:t>
    </dgm:pt>
    <dgm:pt modelId="{5758EA79-C14B-4873-B09B-EBB554AE320F}" type="pres">
      <dgm:prSet presAssocID="{1B4CCB8B-7E19-46F1-B86F-5E3CC46F8C26}" presName="LevelTwoTextNode" presStyleLbl="node2" presStyleIdx="0" presStyleCnt="4" custScaleX="241848" custScaleY="199881" custLinFactNeighborX="90099" custLinFactNeighborY="38538">
        <dgm:presLayoutVars>
          <dgm:chPref val="3"/>
        </dgm:presLayoutVars>
      </dgm:prSet>
      <dgm:spPr>
        <a:prstGeom prst="ellipse">
          <a:avLst/>
        </a:prstGeom>
      </dgm:spPr>
      <dgm:t>
        <a:bodyPr/>
        <a:lstStyle/>
        <a:p>
          <a:endParaRPr lang="en-US"/>
        </a:p>
      </dgm:t>
    </dgm:pt>
    <dgm:pt modelId="{56B1B2F5-D5B4-4586-B30B-194444D49EB9}" type="pres">
      <dgm:prSet presAssocID="{1B4CCB8B-7E19-46F1-B86F-5E3CC46F8C26}" presName="level3hierChild" presStyleCnt="0"/>
      <dgm:spPr/>
      <dgm:t>
        <a:bodyPr/>
        <a:lstStyle/>
        <a:p>
          <a:endParaRPr lang="en-US"/>
        </a:p>
      </dgm:t>
    </dgm:pt>
    <dgm:pt modelId="{14FB95E0-E7E3-4C15-B065-E97A3385AA70}" type="pres">
      <dgm:prSet presAssocID="{916E0828-43E9-4C36-8E87-F24715727E85}" presName="conn2-1" presStyleLbl="parChTrans1D2" presStyleIdx="1" presStyleCnt="4"/>
      <dgm:spPr/>
      <dgm:t>
        <a:bodyPr/>
        <a:lstStyle/>
        <a:p>
          <a:endParaRPr lang="en-US"/>
        </a:p>
      </dgm:t>
    </dgm:pt>
    <dgm:pt modelId="{C8A1360F-4FB3-4A66-BC11-8AD46C81D6D0}" type="pres">
      <dgm:prSet presAssocID="{916E0828-43E9-4C36-8E87-F24715727E85}" presName="connTx" presStyleLbl="parChTrans1D2" presStyleIdx="1" presStyleCnt="4"/>
      <dgm:spPr/>
      <dgm:t>
        <a:bodyPr/>
        <a:lstStyle/>
        <a:p>
          <a:endParaRPr lang="en-US"/>
        </a:p>
      </dgm:t>
    </dgm:pt>
    <dgm:pt modelId="{6262D110-9E86-4587-8A10-32112F6AF965}" type="pres">
      <dgm:prSet presAssocID="{E4998F4A-0A17-42F7-8488-F436DDB2DA1F}" presName="root2" presStyleCnt="0"/>
      <dgm:spPr/>
      <dgm:t>
        <a:bodyPr/>
        <a:lstStyle/>
        <a:p>
          <a:endParaRPr lang="en-US"/>
        </a:p>
      </dgm:t>
    </dgm:pt>
    <dgm:pt modelId="{AC0E54E4-183B-4818-A4BB-829C503417D7}" type="pres">
      <dgm:prSet presAssocID="{E4998F4A-0A17-42F7-8488-F436DDB2DA1F}" presName="LevelTwoTextNode" presStyleLbl="node2" presStyleIdx="1" presStyleCnt="4" custScaleX="241848" custScaleY="199881" custLinFactY="3418" custLinFactNeighborX="90099" custLinFactNeighborY="100000">
        <dgm:presLayoutVars>
          <dgm:chPref val="3"/>
        </dgm:presLayoutVars>
      </dgm:prSet>
      <dgm:spPr>
        <a:prstGeom prst="ellipse">
          <a:avLst/>
        </a:prstGeom>
      </dgm:spPr>
      <dgm:t>
        <a:bodyPr/>
        <a:lstStyle/>
        <a:p>
          <a:endParaRPr lang="en-US"/>
        </a:p>
      </dgm:t>
    </dgm:pt>
    <dgm:pt modelId="{88800DB0-A09F-4039-8436-E7B55841D89F}" type="pres">
      <dgm:prSet presAssocID="{E4998F4A-0A17-42F7-8488-F436DDB2DA1F}" presName="level3hierChild" presStyleCnt="0"/>
      <dgm:spPr/>
      <dgm:t>
        <a:bodyPr/>
        <a:lstStyle/>
        <a:p>
          <a:endParaRPr lang="en-US"/>
        </a:p>
      </dgm:t>
    </dgm:pt>
    <dgm:pt modelId="{A5F71FE1-0B3B-47F7-902F-0AA72959A479}" type="pres">
      <dgm:prSet presAssocID="{A3F860CC-F27C-4B44-8DB5-EA31294271FC}" presName="conn2-1" presStyleLbl="parChTrans1D3" presStyleIdx="0" presStyleCnt="12"/>
      <dgm:spPr/>
      <dgm:t>
        <a:bodyPr/>
        <a:lstStyle/>
        <a:p>
          <a:endParaRPr lang="en-US"/>
        </a:p>
      </dgm:t>
    </dgm:pt>
    <dgm:pt modelId="{8BF40EB8-008A-4747-BB7F-126917B26B29}" type="pres">
      <dgm:prSet presAssocID="{A3F860CC-F27C-4B44-8DB5-EA31294271FC}" presName="connTx" presStyleLbl="parChTrans1D3" presStyleIdx="0" presStyleCnt="12"/>
      <dgm:spPr/>
      <dgm:t>
        <a:bodyPr/>
        <a:lstStyle/>
        <a:p>
          <a:endParaRPr lang="en-US"/>
        </a:p>
      </dgm:t>
    </dgm:pt>
    <dgm:pt modelId="{B9905C52-A9AB-4265-8736-E33C1D0A9C87}" type="pres">
      <dgm:prSet presAssocID="{059AA19D-0583-40CF-BE90-1F2ABD0B934E}" presName="root2" presStyleCnt="0"/>
      <dgm:spPr/>
      <dgm:t>
        <a:bodyPr/>
        <a:lstStyle/>
        <a:p>
          <a:endParaRPr lang="en-US"/>
        </a:p>
      </dgm:t>
    </dgm:pt>
    <dgm:pt modelId="{7201ADC7-6E39-4466-9392-8BD0EFCCA618}" type="pres">
      <dgm:prSet presAssocID="{059AA19D-0583-40CF-BE90-1F2ABD0B934E}" presName="LevelTwoTextNode" presStyleLbl="node3" presStyleIdx="0" presStyleCnt="12" custScaleX="347933" custScaleY="192852" custLinFactNeighborX="79804" custLinFactNeighborY="-31471">
        <dgm:presLayoutVars>
          <dgm:chPref val="3"/>
        </dgm:presLayoutVars>
      </dgm:prSet>
      <dgm:spPr>
        <a:prstGeom prst="ellipse">
          <a:avLst/>
        </a:prstGeom>
      </dgm:spPr>
      <dgm:t>
        <a:bodyPr/>
        <a:lstStyle/>
        <a:p>
          <a:endParaRPr lang="en-US"/>
        </a:p>
      </dgm:t>
    </dgm:pt>
    <dgm:pt modelId="{123BEE71-2580-4E59-821D-7391E5A3ABB3}" type="pres">
      <dgm:prSet presAssocID="{059AA19D-0583-40CF-BE90-1F2ABD0B934E}" presName="level3hierChild" presStyleCnt="0"/>
      <dgm:spPr/>
      <dgm:t>
        <a:bodyPr/>
        <a:lstStyle/>
        <a:p>
          <a:endParaRPr lang="en-US"/>
        </a:p>
      </dgm:t>
    </dgm:pt>
    <dgm:pt modelId="{E6D42511-9EFA-4342-B075-E473EE894147}" type="pres">
      <dgm:prSet presAssocID="{4057A761-29BD-41AD-9DF0-D60C6970BF05}" presName="conn2-1" presStyleLbl="parChTrans1D3" presStyleIdx="1" presStyleCnt="12"/>
      <dgm:spPr/>
      <dgm:t>
        <a:bodyPr/>
        <a:lstStyle/>
        <a:p>
          <a:endParaRPr lang="en-US"/>
        </a:p>
      </dgm:t>
    </dgm:pt>
    <dgm:pt modelId="{844F236B-511C-45C4-8224-BF21E019E801}" type="pres">
      <dgm:prSet presAssocID="{4057A761-29BD-41AD-9DF0-D60C6970BF05}" presName="connTx" presStyleLbl="parChTrans1D3" presStyleIdx="1" presStyleCnt="12"/>
      <dgm:spPr/>
      <dgm:t>
        <a:bodyPr/>
        <a:lstStyle/>
        <a:p>
          <a:endParaRPr lang="en-US"/>
        </a:p>
      </dgm:t>
    </dgm:pt>
    <dgm:pt modelId="{B8C48BC7-6F46-4825-8DB4-F5C195062B30}" type="pres">
      <dgm:prSet presAssocID="{0C40AAA1-AA89-4CA8-BA91-7A5437781A48}" presName="root2" presStyleCnt="0"/>
      <dgm:spPr/>
      <dgm:t>
        <a:bodyPr/>
        <a:lstStyle/>
        <a:p>
          <a:endParaRPr lang="en-US"/>
        </a:p>
      </dgm:t>
    </dgm:pt>
    <dgm:pt modelId="{23C82AA0-84A4-4F83-9B80-D70FB961386B}" type="pres">
      <dgm:prSet presAssocID="{0C40AAA1-AA89-4CA8-BA91-7A5437781A48}" presName="LevelTwoTextNode" presStyleLbl="node3" presStyleIdx="1" presStyleCnt="12" custScaleX="347933" custScaleY="183134" custLinFactNeighborX="86389" custLinFactNeighborY="-8522">
        <dgm:presLayoutVars>
          <dgm:chPref val="3"/>
        </dgm:presLayoutVars>
      </dgm:prSet>
      <dgm:spPr>
        <a:prstGeom prst="ellipse">
          <a:avLst/>
        </a:prstGeom>
      </dgm:spPr>
      <dgm:t>
        <a:bodyPr/>
        <a:lstStyle/>
        <a:p>
          <a:endParaRPr lang="en-US"/>
        </a:p>
      </dgm:t>
    </dgm:pt>
    <dgm:pt modelId="{228C479C-6F55-4BEA-9D9A-8F7708151C47}" type="pres">
      <dgm:prSet presAssocID="{0C40AAA1-AA89-4CA8-BA91-7A5437781A48}" presName="level3hierChild" presStyleCnt="0"/>
      <dgm:spPr/>
      <dgm:t>
        <a:bodyPr/>
        <a:lstStyle/>
        <a:p>
          <a:endParaRPr lang="en-US"/>
        </a:p>
      </dgm:t>
    </dgm:pt>
    <dgm:pt modelId="{BA51B1F2-F17E-4A85-9A3E-D11CF2215BF0}" type="pres">
      <dgm:prSet presAssocID="{299EEA13-8AED-4D47-BF1A-C9F59ADEB09E}" presName="conn2-1" presStyleLbl="parChTrans1D3" presStyleIdx="2" presStyleCnt="12"/>
      <dgm:spPr/>
      <dgm:t>
        <a:bodyPr/>
        <a:lstStyle/>
        <a:p>
          <a:endParaRPr lang="en-US"/>
        </a:p>
      </dgm:t>
    </dgm:pt>
    <dgm:pt modelId="{D496AC83-8BA3-466A-A96F-7CC70143364A}" type="pres">
      <dgm:prSet presAssocID="{299EEA13-8AED-4D47-BF1A-C9F59ADEB09E}" presName="connTx" presStyleLbl="parChTrans1D3" presStyleIdx="2" presStyleCnt="12"/>
      <dgm:spPr/>
      <dgm:t>
        <a:bodyPr/>
        <a:lstStyle/>
        <a:p>
          <a:endParaRPr lang="en-US"/>
        </a:p>
      </dgm:t>
    </dgm:pt>
    <dgm:pt modelId="{F10C7B08-70A0-4F89-8FD9-F41A05E70C0F}" type="pres">
      <dgm:prSet presAssocID="{458B580E-8F1D-4F7B-8246-B8F391180BBE}" presName="root2" presStyleCnt="0"/>
      <dgm:spPr/>
      <dgm:t>
        <a:bodyPr/>
        <a:lstStyle/>
        <a:p>
          <a:endParaRPr lang="en-US"/>
        </a:p>
      </dgm:t>
    </dgm:pt>
    <dgm:pt modelId="{F78F2878-65D6-425D-B137-517BD3D83430}" type="pres">
      <dgm:prSet presAssocID="{458B580E-8F1D-4F7B-8246-B8F391180BBE}" presName="LevelTwoTextNode" presStyleLbl="node3" presStyleIdx="2" presStyleCnt="12" custScaleX="347933" custScaleY="201801" custLinFactNeighborX="92013" custLinFactNeighborY="-8500">
        <dgm:presLayoutVars>
          <dgm:chPref val="3"/>
        </dgm:presLayoutVars>
      </dgm:prSet>
      <dgm:spPr>
        <a:prstGeom prst="ellipse">
          <a:avLst/>
        </a:prstGeom>
      </dgm:spPr>
      <dgm:t>
        <a:bodyPr/>
        <a:lstStyle/>
        <a:p>
          <a:endParaRPr lang="en-US"/>
        </a:p>
      </dgm:t>
    </dgm:pt>
    <dgm:pt modelId="{F1F3A2EE-7AC4-4F1F-8F17-41023CCCFBAE}" type="pres">
      <dgm:prSet presAssocID="{458B580E-8F1D-4F7B-8246-B8F391180BBE}" presName="level3hierChild" presStyleCnt="0"/>
      <dgm:spPr/>
      <dgm:t>
        <a:bodyPr/>
        <a:lstStyle/>
        <a:p>
          <a:endParaRPr lang="en-US"/>
        </a:p>
      </dgm:t>
    </dgm:pt>
    <dgm:pt modelId="{6D649CE5-15B9-468F-BBC6-4D4815674C79}" type="pres">
      <dgm:prSet presAssocID="{CE7151EB-B596-4553-8172-B0BD24729B82}" presName="conn2-1" presStyleLbl="parChTrans1D2" presStyleIdx="2" presStyleCnt="4"/>
      <dgm:spPr/>
      <dgm:t>
        <a:bodyPr/>
        <a:lstStyle/>
        <a:p>
          <a:endParaRPr lang="en-US"/>
        </a:p>
      </dgm:t>
    </dgm:pt>
    <dgm:pt modelId="{DBC51D4F-7FE7-4CCB-81BE-93EB6BFA5C28}" type="pres">
      <dgm:prSet presAssocID="{CE7151EB-B596-4553-8172-B0BD24729B82}" presName="connTx" presStyleLbl="parChTrans1D2" presStyleIdx="2" presStyleCnt="4"/>
      <dgm:spPr/>
      <dgm:t>
        <a:bodyPr/>
        <a:lstStyle/>
        <a:p>
          <a:endParaRPr lang="en-US"/>
        </a:p>
      </dgm:t>
    </dgm:pt>
    <dgm:pt modelId="{EA5C4CE9-FE86-4A06-A26E-B66C4E0163D9}" type="pres">
      <dgm:prSet presAssocID="{D59A491C-6CFC-4EF0-AAE8-BC82A3E778AA}" presName="root2" presStyleCnt="0"/>
      <dgm:spPr/>
      <dgm:t>
        <a:bodyPr/>
        <a:lstStyle/>
        <a:p>
          <a:endParaRPr lang="en-US"/>
        </a:p>
      </dgm:t>
    </dgm:pt>
    <dgm:pt modelId="{B0E18572-BF35-4E7E-95A8-A6E9FC950190}" type="pres">
      <dgm:prSet presAssocID="{D59A491C-6CFC-4EF0-AAE8-BC82A3E778AA}" presName="LevelTwoTextNode" presStyleLbl="node2" presStyleIdx="2" presStyleCnt="4" custScaleX="241848" custScaleY="199881" custLinFactNeighborX="97957" custLinFactNeighborY="-83763">
        <dgm:presLayoutVars>
          <dgm:chPref val="3"/>
        </dgm:presLayoutVars>
      </dgm:prSet>
      <dgm:spPr>
        <a:prstGeom prst="ellipse">
          <a:avLst/>
        </a:prstGeom>
      </dgm:spPr>
      <dgm:t>
        <a:bodyPr/>
        <a:lstStyle/>
        <a:p>
          <a:endParaRPr lang="en-US"/>
        </a:p>
      </dgm:t>
    </dgm:pt>
    <dgm:pt modelId="{175B5D4E-91C8-4D47-A3A9-F20ECA91E464}" type="pres">
      <dgm:prSet presAssocID="{D59A491C-6CFC-4EF0-AAE8-BC82A3E778AA}" presName="level3hierChild" presStyleCnt="0"/>
      <dgm:spPr/>
      <dgm:t>
        <a:bodyPr/>
        <a:lstStyle/>
        <a:p>
          <a:endParaRPr lang="en-US"/>
        </a:p>
      </dgm:t>
    </dgm:pt>
    <dgm:pt modelId="{C2A22435-369D-4D1C-B97B-AFFADBC6D259}" type="pres">
      <dgm:prSet presAssocID="{1BF3D6AB-2612-4790-9A8D-72747B4911F0}" presName="conn2-1" presStyleLbl="parChTrans1D3" presStyleIdx="3" presStyleCnt="12"/>
      <dgm:spPr/>
      <dgm:t>
        <a:bodyPr/>
        <a:lstStyle/>
        <a:p>
          <a:endParaRPr lang="en-US"/>
        </a:p>
      </dgm:t>
    </dgm:pt>
    <dgm:pt modelId="{BF9431D5-44F1-47DB-92C2-FBA700A9122A}" type="pres">
      <dgm:prSet presAssocID="{1BF3D6AB-2612-4790-9A8D-72747B4911F0}" presName="connTx" presStyleLbl="parChTrans1D3" presStyleIdx="3" presStyleCnt="12"/>
      <dgm:spPr/>
      <dgm:t>
        <a:bodyPr/>
        <a:lstStyle/>
        <a:p>
          <a:endParaRPr lang="en-US"/>
        </a:p>
      </dgm:t>
    </dgm:pt>
    <dgm:pt modelId="{A800FC86-3E28-4248-BC49-737294C24A40}" type="pres">
      <dgm:prSet presAssocID="{9869640C-008E-404B-95E7-6E28A219E93E}" presName="root2" presStyleCnt="0"/>
      <dgm:spPr/>
      <dgm:t>
        <a:bodyPr/>
        <a:lstStyle/>
        <a:p>
          <a:endParaRPr lang="en-US"/>
        </a:p>
      </dgm:t>
    </dgm:pt>
    <dgm:pt modelId="{662ACB71-A745-48F1-9876-6A8A770E26B8}" type="pres">
      <dgm:prSet presAssocID="{9869640C-008E-404B-95E7-6E28A219E93E}" presName="LevelTwoTextNode" presStyleLbl="node3" presStyleIdx="3" presStyleCnt="12" custScaleX="248801" custLinFactNeighborX="42311" custLinFactNeighborY="8328">
        <dgm:presLayoutVars>
          <dgm:chPref val="3"/>
        </dgm:presLayoutVars>
      </dgm:prSet>
      <dgm:spPr>
        <a:prstGeom prst="ellipse">
          <a:avLst/>
        </a:prstGeom>
      </dgm:spPr>
      <dgm:t>
        <a:bodyPr/>
        <a:lstStyle/>
        <a:p>
          <a:endParaRPr lang="en-US"/>
        </a:p>
      </dgm:t>
    </dgm:pt>
    <dgm:pt modelId="{4CFE9955-0E6F-423A-9FAE-343475EBC4C2}" type="pres">
      <dgm:prSet presAssocID="{9869640C-008E-404B-95E7-6E28A219E93E}" presName="level3hierChild" presStyleCnt="0"/>
      <dgm:spPr/>
      <dgm:t>
        <a:bodyPr/>
        <a:lstStyle/>
        <a:p>
          <a:endParaRPr lang="en-US"/>
        </a:p>
      </dgm:t>
    </dgm:pt>
    <dgm:pt modelId="{643DC9A8-8380-4ABC-AEF2-113DF4EC2C7C}" type="pres">
      <dgm:prSet presAssocID="{F1F3D790-02F5-448B-B47D-AD78D01C7F2D}" presName="conn2-1" presStyleLbl="parChTrans1D4" presStyleIdx="0" presStyleCnt="9"/>
      <dgm:spPr/>
      <dgm:t>
        <a:bodyPr/>
        <a:lstStyle/>
        <a:p>
          <a:endParaRPr lang="en-US"/>
        </a:p>
      </dgm:t>
    </dgm:pt>
    <dgm:pt modelId="{048CD968-9716-47CD-8931-85F2F49A571C}" type="pres">
      <dgm:prSet presAssocID="{F1F3D790-02F5-448B-B47D-AD78D01C7F2D}" presName="connTx" presStyleLbl="parChTrans1D4" presStyleIdx="0" presStyleCnt="9"/>
      <dgm:spPr/>
      <dgm:t>
        <a:bodyPr/>
        <a:lstStyle/>
        <a:p>
          <a:endParaRPr lang="en-US"/>
        </a:p>
      </dgm:t>
    </dgm:pt>
    <dgm:pt modelId="{E62B6E73-A0A2-44F9-A7E7-C31A1CB6CD37}" type="pres">
      <dgm:prSet presAssocID="{8DBD2A35-75A1-4804-87CA-3FC989B61B66}" presName="root2" presStyleCnt="0"/>
      <dgm:spPr/>
    </dgm:pt>
    <dgm:pt modelId="{339CB54F-A06A-46FF-B7C7-28AB3E50218C}" type="pres">
      <dgm:prSet presAssocID="{8DBD2A35-75A1-4804-87CA-3FC989B61B66}" presName="LevelTwoTextNode" presStyleLbl="node4" presStyleIdx="0" presStyleCnt="9" custScaleX="254622" custScaleY="85873" custLinFactNeighborX="-3789" custLinFactNeighborY="8859">
        <dgm:presLayoutVars>
          <dgm:chPref val="3"/>
        </dgm:presLayoutVars>
      </dgm:prSet>
      <dgm:spPr>
        <a:prstGeom prst="roundRect">
          <a:avLst/>
        </a:prstGeom>
      </dgm:spPr>
      <dgm:t>
        <a:bodyPr/>
        <a:lstStyle/>
        <a:p>
          <a:endParaRPr lang="en-US"/>
        </a:p>
      </dgm:t>
    </dgm:pt>
    <dgm:pt modelId="{1AFD7271-8745-4210-A85B-469780CA5F7C}" type="pres">
      <dgm:prSet presAssocID="{8DBD2A35-75A1-4804-87CA-3FC989B61B66}" presName="level3hierChild" presStyleCnt="0"/>
      <dgm:spPr/>
    </dgm:pt>
    <dgm:pt modelId="{1170EBC6-AC05-49DA-BE91-1131672F3950}" type="pres">
      <dgm:prSet presAssocID="{929BF6FC-1C1E-4F0A-8045-3886D319322E}" presName="conn2-1" presStyleLbl="parChTrans1D3" presStyleIdx="4" presStyleCnt="12"/>
      <dgm:spPr/>
      <dgm:t>
        <a:bodyPr/>
        <a:lstStyle/>
        <a:p>
          <a:endParaRPr lang="en-US"/>
        </a:p>
      </dgm:t>
    </dgm:pt>
    <dgm:pt modelId="{CC2CD1B1-0EB4-42CB-88CA-1CEBE8737F14}" type="pres">
      <dgm:prSet presAssocID="{929BF6FC-1C1E-4F0A-8045-3886D319322E}" presName="connTx" presStyleLbl="parChTrans1D3" presStyleIdx="4" presStyleCnt="12"/>
      <dgm:spPr/>
      <dgm:t>
        <a:bodyPr/>
        <a:lstStyle/>
        <a:p>
          <a:endParaRPr lang="en-US"/>
        </a:p>
      </dgm:t>
    </dgm:pt>
    <dgm:pt modelId="{3E6D0BB6-0408-419E-9ED9-FFA08BB176F2}" type="pres">
      <dgm:prSet presAssocID="{9D3031A1-CA73-466E-976F-999BEC180B35}" presName="root2" presStyleCnt="0"/>
      <dgm:spPr/>
      <dgm:t>
        <a:bodyPr/>
        <a:lstStyle/>
        <a:p>
          <a:endParaRPr lang="en-US"/>
        </a:p>
      </dgm:t>
    </dgm:pt>
    <dgm:pt modelId="{D835F91F-88C7-4DB2-A8D6-3A2E12A9DC33}" type="pres">
      <dgm:prSet presAssocID="{9D3031A1-CA73-466E-976F-999BEC180B35}" presName="LevelTwoTextNode" presStyleLbl="node3" presStyleIdx="4" presStyleCnt="12" custScaleX="248801" custLinFactNeighborX="46667" custLinFactNeighborY="8328">
        <dgm:presLayoutVars>
          <dgm:chPref val="3"/>
        </dgm:presLayoutVars>
      </dgm:prSet>
      <dgm:spPr>
        <a:prstGeom prst="ellipse">
          <a:avLst/>
        </a:prstGeom>
      </dgm:spPr>
      <dgm:t>
        <a:bodyPr/>
        <a:lstStyle/>
        <a:p>
          <a:endParaRPr lang="en-US"/>
        </a:p>
      </dgm:t>
    </dgm:pt>
    <dgm:pt modelId="{13F3CEE0-E875-4C40-93B5-6CAD0B5B1773}" type="pres">
      <dgm:prSet presAssocID="{9D3031A1-CA73-466E-976F-999BEC180B35}" presName="level3hierChild" presStyleCnt="0"/>
      <dgm:spPr/>
      <dgm:t>
        <a:bodyPr/>
        <a:lstStyle/>
        <a:p>
          <a:endParaRPr lang="en-US"/>
        </a:p>
      </dgm:t>
    </dgm:pt>
    <dgm:pt modelId="{D3D12732-9C4C-4C45-83B2-C52315D755A2}" type="pres">
      <dgm:prSet presAssocID="{47F5E986-9902-4BA4-A0CF-8E9EB7698F92}" presName="conn2-1" presStyleLbl="parChTrans1D4" presStyleIdx="1" presStyleCnt="9"/>
      <dgm:spPr/>
      <dgm:t>
        <a:bodyPr/>
        <a:lstStyle/>
        <a:p>
          <a:endParaRPr lang="en-US"/>
        </a:p>
      </dgm:t>
    </dgm:pt>
    <dgm:pt modelId="{D281242F-FD7D-456E-B4F8-F4267F01DEB7}" type="pres">
      <dgm:prSet presAssocID="{47F5E986-9902-4BA4-A0CF-8E9EB7698F92}" presName="connTx" presStyleLbl="parChTrans1D4" presStyleIdx="1" presStyleCnt="9"/>
      <dgm:spPr/>
      <dgm:t>
        <a:bodyPr/>
        <a:lstStyle/>
        <a:p>
          <a:endParaRPr lang="en-US"/>
        </a:p>
      </dgm:t>
    </dgm:pt>
    <dgm:pt modelId="{B11E1EDB-4BFC-4D72-B6DF-9DB4F81FF4CA}" type="pres">
      <dgm:prSet presAssocID="{2B44BA99-57AD-4167-9B37-BEEB8C45E81A}" presName="root2" presStyleCnt="0"/>
      <dgm:spPr/>
    </dgm:pt>
    <dgm:pt modelId="{FBD2C3F9-C153-4B36-BCAC-5A1E6A3C36C6}" type="pres">
      <dgm:prSet presAssocID="{2B44BA99-57AD-4167-9B37-BEEB8C45E81A}" presName="LevelTwoTextNode" presStyleLbl="node4" presStyleIdx="1" presStyleCnt="9" custScaleX="254622" custScaleY="85873" custLinFactNeighborX="-3789" custLinFactNeighborY="7761">
        <dgm:presLayoutVars>
          <dgm:chPref val="3"/>
        </dgm:presLayoutVars>
      </dgm:prSet>
      <dgm:spPr>
        <a:prstGeom prst="roundRect">
          <a:avLst/>
        </a:prstGeom>
      </dgm:spPr>
      <dgm:t>
        <a:bodyPr/>
        <a:lstStyle/>
        <a:p>
          <a:endParaRPr lang="en-US"/>
        </a:p>
      </dgm:t>
    </dgm:pt>
    <dgm:pt modelId="{3E87B967-B847-4628-935A-4F0770F2BEEE}" type="pres">
      <dgm:prSet presAssocID="{2B44BA99-57AD-4167-9B37-BEEB8C45E81A}" presName="level3hierChild" presStyleCnt="0"/>
      <dgm:spPr/>
    </dgm:pt>
    <dgm:pt modelId="{0ABBC48F-052D-4084-8C8A-1FE69C898FAD}" type="pres">
      <dgm:prSet presAssocID="{23C61DA0-BF41-42BC-BE80-CC0832E93215}" presName="conn2-1" presStyleLbl="parChTrans1D3" presStyleIdx="5" presStyleCnt="12"/>
      <dgm:spPr/>
      <dgm:t>
        <a:bodyPr/>
        <a:lstStyle/>
        <a:p>
          <a:endParaRPr lang="en-US"/>
        </a:p>
      </dgm:t>
    </dgm:pt>
    <dgm:pt modelId="{6EA9212F-CDEE-460A-BA8A-7CA551B12FF2}" type="pres">
      <dgm:prSet presAssocID="{23C61DA0-BF41-42BC-BE80-CC0832E93215}" presName="connTx" presStyleLbl="parChTrans1D3" presStyleIdx="5" presStyleCnt="12"/>
      <dgm:spPr/>
      <dgm:t>
        <a:bodyPr/>
        <a:lstStyle/>
        <a:p>
          <a:endParaRPr lang="en-US"/>
        </a:p>
      </dgm:t>
    </dgm:pt>
    <dgm:pt modelId="{43BFC285-D77A-4C86-8C42-78B1A599B812}" type="pres">
      <dgm:prSet presAssocID="{45CF0FE0-2D49-45B1-BF32-9DB9C3FDC558}" presName="root2" presStyleCnt="0"/>
      <dgm:spPr/>
      <dgm:t>
        <a:bodyPr/>
        <a:lstStyle/>
        <a:p>
          <a:endParaRPr lang="en-US"/>
        </a:p>
      </dgm:t>
    </dgm:pt>
    <dgm:pt modelId="{2794FD1E-D95E-4C38-9C14-3C5CB58904CB}" type="pres">
      <dgm:prSet presAssocID="{45CF0FE0-2D49-45B1-BF32-9DB9C3FDC558}" presName="LevelTwoTextNode" presStyleLbl="node3" presStyleIdx="5" presStyleCnt="12" custScaleX="248801" custLinFactNeighborX="46667" custLinFactNeighborY="8328">
        <dgm:presLayoutVars>
          <dgm:chPref val="3"/>
        </dgm:presLayoutVars>
      </dgm:prSet>
      <dgm:spPr>
        <a:prstGeom prst="ellipse">
          <a:avLst/>
        </a:prstGeom>
      </dgm:spPr>
      <dgm:t>
        <a:bodyPr/>
        <a:lstStyle/>
        <a:p>
          <a:endParaRPr lang="en-US"/>
        </a:p>
      </dgm:t>
    </dgm:pt>
    <dgm:pt modelId="{8594A0AF-F069-4832-A68C-510D684C92FE}" type="pres">
      <dgm:prSet presAssocID="{45CF0FE0-2D49-45B1-BF32-9DB9C3FDC558}" presName="level3hierChild" presStyleCnt="0"/>
      <dgm:spPr/>
      <dgm:t>
        <a:bodyPr/>
        <a:lstStyle/>
        <a:p>
          <a:endParaRPr lang="en-US"/>
        </a:p>
      </dgm:t>
    </dgm:pt>
    <dgm:pt modelId="{6A17D467-A037-4955-99B2-719B7DD32D47}" type="pres">
      <dgm:prSet presAssocID="{8268A91E-260A-4A61-A0DD-A7E1D8F0F376}" presName="conn2-1" presStyleLbl="parChTrans1D4" presStyleIdx="2" presStyleCnt="9"/>
      <dgm:spPr/>
      <dgm:t>
        <a:bodyPr/>
        <a:lstStyle/>
        <a:p>
          <a:endParaRPr lang="en-US"/>
        </a:p>
      </dgm:t>
    </dgm:pt>
    <dgm:pt modelId="{876BF4FA-4F30-4C3C-B34A-449C1A22BCC6}" type="pres">
      <dgm:prSet presAssocID="{8268A91E-260A-4A61-A0DD-A7E1D8F0F376}" presName="connTx" presStyleLbl="parChTrans1D4" presStyleIdx="2" presStyleCnt="9"/>
      <dgm:spPr/>
      <dgm:t>
        <a:bodyPr/>
        <a:lstStyle/>
        <a:p>
          <a:endParaRPr lang="en-US"/>
        </a:p>
      </dgm:t>
    </dgm:pt>
    <dgm:pt modelId="{FF39A975-655A-4133-ACC0-B9C408C8E7D6}" type="pres">
      <dgm:prSet presAssocID="{31BA80C7-9581-4949-8716-F809441E4CDA}" presName="root2" presStyleCnt="0"/>
      <dgm:spPr/>
    </dgm:pt>
    <dgm:pt modelId="{7C2F68D7-F780-4EF0-B41A-F199E7278EAA}" type="pres">
      <dgm:prSet presAssocID="{31BA80C7-9581-4949-8716-F809441E4CDA}" presName="LevelTwoTextNode" presStyleLbl="node4" presStyleIdx="2" presStyleCnt="9" custScaleX="254622" custScaleY="85873" custLinFactNeighborX="-3789" custLinFactNeighborY="7761">
        <dgm:presLayoutVars>
          <dgm:chPref val="3"/>
        </dgm:presLayoutVars>
      </dgm:prSet>
      <dgm:spPr>
        <a:prstGeom prst="roundRect">
          <a:avLst/>
        </a:prstGeom>
      </dgm:spPr>
      <dgm:t>
        <a:bodyPr/>
        <a:lstStyle/>
        <a:p>
          <a:endParaRPr lang="en-US"/>
        </a:p>
      </dgm:t>
    </dgm:pt>
    <dgm:pt modelId="{31EDE077-F6B8-46DE-806C-DE6F1D240B9B}" type="pres">
      <dgm:prSet presAssocID="{31BA80C7-9581-4949-8716-F809441E4CDA}" presName="level3hierChild" presStyleCnt="0"/>
      <dgm:spPr/>
    </dgm:pt>
    <dgm:pt modelId="{5F73C3F8-DB93-40A8-A747-FABE4916E43A}" type="pres">
      <dgm:prSet presAssocID="{192D3C38-38B9-4704-9D22-709D70D921B9}" presName="conn2-1" presStyleLbl="parChTrans1D3" presStyleIdx="6" presStyleCnt="12"/>
      <dgm:spPr/>
      <dgm:t>
        <a:bodyPr/>
        <a:lstStyle/>
        <a:p>
          <a:endParaRPr lang="en-US"/>
        </a:p>
      </dgm:t>
    </dgm:pt>
    <dgm:pt modelId="{C57EC336-CD6C-4165-AF41-3D5826197A7D}" type="pres">
      <dgm:prSet presAssocID="{192D3C38-38B9-4704-9D22-709D70D921B9}" presName="connTx" presStyleLbl="parChTrans1D3" presStyleIdx="6" presStyleCnt="12"/>
      <dgm:spPr/>
      <dgm:t>
        <a:bodyPr/>
        <a:lstStyle/>
        <a:p>
          <a:endParaRPr lang="en-US"/>
        </a:p>
      </dgm:t>
    </dgm:pt>
    <dgm:pt modelId="{D9719914-FC4A-46B2-9959-5EE7FD526D3E}" type="pres">
      <dgm:prSet presAssocID="{7AABA01D-4EF7-42FA-89C8-167DF501D566}" presName="root2" presStyleCnt="0"/>
      <dgm:spPr/>
      <dgm:t>
        <a:bodyPr/>
        <a:lstStyle/>
        <a:p>
          <a:endParaRPr lang="en-US"/>
        </a:p>
      </dgm:t>
    </dgm:pt>
    <dgm:pt modelId="{319806C3-FC02-4933-AA66-414AEE5A49EF}" type="pres">
      <dgm:prSet presAssocID="{7AABA01D-4EF7-42FA-89C8-167DF501D566}" presName="LevelTwoTextNode" presStyleLbl="node3" presStyleIdx="6" presStyleCnt="12" custScaleX="248801" custScaleY="92864" custLinFactNeighborX="46667" custLinFactNeighborY="8328">
        <dgm:presLayoutVars>
          <dgm:chPref val="3"/>
        </dgm:presLayoutVars>
      </dgm:prSet>
      <dgm:spPr>
        <a:prstGeom prst="ellipse">
          <a:avLst/>
        </a:prstGeom>
      </dgm:spPr>
      <dgm:t>
        <a:bodyPr/>
        <a:lstStyle/>
        <a:p>
          <a:endParaRPr lang="en-US"/>
        </a:p>
      </dgm:t>
    </dgm:pt>
    <dgm:pt modelId="{FFA5FDEC-C069-4D25-960E-3279335BC3FE}" type="pres">
      <dgm:prSet presAssocID="{7AABA01D-4EF7-42FA-89C8-167DF501D566}" presName="level3hierChild" presStyleCnt="0"/>
      <dgm:spPr/>
      <dgm:t>
        <a:bodyPr/>
        <a:lstStyle/>
        <a:p>
          <a:endParaRPr lang="en-US"/>
        </a:p>
      </dgm:t>
    </dgm:pt>
    <dgm:pt modelId="{99135E64-4411-4EBD-BFEB-69C12920C1EB}" type="pres">
      <dgm:prSet presAssocID="{A91F5EA5-DC29-433C-8F4E-13E53D71C5D7}" presName="conn2-1" presStyleLbl="parChTrans1D4" presStyleIdx="3" presStyleCnt="9"/>
      <dgm:spPr/>
      <dgm:t>
        <a:bodyPr/>
        <a:lstStyle/>
        <a:p>
          <a:endParaRPr lang="en-US"/>
        </a:p>
      </dgm:t>
    </dgm:pt>
    <dgm:pt modelId="{0DB5A279-30AD-4F18-9F18-C420476D3087}" type="pres">
      <dgm:prSet presAssocID="{A91F5EA5-DC29-433C-8F4E-13E53D71C5D7}" presName="connTx" presStyleLbl="parChTrans1D4" presStyleIdx="3" presStyleCnt="9"/>
      <dgm:spPr/>
      <dgm:t>
        <a:bodyPr/>
        <a:lstStyle/>
        <a:p>
          <a:endParaRPr lang="en-US"/>
        </a:p>
      </dgm:t>
    </dgm:pt>
    <dgm:pt modelId="{51B7209A-86A8-424B-AE59-756CCDBD1760}" type="pres">
      <dgm:prSet presAssocID="{51365BDC-141A-46E1-8FD3-9822DC9F1FAB}" presName="root2" presStyleCnt="0"/>
      <dgm:spPr/>
    </dgm:pt>
    <dgm:pt modelId="{D18070F7-5A71-465D-A218-1D2C0133291C}" type="pres">
      <dgm:prSet presAssocID="{51365BDC-141A-46E1-8FD3-9822DC9F1FAB}" presName="LevelTwoTextNode" presStyleLbl="node4" presStyleIdx="3" presStyleCnt="9" custScaleX="254622" custScaleY="85873" custLinFactNeighborX="-3789" custLinFactNeighborY="7761">
        <dgm:presLayoutVars>
          <dgm:chPref val="3"/>
        </dgm:presLayoutVars>
      </dgm:prSet>
      <dgm:spPr>
        <a:prstGeom prst="roundRect">
          <a:avLst/>
        </a:prstGeom>
      </dgm:spPr>
      <dgm:t>
        <a:bodyPr/>
        <a:lstStyle/>
        <a:p>
          <a:endParaRPr lang="en-US"/>
        </a:p>
      </dgm:t>
    </dgm:pt>
    <dgm:pt modelId="{BA8C9F4A-E7BA-43BB-B5FA-5E1FEFC3E78B}" type="pres">
      <dgm:prSet presAssocID="{51365BDC-141A-46E1-8FD3-9822DC9F1FAB}" presName="level3hierChild" presStyleCnt="0"/>
      <dgm:spPr/>
    </dgm:pt>
    <dgm:pt modelId="{979E17BA-748A-4ADA-8702-D48C8B12C0E3}" type="pres">
      <dgm:prSet presAssocID="{287B17BB-DF68-467E-8FC2-B5A9371F62D5}" presName="conn2-1" presStyleLbl="parChTrans1D3" presStyleIdx="7" presStyleCnt="12" custSzY="926785"/>
      <dgm:spPr/>
      <dgm:t>
        <a:bodyPr/>
        <a:lstStyle/>
        <a:p>
          <a:endParaRPr lang="en-US"/>
        </a:p>
      </dgm:t>
    </dgm:pt>
    <dgm:pt modelId="{1D3407D5-744C-4B6C-9AE9-5D0DE9245154}" type="pres">
      <dgm:prSet presAssocID="{287B17BB-DF68-467E-8FC2-B5A9371F62D5}" presName="connTx" presStyleLbl="parChTrans1D3" presStyleIdx="7" presStyleCnt="12"/>
      <dgm:spPr/>
      <dgm:t>
        <a:bodyPr/>
        <a:lstStyle/>
        <a:p>
          <a:endParaRPr lang="en-US"/>
        </a:p>
      </dgm:t>
    </dgm:pt>
    <dgm:pt modelId="{C0063D85-7C77-49D7-8D42-466B6E37BE55}" type="pres">
      <dgm:prSet presAssocID="{E96843E5-F658-430A-8C45-700B32962671}" presName="root2" presStyleCnt="0"/>
      <dgm:spPr/>
      <dgm:t>
        <a:bodyPr/>
        <a:lstStyle/>
        <a:p>
          <a:endParaRPr lang="en-US"/>
        </a:p>
      </dgm:t>
    </dgm:pt>
    <dgm:pt modelId="{1101681E-9407-445D-9A64-9613EC2743B6}" type="pres">
      <dgm:prSet presAssocID="{E96843E5-F658-430A-8C45-700B32962671}" presName="LevelTwoTextNode" presStyleLbl="node3" presStyleIdx="7" presStyleCnt="12" custScaleX="248801" custLinFactNeighborX="46667" custLinFactNeighborY="8328">
        <dgm:presLayoutVars>
          <dgm:chPref val="3"/>
        </dgm:presLayoutVars>
      </dgm:prSet>
      <dgm:spPr>
        <a:prstGeom prst="ellipse">
          <a:avLst/>
        </a:prstGeom>
      </dgm:spPr>
      <dgm:t>
        <a:bodyPr/>
        <a:lstStyle/>
        <a:p>
          <a:endParaRPr lang="en-US"/>
        </a:p>
      </dgm:t>
    </dgm:pt>
    <dgm:pt modelId="{A2E4EF9D-54C7-4859-9385-5C78EFC5996D}" type="pres">
      <dgm:prSet presAssocID="{E96843E5-F658-430A-8C45-700B32962671}" presName="level3hierChild" presStyleCnt="0"/>
      <dgm:spPr/>
      <dgm:t>
        <a:bodyPr/>
        <a:lstStyle/>
        <a:p>
          <a:endParaRPr lang="en-US"/>
        </a:p>
      </dgm:t>
    </dgm:pt>
    <dgm:pt modelId="{F1EBA69E-C475-4AD2-8DA0-BD82B2EE54C0}" type="pres">
      <dgm:prSet presAssocID="{76FEE05C-3C19-4901-9227-8C4B3595B033}" presName="conn2-1" presStyleLbl="parChTrans1D4" presStyleIdx="4" presStyleCnt="9"/>
      <dgm:spPr/>
      <dgm:t>
        <a:bodyPr/>
        <a:lstStyle/>
        <a:p>
          <a:endParaRPr lang="en-US"/>
        </a:p>
      </dgm:t>
    </dgm:pt>
    <dgm:pt modelId="{23F8BCEF-BE7A-4A6D-AD2D-A0806B6006D4}" type="pres">
      <dgm:prSet presAssocID="{76FEE05C-3C19-4901-9227-8C4B3595B033}" presName="connTx" presStyleLbl="parChTrans1D4" presStyleIdx="4" presStyleCnt="9"/>
      <dgm:spPr/>
      <dgm:t>
        <a:bodyPr/>
        <a:lstStyle/>
        <a:p>
          <a:endParaRPr lang="en-US"/>
        </a:p>
      </dgm:t>
    </dgm:pt>
    <dgm:pt modelId="{7F0CE782-65E7-4FB8-8AC0-874E27098C29}" type="pres">
      <dgm:prSet presAssocID="{A429991A-ECE0-472D-870D-95E2908D10B0}" presName="root2" presStyleCnt="0"/>
      <dgm:spPr/>
    </dgm:pt>
    <dgm:pt modelId="{9F825EFC-E28C-4068-823A-253D27F213E6}" type="pres">
      <dgm:prSet presAssocID="{A429991A-ECE0-472D-870D-95E2908D10B0}" presName="LevelTwoTextNode" presStyleLbl="node4" presStyleIdx="4" presStyleCnt="9" custScaleX="254622" custScaleY="85873" custLinFactNeighborX="-3789" custLinFactNeighborY="7761">
        <dgm:presLayoutVars>
          <dgm:chPref val="3"/>
        </dgm:presLayoutVars>
      </dgm:prSet>
      <dgm:spPr>
        <a:prstGeom prst="roundRect">
          <a:avLst/>
        </a:prstGeom>
      </dgm:spPr>
      <dgm:t>
        <a:bodyPr/>
        <a:lstStyle/>
        <a:p>
          <a:endParaRPr lang="en-US"/>
        </a:p>
      </dgm:t>
    </dgm:pt>
    <dgm:pt modelId="{830549E1-E404-442B-8404-891D336C3E32}" type="pres">
      <dgm:prSet presAssocID="{A429991A-ECE0-472D-870D-95E2908D10B0}" presName="level3hierChild" presStyleCnt="0"/>
      <dgm:spPr/>
    </dgm:pt>
    <dgm:pt modelId="{2263434D-0506-41BA-AF48-636C0A669910}" type="pres">
      <dgm:prSet presAssocID="{B621CC2E-B5EE-405C-9F2C-46B1A3F8F3A2}" presName="conn2-1" presStyleLbl="parChTrans1D3" presStyleIdx="8" presStyleCnt="12" custSzY="926785"/>
      <dgm:spPr/>
      <dgm:t>
        <a:bodyPr/>
        <a:lstStyle/>
        <a:p>
          <a:endParaRPr lang="en-US"/>
        </a:p>
      </dgm:t>
    </dgm:pt>
    <dgm:pt modelId="{59D3271F-426F-4510-92B8-FBF2E0EE5D0F}" type="pres">
      <dgm:prSet presAssocID="{B621CC2E-B5EE-405C-9F2C-46B1A3F8F3A2}" presName="connTx" presStyleLbl="parChTrans1D3" presStyleIdx="8" presStyleCnt="12"/>
      <dgm:spPr/>
      <dgm:t>
        <a:bodyPr/>
        <a:lstStyle/>
        <a:p>
          <a:endParaRPr lang="en-US"/>
        </a:p>
      </dgm:t>
    </dgm:pt>
    <dgm:pt modelId="{8980ED6B-5B62-44F9-9956-CCB62BCC5DFA}" type="pres">
      <dgm:prSet presAssocID="{ECF42929-0402-4B1A-8B46-E68F7BB99A04}" presName="root2" presStyleCnt="0"/>
      <dgm:spPr/>
      <dgm:t>
        <a:bodyPr/>
        <a:lstStyle/>
        <a:p>
          <a:endParaRPr lang="en-US"/>
        </a:p>
      </dgm:t>
    </dgm:pt>
    <dgm:pt modelId="{54D1435F-B478-4105-A18F-2FDC30EC6950}" type="pres">
      <dgm:prSet presAssocID="{ECF42929-0402-4B1A-8B46-E68F7BB99A04}" presName="LevelTwoTextNode" presStyleLbl="node3" presStyleIdx="8" presStyleCnt="12" custScaleX="248801" custLinFactNeighborX="46667" custLinFactNeighborY="8328">
        <dgm:presLayoutVars>
          <dgm:chPref val="3"/>
        </dgm:presLayoutVars>
      </dgm:prSet>
      <dgm:spPr>
        <a:prstGeom prst="ellipse">
          <a:avLst/>
        </a:prstGeom>
      </dgm:spPr>
      <dgm:t>
        <a:bodyPr/>
        <a:lstStyle/>
        <a:p>
          <a:endParaRPr lang="en-US"/>
        </a:p>
      </dgm:t>
    </dgm:pt>
    <dgm:pt modelId="{B62A3510-5C44-4572-B5D8-9DC26E6A3379}" type="pres">
      <dgm:prSet presAssocID="{ECF42929-0402-4B1A-8B46-E68F7BB99A04}" presName="level3hierChild" presStyleCnt="0"/>
      <dgm:spPr/>
      <dgm:t>
        <a:bodyPr/>
        <a:lstStyle/>
        <a:p>
          <a:endParaRPr lang="en-US"/>
        </a:p>
      </dgm:t>
    </dgm:pt>
    <dgm:pt modelId="{5D175648-28AF-4AAE-949D-4A2047FB1CBB}" type="pres">
      <dgm:prSet presAssocID="{D881A64A-9CF9-4A58-AC2B-75193A06BCFE}" presName="conn2-1" presStyleLbl="parChTrans1D4" presStyleIdx="5" presStyleCnt="9"/>
      <dgm:spPr/>
      <dgm:t>
        <a:bodyPr/>
        <a:lstStyle/>
        <a:p>
          <a:endParaRPr lang="en-US"/>
        </a:p>
      </dgm:t>
    </dgm:pt>
    <dgm:pt modelId="{E8AAC0A0-C93F-45C2-922F-E5C44C1AA295}" type="pres">
      <dgm:prSet presAssocID="{D881A64A-9CF9-4A58-AC2B-75193A06BCFE}" presName="connTx" presStyleLbl="parChTrans1D4" presStyleIdx="5" presStyleCnt="9"/>
      <dgm:spPr/>
      <dgm:t>
        <a:bodyPr/>
        <a:lstStyle/>
        <a:p>
          <a:endParaRPr lang="en-US"/>
        </a:p>
      </dgm:t>
    </dgm:pt>
    <dgm:pt modelId="{ED974E5C-F041-408F-A4B5-9F0E9DAA825B}" type="pres">
      <dgm:prSet presAssocID="{5B43B83C-0859-4660-B781-B9AFAC233FA5}" presName="root2" presStyleCnt="0"/>
      <dgm:spPr/>
    </dgm:pt>
    <dgm:pt modelId="{9A7ACEC2-2DA7-441B-BC66-467DF6C79DB5}" type="pres">
      <dgm:prSet presAssocID="{5B43B83C-0859-4660-B781-B9AFAC233FA5}" presName="LevelTwoTextNode" presStyleLbl="node4" presStyleIdx="5" presStyleCnt="9" custScaleX="254622" custScaleY="85873" custLinFactNeighborX="-3789" custLinFactNeighborY="7761">
        <dgm:presLayoutVars>
          <dgm:chPref val="3"/>
        </dgm:presLayoutVars>
      </dgm:prSet>
      <dgm:spPr>
        <a:prstGeom prst="roundRect">
          <a:avLst/>
        </a:prstGeom>
      </dgm:spPr>
      <dgm:t>
        <a:bodyPr/>
        <a:lstStyle/>
        <a:p>
          <a:endParaRPr lang="en-US"/>
        </a:p>
      </dgm:t>
    </dgm:pt>
    <dgm:pt modelId="{FCE6DD64-964F-48A1-B93C-3FFF7C332A91}" type="pres">
      <dgm:prSet presAssocID="{5B43B83C-0859-4660-B781-B9AFAC233FA5}" presName="level3hierChild" presStyleCnt="0"/>
      <dgm:spPr/>
    </dgm:pt>
    <dgm:pt modelId="{966FE759-9E73-4316-A69C-E75677A4ED82}" type="pres">
      <dgm:prSet presAssocID="{91200848-D112-4CBC-984F-06EA35250B7C}" presName="conn2-1" presStyleLbl="parChTrans1D3" presStyleIdx="9" presStyleCnt="12" custSzY="926785"/>
      <dgm:spPr/>
      <dgm:t>
        <a:bodyPr/>
        <a:lstStyle/>
        <a:p>
          <a:endParaRPr lang="en-US"/>
        </a:p>
      </dgm:t>
    </dgm:pt>
    <dgm:pt modelId="{D44216DE-931A-4CC4-AA5A-9B5E638BA541}" type="pres">
      <dgm:prSet presAssocID="{91200848-D112-4CBC-984F-06EA35250B7C}" presName="connTx" presStyleLbl="parChTrans1D3" presStyleIdx="9" presStyleCnt="12"/>
      <dgm:spPr/>
      <dgm:t>
        <a:bodyPr/>
        <a:lstStyle/>
        <a:p>
          <a:endParaRPr lang="en-US"/>
        </a:p>
      </dgm:t>
    </dgm:pt>
    <dgm:pt modelId="{10208DB8-85C7-4ADB-B020-D4EE951093BF}" type="pres">
      <dgm:prSet presAssocID="{9A301E4E-B7F9-424E-A140-873669058FEF}" presName="root2" presStyleCnt="0"/>
      <dgm:spPr/>
      <dgm:t>
        <a:bodyPr/>
        <a:lstStyle/>
        <a:p>
          <a:endParaRPr lang="en-US"/>
        </a:p>
      </dgm:t>
    </dgm:pt>
    <dgm:pt modelId="{E5485476-90A6-4CA2-BCC1-98D9F1503366}" type="pres">
      <dgm:prSet presAssocID="{9A301E4E-B7F9-424E-A140-873669058FEF}" presName="LevelTwoTextNode" presStyleLbl="node3" presStyleIdx="9" presStyleCnt="12" custScaleX="248801" custLinFactNeighborX="46667" custLinFactNeighborY="8328">
        <dgm:presLayoutVars>
          <dgm:chPref val="3"/>
        </dgm:presLayoutVars>
      </dgm:prSet>
      <dgm:spPr>
        <a:prstGeom prst="ellipse">
          <a:avLst/>
        </a:prstGeom>
      </dgm:spPr>
      <dgm:t>
        <a:bodyPr/>
        <a:lstStyle/>
        <a:p>
          <a:endParaRPr lang="en-US"/>
        </a:p>
      </dgm:t>
    </dgm:pt>
    <dgm:pt modelId="{52E5E833-0852-4F8C-91C6-B1A45031AA67}" type="pres">
      <dgm:prSet presAssocID="{9A301E4E-B7F9-424E-A140-873669058FEF}" presName="level3hierChild" presStyleCnt="0"/>
      <dgm:spPr/>
      <dgm:t>
        <a:bodyPr/>
        <a:lstStyle/>
        <a:p>
          <a:endParaRPr lang="en-US"/>
        </a:p>
      </dgm:t>
    </dgm:pt>
    <dgm:pt modelId="{105C1B04-9B54-422A-B29C-7A19BBBFB234}" type="pres">
      <dgm:prSet presAssocID="{D1A587D2-8E63-480F-B094-0FB936638061}" presName="conn2-1" presStyleLbl="parChTrans1D4" presStyleIdx="6" presStyleCnt="9"/>
      <dgm:spPr/>
      <dgm:t>
        <a:bodyPr/>
        <a:lstStyle/>
        <a:p>
          <a:endParaRPr lang="en-US"/>
        </a:p>
      </dgm:t>
    </dgm:pt>
    <dgm:pt modelId="{BA3D9C4F-409E-436F-A5B0-B5F567AB630B}" type="pres">
      <dgm:prSet presAssocID="{D1A587D2-8E63-480F-B094-0FB936638061}" presName="connTx" presStyleLbl="parChTrans1D4" presStyleIdx="6" presStyleCnt="9"/>
      <dgm:spPr/>
      <dgm:t>
        <a:bodyPr/>
        <a:lstStyle/>
        <a:p>
          <a:endParaRPr lang="en-US"/>
        </a:p>
      </dgm:t>
    </dgm:pt>
    <dgm:pt modelId="{912CEB9F-8466-481F-A34F-03D2EA032504}" type="pres">
      <dgm:prSet presAssocID="{1C703E18-3C19-4CEE-9482-7029497F5BE4}" presName="root2" presStyleCnt="0"/>
      <dgm:spPr/>
    </dgm:pt>
    <dgm:pt modelId="{919CEFDB-D5D8-470C-B4A0-C0DF2BA937F0}" type="pres">
      <dgm:prSet presAssocID="{1C703E18-3C19-4CEE-9482-7029497F5BE4}" presName="LevelTwoTextNode" presStyleLbl="node4" presStyleIdx="6" presStyleCnt="9" custScaleX="254622" custScaleY="85873" custLinFactNeighborX="-3789" custLinFactNeighborY="7761">
        <dgm:presLayoutVars>
          <dgm:chPref val="3"/>
        </dgm:presLayoutVars>
      </dgm:prSet>
      <dgm:spPr>
        <a:prstGeom prst="roundRect">
          <a:avLst/>
        </a:prstGeom>
      </dgm:spPr>
      <dgm:t>
        <a:bodyPr/>
        <a:lstStyle/>
        <a:p>
          <a:endParaRPr lang="en-US"/>
        </a:p>
      </dgm:t>
    </dgm:pt>
    <dgm:pt modelId="{D20654FE-CC0C-45E9-BF69-6A75CFE9165F}" type="pres">
      <dgm:prSet presAssocID="{1C703E18-3C19-4CEE-9482-7029497F5BE4}" presName="level3hierChild" presStyleCnt="0"/>
      <dgm:spPr/>
    </dgm:pt>
    <dgm:pt modelId="{A302174E-E21F-456B-8E99-23C74CE9E197}" type="pres">
      <dgm:prSet presAssocID="{D5586742-DF9C-4172-B7CF-E9976FF12C69}" presName="conn2-1" presStyleLbl="parChTrans1D3" presStyleIdx="10" presStyleCnt="12" custSzY="926785"/>
      <dgm:spPr/>
      <dgm:t>
        <a:bodyPr/>
        <a:lstStyle/>
        <a:p>
          <a:endParaRPr lang="en-US"/>
        </a:p>
      </dgm:t>
    </dgm:pt>
    <dgm:pt modelId="{8F363CE2-A49E-407C-B52D-7F5C7C105C17}" type="pres">
      <dgm:prSet presAssocID="{D5586742-DF9C-4172-B7CF-E9976FF12C69}" presName="connTx" presStyleLbl="parChTrans1D3" presStyleIdx="10" presStyleCnt="12"/>
      <dgm:spPr/>
      <dgm:t>
        <a:bodyPr/>
        <a:lstStyle/>
        <a:p>
          <a:endParaRPr lang="en-US"/>
        </a:p>
      </dgm:t>
    </dgm:pt>
    <dgm:pt modelId="{25FA6E85-5E59-4756-9874-192A0B943B09}" type="pres">
      <dgm:prSet presAssocID="{3F140F15-D619-49D4-99F6-9A8DCA2F2F49}" presName="root2" presStyleCnt="0"/>
      <dgm:spPr/>
      <dgm:t>
        <a:bodyPr/>
        <a:lstStyle/>
        <a:p>
          <a:endParaRPr lang="en-US"/>
        </a:p>
      </dgm:t>
    </dgm:pt>
    <dgm:pt modelId="{89A717B7-3D76-40CD-B30E-8B5ED57B29B8}" type="pres">
      <dgm:prSet presAssocID="{3F140F15-D619-49D4-99F6-9A8DCA2F2F49}" presName="LevelTwoTextNode" presStyleLbl="node3" presStyleIdx="10" presStyleCnt="12" custScaleX="248801" custLinFactNeighborX="46667" custLinFactNeighborY="8328">
        <dgm:presLayoutVars>
          <dgm:chPref val="3"/>
        </dgm:presLayoutVars>
      </dgm:prSet>
      <dgm:spPr>
        <a:prstGeom prst="ellipse">
          <a:avLst/>
        </a:prstGeom>
      </dgm:spPr>
      <dgm:t>
        <a:bodyPr/>
        <a:lstStyle/>
        <a:p>
          <a:endParaRPr lang="en-US"/>
        </a:p>
      </dgm:t>
    </dgm:pt>
    <dgm:pt modelId="{10ED7EE7-2D68-41F9-83A6-0FD1DC3D3EAC}" type="pres">
      <dgm:prSet presAssocID="{3F140F15-D619-49D4-99F6-9A8DCA2F2F49}" presName="level3hierChild" presStyleCnt="0"/>
      <dgm:spPr/>
      <dgm:t>
        <a:bodyPr/>
        <a:lstStyle/>
        <a:p>
          <a:endParaRPr lang="en-US"/>
        </a:p>
      </dgm:t>
    </dgm:pt>
    <dgm:pt modelId="{62760E08-7AC0-4E3E-87F2-A2165A1EBD83}" type="pres">
      <dgm:prSet presAssocID="{7B8D19D4-D46F-41F4-BB3C-6DDB5FABA55E}" presName="conn2-1" presStyleLbl="parChTrans1D4" presStyleIdx="7" presStyleCnt="9"/>
      <dgm:spPr/>
      <dgm:t>
        <a:bodyPr/>
        <a:lstStyle/>
        <a:p>
          <a:endParaRPr lang="en-US"/>
        </a:p>
      </dgm:t>
    </dgm:pt>
    <dgm:pt modelId="{505675DE-9099-4443-BF92-4048CB9FF1D6}" type="pres">
      <dgm:prSet presAssocID="{7B8D19D4-D46F-41F4-BB3C-6DDB5FABA55E}" presName="connTx" presStyleLbl="parChTrans1D4" presStyleIdx="7" presStyleCnt="9"/>
      <dgm:spPr/>
      <dgm:t>
        <a:bodyPr/>
        <a:lstStyle/>
        <a:p>
          <a:endParaRPr lang="en-US"/>
        </a:p>
      </dgm:t>
    </dgm:pt>
    <dgm:pt modelId="{04F1D25A-CB17-4362-98C6-F74C4F1913F2}" type="pres">
      <dgm:prSet presAssocID="{6095F231-7ACE-4C36-BD1E-5EF02B2C5DFF}" presName="root2" presStyleCnt="0"/>
      <dgm:spPr/>
    </dgm:pt>
    <dgm:pt modelId="{EBB0C9EE-F4CC-4025-8B00-100AFB7A6B5F}" type="pres">
      <dgm:prSet presAssocID="{6095F231-7ACE-4C36-BD1E-5EF02B2C5DFF}" presName="LevelTwoTextNode" presStyleLbl="node4" presStyleIdx="7" presStyleCnt="9" custScaleX="254622" custScaleY="85873" custLinFactNeighborX="-3789" custLinFactNeighborY="7761">
        <dgm:presLayoutVars>
          <dgm:chPref val="3"/>
        </dgm:presLayoutVars>
      </dgm:prSet>
      <dgm:spPr>
        <a:prstGeom prst="roundRect">
          <a:avLst/>
        </a:prstGeom>
      </dgm:spPr>
      <dgm:t>
        <a:bodyPr/>
        <a:lstStyle/>
        <a:p>
          <a:endParaRPr lang="en-US"/>
        </a:p>
      </dgm:t>
    </dgm:pt>
    <dgm:pt modelId="{BC719405-7A6D-4072-9A74-8BBF0C83D07D}" type="pres">
      <dgm:prSet presAssocID="{6095F231-7ACE-4C36-BD1E-5EF02B2C5DFF}" presName="level3hierChild" presStyleCnt="0"/>
      <dgm:spPr/>
    </dgm:pt>
    <dgm:pt modelId="{4A0633E1-5315-44F3-A54D-5767FF45AF83}" type="pres">
      <dgm:prSet presAssocID="{214DD951-7677-47F7-B4DC-B285F9E2FC45}" presName="conn2-1" presStyleLbl="parChTrans1D3" presStyleIdx="11" presStyleCnt="12" custSzY="926785"/>
      <dgm:spPr/>
      <dgm:t>
        <a:bodyPr/>
        <a:lstStyle/>
        <a:p>
          <a:endParaRPr lang="en-US"/>
        </a:p>
      </dgm:t>
    </dgm:pt>
    <dgm:pt modelId="{08E0CE8F-EB34-4DD9-BB17-D8F529664D80}" type="pres">
      <dgm:prSet presAssocID="{214DD951-7677-47F7-B4DC-B285F9E2FC45}" presName="connTx" presStyleLbl="parChTrans1D3" presStyleIdx="11" presStyleCnt="12"/>
      <dgm:spPr/>
      <dgm:t>
        <a:bodyPr/>
        <a:lstStyle/>
        <a:p>
          <a:endParaRPr lang="en-US"/>
        </a:p>
      </dgm:t>
    </dgm:pt>
    <dgm:pt modelId="{5BD76566-659F-429F-9FCD-81E3B9EA7E70}" type="pres">
      <dgm:prSet presAssocID="{0A439807-3178-43A0-9439-1AD05370D71F}" presName="root2" presStyleCnt="0"/>
      <dgm:spPr/>
      <dgm:t>
        <a:bodyPr/>
        <a:lstStyle/>
        <a:p>
          <a:endParaRPr lang="en-US"/>
        </a:p>
      </dgm:t>
    </dgm:pt>
    <dgm:pt modelId="{2960F984-EE81-4941-9ACB-A0D13979520C}" type="pres">
      <dgm:prSet presAssocID="{0A439807-3178-43A0-9439-1AD05370D71F}" presName="LevelTwoTextNode" presStyleLbl="node3" presStyleIdx="11" presStyleCnt="12" custScaleX="248801" custLinFactNeighborX="49342" custLinFactNeighborY="8328">
        <dgm:presLayoutVars>
          <dgm:chPref val="3"/>
        </dgm:presLayoutVars>
      </dgm:prSet>
      <dgm:spPr>
        <a:prstGeom prst="ellipse">
          <a:avLst/>
        </a:prstGeom>
      </dgm:spPr>
      <dgm:t>
        <a:bodyPr/>
        <a:lstStyle/>
        <a:p>
          <a:endParaRPr lang="en-US"/>
        </a:p>
      </dgm:t>
    </dgm:pt>
    <dgm:pt modelId="{C831EDA2-1248-465A-99D1-39983BFD3CD8}" type="pres">
      <dgm:prSet presAssocID="{0A439807-3178-43A0-9439-1AD05370D71F}" presName="level3hierChild" presStyleCnt="0"/>
      <dgm:spPr/>
      <dgm:t>
        <a:bodyPr/>
        <a:lstStyle/>
        <a:p>
          <a:endParaRPr lang="en-US"/>
        </a:p>
      </dgm:t>
    </dgm:pt>
    <dgm:pt modelId="{0B070835-A617-4152-975A-5999433F013F}" type="pres">
      <dgm:prSet presAssocID="{647AC902-C3FF-4E9C-8FFA-73DBAC091D72}" presName="conn2-1" presStyleLbl="parChTrans1D4" presStyleIdx="8" presStyleCnt="9"/>
      <dgm:spPr/>
      <dgm:t>
        <a:bodyPr/>
        <a:lstStyle/>
        <a:p>
          <a:endParaRPr lang="en-US"/>
        </a:p>
      </dgm:t>
    </dgm:pt>
    <dgm:pt modelId="{212A5C15-A2F8-4C0C-9E64-99A4111182CD}" type="pres">
      <dgm:prSet presAssocID="{647AC902-C3FF-4E9C-8FFA-73DBAC091D72}" presName="connTx" presStyleLbl="parChTrans1D4" presStyleIdx="8" presStyleCnt="9"/>
      <dgm:spPr/>
      <dgm:t>
        <a:bodyPr/>
        <a:lstStyle/>
        <a:p>
          <a:endParaRPr lang="en-US"/>
        </a:p>
      </dgm:t>
    </dgm:pt>
    <dgm:pt modelId="{AED222B0-B536-429A-8F84-76E890FC2086}" type="pres">
      <dgm:prSet presAssocID="{C4012258-F8DC-4AF6-BD62-B5E5D105CEE0}" presName="root2" presStyleCnt="0"/>
      <dgm:spPr/>
    </dgm:pt>
    <dgm:pt modelId="{5B44209A-C4DB-4525-A2DA-7A2E3E687735}" type="pres">
      <dgm:prSet presAssocID="{C4012258-F8DC-4AF6-BD62-B5E5D105CEE0}" presName="LevelTwoTextNode" presStyleLbl="node4" presStyleIdx="8" presStyleCnt="9" custScaleX="254622" custScaleY="85873" custLinFactNeighborX="-3789" custLinFactNeighborY="2709">
        <dgm:presLayoutVars>
          <dgm:chPref val="3"/>
        </dgm:presLayoutVars>
      </dgm:prSet>
      <dgm:spPr>
        <a:prstGeom prst="roundRect">
          <a:avLst/>
        </a:prstGeom>
      </dgm:spPr>
      <dgm:t>
        <a:bodyPr/>
        <a:lstStyle/>
        <a:p>
          <a:endParaRPr lang="en-US"/>
        </a:p>
      </dgm:t>
    </dgm:pt>
    <dgm:pt modelId="{B57FD4F1-035E-4346-9944-28CA399AF003}" type="pres">
      <dgm:prSet presAssocID="{C4012258-F8DC-4AF6-BD62-B5E5D105CEE0}" presName="level3hierChild" presStyleCnt="0"/>
      <dgm:spPr/>
    </dgm:pt>
    <dgm:pt modelId="{0CE95279-D6B4-4A81-80F7-11830FE9006D}" type="pres">
      <dgm:prSet presAssocID="{44FD61E6-C452-4F9C-AA80-AFBDE2D49755}" presName="conn2-1" presStyleLbl="parChTrans1D2" presStyleIdx="3" presStyleCnt="4"/>
      <dgm:spPr/>
      <dgm:t>
        <a:bodyPr/>
        <a:lstStyle/>
        <a:p>
          <a:endParaRPr lang="en-US"/>
        </a:p>
      </dgm:t>
    </dgm:pt>
    <dgm:pt modelId="{3432E311-9365-482F-979D-1E5450F878A7}" type="pres">
      <dgm:prSet presAssocID="{44FD61E6-C452-4F9C-AA80-AFBDE2D49755}" presName="connTx" presStyleLbl="parChTrans1D2" presStyleIdx="3" presStyleCnt="4"/>
      <dgm:spPr/>
      <dgm:t>
        <a:bodyPr/>
        <a:lstStyle/>
        <a:p>
          <a:endParaRPr lang="en-US"/>
        </a:p>
      </dgm:t>
    </dgm:pt>
    <dgm:pt modelId="{95ABF4CF-3761-4F19-88BB-314DDB750F70}" type="pres">
      <dgm:prSet presAssocID="{EA1E83D6-C3F1-47BE-B9F8-B8F771EC7D26}" presName="root2" presStyleCnt="0"/>
      <dgm:spPr/>
      <dgm:t>
        <a:bodyPr/>
        <a:lstStyle/>
        <a:p>
          <a:endParaRPr lang="en-US"/>
        </a:p>
      </dgm:t>
    </dgm:pt>
    <dgm:pt modelId="{7C7CC3EF-3EF6-4192-9D1D-FCE8F9C84708}" type="pres">
      <dgm:prSet presAssocID="{EA1E83D6-C3F1-47BE-B9F8-B8F771EC7D26}" presName="LevelTwoTextNode" presStyleLbl="node2" presStyleIdx="3" presStyleCnt="4" custScaleX="241848" custScaleY="199881" custLinFactX="8082" custLinFactY="11605" custLinFactNeighborX="100000" custLinFactNeighborY="100000">
        <dgm:presLayoutVars>
          <dgm:chPref val="3"/>
        </dgm:presLayoutVars>
      </dgm:prSet>
      <dgm:spPr>
        <a:prstGeom prst="ellipse">
          <a:avLst/>
        </a:prstGeom>
      </dgm:spPr>
      <dgm:t>
        <a:bodyPr/>
        <a:lstStyle/>
        <a:p>
          <a:endParaRPr lang="en-US"/>
        </a:p>
      </dgm:t>
    </dgm:pt>
    <dgm:pt modelId="{5B39E516-2547-41C9-9896-2913FB395777}" type="pres">
      <dgm:prSet presAssocID="{EA1E83D6-C3F1-47BE-B9F8-B8F771EC7D26}" presName="level3hierChild" presStyleCnt="0"/>
      <dgm:spPr/>
      <dgm:t>
        <a:bodyPr/>
        <a:lstStyle/>
        <a:p>
          <a:endParaRPr lang="en-US"/>
        </a:p>
      </dgm:t>
    </dgm:pt>
  </dgm:ptLst>
  <dgm:cxnLst>
    <dgm:cxn modelId="{6A12EAD9-A623-41D5-AD6F-8C2F6F57B52F}" type="presOf" srcId="{D5586742-DF9C-4172-B7CF-E9976FF12C69}" destId="{A302174E-E21F-456B-8E99-23C74CE9E197}" srcOrd="0" destOrd="0" presId="urn:microsoft.com/office/officeart/2005/8/layout/hierarchy2"/>
    <dgm:cxn modelId="{93F121BC-82F5-414C-8347-4A441840CE8D}" type="presOf" srcId="{ECF42929-0402-4B1A-8B46-E68F7BB99A04}" destId="{54D1435F-B478-4105-A18F-2FDC30EC6950}" srcOrd="0" destOrd="0" presId="urn:microsoft.com/office/officeart/2005/8/layout/hierarchy2"/>
    <dgm:cxn modelId="{AD0801C7-5EF9-4B87-A13A-2E1DC84B2323}" srcId="{6FFEDB4C-D24D-4480-A2C7-72EF90848711}" destId="{1B4CCB8B-7E19-46F1-B86F-5E3CC46F8C26}" srcOrd="0" destOrd="0" parTransId="{6B166FF9-CA70-4D0B-A0B8-5E8659A27AA5}" sibTransId="{B9EF660A-B57C-4612-ADE6-DAC16579B240}"/>
    <dgm:cxn modelId="{CC319BB8-E5CF-4444-A19C-A580CB08160F}" type="presOf" srcId="{D881A64A-9CF9-4A58-AC2B-75193A06BCFE}" destId="{5D175648-28AF-4AAE-949D-4A2047FB1CBB}" srcOrd="0" destOrd="0" presId="urn:microsoft.com/office/officeart/2005/8/layout/hierarchy2"/>
    <dgm:cxn modelId="{5B8AF224-ABAF-46B4-A25E-7D7E0ACCF5ED}" type="presOf" srcId="{9A301E4E-B7F9-424E-A140-873669058FEF}" destId="{E5485476-90A6-4CA2-BCC1-98D9F1503366}" srcOrd="0" destOrd="0" presId="urn:microsoft.com/office/officeart/2005/8/layout/hierarchy2"/>
    <dgm:cxn modelId="{984B6D2E-6917-448B-A439-34D90BC0AE43}" type="presOf" srcId="{CE7151EB-B596-4553-8172-B0BD24729B82}" destId="{6D649CE5-15B9-468F-BBC6-4D4815674C79}" srcOrd="0" destOrd="0" presId="urn:microsoft.com/office/officeart/2005/8/layout/hierarchy2"/>
    <dgm:cxn modelId="{CE9C9A2A-F0A3-43E5-ACEF-8A7029F1D09E}" type="presOf" srcId="{059AA19D-0583-40CF-BE90-1F2ABD0B934E}" destId="{7201ADC7-6E39-4466-9392-8BD0EFCCA618}" srcOrd="0" destOrd="0" presId="urn:microsoft.com/office/officeart/2005/8/layout/hierarchy2"/>
    <dgm:cxn modelId="{4B0944E9-869C-4E7A-92DE-F1680F03789A}" type="presOf" srcId="{D5586742-DF9C-4172-B7CF-E9976FF12C69}" destId="{8F363CE2-A49E-407C-B52D-7F5C7C105C17}" srcOrd="1" destOrd="0" presId="urn:microsoft.com/office/officeart/2005/8/layout/hierarchy2"/>
    <dgm:cxn modelId="{2FEF07A9-2C6A-4832-8312-65AE6E6BC1CE}" type="presOf" srcId="{A429991A-ECE0-472D-870D-95E2908D10B0}" destId="{9F825EFC-E28C-4068-823A-253D27F213E6}" srcOrd="0" destOrd="0" presId="urn:microsoft.com/office/officeart/2005/8/layout/hierarchy2"/>
    <dgm:cxn modelId="{F1CEB192-7A25-44E3-9001-B50F28980C74}" srcId="{6FFEDB4C-D24D-4480-A2C7-72EF90848711}" destId="{E4998F4A-0A17-42F7-8488-F436DDB2DA1F}" srcOrd="1" destOrd="0" parTransId="{916E0828-43E9-4C36-8E87-F24715727E85}" sibTransId="{F13D6AD2-A922-4698-8449-6DB876EB5D42}"/>
    <dgm:cxn modelId="{512002A0-B833-4653-A0F3-0A753225E515}" type="presOf" srcId="{F1F3D790-02F5-448B-B47D-AD78D01C7F2D}" destId="{643DC9A8-8380-4ABC-AEF2-113DF4EC2C7C}" srcOrd="0" destOrd="0" presId="urn:microsoft.com/office/officeart/2005/8/layout/hierarchy2"/>
    <dgm:cxn modelId="{FCA8DCA8-0A2B-4BC4-9D75-75223BCC7CC2}" type="presOf" srcId="{299EEA13-8AED-4D47-BF1A-C9F59ADEB09E}" destId="{D496AC83-8BA3-466A-A96F-7CC70143364A}" srcOrd="1" destOrd="0" presId="urn:microsoft.com/office/officeart/2005/8/layout/hierarchy2"/>
    <dgm:cxn modelId="{A76B92B6-5B93-477A-976F-2767C436A20D}" type="presOf" srcId="{D59A491C-6CFC-4EF0-AAE8-BC82A3E778AA}" destId="{B0E18572-BF35-4E7E-95A8-A6E9FC950190}" srcOrd="0" destOrd="0" presId="urn:microsoft.com/office/officeart/2005/8/layout/hierarchy2"/>
    <dgm:cxn modelId="{55D5CF90-8A48-4870-AAC1-6CC5D0AB82F9}" type="presOf" srcId="{A3F860CC-F27C-4B44-8DB5-EA31294271FC}" destId="{A5F71FE1-0B3B-47F7-902F-0AA72959A479}" srcOrd="0" destOrd="0" presId="urn:microsoft.com/office/officeart/2005/8/layout/hierarchy2"/>
    <dgm:cxn modelId="{E4620D2C-C418-4A31-A142-8C96D7E1D1C1}" type="presOf" srcId="{51365BDC-141A-46E1-8FD3-9822DC9F1FAB}" destId="{D18070F7-5A71-465D-A218-1D2C0133291C}" srcOrd="0" destOrd="0" presId="urn:microsoft.com/office/officeart/2005/8/layout/hierarchy2"/>
    <dgm:cxn modelId="{43D3727B-22D1-434C-A30A-C2952BC94687}" srcId="{0A439807-3178-43A0-9439-1AD05370D71F}" destId="{C4012258-F8DC-4AF6-BD62-B5E5D105CEE0}" srcOrd="0" destOrd="0" parTransId="{647AC902-C3FF-4E9C-8FFA-73DBAC091D72}" sibTransId="{7E163F46-ECB4-4403-8A73-DAA1780B152D}"/>
    <dgm:cxn modelId="{0251ED9F-2DF2-4475-8F13-7924C618C6C6}" srcId="{45CF0FE0-2D49-45B1-BF32-9DB9C3FDC558}" destId="{31BA80C7-9581-4949-8716-F809441E4CDA}" srcOrd="0" destOrd="0" parTransId="{8268A91E-260A-4A61-A0DD-A7E1D8F0F376}" sibTransId="{BD0AAC7D-FF1C-47CB-AF0E-F08C5191E123}"/>
    <dgm:cxn modelId="{9A37EF9A-28BE-4B03-9F42-54D2008423E8}" type="presOf" srcId="{287B17BB-DF68-467E-8FC2-B5A9371F62D5}" destId="{1D3407D5-744C-4B6C-9AE9-5D0DE9245154}" srcOrd="1" destOrd="0" presId="urn:microsoft.com/office/officeart/2005/8/layout/hierarchy2"/>
    <dgm:cxn modelId="{F7DDA295-4077-4CAD-9E15-437167DAB028}" type="presOf" srcId="{3F140F15-D619-49D4-99F6-9A8DCA2F2F49}" destId="{89A717B7-3D76-40CD-B30E-8B5ED57B29B8}" srcOrd="0" destOrd="0" presId="urn:microsoft.com/office/officeart/2005/8/layout/hierarchy2"/>
    <dgm:cxn modelId="{35AA357F-D113-428C-9F50-1B6AE0BE6F89}" type="presOf" srcId="{8268A91E-260A-4A61-A0DD-A7E1D8F0F376}" destId="{876BF4FA-4F30-4C3C-B34A-449C1A22BCC6}" srcOrd="1" destOrd="0" presId="urn:microsoft.com/office/officeart/2005/8/layout/hierarchy2"/>
    <dgm:cxn modelId="{893F4D6E-D17C-4031-8897-8292B05BD318}" type="presOf" srcId="{929BF6FC-1C1E-4F0A-8045-3886D319322E}" destId="{1170EBC6-AC05-49DA-BE91-1131672F3950}" srcOrd="0" destOrd="0" presId="urn:microsoft.com/office/officeart/2005/8/layout/hierarchy2"/>
    <dgm:cxn modelId="{1FEE13E5-3135-4207-89EC-FD990B73F8F0}" type="presOf" srcId="{1C703E18-3C19-4CEE-9482-7029497F5BE4}" destId="{919CEFDB-D5D8-470C-B4A0-C0DF2BA937F0}" srcOrd="0" destOrd="0" presId="urn:microsoft.com/office/officeart/2005/8/layout/hierarchy2"/>
    <dgm:cxn modelId="{5740B5EE-B329-43BC-A5FA-28251B9B7D8A}" type="presOf" srcId="{76FEE05C-3C19-4901-9227-8C4B3595B033}" destId="{F1EBA69E-C475-4AD2-8DA0-BD82B2EE54C0}" srcOrd="0" destOrd="0" presId="urn:microsoft.com/office/officeart/2005/8/layout/hierarchy2"/>
    <dgm:cxn modelId="{9F56A515-BBEC-42D3-8240-293F47BD67E2}" srcId="{E96843E5-F658-430A-8C45-700B32962671}" destId="{A429991A-ECE0-472D-870D-95E2908D10B0}" srcOrd="0" destOrd="0" parTransId="{76FEE05C-3C19-4901-9227-8C4B3595B033}" sibTransId="{9D6A8AF9-3697-4E48-A6E5-83419AFE8970}"/>
    <dgm:cxn modelId="{22407804-D426-451E-87D4-7156E8D6FE68}" srcId="{D59A491C-6CFC-4EF0-AAE8-BC82A3E778AA}" destId="{9869640C-008E-404B-95E7-6E28A219E93E}" srcOrd="0" destOrd="0" parTransId="{1BF3D6AB-2612-4790-9A8D-72747B4911F0}" sibTransId="{AA1A7C13-8B91-4410-9083-55787442586F}"/>
    <dgm:cxn modelId="{268C31D1-EF3A-4673-A8C7-93A9404618F7}" type="presOf" srcId="{EA1E83D6-C3F1-47BE-B9F8-B8F771EC7D26}" destId="{7C7CC3EF-3EF6-4192-9D1D-FCE8F9C84708}" srcOrd="0" destOrd="0" presId="urn:microsoft.com/office/officeart/2005/8/layout/hierarchy2"/>
    <dgm:cxn modelId="{9AB1BB66-DD70-4C1E-82D2-F592F93E5245}" type="presOf" srcId="{A91F5EA5-DC29-433C-8F4E-13E53D71C5D7}" destId="{99135E64-4411-4EBD-BFEB-69C12920C1EB}" srcOrd="0" destOrd="0" presId="urn:microsoft.com/office/officeart/2005/8/layout/hierarchy2"/>
    <dgm:cxn modelId="{EA3B22D2-6639-4D0F-B60B-8E7D9551D251}" type="presOf" srcId="{8DBD2A35-75A1-4804-87CA-3FC989B61B66}" destId="{339CB54F-A06A-46FF-B7C7-28AB3E50218C}" srcOrd="0" destOrd="0" presId="urn:microsoft.com/office/officeart/2005/8/layout/hierarchy2"/>
    <dgm:cxn modelId="{86DFADA0-390F-4361-AB0B-EFC8F5B3A219}" type="presOf" srcId="{0C40AAA1-AA89-4CA8-BA91-7A5437781A48}" destId="{23C82AA0-84A4-4F83-9B80-D70FB961386B}" srcOrd="0" destOrd="0" presId="urn:microsoft.com/office/officeart/2005/8/layout/hierarchy2"/>
    <dgm:cxn modelId="{D7DADBC8-67AF-4EA8-88CB-45AED58D6242}" type="presOf" srcId="{192D3C38-38B9-4704-9D22-709D70D921B9}" destId="{C57EC336-CD6C-4165-AF41-3D5826197A7D}" srcOrd="1" destOrd="0" presId="urn:microsoft.com/office/officeart/2005/8/layout/hierarchy2"/>
    <dgm:cxn modelId="{E4118F21-F27C-4F9D-A0C9-FD0A177B4247}" srcId="{D59A491C-6CFC-4EF0-AAE8-BC82A3E778AA}" destId="{ECF42929-0402-4B1A-8B46-E68F7BB99A04}" srcOrd="5" destOrd="0" parTransId="{B621CC2E-B5EE-405C-9F2C-46B1A3F8F3A2}" sibTransId="{E9D92C9D-6837-48C2-B3BB-C003CB654460}"/>
    <dgm:cxn modelId="{F921D76F-5CF9-4B64-91D3-6536C981D0AA}" type="presOf" srcId="{6B166FF9-CA70-4D0B-A0B8-5E8659A27AA5}" destId="{7751DD3E-8D5A-47AD-A49F-F5A968236827}" srcOrd="1" destOrd="0" presId="urn:microsoft.com/office/officeart/2005/8/layout/hierarchy2"/>
    <dgm:cxn modelId="{20C219CF-9C96-4D12-8B98-99D1B76849A0}" type="presOf" srcId="{47F5E986-9902-4BA4-A0CF-8E9EB7698F92}" destId="{D281242F-FD7D-456E-B4F8-F4267F01DEB7}" srcOrd="1" destOrd="0" presId="urn:microsoft.com/office/officeart/2005/8/layout/hierarchy2"/>
    <dgm:cxn modelId="{B8A04CB1-D8DF-40C6-AF84-45456DB196CD}" type="presOf" srcId="{45CF0FE0-2D49-45B1-BF32-9DB9C3FDC558}" destId="{2794FD1E-D95E-4C38-9C14-3C5CB58904CB}" srcOrd="0" destOrd="0" presId="urn:microsoft.com/office/officeart/2005/8/layout/hierarchy2"/>
    <dgm:cxn modelId="{1AA3D2A1-FEEE-43FD-B0C4-F05CBB829547}" srcId="{D59A491C-6CFC-4EF0-AAE8-BC82A3E778AA}" destId="{7AABA01D-4EF7-42FA-89C8-167DF501D566}" srcOrd="3" destOrd="0" parTransId="{192D3C38-38B9-4704-9D22-709D70D921B9}" sibTransId="{297A3B1F-DC58-4159-961F-F30F358BA119}"/>
    <dgm:cxn modelId="{39EE8FD9-5487-4E35-8F44-A0E30D71B6F6}" type="presOf" srcId="{1B4CCB8B-7E19-46F1-B86F-5E3CC46F8C26}" destId="{5758EA79-C14B-4873-B09B-EBB554AE320F}" srcOrd="0" destOrd="0" presId="urn:microsoft.com/office/officeart/2005/8/layout/hierarchy2"/>
    <dgm:cxn modelId="{F6784E5A-2660-41BF-9E7B-0B80FE26A75E}" type="presOf" srcId="{0A439807-3178-43A0-9439-1AD05370D71F}" destId="{2960F984-EE81-4941-9ACB-A0D13979520C}" srcOrd="0" destOrd="0" presId="urn:microsoft.com/office/officeart/2005/8/layout/hierarchy2"/>
    <dgm:cxn modelId="{AC81D3C2-A8F3-4D3C-8C11-820EACB6A9AA}" srcId="{9869640C-008E-404B-95E7-6E28A219E93E}" destId="{8DBD2A35-75A1-4804-87CA-3FC989B61B66}" srcOrd="0" destOrd="0" parTransId="{F1F3D790-02F5-448B-B47D-AD78D01C7F2D}" sibTransId="{BAA07878-672A-45B3-B0C7-7C51B20EBFAF}"/>
    <dgm:cxn modelId="{5E303856-D011-4635-AB8E-621264C7476F}" type="presOf" srcId="{23C61DA0-BF41-42BC-BE80-CC0832E93215}" destId="{0ABBC48F-052D-4084-8C8A-1FE69C898FAD}" srcOrd="0" destOrd="0" presId="urn:microsoft.com/office/officeart/2005/8/layout/hierarchy2"/>
    <dgm:cxn modelId="{5AE6C0B0-62EB-45E1-920F-9B4E75275EF9}" type="presOf" srcId="{8268A91E-260A-4A61-A0DD-A7E1D8F0F376}" destId="{6A17D467-A037-4955-99B2-719B7DD32D47}" srcOrd="0" destOrd="0" presId="urn:microsoft.com/office/officeart/2005/8/layout/hierarchy2"/>
    <dgm:cxn modelId="{C11B9A41-53F6-41FC-B806-8496D0275D29}" type="presOf" srcId="{23C61DA0-BF41-42BC-BE80-CC0832E93215}" destId="{6EA9212F-CDEE-460A-BA8A-7CA551B12FF2}" srcOrd="1" destOrd="0" presId="urn:microsoft.com/office/officeart/2005/8/layout/hierarchy2"/>
    <dgm:cxn modelId="{5B25B636-BF30-4221-B329-8A79817A3BCF}" srcId="{D59A491C-6CFC-4EF0-AAE8-BC82A3E778AA}" destId="{9A301E4E-B7F9-424E-A140-873669058FEF}" srcOrd="6" destOrd="0" parTransId="{91200848-D112-4CBC-984F-06EA35250B7C}" sibTransId="{BE45E1DB-87FE-417B-B4A0-5641FB3F7786}"/>
    <dgm:cxn modelId="{3F4A64C3-63B6-4A92-A331-BE55A37EA830}" type="presOf" srcId="{647AC902-C3FF-4E9C-8FFA-73DBAC091D72}" destId="{212A5C15-A2F8-4C0C-9E64-99A4111182CD}" srcOrd="1" destOrd="0" presId="urn:microsoft.com/office/officeart/2005/8/layout/hierarchy2"/>
    <dgm:cxn modelId="{6529637B-925F-4654-AED7-1EAA958052B8}" type="presOf" srcId="{76FEE05C-3C19-4901-9227-8C4B3595B033}" destId="{23F8BCEF-BE7A-4A6D-AD2D-A0806B6006D4}" srcOrd="1" destOrd="0" presId="urn:microsoft.com/office/officeart/2005/8/layout/hierarchy2"/>
    <dgm:cxn modelId="{B629673D-CF17-4364-B8B1-96C8C319F878}" type="presOf" srcId="{299EEA13-8AED-4D47-BF1A-C9F59ADEB09E}" destId="{BA51B1F2-F17E-4A85-9A3E-D11CF2215BF0}" srcOrd="0" destOrd="0" presId="urn:microsoft.com/office/officeart/2005/8/layout/hierarchy2"/>
    <dgm:cxn modelId="{DDE747BA-BD79-4FF1-8CF2-99C0C083F977}" type="presOf" srcId="{916E0828-43E9-4C36-8E87-F24715727E85}" destId="{14FB95E0-E7E3-4C15-B065-E97A3385AA70}" srcOrd="0" destOrd="0" presId="urn:microsoft.com/office/officeart/2005/8/layout/hierarchy2"/>
    <dgm:cxn modelId="{53F86B81-0550-4DA1-A018-D76FCDA4559A}" srcId="{ECF42929-0402-4B1A-8B46-E68F7BB99A04}" destId="{5B43B83C-0859-4660-B781-B9AFAC233FA5}" srcOrd="0" destOrd="0" parTransId="{D881A64A-9CF9-4A58-AC2B-75193A06BCFE}" sibTransId="{00D6A37E-781E-415F-9360-CF48FE087B79}"/>
    <dgm:cxn modelId="{7072821A-18FD-438F-B86A-E6E6C81C7DC9}" type="presOf" srcId="{4057A761-29BD-41AD-9DF0-D60C6970BF05}" destId="{844F236B-511C-45C4-8224-BF21E019E801}" srcOrd="1" destOrd="0" presId="urn:microsoft.com/office/officeart/2005/8/layout/hierarchy2"/>
    <dgm:cxn modelId="{B21485F1-AB55-4CA8-8A52-9CA45DAF0125}" srcId="{D59A491C-6CFC-4EF0-AAE8-BC82A3E778AA}" destId="{3F140F15-D619-49D4-99F6-9A8DCA2F2F49}" srcOrd="7" destOrd="0" parTransId="{D5586742-DF9C-4172-B7CF-E9976FF12C69}" sibTransId="{1462D991-E2E7-4998-AA6F-FD0132A151AD}"/>
    <dgm:cxn modelId="{F027688C-F158-470E-A03A-7D2FACDDF690}" type="presOf" srcId="{C4012258-F8DC-4AF6-BD62-B5E5D105CEE0}" destId="{5B44209A-C4DB-4525-A2DA-7A2E3E687735}" srcOrd="0" destOrd="0" presId="urn:microsoft.com/office/officeart/2005/8/layout/hierarchy2"/>
    <dgm:cxn modelId="{E3577D28-07C0-40ED-A12D-E75D1C1092BE}" type="presOf" srcId="{44FD61E6-C452-4F9C-AA80-AFBDE2D49755}" destId="{0CE95279-D6B4-4A81-80F7-11830FE9006D}" srcOrd="0" destOrd="0" presId="urn:microsoft.com/office/officeart/2005/8/layout/hierarchy2"/>
    <dgm:cxn modelId="{782CF62F-A264-4168-9B57-78D6166123F2}" type="presOf" srcId="{CE7151EB-B596-4553-8172-B0BD24729B82}" destId="{DBC51D4F-7FE7-4CCB-81BE-93EB6BFA5C28}" srcOrd="1" destOrd="0" presId="urn:microsoft.com/office/officeart/2005/8/layout/hierarchy2"/>
    <dgm:cxn modelId="{8D342202-2ED2-4C71-A51F-9B23845DE767}" type="presOf" srcId="{6B166FF9-CA70-4D0B-A0B8-5E8659A27AA5}" destId="{611CF354-4B46-40C9-BAD9-8137B2859A0A}" srcOrd="0" destOrd="0" presId="urn:microsoft.com/office/officeart/2005/8/layout/hierarchy2"/>
    <dgm:cxn modelId="{110F3AB8-B798-4F80-B4C4-2D92F1D1B094}" type="presOf" srcId="{9D3031A1-CA73-466E-976F-999BEC180B35}" destId="{D835F91F-88C7-4DB2-A8D6-3A2E12A9DC33}" srcOrd="0" destOrd="0" presId="urn:microsoft.com/office/officeart/2005/8/layout/hierarchy2"/>
    <dgm:cxn modelId="{85B034EB-1E98-42EF-936A-07D4394A192D}" srcId="{D59A491C-6CFC-4EF0-AAE8-BC82A3E778AA}" destId="{9D3031A1-CA73-466E-976F-999BEC180B35}" srcOrd="1" destOrd="0" parTransId="{929BF6FC-1C1E-4F0A-8045-3886D319322E}" sibTransId="{9E5CBE32-DE75-4231-A078-E6A1AB42FC91}"/>
    <dgm:cxn modelId="{6112CEFA-ADC9-482C-A55E-BEF2956C6F1E}" type="presOf" srcId="{4057A761-29BD-41AD-9DF0-D60C6970BF05}" destId="{E6D42511-9EFA-4342-B075-E473EE894147}" srcOrd="0" destOrd="0" presId="urn:microsoft.com/office/officeart/2005/8/layout/hierarchy2"/>
    <dgm:cxn modelId="{3040D88A-C0D8-4104-B57D-7EE7E6EC5240}" type="presOf" srcId="{D1A587D2-8E63-480F-B094-0FB936638061}" destId="{BA3D9C4F-409E-436F-A5B0-B5F567AB630B}" srcOrd="1" destOrd="0" presId="urn:microsoft.com/office/officeart/2005/8/layout/hierarchy2"/>
    <dgm:cxn modelId="{31C5AB51-02B3-491F-9EF6-2CCFDF9DEE81}" type="presOf" srcId="{1BF3D6AB-2612-4790-9A8D-72747B4911F0}" destId="{BF9431D5-44F1-47DB-92C2-FBA700A9122A}" srcOrd="1" destOrd="0" presId="urn:microsoft.com/office/officeart/2005/8/layout/hierarchy2"/>
    <dgm:cxn modelId="{5FBAC997-9B6C-4B6F-BC21-89716F4479A5}" type="presOf" srcId="{214DD951-7677-47F7-B4DC-B285F9E2FC45}" destId="{4A0633E1-5315-44F3-A54D-5767FF45AF83}" srcOrd="0" destOrd="0" presId="urn:microsoft.com/office/officeart/2005/8/layout/hierarchy2"/>
    <dgm:cxn modelId="{0B64AE4B-EADA-4997-9D31-8B13E8C31418}" type="presOf" srcId="{7B8D19D4-D46F-41F4-BB3C-6DDB5FABA55E}" destId="{62760E08-7AC0-4E3E-87F2-A2165A1EBD83}" srcOrd="0" destOrd="0" presId="urn:microsoft.com/office/officeart/2005/8/layout/hierarchy2"/>
    <dgm:cxn modelId="{EA2EE469-596C-4D10-BDF8-0709F7B600B2}" srcId="{E4998F4A-0A17-42F7-8488-F436DDB2DA1F}" destId="{059AA19D-0583-40CF-BE90-1F2ABD0B934E}" srcOrd="0" destOrd="0" parTransId="{A3F860CC-F27C-4B44-8DB5-EA31294271FC}" sibTransId="{F7069DD0-FC72-4752-9D6F-AD260809DB50}"/>
    <dgm:cxn modelId="{77EB3014-4EBD-443F-85EF-828812CBC3C1}" type="presOf" srcId="{47F5E986-9902-4BA4-A0CF-8E9EB7698F92}" destId="{D3D12732-9C4C-4C45-83B2-C52315D755A2}" srcOrd="0" destOrd="0" presId="urn:microsoft.com/office/officeart/2005/8/layout/hierarchy2"/>
    <dgm:cxn modelId="{9BCE11F0-2FAB-4C08-A923-60E4EDD39060}" type="presOf" srcId="{B621CC2E-B5EE-405C-9F2C-46B1A3F8F3A2}" destId="{2263434D-0506-41BA-AF48-636C0A669910}" srcOrd="0" destOrd="0" presId="urn:microsoft.com/office/officeart/2005/8/layout/hierarchy2"/>
    <dgm:cxn modelId="{F7EB3198-150B-46DA-9BAC-A9BB90B98521}" type="presOf" srcId="{458B580E-8F1D-4F7B-8246-B8F391180BBE}" destId="{F78F2878-65D6-425D-B137-517BD3D83430}" srcOrd="0" destOrd="0" presId="urn:microsoft.com/office/officeart/2005/8/layout/hierarchy2"/>
    <dgm:cxn modelId="{9CB3E26A-53F3-405D-826C-F4B0A55B25F6}" type="presOf" srcId="{1BF3D6AB-2612-4790-9A8D-72747B4911F0}" destId="{C2A22435-369D-4D1C-B97B-AFFADBC6D259}" srcOrd="0" destOrd="0" presId="urn:microsoft.com/office/officeart/2005/8/layout/hierarchy2"/>
    <dgm:cxn modelId="{75592509-D293-4EDD-B3EF-4C05088E4DA2}" srcId="{6FFEDB4C-D24D-4480-A2C7-72EF90848711}" destId="{EA1E83D6-C3F1-47BE-B9F8-B8F771EC7D26}" srcOrd="3" destOrd="0" parTransId="{44FD61E6-C452-4F9C-AA80-AFBDE2D49755}" sibTransId="{6BE32AC8-8553-4836-82BB-2E6AF5F00D24}"/>
    <dgm:cxn modelId="{C347736D-8D1A-4534-9DB0-BDFA44355DF9}" type="presOf" srcId="{F1F3D790-02F5-448B-B47D-AD78D01C7F2D}" destId="{048CD968-9716-47CD-8931-85F2F49A571C}" srcOrd="1" destOrd="0" presId="urn:microsoft.com/office/officeart/2005/8/layout/hierarchy2"/>
    <dgm:cxn modelId="{902ED28E-A174-4358-9B59-F8AB8C3F9E4C}" type="presOf" srcId="{D1A587D2-8E63-480F-B094-0FB936638061}" destId="{105C1B04-9B54-422A-B29C-7A19BBBFB234}" srcOrd="0" destOrd="0" presId="urn:microsoft.com/office/officeart/2005/8/layout/hierarchy2"/>
    <dgm:cxn modelId="{127C525C-499B-43EC-AB21-02E2FE14E9A3}" srcId="{D59A491C-6CFC-4EF0-AAE8-BC82A3E778AA}" destId="{45CF0FE0-2D49-45B1-BF32-9DB9C3FDC558}" srcOrd="2" destOrd="0" parTransId="{23C61DA0-BF41-42BC-BE80-CC0832E93215}" sibTransId="{27573D50-DB79-4086-AE63-03D8D2C911A1}"/>
    <dgm:cxn modelId="{C28F8C89-B359-450C-A041-FF6DF51FC595}" type="presOf" srcId="{3A08E211-AA77-4AEB-A52D-BAA58F215B91}" destId="{7C4D6557-1173-4D2F-81DE-9B3FCB9F218A}" srcOrd="0" destOrd="0" presId="urn:microsoft.com/office/officeart/2005/8/layout/hierarchy2"/>
    <dgm:cxn modelId="{C7CD02D0-DCDA-4570-AAA1-831096D0A7E6}" type="presOf" srcId="{287B17BB-DF68-467E-8FC2-B5A9371F62D5}" destId="{979E17BA-748A-4ADA-8702-D48C8B12C0E3}" srcOrd="0" destOrd="0" presId="urn:microsoft.com/office/officeart/2005/8/layout/hierarchy2"/>
    <dgm:cxn modelId="{01B1D212-69BC-4271-B073-347A62F0C64D}" type="presOf" srcId="{6095F231-7ACE-4C36-BD1E-5EF02B2C5DFF}" destId="{EBB0C9EE-F4CC-4025-8B00-100AFB7A6B5F}" srcOrd="0" destOrd="0" presId="urn:microsoft.com/office/officeart/2005/8/layout/hierarchy2"/>
    <dgm:cxn modelId="{2EA3440C-B79C-4F05-8BF9-366804A3F7E9}" srcId="{E4998F4A-0A17-42F7-8488-F436DDB2DA1F}" destId="{458B580E-8F1D-4F7B-8246-B8F391180BBE}" srcOrd="2" destOrd="0" parTransId="{299EEA13-8AED-4D47-BF1A-C9F59ADEB09E}" sibTransId="{2C67923C-DB57-42A9-8001-0F9275E652CB}"/>
    <dgm:cxn modelId="{83D2B782-A62F-4ED5-B97F-F4B56BA82980}" type="presOf" srcId="{7AABA01D-4EF7-42FA-89C8-167DF501D566}" destId="{319806C3-FC02-4933-AA66-414AEE5A49EF}" srcOrd="0" destOrd="0" presId="urn:microsoft.com/office/officeart/2005/8/layout/hierarchy2"/>
    <dgm:cxn modelId="{E1AF42F7-3F08-48E3-A46D-7BC37FC3D8FF}" type="presOf" srcId="{E96843E5-F658-430A-8C45-700B32962671}" destId="{1101681E-9407-445D-9A64-9613EC2743B6}" srcOrd="0" destOrd="0" presId="urn:microsoft.com/office/officeart/2005/8/layout/hierarchy2"/>
    <dgm:cxn modelId="{686387A2-CE78-472E-8D13-A857CB71C18D}" srcId="{6FFEDB4C-D24D-4480-A2C7-72EF90848711}" destId="{D59A491C-6CFC-4EF0-AAE8-BC82A3E778AA}" srcOrd="2" destOrd="0" parTransId="{CE7151EB-B596-4553-8172-B0BD24729B82}" sibTransId="{BBED386F-3913-40BC-AA3E-91BE3351A951}"/>
    <dgm:cxn modelId="{13AB451A-2E57-4372-8684-22614DEB4DF9}" type="presOf" srcId="{E4998F4A-0A17-42F7-8488-F436DDB2DA1F}" destId="{AC0E54E4-183B-4818-A4BB-829C503417D7}" srcOrd="0" destOrd="0" presId="urn:microsoft.com/office/officeart/2005/8/layout/hierarchy2"/>
    <dgm:cxn modelId="{2F753317-02B2-40C9-8149-0780A3590901}" type="presOf" srcId="{192D3C38-38B9-4704-9D22-709D70D921B9}" destId="{5F73C3F8-DB93-40A8-A747-FABE4916E43A}" srcOrd="0" destOrd="0" presId="urn:microsoft.com/office/officeart/2005/8/layout/hierarchy2"/>
    <dgm:cxn modelId="{394E1DDE-2647-4979-BF6F-FA532D18AE38}" srcId="{7AABA01D-4EF7-42FA-89C8-167DF501D566}" destId="{51365BDC-141A-46E1-8FD3-9822DC9F1FAB}" srcOrd="0" destOrd="0" parTransId="{A91F5EA5-DC29-433C-8F4E-13E53D71C5D7}" sibTransId="{C2F1179B-BCB2-4D1F-95D1-94178D71FE20}"/>
    <dgm:cxn modelId="{AB490664-62D2-45AA-B525-5EEE9CB94360}" type="presOf" srcId="{7B8D19D4-D46F-41F4-BB3C-6DDB5FABA55E}" destId="{505675DE-9099-4443-BF92-4048CB9FF1D6}" srcOrd="1" destOrd="0" presId="urn:microsoft.com/office/officeart/2005/8/layout/hierarchy2"/>
    <dgm:cxn modelId="{0A60A718-53A2-454B-85EC-B2E194D6789D}" srcId="{D59A491C-6CFC-4EF0-AAE8-BC82A3E778AA}" destId="{0A439807-3178-43A0-9439-1AD05370D71F}" srcOrd="8" destOrd="0" parTransId="{214DD951-7677-47F7-B4DC-B285F9E2FC45}" sibTransId="{1128343D-7987-467B-A492-86B394529E27}"/>
    <dgm:cxn modelId="{6E4704B9-6F92-47BA-B4E2-C3DA0BE9FDE7}" srcId="{9A301E4E-B7F9-424E-A140-873669058FEF}" destId="{1C703E18-3C19-4CEE-9482-7029497F5BE4}" srcOrd="0" destOrd="0" parTransId="{D1A587D2-8E63-480F-B094-0FB936638061}" sibTransId="{123E0F4D-68AC-4D9F-AA5E-39F349A3C50E}"/>
    <dgm:cxn modelId="{BA0FF387-6355-4B8C-8AB7-5BB992B08994}" type="presOf" srcId="{31BA80C7-9581-4949-8716-F809441E4CDA}" destId="{7C2F68D7-F780-4EF0-B41A-F199E7278EAA}" srcOrd="0" destOrd="0" presId="urn:microsoft.com/office/officeart/2005/8/layout/hierarchy2"/>
    <dgm:cxn modelId="{20BE3A9F-9BF1-492C-B031-8208DA8C42E5}" srcId="{3F140F15-D619-49D4-99F6-9A8DCA2F2F49}" destId="{6095F231-7ACE-4C36-BD1E-5EF02B2C5DFF}" srcOrd="0" destOrd="0" parTransId="{7B8D19D4-D46F-41F4-BB3C-6DDB5FABA55E}" sibTransId="{CA14AA16-E589-4FD6-BAA2-C710A8F937A9}"/>
    <dgm:cxn modelId="{AD7D5EBD-E740-48C9-BEDF-D8B4A656EE61}" srcId="{E4998F4A-0A17-42F7-8488-F436DDB2DA1F}" destId="{0C40AAA1-AA89-4CA8-BA91-7A5437781A48}" srcOrd="1" destOrd="0" parTransId="{4057A761-29BD-41AD-9DF0-D60C6970BF05}" sibTransId="{4C18775E-736A-4C02-96AB-E23DBF8EB0FB}"/>
    <dgm:cxn modelId="{92E4D577-3B04-4701-83C8-73DCD40B4A7F}" type="presOf" srcId="{2B44BA99-57AD-4167-9B37-BEEB8C45E81A}" destId="{FBD2C3F9-C153-4B36-BCAC-5A1E6A3C36C6}" srcOrd="0" destOrd="0" presId="urn:microsoft.com/office/officeart/2005/8/layout/hierarchy2"/>
    <dgm:cxn modelId="{D32CE104-E7A6-4C71-AF24-30CBD78E299C}" type="presOf" srcId="{6FFEDB4C-D24D-4480-A2C7-72EF90848711}" destId="{8D3355C8-43F5-47E9-8F0A-84C2DF2909D6}" srcOrd="0" destOrd="0" presId="urn:microsoft.com/office/officeart/2005/8/layout/hierarchy2"/>
    <dgm:cxn modelId="{46274646-7AE7-48FD-B729-EAF8A29CA39B}" type="presOf" srcId="{5B43B83C-0859-4660-B781-B9AFAC233FA5}" destId="{9A7ACEC2-2DA7-441B-BC66-467DF6C79DB5}" srcOrd="0" destOrd="0" presId="urn:microsoft.com/office/officeart/2005/8/layout/hierarchy2"/>
    <dgm:cxn modelId="{4DB1D7E8-7DA7-4E04-A751-A6832BD7580D}" type="presOf" srcId="{A3F860CC-F27C-4B44-8DB5-EA31294271FC}" destId="{8BF40EB8-008A-4747-BB7F-126917B26B29}" srcOrd="1" destOrd="0" presId="urn:microsoft.com/office/officeart/2005/8/layout/hierarchy2"/>
    <dgm:cxn modelId="{3A512271-556D-4A20-ADC0-B7BDDAE44662}" srcId="{D59A491C-6CFC-4EF0-AAE8-BC82A3E778AA}" destId="{E96843E5-F658-430A-8C45-700B32962671}" srcOrd="4" destOrd="0" parTransId="{287B17BB-DF68-467E-8FC2-B5A9371F62D5}" sibTransId="{09574B02-5BB8-47CC-A27C-948F198D0CBF}"/>
    <dgm:cxn modelId="{E1233623-A5F4-4D60-BB3E-39540B4C2A80}" type="presOf" srcId="{9869640C-008E-404B-95E7-6E28A219E93E}" destId="{662ACB71-A745-48F1-9876-6A8A770E26B8}" srcOrd="0" destOrd="0" presId="urn:microsoft.com/office/officeart/2005/8/layout/hierarchy2"/>
    <dgm:cxn modelId="{155CA10B-B3BC-4473-BCC7-E3F9185F4823}" type="presOf" srcId="{214DD951-7677-47F7-B4DC-B285F9E2FC45}" destId="{08E0CE8F-EB34-4DD9-BB17-D8F529664D80}" srcOrd="1" destOrd="0" presId="urn:microsoft.com/office/officeart/2005/8/layout/hierarchy2"/>
    <dgm:cxn modelId="{40E823EB-67A7-4F05-882B-BAEC03A52851}" type="presOf" srcId="{91200848-D112-4CBC-984F-06EA35250B7C}" destId="{966FE759-9E73-4316-A69C-E75677A4ED82}" srcOrd="0" destOrd="0" presId="urn:microsoft.com/office/officeart/2005/8/layout/hierarchy2"/>
    <dgm:cxn modelId="{3A066C24-949C-4937-A46F-066A40435AD6}" srcId="{9D3031A1-CA73-466E-976F-999BEC180B35}" destId="{2B44BA99-57AD-4167-9B37-BEEB8C45E81A}" srcOrd="0" destOrd="0" parTransId="{47F5E986-9902-4BA4-A0CF-8E9EB7698F92}" sibTransId="{35E7B56F-6104-4CCD-B25A-8240912F3091}"/>
    <dgm:cxn modelId="{E8343814-E05E-4E5C-B565-EEB90751B5D7}" type="presOf" srcId="{91200848-D112-4CBC-984F-06EA35250B7C}" destId="{D44216DE-931A-4CC4-AA5A-9B5E638BA541}" srcOrd="1" destOrd="0" presId="urn:microsoft.com/office/officeart/2005/8/layout/hierarchy2"/>
    <dgm:cxn modelId="{8F8360B2-9493-4633-9BF4-31E92FE3E379}" type="presOf" srcId="{44FD61E6-C452-4F9C-AA80-AFBDE2D49755}" destId="{3432E311-9365-482F-979D-1E5450F878A7}" srcOrd="1" destOrd="0" presId="urn:microsoft.com/office/officeart/2005/8/layout/hierarchy2"/>
    <dgm:cxn modelId="{B1C77026-74F8-436B-9C80-F57E409B73A1}" type="presOf" srcId="{929BF6FC-1C1E-4F0A-8045-3886D319322E}" destId="{CC2CD1B1-0EB4-42CB-88CA-1CEBE8737F14}" srcOrd="1" destOrd="0" presId="urn:microsoft.com/office/officeart/2005/8/layout/hierarchy2"/>
    <dgm:cxn modelId="{D8965076-B2C1-49CC-8C46-7E1EE9968223}" srcId="{3A08E211-AA77-4AEB-A52D-BAA58F215B91}" destId="{6FFEDB4C-D24D-4480-A2C7-72EF90848711}" srcOrd="0" destOrd="0" parTransId="{AC48B835-ECE1-48BE-AD26-FBF3F2D52513}" sibTransId="{6AB91B67-0162-477B-8BA8-65A721FC6B2F}"/>
    <dgm:cxn modelId="{743DE311-5B80-42C2-89E4-6C93EC39237D}" type="presOf" srcId="{647AC902-C3FF-4E9C-8FFA-73DBAC091D72}" destId="{0B070835-A617-4152-975A-5999433F013F}" srcOrd="0" destOrd="0" presId="urn:microsoft.com/office/officeart/2005/8/layout/hierarchy2"/>
    <dgm:cxn modelId="{79B44042-B4FA-49A8-BFF9-9230536D46A7}" type="presOf" srcId="{B621CC2E-B5EE-405C-9F2C-46B1A3F8F3A2}" destId="{59D3271F-426F-4510-92B8-FBF2E0EE5D0F}" srcOrd="1" destOrd="0" presId="urn:microsoft.com/office/officeart/2005/8/layout/hierarchy2"/>
    <dgm:cxn modelId="{A5818F61-5E71-4D42-8C33-646B4FF19F59}" type="presOf" srcId="{A91F5EA5-DC29-433C-8F4E-13E53D71C5D7}" destId="{0DB5A279-30AD-4F18-9F18-C420476D3087}" srcOrd="1" destOrd="0" presId="urn:microsoft.com/office/officeart/2005/8/layout/hierarchy2"/>
    <dgm:cxn modelId="{5ECF9549-A3EF-4D3A-8529-6C0981D5F391}" type="presOf" srcId="{916E0828-43E9-4C36-8E87-F24715727E85}" destId="{C8A1360F-4FB3-4A66-BC11-8AD46C81D6D0}" srcOrd="1" destOrd="0" presId="urn:microsoft.com/office/officeart/2005/8/layout/hierarchy2"/>
    <dgm:cxn modelId="{8F53DAB3-0597-4953-A7F2-1AEF31998CE6}" type="presOf" srcId="{D881A64A-9CF9-4A58-AC2B-75193A06BCFE}" destId="{E8AAC0A0-C93F-45C2-922F-E5C44C1AA295}" srcOrd="1" destOrd="0" presId="urn:microsoft.com/office/officeart/2005/8/layout/hierarchy2"/>
    <dgm:cxn modelId="{48A66880-0A8F-48A6-BAD2-777D89DFDADF}" type="presParOf" srcId="{7C4D6557-1173-4D2F-81DE-9B3FCB9F218A}" destId="{16AB75FE-7EAD-41E5-9777-5B7089316AF0}" srcOrd="0" destOrd="0" presId="urn:microsoft.com/office/officeart/2005/8/layout/hierarchy2"/>
    <dgm:cxn modelId="{7CECEBAB-0CD4-4A17-8EF7-9B99E96EF91E}" type="presParOf" srcId="{16AB75FE-7EAD-41E5-9777-5B7089316AF0}" destId="{8D3355C8-43F5-47E9-8F0A-84C2DF2909D6}" srcOrd="0" destOrd="0" presId="urn:microsoft.com/office/officeart/2005/8/layout/hierarchy2"/>
    <dgm:cxn modelId="{4EAFF767-15E2-465C-B0FB-30A2927EE58E}" type="presParOf" srcId="{16AB75FE-7EAD-41E5-9777-5B7089316AF0}" destId="{E9A393C2-2AEF-4BFD-8EB7-872497040616}" srcOrd="1" destOrd="0" presId="urn:microsoft.com/office/officeart/2005/8/layout/hierarchy2"/>
    <dgm:cxn modelId="{1AC59CEB-C74A-44B9-97E6-FF3ED34A33AB}" type="presParOf" srcId="{E9A393C2-2AEF-4BFD-8EB7-872497040616}" destId="{611CF354-4B46-40C9-BAD9-8137B2859A0A}" srcOrd="0" destOrd="0" presId="urn:microsoft.com/office/officeart/2005/8/layout/hierarchy2"/>
    <dgm:cxn modelId="{99D97A58-A9A1-4C52-9198-0516C3573D3C}" type="presParOf" srcId="{611CF354-4B46-40C9-BAD9-8137B2859A0A}" destId="{7751DD3E-8D5A-47AD-A49F-F5A968236827}" srcOrd="0" destOrd="0" presId="urn:microsoft.com/office/officeart/2005/8/layout/hierarchy2"/>
    <dgm:cxn modelId="{E9BB0BFE-FA6A-454C-844C-A4B45114CFD6}" type="presParOf" srcId="{E9A393C2-2AEF-4BFD-8EB7-872497040616}" destId="{989F5975-A7E4-4950-9388-82FB3DCA4138}" srcOrd="1" destOrd="0" presId="urn:microsoft.com/office/officeart/2005/8/layout/hierarchy2"/>
    <dgm:cxn modelId="{79ED6099-40D1-4249-A012-3A34403544BB}" type="presParOf" srcId="{989F5975-A7E4-4950-9388-82FB3DCA4138}" destId="{5758EA79-C14B-4873-B09B-EBB554AE320F}" srcOrd="0" destOrd="0" presId="urn:microsoft.com/office/officeart/2005/8/layout/hierarchy2"/>
    <dgm:cxn modelId="{3935FAB0-A8F8-4D3D-B30C-6FB769D75B6A}" type="presParOf" srcId="{989F5975-A7E4-4950-9388-82FB3DCA4138}" destId="{56B1B2F5-D5B4-4586-B30B-194444D49EB9}" srcOrd="1" destOrd="0" presId="urn:microsoft.com/office/officeart/2005/8/layout/hierarchy2"/>
    <dgm:cxn modelId="{D245BE4E-8DBD-41E7-AB2C-0292A13BCD02}" type="presParOf" srcId="{E9A393C2-2AEF-4BFD-8EB7-872497040616}" destId="{14FB95E0-E7E3-4C15-B065-E97A3385AA70}" srcOrd="2" destOrd="0" presId="urn:microsoft.com/office/officeart/2005/8/layout/hierarchy2"/>
    <dgm:cxn modelId="{E1E149D4-5638-42E3-98B1-FB781E12EAC3}" type="presParOf" srcId="{14FB95E0-E7E3-4C15-B065-E97A3385AA70}" destId="{C8A1360F-4FB3-4A66-BC11-8AD46C81D6D0}" srcOrd="0" destOrd="0" presId="urn:microsoft.com/office/officeart/2005/8/layout/hierarchy2"/>
    <dgm:cxn modelId="{97C0775E-4029-4CE1-9853-EE91BE1E63AB}" type="presParOf" srcId="{E9A393C2-2AEF-4BFD-8EB7-872497040616}" destId="{6262D110-9E86-4587-8A10-32112F6AF965}" srcOrd="3" destOrd="0" presId="urn:microsoft.com/office/officeart/2005/8/layout/hierarchy2"/>
    <dgm:cxn modelId="{24646559-81DA-4CF8-BA1E-11AE472F0F86}" type="presParOf" srcId="{6262D110-9E86-4587-8A10-32112F6AF965}" destId="{AC0E54E4-183B-4818-A4BB-829C503417D7}" srcOrd="0" destOrd="0" presId="urn:microsoft.com/office/officeart/2005/8/layout/hierarchy2"/>
    <dgm:cxn modelId="{903D97BF-F8A7-4873-8A2F-9C3EA968CE90}" type="presParOf" srcId="{6262D110-9E86-4587-8A10-32112F6AF965}" destId="{88800DB0-A09F-4039-8436-E7B55841D89F}" srcOrd="1" destOrd="0" presId="urn:microsoft.com/office/officeart/2005/8/layout/hierarchy2"/>
    <dgm:cxn modelId="{140332E0-3433-41B1-B65B-6B9D33543EDE}" type="presParOf" srcId="{88800DB0-A09F-4039-8436-E7B55841D89F}" destId="{A5F71FE1-0B3B-47F7-902F-0AA72959A479}" srcOrd="0" destOrd="0" presId="urn:microsoft.com/office/officeart/2005/8/layout/hierarchy2"/>
    <dgm:cxn modelId="{8AA93907-7DDB-4F4C-94FD-3300BA2CB654}" type="presParOf" srcId="{A5F71FE1-0B3B-47F7-902F-0AA72959A479}" destId="{8BF40EB8-008A-4747-BB7F-126917B26B29}" srcOrd="0" destOrd="0" presId="urn:microsoft.com/office/officeart/2005/8/layout/hierarchy2"/>
    <dgm:cxn modelId="{0A67AB67-FAFB-4AE0-95E6-0BA06F1102EA}" type="presParOf" srcId="{88800DB0-A09F-4039-8436-E7B55841D89F}" destId="{B9905C52-A9AB-4265-8736-E33C1D0A9C87}" srcOrd="1" destOrd="0" presId="urn:microsoft.com/office/officeart/2005/8/layout/hierarchy2"/>
    <dgm:cxn modelId="{C61E6F9E-389B-450D-AEAC-65874D6008F1}" type="presParOf" srcId="{B9905C52-A9AB-4265-8736-E33C1D0A9C87}" destId="{7201ADC7-6E39-4466-9392-8BD0EFCCA618}" srcOrd="0" destOrd="0" presId="urn:microsoft.com/office/officeart/2005/8/layout/hierarchy2"/>
    <dgm:cxn modelId="{3CEF0119-6072-40B1-9DC6-18C524769E73}" type="presParOf" srcId="{B9905C52-A9AB-4265-8736-E33C1D0A9C87}" destId="{123BEE71-2580-4E59-821D-7391E5A3ABB3}" srcOrd="1" destOrd="0" presId="urn:microsoft.com/office/officeart/2005/8/layout/hierarchy2"/>
    <dgm:cxn modelId="{F5EAF95E-9AEC-496A-B34D-700E632B64D1}" type="presParOf" srcId="{88800DB0-A09F-4039-8436-E7B55841D89F}" destId="{E6D42511-9EFA-4342-B075-E473EE894147}" srcOrd="2" destOrd="0" presId="urn:microsoft.com/office/officeart/2005/8/layout/hierarchy2"/>
    <dgm:cxn modelId="{B5E49564-B1A4-48D1-8AE2-F3427E9B2BFB}" type="presParOf" srcId="{E6D42511-9EFA-4342-B075-E473EE894147}" destId="{844F236B-511C-45C4-8224-BF21E019E801}" srcOrd="0" destOrd="0" presId="urn:microsoft.com/office/officeart/2005/8/layout/hierarchy2"/>
    <dgm:cxn modelId="{29188B30-F1F7-4BCC-B85A-C76AD20CCEA9}" type="presParOf" srcId="{88800DB0-A09F-4039-8436-E7B55841D89F}" destId="{B8C48BC7-6F46-4825-8DB4-F5C195062B30}" srcOrd="3" destOrd="0" presId="urn:microsoft.com/office/officeart/2005/8/layout/hierarchy2"/>
    <dgm:cxn modelId="{B6146CE8-3ADD-420A-A5FA-62F473E48989}" type="presParOf" srcId="{B8C48BC7-6F46-4825-8DB4-F5C195062B30}" destId="{23C82AA0-84A4-4F83-9B80-D70FB961386B}" srcOrd="0" destOrd="0" presId="urn:microsoft.com/office/officeart/2005/8/layout/hierarchy2"/>
    <dgm:cxn modelId="{8F374D7C-7AE6-4CC4-848D-BDCF0B65E77C}" type="presParOf" srcId="{B8C48BC7-6F46-4825-8DB4-F5C195062B30}" destId="{228C479C-6F55-4BEA-9D9A-8F7708151C47}" srcOrd="1" destOrd="0" presId="urn:microsoft.com/office/officeart/2005/8/layout/hierarchy2"/>
    <dgm:cxn modelId="{EF17D5DA-8D99-4DD1-975D-AAB225E98673}" type="presParOf" srcId="{88800DB0-A09F-4039-8436-E7B55841D89F}" destId="{BA51B1F2-F17E-4A85-9A3E-D11CF2215BF0}" srcOrd="4" destOrd="0" presId="urn:microsoft.com/office/officeart/2005/8/layout/hierarchy2"/>
    <dgm:cxn modelId="{FEF461BA-BBCD-4CA6-8E10-956502957AF7}" type="presParOf" srcId="{BA51B1F2-F17E-4A85-9A3E-D11CF2215BF0}" destId="{D496AC83-8BA3-466A-A96F-7CC70143364A}" srcOrd="0" destOrd="0" presId="urn:microsoft.com/office/officeart/2005/8/layout/hierarchy2"/>
    <dgm:cxn modelId="{8E59F350-60FE-43D6-B736-929DA35A2751}" type="presParOf" srcId="{88800DB0-A09F-4039-8436-E7B55841D89F}" destId="{F10C7B08-70A0-4F89-8FD9-F41A05E70C0F}" srcOrd="5" destOrd="0" presId="urn:microsoft.com/office/officeart/2005/8/layout/hierarchy2"/>
    <dgm:cxn modelId="{D3B78F42-F2C8-4C08-882E-63A4EBFF957D}" type="presParOf" srcId="{F10C7B08-70A0-4F89-8FD9-F41A05E70C0F}" destId="{F78F2878-65D6-425D-B137-517BD3D83430}" srcOrd="0" destOrd="0" presId="urn:microsoft.com/office/officeart/2005/8/layout/hierarchy2"/>
    <dgm:cxn modelId="{3E5CBABE-D563-4FC0-9BCC-6725978F321A}" type="presParOf" srcId="{F10C7B08-70A0-4F89-8FD9-F41A05E70C0F}" destId="{F1F3A2EE-7AC4-4F1F-8F17-41023CCCFBAE}" srcOrd="1" destOrd="0" presId="urn:microsoft.com/office/officeart/2005/8/layout/hierarchy2"/>
    <dgm:cxn modelId="{0A57B786-A9BE-48F6-9C73-5D2D23D37028}" type="presParOf" srcId="{E9A393C2-2AEF-4BFD-8EB7-872497040616}" destId="{6D649CE5-15B9-468F-BBC6-4D4815674C79}" srcOrd="4" destOrd="0" presId="urn:microsoft.com/office/officeart/2005/8/layout/hierarchy2"/>
    <dgm:cxn modelId="{A93EE745-BF4B-4AAC-A645-BC65885A1F34}" type="presParOf" srcId="{6D649CE5-15B9-468F-BBC6-4D4815674C79}" destId="{DBC51D4F-7FE7-4CCB-81BE-93EB6BFA5C28}" srcOrd="0" destOrd="0" presId="urn:microsoft.com/office/officeart/2005/8/layout/hierarchy2"/>
    <dgm:cxn modelId="{2B34FD66-0F1F-4963-BC89-573F97D0311D}" type="presParOf" srcId="{E9A393C2-2AEF-4BFD-8EB7-872497040616}" destId="{EA5C4CE9-FE86-4A06-A26E-B66C4E0163D9}" srcOrd="5" destOrd="0" presId="urn:microsoft.com/office/officeart/2005/8/layout/hierarchy2"/>
    <dgm:cxn modelId="{0C65A267-12F4-4441-832B-D3B10E9592A7}" type="presParOf" srcId="{EA5C4CE9-FE86-4A06-A26E-B66C4E0163D9}" destId="{B0E18572-BF35-4E7E-95A8-A6E9FC950190}" srcOrd="0" destOrd="0" presId="urn:microsoft.com/office/officeart/2005/8/layout/hierarchy2"/>
    <dgm:cxn modelId="{B1B58556-7C5B-4EFB-BA84-DE99BCDF4A15}" type="presParOf" srcId="{EA5C4CE9-FE86-4A06-A26E-B66C4E0163D9}" destId="{175B5D4E-91C8-4D47-A3A9-F20ECA91E464}" srcOrd="1" destOrd="0" presId="urn:microsoft.com/office/officeart/2005/8/layout/hierarchy2"/>
    <dgm:cxn modelId="{FDC0C57C-939C-4431-BCF7-734A10ADE17A}" type="presParOf" srcId="{175B5D4E-91C8-4D47-A3A9-F20ECA91E464}" destId="{C2A22435-369D-4D1C-B97B-AFFADBC6D259}" srcOrd="0" destOrd="0" presId="urn:microsoft.com/office/officeart/2005/8/layout/hierarchy2"/>
    <dgm:cxn modelId="{846EDB46-4995-4F4D-A3EF-0334CFF7F2D2}" type="presParOf" srcId="{C2A22435-369D-4D1C-B97B-AFFADBC6D259}" destId="{BF9431D5-44F1-47DB-92C2-FBA700A9122A}" srcOrd="0" destOrd="0" presId="urn:microsoft.com/office/officeart/2005/8/layout/hierarchy2"/>
    <dgm:cxn modelId="{15A77C13-52DD-45DB-8BEA-71069C41ACD7}" type="presParOf" srcId="{175B5D4E-91C8-4D47-A3A9-F20ECA91E464}" destId="{A800FC86-3E28-4248-BC49-737294C24A40}" srcOrd="1" destOrd="0" presId="urn:microsoft.com/office/officeart/2005/8/layout/hierarchy2"/>
    <dgm:cxn modelId="{B230B2DB-3B13-4203-BDBA-F3BB95B6BC30}" type="presParOf" srcId="{A800FC86-3E28-4248-BC49-737294C24A40}" destId="{662ACB71-A745-48F1-9876-6A8A770E26B8}" srcOrd="0" destOrd="0" presId="urn:microsoft.com/office/officeart/2005/8/layout/hierarchy2"/>
    <dgm:cxn modelId="{0FA83162-C7B4-46B4-A1F7-B9C9DB55B426}" type="presParOf" srcId="{A800FC86-3E28-4248-BC49-737294C24A40}" destId="{4CFE9955-0E6F-423A-9FAE-343475EBC4C2}" srcOrd="1" destOrd="0" presId="urn:microsoft.com/office/officeart/2005/8/layout/hierarchy2"/>
    <dgm:cxn modelId="{C5ADBE7A-0109-4486-815F-2C88951974F0}" type="presParOf" srcId="{4CFE9955-0E6F-423A-9FAE-343475EBC4C2}" destId="{643DC9A8-8380-4ABC-AEF2-113DF4EC2C7C}" srcOrd="0" destOrd="0" presId="urn:microsoft.com/office/officeart/2005/8/layout/hierarchy2"/>
    <dgm:cxn modelId="{275CE0B3-3F93-48F9-9AA6-799E9439F814}" type="presParOf" srcId="{643DC9A8-8380-4ABC-AEF2-113DF4EC2C7C}" destId="{048CD968-9716-47CD-8931-85F2F49A571C}" srcOrd="0" destOrd="0" presId="urn:microsoft.com/office/officeart/2005/8/layout/hierarchy2"/>
    <dgm:cxn modelId="{D9890BB9-CFE4-4392-8598-00593C8231A2}" type="presParOf" srcId="{4CFE9955-0E6F-423A-9FAE-343475EBC4C2}" destId="{E62B6E73-A0A2-44F9-A7E7-C31A1CB6CD37}" srcOrd="1" destOrd="0" presId="urn:microsoft.com/office/officeart/2005/8/layout/hierarchy2"/>
    <dgm:cxn modelId="{D6D4D724-24C8-45FE-A759-5E2924B60959}" type="presParOf" srcId="{E62B6E73-A0A2-44F9-A7E7-C31A1CB6CD37}" destId="{339CB54F-A06A-46FF-B7C7-28AB3E50218C}" srcOrd="0" destOrd="0" presId="urn:microsoft.com/office/officeart/2005/8/layout/hierarchy2"/>
    <dgm:cxn modelId="{56140857-5B77-4F4F-9808-84BA79D80904}" type="presParOf" srcId="{E62B6E73-A0A2-44F9-A7E7-C31A1CB6CD37}" destId="{1AFD7271-8745-4210-A85B-469780CA5F7C}" srcOrd="1" destOrd="0" presId="urn:microsoft.com/office/officeart/2005/8/layout/hierarchy2"/>
    <dgm:cxn modelId="{54116FEB-BCD7-486D-886D-3511B16C976A}" type="presParOf" srcId="{175B5D4E-91C8-4D47-A3A9-F20ECA91E464}" destId="{1170EBC6-AC05-49DA-BE91-1131672F3950}" srcOrd="2" destOrd="0" presId="urn:microsoft.com/office/officeart/2005/8/layout/hierarchy2"/>
    <dgm:cxn modelId="{DF5CF032-7AD3-4CC7-A06E-B1B7802C1505}" type="presParOf" srcId="{1170EBC6-AC05-49DA-BE91-1131672F3950}" destId="{CC2CD1B1-0EB4-42CB-88CA-1CEBE8737F14}" srcOrd="0" destOrd="0" presId="urn:microsoft.com/office/officeart/2005/8/layout/hierarchy2"/>
    <dgm:cxn modelId="{BF963E74-8087-4028-B9E6-87C5F583FBFD}" type="presParOf" srcId="{175B5D4E-91C8-4D47-A3A9-F20ECA91E464}" destId="{3E6D0BB6-0408-419E-9ED9-FFA08BB176F2}" srcOrd="3" destOrd="0" presId="urn:microsoft.com/office/officeart/2005/8/layout/hierarchy2"/>
    <dgm:cxn modelId="{523BA46D-0094-4F45-97FE-96767EAA8A1D}" type="presParOf" srcId="{3E6D0BB6-0408-419E-9ED9-FFA08BB176F2}" destId="{D835F91F-88C7-4DB2-A8D6-3A2E12A9DC33}" srcOrd="0" destOrd="0" presId="urn:microsoft.com/office/officeart/2005/8/layout/hierarchy2"/>
    <dgm:cxn modelId="{F3E3881E-9F45-4595-8EAB-DF86CB998A4E}" type="presParOf" srcId="{3E6D0BB6-0408-419E-9ED9-FFA08BB176F2}" destId="{13F3CEE0-E875-4C40-93B5-6CAD0B5B1773}" srcOrd="1" destOrd="0" presId="urn:microsoft.com/office/officeart/2005/8/layout/hierarchy2"/>
    <dgm:cxn modelId="{C856B73E-94AE-45CD-8B56-171A3C1CC646}" type="presParOf" srcId="{13F3CEE0-E875-4C40-93B5-6CAD0B5B1773}" destId="{D3D12732-9C4C-4C45-83B2-C52315D755A2}" srcOrd="0" destOrd="0" presId="urn:microsoft.com/office/officeart/2005/8/layout/hierarchy2"/>
    <dgm:cxn modelId="{4C27CCFA-607A-4678-A681-C518800BE5B7}" type="presParOf" srcId="{D3D12732-9C4C-4C45-83B2-C52315D755A2}" destId="{D281242F-FD7D-456E-B4F8-F4267F01DEB7}" srcOrd="0" destOrd="0" presId="urn:microsoft.com/office/officeart/2005/8/layout/hierarchy2"/>
    <dgm:cxn modelId="{DC92DBAC-EF28-46C1-8B46-2A924F943255}" type="presParOf" srcId="{13F3CEE0-E875-4C40-93B5-6CAD0B5B1773}" destId="{B11E1EDB-4BFC-4D72-B6DF-9DB4F81FF4CA}" srcOrd="1" destOrd="0" presId="urn:microsoft.com/office/officeart/2005/8/layout/hierarchy2"/>
    <dgm:cxn modelId="{20C0A909-1C4D-4A89-9523-FDCEE22F4E9E}" type="presParOf" srcId="{B11E1EDB-4BFC-4D72-B6DF-9DB4F81FF4CA}" destId="{FBD2C3F9-C153-4B36-BCAC-5A1E6A3C36C6}" srcOrd="0" destOrd="0" presId="urn:microsoft.com/office/officeart/2005/8/layout/hierarchy2"/>
    <dgm:cxn modelId="{4C86C2F9-49E2-46B3-A01E-BA4951591537}" type="presParOf" srcId="{B11E1EDB-4BFC-4D72-B6DF-9DB4F81FF4CA}" destId="{3E87B967-B847-4628-935A-4F0770F2BEEE}" srcOrd="1" destOrd="0" presId="urn:microsoft.com/office/officeart/2005/8/layout/hierarchy2"/>
    <dgm:cxn modelId="{3153D184-5E9D-47CC-9A3C-71D371622525}" type="presParOf" srcId="{175B5D4E-91C8-4D47-A3A9-F20ECA91E464}" destId="{0ABBC48F-052D-4084-8C8A-1FE69C898FAD}" srcOrd="4" destOrd="0" presId="urn:microsoft.com/office/officeart/2005/8/layout/hierarchy2"/>
    <dgm:cxn modelId="{4DEAF96E-9C2A-40B3-9EBA-C9F972FD82D1}" type="presParOf" srcId="{0ABBC48F-052D-4084-8C8A-1FE69C898FAD}" destId="{6EA9212F-CDEE-460A-BA8A-7CA551B12FF2}" srcOrd="0" destOrd="0" presId="urn:microsoft.com/office/officeart/2005/8/layout/hierarchy2"/>
    <dgm:cxn modelId="{5BDEE97B-2AFA-46F0-AE99-DE0FBCD44419}" type="presParOf" srcId="{175B5D4E-91C8-4D47-A3A9-F20ECA91E464}" destId="{43BFC285-D77A-4C86-8C42-78B1A599B812}" srcOrd="5" destOrd="0" presId="urn:microsoft.com/office/officeart/2005/8/layout/hierarchy2"/>
    <dgm:cxn modelId="{400A7703-5E63-4E56-9722-09A9E71908E7}" type="presParOf" srcId="{43BFC285-D77A-4C86-8C42-78B1A599B812}" destId="{2794FD1E-D95E-4C38-9C14-3C5CB58904CB}" srcOrd="0" destOrd="0" presId="urn:microsoft.com/office/officeart/2005/8/layout/hierarchy2"/>
    <dgm:cxn modelId="{7E390281-3037-4D40-A7CB-AE98340B6B2E}" type="presParOf" srcId="{43BFC285-D77A-4C86-8C42-78B1A599B812}" destId="{8594A0AF-F069-4832-A68C-510D684C92FE}" srcOrd="1" destOrd="0" presId="urn:microsoft.com/office/officeart/2005/8/layout/hierarchy2"/>
    <dgm:cxn modelId="{9DB70096-255B-4478-8EA1-D3EED9EB4C24}" type="presParOf" srcId="{8594A0AF-F069-4832-A68C-510D684C92FE}" destId="{6A17D467-A037-4955-99B2-719B7DD32D47}" srcOrd="0" destOrd="0" presId="urn:microsoft.com/office/officeart/2005/8/layout/hierarchy2"/>
    <dgm:cxn modelId="{0084C257-0680-4585-A432-544E0267EDDD}" type="presParOf" srcId="{6A17D467-A037-4955-99B2-719B7DD32D47}" destId="{876BF4FA-4F30-4C3C-B34A-449C1A22BCC6}" srcOrd="0" destOrd="0" presId="urn:microsoft.com/office/officeart/2005/8/layout/hierarchy2"/>
    <dgm:cxn modelId="{EAFD2C21-C8A2-4A5D-B66B-28CC76ECC7AF}" type="presParOf" srcId="{8594A0AF-F069-4832-A68C-510D684C92FE}" destId="{FF39A975-655A-4133-ACC0-B9C408C8E7D6}" srcOrd="1" destOrd="0" presId="urn:microsoft.com/office/officeart/2005/8/layout/hierarchy2"/>
    <dgm:cxn modelId="{A46CDB03-DD9C-4B81-A246-5A6269510F72}" type="presParOf" srcId="{FF39A975-655A-4133-ACC0-B9C408C8E7D6}" destId="{7C2F68D7-F780-4EF0-B41A-F199E7278EAA}" srcOrd="0" destOrd="0" presId="urn:microsoft.com/office/officeart/2005/8/layout/hierarchy2"/>
    <dgm:cxn modelId="{CCFE3DB4-3B7B-465C-846D-E049A0114E9A}" type="presParOf" srcId="{FF39A975-655A-4133-ACC0-B9C408C8E7D6}" destId="{31EDE077-F6B8-46DE-806C-DE6F1D240B9B}" srcOrd="1" destOrd="0" presId="urn:microsoft.com/office/officeart/2005/8/layout/hierarchy2"/>
    <dgm:cxn modelId="{1E09278D-D5B0-4668-9CC5-E3321909BDC5}" type="presParOf" srcId="{175B5D4E-91C8-4D47-A3A9-F20ECA91E464}" destId="{5F73C3F8-DB93-40A8-A747-FABE4916E43A}" srcOrd="6" destOrd="0" presId="urn:microsoft.com/office/officeart/2005/8/layout/hierarchy2"/>
    <dgm:cxn modelId="{DAC239C6-55EF-432E-B6CC-1A0170C28517}" type="presParOf" srcId="{5F73C3F8-DB93-40A8-A747-FABE4916E43A}" destId="{C57EC336-CD6C-4165-AF41-3D5826197A7D}" srcOrd="0" destOrd="0" presId="urn:microsoft.com/office/officeart/2005/8/layout/hierarchy2"/>
    <dgm:cxn modelId="{7097954B-B25D-44BC-A136-2CEC5DC62D77}" type="presParOf" srcId="{175B5D4E-91C8-4D47-A3A9-F20ECA91E464}" destId="{D9719914-FC4A-46B2-9959-5EE7FD526D3E}" srcOrd="7" destOrd="0" presId="urn:microsoft.com/office/officeart/2005/8/layout/hierarchy2"/>
    <dgm:cxn modelId="{C7E1074B-2ED9-4F9B-B5C5-32197B2DFC91}" type="presParOf" srcId="{D9719914-FC4A-46B2-9959-5EE7FD526D3E}" destId="{319806C3-FC02-4933-AA66-414AEE5A49EF}" srcOrd="0" destOrd="0" presId="urn:microsoft.com/office/officeart/2005/8/layout/hierarchy2"/>
    <dgm:cxn modelId="{E0E1511D-3AE7-4502-A363-5125730B737A}" type="presParOf" srcId="{D9719914-FC4A-46B2-9959-5EE7FD526D3E}" destId="{FFA5FDEC-C069-4D25-960E-3279335BC3FE}" srcOrd="1" destOrd="0" presId="urn:microsoft.com/office/officeart/2005/8/layout/hierarchy2"/>
    <dgm:cxn modelId="{1CFFA0D9-3002-464B-BCF4-A0C3792A5774}" type="presParOf" srcId="{FFA5FDEC-C069-4D25-960E-3279335BC3FE}" destId="{99135E64-4411-4EBD-BFEB-69C12920C1EB}" srcOrd="0" destOrd="0" presId="urn:microsoft.com/office/officeart/2005/8/layout/hierarchy2"/>
    <dgm:cxn modelId="{21579171-5B25-42A1-91C2-810ED69EE590}" type="presParOf" srcId="{99135E64-4411-4EBD-BFEB-69C12920C1EB}" destId="{0DB5A279-30AD-4F18-9F18-C420476D3087}" srcOrd="0" destOrd="0" presId="urn:microsoft.com/office/officeart/2005/8/layout/hierarchy2"/>
    <dgm:cxn modelId="{91DF65D7-8C74-43E9-9063-F0A5144092C0}" type="presParOf" srcId="{FFA5FDEC-C069-4D25-960E-3279335BC3FE}" destId="{51B7209A-86A8-424B-AE59-756CCDBD1760}" srcOrd="1" destOrd="0" presId="urn:microsoft.com/office/officeart/2005/8/layout/hierarchy2"/>
    <dgm:cxn modelId="{DFB46AAB-A519-4046-B00A-DDA8046A02AE}" type="presParOf" srcId="{51B7209A-86A8-424B-AE59-756CCDBD1760}" destId="{D18070F7-5A71-465D-A218-1D2C0133291C}" srcOrd="0" destOrd="0" presId="urn:microsoft.com/office/officeart/2005/8/layout/hierarchy2"/>
    <dgm:cxn modelId="{8570F427-EFD1-4F83-825B-C423F715B528}" type="presParOf" srcId="{51B7209A-86A8-424B-AE59-756CCDBD1760}" destId="{BA8C9F4A-E7BA-43BB-B5FA-5E1FEFC3E78B}" srcOrd="1" destOrd="0" presId="urn:microsoft.com/office/officeart/2005/8/layout/hierarchy2"/>
    <dgm:cxn modelId="{875EDA2E-2C3E-416A-B3A0-7F478BD30433}" type="presParOf" srcId="{175B5D4E-91C8-4D47-A3A9-F20ECA91E464}" destId="{979E17BA-748A-4ADA-8702-D48C8B12C0E3}" srcOrd="8" destOrd="0" presId="urn:microsoft.com/office/officeart/2005/8/layout/hierarchy2"/>
    <dgm:cxn modelId="{78D7E2AB-334D-43DD-93BF-4621A8FE2625}" type="presParOf" srcId="{979E17BA-748A-4ADA-8702-D48C8B12C0E3}" destId="{1D3407D5-744C-4B6C-9AE9-5D0DE9245154}" srcOrd="0" destOrd="0" presId="urn:microsoft.com/office/officeart/2005/8/layout/hierarchy2"/>
    <dgm:cxn modelId="{682FADEA-418A-4C70-93D5-4F935C3A20BE}" type="presParOf" srcId="{175B5D4E-91C8-4D47-A3A9-F20ECA91E464}" destId="{C0063D85-7C77-49D7-8D42-466B6E37BE55}" srcOrd="9" destOrd="0" presId="urn:microsoft.com/office/officeart/2005/8/layout/hierarchy2"/>
    <dgm:cxn modelId="{9CDCD467-E130-4764-B036-8E9923FEE5C0}" type="presParOf" srcId="{C0063D85-7C77-49D7-8D42-466B6E37BE55}" destId="{1101681E-9407-445D-9A64-9613EC2743B6}" srcOrd="0" destOrd="0" presId="urn:microsoft.com/office/officeart/2005/8/layout/hierarchy2"/>
    <dgm:cxn modelId="{55B7C54A-36D9-499D-9EA9-67CB4AB3C3BE}" type="presParOf" srcId="{C0063D85-7C77-49D7-8D42-466B6E37BE55}" destId="{A2E4EF9D-54C7-4859-9385-5C78EFC5996D}" srcOrd="1" destOrd="0" presId="urn:microsoft.com/office/officeart/2005/8/layout/hierarchy2"/>
    <dgm:cxn modelId="{31D08F26-14A1-4E5B-B40D-5CCE60C63FF6}" type="presParOf" srcId="{A2E4EF9D-54C7-4859-9385-5C78EFC5996D}" destId="{F1EBA69E-C475-4AD2-8DA0-BD82B2EE54C0}" srcOrd="0" destOrd="0" presId="urn:microsoft.com/office/officeart/2005/8/layout/hierarchy2"/>
    <dgm:cxn modelId="{1ECD2924-CFE2-4641-9B86-D66DEE79E57A}" type="presParOf" srcId="{F1EBA69E-C475-4AD2-8DA0-BD82B2EE54C0}" destId="{23F8BCEF-BE7A-4A6D-AD2D-A0806B6006D4}" srcOrd="0" destOrd="0" presId="urn:microsoft.com/office/officeart/2005/8/layout/hierarchy2"/>
    <dgm:cxn modelId="{4653AF8A-B04A-4355-A470-B7B80CAC63DC}" type="presParOf" srcId="{A2E4EF9D-54C7-4859-9385-5C78EFC5996D}" destId="{7F0CE782-65E7-4FB8-8AC0-874E27098C29}" srcOrd="1" destOrd="0" presId="urn:microsoft.com/office/officeart/2005/8/layout/hierarchy2"/>
    <dgm:cxn modelId="{A8A92CA7-49AA-4BB4-B1EB-8CA1BE398E42}" type="presParOf" srcId="{7F0CE782-65E7-4FB8-8AC0-874E27098C29}" destId="{9F825EFC-E28C-4068-823A-253D27F213E6}" srcOrd="0" destOrd="0" presId="urn:microsoft.com/office/officeart/2005/8/layout/hierarchy2"/>
    <dgm:cxn modelId="{EB7562D3-45BA-46E7-B342-8393E4E5EA4F}" type="presParOf" srcId="{7F0CE782-65E7-4FB8-8AC0-874E27098C29}" destId="{830549E1-E404-442B-8404-891D336C3E32}" srcOrd="1" destOrd="0" presId="urn:microsoft.com/office/officeart/2005/8/layout/hierarchy2"/>
    <dgm:cxn modelId="{8F8C0B2A-D8F2-4696-8B64-877D1AED673A}" type="presParOf" srcId="{175B5D4E-91C8-4D47-A3A9-F20ECA91E464}" destId="{2263434D-0506-41BA-AF48-636C0A669910}" srcOrd="10" destOrd="0" presId="urn:microsoft.com/office/officeart/2005/8/layout/hierarchy2"/>
    <dgm:cxn modelId="{6944B9CB-E68C-41D8-A0A0-4C932D2203A9}" type="presParOf" srcId="{2263434D-0506-41BA-AF48-636C0A669910}" destId="{59D3271F-426F-4510-92B8-FBF2E0EE5D0F}" srcOrd="0" destOrd="0" presId="urn:microsoft.com/office/officeart/2005/8/layout/hierarchy2"/>
    <dgm:cxn modelId="{D795BD9F-20A9-441B-A12A-AF1C0559EFFC}" type="presParOf" srcId="{175B5D4E-91C8-4D47-A3A9-F20ECA91E464}" destId="{8980ED6B-5B62-44F9-9956-CCB62BCC5DFA}" srcOrd="11" destOrd="0" presId="urn:microsoft.com/office/officeart/2005/8/layout/hierarchy2"/>
    <dgm:cxn modelId="{5C0664FE-3C5D-4390-956D-3C8F0AE1852E}" type="presParOf" srcId="{8980ED6B-5B62-44F9-9956-CCB62BCC5DFA}" destId="{54D1435F-B478-4105-A18F-2FDC30EC6950}" srcOrd="0" destOrd="0" presId="urn:microsoft.com/office/officeart/2005/8/layout/hierarchy2"/>
    <dgm:cxn modelId="{D08DDCBD-46C4-4788-BF44-0B9DF044A74A}" type="presParOf" srcId="{8980ED6B-5B62-44F9-9956-CCB62BCC5DFA}" destId="{B62A3510-5C44-4572-B5D8-9DC26E6A3379}" srcOrd="1" destOrd="0" presId="urn:microsoft.com/office/officeart/2005/8/layout/hierarchy2"/>
    <dgm:cxn modelId="{09331404-05EE-4597-91F1-6176BA0A23C4}" type="presParOf" srcId="{B62A3510-5C44-4572-B5D8-9DC26E6A3379}" destId="{5D175648-28AF-4AAE-949D-4A2047FB1CBB}" srcOrd="0" destOrd="0" presId="urn:microsoft.com/office/officeart/2005/8/layout/hierarchy2"/>
    <dgm:cxn modelId="{86F04F36-AF92-4FF3-92FF-0AFC8C676654}" type="presParOf" srcId="{5D175648-28AF-4AAE-949D-4A2047FB1CBB}" destId="{E8AAC0A0-C93F-45C2-922F-E5C44C1AA295}" srcOrd="0" destOrd="0" presId="urn:microsoft.com/office/officeart/2005/8/layout/hierarchy2"/>
    <dgm:cxn modelId="{31BDE132-EEE8-4D30-97FE-03BCD16700CB}" type="presParOf" srcId="{B62A3510-5C44-4572-B5D8-9DC26E6A3379}" destId="{ED974E5C-F041-408F-A4B5-9F0E9DAA825B}" srcOrd="1" destOrd="0" presId="urn:microsoft.com/office/officeart/2005/8/layout/hierarchy2"/>
    <dgm:cxn modelId="{D1280FE0-DFE2-4E68-B178-BD5DA431ACA6}" type="presParOf" srcId="{ED974E5C-F041-408F-A4B5-9F0E9DAA825B}" destId="{9A7ACEC2-2DA7-441B-BC66-467DF6C79DB5}" srcOrd="0" destOrd="0" presId="urn:microsoft.com/office/officeart/2005/8/layout/hierarchy2"/>
    <dgm:cxn modelId="{A3284C5A-4ABC-47ED-9777-27DF1386E6FD}" type="presParOf" srcId="{ED974E5C-F041-408F-A4B5-9F0E9DAA825B}" destId="{FCE6DD64-964F-48A1-B93C-3FFF7C332A91}" srcOrd="1" destOrd="0" presId="urn:microsoft.com/office/officeart/2005/8/layout/hierarchy2"/>
    <dgm:cxn modelId="{56A841C8-0202-47EB-A343-2F59032F0197}" type="presParOf" srcId="{175B5D4E-91C8-4D47-A3A9-F20ECA91E464}" destId="{966FE759-9E73-4316-A69C-E75677A4ED82}" srcOrd="12" destOrd="0" presId="urn:microsoft.com/office/officeart/2005/8/layout/hierarchy2"/>
    <dgm:cxn modelId="{73E92934-3C2B-46C9-B5FE-376629ECBC7F}" type="presParOf" srcId="{966FE759-9E73-4316-A69C-E75677A4ED82}" destId="{D44216DE-931A-4CC4-AA5A-9B5E638BA541}" srcOrd="0" destOrd="0" presId="urn:microsoft.com/office/officeart/2005/8/layout/hierarchy2"/>
    <dgm:cxn modelId="{A436AE7E-C787-4405-ADA6-6C80DDEC2DE9}" type="presParOf" srcId="{175B5D4E-91C8-4D47-A3A9-F20ECA91E464}" destId="{10208DB8-85C7-4ADB-B020-D4EE951093BF}" srcOrd="13" destOrd="0" presId="urn:microsoft.com/office/officeart/2005/8/layout/hierarchy2"/>
    <dgm:cxn modelId="{3F619518-A4AA-44F4-992A-5E214F956ADD}" type="presParOf" srcId="{10208DB8-85C7-4ADB-B020-D4EE951093BF}" destId="{E5485476-90A6-4CA2-BCC1-98D9F1503366}" srcOrd="0" destOrd="0" presId="urn:microsoft.com/office/officeart/2005/8/layout/hierarchy2"/>
    <dgm:cxn modelId="{B6CF92AE-4ED6-4B38-9251-2F592355C8C1}" type="presParOf" srcId="{10208DB8-85C7-4ADB-B020-D4EE951093BF}" destId="{52E5E833-0852-4F8C-91C6-B1A45031AA67}" srcOrd="1" destOrd="0" presId="urn:microsoft.com/office/officeart/2005/8/layout/hierarchy2"/>
    <dgm:cxn modelId="{097A6DF2-4215-4C5F-842E-F9FB7101AC31}" type="presParOf" srcId="{52E5E833-0852-4F8C-91C6-B1A45031AA67}" destId="{105C1B04-9B54-422A-B29C-7A19BBBFB234}" srcOrd="0" destOrd="0" presId="urn:microsoft.com/office/officeart/2005/8/layout/hierarchy2"/>
    <dgm:cxn modelId="{2282BABF-A286-4222-AC66-F985C52A890C}" type="presParOf" srcId="{105C1B04-9B54-422A-B29C-7A19BBBFB234}" destId="{BA3D9C4F-409E-436F-A5B0-B5F567AB630B}" srcOrd="0" destOrd="0" presId="urn:microsoft.com/office/officeart/2005/8/layout/hierarchy2"/>
    <dgm:cxn modelId="{D3EDA2C5-4C30-464F-B76F-D3F7B59B3D75}" type="presParOf" srcId="{52E5E833-0852-4F8C-91C6-B1A45031AA67}" destId="{912CEB9F-8466-481F-A34F-03D2EA032504}" srcOrd="1" destOrd="0" presId="urn:microsoft.com/office/officeart/2005/8/layout/hierarchy2"/>
    <dgm:cxn modelId="{00BC2F6B-74D1-4F59-B2DF-4D98EA3C57DD}" type="presParOf" srcId="{912CEB9F-8466-481F-A34F-03D2EA032504}" destId="{919CEFDB-D5D8-470C-B4A0-C0DF2BA937F0}" srcOrd="0" destOrd="0" presId="urn:microsoft.com/office/officeart/2005/8/layout/hierarchy2"/>
    <dgm:cxn modelId="{66D4E6D3-C399-4B61-B6A3-13C215606040}" type="presParOf" srcId="{912CEB9F-8466-481F-A34F-03D2EA032504}" destId="{D20654FE-CC0C-45E9-BF69-6A75CFE9165F}" srcOrd="1" destOrd="0" presId="urn:microsoft.com/office/officeart/2005/8/layout/hierarchy2"/>
    <dgm:cxn modelId="{6C2775AC-646A-437C-B6BE-356BB831A42A}" type="presParOf" srcId="{175B5D4E-91C8-4D47-A3A9-F20ECA91E464}" destId="{A302174E-E21F-456B-8E99-23C74CE9E197}" srcOrd="14" destOrd="0" presId="urn:microsoft.com/office/officeart/2005/8/layout/hierarchy2"/>
    <dgm:cxn modelId="{6A5C5B63-0906-40E5-BD2F-CE4E6C1529EE}" type="presParOf" srcId="{A302174E-E21F-456B-8E99-23C74CE9E197}" destId="{8F363CE2-A49E-407C-B52D-7F5C7C105C17}" srcOrd="0" destOrd="0" presId="urn:microsoft.com/office/officeart/2005/8/layout/hierarchy2"/>
    <dgm:cxn modelId="{5AD74D8E-1FFA-4AB6-BD8D-C88A30E03AB1}" type="presParOf" srcId="{175B5D4E-91C8-4D47-A3A9-F20ECA91E464}" destId="{25FA6E85-5E59-4756-9874-192A0B943B09}" srcOrd="15" destOrd="0" presId="urn:microsoft.com/office/officeart/2005/8/layout/hierarchy2"/>
    <dgm:cxn modelId="{1B51F6DB-6F06-41C5-933B-0FD14D2FF860}" type="presParOf" srcId="{25FA6E85-5E59-4756-9874-192A0B943B09}" destId="{89A717B7-3D76-40CD-B30E-8B5ED57B29B8}" srcOrd="0" destOrd="0" presId="urn:microsoft.com/office/officeart/2005/8/layout/hierarchy2"/>
    <dgm:cxn modelId="{19810D66-7A15-4A2B-92B0-A29884C39B14}" type="presParOf" srcId="{25FA6E85-5E59-4756-9874-192A0B943B09}" destId="{10ED7EE7-2D68-41F9-83A6-0FD1DC3D3EAC}" srcOrd="1" destOrd="0" presId="urn:microsoft.com/office/officeart/2005/8/layout/hierarchy2"/>
    <dgm:cxn modelId="{C7AD9BED-ADFB-4036-9B14-F7CB7C2DE0A2}" type="presParOf" srcId="{10ED7EE7-2D68-41F9-83A6-0FD1DC3D3EAC}" destId="{62760E08-7AC0-4E3E-87F2-A2165A1EBD83}" srcOrd="0" destOrd="0" presId="urn:microsoft.com/office/officeart/2005/8/layout/hierarchy2"/>
    <dgm:cxn modelId="{D70DD2DF-7E23-4457-BFF3-CF6023A5E0E0}" type="presParOf" srcId="{62760E08-7AC0-4E3E-87F2-A2165A1EBD83}" destId="{505675DE-9099-4443-BF92-4048CB9FF1D6}" srcOrd="0" destOrd="0" presId="urn:microsoft.com/office/officeart/2005/8/layout/hierarchy2"/>
    <dgm:cxn modelId="{327087A9-7AA9-4B6D-AEE4-54D24536703A}" type="presParOf" srcId="{10ED7EE7-2D68-41F9-83A6-0FD1DC3D3EAC}" destId="{04F1D25A-CB17-4362-98C6-F74C4F1913F2}" srcOrd="1" destOrd="0" presId="urn:microsoft.com/office/officeart/2005/8/layout/hierarchy2"/>
    <dgm:cxn modelId="{BB029FF6-363C-43B2-966C-DB34B29A4284}" type="presParOf" srcId="{04F1D25A-CB17-4362-98C6-F74C4F1913F2}" destId="{EBB0C9EE-F4CC-4025-8B00-100AFB7A6B5F}" srcOrd="0" destOrd="0" presId="urn:microsoft.com/office/officeart/2005/8/layout/hierarchy2"/>
    <dgm:cxn modelId="{BBFA8579-2589-4DCD-8A81-7606940B228B}" type="presParOf" srcId="{04F1D25A-CB17-4362-98C6-F74C4F1913F2}" destId="{BC719405-7A6D-4072-9A74-8BBF0C83D07D}" srcOrd="1" destOrd="0" presId="urn:microsoft.com/office/officeart/2005/8/layout/hierarchy2"/>
    <dgm:cxn modelId="{B8669546-EC70-40D4-97D8-E127108AACBD}" type="presParOf" srcId="{175B5D4E-91C8-4D47-A3A9-F20ECA91E464}" destId="{4A0633E1-5315-44F3-A54D-5767FF45AF83}" srcOrd="16" destOrd="0" presId="urn:microsoft.com/office/officeart/2005/8/layout/hierarchy2"/>
    <dgm:cxn modelId="{817D0F86-BB17-4F7D-97E8-B108E479633B}" type="presParOf" srcId="{4A0633E1-5315-44F3-A54D-5767FF45AF83}" destId="{08E0CE8F-EB34-4DD9-BB17-D8F529664D80}" srcOrd="0" destOrd="0" presId="urn:microsoft.com/office/officeart/2005/8/layout/hierarchy2"/>
    <dgm:cxn modelId="{68C81B47-2205-4B16-B0A1-5461443D9D17}" type="presParOf" srcId="{175B5D4E-91C8-4D47-A3A9-F20ECA91E464}" destId="{5BD76566-659F-429F-9FCD-81E3B9EA7E70}" srcOrd="17" destOrd="0" presId="urn:microsoft.com/office/officeart/2005/8/layout/hierarchy2"/>
    <dgm:cxn modelId="{148C9E8F-0111-4971-B68E-F5D4337C7906}" type="presParOf" srcId="{5BD76566-659F-429F-9FCD-81E3B9EA7E70}" destId="{2960F984-EE81-4941-9ACB-A0D13979520C}" srcOrd="0" destOrd="0" presId="urn:microsoft.com/office/officeart/2005/8/layout/hierarchy2"/>
    <dgm:cxn modelId="{261E6423-32B0-4CD1-884D-37E457142CB5}" type="presParOf" srcId="{5BD76566-659F-429F-9FCD-81E3B9EA7E70}" destId="{C831EDA2-1248-465A-99D1-39983BFD3CD8}" srcOrd="1" destOrd="0" presId="urn:microsoft.com/office/officeart/2005/8/layout/hierarchy2"/>
    <dgm:cxn modelId="{AAB85F59-51F2-49D6-ABCF-1AE3CBACD994}" type="presParOf" srcId="{C831EDA2-1248-465A-99D1-39983BFD3CD8}" destId="{0B070835-A617-4152-975A-5999433F013F}" srcOrd="0" destOrd="0" presId="urn:microsoft.com/office/officeart/2005/8/layout/hierarchy2"/>
    <dgm:cxn modelId="{2B17121A-D4A1-4311-B100-70AC037B980B}" type="presParOf" srcId="{0B070835-A617-4152-975A-5999433F013F}" destId="{212A5C15-A2F8-4C0C-9E64-99A4111182CD}" srcOrd="0" destOrd="0" presId="urn:microsoft.com/office/officeart/2005/8/layout/hierarchy2"/>
    <dgm:cxn modelId="{A10BFE58-D2DF-4150-A77A-C205EB7B43A8}" type="presParOf" srcId="{C831EDA2-1248-465A-99D1-39983BFD3CD8}" destId="{AED222B0-B536-429A-8F84-76E890FC2086}" srcOrd="1" destOrd="0" presId="urn:microsoft.com/office/officeart/2005/8/layout/hierarchy2"/>
    <dgm:cxn modelId="{486F3C38-BA4D-4439-93F9-E98644FBEA32}" type="presParOf" srcId="{AED222B0-B536-429A-8F84-76E890FC2086}" destId="{5B44209A-C4DB-4525-A2DA-7A2E3E687735}" srcOrd="0" destOrd="0" presId="urn:microsoft.com/office/officeart/2005/8/layout/hierarchy2"/>
    <dgm:cxn modelId="{2C489F01-679D-4059-9F15-6AF679545D46}" type="presParOf" srcId="{AED222B0-B536-429A-8F84-76E890FC2086}" destId="{B57FD4F1-035E-4346-9944-28CA399AF003}" srcOrd="1" destOrd="0" presId="urn:microsoft.com/office/officeart/2005/8/layout/hierarchy2"/>
    <dgm:cxn modelId="{87641894-E95D-4F24-9F58-FC30BE1CEA42}" type="presParOf" srcId="{E9A393C2-2AEF-4BFD-8EB7-872497040616}" destId="{0CE95279-D6B4-4A81-80F7-11830FE9006D}" srcOrd="6" destOrd="0" presId="urn:microsoft.com/office/officeart/2005/8/layout/hierarchy2"/>
    <dgm:cxn modelId="{47DB1155-26EF-493B-BD1E-3800C5405D03}" type="presParOf" srcId="{0CE95279-D6B4-4A81-80F7-11830FE9006D}" destId="{3432E311-9365-482F-979D-1E5450F878A7}" srcOrd="0" destOrd="0" presId="urn:microsoft.com/office/officeart/2005/8/layout/hierarchy2"/>
    <dgm:cxn modelId="{FFF9B2B8-1A3B-4A58-BFC7-31489992EA81}" type="presParOf" srcId="{E9A393C2-2AEF-4BFD-8EB7-872497040616}" destId="{95ABF4CF-3761-4F19-88BB-314DDB750F70}" srcOrd="7" destOrd="0" presId="urn:microsoft.com/office/officeart/2005/8/layout/hierarchy2"/>
    <dgm:cxn modelId="{3AEEA36C-B430-43A7-A08D-38E473EFA013}" type="presParOf" srcId="{95ABF4CF-3761-4F19-88BB-314DDB750F70}" destId="{7C7CC3EF-3EF6-4192-9D1D-FCE8F9C84708}" srcOrd="0" destOrd="0" presId="urn:microsoft.com/office/officeart/2005/8/layout/hierarchy2"/>
    <dgm:cxn modelId="{421D94F3-8607-496B-85E9-E6CBC3E81875}" type="presParOf" srcId="{95ABF4CF-3761-4F19-88BB-314DDB750F70}" destId="{5B39E516-2547-41C9-9896-2913FB39577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2000" dirty="0" smtClean="0">
              <a:cs typeface="B Nazanin" panose="00000400000000000000" pitchFamily="2" charset="-78"/>
            </a:rPr>
            <a:t>عدم بينايي را گويند. پس عَمی فقدان علمِ حاصل از بینایی چشم یا قلب است</a:t>
          </a:r>
          <a:endParaRPr lang="en-US" sz="2000" dirty="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2000" dirty="0" smtClean="0">
              <a:cs typeface="B Nazanin" panose="00000400000000000000" pitchFamily="2" charset="-78"/>
            </a:rPr>
            <a:t>هو فقدان البصر</a:t>
          </a:r>
          <a:endParaRPr lang="en-US" sz="2000" dirty="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rtl="1"/>
          <a:r>
            <a:rPr lang="fa-IR" sz="2400" b="1" dirty="0" smtClean="0">
              <a:cs typeface="B Nazanin" panose="00000400000000000000" pitchFamily="2" charset="-78"/>
            </a:rPr>
            <a:t>عمی</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53997" custScaleY="67100"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53997" custScaleY="67100"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51646" custScaleY="51646">
        <dgm:presLayoutVars>
          <dgm:bulletEnabled val="1"/>
        </dgm:presLayoutVars>
      </dgm:prSet>
      <dgm:spPr/>
      <dgm:t>
        <a:bodyPr/>
        <a:lstStyle/>
        <a:p>
          <a:endParaRPr lang="en-US"/>
        </a:p>
      </dgm:t>
    </dgm:pt>
  </dgm:ptLst>
  <dgm:cxnLst>
    <dgm:cxn modelId="{10E98474-2075-4137-8100-ED8C270C0F2F}" srcId="{97A4B665-BD08-4FB8-BC7A-7B81400BC62B}" destId="{DFDA2E2A-9A76-49DF-ADC7-FAF0037E26B0}" srcOrd="1" destOrd="0" parTransId="{3B309884-0899-4483-BC40-E348B380DAF7}" sibTransId="{F8EB04DC-9578-44B3-87B3-4DB43E013E6A}"/>
    <dgm:cxn modelId="{EB4957E3-5F3E-4591-A569-5BE325A28C94}" type="presOf" srcId="{DFDA2E2A-9A76-49DF-ADC7-FAF0037E26B0}" destId="{D93A9E7E-E625-4E51-93E2-7A6F820BC0AD}" srcOrd="0" destOrd="0" presId="urn:microsoft.com/office/officeart/2005/8/layout/equation1"/>
    <dgm:cxn modelId="{3D9CD151-91C4-40DE-A0BC-424F16661C6F}" srcId="{97A4B665-BD08-4FB8-BC7A-7B81400BC62B}" destId="{414EABD1-7AF3-42F4-B2EC-5846D9C347F0}" srcOrd="0" destOrd="0" parTransId="{74FD5487-3EA3-4CDF-ABB9-A2BA66C2AFC1}" sibTransId="{D125CA89-4170-4ABA-97B4-5D2EC1FD55E3}"/>
    <dgm:cxn modelId="{C3A4A0A8-FB37-4CA7-86E2-BC7A2FAFF616}" srcId="{97A4B665-BD08-4FB8-BC7A-7B81400BC62B}" destId="{19F1330F-B28A-44F7-A17A-CB275D7E6825}" srcOrd="2" destOrd="0" parTransId="{694ED798-01F7-4366-BC07-1B3F24F8F3C4}" sibTransId="{68FFA542-B403-43A4-AC3F-3394A505000B}"/>
    <dgm:cxn modelId="{CBC4F7ED-8091-4260-8019-8CE514DA4607}" type="presOf" srcId="{D125CA89-4170-4ABA-97B4-5D2EC1FD55E3}" destId="{DF89BC0F-0018-48F2-AAF0-ACA8F32EFC32}" srcOrd="0" destOrd="0" presId="urn:microsoft.com/office/officeart/2005/8/layout/equation1"/>
    <dgm:cxn modelId="{F1D4D038-AC8D-46A8-A13C-7211403CE213}" type="presOf" srcId="{F8EB04DC-9578-44B3-87B3-4DB43E013E6A}" destId="{350CE109-14D8-4FC6-B857-BD2E285B8386}" srcOrd="0" destOrd="0" presId="urn:microsoft.com/office/officeart/2005/8/layout/equation1"/>
    <dgm:cxn modelId="{711AFAD0-9CC7-461B-8870-01A215AA2082}" type="presOf" srcId="{97A4B665-BD08-4FB8-BC7A-7B81400BC62B}" destId="{0AD92433-3A2A-4356-96BE-5B2EAE1B84F3}" srcOrd="0" destOrd="0" presId="urn:microsoft.com/office/officeart/2005/8/layout/equation1"/>
    <dgm:cxn modelId="{2A746264-D303-48CB-AE0E-42973EEA14D0}" type="presOf" srcId="{414EABD1-7AF3-42F4-B2EC-5846D9C347F0}" destId="{9B3308A7-6757-4A66-9E73-B8D51EFFEE46}" srcOrd="0" destOrd="0" presId="urn:microsoft.com/office/officeart/2005/8/layout/equation1"/>
    <dgm:cxn modelId="{722F7C15-0E10-4551-87C5-8282FE6960BA}" type="presOf" srcId="{19F1330F-B28A-44F7-A17A-CB275D7E6825}" destId="{5F95A504-0711-4FE3-B35A-7E0A99F797F1}" srcOrd="0" destOrd="0" presId="urn:microsoft.com/office/officeart/2005/8/layout/equation1"/>
    <dgm:cxn modelId="{7053B860-15A2-4B13-A228-C88ABDD285D0}" type="presParOf" srcId="{0AD92433-3A2A-4356-96BE-5B2EAE1B84F3}" destId="{9B3308A7-6757-4A66-9E73-B8D51EFFEE46}" srcOrd="0" destOrd="0" presId="urn:microsoft.com/office/officeart/2005/8/layout/equation1"/>
    <dgm:cxn modelId="{744C6E3F-6865-4BA3-BA7D-F3E3B836F1EE}" type="presParOf" srcId="{0AD92433-3A2A-4356-96BE-5B2EAE1B84F3}" destId="{0B5568DB-C109-497A-AC98-782CD35F5E70}" srcOrd="1" destOrd="0" presId="urn:microsoft.com/office/officeart/2005/8/layout/equation1"/>
    <dgm:cxn modelId="{ACC4F884-AA29-42F6-97A1-2A2D38A6CD5D}" type="presParOf" srcId="{0AD92433-3A2A-4356-96BE-5B2EAE1B84F3}" destId="{DF89BC0F-0018-48F2-AAF0-ACA8F32EFC32}" srcOrd="2" destOrd="0" presId="urn:microsoft.com/office/officeart/2005/8/layout/equation1"/>
    <dgm:cxn modelId="{EDC92C98-BE47-4FC2-98EA-BE03FD6FE498}" type="presParOf" srcId="{0AD92433-3A2A-4356-96BE-5B2EAE1B84F3}" destId="{5F1EC9AD-365C-4550-BEEC-17EF2DFBE97C}" srcOrd="3" destOrd="0" presId="urn:microsoft.com/office/officeart/2005/8/layout/equation1"/>
    <dgm:cxn modelId="{628EC34D-6CBC-43AB-9EF1-AF6EA94D87BB}" type="presParOf" srcId="{0AD92433-3A2A-4356-96BE-5B2EAE1B84F3}" destId="{D93A9E7E-E625-4E51-93E2-7A6F820BC0AD}" srcOrd="4" destOrd="0" presId="urn:microsoft.com/office/officeart/2005/8/layout/equation1"/>
    <dgm:cxn modelId="{229168F8-7C90-4EA6-B46F-10E3F326EA89}" type="presParOf" srcId="{0AD92433-3A2A-4356-96BE-5B2EAE1B84F3}" destId="{33448EA1-0B69-4517-9A0A-3E46F607B7CC}" srcOrd="5" destOrd="0" presId="urn:microsoft.com/office/officeart/2005/8/layout/equation1"/>
    <dgm:cxn modelId="{43381D17-98EC-48FC-AE27-ACF5030CB699}" type="presParOf" srcId="{0AD92433-3A2A-4356-96BE-5B2EAE1B84F3}" destId="{350CE109-14D8-4FC6-B857-BD2E285B8386}" srcOrd="6" destOrd="0" presId="urn:microsoft.com/office/officeart/2005/8/layout/equation1"/>
    <dgm:cxn modelId="{4C2D6DDD-F0C5-4B62-96AB-B918D3A6C823}" type="presParOf" srcId="{0AD92433-3A2A-4356-96BE-5B2EAE1B84F3}" destId="{509842F8-1738-4231-A096-ECB42FC950F5}" srcOrd="7" destOrd="0" presId="urn:microsoft.com/office/officeart/2005/8/layout/equation1"/>
    <dgm:cxn modelId="{3ADE79CD-A84C-4713-B555-87696B3E49D1}"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92C1298B-E9CC-4201-BBAB-A544671BDDE1}" type="presOf" srcId="{DA85FDD7-1675-4060-91F4-EEDC0633CA13}" destId="{00BB0915-5BC5-4668-8C3B-7C3EA063C131}" srcOrd="0" destOrd="0" presId="urn:microsoft.com/office/officeart/2005/8/layout/process2"/>
    <dgm:cxn modelId="{0E82C522-9775-481B-B652-74F2EC2EC2F2}" type="presOf" srcId="{00A8C860-C1DF-45E9-8054-9A4EFD710E56}" destId="{62FB4B6D-6365-4FA1-84A9-FB0D939BFFE3}" srcOrd="0" destOrd="0" presId="urn:microsoft.com/office/officeart/2005/8/layout/process2"/>
    <dgm:cxn modelId="{F58B71AF-D448-48A9-B391-CDF94A7726BE}" type="presOf" srcId="{E9878239-6E71-43F0-ADA1-E92AD4AB5D1D}" destId="{DCE03F17-CD84-4EFE-B66E-6B42D792890B}" srcOrd="0" destOrd="0" presId="urn:microsoft.com/office/officeart/2005/8/layout/process2"/>
    <dgm:cxn modelId="{A439F39F-B956-4D51-948C-07129ADEBB9E}" type="presOf" srcId="{2E0FE500-CF32-4491-A8B0-71B52E28FDAD}" destId="{B6B05054-D108-4BB8-A952-E029B3C328D8}"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509555BC-EC15-416D-AEF8-2FD89BE7DDFC}" type="presOf" srcId="{E4BCB6BB-D685-4356-800C-571EB6280F0E}" destId="{9B1CEACE-12C1-4E19-BC9B-F2007749239B}" srcOrd="0" destOrd="0" presId="urn:microsoft.com/office/officeart/2005/8/layout/process2"/>
    <dgm:cxn modelId="{E8A6E19A-2B34-4D64-A11F-8C13BBB76475}" type="presOf" srcId="{16432E35-BCDE-4EC0-9053-74150D8746BD}" destId="{B31EEDEE-8108-406E-A800-18B5A64916B7}" srcOrd="0" destOrd="0" presId="urn:microsoft.com/office/officeart/2005/8/layout/process2"/>
    <dgm:cxn modelId="{AF854FE4-56E5-429D-B723-37BF9A1565C5}" type="presOf" srcId="{0B77A3E0-BE57-469D-B7CE-0956DE9972AA}" destId="{B84A0D4A-A8CD-440C-9AE9-327EFFC809EE}" srcOrd="0" destOrd="0" presId="urn:microsoft.com/office/officeart/2005/8/layout/process2"/>
    <dgm:cxn modelId="{03CA0A49-6B8A-4960-AB7E-D9315E261ECF}" type="presOf" srcId="{B5BB3B02-06CC-4149-B5ED-26AAC6933AF4}" destId="{541F9760-59AD-4815-84A3-A765CEAF828B}" srcOrd="1" destOrd="0" presId="urn:microsoft.com/office/officeart/2005/8/layout/process2"/>
    <dgm:cxn modelId="{24E3527F-3823-465C-BACF-E4B6810A1011}" type="presOf" srcId="{AE65DDA0-BF4F-4EC6-BCE5-42973B7842F1}" destId="{65F41CA7-6A10-4773-B602-485F2AA41B71}"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BC9D02B4-263A-41D0-902C-1B45C104E1DE}" type="presOf" srcId="{0B77A3E0-BE57-469D-B7CE-0956DE9972AA}" destId="{9B8AC54C-6F90-4095-935C-E7DD9411D4C0}" srcOrd="1" destOrd="0" presId="urn:microsoft.com/office/officeart/2005/8/layout/process2"/>
    <dgm:cxn modelId="{6F23BACD-BED4-4D37-B0D4-9A13BDA2EBF4}" type="presOf" srcId="{E9878239-6E71-43F0-ADA1-E92AD4AB5D1D}" destId="{7047B67C-1F4D-485D-8943-55D62503ABC2}" srcOrd="1" destOrd="0" presId="urn:microsoft.com/office/officeart/2005/8/layout/process2"/>
    <dgm:cxn modelId="{2C962CB2-BDA6-4F48-9B43-5CAA5E01B4E1}" type="presOf" srcId="{B5BB3B02-06CC-4149-B5ED-26AAC6933AF4}" destId="{ED11B7E8-7BAD-4554-9204-B0D78EE8E7E3}"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021AB867-292C-48F8-B115-906D135C65D3}" type="presOf" srcId="{FA27738F-01C6-4BAF-9739-79CEE97260A0}" destId="{AE06EEA3-B618-4263-8472-E8E42EA02CBD}" srcOrd="0"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6433F737-3B7E-4927-B812-8320AB55BB4E}" type="presOf" srcId="{AE65DDA0-BF4F-4EC6-BCE5-42973B7842F1}" destId="{B4A4EAB2-E049-428C-BBE3-0738A86E1D74}" srcOrd="1"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B0EAFC44-172A-408B-ABF1-65466574A592}" type="presParOf" srcId="{B31EEDEE-8108-406E-A800-18B5A64916B7}" destId="{00BB0915-5BC5-4668-8C3B-7C3EA063C131}" srcOrd="0" destOrd="0" presId="urn:microsoft.com/office/officeart/2005/8/layout/process2"/>
    <dgm:cxn modelId="{CB7B998F-78A1-4C05-AF05-E54A8418160F}" type="presParOf" srcId="{B31EEDEE-8108-406E-A800-18B5A64916B7}" destId="{65F41CA7-6A10-4773-B602-485F2AA41B71}" srcOrd="1" destOrd="0" presId="urn:microsoft.com/office/officeart/2005/8/layout/process2"/>
    <dgm:cxn modelId="{D2C01226-477E-4A9F-875C-E06CC318E3D3}" type="presParOf" srcId="{65F41CA7-6A10-4773-B602-485F2AA41B71}" destId="{B4A4EAB2-E049-428C-BBE3-0738A86E1D74}" srcOrd="0" destOrd="0" presId="urn:microsoft.com/office/officeart/2005/8/layout/process2"/>
    <dgm:cxn modelId="{561756E4-E50A-4CAB-82E5-4B7A84415F8A}" type="presParOf" srcId="{B31EEDEE-8108-406E-A800-18B5A64916B7}" destId="{62FB4B6D-6365-4FA1-84A9-FB0D939BFFE3}" srcOrd="2" destOrd="0" presId="urn:microsoft.com/office/officeart/2005/8/layout/process2"/>
    <dgm:cxn modelId="{198F65C4-6B57-42B5-981D-3AF78037418B}" type="presParOf" srcId="{B31EEDEE-8108-406E-A800-18B5A64916B7}" destId="{DCE03F17-CD84-4EFE-B66E-6B42D792890B}" srcOrd="3" destOrd="0" presId="urn:microsoft.com/office/officeart/2005/8/layout/process2"/>
    <dgm:cxn modelId="{EEB234AD-1E74-476E-A3DC-FC1F40F8AC6C}" type="presParOf" srcId="{DCE03F17-CD84-4EFE-B66E-6B42D792890B}" destId="{7047B67C-1F4D-485D-8943-55D62503ABC2}" srcOrd="0" destOrd="0" presId="urn:microsoft.com/office/officeart/2005/8/layout/process2"/>
    <dgm:cxn modelId="{440B3B2C-CF38-4B30-AF84-40C5250DA76B}" type="presParOf" srcId="{B31EEDEE-8108-406E-A800-18B5A64916B7}" destId="{9B1CEACE-12C1-4E19-BC9B-F2007749239B}" srcOrd="4" destOrd="0" presId="urn:microsoft.com/office/officeart/2005/8/layout/process2"/>
    <dgm:cxn modelId="{295F226E-2AD7-45B0-A2A7-A80262789714}" type="presParOf" srcId="{B31EEDEE-8108-406E-A800-18B5A64916B7}" destId="{ED11B7E8-7BAD-4554-9204-B0D78EE8E7E3}" srcOrd="5" destOrd="0" presId="urn:microsoft.com/office/officeart/2005/8/layout/process2"/>
    <dgm:cxn modelId="{83B0D5C3-AAD1-4E1F-8211-FBA5F38C4F28}" type="presParOf" srcId="{ED11B7E8-7BAD-4554-9204-B0D78EE8E7E3}" destId="{541F9760-59AD-4815-84A3-A765CEAF828B}" srcOrd="0" destOrd="0" presId="urn:microsoft.com/office/officeart/2005/8/layout/process2"/>
    <dgm:cxn modelId="{7201401C-7FB1-4B37-B9CF-29D2E22D97F7}" type="presParOf" srcId="{B31EEDEE-8108-406E-A800-18B5A64916B7}" destId="{B6B05054-D108-4BB8-A952-E029B3C328D8}" srcOrd="6" destOrd="0" presId="urn:microsoft.com/office/officeart/2005/8/layout/process2"/>
    <dgm:cxn modelId="{FA096D80-2E08-45E2-8CE7-1936047CD385}" type="presParOf" srcId="{B31EEDEE-8108-406E-A800-18B5A64916B7}" destId="{B84A0D4A-A8CD-440C-9AE9-327EFFC809EE}" srcOrd="7" destOrd="0" presId="urn:microsoft.com/office/officeart/2005/8/layout/process2"/>
    <dgm:cxn modelId="{B8FC8578-3BC7-4324-84B5-0EEE3A139757}" type="presParOf" srcId="{B84A0D4A-A8CD-440C-9AE9-327EFFC809EE}" destId="{9B8AC54C-6F90-4095-935C-E7DD9411D4C0}" srcOrd="0" destOrd="0" presId="urn:microsoft.com/office/officeart/2005/8/layout/process2"/>
    <dgm:cxn modelId="{89B60474-6EE2-4A34-B93C-337A87CE7681}"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1800" dirty="0" smtClean="0">
              <a:cs typeface="B Nazanin" panose="00000400000000000000" pitchFamily="2" charset="-78"/>
            </a:rPr>
            <a:t>دور کردن آنچه حق نيست و خارج ساختن آن از متن سالم را گويند. مانند: از بین بردن صفات رذیله از قلب، دور کردن اعمال زشت از برنامه زندگی انسان و...</a:t>
          </a:r>
          <a:endParaRPr lang="en-US" sz="1800" dirty="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2000" dirty="0" smtClean="0">
              <a:cs typeface="B Nazanin" panose="00000400000000000000" pitchFamily="2" charset="-78"/>
            </a:rPr>
            <a:t>هو تنحية ما ليس بحقّ و إخراجه عن المتن السالم‏.</a:t>
          </a:r>
          <a:endParaRPr lang="en-US" sz="2000" dirty="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rtl="1">
            <a:spcAft>
              <a:spcPts val="0"/>
            </a:spcAft>
          </a:pPr>
          <a:r>
            <a:rPr lang="fa-IR" sz="2400" b="1" dirty="0" smtClean="0">
              <a:cs typeface="B Nazanin" panose="00000400000000000000" pitchFamily="2" charset="-78"/>
            </a:rPr>
            <a:t>زکو</a:t>
          </a:r>
          <a:endParaRPr lang="en-US" sz="20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71501" custScaleY="78585"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71501" custScaleY="78585"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dgm:presLayoutVars>
          <dgm:bulletEnabled val="1"/>
        </dgm:presLayoutVars>
      </dgm:prSet>
      <dgm:spPr/>
      <dgm:t>
        <a:bodyPr/>
        <a:lstStyle/>
        <a:p>
          <a:endParaRPr lang="en-US"/>
        </a:p>
      </dgm:t>
    </dgm:pt>
  </dgm:ptLst>
  <dgm:cxnLst>
    <dgm:cxn modelId="{C3A4A0A8-FB37-4CA7-86E2-BC7A2FAFF616}" srcId="{97A4B665-BD08-4FB8-BC7A-7B81400BC62B}" destId="{19F1330F-B28A-44F7-A17A-CB275D7E6825}" srcOrd="2" destOrd="0" parTransId="{694ED798-01F7-4366-BC07-1B3F24F8F3C4}" sibTransId="{68FFA542-B403-43A4-AC3F-3394A505000B}"/>
    <dgm:cxn modelId="{9B23D87B-D43F-4112-B1CE-37A766B441D5}" type="presOf" srcId="{DFDA2E2A-9A76-49DF-ADC7-FAF0037E26B0}" destId="{D93A9E7E-E625-4E51-93E2-7A6F820BC0AD}" srcOrd="0" destOrd="0" presId="urn:microsoft.com/office/officeart/2005/8/layout/equation1"/>
    <dgm:cxn modelId="{10E98474-2075-4137-8100-ED8C270C0F2F}" srcId="{97A4B665-BD08-4FB8-BC7A-7B81400BC62B}" destId="{DFDA2E2A-9A76-49DF-ADC7-FAF0037E26B0}" srcOrd="1" destOrd="0" parTransId="{3B309884-0899-4483-BC40-E348B380DAF7}" sibTransId="{F8EB04DC-9578-44B3-87B3-4DB43E013E6A}"/>
    <dgm:cxn modelId="{3D9CD151-91C4-40DE-A0BC-424F16661C6F}" srcId="{97A4B665-BD08-4FB8-BC7A-7B81400BC62B}" destId="{414EABD1-7AF3-42F4-B2EC-5846D9C347F0}" srcOrd="0" destOrd="0" parTransId="{74FD5487-3EA3-4CDF-ABB9-A2BA66C2AFC1}" sibTransId="{D125CA89-4170-4ABA-97B4-5D2EC1FD55E3}"/>
    <dgm:cxn modelId="{92BFCF14-78A2-4B2B-BFCC-67C088B4776C}" type="presOf" srcId="{19F1330F-B28A-44F7-A17A-CB275D7E6825}" destId="{5F95A504-0711-4FE3-B35A-7E0A99F797F1}" srcOrd="0" destOrd="0" presId="urn:microsoft.com/office/officeart/2005/8/layout/equation1"/>
    <dgm:cxn modelId="{F8939F58-ADA5-43AF-9C20-5C8159D8754D}" type="presOf" srcId="{97A4B665-BD08-4FB8-BC7A-7B81400BC62B}" destId="{0AD92433-3A2A-4356-96BE-5B2EAE1B84F3}" srcOrd="0" destOrd="0" presId="urn:microsoft.com/office/officeart/2005/8/layout/equation1"/>
    <dgm:cxn modelId="{60D41493-74EB-45CA-9924-F1EB63FD739B}" type="presOf" srcId="{414EABD1-7AF3-42F4-B2EC-5846D9C347F0}" destId="{9B3308A7-6757-4A66-9E73-B8D51EFFEE46}" srcOrd="0" destOrd="0" presId="urn:microsoft.com/office/officeart/2005/8/layout/equation1"/>
    <dgm:cxn modelId="{65CE002F-0EAC-4F48-AE22-E3CF56F7CA15}" type="presOf" srcId="{F8EB04DC-9578-44B3-87B3-4DB43E013E6A}" destId="{350CE109-14D8-4FC6-B857-BD2E285B8386}" srcOrd="0" destOrd="0" presId="urn:microsoft.com/office/officeart/2005/8/layout/equation1"/>
    <dgm:cxn modelId="{06E6F1AE-F0F3-41B2-9197-D5EB66630AB6}" type="presOf" srcId="{D125CA89-4170-4ABA-97B4-5D2EC1FD55E3}" destId="{DF89BC0F-0018-48F2-AAF0-ACA8F32EFC32}" srcOrd="0" destOrd="0" presId="urn:microsoft.com/office/officeart/2005/8/layout/equation1"/>
    <dgm:cxn modelId="{C1356964-0FC4-49D9-A8F3-55F76657E962}" type="presParOf" srcId="{0AD92433-3A2A-4356-96BE-5B2EAE1B84F3}" destId="{9B3308A7-6757-4A66-9E73-B8D51EFFEE46}" srcOrd="0" destOrd="0" presId="urn:microsoft.com/office/officeart/2005/8/layout/equation1"/>
    <dgm:cxn modelId="{73965CCD-31CD-4664-A604-6593AAD4B87B}" type="presParOf" srcId="{0AD92433-3A2A-4356-96BE-5B2EAE1B84F3}" destId="{0B5568DB-C109-497A-AC98-782CD35F5E70}" srcOrd="1" destOrd="0" presId="urn:microsoft.com/office/officeart/2005/8/layout/equation1"/>
    <dgm:cxn modelId="{C485BDC1-1B49-4B68-847E-8F541918C34B}" type="presParOf" srcId="{0AD92433-3A2A-4356-96BE-5B2EAE1B84F3}" destId="{DF89BC0F-0018-48F2-AAF0-ACA8F32EFC32}" srcOrd="2" destOrd="0" presId="urn:microsoft.com/office/officeart/2005/8/layout/equation1"/>
    <dgm:cxn modelId="{C8661377-A38F-413E-8177-4A80E3C89D32}" type="presParOf" srcId="{0AD92433-3A2A-4356-96BE-5B2EAE1B84F3}" destId="{5F1EC9AD-365C-4550-BEEC-17EF2DFBE97C}" srcOrd="3" destOrd="0" presId="urn:microsoft.com/office/officeart/2005/8/layout/equation1"/>
    <dgm:cxn modelId="{D372E67E-9690-4A5F-8A3D-B70790358D6E}" type="presParOf" srcId="{0AD92433-3A2A-4356-96BE-5B2EAE1B84F3}" destId="{D93A9E7E-E625-4E51-93E2-7A6F820BC0AD}" srcOrd="4" destOrd="0" presId="urn:microsoft.com/office/officeart/2005/8/layout/equation1"/>
    <dgm:cxn modelId="{163BEF89-5CEA-4987-8510-866C13989488}" type="presParOf" srcId="{0AD92433-3A2A-4356-96BE-5B2EAE1B84F3}" destId="{33448EA1-0B69-4517-9A0A-3E46F607B7CC}" srcOrd="5" destOrd="0" presId="urn:microsoft.com/office/officeart/2005/8/layout/equation1"/>
    <dgm:cxn modelId="{ED37C77D-B0B8-412D-A14A-31106CFBB39E}" type="presParOf" srcId="{0AD92433-3A2A-4356-96BE-5B2EAE1B84F3}" destId="{350CE109-14D8-4FC6-B857-BD2E285B8386}" srcOrd="6" destOrd="0" presId="urn:microsoft.com/office/officeart/2005/8/layout/equation1"/>
    <dgm:cxn modelId="{4C109D3C-3B4F-4002-8CA9-30468D881097}" type="presParOf" srcId="{0AD92433-3A2A-4356-96BE-5B2EAE1B84F3}" destId="{509842F8-1738-4231-A096-ECB42FC950F5}" srcOrd="7" destOrd="0" presId="urn:microsoft.com/office/officeart/2005/8/layout/equation1"/>
    <dgm:cxn modelId="{ED43B445-D755-46EC-BDE0-B2CFDBF4F426}"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2000" dirty="0" smtClean="0">
              <a:cs typeface="B Nazanin" panose="00000400000000000000" pitchFamily="2" charset="-78"/>
            </a:rPr>
            <a:t>به یادآوری در مقابل فراموشی یا غفلت گویند. این معنی میتواند اعم از تذکر به قلب یا به زبان باشد</a:t>
          </a:r>
          <a:endParaRPr lang="en-US" sz="2000" dirty="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2000" dirty="0" smtClean="0">
              <a:cs typeface="B Nazanin" panose="00000400000000000000" pitchFamily="2" charset="-78"/>
            </a:rPr>
            <a:t>هو التذكّر في قبال الغفلة و النسيان، و هذا المعنى أعمّ من التذكّر بالقلب أو باللسان.</a:t>
          </a:r>
          <a:endParaRPr lang="en-US" sz="2000" dirty="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rtl="1">
            <a:spcAft>
              <a:spcPts val="0"/>
            </a:spcAft>
          </a:pPr>
          <a:r>
            <a:rPr lang="fa-IR" sz="2400" b="1" dirty="0" smtClean="0">
              <a:cs typeface="B Nazanin" panose="00000400000000000000" pitchFamily="2" charset="-78"/>
            </a:rPr>
            <a:t>ذکر</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79791" custScaleY="63978"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79791" custScaleY="63978"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dgm:presLayoutVars>
          <dgm:bulletEnabled val="1"/>
        </dgm:presLayoutVars>
      </dgm:prSet>
      <dgm:spPr/>
      <dgm:t>
        <a:bodyPr/>
        <a:lstStyle/>
        <a:p>
          <a:endParaRPr lang="en-US"/>
        </a:p>
      </dgm:t>
    </dgm:pt>
  </dgm:ptLst>
  <dgm:cxnLst>
    <dgm:cxn modelId="{C3A4A0A8-FB37-4CA7-86E2-BC7A2FAFF616}" srcId="{97A4B665-BD08-4FB8-BC7A-7B81400BC62B}" destId="{19F1330F-B28A-44F7-A17A-CB275D7E6825}" srcOrd="2" destOrd="0" parTransId="{694ED798-01F7-4366-BC07-1B3F24F8F3C4}" sibTransId="{68FFA542-B403-43A4-AC3F-3394A505000B}"/>
    <dgm:cxn modelId="{48C2A4DA-9264-40B6-B9FF-2D109931BCE7}" type="presOf" srcId="{19F1330F-B28A-44F7-A17A-CB275D7E6825}" destId="{5F95A504-0711-4FE3-B35A-7E0A99F797F1}" srcOrd="0" destOrd="0" presId="urn:microsoft.com/office/officeart/2005/8/layout/equation1"/>
    <dgm:cxn modelId="{10E98474-2075-4137-8100-ED8C270C0F2F}" srcId="{97A4B665-BD08-4FB8-BC7A-7B81400BC62B}" destId="{DFDA2E2A-9A76-49DF-ADC7-FAF0037E26B0}" srcOrd="1" destOrd="0" parTransId="{3B309884-0899-4483-BC40-E348B380DAF7}" sibTransId="{F8EB04DC-9578-44B3-87B3-4DB43E013E6A}"/>
    <dgm:cxn modelId="{3D9CD151-91C4-40DE-A0BC-424F16661C6F}" srcId="{97A4B665-BD08-4FB8-BC7A-7B81400BC62B}" destId="{414EABD1-7AF3-42F4-B2EC-5846D9C347F0}" srcOrd="0" destOrd="0" parTransId="{74FD5487-3EA3-4CDF-ABB9-A2BA66C2AFC1}" sibTransId="{D125CA89-4170-4ABA-97B4-5D2EC1FD55E3}"/>
    <dgm:cxn modelId="{DA665E9B-1444-4667-9390-FF6BEE4015BC}" type="presOf" srcId="{DFDA2E2A-9A76-49DF-ADC7-FAF0037E26B0}" destId="{D93A9E7E-E625-4E51-93E2-7A6F820BC0AD}" srcOrd="0" destOrd="0" presId="urn:microsoft.com/office/officeart/2005/8/layout/equation1"/>
    <dgm:cxn modelId="{C66A3B1A-CC90-476A-8980-2DE415001F2D}" type="presOf" srcId="{D125CA89-4170-4ABA-97B4-5D2EC1FD55E3}" destId="{DF89BC0F-0018-48F2-AAF0-ACA8F32EFC32}" srcOrd="0" destOrd="0" presId="urn:microsoft.com/office/officeart/2005/8/layout/equation1"/>
    <dgm:cxn modelId="{07A9C05E-A8BA-4E0A-AF6D-0E32FCE3A06B}" type="presOf" srcId="{414EABD1-7AF3-42F4-B2EC-5846D9C347F0}" destId="{9B3308A7-6757-4A66-9E73-B8D51EFFEE46}" srcOrd="0" destOrd="0" presId="urn:microsoft.com/office/officeart/2005/8/layout/equation1"/>
    <dgm:cxn modelId="{E2954EE5-7012-4512-BA56-2C14B6452C10}" type="presOf" srcId="{F8EB04DC-9578-44B3-87B3-4DB43E013E6A}" destId="{350CE109-14D8-4FC6-B857-BD2E285B8386}" srcOrd="0" destOrd="0" presId="urn:microsoft.com/office/officeart/2005/8/layout/equation1"/>
    <dgm:cxn modelId="{C4A67AFA-B695-4879-A0F1-79050EF2E0C6}" type="presOf" srcId="{97A4B665-BD08-4FB8-BC7A-7B81400BC62B}" destId="{0AD92433-3A2A-4356-96BE-5B2EAE1B84F3}" srcOrd="0" destOrd="0" presId="urn:microsoft.com/office/officeart/2005/8/layout/equation1"/>
    <dgm:cxn modelId="{BEAC42BF-3067-48EA-B870-764462C08A97}" type="presParOf" srcId="{0AD92433-3A2A-4356-96BE-5B2EAE1B84F3}" destId="{9B3308A7-6757-4A66-9E73-B8D51EFFEE46}" srcOrd="0" destOrd="0" presId="urn:microsoft.com/office/officeart/2005/8/layout/equation1"/>
    <dgm:cxn modelId="{F59BF41C-BDC1-4F56-932F-ADEDAB355293}" type="presParOf" srcId="{0AD92433-3A2A-4356-96BE-5B2EAE1B84F3}" destId="{0B5568DB-C109-497A-AC98-782CD35F5E70}" srcOrd="1" destOrd="0" presId="urn:microsoft.com/office/officeart/2005/8/layout/equation1"/>
    <dgm:cxn modelId="{EBFE018B-116B-4F85-97BF-61E07366048B}" type="presParOf" srcId="{0AD92433-3A2A-4356-96BE-5B2EAE1B84F3}" destId="{DF89BC0F-0018-48F2-AAF0-ACA8F32EFC32}" srcOrd="2" destOrd="0" presId="urn:microsoft.com/office/officeart/2005/8/layout/equation1"/>
    <dgm:cxn modelId="{899D128B-5BFC-4BD0-B5AD-4612D9DEEE4B}" type="presParOf" srcId="{0AD92433-3A2A-4356-96BE-5B2EAE1B84F3}" destId="{5F1EC9AD-365C-4550-BEEC-17EF2DFBE97C}" srcOrd="3" destOrd="0" presId="urn:microsoft.com/office/officeart/2005/8/layout/equation1"/>
    <dgm:cxn modelId="{D7825F07-48A9-44B5-84DB-D21C8D566D29}" type="presParOf" srcId="{0AD92433-3A2A-4356-96BE-5B2EAE1B84F3}" destId="{D93A9E7E-E625-4E51-93E2-7A6F820BC0AD}" srcOrd="4" destOrd="0" presId="urn:microsoft.com/office/officeart/2005/8/layout/equation1"/>
    <dgm:cxn modelId="{3A1C51C7-AE5F-49CC-9315-508F9DB7EDA9}" type="presParOf" srcId="{0AD92433-3A2A-4356-96BE-5B2EAE1B84F3}" destId="{33448EA1-0B69-4517-9A0A-3E46F607B7CC}" srcOrd="5" destOrd="0" presId="urn:microsoft.com/office/officeart/2005/8/layout/equation1"/>
    <dgm:cxn modelId="{DB34E17F-B0FD-4A7E-BFD7-126801AC7AFE}" type="presParOf" srcId="{0AD92433-3A2A-4356-96BE-5B2EAE1B84F3}" destId="{350CE109-14D8-4FC6-B857-BD2E285B8386}" srcOrd="6" destOrd="0" presId="urn:microsoft.com/office/officeart/2005/8/layout/equation1"/>
    <dgm:cxn modelId="{8E66E1D7-3DCB-4A41-9F3E-38FD26391E1C}" type="presParOf" srcId="{0AD92433-3A2A-4356-96BE-5B2EAE1B84F3}" destId="{509842F8-1738-4231-A096-ECB42FC950F5}" srcOrd="7" destOrd="0" presId="urn:microsoft.com/office/officeart/2005/8/layout/equation1"/>
    <dgm:cxn modelId="{62623316-062B-44C2-9E45-40F251DF4761}"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rtl="1">
            <a:spcAft>
              <a:spcPts val="0"/>
            </a:spcAft>
          </a:pPr>
          <a:r>
            <a:rPr lang="fa-IR" sz="1900" dirty="0" smtClean="0">
              <a:cs typeface="B Nazanin" panose="00000400000000000000" pitchFamily="2" charset="-78"/>
            </a:rPr>
            <a:t>خود را نماياندن به هر وسيله اي که باشد. تصدي از تفعل به معناي پذيرش اختياري اين امر است. و اصل کلمه تَتَصَدّی بوده است، و معنایش این است که تو تظاهر به قول و عمل را برای خاطر فردی که خود را بی نیاز می داند، اختیار می کنی و به واسطه او از کسی که خشیت دارد، باز می مانی</a:t>
          </a:r>
          <a:endParaRPr lang="en-US" sz="1900" dirty="0" smtClean="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rtl="1"/>
          <a:r>
            <a:rPr lang="fa-IR" sz="2000" dirty="0" smtClean="0">
              <a:cs typeface="B Nazanin" panose="00000400000000000000" pitchFamily="2" charset="-78"/>
            </a:rPr>
            <a:t>هو التظاهر بأيّ وسيلة كانت. </a:t>
          </a:r>
          <a:endParaRPr lang="en-US" sz="2000" dirty="0" smtClean="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algn="ctr" rtl="1"/>
          <a:r>
            <a:rPr lang="fa-IR" sz="2400" b="1" dirty="0" smtClean="0">
              <a:cs typeface="B Nazanin" panose="00000400000000000000" pitchFamily="2" charset="-78"/>
            </a:rPr>
            <a:t>صدی</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89324" custScaleY="167511" custLinFactX="3380" custLinFactNeighborX="100000" custLinFactNeighborY="-1299">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93702"/>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89324" custScaleY="167511" custLinFactX="155" custLinFactNeighborX="100000">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custLinFactNeighborX="35122"/>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dgm:presLayoutVars>
          <dgm:bulletEnabled val="1"/>
        </dgm:presLayoutVars>
      </dgm:prSet>
      <dgm:spPr/>
      <dgm:t>
        <a:bodyPr/>
        <a:lstStyle/>
        <a:p>
          <a:endParaRPr lang="en-US"/>
        </a:p>
      </dgm:t>
    </dgm:pt>
  </dgm:ptLst>
  <dgm:cxnLst>
    <dgm:cxn modelId="{10E98474-2075-4137-8100-ED8C270C0F2F}" srcId="{97A4B665-BD08-4FB8-BC7A-7B81400BC62B}" destId="{DFDA2E2A-9A76-49DF-ADC7-FAF0037E26B0}" srcOrd="1" destOrd="0" parTransId="{3B309884-0899-4483-BC40-E348B380DAF7}" sibTransId="{F8EB04DC-9578-44B3-87B3-4DB43E013E6A}"/>
    <dgm:cxn modelId="{0EC1EA7B-EF3D-47A5-82A3-1116711E950D}" type="presOf" srcId="{DFDA2E2A-9A76-49DF-ADC7-FAF0037E26B0}" destId="{D93A9E7E-E625-4E51-93E2-7A6F820BC0AD}" srcOrd="0" destOrd="0" presId="urn:microsoft.com/office/officeart/2005/8/layout/equation1"/>
    <dgm:cxn modelId="{3D9CD151-91C4-40DE-A0BC-424F16661C6F}" srcId="{97A4B665-BD08-4FB8-BC7A-7B81400BC62B}" destId="{414EABD1-7AF3-42F4-B2EC-5846D9C347F0}" srcOrd="0" destOrd="0" parTransId="{74FD5487-3EA3-4CDF-ABB9-A2BA66C2AFC1}" sibTransId="{D125CA89-4170-4ABA-97B4-5D2EC1FD55E3}"/>
    <dgm:cxn modelId="{C3A4A0A8-FB37-4CA7-86E2-BC7A2FAFF616}" srcId="{97A4B665-BD08-4FB8-BC7A-7B81400BC62B}" destId="{19F1330F-B28A-44F7-A17A-CB275D7E6825}" srcOrd="2" destOrd="0" parTransId="{694ED798-01F7-4366-BC07-1B3F24F8F3C4}" sibTransId="{68FFA542-B403-43A4-AC3F-3394A505000B}"/>
    <dgm:cxn modelId="{62C6905A-45FE-4D7B-A101-75E6E077380C}" type="presOf" srcId="{D125CA89-4170-4ABA-97B4-5D2EC1FD55E3}" destId="{DF89BC0F-0018-48F2-AAF0-ACA8F32EFC32}" srcOrd="0" destOrd="0" presId="urn:microsoft.com/office/officeart/2005/8/layout/equation1"/>
    <dgm:cxn modelId="{6073F9BA-94BA-4637-A473-B179A858EE30}" type="presOf" srcId="{414EABD1-7AF3-42F4-B2EC-5846D9C347F0}" destId="{9B3308A7-6757-4A66-9E73-B8D51EFFEE46}" srcOrd="0" destOrd="0" presId="urn:microsoft.com/office/officeart/2005/8/layout/equation1"/>
    <dgm:cxn modelId="{FD9C542F-1B1D-4397-A532-B3F80BA6CE6D}" type="presOf" srcId="{19F1330F-B28A-44F7-A17A-CB275D7E6825}" destId="{5F95A504-0711-4FE3-B35A-7E0A99F797F1}" srcOrd="0" destOrd="0" presId="urn:microsoft.com/office/officeart/2005/8/layout/equation1"/>
    <dgm:cxn modelId="{32AAF2EA-8B11-4095-BFE0-A486BBF489BE}" type="presOf" srcId="{97A4B665-BD08-4FB8-BC7A-7B81400BC62B}" destId="{0AD92433-3A2A-4356-96BE-5B2EAE1B84F3}" srcOrd="0" destOrd="0" presId="urn:microsoft.com/office/officeart/2005/8/layout/equation1"/>
    <dgm:cxn modelId="{0C5E32C3-0E33-4CC3-8CB2-95A87D7DBFC4}" type="presOf" srcId="{F8EB04DC-9578-44B3-87B3-4DB43E013E6A}" destId="{350CE109-14D8-4FC6-B857-BD2E285B8386}" srcOrd="0" destOrd="0" presId="urn:microsoft.com/office/officeart/2005/8/layout/equation1"/>
    <dgm:cxn modelId="{9F5A7ACB-457D-4377-B1D8-9F47364A1DF1}" type="presParOf" srcId="{0AD92433-3A2A-4356-96BE-5B2EAE1B84F3}" destId="{9B3308A7-6757-4A66-9E73-B8D51EFFEE46}" srcOrd="0" destOrd="0" presId="urn:microsoft.com/office/officeart/2005/8/layout/equation1"/>
    <dgm:cxn modelId="{70CC360D-32EE-4228-B3AC-0C26DB84BBCD}" type="presParOf" srcId="{0AD92433-3A2A-4356-96BE-5B2EAE1B84F3}" destId="{0B5568DB-C109-497A-AC98-782CD35F5E70}" srcOrd="1" destOrd="0" presId="urn:microsoft.com/office/officeart/2005/8/layout/equation1"/>
    <dgm:cxn modelId="{6D1344FC-93F7-4CF0-895E-AED927DB6888}" type="presParOf" srcId="{0AD92433-3A2A-4356-96BE-5B2EAE1B84F3}" destId="{DF89BC0F-0018-48F2-AAF0-ACA8F32EFC32}" srcOrd="2" destOrd="0" presId="urn:microsoft.com/office/officeart/2005/8/layout/equation1"/>
    <dgm:cxn modelId="{9C994AC6-3CE0-49E2-A935-FA2C08E164DB}" type="presParOf" srcId="{0AD92433-3A2A-4356-96BE-5B2EAE1B84F3}" destId="{5F1EC9AD-365C-4550-BEEC-17EF2DFBE97C}" srcOrd="3" destOrd="0" presId="urn:microsoft.com/office/officeart/2005/8/layout/equation1"/>
    <dgm:cxn modelId="{12F64F4D-6D52-420B-BC98-0A15A21937CD}" type="presParOf" srcId="{0AD92433-3A2A-4356-96BE-5B2EAE1B84F3}" destId="{D93A9E7E-E625-4E51-93E2-7A6F820BC0AD}" srcOrd="4" destOrd="0" presId="urn:microsoft.com/office/officeart/2005/8/layout/equation1"/>
    <dgm:cxn modelId="{F7A3DFC1-5BD3-4F26-AAE0-8CBB86D1BA66}" type="presParOf" srcId="{0AD92433-3A2A-4356-96BE-5B2EAE1B84F3}" destId="{33448EA1-0B69-4517-9A0A-3E46F607B7CC}" srcOrd="5" destOrd="0" presId="urn:microsoft.com/office/officeart/2005/8/layout/equation1"/>
    <dgm:cxn modelId="{DD3D15CF-63EF-44B5-A8EA-4AE30D92681C}" type="presParOf" srcId="{0AD92433-3A2A-4356-96BE-5B2EAE1B84F3}" destId="{350CE109-14D8-4FC6-B857-BD2E285B8386}" srcOrd="6" destOrd="0" presId="urn:microsoft.com/office/officeart/2005/8/layout/equation1"/>
    <dgm:cxn modelId="{AC360338-FDC0-4C5B-8B12-C63FEDFBCBBB}" type="presParOf" srcId="{0AD92433-3A2A-4356-96BE-5B2EAE1B84F3}" destId="{509842F8-1738-4231-A096-ECB42FC950F5}" srcOrd="7" destOrd="0" presId="urn:microsoft.com/office/officeart/2005/8/layout/equation1"/>
    <dgm:cxn modelId="{3E029CEA-1AAD-4234-BC7F-6C4CF8848380}"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09F4E7A7-3EB0-4430-B922-03BA41008494}" type="presOf" srcId="{FA27738F-01C6-4BAF-9739-79CEE97260A0}" destId="{AE06EEA3-B618-4263-8472-E8E42EA02CBD}" srcOrd="0" destOrd="0" presId="urn:microsoft.com/office/officeart/2005/8/layout/process2"/>
    <dgm:cxn modelId="{23072040-19C4-4C37-BDC2-3F83C5060426}" type="presOf" srcId="{DA85FDD7-1675-4060-91F4-EEDC0633CA13}" destId="{00BB0915-5BC5-4668-8C3B-7C3EA063C131}"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9B1281BA-25A7-4BA1-8E6F-4D3014A1FB34}" type="presOf" srcId="{B5BB3B02-06CC-4149-B5ED-26AAC6933AF4}" destId="{ED11B7E8-7BAD-4554-9204-B0D78EE8E7E3}"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6235A67F-2296-4B77-9386-B618D08FEA59}" type="presOf" srcId="{E9878239-6E71-43F0-ADA1-E92AD4AB5D1D}" destId="{DCE03F17-CD84-4EFE-B66E-6B42D792890B}" srcOrd="0" destOrd="0" presId="urn:microsoft.com/office/officeart/2005/8/layout/process2"/>
    <dgm:cxn modelId="{08F3CCF2-9722-47DC-AA40-04CFD410261B}" type="presOf" srcId="{E4BCB6BB-D685-4356-800C-571EB6280F0E}" destId="{9B1CEACE-12C1-4E19-BC9B-F2007749239B}" srcOrd="0" destOrd="0" presId="urn:microsoft.com/office/officeart/2005/8/layout/process2"/>
    <dgm:cxn modelId="{0A142B53-887F-43C8-BFCE-BE3261631E07}" type="presOf" srcId="{0B77A3E0-BE57-469D-B7CE-0956DE9972AA}" destId="{9B8AC54C-6F90-4095-935C-E7DD9411D4C0}" srcOrd="1" destOrd="0" presId="urn:microsoft.com/office/officeart/2005/8/layout/process2"/>
    <dgm:cxn modelId="{0545FBE5-6657-4523-92E5-BD1C1C5542D3}" type="presOf" srcId="{E9878239-6E71-43F0-ADA1-E92AD4AB5D1D}" destId="{7047B67C-1F4D-485D-8943-55D62503ABC2}" srcOrd="1" destOrd="0" presId="urn:microsoft.com/office/officeart/2005/8/layout/process2"/>
    <dgm:cxn modelId="{12D0AFCA-34AA-47EE-AF4A-9E5052BD2980}" type="presOf" srcId="{B5BB3B02-06CC-4149-B5ED-26AAC6933AF4}" destId="{541F9760-59AD-4815-84A3-A765CEAF828B}" srcOrd="1" destOrd="0" presId="urn:microsoft.com/office/officeart/2005/8/layout/process2"/>
    <dgm:cxn modelId="{2A3C0CEE-871C-4F76-9A99-A9B83199199C}" type="presOf" srcId="{AE65DDA0-BF4F-4EC6-BCE5-42973B7842F1}" destId="{B4A4EAB2-E049-428C-BBE3-0738A86E1D74}" srcOrd="1" destOrd="0" presId="urn:microsoft.com/office/officeart/2005/8/layout/process2"/>
    <dgm:cxn modelId="{D807D3BF-CD8D-4A6F-8D99-BB0D1649DE02}" type="presOf" srcId="{16432E35-BCDE-4EC0-9053-74150D8746BD}" destId="{B31EEDEE-8108-406E-A800-18B5A64916B7}" srcOrd="0" destOrd="0" presId="urn:microsoft.com/office/officeart/2005/8/layout/process2"/>
    <dgm:cxn modelId="{0B2522D4-B2EF-4074-885A-A8B4C86D298F}" type="presOf" srcId="{0B77A3E0-BE57-469D-B7CE-0956DE9972AA}" destId="{B84A0D4A-A8CD-440C-9AE9-327EFFC809EE}" srcOrd="0" destOrd="0" presId="urn:microsoft.com/office/officeart/2005/8/layout/process2"/>
    <dgm:cxn modelId="{6014EC82-EC04-47EC-A595-A0AFACEB0103}" type="presOf" srcId="{AE65DDA0-BF4F-4EC6-BCE5-42973B7842F1}" destId="{65F41CA7-6A10-4773-B602-485F2AA41B71}"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325020B6-BFE4-40BC-A08F-5B57E9F43C84}" type="presOf" srcId="{00A8C860-C1DF-45E9-8054-9A4EFD710E56}" destId="{62FB4B6D-6365-4FA1-84A9-FB0D939BFFE3}" srcOrd="0"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7B1DDFA4-B152-486B-A3A0-36D6A9380692}" srcId="{16432E35-BCDE-4EC0-9053-74150D8746BD}" destId="{DA85FDD7-1675-4060-91F4-EEDC0633CA13}" srcOrd="0" destOrd="0" parTransId="{3FB60909-37E4-4448-910B-EFCE01BAC4E5}" sibTransId="{AE65DDA0-BF4F-4EC6-BCE5-42973B7842F1}"/>
    <dgm:cxn modelId="{8521535E-5F0E-42DA-A949-0847C5D6D51A}" type="presOf" srcId="{2E0FE500-CF32-4491-A8B0-71B52E28FDAD}" destId="{B6B05054-D108-4BB8-A952-E029B3C328D8}" srcOrd="0" destOrd="0" presId="urn:microsoft.com/office/officeart/2005/8/layout/process2"/>
    <dgm:cxn modelId="{F1C5EBE1-072A-42FA-A1E2-61A00749F104}" type="presParOf" srcId="{B31EEDEE-8108-406E-A800-18B5A64916B7}" destId="{00BB0915-5BC5-4668-8C3B-7C3EA063C131}" srcOrd="0" destOrd="0" presId="urn:microsoft.com/office/officeart/2005/8/layout/process2"/>
    <dgm:cxn modelId="{BCC8CCED-E282-403D-8FDB-C145631078B3}" type="presParOf" srcId="{B31EEDEE-8108-406E-A800-18B5A64916B7}" destId="{65F41CA7-6A10-4773-B602-485F2AA41B71}" srcOrd="1" destOrd="0" presId="urn:microsoft.com/office/officeart/2005/8/layout/process2"/>
    <dgm:cxn modelId="{89BA8075-4F13-49D2-9B7E-6F094BA67251}" type="presParOf" srcId="{65F41CA7-6A10-4773-B602-485F2AA41B71}" destId="{B4A4EAB2-E049-428C-BBE3-0738A86E1D74}" srcOrd="0" destOrd="0" presId="urn:microsoft.com/office/officeart/2005/8/layout/process2"/>
    <dgm:cxn modelId="{E3C3CD53-5644-4F16-9BC6-B4C3ED9E5B36}" type="presParOf" srcId="{B31EEDEE-8108-406E-A800-18B5A64916B7}" destId="{62FB4B6D-6365-4FA1-84A9-FB0D939BFFE3}" srcOrd="2" destOrd="0" presId="urn:microsoft.com/office/officeart/2005/8/layout/process2"/>
    <dgm:cxn modelId="{D5A1E61E-3C17-4DD5-A7A5-64AD7DBE4664}" type="presParOf" srcId="{B31EEDEE-8108-406E-A800-18B5A64916B7}" destId="{DCE03F17-CD84-4EFE-B66E-6B42D792890B}" srcOrd="3" destOrd="0" presId="urn:microsoft.com/office/officeart/2005/8/layout/process2"/>
    <dgm:cxn modelId="{F1770A20-4F97-4787-8733-0D47F1910E04}" type="presParOf" srcId="{DCE03F17-CD84-4EFE-B66E-6B42D792890B}" destId="{7047B67C-1F4D-485D-8943-55D62503ABC2}" srcOrd="0" destOrd="0" presId="urn:microsoft.com/office/officeart/2005/8/layout/process2"/>
    <dgm:cxn modelId="{CB303576-F42E-43F0-A6C2-932C3EFADDCF}" type="presParOf" srcId="{B31EEDEE-8108-406E-A800-18B5A64916B7}" destId="{9B1CEACE-12C1-4E19-BC9B-F2007749239B}" srcOrd="4" destOrd="0" presId="urn:microsoft.com/office/officeart/2005/8/layout/process2"/>
    <dgm:cxn modelId="{75694C9C-D6B9-48BB-AF9F-611F0A1652E9}" type="presParOf" srcId="{B31EEDEE-8108-406E-A800-18B5A64916B7}" destId="{ED11B7E8-7BAD-4554-9204-B0D78EE8E7E3}" srcOrd="5" destOrd="0" presId="urn:microsoft.com/office/officeart/2005/8/layout/process2"/>
    <dgm:cxn modelId="{ADADAA15-6510-4821-8EE6-D54A57EB8889}" type="presParOf" srcId="{ED11B7E8-7BAD-4554-9204-B0D78EE8E7E3}" destId="{541F9760-59AD-4815-84A3-A765CEAF828B}" srcOrd="0" destOrd="0" presId="urn:microsoft.com/office/officeart/2005/8/layout/process2"/>
    <dgm:cxn modelId="{0A47C2FA-B192-4538-A265-60536D119C24}" type="presParOf" srcId="{B31EEDEE-8108-406E-A800-18B5A64916B7}" destId="{B6B05054-D108-4BB8-A952-E029B3C328D8}" srcOrd="6" destOrd="0" presId="urn:microsoft.com/office/officeart/2005/8/layout/process2"/>
    <dgm:cxn modelId="{58EA089F-1AD8-4A44-AAEA-D928E404CB9D}" type="presParOf" srcId="{B31EEDEE-8108-406E-A800-18B5A64916B7}" destId="{B84A0D4A-A8CD-440C-9AE9-327EFFC809EE}" srcOrd="7" destOrd="0" presId="urn:microsoft.com/office/officeart/2005/8/layout/process2"/>
    <dgm:cxn modelId="{57C8A172-9821-4B84-B9FB-811F9D48F3C7}" type="presParOf" srcId="{B84A0D4A-A8CD-440C-9AE9-327EFFC809EE}" destId="{9B8AC54C-6F90-4095-935C-E7DD9411D4C0}" srcOrd="0" destOrd="0" presId="urn:microsoft.com/office/officeart/2005/8/layout/process2"/>
    <dgm:cxn modelId="{FAD6ECE1-4BE9-4C49-BF8E-14942710C5D5}"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1800" dirty="0" smtClean="0">
              <a:cs typeface="B Nazanin" panose="00000400000000000000" pitchFamily="2" charset="-78"/>
            </a:rPr>
            <a:t>میل به چیزی و کسب لذت در آن بدون آنکه نتيجه و غايت خاصي مد نظر باشد. تلهي به معناي غافل شدن است.</a:t>
          </a:r>
          <a:endParaRPr lang="en-US" sz="1800" dirty="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1800" dirty="0" smtClean="0">
              <a:cs typeface="B Nazanin" panose="00000400000000000000" pitchFamily="2" charset="-78"/>
            </a:rPr>
            <a:t>هو ما يكون فيه تمايل اليه و تلذّذ به من دون نظر الى حصول نتيجة. التصدّي تفعّل و كذلك التلهّي و هو يدلّ على اختيار الفعل و مطاوعة فيه، و الأصل فيهما تتصدّى و تتلهّى</a:t>
          </a:r>
          <a:endParaRPr lang="en-US" sz="1800" dirty="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rtl="1">
            <a:spcAft>
              <a:spcPts val="0"/>
            </a:spcAft>
          </a:pPr>
          <a:r>
            <a:rPr lang="fa-IR" sz="2400" b="1" dirty="0" smtClean="0">
              <a:cs typeface="B Nazanin" panose="00000400000000000000" pitchFamily="2" charset="-78"/>
            </a:rPr>
            <a:t>لهو</a:t>
          </a:r>
          <a:endParaRPr lang="en-US" sz="20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71501" custScaleY="91644"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71501" custScaleY="91644"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dgm:presLayoutVars>
          <dgm:bulletEnabled val="1"/>
        </dgm:presLayoutVars>
      </dgm:prSet>
      <dgm:spPr/>
      <dgm:t>
        <a:bodyPr/>
        <a:lstStyle/>
        <a:p>
          <a:endParaRPr lang="en-US"/>
        </a:p>
      </dgm:t>
    </dgm:pt>
  </dgm:ptLst>
  <dgm:cxnLst>
    <dgm:cxn modelId="{FF51716E-9BCA-4A68-877A-C58097741C54}" type="presOf" srcId="{414EABD1-7AF3-42F4-B2EC-5846D9C347F0}" destId="{9B3308A7-6757-4A66-9E73-B8D51EFFEE46}" srcOrd="0" destOrd="0" presId="urn:microsoft.com/office/officeart/2005/8/layout/equation1"/>
    <dgm:cxn modelId="{C3A4A0A8-FB37-4CA7-86E2-BC7A2FAFF616}" srcId="{97A4B665-BD08-4FB8-BC7A-7B81400BC62B}" destId="{19F1330F-B28A-44F7-A17A-CB275D7E6825}" srcOrd="2" destOrd="0" parTransId="{694ED798-01F7-4366-BC07-1B3F24F8F3C4}" sibTransId="{68FFA542-B403-43A4-AC3F-3394A505000B}"/>
    <dgm:cxn modelId="{10E98474-2075-4137-8100-ED8C270C0F2F}" srcId="{97A4B665-BD08-4FB8-BC7A-7B81400BC62B}" destId="{DFDA2E2A-9A76-49DF-ADC7-FAF0037E26B0}" srcOrd="1" destOrd="0" parTransId="{3B309884-0899-4483-BC40-E348B380DAF7}" sibTransId="{F8EB04DC-9578-44B3-87B3-4DB43E013E6A}"/>
    <dgm:cxn modelId="{923724B6-24BA-456B-BAD3-39698016C201}" type="presOf" srcId="{F8EB04DC-9578-44B3-87B3-4DB43E013E6A}" destId="{350CE109-14D8-4FC6-B857-BD2E285B8386}" srcOrd="0" destOrd="0" presId="urn:microsoft.com/office/officeart/2005/8/layout/equation1"/>
    <dgm:cxn modelId="{3D9CD151-91C4-40DE-A0BC-424F16661C6F}" srcId="{97A4B665-BD08-4FB8-BC7A-7B81400BC62B}" destId="{414EABD1-7AF3-42F4-B2EC-5846D9C347F0}" srcOrd="0" destOrd="0" parTransId="{74FD5487-3EA3-4CDF-ABB9-A2BA66C2AFC1}" sibTransId="{D125CA89-4170-4ABA-97B4-5D2EC1FD55E3}"/>
    <dgm:cxn modelId="{7FE50BD4-162C-4DE2-96DC-A0CC32802813}" type="presOf" srcId="{97A4B665-BD08-4FB8-BC7A-7B81400BC62B}" destId="{0AD92433-3A2A-4356-96BE-5B2EAE1B84F3}" srcOrd="0" destOrd="0" presId="urn:microsoft.com/office/officeart/2005/8/layout/equation1"/>
    <dgm:cxn modelId="{C26541C4-4932-4DDC-86E8-80A56F713ABE}" type="presOf" srcId="{D125CA89-4170-4ABA-97B4-5D2EC1FD55E3}" destId="{DF89BC0F-0018-48F2-AAF0-ACA8F32EFC32}" srcOrd="0" destOrd="0" presId="urn:microsoft.com/office/officeart/2005/8/layout/equation1"/>
    <dgm:cxn modelId="{B3011985-0B34-4B76-B7FF-C47D9444CF3D}" type="presOf" srcId="{DFDA2E2A-9A76-49DF-ADC7-FAF0037E26B0}" destId="{D93A9E7E-E625-4E51-93E2-7A6F820BC0AD}" srcOrd="0" destOrd="0" presId="urn:microsoft.com/office/officeart/2005/8/layout/equation1"/>
    <dgm:cxn modelId="{ECB69988-133C-4554-B6C8-05A326F92F34}" type="presOf" srcId="{19F1330F-B28A-44F7-A17A-CB275D7E6825}" destId="{5F95A504-0711-4FE3-B35A-7E0A99F797F1}" srcOrd="0" destOrd="0" presId="urn:microsoft.com/office/officeart/2005/8/layout/equation1"/>
    <dgm:cxn modelId="{06BDB10C-86D8-4850-B1EE-97F948BE19C5}" type="presParOf" srcId="{0AD92433-3A2A-4356-96BE-5B2EAE1B84F3}" destId="{9B3308A7-6757-4A66-9E73-B8D51EFFEE46}" srcOrd="0" destOrd="0" presId="urn:microsoft.com/office/officeart/2005/8/layout/equation1"/>
    <dgm:cxn modelId="{E81F38EA-EF53-4932-AFAD-567A2B1310C0}" type="presParOf" srcId="{0AD92433-3A2A-4356-96BE-5B2EAE1B84F3}" destId="{0B5568DB-C109-497A-AC98-782CD35F5E70}" srcOrd="1" destOrd="0" presId="urn:microsoft.com/office/officeart/2005/8/layout/equation1"/>
    <dgm:cxn modelId="{F316C9A0-D514-4B0D-8488-5287140E3083}" type="presParOf" srcId="{0AD92433-3A2A-4356-96BE-5B2EAE1B84F3}" destId="{DF89BC0F-0018-48F2-AAF0-ACA8F32EFC32}" srcOrd="2" destOrd="0" presId="urn:microsoft.com/office/officeart/2005/8/layout/equation1"/>
    <dgm:cxn modelId="{A977B656-7FD1-43E7-8ECD-B045A3B760EC}" type="presParOf" srcId="{0AD92433-3A2A-4356-96BE-5B2EAE1B84F3}" destId="{5F1EC9AD-365C-4550-BEEC-17EF2DFBE97C}" srcOrd="3" destOrd="0" presId="urn:microsoft.com/office/officeart/2005/8/layout/equation1"/>
    <dgm:cxn modelId="{1D467A98-1D44-4D16-8A1F-C9010F45E04B}" type="presParOf" srcId="{0AD92433-3A2A-4356-96BE-5B2EAE1B84F3}" destId="{D93A9E7E-E625-4E51-93E2-7A6F820BC0AD}" srcOrd="4" destOrd="0" presId="urn:microsoft.com/office/officeart/2005/8/layout/equation1"/>
    <dgm:cxn modelId="{B086457F-4AA3-4781-A172-5F0E462FAD7C}" type="presParOf" srcId="{0AD92433-3A2A-4356-96BE-5B2EAE1B84F3}" destId="{33448EA1-0B69-4517-9A0A-3E46F607B7CC}" srcOrd="5" destOrd="0" presId="urn:microsoft.com/office/officeart/2005/8/layout/equation1"/>
    <dgm:cxn modelId="{615CE642-6588-4112-A915-DC5F044DD35A}" type="presParOf" srcId="{0AD92433-3A2A-4356-96BE-5B2EAE1B84F3}" destId="{350CE109-14D8-4FC6-B857-BD2E285B8386}" srcOrd="6" destOrd="0" presId="urn:microsoft.com/office/officeart/2005/8/layout/equation1"/>
    <dgm:cxn modelId="{C543DDBC-1793-4DAC-B5CF-22388ACD0430}" type="presParOf" srcId="{0AD92433-3A2A-4356-96BE-5B2EAE1B84F3}" destId="{509842F8-1738-4231-A096-ECB42FC950F5}" srcOrd="7" destOrd="0" presId="urn:microsoft.com/office/officeart/2005/8/layout/equation1"/>
    <dgm:cxn modelId="{0938B57A-D555-41E9-927E-4CF9E953DE0E}"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2000" dirty="0" smtClean="0">
              <a:cs typeface="B Nazanin" panose="00000400000000000000" pitchFamily="2" charset="-78"/>
            </a:rPr>
            <a:t>مرتبه اي از جهد و کوشش است، جهد نيز سعی کامل و بلیغی است که به نهایت برسد</a:t>
          </a:r>
          <a:endParaRPr lang="en-US" sz="2000" dirty="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2000" dirty="0" smtClean="0">
              <a:cs typeface="B Nazanin" panose="00000400000000000000" pitchFamily="2" charset="-78"/>
            </a:rPr>
            <a:t>هو مرتبة من الجهد، فانّ الجهد كما سبق هو السعي البليغ الى أن ينتهي النهاية.</a:t>
          </a:r>
          <a:endParaRPr lang="en-US" sz="2000" dirty="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rtl="1">
            <a:spcAft>
              <a:spcPts val="0"/>
            </a:spcAft>
          </a:pPr>
          <a:r>
            <a:rPr lang="fa-IR" sz="2400" b="1" dirty="0" smtClean="0">
              <a:cs typeface="B Nazanin" panose="00000400000000000000" pitchFamily="2" charset="-78"/>
            </a:rPr>
            <a:t>سعی</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79791" custScaleY="63978"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79791" custScaleY="63978"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dgm:presLayoutVars>
          <dgm:bulletEnabled val="1"/>
        </dgm:presLayoutVars>
      </dgm:prSet>
      <dgm:spPr/>
      <dgm:t>
        <a:bodyPr/>
        <a:lstStyle/>
        <a:p>
          <a:endParaRPr lang="en-US"/>
        </a:p>
      </dgm:t>
    </dgm:pt>
  </dgm:ptLst>
  <dgm:cxnLst>
    <dgm:cxn modelId="{FF08B33F-E89A-405F-B709-6AB792C148B5}" type="presOf" srcId="{F8EB04DC-9578-44B3-87B3-4DB43E013E6A}" destId="{350CE109-14D8-4FC6-B857-BD2E285B8386}" srcOrd="0" destOrd="0" presId="urn:microsoft.com/office/officeart/2005/8/layout/equation1"/>
    <dgm:cxn modelId="{C3A4A0A8-FB37-4CA7-86E2-BC7A2FAFF616}" srcId="{97A4B665-BD08-4FB8-BC7A-7B81400BC62B}" destId="{19F1330F-B28A-44F7-A17A-CB275D7E6825}" srcOrd="2" destOrd="0" parTransId="{694ED798-01F7-4366-BC07-1B3F24F8F3C4}" sibTransId="{68FFA542-B403-43A4-AC3F-3394A505000B}"/>
    <dgm:cxn modelId="{10E98474-2075-4137-8100-ED8C270C0F2F}" srcId="{97A4B665-BD08-4FB8-BC7A-7B81400BC62B}" destId="{DFDA2E2A-9A76-49DF-ADC7-FAF0037E26B0}" srcOrd="1" destOrd="0" parTransId="{3B309884-0899-4483-BC40-E348B380DAF7}" sibTransId="{F8EB04DC-9578-44B3-87B3-4DB43E013E6A}"/>
    <dgm:cxn modelId="{7E4ABA4D-2879-4F53-8837-7C5C9739C5C5}" type="presOf" srcId="{97A4B665-BD08-4FB8-BC7A-7B81400BC62B}" destId="{0AD92433-3A2A-4356-96BE-5B2EAE1B84F3}" srcOrd="0" destOrd="0" presId="urn:microsoft.com/office/officeart/2005/8/layout/equation1"/>
    <dgm:cxn modelId="{3D9CD151-91C4-40DE-A0BC-424F16661C6F}" srcId="{97A4B665-BD08-4FB8-BC7A-7B81400BC62B}" destId="{414EABD1-7AF3-42F4-B2EC-5846D9C347F0}" srcOrd="0" destOrd="0" parTransId="{74FD5487-3EA3-4CDF-ABB9-A2BA66C2AFC1}" sibTransId="{D125CA89-4170-4ABA-97B4-5D2EC1FD55E3}"/>
    <dgm:cxn modelId="{9D880516-2813-4A08-9969-09CFDBC4F242}" type="presOf" srcId="{414EABD1-7AF3-42F4-B2EC-5846D9C347F0}" destId="{9B3308A7-6757-4A66-9E73-B8D51EFFEE46}" srcOrd="0" destOrd="0" presId="urn:microsoft.com/office/officeart/2005/8/layout/equation1"/>
    <dgm:cxn modelId="{2751E24D-7B38-4C42-95C3-CEAA663D40FA}" type="presOf" srcId="{19F1330F-B28A-44F7-A17A-CB275D7E6825}" destId="{5F95A504-0711-4FE3-B35A-7E0A99F797F1}" srcOrd="0" destOrd="0" presId="urn:microsoft.com/office/officeart/2005/8/layout/equation1"/>
    <dgm:cxn modelId="{FDDD3503-3704-43D8-9CA3-72A5885F99B7}" type="presOf" srcId="{D125CA89-4170-4ABA-97B4-5D2EC1FD55E3}" destId="{DF89BC0F-0018-48F2-AAF0-ACA8F32EFC32}" srcOrd="0" destOrd="0" presId="urn:microsoft.com/office/officeart/2005/8/layout/equation1"/>
    <dgm:cxn modelId="{503FF793-15D0-41D5-8391-633AC2C5F589}" type="presOf" srcId="{DFDA2E2A-9A76-49DF-ADC7-FAF0037E26B0}" destId="{D93A9E7E-E625-4E51-93E2-7A6F820BC0AD}" srcOrd="0" destOrd="0" presId="urn:microsoft.com/office/officeart/2005/8/layout/equation1"/>
    <dgm:cxn modelId="{6DEF72E9-681B-4ED9-9F28-1F4264C7EF02}" type="presParOf" srcId="{0AD92433-3A2A-4356-96BE-5B2EAE1B84F3}" destId="{9B3308A7-6757-4A66-9E73-B8D51EFFEE46}" srcOrd="0" destOrd="0" presId="urn:microsoft.com/office/officeart/2005/8/layout/equation1"/>
    <dgm:cxn modelId="{2AFE67A4-62C9-411F-ADF2-73E738091958}" type="presParOf" srcId="{0AD92433-3A2A-4356-96BE-5B2EAE1B84F3}" destId="{0B5568DB-C109-497A-AC98-782CD35F5E70}" srcOrd="1" destOrd="0" presId="urn:microsoft.com/office/officeart/2005/8/layout/equation1"/>
    <dgm:cxn modelId="{C9B70922-987C-4493-944F-FC7B9F7B970F}" type="presParOf" srcId="{0AD92433-3A2A-4356-96BE-5B2EAE1B84F3}" destId="{DF89BC0F-0018-48F2-AAF0-ACA8F32EFC32}" srcOrd="2" destOrd="0" presId="urn:microsoft.com/office/officeart/2005/8/layout/equation1"/>
    <dgm:cxn modelId="{9F4BBB15-84CE-4754-81CD-B41A36334619}" type="presParOf" srcId="{0AD92433-3A2A-4356-96BE-5B2EAE1B84F3}" destId="{5F1EC9AD-365C-4550-BEEC-17EF2DFBE97C}" srcOrd="3" destOrd="0" presId="urn:microsoft.com/office/officeart/2005/8/layout/equation1"/>
    <dgm:cxn modelId="{E43A2EB2-3DFE-4AC7-84E3-3C64E0B3FD15}" type="presParOf" srcId="{0AD92433-3A2A-4356-96BE-5B2EAE1B84F3}" destId="{D93A9E7E-E625-4E51-93E2-7A6F820BC0AD}" srcOrd="4" destOrd="0" presId="urn:microsoft.com/office/officeart/2005/8/layout/equation1"/>
    <dgm:cxn modelId="{7BFFA1D0-53FD-4FF2-B348-2A88FE12F282}" type="presParOf" srcId="{0AD92433-3A2A-4356-96BE-5B2EAE1B84F3}" destId="{33448EA1-0B69-4517-9A0A-3E46F607B7CC}" srcOrd="5" destOrd="0" presId="urn:microsoft.com/office/officeart/2005/8/layout/equation1"/>
    <dgm:cxn modelId="{667DB9E9-5AEF-487D-AFA1-555EE311DAF3}" type="presParOf" srcId="{0AD92433-3A2A-4356-96BE-5B2EAE1B84F3}" destId="{350CE109-14D8-4FC6-B857-BD2E285B8386}" srcOrd="6" destOrd="0" presId="urn:microsoft.com/office/officeart/2005/8/layout/equation1"/>
    <dgm:cxn modelId="{0FA6E1F0-2A73-4DBC-8B90-D9EDE9C0C7BA}" type="presParOf" srcId="{0AD92433-3A2A-4356-96BE-5B2EAE1B84F3}" destId="{509842F8-1738-4231-A096-ECB42FC950F5}" srcOrd="7" destOrd="0" presId="urn:microsoft.com/office/officeart/2005/8/layout/equation1"/>
    <dgm:cxn modelId="{FEC27B70-5547-4EEB-99E9-0B18EC3DE0E1}"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rtl="1">
            <a:spcAft>
              <a:spcPts val="0"/>
            </a:spcAft>
          </a:pPr>
          <a:r>
            <a:rPr lang="fa-IR" sz="1900" dirty="0" smtClean="0">
              <a:cs typeface="B Nazanin" panose="00000400000000000000" pitchFamily="2" charset="-78"/>
            </a:rPr>
            <a:t>مراقبت و وقایۀ (سپرگرفتن) همراه با ترس است، به این شکل که مراقب اعمالش باشد و خودش را با خوف و ملاحظه حفظ کند و درمقابل این معنا، اهمال (سهل انگاری)، تغافل (خود را به غفلت زدن)، بی-مبالاتی، بی توجهی، بی ملاحظه گی و حفظ نکردن خویش از خلاف قرار دارند.</a:t>
          </a:r>
          <a:endParaRPr lang="en-US" sz="1900" dirty="0" smtClean="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rtl="1"/>
          <a:r>
            <a:rPr lang="fa-IR" sz="2000" dirty="0" smtClean="0">
              <a:cs typeface="B Nazanin" panose="00000400000000000000" pitchFamily="2" charset="-78"/>
            </a:rPr>
            <a:t>هو المراقبة و الوقاية مع الخوف، بأن يراقب أعماله و يتّقى نفسه مع الخوف و الملاحظة. و يقابل هذا المعنى: الإهمال و التغافل و عدم المبالاة و ترك الاهتمام و الملاحظة و عدم صيانة النفس من الخلاف.</a:t>
          </a:r>
          <a:endParaRPr lang="en-US" sz="2000" dirty="0" smtClean="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algn="ctr" rtl="1"/>
          <a:r>
            <a:rPr lang="fa-IR" sz="2400" b="1" dirty="0" smtClean="0">
              <a:cs typeface="B Nazanin" panose="00000400000000000000" pitchFamily="2" charset="-78"/>
            </a:rPr>
            <a:t>خشی</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89324" custScaleY="149643" custLinFactX="3380"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85943"/>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89324" custScaleY="149643" custLinFactNeighborX="49836">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custLinFactNeighborX="35122"/>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dgm:presLayoutVars>
          <dgm:bulletEnabled val="1"/>
        </dgm:presLayoutVars>
      </dgm:prSet>
      <dgm:spPr/>
      <dgm:t>
        <a:bodyPr/>
        <a:lstStyle/>
        <a:p>
          <a:endParaRPr lang="en-US"/>
        </a:p>
      </dgm:t>
    </dgm:pt>
  </dgm:ptLst>
  <dgm:cxnLst>
    <dgm:cxn modelId="{C3A4A0A8-FB37-4CA7-86E2-BC7A2FAFF616}" srcId="{97A4B665-BD08-4FB8-BC7A-7B81400BC62B}" destId="{19F1330F-B28A-44F7-A17A-CB275D7E6825}" srcOrd="2" destOrd="0" parTransId="{694ED798-01F7-4366-BC07-1B3F24F8F3C4}" sibTransId="{68FFA542-B403-43A4-AC3F-3394A505000B}"/>
    <dgm:cxn modelId="{10E98474-2075-4137-8100-ED8C270C0F2F}" srcId="{97A4B665-BD08-4FB8-BC7A-7B81400BC62B}" destId="{DFDA2E2A-9A76-49DF-ADC7-FAF0037E26B0}" srcOrd="1" destOrd="0" parTransId="{3B309884-0899-4483-BC40-E348B380DAF7}" sibTransId="{F8EB04DC-9578-44B3-87B3-4DB43E013E6A}"/>
    <dgm:cxn modelId="{25C59088-E3C7-4AE3-89D2-933B440F5439}" type="presOf" srcId="{414EABD1-7AF3-42F4-B2EC-5846D9C347F0}" destId="{9B3308A7-6757-4A66-9E73-B8D51EFFEE46}" srcOrd="0" destOrd="0" presId="urn:microsoft.com/office/officeart/2005/8/layout/equation1"/>
    <dgm:cxn modelId="{3D9CD151-91C4-40DE-A0BC-424F16661C6F}" srcId="{97A4B665-BD08-4FB8-BC7A-7B81400BC62B}" destId="{414EABD1-7AF3-42F4-B2EC-5846D9C347F0}" srcOrd="0" destOrd="0" parTransId="{74FD5487-3EA3-4CDF-ABB9-A2BA66C2AFC1}" sibTransId="{D125CA89-4170-4ABA-97B4-5D2EC1FD55E3}"/>
    <dgm:cxn modelId="{B95199C0-B2A7-4DB4-803D-276B18496809}" type="presOf" srcId="{F8EB04DC-9578-44B3-87B3-4DB43E013E6A}" destId="{350CE109-14D8-4FC6-B857-BD2E285B8386}" srcOrd="0" destOrd="0" presId="urn:microsoft.com/office/officeart/2005/8/layout/equation1"/>
    <dgm:cxn modelId="{35B80BF6-20CA-41E9-9A21-8094F53E9A59}" type="presOf" srcId="{D125CA89-4170-4ABA-97B4-5D2EC1FD55E3}" destId="{DF89BC0F-0018-48F2-AAF0-ACA8F32EFC32}" srcOrd="0" destOrd="0" presId="urn:microsoft.com/office/officeart/2005/8/layout/equation1"/>
    <dgm:cxn modelId="{39B1C537-3964-43D6-A841-6375DFD058C6}" type="presOf" srcId="{DFDA2E2A-9A76-49DF-ADC7-FAF0037E26B0}" destId="{D93A9E7E-E625-4E51-93E2-7A6F820BC0AD}" srcOrd="0" destOrd="0" presId="urn:microsoft.com/office/officeart/2005/8/layout/equation1"/>
    <dgm:cxn modelId="{D848D307-0F77-462E-8352-F272CB25BF0B}" type="presOf" srcId="{19F1330F-B28A-44F7-A17A-CB275D7E6825}" destId="{5F95A504-0711-4FE3-B35A-7E0A99F797F1}" srcOrd="0" destOrd="0" presId="urn:microsoft.com/office/officeart/2005/8/layout/equation1"/>
    <dgm:cxn modelId="{36C74B1E-405F-4740-A0F5-A6D3F389DE98}" type="presOf" srcId="{97A4B665-BD08-4FB8-BC7A-7B81400BC62B}" destId="{0AD92433-3A2A-4356-96BE-5B2EAE1B84F3}" srcOrd="0" destOrd="0" presId="urn:microsoft.com/office/officeart/2005/8/layout/equation1"/>
    <dgm:cxn modelId="{0815C55B-8D99-4E39-9DB6-729D394614B6}" type="presParOf" srcId="{0AD92433-3A2A-4356-96BE-5B2EAE1B84F3}" destId="{9B3308A7-6757-4A66-9E73-B8D51EFFEE46}" srcOrd="0" destOrd="0" presId="urn:microsoft.com/office/officeart/2005/8/layout/equation1"/>
    <dgm:cxn modelId="{E3D8EAD0-0BA5-4589-A902-C0C12F17E348}" type="presParOf" srcId="{0AD92433-3A2A-4356-96BE-5B2EAE1B84F3}" destId="{0B5568DB-C109-497A-AC98-782CD35F5E70}" srcOrd="1" destOrd="0" presId="urn:microsoft.com/office/officeart/2005/8/layout/equation1"/>
    <dgm:cxn modelId="{AD1CD102-D7D7-4920-8D53-F372465293E5}" type="presParOf" srcId="{0AD92433-3A2A-4356-96BE-5B2EAE1B84F3}" destId="{DF89BC0F-0018-48F2-AAF0-ACA8F32EFC32}" srcOrd="2" destOrd="0" presId="urn:microsoft.com/office/officeart/2005/8/layout/equation1"/>
    <dgm:cxn modelId="{8EC559A5-0099-46C8-9698-F342F0673750}" type="presParOf" srcId="{0AD92433-3A2A-4356-96BE-5B2EAE1B84F3}" destId="{5F1EC9AD-365C-4550-BEEC-17EF2DFBE97C}" srcOrd="3" destOrd="0" presId="urn:microsoft.com/office/officeart/2005/8/layout/equation1"/>
    <dgm:cxn modelId="{47B225AF-FC10-4E4D-99FE-DED547A9ADD0}" type="presParOf" srcId="{0AD92433-3A2A-4356-96BE-5B2EAE1B84F3}" destId="{D93A9E7E-E625-4E51-93E2-7A6F820BC0AD}" srcOrd="4" destOrd="0" presId="urn:microsoft.com/office/officeart/2005/8/layout/equation1"/>
    <dgm:cxn modelId="{F3442075-0070-455D-9670-1EC601699894}" type="presParOf" srcId="{0AD92433-3A2A-4356-96BE-5B2EAE1B84F3}" destId="{33448EA1-0B69-4517-9A0A-3E46F607B7CC}" srcOrd="5" destOrd="0" presId="urn:microsoft.com/office/officeart/2005/8/layout/equation1"/>
    <dgm:cxn modelId="{D6B9CAC4-31AB-41B6-8AC8-9BA9D9A0808A}" type="presParOf" srcId="{0AD92433-3A2A-4356-96BE-5B2EAE1B84F3}" destId="{350CE109-14D8-4FC6-B857-BD2E285B8386}" srcOrd="6" destOrd="0" presId="urn:microsoft.com/office/officeart/2005/8/layout/equation1"/>
    <dgm:cxn modelId="{27A2D940-BF51-403C-9209-8D676D7A48EC}" type="presParOf" srcId="{0AD92433-3A2A-4356-96BE-5B2EAE1B84F3}" destId="{509842F8-1738-4231-A096-ECB42FC950F5}" srcOrd="7" destOrd="0" presId="urn:microsoft.com/office/officeart/2005/8/layout/equation1"/>
    <dgm:cxn modelId="{3B322EE4-FCEC-423A-8F1E-FDBE135F5CC0}"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AD931E27-0E0B-4AF6-90E5-BEE16316921E}" type="presOf" srcId="{0B77A3E0-BE57-469D-B7CE-0956DE9972AA}" destId="{9B8AC54C-6F90-4095-935C-E7DD9411D4C0}" srcOrd="1" destOrd="0" presId="urn:microsoft.com/office/officeart/2005/8/layout/process2"/>
    <dgm:cxn modelId="{26F90E9A-536F-4DF6-BFD9-83E24F651098}" type="presOf" srcId="{E9878239-6E71-43F0-ADA1-E92AD4AB5D1D}" destId="{DCE03F17-CD84-4EFE-B66E-6B42D792890B}" srcOrd="0" destOrd="0" presId="urn:microsoft.com/office/officeart/2005/8/layout/process2"/>
    <dgm:cxn modelId="{F7485002-15A4-491B-80EF-ABD395739215}" type="presOf" srcId="{E9878239-6E71-43F0-ADA1-E92AD4AB5D1D}" destId="{7047B67C-1F4D-485D-8943-55D62503ABC2}" srcOrd="1" destOrd="0" presId="urn:microsoft.com/office/officeart/2005/8/layout/process2"/>
    <dgm:cxn modelId="{4E65BAD2-E614-4120-973F-18D19897ED26}" type="presOf" srcId="{2E0FE500-CF32-4491-A8B0-71B52E28FDAD}" destId="{B6B05054-D108-4BB8-A952-E029B3C328D8}" srcOrd="0" destOrd="0" presId="urn:microsoft.com/office/officeart/2005/8/layout/process2"/>
    <dgm:cxn modelId="{30451CAA-9F77-42D7-9141-0083E55B7E34}" type="presOf" srcId="{DA85FDD7-1675-4060-91F4-EEDC0633CA13}" destId="{00BB0915-5BC5-4668-8C3B-7C3EA063C131}" srcOrd="0" destOrd="0" presId="urn:microsoft.com/office/officeart/2005/8/layout/process2"/>
    <dgm:cxn modelId="{BBF112BE-5EE3-4C65-811C-686E2430F09C}" type="presOf" srcId="{FA27738F-01C6-4BAF-9739-79CEE97260A0}" destId="{AE06EEA3-B618-4263-8472-E8E42EA02CBD}" srcOrd="0" destOrd="0" presId="urn:microsoft.com/office/officeart/2005/8/layout/process2"/>
    <dgm:cxn modelId="{99E53E37-15E0-46A3-B49E-8C6426CF129C}" type="presOf" srcId="{B5BB3B02-06CC-4149-B5ED-26AAC6933AF4}" destId="{ED11B7E8-7BAD-4554-9204-B0D78EE8E7E3}" srcOrd="0" destOrd="0" presId="urn:microsoft.com/office/officeart/2005/8/layout/process2"/>
    <dgm:cxn modelId="{BE05BE54-6DEA-4545-809B-61B0424D4F95}" type="presOf" srcId="{16432E35-BCDE-4EC0-9053-74150D8746BD}" destId="{B31EEDEE-8108-406E-A800-18B5A64916B7}"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5B4F0DC5-0D8B-4099-B438-2ABA7800F924}" type="presOf" srcId="{0B77A3E0-BE57-469D-B7CE-0956DE9972AA}" destId="{B84A0D4A-A8CD-440C-9AE9-327EFFC809EE}" srcOrd="0" destOrd="0" presId="urn:microsoft.com/office/officeart/2005/8/layout/process2"/>
    <dgm:cxn modelId="{8AC8D33F-30E3-41C0-A15D-66BFB3E15AF2}" type="presOf" srcId="{E4BCB6BB-D685-4356-800C-571EB6280F0E}" destId="{9B1CEACE-12C1-4E19-BC9B-F2007749239B}" srcOrd="0" destOrd="0" presId="urn:microsoft.com/office/officeart/2005/8/layout/process2"/>
    <dgm:cxn modelId="{C5A6B662-3E48-44AC-8086-CB84CF103911}" type="presOf" srcId="{B5BB3B02-06CC-4149-B5ED-26AAC6933AF4}" destId="{541F9760-59AD-4815-84A3-A765CEAF828B}" srcOrd="1"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6D8EB941-EDB1-4547-B9EA-2D95AE430E52}" type="presOf" srcId="{AE65DDA0-BF4F-4EC6-BCE5-42973B7842F1}" destId="{65F41CA7-6A10-4773-B602-485F2AA41B71}" srcOrd="0" destOrd="0" presId="urn:microsoft.com/office/officeart/2005/8/layout/process2"/>
    <dgm:cxn modelId="{27156ADB-D2C8-4BF0-8CE5-7885E3A8DBDC}" type="presOf" srcId="{AE65DDA0-BF4F-4EC6-BCE5-42973B7842F1}" destId="{B4A4EAB2-E049-428C-BBE3-0738A86E1D74}" srcOrd="1"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4C215883-FC02-4230-AB62-EFF57147A7A4}" srcId="{16432E35-BCDE-4EC0-9053-74150D8746BD}" destId="{00A8C860-C1DF-45E9-8054-9A4EFD710E56}" srcOrd="1" destOrd="0" parTransId="{2D6404B2-D759-45B9-900A-86A992415D05}" sibTransId="{E9878239-6E71-43F0-ADA1-E92AD4AB5D1D}"/>
    <dgm:cxn modelId="{0E95E25D-AFF8-4E3B-B949-0C9677FE8A45}" type="presOf" srcId="{00A8C860-C1DF-45E9-8054-9A4EFD710E56}" destId="{62FB4B6D-6365-4FA1-84A9-FB0D939BFFE3}"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A3B14F7F-6B5C-4B14-92FF-C52BB82AFFFD}" type="presParOf" srcId="{B31EEDEE-8108-406E-A800-18B5A64916B7}" destId="{00BB0915-5BC5-4668-8C3B-7C3EA063C131}" srcOrd="0" destOrd="0" presId="urn:microsoft.com/office/officeart/2005/8/layout/process2"/>
    <dgm:cxn modelId="{4AD2DDB9-536D-40D9-8D61-5DA7AE1ACC48}" type="presParOf" srcId="{B31EEDEE-8108-406E-A800-18B5A64916B7}" destId="{65F41CA7-6A10-4773-B602-485F2AA41B71}" srcOrd="1" destOrd="0" presId="urn:microsoft.com/office/officeart/2005/8/layout/process2"/>
    <dgm:cxn modelId="{A4B89C46-5C1A-45D8-9439-2E54B0FC2213}" type="presParOf" srcId="{65F41CA7-6A10-4773-B602-485F2AA41B71}" destId="{B4A4EAB2-E049-428C-BBE3-0738A86E1D74}" srcOrd="0" destOrd="0" presId="urn:microsoft.com/office/officeart/2005/8/layout/process2"/>
    <dgm:cxn modelId="{97BEC165-7382-4773-BE45-F1E8ED4C184F}" type="presParOf" srcId="{B31EEDEE-8108-406E-A800-18B5A64916B7}" destId="{62FB4B6D-6365-4FA1-84A9-FB0D939BFFE3}" srcOrd="2" destOrd="0" presId="urn:microsoft.com/office/officeart/2005/8/layout/process2"/>
    <dgm:cxn modelId="{95D6FFE1-94D0-4247-9BA4-F077E36BC6F3}" type="presParOf" srcId="{B31EEDEE-8108-406E-A800-18B5A64916B7}" destId="{DCE03F17-CD84-4EFE-B66E-6B42D792890B}" srcOrd="3" destOrd="0" presId="urn:microsoft.com/office/officeart/2005/8/layout/process2"/>
    <dgm:cxn modelId="{6BCA8760-DCA4-4B78-A079-B21C348BD1FB}" type="presParOf" srcId="{DCE03F17-CD84-4EFE-B66E-6B42D792890B}" destId="{7047B67C-1F4D-485D-8943-55D62503ABC2}" srcOrd="0" destOrd="0" presId="urn:microsoft.com/office/officeart/2005/8/layout/process2"/>
    <dgm:cxn modelId="{88CC42F6-30C9-46E6-8B23-74E64EBDE46B}" type="presParOf" srcId="{B31EEDEE-8108-406E-A800-18B5A64916B7}" destId="{9B1CEACE-12C1-4E19-BC9B-F2007749239B}" srcOrd="4" destOrd="0" presId="urn:microsoft.com/office/officeart/2005/8/layout/process2"/>
    <dgm:cxn modelId="{EE97FDBD-0A88-4AC1-8E42-8E163D018BE7}" type="presParOf" srcId="{B31EEDEE-8108-406E-A800-18B5A64916B7}" destId="{ED11B7E8-7BAD-4554-9204-B0D78EE8E7E3}" srcOrd="5" destOrd="0" presId="urn:microsoft.com/office/officeart/2005/8/layout/process2"/>
    <dgm:cxn modelId="{92DEDBFF-992C-444F-A8C5-4639EED86D84}" type="presParOf" srcId="{ED11B7E8-7BAD-4554-9204-B0D78EE8E7E3}" destId="{541F9760-59AD-4815-84A3-A765CEAF828B}" srcOrd="0" destOrd="0" presId="urn:microsoft.com/office/officeart/2005/8/layout/process2"/>
    <dgm:cxn modelId="{58D2DF97-7552-4DEA-B84A-DD42504A1D2E}" type="presParOf" srcId="{B31EEDEE-8108-406E-A800-18B5A64916B7}" destId="{B6B05054-D108-4BB8-A952-E029B3C328D8}" srcOrd="6" destOrd="0" presId="urn:microsoft.com/office/officeart/2005/8/layout/process2"/>
    <dgm:cxn modelId="{3A1C9197-4C39-43E5-88CC-6DDEBB6691D2}" type="presParOf" srcId="{B31EEDEE-8108-406E-A800-18B5A64916B7}" destId="{B84A0D4A-A8CD-440C-9AE9-327EFFC809EE}" srcOrd="7" destOrd="0" presId="urn:microsoft.com/office/officeart/2005/8/layout/process2"/>
    <dgm:cxn modelId="{1759E85E-86B5-43B4-BCBF-A00C650CE000}" type="presParOf" srcId="{B84A0D4A-A8CD-440C-9AE9-327EFFC809EE}" destId="{9B8AC54C-6F90-4095-935C-E7DD9411D4C0}" srcOrd="0" destOrd="0" presId="urn:microsoft.com/office/officeart/2005/8/layout/process2"/>
    <dgm:cxn modelId="{FCAD0BAF-45D9-4A78-BD5B-E2689362D191}"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9758B7-11CD-41EB-A008-1C10A0A0B58B}" type="doc">
      <dgm:prSet loTypeId="urn:microsoft.com/office/officeart/2005/8/layout/radial6" loCatId="cycle" qsTypeId="urn:microsoft.com/office/officeart/2005/8/quickstyle/3d2" qsCatId="3D" csTypeId="urn:microsoft.com/office/officeart/2005/8/colors/colorful4" csCatId="colorful" phldr="1"/>
      <dgm:spPr/>
      <dgm:t>
        <a:bodyPr/>
        <a:lstStyle/>
        <a:p>
          <a:endParaRPr lang="en-US"/>
        </a:p>
      </dgm:t>
    </dgm:pt>
    <dgm:pt modelId="{75537950-FDB2-4D20-A20F-0226D628357E}">
      <dgm:prSet phldrT="[Text]"/>
      <dgm:spPr/>
      <dgm:t>
        <a:bodyPr/>
        <a:lstStyle/>
        <a:p>
          <a:pPr rtl="1"/>
          <a:r>
            <a:rPr lang="fa-IR" b="1" dirty="0" smtClean="0">
              <a:effectLst/>
              <a:cs typeface="B Nazanin" panose="00000400000000000000" pitchFamily="2" charset="-78"/>
            </a:rPr>
            <a:t>مطالعه سوره مبارکه عبس</a:t>
          </a:r>
          <a:endParaRPr lang="en-US" dirty="0">
            <a:effectLst/>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614CB71-5FE5-4A15-8D78-45CFFA38517C}" type="parTrans" cxnId="{9D6CB6D5-3F7F-48E9-A3F8-DD3E5B52F648}">
      <dgm:prSet/>
      <dgm:spPr/>
      <dgm:t>
        <a:bodyPr/>
        <a:lstStyle/>
        <a:p>
          <a:endParaRPr lang="en-US">
            <a:effectLst/>
          </a:endParaRPr>
        </a:p>
      </dgm:t>
    </dgm:pt>
    <dgm:pt modelId="{22301040-DD37-4C0F-8AFE-9E87394AFD7E}" type="sibTrans" cxnId="{9D6CB6D5-3F7F-48E9-A3F8-DD3E5B52F648}">
      <dgm:prSet/>
      <dgm:spPr/>
      <dgm:t>
        <a:bodyPr/>
        <a:lstStyle/>
        <a:p>
          <a:endParaRPr lang="en-US">
            <a:effectLst/>
          </a:endParaRPr>
        </a:p>
      </dgm:t>
    </dgm:pt>
    <dgm:pt modelId="{AEAAD298-8206-4F0E-9211-F93040BAD482}">
      <dgm:prSet phldrT="[Text]" custT="1"/>
      <dgm:spPr/>
      <dgm:t>
        <a:bodyPr/>
        <a:lstStyle/>
        <a:p>
          <a:pPr rtl="1"/>
          <a:r>
            <a:rPr lang="fa-IR" sz="1800" b="1" dirty="0" smtClean="0">
              <a:effectLst/>
              <a:cs typeface="B Nazanin" pitchFamily="2" charset="-78"/>
            </a:rPr>
            <a:t>مرحله اول: </a:t>
          </a:r>
        </a:p>
        <a:p>
          <a:pPr rtl="1"/>
          <a:r>
            <a:rPr lang="fa-IR" sz="2000" b="1" dirty="0" smtClean="0">
              <a:effectLst/>
              <a:cs typeface="B Nazanin" pitchFamily="2" charset="-78"/>
            </a:rPr>
            <a:t>تفکر درباره موضوعات سوره</a:t>
          </a:r>
          <a:endParaRPr lang="en-US" sz="2000" dirty="0">
            <a:effectLst/>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FF1F08C4-5D65-4048-9156-DE60E556CAA8}" type="parTrans" cxnId="{EC43F114-B1AD-4EA6-9AF6-015C6F650C36}">
      <dgm:prSet/>
      <dgm:spPr/>
      <dgm:t>
        <a:bodyPr/>
        <a:lstStyle/>
        <a:p>
          <a:endParaRPr lang="en-US">
            <a:effectLst/>
          </a:endParaRPr>
        </a:p>
      </dgm:t>
    </dgm:pt>
    <dgm:pt modelId="{2707709D-E9D2-4413-9544-55F64CCA9044}" type="sibTrans" cxnId="{EC43F114-B1AD-4EA6-9AF6-015C6F650C36}">
      <dgm:prSet/>
      <dgm:spPr/>
      <dgm:t>
        <a:bodyPr/>
        <a:lstStyle/>
        <a:p>
          <a:endParaRPr lang="en-US">
            <a:effectLst/>
          </a:endParaRPr>
        </a:p>
      </dgm:t>
    </dgm:pt>
    <dgm:pt modelId="{5CBCF9DA-9ED4-4932-B280-1CD0CD3731FE}">
      <dgm:prSet phldrT="[Text]" custT="1"/>
      <dgm:spPr/>
      <dgm:t>
        <a:bodyPr/>
        <a:lstStyle/>
        <a:p>
          <a:pPr rtl="1"/>
          <a:r>
            <a:rPr lang="fa-IR" sz="2000" b="1" dirty="0" smtClean="0">
              <a:effectLst/>
              <a:cs typeface="B Nazanin" panose="00000400000000000000" pitchFamily="2" charset="-78"/>
            </a:rPr>
            <a:t>مرحله دوم: </a:t>
          </a:r>
        </a:p>
        <a:p>
          <a:pPr rtl="1"/>
          <a:r>
            <a:rPr lang="fa-IR" sz="2000" b="1" dirty="0" smtClean="0">
              <a:effectLst/>
              <a:cs typeface="B Nazanin" panose="00000400000000000000" pitchFamily="2" charset="-78"/>
            </a:rPr>
            <a:t>گزاره نویسی</a:t>
          </a:r>
          <a:endParaRPr lang="en-US" sz="2000" dirty="0">
            <a:effectLst/>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4A93C769-3B1A-4A6F-8C6B-57426CFF9C58}" type="parTrans" cxnId="{E4A086C4-623F-4FFA-AB95-99D331E1B2C9}">
      <dgm:prSet/>
      <dgm:spPr/>
      <dgm:t>
        <a:bodyPr/>
        <a:lstStyle/>
        <a:p>
          <a:endParaRPr lang="en-US">
            <a:effectLst/>
          </a:endParaRPr>
        </a:p>
      </dgm:t>
    </dgm:pt>
    <dgm:pt modelId="{D4AB8128-0EFC-4B3E-B1F5-BD47B7FC2BA6}" type="sibTrans" cxnId="{E4A086C4-623F-4FFA-AB95-99D331E1B2C9}">
      <dgm:prSet/>
      <dgm:spPr/>
      <dgm:t>
        <a:bodyPr/>
        <a:lstStyle/>
        <a:p>
          <a:endParaRPr lang="en-US">
            <a:effectLst/>
          </a:endParaRPr>
        </a:p>
      </dgm:t>
    </dgm:pt>
    <dgm:pt modelId="{8C66940C-953E-4FC9-A9DD-5CC3658CD177}">
      <dgm:prSet phldrT="[Text]" custT="1"/>
      <dgm:spPr/>
      <dgm:t>
        <a:bodyPr/>
        <a:lstStyle/>
        <a:p>
          <a:pPr rtl="1"/>
          <a:r>
            <a:rPr lang="fa-IR" sz="1500" b="1" dirty="0" smtClean="0">
              <a:effectLst/>
              <a:cs typeface="B Nazanin" panose="00000400000000000000" pitchFamily="2" charset="-78"/>
            </a:rPr>
            <a:t>مرحله سوم: </a:t>
          </a:r>
        </a:p>
        <a:p>
          <a:pPr rtl="1"/>
          <a:r>
            <a:rPr lang="fa-IR" sz="1800" b="1" dirty="0" smtClean="0">
              <a:effectLst/>
              <a:cs typeface="B Nazanin" panose="00000400000000000000" pitchFamily="2" charset="-78"/>
            </a:rPr>
            <a:t>تدبر در سوره با نزدیک شدن به غرض سوره</a:t>
          </a:r>
          <a:endParaRPr lang="en-US" sz="1800" dirty="0">
            <a:effectLst/>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C8C0951D-0EAA-4379-82C9-7CAB727508A4}" type="parTrans" cxnId="{687DC721-57CC-4768-AEDA-577BBDC7E111}">
      <dgm:prSet/>
      <dgm:spPr/>
      <dgm:t>
        <a:bodyPr/>
        <a:lstStyle/>
        <a:p>
          <a:endParaRPr lang="en-US">
            <a:effectLst/>
          </a:endParaRPr>
        </a:p>
      </dgm:t>
    </dgm:pt>
    <dgm:pt modelId="{9E28EE94-0EB2-4EF8-B73D-8F90326D8A22}" type="sibTrans" cxnId="{687DC721-57CC-4768-AEDA-577BBDC7E111}">
      <dgm:prSet/>
      <dgm:spPr/>
      <dgm:t>
        <a:bodyPr/>
        <a:lstStyle/>
        <a:p>
          <a:endParaRPr lang="en-US">
            <a:effectLst/>
          </a:endParaRPr>
        </a:p>
      </dgm:t>
    </dgm:pt>
    <dgm:pt modelId="{29B3E16F-07EE-45E0-9091-5888581EC92A}">
      <dgm:prSet phldrT="[Text]" custT="1"/>
      <dgm:spPr/>
      <dgm:t>
        <a:bodyPr/>
        <a:lstStyle/>
        <a:p>
          <a:pPr rtl="1"/>
          <a:r>
            <a:rPr lang="fa-IR" sz="2000" b="1" dirty="0" smtClean="0">
              <a:effectLst/>
              <a:cs typeface="B Nazanin" panose="00000400000000000000" pitchFamily="2" charset="-78"/>
            </a:rPr>
            <a:t>مرحله چهارم: </a:t>
          </a:r>
        </a:p>
        <a:p>
          <a:pPr rtl="1"/>
          <a:r>
            <a:rPr lang="fa-IR" sz="2000" b="1" dirty="0" smtClean="0">
              <a:effectLst/>
              <a:cs typeface="B Nazanin" panose="00000400000000000000" pitchFamily="2" charset="-78"/>
            </a:rPr>
            <a:t>طهارت برای تدبر</a:t>
          </a:r>
          <a:endParaRPr lang="en-US" sz="2000" dirty="0">
            <a:effectLst/>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99DFEA1E-5683-41BB-B8AA-F1AEAB052852}" type="parTrans" cxnId="{45427D62-E5E4-469A-85A3-8BA5CBA326A5}">
      <dgm:prSet/>
      <dgm:spPr/>
      <dgm:t>
        <a:bodyPr/>
        <a:lstStyle/>
        <a:p>
          <a:endParaRPr lang="en-US">
            <a:effectLst/>
          </a:endParaRPr>
        </a:p>
      </dgm:t>
    </dgm:pt>
    <dgm:pt modelId="{52A1CFA2-88A2-47A2-AD48-9BDD462AFDB3}" type="sibTrans" cxnId="{45427D62-E5E4-469A-85A3-8BA5CBA326A5}">
      <dgm:prSet/>
      <dgm:spPr/>
      <dgm:t>
        <a:bodyPr/>
        <a:lstStyle/>
        <a:p>
          <a:endParaRPr lang="en-US">
            <a:effectLst/>
          </a:endParaRPr>
        </a:p>
      </dgm:t>
    </dgm:pt>
    <dgm:pt modelId="{840E939F-A50C-4D6E-A130-BF2206794F77}" type="pres">
      <dgm:prSet presAssocID="{909758B7-11CD-41EB-A008-1C10A0A0B58B}" presName="Name0" presStyleCnt="0">
        <dgm:presLayoutVars>
          <dgm:chMax val="1"/>
          <dgm:dir/>
          <dgm:animLvl val="ctr"/>
          <dgm:resizeHandles val="exact"/>
        </dgm:presLayoutVars>
      </dgm:prSet>
      <dgm:spPr/>
      <dgm:t>
        <a:bodyPr/>
        <a:lstStyle/>
        <a:p>
          <a:endParaRPr lang="en-US"/>
        </a:p>
      </dgm:t>
    </dgm:pt>
    <dgm:pt modelId="{CD498BC7-C7C7-46A1-85FA-82D0C2A35150}" type="pres">
      <dgm:prSet presAssocID="{75537950-FDB2-4D20-A20F-0226D628357E}" presName="centerShape" presStyleLbl="node0" presStyleIdx="0" presStyleCnt="1"/>
      <dgm:spPr/>
      <dgm:t>
        <a:bodyPr/>
        <a:lstStyle/>
        <a:p>
          <a:endParaRPr lang="en-US"/>
        </a:p>
      </dgm:t>
    </dgm:pt>
    <dgm:pt modelId="{30D95FB7-4B1F-4B2C-B3AD-8B1BE196CCAB}" type="pres">
      <dgm:prSet presAssocID="{AEAAD298-8206-4F0E-9211-F93040BAD482}" presName="node" presStyleLbl="node1" presStyleIdx="0" presStyleCnt="4" custScaleX="145258" custScaleY="145258">
        <dgm:presLayoutVars>
          <dgm:bulletEnabled val="1"/>
        </dgm:presLayoutVars>
      </dgm:prSet>
      <dgm:spPr/>
      <dgm:t>
        <a:bodyPr/>
        <a:lstStyle/>
        <a:p>
          <a:endParaRPr lang="en-US"/>
        </a:p>
      </dgm:t>
    </dgm:pt>
    <dgm:pt modelId="{ECBB11FB-AADD-40C3-83F7-9CC18A4F74A3}" type="pres">
      <dgm:prSet presAssocID="{AEAAD298-8206-4F0E-9211-F93040BAD482}" presName="dummy" presStyleCnt="0"/>
      <dgm:spPr/>
      <dgm:t>
        <a:bodyPr/>
        <a:lstStyle/>
        <a:p>
          <a:endParaRPr lang="en-US"/>
        </a:p>
      </dgm:t>
    </dgm:pt>
    <dgm:pt modelId="{71769333-9F5B-4E74-A5D2-6272562D53FC}" type="pres">
      <dgm:prSet presAssocID="{2707709D-E9D2-4413-9544-55F64CCA9044}" presName="sibTrans" presStyleLbl="sibTrans2D1" presStyleIdx="0" presStyleCnt="4"/>
      <dgm:spPr/>
      <dgm:t>
        <a:bodyPr/>
        <a:lstStyle/>
        <a:p>
          <a:endParaRPr lang="en-US"/>
        </a:p>
      </dgm:t>
    </dgm:pt>
    <dgm:pt modelId="{F7657F11-A63F-4754-A9F4-81135E14C749}" type="pres">
      <dgm:prSet presAssocID="{5CBCF9DA-9ED4-4932-B280-1CD0CD3731FE}" presName="node" presStyleLbl="node1" presStyleIdx="1" presStyleCnt="4" custScaleX="145258" custScaleY="145258" custRadScaleRad="109496">
        <dgm:presLayoutVars>
          <dgm:bulletEnabled val="1"/>
        </dgm:presLayoutVars>
      </dgm:prSet>
      <dgm:spPr/>
      <dgm:t>
        <a:bodyPr/>
        <a:lstStyle/>
        <a:p>
          <a:endParaRPr lang="en-US"/>
        </a:p>
      </dgm:t>
    </dgm:pt>
    <dgm:pt modelId="{77FDEE84-3588-4427-AA99-2C125C5E8DB6}" type="pres">
      <dgm:prSet presAssocID="{5CBCF9DA-9ED4-4932-B280-1CD0CD3731FE}" presName="dummy" presStyleCnt="0"/>
      <dgm:spPr/>
      <dgm:t>
        <a:bodyPr/>
        <a:lstStyle/>
        <a:p>
          <a:endParaRPr lang="en-US"/>
        </a:p>
      </dgm:t>
    </dgm:pt>
    <dgm:pt modelId="{8DC5DF01-A8D0-4984-A8A3-83EBE149F69E}" type="pres">
      <dgm:prSet presAssocID="{D4AB8128-0EFC-4B3E-B1F5-BD47B7FC2BA6}" presName="sibTrans" presStyleLbl="sibTrans2D1" presStyleIdx="1" presStyleCnt="4"/>
      <dgm:spPr/>
      <dgm:t>
        <a:bodyPr/>
        <a:lstStyle/>
        <a:p>
          <a:endParaRPr lang="en-US"/>
        </a:p>
      </dgm:t>
    </dgm:pt>
    <dgm:pt modelId="{9AAD1ACF-5BC6-430D-88AA-F11958D7B57D}" type="pres">
      <dgm:prSet presAssocID="{8C66940C-953E-4FC9-A9DD-5CC3658CD177}" presName="node" presStyleLbl="node1" presStyleIdx="2" presStyleCnt="4" custScaleX="145258" custScaleY="145258">
        <dgm:presLayoutVars>
          <dgm:bulletEnabled val="1"/>
        </dgm:presLayoutVars>
      </dgm:prSet>
      <dgm:spPr/>
      <dgm:t>
        <a:bodyPr/>
        <a:lstStyle/>
        <a:p>
          <a:endParaRPr lang="en-US"/>
        </a:p>
      </dgm:t>
    </dgm:pt>
    <dgm:pt modelId="{96B84134-5B7B-4F03-BE02-CDA35D1DF834}" type="pres">
      <dgm:prSet presAssocID="{8C66940C-953E-4FC9-A9DD-5CC3658CD177}" presName="dummy" presStyleCnt="0"/>
      <dgm:spPr/>
      <dgm:t>
        <a:bodyPr/>
        <a:lstStyle/>
        <a:p>
          <a:endParaRPr lang="en-US"/>
        </a:p>
      </dgm:t>
    </dgm:pt>
    <dgm:pt modelId="{106E3D8B-37DA-44B5-851E-9F76EB88F488}" type="pres">
      <dgm:prSet presAssocID="{9E28EE94-0EB2-4EF8-B73D-8F90326D8A22}" presName="sibTrans" presStyleLbl="sibTrans2D1" presStyleIdx="2" presStyleCnt="4"/>
      <dgm:spPr/>
      <dgm:t>
        <a:bodyPr/>
        <a:lstStyle/>
        <a:p>
          <a:endParaRPr lang="en-US"/>
        </a:p>
      </dgm:t>
    </dgm:pt>
    <dgm:pt modelId="{342D16D1-5D56-4052-B306-D293F5271585}" type="pres">
      <dgm:prSet presAssocID="{29B3E16F-07EE-45E0-9091-5888581EC92A}" presName="node" presStyleLbl="node1" presStyleIdx="3" presStyleCnt="4" custScaleX="145258" custScaleY="145258" custRadScaleRad="109522">
        <dgm:presLayoutVars>
          <dgm:bulletEnabled val="1"/>
        </dgm:presLayoutVars>
      </dgm:prSet>
      <dgm:spPr/>
      <dgm:t>
        <a:bodyPr/>
        <a:lstStyle/>
        <a:p>
          <a:endParaRPr lang="en-US"/>
        </a:p>
      </dgm:t>
    </dgm:pt>
    <dgm:pt modelId="{F1D1548D-4D32-4E67-8E68-BC77D8C56E4E}" type="pres">
      <dgm:prSet presAssocID="{29B3E16F-07EE-45E0-9091-5888581EC92A}" presName="dummy" presStyleCnt="0"/>
      <dgm:spPr/>
      <dgm:t>
        <a:bodyPr/>
        <a:lstStyle/>
        <a:p>
          <a:endParaRPr lang="en-US"/>
        </a:p>
      </dgm:t>
    </dgm:pt>
    <dgm:pt modelId="{0A2A64B2-4FFE-4E82-9709-0526A8C1D9B3}" type="pres">
      <dgm:prSet presAssocID="{52A1CFA2-88A2-47A2-AD48-9BDD462AFDB3}" presName="sibTrans" presStyleLbl="sibTrans2D1" presStyleIdx="3" presStyleCnt="4"/>
      <dgm:spPr/>
      <dgm:t>
        <a:bodyPr/>
        <a:lstStyle/>
        <a:p>
          <a:endParaRPr lang="en-US"/>
        </a:p>
      </dgm:t>
    </dgm:pt>
  </dgm:ptLst>
  <dgm:cxnLst>
    <dgm:cxn modelId="{0EF32351-2014-4262-AE60-5FC235CDD460}" type="presOf" srcId="{52A1CFA2-88A2-47A2-AD48-9BDD462AFDB3}" destId="{0A2A64B2-4FFE-4E82-9709-0526A8C1D9B3}" srcOrd="0" destOrd="0" presId="urn:microsoft.com/office/officeart/2005/8/layout/radial6"/>
    <dgm:cxn modelId="{8D1CCC92-20D0-4BB1-BF7A-9F23D4E45B5B}" type="presOf" srcId="{8C66940C-953E-4FC9-A9DD-5CC3658CD177}" destId="{9AAD1ACF-5BC6-430D-88AA-F11958D7B57D}" srcOrd="0" destOrd="0" presId="urn:microsoft.com/office/officeart/2005/8/layout/radial6"/>
    <dgm:cxn modelId="{9D6CB6D5-3F7F-48E9-A3F8-DD3E5B52F648}" srcId="{909758B7-11CD-41EB-A008-1C10A0A0B58B}" destId="{75537950-FDB2-4D20-A20F-0226D628357E}" srcOrd="0" destOrd="0" parTransId="{3614CB71-5FE5-4A15-8D78-45CFFA38517C}" sibTransId="{22301040-DD37-4C0F-8AFE-9E87394AFD7E}"/>
    <dgm:cxn modelId="{7FAA3BD5-F498-4947-A732-424DF19679F8}" type="presOf" srcId="{5CBCF9DA-9ED4-4932-B280-1CD0CD3731FE}" destId="{F7657F11-A63F-4754-A9F4-81135E14C749}" srcOrd="0" destOrd="0" presId="urn:microsoft.com/office/officeart/2005/8/layout/radial6"/>
    <dgm:cxn modelId="{DFE846F1-6E18-42C1-8B90-266831919184}" type="presOf" srcId="{75537950-FDB2-4D20-A20F-0226D628357E}" destId="{CD498BC7-C7C7-46A1-85FA-82D0C2A35150}" srcOrd="0" destOrd="0" presId="urn:microsoft.com/office/officeart/2005/8/layout/radial6"/>
    <dgm:cxn modelId="{47A63EE1-7AA3-4CD2-8F65-E471BB36B9AD}" type="presOf" srcId="{2707709D-E9D2-4413-9544-55F64CCA9044}" destId="{71769333-9F5B-4E74-A5D2-6272562D53FC}" srcOrd="0" destOrd="0" presId="urn:microsoft.com/office/officeart/2005/8/layout/radial6"/>
    <dgm:cxn modelId="{EC43F114-B1AD-4EA6-9AF6-015C6F650C36}" srcId="{75537950-FDB2-4D20-A20F-0226D628357E}" destId="{AEAAD298-8206-4F0E-9211-F93040BAD482}" srcOrd="0" destOrd="0" parTransId="{FF1F08C4-5D65-4048-9156-DE60E556CAA8}" sibTransId="{2707709D-E9D2-4413-9544-55F64CCA9044}"/>
    <dgm:cxn modelId="{9B7CFDC9-5DE2-4D58-80DA-F33328B04A66}" type="presOf" srcId="{D4AB8128-0EFC-4B3E-B1F5-BD47B7FC2BA6}" destId="{8DC5DF01-A8D0-4984-A8A3-83EBE149F69E}" srcOrd="0" destOrd="0" presId="urn:microsoft.com/office/officeart/2005/8/layout/radial6"/>
    <dgm:cxn modelId="{A65CBF4E-09C7-4E83-A7C1-01B0FBF8F7FB}" type="presOf" srcId="{9E28EE94-0EB2-4EF8-B73D-8F90326D8A22}" destId="{106E3D8B-37DA-44B5-851E-9F76EB88F488}" srcOrd="0" destOrd="0" presId="urn:microsoft.com/office/officeart/2005/8/layout/radial6"/>
    <dgm:cxn modelId="{28DF2257-73B7-4AB8-B872-C09A19993AEF}" type="presOf" srcId="{29B3E16F-07EE-45E0-9091-5888581EC92A}" destId="{342D16D1-5D56-4052-B306-D293F5271585}" srcOrd="0" destOrd="0" presId="urn:microsoft.com/office/officeart/2005/8/layout/radial6"/>
    <dgm:cxn modelId="{45427D62-E5E4-469A-85A3-8BA5CBA326A5}" srcId="{75537950-FDB2-4D20-A20F-0226D628357E}" destId="{29B3E16F-07EE-45E0-9091-5888581EC92A}" srcOrd="3" destOrd="0" parTransId="{99DFEA1E-5683-41BB-B8AA-F1AEAB052852}" sibTransId="{52A1CFA2-88A2-47A2-AD48-9BDD462AFDB3}"/>
    <dgm:cxn modelId="{687DC721-57CC-4768-AEDA-577BBDC7E111}" srcId="{75537950-FDB2-4D20-A20F-0226D628357E}" destId="{8C66940C-953E-4FC9-A9DD-5CC3658CD177}" srcOrd="2" destOrd="0" parTransId="{C8C0951D-0EAA-4379-82C9-7CAB727508A4}" sibTransId="{9E28EE94-0EB2-4EF8-B73D-8F90326D8A22}"/>
    <dgm:cxn modelId="{E4A086C4-623F-4FFA-AB95-99D331E1B2C9}" srcId="{75537950-FDB2-4D20-A20F-0226D628357E}" destId="{5CBCF9DA-9ED4-4932-B280-1CD0CD3731FE}" srcOrd="1" destOrd="0" parTransId="{4A93C769-3B1A-4A6F-8C6B-57426CFF9C58}" sibTransId="{D4AB8128-0EFC-4B3E-B1F5-BD47B7FC2BA6}"/>
    <dgm:cxn modelId="{6BD24A9B-25A7-42D5-BBEA-9872BC91E6CF}" type="presOf" srcId="{909758B7-11CD-41EB-A008-1C10A0A0B58B}" destId="{840E939F-A50C-4D6E-A130-BF2206794F77}" srcOrd="0" destOrd="0" presId="urn:microsoft.com/office/officeart/2005/8/layout/radial6"/>
    <dgm:cxn modelId="{AD58B50F-F1FA-40B5-8D27-0113F96B6224}" type="presOf" srcId="{AEAAD298-8206-4F0E-9211-F93040BAD482}" destId="{30D95FB7-4B1F-4B2C-B3AD-8B1BE196CCAB}" srcOrd="0" destOrd="0" presId="urn:microsoft.com/office/officeart/2005/8/layout/radial6"/>
    <dgm:cxn modelId="{8692E977-AF08-4E04-9455-5DE3EBBFCC64}" type="presParOf" srcId="{840E939F-A50C-4D6E-A130-BF2206794F77}" destId="{CD498BC7-C7C7-46A1-85FA-82D0C2A35150}" srcOrd="0" destOrd="0" presId="urn:microsoft.com/office/officeart/2005/8/layout/radial6"/>
    <dgm:cxn modelId="{51FEA897-3F62-427E-98EF-EE60471C8C33}" type="presParOf" srcId="{840E939F-A50C-4D6E-A130-BF2206794F77}" destId="{30D95FB7-4B1F-4B2C-B3AD-8B1BE196CCAB}" srcOrd="1" destOrd="0" presId="urn:microsoft.com/office/officeart/2005/8/layout/radial6"/>
    <dgm:cxn modelId="{A70AF026-35F1-442F-B922-03505BAA029E}" type="presParOf" srcId="{840E939F-A50C-4D6E-A130-BF2206794F77}" destId="{ECBB11FB-AADD-40C3-83F7-9CC18A4F74A3}" srcOrd="2" destOrd="0" presId="urn:microsoft.com/office/officeart/2005/8/layout/radial6"/>
    <dgm:cxn modelId="{38639A6C-E427-4B26-BE09-312ECF07F15F}" type="presParOf" srcId="{840E939F-A50C-4D6E-A130-BF2206794F77}" destId="{71769333-9F5B-4E74-A5D2-6272562D53FC}" srcOrd="3" destOrd="0" presId="urn:microsoft.com/office/officeart/2005/8/layout/radial6"/>
    <dgm:cxn modelId="{1A0781A7-A8E5-4AE5-9F45-B4C3083C4C2B}" type="presParOf" srcId="{840E939F-A50C-4D6E-A130-BF2206794F77}" destId="{F7657F11-A63F-4754-A9F4-81135E14C749}" srcOrd="4" destOrd="0" presId="urn:microsoft.com/office/officeart/2005/8/layout/radial6"/>
    <dgm:cxn modelId="{33007AEB-72E9-458C-837D-CB3A7C561460}" type="presParOf" srcId="{840E939F-A50C-4D6E-A130-BF2206794F77}" destId="{77FDEE84-3588-4427-AA99-2C125C5E8DB6}" srcOrd="5" destOrd="0" presId="urn:microsoft.com/office/officeart/2005/8/layout/radial6"/>
    <dgm:cxn modelId="{46FB95D7-DC85-4FFC-BFBD-2743F945B465}" type="presParOf" srcId="{840E939F-A50C-4D6E-A130-BF2206794F77}" destId="{8DC5DF01-A8D0-4984-A8A3-83EBE149F69E}" srcOrd="6" destOrd="0" presId="urn:microsoft.com/office/officeart/2005/8/layout/radial6"/>
    <dgm:cxn modelId="{5E5B9134-3493-4B83-AB06-F2477CAA6E17}" type="presParOf" srcId="{840E939F-A50C-4D6E-A130-BF2206794F77}" destId="{9AAD1ACF-5BC6-430D-88AA-F11958D7B57D}" srcOrd="7" destOrd="0" presId="urn:microsoft.com/office/officeart/2005/8/layout/radial6"/>
    <dgm:cxn modelId="{5AECE580-85F5-4656-BB9C-98ACBE7CBAC1}" type="presParOf" srcId="{840E939F-A50C-4D6E-A130-BF2206794F77}" destId="{96B84134-5B7B-4F03-BE02-CDA35D1DF834}" srcOrd="8" destOrd="0" presId="urn:microsoft.com/office/officeart/2005/8/layout/radial6"/>
    <dgm:cxn modelId="{F3BA56FF-C544-49DB-8EF5-293491E62D07}" type="presParOf" srcId="{840E939F-A50C-4D6E-A130-BF2206794F77}" destId="{106E3D8B-37DA-44B5-851E-9F76EB88F488}" srcOrd="9" destOrd="0" presId="urn:microsoft.com/office/officeart/2005/8/layout/radial6"/>
    <dgm:cxn modelId="{22BBA418-7D0C-4BE4-AA81-933A8C6B37C7}" type="presParOf" srcId="{840E939F-A50C-4D6E-A130-BF2206794F77}" destId="{342D16D1-5D56-4052-B306-D293F5271585}" srcOrd="10" destOrd="0" presId="urn:microsoft.com/office/officeart/2005/8/layout/radial6"/>
    <dgm:cxn modelId="{CFAC60A4-412B-4254-AA3B-44CD7F759D3D}" type="presParOf" srcId="{840E939F-A50C-4D6E-A130-BF2206794F77}" destId="{F1D1548D-4D32-4E67-8E68-BC77D8C56E4E}" srcOrd="11" destOrd="0" presId="urn:microsoft.com/office/officeart/2005/8/layout/radial6"/>
    <dgm:cxn modelId="{D5975111-3FF1-4409-A991-D3F00FF3EAF7}" type="presParOf" srcId="{840E939F-A50C-4D6E-A130-BF2206794F77}" destId="{0A2A64B2-4FFE-4E82-9709-0526A8C1D9B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2000" dirty="0" smtClean="0">
              <a:cs typeface="B Nazanin" panose="00000400000000000000" pitchFamily="2" charset="-78"/>
            </a:rPr>
            <a:t>هر ريزشي از بلندي که ميتواند درباره موضوعي مادي يا معنوي باشد</a:t>
          </a:r>
          <a:endParaRPr lang="en-US" sz="2000" dirty="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2000" dirty="0" smtClean="0">
              <a:cs typeface="B Nazanin" panose="00000400000000000000" pitchFamily="2" charset="-78"/>
            </a:rPr>
            <a:t>هو انحدار من فوق بلا قيد مادّيّا كان أو معنويّا</a:t>
          </a:r>
          <a:endParaRPr lang="en-US" sz="2000" dirty="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rtl="1"/>
          <a:r>
            <a:rPr lang="fa-IR" sz="2400" b="1" dirty="0" smtClean="0">
              <a:cs typeface="B Nazanin" panose="00000400000000000000" pitchFamily="2" charset="-78"/>
            </a:rPr>
            <a:t>صبب</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53997" custScaleY="39981"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53997" custScaleY="39981"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51646" custScaleY="51646">
        <dgm:presLayoutVars>
          <dgm:bulletEnabled val="1"/>
        </dgm:presLayoutVars>
      </dgm:prSet>
      <dgm:spPr/>
      <dgm:t>
        <a:bodyPr/>
        <a:lstStyle/>
        <a:p>
          <a:endParaRPr lang="en-US"/>
        </a:p>
      </dgm:t>
    </dgm:pt>
  </dgm:ptLst>
  <dgm:cxnLst>
    <dgm:cxn modelId="{10E98474-2075-4137-8100-ED8C270C0F2F}" srcId="{97A4B665-BD08-4FB8-BC7A-7B81400BC62B}" destId="{DFDA2E2A-9A76-49DF-ADC7-FAF0037E26B0}" srcOrd="1" destOrd="0" parTransId="{3B309884-0899-4483-BC40-E348B380DAF7}" sibTransId="{F8EB04DC-9578-44B3-87B3-4DB43E013E6A}"/>
    <dgm:cxn modelId="{3D9CD151-91C4-40DE-A0BC-424F16661C6F}" srcId="{97A4B665-BD08-4FB8-BC7A-7B81400BC62B}" destId="{414EABD1-7AF3-42F4-B2EC-5846D9C347F0}" srcOrd="0" destOrd="0" parTransId="{74FD5487-3EA3-4CDF-ABB9-A2BA66C2AFC1}" sibTransId="{D125CA89-4170-4ABA-97B4-5D2EC1FD55E3}"/>
    <dgm:cxn modelId="{0ABA4D42-7203-4702-A363-47BEDACEF859}" type="presOf" srcId="{F8EB04DC-9578-44B3-87B3-4DB43E013E6A}" destId="{350CE109-14D8-4FC6-B857-BD2E285B8386}" srcOrd="0" destOrd="0" presId="urn:microsoft.com/office/officeart/2005/8/layout/equation1"/>
    <dgm:cxn modelId="{C3A4A0A8-FB37-4CA7-86E2-BC7A2FAFF616}" srcId="{97A4B665-BD08-4FB8-BC7A-7B81400BC62B}" destId="{19F1330F-B28A-44F7-A17A-CB275D7E6825}" srcOrd="2" destOrd="0" parTransId="{694ED798-01F7-4366-BC07-1B3F24F8F3C4}" sibTransId="{68FFA542-B403-43A4-AC3F-3394A505000B}"/>
    <dgm:cxn modelId="{52AB3361-7A4F-4937-867D-1FECF352485D}" type="presOf" srcId="{D125CA89-4170-4ABA-97B4-5D2EC1FD55E3}" destId="{DF89BC0F-0018-48F2-AAF0-ACA8F32EFC32}" srcOrd="0" destOrd="0" presId="urn:microsoft.com/office/officeart/2005/8/layout/equation1"/>
    <dgm:cxn modelId="{92996A3E-B47F-4B57-A449-27A872367B57}" type="presOf" srcId="{19F1330F-B28A-44F7-A17A-CB275D7E6825}" destId="{5F95A504-0711-4FE3-B35A-7E0A99F797F1}" srcOrd="0" destOrd="0" presId="urn:microsoft.com/office/officeart/2005/8/layout/equation1"/>
    <dgm:cxn modelId="{FB2CB169-E3C9-4418-AB18-A726A4321DC4}" type="presOf" srcId="{DFDA2E2A-9A76-49DF-ADC7-FAF0037E26B0}" destId="{D93A9E7E-E625-4E51-93E2-7A6F820BC0AD}" srcOrd="0" destOrd="0" presId="urn:microsoft.com/office/officeart/2005/8/layout/equation1"/>
    <dgm:cxn modelId="{06A8AC32-E5FD-420F-90EE-4B95B6288BE8}" type="presOf" srcId="{414EABD1-7AF3-42F4-B2EC-5846D9C347F0}" destId="{9B3308A7-6757-4A66-9E73-B8D51EFFEE46}" srcOrd="0" destOrd="0" presId="urn:microsoft.com/office/officeart/2005/8/layout/equation1"/>
    <dgm:cxn modelId="{E1879D15-4F96-4C37-9512-A19BEF903504}" type="presOf" srcId="{97A4B665-BD08-4FB8-BC7A-7B81400BC62B}" destId="{0AD92433-3A2A-4356-96BE-5B2EAE1B84F3}" srcOrd="0" destOrd="0" presId="urn:microsoft.com/office/officeart/2005/8/layout/equation1"/>
    <dgm:cxn modelId="{FF23EDD2-EDB5-443B-89AA-F42A08F82479}" type="presParOf" srcId="{0AD92433-3A2A-4356-96BE-5B2EAE1B84F3}" destId="{9B3308A7-6757-4A66-9E73-B8D51EFFEE46}" srcOrd="0" destOrd="0" presId="urn:microsoft.com/office/officeart/2005/8/layout/equation1"/>
    <dgm:cxn modelId="{FA184021-28E9-4000-AE4F-CC73846EE62C}" type="presParOf" srcId="{0AD92433-3A2A-4356-96BE-5B2EAE1B84F3}" destId="{0B5568DB-C109-497A-AC98-782CD35F5E70}" srcOrd="1" destOrd="0" presId="urn:microsoft.com/office/officeart/2005/8/layout/equation1"/>
    <dgm:cxn modelId="{0AFAF611-7870-459E-B47F-966C6C5CA43C}" type="presParOf" srcId="{0AD92433-3A2A-4356-96BE-5B2EAE1B84F3}" destId="{DF89BC0F-0018-48F2-AAF0-ACA8F32EFC32}" srcOrd="2" destOrd="0" presId="urn:microsoft.com/office/officeart/2005/8/layout/equation1"/>
    <dgm:cxn modelId="{18034DF4-2E74-4DA6-8FB1-64CC7C96D1AB}" type="presParOf" srcId="{0AD92433-3A2A-4356-96BE-5B2EAE1B84F3}" destId="{5F1EC9AD-365C-4550-BEEC-17EF2DFBE97C}" srcOrd="3" destOrd="0" presId="urn:microsoft.com/office/officeart/2005/8/layout/equation1"/>
    <dgm:cxn modelId="{AB475608-8E38-4482-8787-F8A834ACB9E4}" type="presParOf" srcId="{0AD92433-3A2A-4356-96BE-5B2EAE1B84F3}" destId="{D93A9E7E-E625-4E51-93E2-7A6F820BC0AD}" srcOrd="4" destOrd="0" presId="urn:microsoft.com/office/officeart/2005/8/layout/equation1"/>
    <dgm:cxn modelId="{DA7212EA-BE8F-4717-B274-DAD80D7BF0B6}" type="presParOf" srcId="{0AD92433-3A2A-4356-96BE-5B2EAE1B84F3}" destId="{33448EA1-0B69-4517-9A0A-3E46F607B7CC}" srcOrd="5" destOrd="0" presId="urn:microsoft.com/office/officeart/2005/8/layout/equation1"/>
    <dgm:cxn modelId="{6833F6C8-921B-46CF-A6BC-8D6E3C429F5C}" type="presParOf" srcId="{0AD92433-3A2A-4356-96BE-5B2EAE1B84F3}" destId="{350CE109-14D8-4FC6-B857-BD2E285B8386}" srcOrd="6" destOrd="0" presId="urn:microsoft.com/office/officeart/2005/8/layout/equation1"/>
    <dgm:cxn modelId="{1B019EAF-5DA8-4082-A3DD-C20A98A66329}" type="presParOf" srcId="{0AD92433-3A2A-4356-96BE-5B2EAE1B84F3}" destId="{509842F8-1738-4231-A096-ECB42FC950F5}" srcOrd="7" destOrd="0" presId="urn:microsoft.com/office/officeart/2005/8/layout/equation1"/>
    <dgm:cxn modelId="{7BBA4249-2BA8-4ECF-88A5-80502184D1C4}"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2000" dirty="0" smtClean="0">
              <a:cs typeface="B Nazanin" panose="00000400000000000000" pitchFamily="2" charset="-78"/>
            </a:rPr>
            <a:t>نیکویی عمل در مقابل دیگران است و این معنا به اختلاف اشخاص و موضوعات و موارد فرق می کند</a:t>
          </a:r>
          <a:endParaRPr lang="en-US" sz="2000" dirty="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2000" dirty="0" smtClean="0">
              <a:cs typeface="B Nazanin" panose="00000400000000000000" pitchFamily="2" charset="-78"/>
            </a:rPr>
            <a:t>هو حسن العمل في مقابل الغير، و هذا المعنى يختلف باختلاف الأشخاص و الموضوعات و الموارد.</a:t>
          </a:r>
          <a:endParaRPr lang="en-US" sz="2000" dirty="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rtl="1">
            <a:spcAft>
              <a:spcPts val="0"/>
            </a:spcAft>
          </a:pPr>
          <a:r>
            <a:rPr lang="fa-IR" sz="2400" b="1" dirty="0" smtClean="0">
              <a:cs typeface="B Nazanin" panose="00000400000000000000" pitchFamily="2" charset="-78"/>
            </a:rPr>
            <a:t>برر</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79791" custScaleY="63978"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79791" custScaleY="63978"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dgm:presLayoutVars>
          <dgm:bulletEnabled val="1"/>
        </dgm:presLayoutVars>
      </dgm:prSet>
      <dgm:spPr/>
      <dgm:t>
        <a:bodyPr/>
        <a:lstStyle/>
        <a:p>
          <a:endParaRPr lang="en-US"/>
        </a:p>
      </dgm:t>
    </dgm:pt>
  </dgm:ptLst>
  <dgm:cxnLst>
    <dgm:cxn modelId="{BBA584FB-4670-4C0D-85E5-5A546F771F57}" type="presOf" srcId="{DFDA2E2A-9A76-49DF-ADC7-FAF0037E26B0}" destId="{D93A9E7E-E625-4E51-93E2-7A6F820BC0AD}" srcOrd="0" destOrd="0" presId="urn:microsoft.com/office/officeart/2005/8/layout/equation1"/>
    <dgm:cxn modelId="{10E98474-2075-4137-8100-ED8C270C0F2F}" srcId="{97A4B665-BD08-4FB8-BC7A-7B81400BC62B}" destId="{DFDA2E2A-9A76-49DF-ADC7-FAF0037E26B0}" srcOrd="1" destOrd="0" parTransId="{3B309884-0899-4483-BC40-E348B380DAF7}" sibTransId="{F8EB04DC-9578-44B3-87B3-4DB43E013E6A}"/>
    <dgm:cxn modelId="{3D9CD151-91C4-40DE-A0BC-424F16661C6F}" srcId="{97A4B665-BD08-4FB8-BC7A-7B81400BC62B}" destId="{414EABD1-7AF3-42F4-B2EC-5846D9C347F0}" srcOrd="0" destOrd="0" parTransId="{74FD5487-3EA3-4CDF-ABB9-A2BA66C2AFC1}" sibTransId="{D125CA89-4170-4ABA-97B4-5D2EC1FD55E3}"/>
    <dgm:cxn modelId="{90BA8482-E685-4D21-AF05-BFD02428B403}" type="presOf" srcId="{F8EB04DC-9578-44B3-87B3-4DB43E013E6A}" destId="{350CE109-14D8-4FC6-B857-BD2E285B8386}" srcOrd="0" destOrd="0" presId="urn:microsoft.com/office/officeart/2005/8/layout/equation1"/>
    <dgm:cxn modelId="{FD2D64D4-AE68-4D95-BD4D-1DEB0C858190}" type="presOf" srcId="{19F1330F-B28A-44F7-A17A-CB275D7E6825}" destId="{5F95A504-0711-4FE3-B35A-7E0A99F797F1}" srcOrd="0" destOrd="0" presId="urn:microsoft.com/office/officeart/2005/8/layout/equation1"/>
    <dgm:cxn modelId="{C3A4A0A8-FB37-4CA7-86E2-BC7A2FAFF616}" srcId="{97A4B665-BD08-4FB8-BC7A-7B81400BC62B}" destId="{19F1330F-B28A-44F7-A17A-CB275D7E6825}" srcOrd="2" destOrd="0" parTransId="{694ED798-01F7-4366-BC07-1B3F24F8F3C4}" sibTransId="{68FFA542-B403-43A4-AC3F-3394A505000B}"/>
    <dgm:cxn modelId="{61B93278-A81D-427A-A447-7D4324BBC683}" type="presOf" srcId="{97A4B665-BD08-4FB8-BC7A-7B81400BC62B}" destId="{0AD92433-3A2A-4356-96BE-5B2EAE1B84F3}" srcOrd="0" destOrd="0" presId="urn:microsoft.com/office/officeart/2005/8/layout/equation1"/>
    <dgm:cxn modelId="{6CB2CDF7-15B7-4B06-89F7-DA8E116D86FF}" type="presOf" srcId="{414EABD1-7AF3-42F4-B2EC-5846D9C347F0}" destId="{9B3308A7-6757-4A66-9E73-B8D51EFFEE46}" srcOrd="0" destOrd="0" presId="urn:microsoft.com/office/officeart/2005/8/layout/equation1"/>
    <dgm:cxn modelId="{CA7A705F-AB15-4941-9AE5-4A42A34119D0}" type="presOf" srcId="{D125CA89-4170-4ABA-97B4-5D2EC1FD55E3}" destId="{DF89BC0F-0018-48F2-AAF0-ACA8F32EFC32}" srcOrd="0" destOrd="0" presId="urn:microsoft.com/office/officeart/2005/8/layout/equation1"/>
    <dgm:cxn modelId="{6F1416E5-A3BF-483C-BA59-E85A2B5DC4E2}" type="presParOf" srcId="{0AD92433-3A2A-4356-96BE-5B2EAE1B84F3}" destId="{9B3308A7-6757-4A66-9E73-B8D51EFFEE46}" srcOrd="0" destOrd="0" presId="urn:microsoft.com/office/officeart/2005/8/layout/equation1"/>
    <dgm:cxn modelId="{460BF625-88E1-4F9B-8D33-B3013C6CB9FC}" type="presParOf" srcId="{0AD92433-3A2A-4356-96BE-5B2EAE1B84F3}" destId="{0B5568DB-C109-497A-AC98-782CD35F5E70}" srcOrd="1" destOrd="0" presId="urn:microsoft.com/office/officeart/2005/8/layout/equation1"/>
    <dgm:cxn modelId="{D1EEEB38-F694-4C88-B40B-700CBC3A21A9}" type="presParOf" srcId="{0AD92433-3A2A-4356-96BE-5B2EAE1B84F3}" destId="{DF89BC0F-0018-48F2-AAF0-ACA8F32EFC32}" srcOrd="2" destOrd="0" presId="urn:microsoft.com/office/officeart/2005/8/layout/equation1"/>
    <dgm:cxn modelId="{8C088DD3-BDCB-4EDD-8AFE-A9C9B0467121}" type="presParOf" srcId="{0AD92433-3A2A-4356-96BE-5B2EAE1B84F3}" destId="{5F1EC9AD-365C-4550-BEEC-17EF2DFBE97C}" srcOrd="3" destOrd="0" presId="urn:microsoft.com/office/officeart/2005/8/layout/equation1"/>
    <dgm:cxn modelId="{F40E6A93-975D-4F82-9756-A55E910CD778}" type="presParOf" srcId="{0AD92433-3A2A-4356-96BE-5B2EAE1B84F3}" destId="{D93A9E7E-E625-4E51-93E2-7A6F820BC0AD}" srcOrd="4" destOrd="0" presId="urn:microsoft.com/office/officeart/2005/8/layout/equation1"/>
    <dgm:cxn modelId="{B27BE501-26A8-49EA-AA70-072A6E14DAC6}" type="presParOf" srcId="{0AD92433-3A2A-4356-96BE-5B2EAE1B84F3}" destId="{33448EA1-0B69-4517-9A0A-3E46F607B7CC}" srcOrd="5" destOrd="0" presId="urn:microsoft.com/office/officeart/2005/8/layout/equation1"/>
    <dgm:cxn modelId="{2344B38A-C111-49CD-8498-9445A5D95A69}" type="presParOf" srcId="{0AD92433-3A2A-4356-96BE-5B2EAE1B84F3}" destId="{350CE109-14D8-4FC6-B857-BD2E285B8386}" srcOrd="6" destOrd="0" presId="urn:microsoft.com/office/officeart/2005/8/layout/equation1"/>
    <dgm:cxn modelId="{C9ABEC4A-F3AB-4589-A075-0AA033B087CB}" type="presParOf" srcId="{0AD92433-3A2A-4356-96BE-5B2EAE1B84F3}" destId="{509842F8-1738-4231-A096-ECB42FC950F5}" srcOrd="7" destOrd="0" presId="urn:microsoft.com/office/officeart/2005/8/layout/equation1"/>
    <dgm:cxn modelId="{23C37F57-6C7A-4860-9BD9-1B4742D37455}"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2000" dirty="0" smtClean="0">
              <a:cs typeface="B Nazanin" panose="00000400000000000000" pitchFamily="2" charset="-78"/>
            </a:rPr>
            <a:t>نگاه کردن با تعمق و تحقيق در موضوعي مادي يا معنوي به بصر يا بصيرت را گويند</a:t>
          </a:r>
          <a:endParaRPr lang="en-US" sz="2000" dirty="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2000" dirty="0" smtClean="0">
              <a:cs typeface="B Nazanin" panose="00000400000000000000" pitchFamily="2" charset="-78"/>
            </a:rPr>
            <a:t>هو رؤية في تعمّق و تحقيق في موضوع مادّىّ أو معنوىّ، ببصر أو ببصيرة</a:t>
          </a:r>
          <a:endParaRPr lang="en-US" sz="2000" dirty="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rtl="1"/>
          <a:r>
            <a:rPr lang="fa-IR" sz="2400" b="1" dirty="0" smtClean="0">
              <a:cs typeface="B Nazanin" panose="00000400000000000000" pitchFamily="2" charset="-78"/>
            </a:rPr>
            <a:t>نظر</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53997" custScaleY="60158"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53997" custScaleY="60158"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51646" custScaleY="51646">
        <dgm:presLayoutVars>
          <dgm:bulletEnabled val="1"/>
        </dgm:presLayoutVars>
      </dgm:prSet>
      <dgm:spPr/>
      <dgm:t>
        <a:bodyPr/>
        <a:lstStyle/>
        <a:p>
          <a:endParaRPr lang="en-US"/>
        </a:p>
      </dgm:t>
    </dgm:pt>
  </dgm:ptLst>
  <dgm:cxnLst>
    <dgm:cxn modelId="{F13D2DB7-CE26-4F22-A817-0BB81838D628}" type="presOf" srcId="{D125CA89-4170-4ABA-97B4-5D2EC1FD55E3}" destId="{DF89BC0F-0018-48F2-AAF0-ACA8F32EFC32}" srcOrd="0" destOrd="0" presId="urn:microsoft.com/office/officeart/2005/8/layout/equation1"/>
    <dgm:cxn modelId="{62E4687B-0A05-436C-A7E8-5164BE9F090A}" type="presOf" srcId="{97A4B665-BD08-4FB8-BC7A-7B81400BC62B}" destId="{0AD92433-3A2A-4356-96BE-5B2EAE1B84F3}" srcOrd="0" destOrd="0" presId="urn:microsoft.com/office/officeart/2005/8/layout/equation1"/>
    <dgm:cxn modelId="{8255FF91-D8AD-41D7-A76F-A1138DD003FD}" type="presOf" srcId="{F8EB04DC-9578-44B3-87B3-4DB43E013E6A}" destId="{350CE109-14D8-4FC6-B857-BD2E285B8386}" srcOrd="0" destOrd="0" presId="urn:microsoft.com/office/officeart/2005/8/layout/equation1"/>
    <dgm:cxn modelId="{10E98474-2075-4137-8100-ED8C270C0F2F}" srcId="{97A4B665-BD08-4FB8-BC7A-7B81400BC62B}" destId="{DFDA2E2A-9A76-49DF-ADC7-FAF0037E26B0}" srcOrd="1" destOrd="0" parTransId="{3B309884-0899-4483-BC40-E348B380DAF7}" sibTransId="{F8EB04DC-9578-44B3-87B3-4DB43E013E6A}"/>
    <dgm:cxn modelId="{B7FBD7AA-CD55-4DBE-B7D9-A41607495EB4}" type="presOf" srcId="{DFDA2E2A-9A76-49DF-ADC7-FAF0037E26B0}" destId="{D93A9E7E-E625-4E51-93E2-7A6F820BC0AD}" srcOrd="0" destOrd="0" presId="urn:microsoft.com/office/officeart/2005/8/layout/equation1"/>
    <dgm:cxn modelId="{3D9CD151-91C4-40DE-A0BC-424F16661C6F}" srcId="{97A4B665-BD08-4FB8-BC7A-7B81400BC62B}" destId="{414EABD1-7AF3-42F4-B2EC-5846D9C347F0}" srcOrd="0" destOrd="0" parTransId="{74FD5487-3EA3-4CDF-ABB9-A2BA66C2AFC1}" sibTransId="{D125CA89-4170-4ABA-97B4-5D2EC1FD55E3}"/>
    <dgm:cxn modelId="{C3A4A0A8-FB37-4CA7-86E2-BC7A2FAFF616}" srcId="{97A4B665-BD08-4FB8-BC7A-7B81400BC62B}" destId="{19F1330F-B28A-44F7-A17A-CB275D7E6825}" srcOrd="2" destOrd="0" parTransId="{694ED798-01F7-4366-BC07-1B3F24F8F3C4}" sibTransId="{68FFA542-B403-43A4-AC3F-3394A505000B}"/>
    <dgm:cxn modelId="{E8BD2E43-13BD-4E8F-8456-36DF08233F8B}" type="presOf" srcId="{19F1330F-B28A-44F7-A17A-CB275D7E6825}" destId="{5F95A504-0711-4FE3-B35A-7E0A99F797F1}" srcOrd="0" destOrd="0" presId="urn:microsoft.com/office/officeart/2005/8/layout/equation1"/>
    <dgm:cxn modelId="{86AF19C8-6A48-427B-BD96-A02D1B6BB19E}" type="presOf" srcId="{414EABD1-7AF3-42F4-B2EC-5846D9C347F0}" destId="{9B3308A7-6757-4A66-9E73-B8D51EFFEE46}" srcOrd="0" destOrd="0" presId="urn:microsoft.com/office/officeart/2005/8/layout/equation1"/>
    <dgm:cxn modelId="{12844CD3-F0A7-4EDD-9B83-3D0E5DB4149D}" type="presParOf" srcId="{0AD92433-3A2A-4356-96BE-5B2EAE1B84F3}" destId="{9B3308A7-6757-4A66-9E73-B8D51EFFEE46}" srcOrd="0" destOrd="0" presId="urn:microsoft.com/office/officeart/2005/8/layout/equation1"/>
    <dgm:cxn modelId="{B447B496-9663-4076-867B-ED6A8FB4D219}" type="presParOf" srcId="{0AD92433-3A2A-4356-96BE-5B2EAE1B84F3}" destId="{0B5568DB-C109-497A-AC98-782CD35F5E70}" srcOrd="1" destOrd="0" presId="urn:microsoft.com/office/officeart/2005/8/layout/equation1"/>
    <dgm:cxn modelId="{70CB58FE-E727-481E-BE19-CE1BF5FEDF53}" type="presParOf" srcId="{0AD92433-3A2A-4356-96BE-5B2EAE1B84F3}" destId="{DF89BC0F-0018-48F2-AAF0-ACA8F32EFC32}" srcOrd="2" destOrd="0" presId="urn:microsoft.com/office/officeart/2005/8/layout/equation1"/>
    <dgm:cxn modelId="{60F8A1ED-8A07-4DFF-AC10-427757B1D4A5}" type="presParOf" srcId="{0AD92433-3A2A-4356-96BE-5B2EAE1B84F3}" destId="{5F1EC9AD-365C-4550-BEEC-17EF2DFBE97C}" srcOrd="3" destOrd="0" presId="urn:microsoft.com/office/officeart/2005/8/layout/equation1"/>
    <dgm:cxn modelId="{B6D810A4-3003-48C9-9B02-31ECCEE41A41}" type="presParOf" srcId="{0AD92433-3A2A-4356-96BE-5B2EAE1B84F3}" destId="{D93A9E7E-E625-4E51-93E2-7A6F820BC0AD}" srcOrd="4" destOrd="0" presId="urn:microsoft.com/office/officeart/2005/8/layout/equation1"/>
    <dgm:cxn modelId="{1B366828-8D40-4B83-A823-ACC86D73751E}" type="presParOf" srcId="{0AD92433-3A2A-4356-96BE-5B2EAE1B84F3}" destId="{33448EA1-0B69-4517-9A0A-3E46F607B7CC}" srcOrd="5" destOrd="0" presId="urn:microsoft.com/office/officeart/2005/8/layout/equation1"/>
    <dgm:cxn modelId="{C5E2FB2B-B217-4BF9-B8C2-343384D5EB8D}" type="presParOf" srcId="{0AD92433-3A2A-4356-96BE-5B2EAE1B84F3}" destId="{350CE109-14D8-4FC6-B857-BD2E285B8386}" srcOrd="6" destOrd="0" presId="urn:microsoft.com/office/officeart/2005/8/layout/equation1"/>
    <dgm:cxn modelId="{E35BB4BC-88CD-44C4-AE96-85F8EB7025E7}" type="presParOf" srcId="{0AD92433-3A2A-4356-96BE-5B2EAE1B84F3}" destId="{509842F8-1738-4231-A096-ECB42FC950F5}" srcOrd="7" destOrd="0" presId="urn:microsoft.com/office/officeart/2005/8/layout/equation1"/>
    <dgm:cxn modelId="{6B976A95-261B-48B6-A92A-AD4AA5334FCB}"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1850" dirty="0" smtClean="0">
              <a:cs typeface="B Nazanin" panose="00000400000000000000" pitchFamily="2" charset="-78"/>
            </a:rPr>
            <a:t>اين مفهوم در مقابل پستي و خواري قرار دارد. کَرامت؛ عزّت و تفوّق در نفس چیزی است، و در آن استعلاء نسبت به دیگری -که از او پایین تر است– لحاظ نمی شود. کرام جمع اکرم است</a:t>
          </a:r>
          <a:endParaRPr lang="en-US" sz="1850" dirty="0">
            <a:cs typeface="B Nazanin" panose="00000400000000000000" pitchFamily="2" charset="-78"/>
          </a:endParaRPr>
        </a:p>
      </dgm:t>
    </dgm:pt>
    <dgm:pt modelId="{74FD5487-3EA3-4CDF-ABB9-A2BA66C2AFC1}" type="parTrans" cxnId="{3D9CD151-91C4-40DE-A0BC-424F16661C6F}">
      <dgm:prSet/>
      <dgm:spPr/>
      <dgm:t>
        <a:bodyPr/>
        <a:lstStyle/>
        <a:p>
          <a:pPr algn="just"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just"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2000" dirty="0" smtClean="0">
              <a:cs typeface="B Nazanin" panose="00000400000000000000" pitchFamily="2" charset="-78"/>
            </a:rPr>
            <a:t>هو ما يقابل الهوان</a:t>
          </a:r>
          <a:endParaRPr lang="en-US" sz="2000" dirty="0">
            <a:cs typeface="B Nazanin" panose="00000400000000000000" pitchFamily="2" charset="-78"/>
          </a:endParaRPr>
        </a:p>
      </dgm:t>
    </dgm:pt>
    <dgm:pt modelId="{3B309884-0899-4483-BC40-E348B380DAF7}" type="parTrans" cxnId="{10E98474-2075-4137-8100-ED8C270C0F2F}">
      <dgm:prSet/>
      <dgm:spPr/>
      <dgm:t>
        <a:bodyPr/>
        <a:lstStyle/>
        <a:p>
          <a:pPr algn="just"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just"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rtl="1"/>
          <a:r>
            <a:rPr lang="fa-IR" sz="2400" b="1" dirty="0" smtClean="0">
              <a:cs typeface="B Nazanin" panose="00000400000000000000" pitchFamily="2" charset="-78"/>
            </a:rPr>
            <a:t>کرم</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just"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just"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90919" custScaleY="102190" custLinFactNeighborX="24848">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42416" custScaleY="54549" custLinFactNeighborX="-9633"/>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90919" custScaleY="102190" custLinFactNeighborX="-73403">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custLinFactNeighborX="-53141"/>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custLinFactNeighborX="-84399" custLinFactNeighborY="-3921">
        <dgm:presLayoutVars>
          <dgm:bulletEnabled val="1"/>
        </dgm:presLayoutVars>
      </dgm:prSet>
      <dgm:spPr/>
      <dgm:t>
        <a:bodyPr/>
        <a:lstStyle/>
        <a:p>
          <a:endParaRPr lang="en-US"/>
        </a:p>
      </dgm:t>
    </dgm:pt>
  </dgm:ptLst>
  <dgm:cxnLst>
    <dgm:cxn modelId="{C3A4A0A8-FB37-4CA7-86E2-BC7A2FAFF616}" srcId="{97A4B665-BD08-4FB8-BC7A-7B81400BC62B}" destId="{19F1330F-B28A-44F7-A17A-CB275D7E6825}" srcOrd="2" destOrd="0" parTransId="{694ED798-01F7-4366-BC07-1B3F24F8F3C4}" sibTransId="{68FFA542-B403-43A4-AC3F-3394A505000B}"/>
    <dgm:cxn modelId="{10E98474-2075-4137-8100-ED8C270C0F2F}" srcId="{97A4B665-BD08-4FB8-BC7A-7B81400BC62B}" destId="{DFDA2E2A-9A76-49DF-ADC7-FAF0037E26B0}" srcOrd="1" destOrd="0" parTransId="{3B309884-0899-4483-BC40-E348B380DAF7}" sibTransId="{F8EB04DC-9578-44B3-87B3-4DB43E013E6A}"/>
    <dgm:cxn modelId="{BB2362E6-D3E7-4FF1-8359-6BFB8E6EC149}" type="presOf" srcId="{414EABD1-7AF3-42F4-B2EC-5846D9C347F0}" destId="{9B3308A7-6757-4A66-9E73-B8D51EFFEE46}" srcOrd="0" destOrd="0" presId="urn:microsoft.com/office/officeart/2005/8/layout/equation1"/>
    <dgm:cxn modelId="{6716B28D-49A0-4BFB-9144-D90034E9A7EF}" type="presOf" srcId="{97A4B665-BD08-4FB8-BC7A-7B81400BC62B}" destId="{0AD92433-3A2A-4356-96BE-5B2EAE1B84F3}" srcOrd="0" destOrd="0" presId="urn:microsoft.com/office/officeart/2005/8/layout/equation1"/>
    <dgm:cxn modelId="{90ACDC0F-2AF4-46A9-A524-874ACC4B2121}" type="presOf" srcId="{D125CA89-4170-4ABA-97B4-5D2EC1FD55E3}" destId="{DF89BC0F-0018-48F2-AAF0-ACA8F32EFC32}" srcOrd="0" destOrd="0" presId="urn:microsoft.com/office/officeart/2005/8/layout/equation1"/>
    <dgm:cxn modelId="{D24389D2-18EB-4078-8039-B2126A657558}" type="presOf" srcId="{F8EB04DC-9578-44B3-87B3-4DB43E013E6A}" destId="{350CE109-14D8-4FC6-B857-BD2E285B8386}" srcOrd="0" destOrd="0" presId="urn:microsoft.com/office/officeart/2005/8/layout/equation1"/>
    <dgm:cxn modelId="{E88EA74B-37CD-4CE3-AA9D-2346D244AF53}" type="presOf" srcId="{19F1330F-B28A-44F7-A17A-CB275D7E6825}" destId="{5F95A504-0711-4FE3-B35A-7E0A99F797F1}" srcOrd="0" destOrd="0" presId="urn:microsoft.com/office/officeart/2005/8/layout/equation1"/>
    <dgm:cxn modelId="{3D9CD151-91C4-40DE-A0BC-424F16661C6F}" srcId="{97A4B665-BD08-4FB8-BC7A-7B81400BC62B}" destId="{414EABD1-7AF3-42F4-B2EC-5846D9C347F0}" srcOrd="0" destOrd="0" parTransId="{74FD5487-3EA3-4CDF-ABB9-A2BA66C2AFC1}" sibTransId="{D125CA89-4170-4ABA-97B4-5D2EC1FD55E3}"/>
    <dgm:cxn modelId="{BA5264B2-479D-46D6-BE97-A43DCBB54E0A}" type="presOf" srcId="{DFDA2E2A-9A76-49DF-ADC7-FAF0037E26B0}" destId="{D93A9E7E-E625-4E51-93E2-7A6F820BC0AD}" srcOrd="0" destOrd="0" presId="urn:microsoft.com/office/officeart/2005/8/layout/equation1"/>
    <dgm:cxn modelId="{96195D4D-7A6B-4BEE-B10A-7F84003638BE}" type="presParOf" srcId="{0AD92433-3A2A-4356-96BE-5B2EAE1B84F3}" destId="{9B3308A7-6757-4A66-9E73-B8D51EFFEE46}" srcOrd="0" destOrd="0" presId="urn:microsoft.com/office/officeart/2005/8/layout/equation1"/>
    <dgm:cxn modelId="{806A94E3-9A21-45E3-8A1F-03E204B6CB8B}" type="presParOf" srcId="{0AD92433-3A2A-4356-96BE-5B2EAE1B84F3}" destId="{0B5568DB-C109-497A-AC98-782CD35F5E70}" srcOrd="1" destOrd="0" presId="urn:microsoft.com/office/officeart/2005/8/layout/equation1"/>
    <dgm:cxn modelId="{9FB03ED1-D53A-4D23-A4CA-3EFA02C28E00}" type="presParOf" srcId="{0AD92433-3A2A-4356-96BE-5B2EAE1B84F3}" destId="{DF89BC0F-0018-48F2-AAF0-ACA8F32EFC32}" srcOrd="2" destOrd="0" presId="urn:microsoft.com/office/officeart/2005/8/layout/equation1"/>
    <dgm:cxn modelId="{02A78084-48D6-4CD8-9939-401CC7EDD1A2}" type="presParOf" srcId="{0AD92433-3A2A-4356-96BE-5B2EAE1B84F3}" destId="{5F1EC9AD-365C-4550-BEEC-17EF2DFBE97C}" srcOrd="3" destOrd="0" presId="urn:microsoft.com/office/officeart/2005/8/layout/equation1"/>
    <dgm:cxn modelId="{1464063D-8FBD-4E81-9677-3D7CE766B9CC}" type="presParOf" srcId="{0AD92433-3A2A-4356-96BE-5B2EAE1B84F3}" destId="{D93A9E7E-E625-4E51-93E2-7A6F820BC0AD}" srcOrd="4" destOrd="0" presId="urn:microsoft.com/office/officeart/2005/8/layout/equation1"/>
    <dgm:cxn modelId="{F796C44D-5950-4A36-8ADB-96B44D0FAE76}" type="presParOf" srcId="{0AD92433-3A2A-4356-96BE-5B2EAE1B84F3}" destId="{33448EA1-0B69-4517-9A0A-3E46F607B7CC}" srcOrd="5" destOrd="0" presId="urn:microsoft.com/office/officeart/2005/8/layout/equation1"/>
    <dgm:cxn modelId="{E8E3FF13-16BF-470C-B91E-B629469380EB}" type="presParOf" srcId="{0AD92433-3A2A-4356-96BE-5B2EAE1B84F3}" destId="{350CE109-14D8-4FC6-B857-BD2E285B8386}" srcOrd="6" destOrd="0" presId="urn:microsoft.com/office/officeart/2005/8/layout/equation1"/>
    <dgm:cxn modelId="{2F4ADC94-52EA-4B2B-B446-65B84AAAF283}" type="presParOf" srcId="{0AD92433-3A2A-4356-96BE-5B2EAE1B84F3}" destId="{509842F8-1738-4231-A096-ECB42FC950F5}" srcOrd="7" destOrd="0" presId="urn:microsoft.com/office/officeart/2005/8/layout/equation1"/>
    <dgm:cxn modelId="{CF1CFC38-F34E-403E-A9FE-07B65324A257}"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6ED32E86-35F1-42CA-BB2A-FD1F39EAFF66}" type="presOf" srcId="{DA85FDD7-1675-4060-91F4-EEDC0633CA13}" destId="{00BB0915-5BC5-4668-8C3B-7C3EA063C131}" srcOrd="0" destOrd="0" presId="urn:microsoft.com/office/officeart/2005/8/layout/process2"/>
    <dgm:cxn modelId="{95334539-48B9-4045-9584-90D8D1E50E37}" type="presOf" srcId="{E9878239-6E71-43F0-ADA1-E92AD4AB5D1D}" destId="{DCE03F17-CD84-4EFE-B66E-6B42D792890B}" srcOrd="0" destOrd="0" presId="urn:microsoft.com/office/officeart/2005/8/layout/process2"/>
    <dgm:cxn modelId="{3313ACD3-E979-4148-950F-3A9802273281}" type="presOf" srcId="{00A8C860-C1DF-45E9-8054-9A4EFD710E56}" destId="{62FB4B6D-6365-4FA1-84A9-FB0D939BFFE3}"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45118015-9184-4E87-9F69-EAF7CF6FA375}" type="presOf" srcId="{B5BB3B02-06CC-4149-B5ED-26AAC6933AF4}" destId="{ED11B7E8-7BAD-4554-9204-B0D78EE8E7E3}" srcOrd="0" destOrd="0" presId="urn:microsoft.com/office/officeart/2005/8/layout/process2"/>
    <dgm:cxn modelId="{99AA4507-CB93-4F93-A0B6-A55FF25F6871}" type="presOf" srcId="{B5BB3B02-06CC-4149-B5ED-26AAC6933AF4}" destId="{541F9760-59AD-4815-84A3-A765CEAF828B}" srcOrd="1" destOrd="0" presId="urn:microsoft.com/office/officeart/2005/8/layout/process2"/>
    <dgm:cxn modelId="{0BFB982F-FA53-4F1D-AC78-1032294DEA24}" type="presOf" srcId="{E4BCB6BB-D685-4356-800C-571EB6280F0E}" destId="{9B1CEACE-12C1-4E19-BC9B-F2007749239B}" srcOrd="0" destOrd="0" presId="urn:microsoft.com/office/officeart/2005/8/layout/process2"/>
    <dgm:cxn modelId="{2DB15913-2FC4-425F-8B47-C90328D0B001}" type="presOf" srcId="{E9878239-6E71-43F0-ADA1-E92AD4AB5D1D}" destId="{7047B67C-1F4D-485D-8943-55D62503ABC2}" srcOrd="1" destOrd="0" presId="urn:microsoft.com/office/officeart/2005/8/layout/process2"/>
    <dgm:cxn modelId="{259A1E11-9AF3-40CA-B77D-66687EB114E3}" type="presOf" srcId="{16432E35-BCDE-4EC0-9053-74150D8746BD}" destId="{B31EEDEE-8108-406E-A800-18B5A64916B7}" srcOrd="0" destOrd="0" presId="urn:microsoft.com/office/officeart/2005/8/layout/process2"/>
    <dgm:cxn modelId="{3DC65A9C-34B1-42E8-BE16-6A08BABFDE68}" type="presOf" srcId="{0B77A3E0-BE57-469D-B7CE-0956DE9972AA}" destId="{B84A0D4A-A8CD-440C-9AE9-327EFFC809EE}" srcOrd="0" destOrd="0" presId="urn:microsoft.com/office/officeart/2005/8/layout/process2"/>
    <dgm:cxn modelId="{B6A74300-BA2A-454C-A927-FE2362045AD4}" type="presOf" srcId="{2E0FE500-CF32-4491-A8B0-71B52E28FDAD}" destId="{B6B05054-D108-4BB8-A952-E029B3C328D8}" srcOrd="0" destOrd="0" presId="urn:microsoft.com/office/officeart/2005/8/layout/process2"/>
    <dgm:cxn modelId="{402AF8DD-F32D-420B-94AB-A98381F12902}" type="presOf" srcId="{0B77A3E0-BE57-469D-B7CE-0956DE9972AA}" destId="{9B8AC54C-6F90-4095-935C-E7DD9411D4C0}" srcOrd="1" destOrd="0" presId="urn:microsoft.com/office/officeart/2005/8/layout/process2"/>
    <dgm:cxn modelId="{6BAF22FA-8841-4D1E-9402-A65964658C74}" type="presOf" srcId="{FA27738F-01C6-4BAF-9739-79CEE97260A0}" destId="{AE06EEA3-B618-4263-8472-E8E42EA02CBD}"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DCE64F03-5C15-4C8A-A04E-CF5F5E45E4DA}" srcId="{16432E35-BCDE-4EC0-9053-74150D8746BD}" destId="{E4BCB6BB-D685-4356-800C-571EB6280F0E}" srcOrd="2" destOrd="0" parTransId="{EAF88E59-BAC7-40CD-87D1-1DF330C7AAE6}" sibTransId="{B5BB3B02-06CC-4149-B5ED-26AAC6933AF4}"/>
    <dgm:cxn modelId="{4C215883-FC02-4230-AB62-EFF57147A7A4}" srcId="{16432E35-BCDE-4EC0-9053-74150D8746BD}" destId="{00A8C860-C1DF-45E9-8054-9A4EFD710E56}" srcOrd="1" destOrd="0" parTransId="{2D6404B2-D759-45B9-900A-86A992415D05}" sibTransId="{E9878239-6E71-43F0-ADA1-E92AD4AB5D1D}"/>
    <dgm:cxn modelId="{020088F1-15CE-4997-9836-08B5A52BA4C3}" type="presOf" srcId="{AE65DDA0-BF4F-4EC6-BCE5-42973B7842F1}" destId="{B4A4EAB2-E049-428C-BBE3-0738A86E1D74}" srcOrd="1" destOrd="0" presId="urn:microsoft.com/office/officeart/2005/8/layout/process2"/>
    <dgm:cxn modelId="{C636D39A-D589-43B6-975D-DDE3642D9E9B}" type="presOf" srcId="{AE65DDA0-BF4F-4EC6-BCE5-42973B7842F1}" destId="{65F41CA7-6A10-4773-B602-485F2AA41B71}"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7C531CA0-1F73-48D4-B665-A355DC4C320F}" type="presParOf" srcId="{B31EEDEE-8108-406E-A800-18B5A64916B7}" destId="{00BB0915-5BC5-4668-8C3B-7C3EA063C131}" srcOrd="0" destOrd="0" presId="urn:microsoft.com/office/officeart/2005/8/layout/process2"/>
    <dgm:cxn modelId="{62B3DEB0-B5F8-4B28-83C0-493B6C8A5657}" type="presParOf" srcId="{B31EEDEE-8108-406E-A800-18B5A64916B7}" destId="{65F41CA7-6A10-4773-B602-485F2AA41B71}" srcOrd="1" destOrd="0" presId="urn:microsoft.com/office/officeart/2005/8/layout/process2"/>
    <dgm:cxn modelId="{CEADF960-8DB7-4384-844B-ED404764FBCA}" type="presParOf" srcId="{65F41CA7-6A10-4773-B602-485F2AA41B71}" destId="{B4A4EAB2-E049-428C-BBE3-0738A86E1D74}" srcOrd="0" destOrd="0" presId="urn:microsoft.com/office/officeart/2005/8/layout/process2"/>
    <dgm:cxn modelId="{C7DA2865-AE83-479E-B95B-D6A0108D6F14}" type="presParOf" srcId="{B31EEDEE-8108-406E-A800-18B5A64916B7}" destId="{62FB4B6D-6365-4FA1-84A9-FB0D939BFFE3}" srcOrd="2" destOrd="0" presId="urn:microsoft.com/office/officeart/2005/8/layout/process2"/>
    <dgm:cxn modelId="{5E296F90-6E14-4BCF-BBE1-AA9F145D0B2E}" type="presParOf" srcId="{B31EEDEE-8108-406E-A800-18B5A64916B7}" destId="{DCE03F17-CD84-4EFE-B66E-6B42D792890B}" srcOrd="3" destOrd="0" presId="urn:microsoft.com/office/officeart/2005/8/layout/process2"/>
    <dgm:cxn modelId="{7BC4A335-B8B0-440A-84EB-74CE47A1B4DF}" type="presParOf" srcId="{DCE03F17-CD84-4EFE-B66E-6B42D792890B}" destId="{7047B67C-1F4D-485D-8943-55D62503ABC2}" srcOrd="0" destOrd="0" presId="urn:microsoft.com/office/officeart/2005/8/layout/process2"/>
    <dgm:cxn modelId="{F8B1775A-DBCE-4B70-BFF0-C935059BF7D0}" type="presParOf" srcId="{B31EEDEE-8108-406E-A800-18B5A64916B7}" destId="{9B1CEACE-12C1-4E19-BC9B-F2007749239B}" srcOrd="4" destOrd="0" presId="urn:microsoft.com/office/officeart/2005/8/layout/process2"/>
    <dgm:cxn modelId="{258DF66D-6A21-44FF-9EF3-4DCD95447497}" type="presParOf" srcId="{B31EEDEE-8108-406E-A800-18B5A64916B7}" destId="{ED11B7E8-7BAD-4554-9204-B0D78EE8E7E3}" srcOrd="5" destOrd="0" presId="urn:microsoft.com/office/officeart/2005/8/layout/process2"/>
    <dgm:cxn modelId="{A1BEBD0C-63B9-4ACD-830F-3929AB819DF8}" type="presParOf" srcId="{ED11B7E8-7BAD-4554-9204-B0D78EE8E7E3}" destId="{541F9760-59AD-4815-84A3-A765CEAF828B}" srcOrd="0" destOrd="0" presId="urn:microsoft.com/office/officeart/2005/8/layout/process2"/>
    <dgm:cxn modelId="{5233FE76-DC84-4483-8E57-8354E4CB6F4C}" type="presParOf" srcId="{B31EEDEE-8108-406E-A800-18B5A64916B7}" destId="{B6B05054-D108-4BB8-A952-E029B3C328D8}" srcOrd="6" destOrd="0" presId="urn:microsoft.com/office/officeart/2005/8/layout/process2"/>
    <dgm:cxn modelId="{75E1E91B-CAD5-4C38-BB33-432A829EEDC6}" type="presParOf" srcId="{B31EEDEE-8108-406E-A800-18B5A64916B7}" destId="{B84A0D4A-A8CD-440C-9AE9-327EFFC809EE}" srcOrd="7" destOrd="0" presId="urn:microsoft.com/office/officeart/2005/8/layout/process2"/>
    <dgm:cxn modelId="{99967524-A1C8-43A5-81C4-085CB8B290A4}" type="presParOf" srcId="{B84A0D4A-A8CD-440C-9AE9-327EFFC809EE}" destId="{9B8AC54C-6F90-4095-935C-E7DD9411D4C0}" srcOrd="0" destOrd="0" presId="urn:microsoft.com/office/officeart/2005/8/layout/process2"/>
    <dgm:cxn modelId="{31F16756-6CCD-4A7C-A66E-D6ADE87655E3}"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rtl="1">
            <a:spcAft>
              <a:spcPts val="0"/>
            </a:spcAft>
          </a:pPr>
          <a:r>
            <a:rPr lang="fa-IR" sz="1800" dirty="0" smtClean="0">
              <a:cs typeface="B Nazanin" panose="00000400000000000000" pitchFamily="2" charset="-78"/>
            </a:rPr>
            <a:t>حرکت کسی به سوی محیط خارج از محدوده خویش است را گويند. سَفَرَة؛ جمع سافِر و به معنای کسی است که از محیطی به محیط دیگر خارج می شود. مانند: رسول فرستاده شده، و فرشته مُرسَل، و سَفَرَة کسانی هستند که از سوی خدای تعالی برانگیخته شده اند و کتاب های آسمانی در دست آنهاست تا آنها را به مردم برسانند، و تعبیر به سَفَرَة به جای نبی و رسول؛ به این اشاره می کند که آنها از مقامی فوق عالم ماده برانگیخته شده اند، و از اهل دنیا که محجوب اند، نیستند.</a:t>
          </a:r>
          <a:endParaRPr lang="en-US" sz="1800" dirty="0" smtClean="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rtl="1"/>
          <a:r>
            <a:rPr lang="fa-IR" sz="2400" dirty="0" smtClean="0">
              <a:cs typeface="B Nazanin" panose="00000400000000000000" pitchFamily="2" charset="-78"/>
            </a:rPr>
            <a:t>هو الحركة الى محيط خارج عن محدودته‏. </a:t>
          </a:r>
          <a:endParaRPr lang="en-US" sz="2400" dirty="0" smtClean="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algn="ctr" rtl="1"/>
          <a:r>
            <a:rPr lang="fa-IR" sz="2400" b="1" dirty="0" smtClean="0">
              <a:cs typeface="B Nazanin" panose="00000400000000000000" pitchFamily="2" charset="-78"/>
            </a:rPr>
            <a:t>سفر</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89324" custScaleY="256851"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89324" custScaleY="256851"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dgm:presLayoutVars>
          <dgm:bulletEnabled val="1"/>
        </dgm:presLayoutVars>
      </dgm:prSet>
      <dgm:spPr/>
      <dgm:t>
        <a:bodyPr/>
        <a:lstStyle/>
        <a:p>
          <a:endParaRPr lang="en-US"/>
        </a:p>
      </dgm:t>
    </dgm:pt>
  </dgm:ptLst>
  <dgm:cxnLst>
    <dgm:cxn modelId="{C3A4A0A8-FB37-4CA7-86E2-BC7A2FAFF616}" srcId="{97A4B665-BD08-4FB8-BC7A-7B81400BC62B}" destId="{19F1330F-B28A-44F7-A17A-CB275D7E6825}" srcOrd="2" destOrd="0" parTransId="{694ED798-01F7-4366-BC07-1B3F24F8F3C4}" sibTransId="{68FFA542-B403-43A4-AC3F-3394A505000B}"/>
    <dgm:cxn modelId="{69D3363E-8F08-442D-B8F2-458B7265A88F}" type="presOf" srcId="{DFDA2E2A-9A76-49DF-ADC7-FAF0037E26B0}" destId="{D93A9E7E-E625-4E51-93E2-7A6F820BC0AD}" srcOrd="0" destOrd="0" presId="urn:microsoft.com/office/officeart/2005/8/layout/equation1"/>
    <dgm:cxn modelId="{10E98474-2075-4137-8100-ED8C270C0F2F}" srcId="{97A4B665-BD08-4FB8-BC7A-7B81400BC62B}" destId="{DFDA2E2A-9A76-49DF-ADC7-FAF0037E26B0}" srcOrd="1" destOrd="0" parTransId="{3B309884-0899-4483-BC40-E348B380DAF7}" sibTransId="{F8EB04DC-9578-44B3-87B3-4DB43E013E6A}"/>
    <dgm:cxn modelId="{3D9CD151-91C4-40DE-A0BC-424F16661C6F}" srcId="{97A4B665-BD08-4FB8-BC7A-7B81400BC62B}" destId="{414EABD1-7AF3-42F4-B2EC-5846D9C347F0}" srcOrd="0" destOrd="0" parTransId="{74FD5487-3EA3-4CDF-ABB9-A2BA66C2AFC1}" sibTransId="{D125CA89-4170-4ABA-97B4-5D2EC1FD55E3}"/>
    <dgm:cxn modelId="{1F2104D6-04BC-4FF5-8FAA-9ADB07FA1D9E}" type="presOf" srcId="{D125CA89-4170-4ABA-97B4-5D2EC1FD55E3}" destId="{DF89BC0F-0018-48F2-AAF0-ACA8F32EFC32}" srcOrd="0" destOrd="0" presId="urn:microsoft.com/office/officeart/2005/8/layout/equation1"/>
    <dgm:cxn modelId="{7EBB1AEC-C339-4FBA-B689-C6E2181A79CD}" type="presOf" srcId="{19F1330F-B28A-44F7-A17A-CB275D7E6825}" destId="{5F95A504-0711-4FE3-B35A-7E0A99F797F1}" srcOrd="0" destOrd="0" presId="urn:microsoft.com/office/officeart/2005/8/layout/equation1"/>
    <dgm:cxn modelId="{6F1B7C0B-D1B4-4D88-A30F-98F538FDAA30}" type="presOf" srcId="{F8EB04DC-9578-44B3-87B3-4DB43E013E6A}" destId="{350CE109-14D8-4FC6-B857-BD2E285B8386}" srcOrd="0" destOrd="0" presId="urn:microsoft.com/office/officeart/2005/8/layout/equation1"/>
    <dgm:cxn modelId="{806D5DC1-6464-48AA-BDAB-5D9A6184FBB5}" type="presOf" srcId="{97A4B665-BD08-4FB8-BC7A-7B81400BC62B}" destId="{0AD92433-3A2A-4356-96BE-5B2EAE1B84F3}" srcOrd="0" destOrd="0" presId="urn:microsoft.com/office/officeart/2005/8/layout/equation1"/>
    <dgm:cxn modelId="{88D5BC71-F112-462B-AA82-4B13C553FC3F}" type="presOf" srcId="{414EABD1-7AF3-42F4-B2EC-5846D9C347F0}" destId="{9B3308A7-6757-4A66-9E73-B8D51EFFEE46}" srcOrd="0" destOrd="0" presId="urn:microsoft.com/office/officeart/2005/8/layout/equation1"/>
    <dgm:cxn modelId="{FBD49466-CA57-4D3A-9A5D-20D1D466B9AA}" type="presParOf" srcId="{0AD92433-3A2A-4356-96BE-5B2EAE1B84F3}" destId="{9B3308A7-6757-4A66-9E73-B8D51EFFEE46}" srcOrd="0" destOrd="0" presId="urn:microsoft.com/office/officeart/2005/8/layout/equation1"/>
    <dgm:cxn modelId="{838F0A4B-7998-489F-9D8D-1532AC56F455}" type="presParOf" srcId="{0AD92433-3A2A-4356-96BE-5B2EAE1B84F3}" destId="{0B5568DB-C109-497A-AC98-782CD35F5E70}" srcOrd="1" destOrd="0" presId="urn:microsoft.com/office/officeart/2005/8/layout/equation1"/>
    <dgm:cxn modelId="{6AD99FB3-A6E6-4A07-B466-7257249A12CA}" type="presParOf" srcId="{0AD92433-3A2A-4356-96BE-5B2EAE1B84F3}" destId="{DF89BC0F-0018-48F2-AAF0-ACA8F32EFC32}" srcOrd="2" destOrd="0" presId="urn:microsoft.com/office/officeart/2005/8/layout/equation1"/>
    <dgm:cxn modelId="{B50E91EA-A0A8-47E0-9F91-F954ACD15851}" type="presParOf" srcId="{0AD92433-3A2A-4356-96BE-5B2EAE1B84F3}" destId="{5F1EC9AD-365C-4550-BEEC-17EF2DFBE97C}" srcOrd="3" destOrd="0" presId="urn:microsoft.com/office/officeart/2005/8/layout/equation1"/>
    <dgm:cxn modelId="{5C2FEAA4-CE39-41C5-95E0-EB6F06176625}" type="presParOf" srcId="{0AD92433-3A2A-4356-96BE-5B2EAE1B84F3}" destId="{D93A9E7E-E625-4E51-93E2-7A6F820BC0AD}" srcOrd="4" destOrd="0" presId="urn:microsoft.com/office/officeart/2005/8/layout/equation1"/>
    <dgm:cxn modelId="{E77DC7A6-5B95-4511-BEEF-90F740D0D89F}" type="presParOf" srcId="{0AD92433-3A2A-4356-96BE-5B2EAE1B84F3}" destId="{33448EA1-0B69-4517-9A0A-3E46F607B7CC}" srcOrd="5" destOrd="0" presId="urn:microsoft.com/office/officeart/2005/8/layout/equation1"/>
    <dgm:cxn modelId="{C525D4E7-CB52-4A7B-B051-D4D195CA7FFA}" type="presParOf" srcId="{0AD92433-3A2A-4356-96BE-5B2EAE1B84F3}" destId="{350CE109-14D8-4FC6-B857-BD2E285B8386}" srcOrd="6" destOrd="0" presId="urn:microsoft.com/office/officeart/2005/8/layout/equation1"/>
    <dgm:cxn modelId="{200C49A6-369A-47DB-B86F-7434EF74C415}" type="presParOf" srcId="{0AD92433-3A2A-4356-96BE-5B2EAE1B84F3}" destId="{509842F8-1738-4231-A096-ECB42FC950F5}" srcOrd="7" destOrd="0" presId="urn:microsoft.com/office/officeart/2005/8/layout/equation1"/>
    <dgm:cxn modelId="{6CDD40AF-8DAD-47F3-BA02-65514F9811DA}"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2000" dirty="0" smtClean="0">
              <a:cs typeface="B Nazanin" panose="00000400000000000000" pitchFamily="2" charset="-78"/>
            </a:rPr>
            <a:t>آن چيزي از شيء که به سوي آن توجه ميشود</a:t>
          </a:r>
          <a:endParaRPr lang="en-US" sz="2000" dirty="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2400" dirty="0" smtClean="0">
              <a:cs typeface="B Nazanin" panose="00000400000000000000" pitchFamily="2" charset="-78"/>
            </a:rPr>
            <a:t>هو ما يتوجّه اليه من شي‏ء.</a:t>
          </a:r>
          <a:endParaRPr lang="en-US" sz="2400" dirty="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rtl="1"/>
          <a:r>
            <a:rPr lang="fa-IR" sz="2400" b="1" dirty="0" smtClean="0">
              <a:cs typeface="B Nazanin" panose="00000400000000000000" pitchFamily="2" charset="-78"/>
            </a:rPr>
            <a:t>وجه</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53997" custScaleY="39981"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53997" custScaleY="39981"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51646" custScaleY="51646">
        <dgm:presLayoutVars>
          <dgm:bulletEnabled val="1"/>
        </dgm:presLayoutVars>
      </dgm:prSet>
      <dgm:spPr/>
      <dgm:t>
        <a:bodyPr/>
        <a:lstStyle/>
        <a:p>
          <a:endParaRPr lang="en-US"/>
        </a:p>
      </dgm:t>
    </dgm:pt>
  </dgm:ptLst>
  <dgm:cxnLst>
    <dgm:cxn modelId="{A8721275-D9A9-4EED-ADB4-042924FA12D6}" type="presOf" srcId="{F8EB04DC-9578-44B3-87B3-4DB43E013E6A}" destId="{350CE109-14D8-4FC6-B857-BD2E285B8386}" srcOrd="0" destOrd="0" presId="urn:microsoft.com/office/officeart/2005/8/layout/equation1"/>
    <dgm:cxn modelId="{792C434C-BA1C-4D94-8EC5-25476BB0104D}" type="presOf" srcId="{19F1330F-B28A-44F7-A17A-CB275D7E6825}" destId="{5F95A504-0711-4FE3-B35A-7E0A99F797F1}" srcOrd="0" destOrd="0" presId="urn:microsoft.com/office/officeart/2005/8/layout/equation1"/>
    <dgm:cxn modelId="{10E98474-2075-4137-8100-ED8C270C0F2F}" srcId="{97A4B665-BD08-4FB8-BC7A-7B81400BC62B}" destId="{DFDA2E2A-9A76-49DF-ADC7-FAF0037E26B0}" srcOrd="1" destOrd="0" parTransId="{3B309884-0899-4483-BC40-E348B380DAF7}" sibTransId="{F8EB04DC-9578-44B3-87B3-4DB43E013E6A}"/>
    <dgm:cxn modelId="{3D9CD151-91C4-40DE-A0BC-424F16661C6F}" srcId="{97A4B665-BD08-4FB8-BC7A-7B81400BC62B}" destId="{414EABD1-7AF3-42F4-B2EC-5846D9C347F0}" srcOrd="0" destOrd="0" parTransId="{74FD5487-3EA3-4CDF-ABB9-A2BA66C2AFC1}" sibTransId="{D125CA89-4170-4ABA-97B4-5D2EC1FD55E3}"/>
    <dgm:cxn modelId="{354685FF-0C65-4C58-9903-8AE2DB1D1143}" type="presOf" srcId="{97A4B665-BD08-4FB8-BC7A-7B81400BC62B}" destId="{0AD92433-3A2A-4356-96BE-5B2EAE1B84F3}" srcOrd="0" destOrd="0" presId="urn:microsoft.com/office/officeart/2005/8/layout/equation1"/>
    <dgm:cxn modelId="{C3A4A0A8-FB37-4CA7-86E2-BC7A2FAFF616}" srcId="{97A4B665-BD08-4FB8-BC7A-7B81400BC62B}" destId="{19F1330F-B28A-44F7-A17A-CB275D7E6825}" srcOrd="2" destOrd="0" parTransId="{694ED798-01F7-4366-BC07-1B3F24F8F3C4}" sibTransId="{68FFA542-B403-43A4-AC3F-3394A505000B}"/>
    <dgm:cxn modelId="{07F50EA4-18CB-4DE5-88C6-C85D18A835C3}" type="presOf" srcId="{414EABD1-7AF3-42F4-B2EC-5846D9C347F0}" destId="{9B3308A7-6757-4A66-9E73-B8D51EFFEE46}" srcOrd="0" destOrd="0" presId="urn:microsoft.com/office/officeart/2005/8/layout/equation1"/>
    <dgm:cxn modelId="{0F704336-522E-4DF6-A87A-34B9DEC31076}" type="presOf" srcId="{D125CA89-4170-4ABA-97B4-5D2EC1FD55E3}" destId="{DF89BC0F-0018-48F2-AAF0-ACA8F32EFC32}" srcOrd="0" destOrd="0" presId="urn:microsoft.com/office/officeart/2005/8/layout/equation1"/>
    <dgm:cxn modelId="{377F85BD-66B6-422F-9D88-7805F696A518}" type="presOf" srcId="{DFDA2E2A-9A76-49DF-ADC7-FAF0037E26B0}" destId="{D93A9E7E-E625-4E51-93E2-7A6F820BC0AD}" srcOrd="0" destOrd="0" presId="urn:microsoft.com/office/officeart/2005/8/layout/equation1"/>
    <dgm:cxn modelId="{E1249626-61D5-4A9F-ABED-56B216B3A7E4}" type="presParOf" srcId="{0AD92433-3A2A-4356-96BE-5B2EAE1B84F3}" destId="{9B3308A7-6757-4A66-9E73-B8D51EFFEE46}" srcOrd="0" destOrd="0" presId="urn:microsoft.com/office/officeart/2005/8/layout/equation1"/>
    <dgm:cxn modelId="{103C14E4-5C22-416B-BB53-84F857758873}" type="presParOf" srcId="{0AD92433-3A2A-4356-96BE-5B2EAE1B84F3}" destId="{0B5568DB-C109-497A-AC98-782CD35F5E70}" srcOrd="1" destOrd="0" presId="urn:microsoft.com/office/officeart/2005/8/layout/equation1"/>
    <dgm:cxn modelId="{2AF0B3B6-BACD-465A-BA25-2C7C7DBD3C1F}" type="presParOf" srcId="{0AD92433-3A2A-4356-96BE-5B2EAE1B84F3}" destId="{DF89BC0F-0018-48F2-AAF0-ACA8F32EFC32}" srcOrd="2" destOrd="0" presId="urn:microsoft.com/office/officeart/2005/8/layout/equation1"/>
    <dgm:cxn modelId="{261983D2-CC38-4B59-ADAB-2CA2CFE03B20}" type="presParOf" srcId="{0AD92433-3A2A-4356-96BE-5B2EAE1B84F3}" destId="{5F1EC9AD-365C-4550-BEEC-17EF2DFBE97C}" srcOrd="3" destOrd="0" presId="urn:microsoft.com/office/officeart/2005/8/layout/equation1"/>
    <dgm:cxn modelId="{8CCA0816-DDE1-476D-A7AF-499983DA460F}" type="presParOf" srcId="{0AD92433-3A2A-4356-96BE-5B2EAE1B84F3}" destId="{D93A9E7E-E625-4E51-93E2-7A6F820BC0AD}" srcOrd="4" destOrd="0" presId="urn:microsoft.com/office/officeart/2005/8/layout/equation1"/>
    <dgm:cxn modelId="{0F960E9C-F97A-449C-95DA-59CCA76222E8}" type="presParOf" srcId="{0AD92433-3A2A-4356-96BE-5B2EAE1B84F3}" destId="{33448EA1-0B69-4517-9A0A-3E46F607B7CC}" srcOrd="5" destOrd="0" presId="urn:microsoft.com/office/officeart/2005/8/layout/equation1"/>
    <dgm:cxn modelId="{BF11B651-B17B-41C6-A01A-D5401B481F62}" type="presParOf" srcId="{0AD92433-3A2A-4356-96BE-5B2EAE1B84F3}" destId="{350CE109-14D8-4FC6-B857-BD2E285B8386}" srcOrd="6" destOrd="0" presId="urn:microsoft.com/office/officeart/2005/8/layout/equation1"/>
    <dgm:cxn modelId="{686C3276-25B0-4E8E-94FA-9D8D965613AC}" type="presParOf" srcId="{0AD92433-3A2A-4356-96BE-5B2EAE1B84F3}" destId="{509842F8-1738-4231-A096-ECB42FC950F5}" srcOrd="7" destOrd="0" presId="urn:microsoft.com/office/officeart/2005/8/layout/equation1"/>
    <dgm:cxn modelId="{3F1DC9A3-D8D0-44CC-929B-2FEBFD444952}"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CA83436D-226C-4C9A-87D0-1B7C5642936D}" type="presOf" srcId="{B5BB3B02-06CC-4149-B5ED-26AAC6933AF4}" destId="{ED11B7E8-7BAD-4554-9204-B0D78EE8E7E3}" srcOrd="0" destOrd="0" presId="urn:microsoft.com/office/officeart/2005/8/layout/process2"/>
    <dgm:cxn modelId="{4945418A-6D27-4AF6-AA24-0506E545B94B}" type="presOf" srcId="{E4BCB6BB-D685-4356-800C-571EB6280F0E}" destId="{9B1CEACE-12C1-4E19-BC9B-F2007749239B}" srcOrd="0" destOrd="0" presId="urn:microsoft.com/office/officeart/2005/8/layout/process2"/>
    <dgm:cxn modelId="{BD891008-15A4-4615-9727-C8AB435B8C07}" type="presOf" srcId="{AE65DDA0-BF4F-4EC6-BCE5-42973B7842F1}" destId="{B4A4EAB2-E049-428C-BBE3-0738A86E1D74}" srcOrd="1" destOrd="0" presId="urn:microsoft.com/office/officeart/2005/8/layout/process2"/>
    <dgm:cxn modelId="{D5CFDC72-A977-471F-A204-60E5CEF231E0}" type="presOf" srcId="{0B77A3E0-BE57-469D-B7CE-0956DE9972AA}" destId="{9B8AC54C-6F90-4095-935C-E7DD9411D4C0}" srcOrd="1" destOrd="0" presId="urn:microsoft.com/office/officeart/2005/8/layout/process2"/>
    <dgm:cxn modelId="{730165DB-2454-41A8-9EE5-43A400F86CFD}" type="presOf" srcId="{B5BB3B02-06CC-4149-B5ED-26AAC6933AF4}" destId="{541F9760-59AD-4815-84A3-A765CEAF828B}" srcOrd="1" destOrd="0" presId="urn:microsoft.com/office/officeart/2005/8/layout/process2"/>
    <dgm:cxn modelId="{CC3D5492-1B25-4D72-9D32-255023CB39BF}" type="presOf" srcId="{0B77A3E0-BE57-469D-B7CE-0956DE9972AA}" destId="{B84A0D4A-A8CD-440C-9AE9-327EFFC809EE}"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67C3C495-4AED-492E-A8D6-966CF5AF4EAF}" type="presOf" srcId="{E9878239-6E71-43F0-ADA1-E92AD4AB5D1D}" destId="{7047B67C-1F4D-485D-8943-55D62503ABC2}" srcOrd="1" destOrd="0" presId="urn:microsoft.com/office/officeart/2005/8/layout/process2"/>
    <dgm:cxn modelId="{5A146807-13FC-4543-8838-E933860DC9EB}" type="presOf" srcId="{AE65DDA0-BF4F-4EC6-BCE5-42973B7842F1}" destId="{65F41CA7-6A10-4773-B602-485F2AA41B71}" srcOrd="0" destOrd="0" presId="urn:microsoft.com/office/officeart/2005/8/layout/process2"/>
    <dgm:cxn modelId="{7824AF46-7693-4495-A24F-A9290A5E16AA}" type="presOf" srcId="{16432E35-BCDE-4EC0-9053-74150D8746BD}" destId="{B31EEDEE-8108-406E-A800-18B5A64916B7}" srcOrd="0" destOrd="0" presId="urn:microsoft.com/office/officeart/2005/8/layout/process2"/>
    <dgm:cxn modelId="{7B364C54-F428-4B73-A2B1-DC9B0EE4CC4D}" type="presOf" srcId="{E9878239-6E71-43F0-ADA1-E92AD4AB5D1D}" destId="{DCE03F17-CD84-4EFE-B66E-6B42D792890B}" srcOrd="0" destOrd="0" presId="urn:microsoft.com/office/officeart/2005/8/layout/process2"/>
    <dgm:cxn modelId="{4BACBFBD-7195-488E-8A0F-D83CCBFDF0A7}" type="presOf" srcId="{2E0FE500-CF32-4491-A8B0-71B52E28FDAD}" destId="{B6B05054-D108-4BB8-A952-E029B3C328D8}"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C502A1F6-6ABF-41DB-B5C4-93CDAF3C9939}" type="presOf" srcId="{DA85FDD7-1675-4060-91F4-EEDC0633CA13}" destId="{00BB0915-5BC5-4668-8C3B-7C3EA063C131}" srcOrd="0" destOrd="0" presId="urn:microsoft.com/office/officeart/2005/8/layout/process2"/>
    <dgm:cxn modelId="{4DD6B573-7A22-48F5-9C21-E389971245D9}" type="presOf" srcId="{FA27738F-01C6-4BAF-9739-79CEE97260A0}" destId="{AE06EEA3-B618-4263-8472-E8E42EA02CBD}"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4C215883-FC02-4230-AB62-EFF57147A7A4}" srcId="{16432E35-BCDE-4EC0-9053-74150D8746BD}" destId="{00A8C860-C1DF-45E9-8054-9A4EFD710E56}" srcOrd="1" destOrd="0" parTransId="{2D6404B2-D759-45B9-900A-86A992415D05}" sibTransId="{E9878239-6E71-43F0-ADA1-E92AD4AB5D1D}"/>
    <dgm:cxn modelId="{C6A7B84E-31E7-4CDB-A1AD-745B2E90AD40}" type="presOf" srcId="{00A8C860-C1DF-45E9-8054-9A4EFD710E56}" destId="{62FB4B6D-6365-4FA1-84A9-FB0D939BFFE3}"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835DCCC6-4140-454F-85AF-BC6C11D6C2E2}" type="presParOf" srcId="{B31EEDEE-8108-406E-A800-18B5A64916B7}" destId="{00BB0915-5BC5-4668-8C3B-7C3EA063C131}" srcOrd="0" destOrd="0" presId="urn:microsoft.com/office/officeart/2005/8/layout/process2"/>
    <dgm:cxn modelId="{2F05038E-F421-4513-AB44-FCD9C87F8781}" type="presParOf" srcId="{B31EEDEE-8108-406E-A800-18B5A64916B7}" destId="{65F41CA7-6A10-4773-B602-485F2AA41B71}" srcOrd="1" destOrd="0" presId="urn:microsoft.com/office/officeart/2005/8/layout/process2"/>
    <dgm:cxn modelId="{D101AA9E-EB91-4DAD-8057-C1C87BCCDE19}" type="presParOf" srcId="{65F41CA7-6A10-4773-B602-485F2AA41B71}" destId="{B4A4EAB2-E049-428C-BBE3-0738A86E1D74}" srcOrd="0" destOrd="0" presId="urn:microsoft.com/office/officeart/2005/8/layout/process2"/>
    <dgm:cxn modelId="{750EC073-8231-4C7C-89E2-5A5EECAC6E62}" type="presParOf" srcId="{B31EEDEE-8108-406E-A800-18B5A64916B7}" destId="{62FB4B6D-6365-4FA1-84A9-FB0D939BFFE3}" srcOrd="2" destOrd="0" presId="urn:microsoft.com/office/officeart/2005/8/layout/process2"/>
    <dgm:cxn modelId="{CC061E7A-C531-40B1-920C-12E799B25E72}" type="presParOf" srcId="{B31EEDEE-8108-406E-A800-18B5A64916B7}" destId="{DCE03F17-CD84-4EFE-B66E-6B42D792890B}" srcOrd="3" destOrd="0" presId="urn:microsoft.com/office/officeart/2005/8/layout/process2"/>
    <dgm:cxn modelId="{9D336590-8BB1-4EC4-BE69-ED5D37EB3E1B}" type="presParOf" srcId="{DCE03F17-CD84-4EFE-B66E-6B42D792890B}" destId="{7047B67C-1F4D-485D-8943-55D62503ABC2}" srcOrd="0" destOrd="0" presId="urn:microsoft.com/office/officeart/2005/8/layout/process2"/>
    <dgm:cxn modelId="{A7E7BCBA-7FB8-4C26-B12A-8990F7A78664}" type="presParOf" srcId="{B31EEDEE-8108-406E-A800-18B5A64916B7}" destId="{9B1CEACE-12C1-4E19-BC9B-F2007749239B}" srcOrd="4" destOrd="0" presId="urn:microsoft.com/office/officeart/2005/8/layout/process2"/>
    <dgm:cxn modelId="{E0189F99-14B7-4D12-870B-F881B5ADDEBD}" type="presParOf" srcId="{B31EEDEE-8108-406E-A800-18B5A64916B7}" destId="{ED11B7E8-7BAD-4554-9204-B0D78EE8E7E3}" srcOrd="5" destOrd="0" presId="urn:microsoft.com/office/officeart/2005/8/layout/process2"/>
    <dgm:cxn modelId="{0FBD85EA-563C-4660-AA40-CD5191F2CA7D}" type="presParOf" srcId="{ED11B7E8-7BAD-4554-9204-B0D78EE8E7E3}" destId="{541F9760-59AD-4815-84A3-A765CEAF828B}" srcOrd="0" destOrd="0" presId="urn:microsoft.com/office/officeart/2005/8/layout/process2"/>
    <dgm:cxn modelId="{B4E4F316-25C8-443A-85BB-BE3D5DE83F7B}" type="presParOf" srcId="{B31EEDEE-8108-406E-A800-18B5A64916B7}" destId="{B6B05054-D108-4BB8-A952-E029B3C328D8}" srcOrd="6" destOrd="0" presId="urn:microsoft.com/office/officeart/2005/8/layout/process2"/>
    <dgm:cxn modelId="{2A1BD203-F528-496A-A4C9-9AF2797E5386}" type="presParOf" srcId="{B31EEDEE-8108-406E-A800-18B5A64916B7}" destId="{B84A0D4A-A8CD-440C-9AE9-327EFFC809EE}" srcOrd="7" destOrd="0" presId="urn:microsoft.com/office/officeart/2005/8/layout/process2"/>
    <dgm:cxn modelId="{3A9E2BC9-2E03-4D60-93F6-0506F559BC7A}" type="presParOf" srcId="{B84A0D4A-A8CD-440C-9AE9-327EFFC809EE}" destId="{9B8AC54C-6F90-4095-935C-E7DD9411D4C0}" srcOrd="0" destOrd="0" presId="urn:microsoft.com/office/officeart/2005/8/layout/process2"/>
    <dgm:cxn modelId="{DDDE32BF-0DC8-4713-B463-D51376FE6FE9}"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2000" dirty="0" smtClean="0">
              <a:cs typeface="B Nazanin" panose="00000400000000000000" pitchFamily="2" charset="-78"/>
            </a:rPr>
            <a:t>به اثر آشکار از انبساط دروني گفته ميشود. حقیقت ضحک، همان گونه که گفتیم، ظهور انبساط در چهره است و وجه (چهره)؛ اعمّ از چهره مادی و روحانی است و انبساط نیز به واسطه امور متنوعی حاصل میشود</a:t>
          </a:r>
          <a:endParaRPr lang="en-US" sz="2000" dirty="0">
            <a:cs typeface="B Nazanin" panose="00000400000000000000" pitchFamily="2" charset="-78"/>
          </a:endParaRPr>
        </a:p>
      </dgm:t>
    </dgm:pt>
    <dgm:pt modelId="{74FD5487-3EA3-4CDF-ABB9-A2BA66C2AFC1}" type="parTrans" cxnId="{3D9CD151-91C4-40DE-A0BC-424F16661C6F}">
      <dgm:prSet/>
      <dgm:spPr/>
      <dgm:t>
        <a:bodyPr/>
        <a:lstStyle/>
        <a:p>
          <a:pPr algn="just"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just"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2000" dirty="0" smtClean="0">
              <a:cs typeface="B Nazanin" panose="00000400000000000000" pitchFamily="2" charset="-78"/>
            </a:rPr>
            <a:t>هو الأثر البارز من انبساط شديد في الباطن‏. ثمّ انّ حقيقة الضحك كما قلنا هو ظهور الانبساط في الوجه، و الوجه أعمّ من المادّىّ و الروحانىّ، و الانبساط أيضا انّما يتحصّل بأمور متنوّعة</a:t>
          </a:r>
          <a:endParaRPr lang="en-US" sz="2000" dirty="0">
            <a:cs typeface="B Nazanin" panose="00000400000000000000" pitchFamily="2" charset="-78"/>
          </a:endParaRPr>
        </a:p>
      </dgm:t>
    </dgm:pt>
    <dgm:pt modelId="{3B309884-0899-4483-BC40-E348B380DAF7}" type="parTrans" cxnId="{10E98474-2075-4137-8100-ED8C270C0F2F}">
      <dgm:prSet/>
      <dgm:spPr/>
      <dgm:t>
        <a:bodyPr/>
        <a:lstStyle/>
        <a:p>
          <a:pPr algn="just"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just"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algn="ctr" rtl="1">
            <a:spcBef>
              <a:spcPts val="0"/>
            </a:spcBef>
            <a:spcAft>
              <a:spcPts val="0"/>
            </a:spcAft>
          </a:pPr>
          <a:r>
            <a:rPr lang="fa-IR" sz="2400" b="1" dirty="0" smtClean="0">
              <a:cs typeface="B Nazanin" panose="00000400000000000000" pitchFamily="2" charset="-78"/>
            </a:rPr>
            <a:t>ضحک</a:t>
          </a:r>
          <a:endParaRPr lang="en-US" sz="2400" b="1" dirty="0">
            <a:cs typeface="B Nazanin" panose="00000400000000000000" pitchFamily="2" charset="-78"/>
          </a:endParaRPr>
        </a:p>
      </dgm:t>
    </dgm:pt>
    <dgm:pt modelId="{694ED798-01F7-4366-BC07-1B3F24F8F3C4}" type="parTrans" cxnId="{C3A4A0A8-FB37-4CA7-86E2-BC7A2FAFF616}">
      <dgm:prSet/>
      <dgm:spPr/>
      <dgm:t>
        <a:bodyPr/>
        <a:lstStyle/>
        <a:p>
          <a:pPr algn="just"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just"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75638" custScaleY="118357"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75638" custScaleY="118357"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custLinFactNeighborX="54767" custLinFactNeighborY="-3921">
        <dgm:presLayoutVars>
          <dgm:bulletEnabled val="1"/>
        </dgm:presLayoutVars>
      </dgm:prSet>
      <dgm:spPr/>
      <dgm:t>
        <a:bodyPr/>
        <a:lstStyle/>
        <a:p>
          <a:endParaRPr lang="en-US"/>
        </a:p>
      </dgm:t>
    </dgm:pt>
  </dgm:ptLst>
  <dgm:cxnLst>
    <dgm:cxn modelId="{0EECBD72-9DEE-458B-8B15-46E361B3E3E3}" type="presOf" srcId="{414EABD1-7AF3-42F4-B2EC-5846D9C347F0}" destId="{9B3308A7-6757-4A66-9E73-B8D51EFFEE46}" srcOrd="0" destOrd="0" presId="urn:microsoft.com/office/officeart/2005/8/layout/equation1"/>
    <dgm:cxn modelId="{10E98474-2075-4137-8100-ED8C270C0F2F}" srcId="{97A4B665-BD08-4FB8-BC7A-7B81400BC62B}" destId="{DFDA2E2A-9A76-49DF-ADC7-FAF0037E26B0}" srcOrd="1" destOrd="0" parTransId="{3B309884-0899-4483-BC40-E348B380DAF7}" sibTransId="{F8EB04DC-9578-44B3-87B3-4DB43E013E6A}"/>
    <dgm:cxn modelId="{3D9CD151-91C4-40DE-A0BC-424F16661C6F}" srcId="{97A4B665-BD08-4FB8-BC7A-7B81400BC62B}" destId="{414EABD1-7AF3-42F4-B2EC-5846D9C347F0}" srcOrd="0" destOrd="0" parTransId="{74FD5487-3EA3-4CDF-ABB9-A2BA66C2AFC1}" sibTransId="{D125CA89-4170-4ABA-97B4-5D2EC1FD55E3}"/>
    <dgm:cxn modelId="{1854D858-705C-4D45-B3A6-CCC05D7BD05C}" type="presOf" srcId="{D125CA89-4170-4ABA-97B4-5D2EC1FD55E3}" destId="{DF89BC0F-0018-48F2-AAF0-ACA8F32EFC32}" srcOrd="0" destOrd="0" presId="urn:microsoft.com/office/officeart/2005/8/layout/equation1"/>
    <dgm:cxn modelId="{A502167E-7EDB-468E-A829-89AD24B161FC}" type="presOf" srcId="{97A4B665-BD08-4FB8-BC7A-7B81400BC62B}" destId="{0AD92433-3A2A-4356-96BE-5B2EAE1B84F3}" srcOrd="0" destOrd="0" presId="urn:microsoft.com/office/officeart/2005/8/layout/equation1"/>
    <dgm:cxn modelId="{C3A4A0A8-FB37-4CA7-86E2-BC7A2FAFF616}" srcId="{97A4B665-BD08-4FB8-BC7A-7B81400BC62B}" destId="{19F1330F-B28A-44F7-A17A-CB275D7E6825}" srcOrd="2" destOrd="0" parTransId="{694ED798-01F7-4366-BC07-1B3F24F8F3C4}" sibTransId="{68FFA542-B403-43A4-AC3F-3394A505000B}"/>
    <dgm:cxn modelId="{FCAD8ED3-3BDC-4199-BEFF-CE459871DD19}" type="presOf" srcId="{DFDA2E2A-9A76-49DF-ADC7-FAF0037E26B0}" destId="{D93A9E7E-E625-4E51-93E2-7A6F820BC0AD}" srcOrd="0" destOrd="0" presId="urn:microsoft.com/office/officeart/2005/8/layout/equation1"/>
    <dgm:cxn modelId="{B0C24877-CC0D-4CCC-8611-745F7D1228B4}" type="presOf" srcId="{F8EB04DC-9578-44B3-87B3-4DB43E013E6A}" destId="{350CE109-14D8-4FC6-B857-BD2E285B8386}" srcOrd="0" destOrd="0" presId="urn:microsoft.com/office/officeart/2005/8/layout/equation1"/>
    <dgm:cxn modelId="{B6B08B50-EDE8-411F-B497-86DF974C29E4}" type="presOf" srcId="{19F1330F-B28A-44F7-A17A-CB275D7E6825}" destId="{5F95A504-0711-4FE3-B35A-7E0A99F797F1}" srcOrd="0" destOrd="0" presId="urn:microsoft.com/office/officeart/2005/8/layout/equation1"/>
    <dgm:cxn modelId="{DDF88250-CF26-4939-8EB6-7AE5164E6D80}" type="presParOf" srcId="{0AD92433-3A2A-4356-96BE-5B2EAE1B84F3}" destId="{9B3308A7-6757-4A66-9E73-B8D51EFFEE46}" srcOrd="0" destOrd="0" presId="urn:microsoft.com/office/officeart/2005/8/layout/equation1"/>
    <dgm:cxn modelId="{B41C812F-7166-40CB-9305-D78EC81B7584}" type="presParOf" srcId="{0AD92433-3A2A-4356-96BE-5B2EAE1B84F3}" destId="{0B5568DB-C109-497A-AC98-782CD35F5E70}" srcOrd="1" destOrd="0" presId="urn:microsoft.com/office/officeart/2005/8/layout/equation1"/>
    <dgm:cxn modelId="{9021E503-51B7-4419-A6E8-7EF60C27B79F}" type="presParOf" srcId="{0AD92433-3A2A-4356-96BE-5B2EAE1B84F3}" destId="{DF89BC0F-0018-48F2-AAF0-ACA8F32EFC32}" srcOrd="2" destOrd="0" presId="urn:microsoft.com/office/officeart/2005/8/layout/equation1"/>
    <dgm:cxn modelId="{66116841-9201-4CD8-8D9A-FF7C6E6A9FBE}" type="presParOf" srcId="{0AD92433-3A2A-4356-96BE-5B2EAE1B84F3}" destId="{5F1EC9AD-365C-4550-BEEC-17EF2DFBE97C}" srcOrd="3" destOrd="0" presId="urn:microsoft.com/office/officeart/2005/8/layout/equation1"/>
    <dgm:cxn modelId="{6F8C5B76-43C6-45DA-9E94-2149FA72FFD6}" type="presParOf" srcId="{0AD92433-3A2A-4356-96BE-5B2EAE1B84F3}" destId="{D93A9E7E-E625-4E51-93E2-7A6F820BC0AD}" srcOrd="4" destOrd="0" presId="urn:microsoft.com/office/officeart/2005/8/layout/equation1"/>
    <dgm:cxn modelId="{F0B36765-3264-48A1-9154-563435626028}" type="presParOf" srcId="{0AD92433-3A2A-4356-96BE-5B2EAE1B84F3}" destId="{33448EA1-0B69-4517-9A0A-3E46F607B7CC}" srcOrd="5" destOrd="0" presId="urn:microsoft.com/office/officeart/2005/8/layout/equation1"/>
    <dgm:cxn modelId="{C16D889C-8A51-4B98-8423-FCA2CB0C4227}" type="presParOf" srcId="{0AD92433-3A2A-4356-96BE-5B2EAE1B84F3}" destId="{350CE109-14D8-4FC6-B857-BD2E285B8386}" srcOrd="6" destOrd="0" presId="urn:microsoft.com/office/officeart/2005/8/layout/equation1"/>
    <dgm:cxn modelId="{B154A4F2-C400-4EFD-BFE2-78F7A504C46F}" type="presParOf" srcId="{0AD92433-3A2A-4356-96BE-5B2EAE1B84F3}" destId="{509842F8-1738-4231-A096-ECB42FC950F5}" srcOrd="7" destOrd="0" presId="urn:microsoft.com/office/officeart/2005/8/layout/equation1"/>
    <dgm:cxn modelId="{46A63986-6AEE-49FF-8703-E5291EDB749F}"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DFDA2E2A-9A76-49DF-ADC7-FAF0037E26B0}">
      <dgm:prSet phldrT="[Text]" custT="1"/>
      <dgm:spPr/>
      <dgm:t>
        <a:bodyPr/>
        <a:lstStyle/>
        <a:p>
          <a:pPr rtl="1">
            <a:spcAft>
              <a:spcPts val="0"/>
            </a:spcAft>
          </a:pPr>
          <a:r>
            <a:rPr lang="fa-IR" sz="1900" dirty="0" smtClean="0">
              <a:cs typeface="B Nazanin" panose="00000400000000000000" pitchFamily="2" charset="-78"/>
            </a:rPr>
            <a:t>هو ما يبقى و يمكث من جملة، أثرا منها أو جزءا. الغبرة: بفتحتين، ما يتخلّف و يبقى من جملة شي‏ء منبسطة. الغبرة: بفتحتين، ما يتخلّف و يبقى من جملة شي‏ء منبسطة، و الانبساط يستفاد من الفتحتين، و المراد ما يتخلّف من آثار التعلّق بالدنيا و المادّة، على النفس بعد مفارقة الحياة الدنيا.</a:t>
          </a:r>
          <a:endParaRPr lang="en-US" sz="1900" dirty="0" smtClean="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algn="ctr" rtl="1"/>
          <a:r>
            <a:rPr lang="fa-IR" sz="2400" b="1" dirty="0" smtClean="0">
              <a:cs typeface="B Nazanin" panose="00000400000000000000" pitchFamily="2" charset="-78"/>
            </a:rPr>
            <a:t>غبر</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414EABD1-7AF3-42F4-B2EC-5846D9C347F0}">
      <dgm:prSet phldrT="[Text]" custT="1"/>
      <dgm:spPr/>
      <dgm:t>
        <a:bodyPr/>
        <a:lstStyle/>
        <a:p>
          <a:pPr rtl="1">
            <a:spcAft>
              <a:spcPts val="0"/>
            </a:spcAft>
          </a:pPr>
          <a:r>
            <a:rPr lang="fa-IR" sz="1800" dirty="0" smtClean="0">
              <a:cs typeface="B Nazanin" panose="00000400000000000000" pitchFamily="2" charset="-78"/>
            </a:rPr>
            <a:t>آن چيزي که از چيز ديگري -حال به صورت اثري از آن يا جزئي از آن- باقي ميماند. غَبَرَة - بر وزن فَعَلَة -: چیزی است که از جمله چیزی که منبسط و گسترده شده، باقی می¬ماند و انبساط از دو فتحه استفاده می¬شود و منظور، آن چیزی است که از آثار تعلق به دنیا و ماده، بر نفس پس از جدا شدن از زندگی دنیوی باقی می¬ماند.   </a:t>
          </a:r>
          <a:endParaRPr lang="en-US" sz="1800" dirty="0" smtClean="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89324" custScaleY="167511"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89324" custScaleY="167511"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dgm:presLayoutVars>
          <dgm:bulletEnabled val="1"/>
        </dgm:presLayoutVars>
      </dgm:prSet>
      <dgm:spPr/>
      <dgm:t>
        <a:bodyPr/>
        <a:lstStyle/>
        <a:p>
          <a:endParaRPr lang="en-US"/>
        </a:p>
      </dgm:t>
    </dgm:pt>
  </dgm:ptLst>
  <dgm:cxnLst>
    <dgm:cxn modelId="{792E0FB3-EF77-4157-B181-91CF31230120}" type="presOf" srcId="{97A4B665-BD08-4FB8-BC7A-7B81400BC62B}" destId="{0AD92433-3A2A-4356-96BE-5B2EAE1B84F3}" srcOrd="0" destOrd="0" presId="urn:microsoft.com/office/officeart/2005/8/layout/equation1"/>
    <dgm:cxn modelId="{10E98474-2075-4137-8100-ED8C270C0F2F}" srcId="{97A4B665-BD08-4FB8-BC7A-7B81400BC62B}" destId="{DFDA2E2A-9A76-49DF-ADC7-FAF0037E26B0}" srcOrd="1" destOrd="0" parTransId="{3B309884-0899-4483-BC40-E348B380DAF7}" sibTransId="{F8EB04DC-9578-44B3-87B3-4DB43E013E6A}"/>
    <dgm:cxn modelId="{3D9CD151-91C4-40DE-A0BC-424F16661C6F}" srcId="{97A4B665-BD08-4FB8-BC7A-7B81400BC62B}" destId="{414EABD1-7AF3-42F4-B2EC-5846D9C347F0}" srcOrd="0" destOrd="0" parTransId="{74FD5487-3EA3-4CDF-ABB9-A2BA66C2AFC1}" sibTransId="{D125CA89-4170-4ABA-97B4-5D2EC1FD55E3}"/>
    <dgm:cxn modelId="{8279764D-0E75-4C6F-9B50-6416C07D29FA}" type="presOf" srcId="{F8EB04DC-9578-44B3-87B3-4DB43E013E6A}" destId="{350CE109-14D8-4FC6-B857-BD2E285B8386}" srcOrd="0" destOrd="0" presId="urn:microsoft.com/office/officeart/2005/8/layout/equation1"/>
    <dgm:cxn modelId="{FFE1AC27-55A7-4ECC-A3B7-B7EB10E942B7}" type="presOf" srcId="{D125CA89-4170-4ABA-97B4-5D2EC1FD55E3}" destId="{DF89BC0F-0018-48F2-AAF0-ACA8F32EFC32}" srcOrd="0" destOrd="0" presId="urn:microsoft.com/office/officeart/2005/8/layout/equation1"/>
    <dgm:cxn modelId="{C3A4A0A8-FB37-4CA7-86E2-BC7A2FAFF616}" srcId="{97A4B665-BD08-4FB8-BC7A-7B81400BC62B}" destId="{19F1330F-B28A-44F7-A17A-CB275D7E6825}" srcOrd="2" destOrd="0" parTransId="{694ED798-01F7-4366-BC07-1B3F24F8F3C4}" sibTransId="{68FFA542-B403-43A4-AC3F-3394A505000B}"/>
    <dgm:cxn modelId="{F131F509-04BE-4581-9EE5-12CF2F956922}" type="presOf" srcId="{DFDA2E2A-9A76-49DF-ADC7-FAF0037E26B0}" destId="{D93A9E7E-E625-4E51-93E2-7A6F820BC0AD}" srcOrd="0" destOrd="0" presId="urn:microsoft.com/office/officeart/2005/8/layout/equation1"/>
    <dgm:cxn modelId="{57B135D3-6D23-49AE-A7ED-F26549C8D507}" type="presOf" srcId="{414EABD1-7AF3-42F4-B2EC-5846D9C347F0}" destId="{9B3308A7-6757-4A66-9E73-B8D51EFFEE46}" srcOrd="0" destOrd="0" presId="urn:microsoft.com/office/officeart/2005/8/layout/equation1"/>
    <dgm:cxn modelId="{6FCDED6B-2DC5-4793-89A4-725A7F99B3B5}" type="presOf" srcId="{19F1330F-B28A-44F7-A17A-CB275D7E6825}" destId="{5F95A504-0711-4FE3-B35A-7E0A99F797F1}" srcOrd="0" destOrd="0" presId="urn:microsoft.com/office/officeart/2005/8/layout/equation1"/>
    <dgm:cxn modelId="{75912BFD-84AE-42AA-83B3-10C4B28E3F36}" type="presParOf" srcId="{0AD92433-3A2A-4356-96BE-5B2EAE1B84F3}" destId="{9B3308A7-6757-4A66-9E73-B8D51EFFEE46}" srcOrd="0" destOrd="0" presId="urn:microsoft.com/office/officeart/2005/8/layout/equation1"/>
    <dgm:cxn modelId="{8AB5A65E-2533-4A1E-A131-9FAD0F6FF5F7}" type="presParOf" srcId="{0AD92433-3A2A-4356-96BE-5B2EAE1B84F3}" destId="{0B5568DB-C109-497A-AC98-782CD35F5E70}" srcOrd="1" destOrd="0" presId="urn:microsoft.com/office/officeart/2005/8/layout/equation1"/>
    <dgm:cxn modelId="{0C824A6D-32AB-4715-B43E-DC51951C6557}" type="presParOf" srcId="{0AD92433-3A2A-4356-96BE-5B2EAE1B84F3}" destId="{DF89BC0F-0018-48F2-AAF0-ACA8F32EFC32}" srcOrd="2" destOrd="0" presId="urn:microsoft.com/office/officeart/2005/8/layout/equation1"/>
    <dgm:cxn modelId="{375C96E7-876A-486C-855C-4E6C940946D4}" type="presParOf" srcId="{0AD92433-3A2A-4356-96BE-5B2EAE1B84F3}" destId="{5F1EC9AD-365C-4550-BEEC-17EF2DFBE97C}" srcOrd="3" destOrd="0" presId="urn:microsoft.com/office/officeart/2005/8/layout/equation1"/>
    <dgm:cxn modelId="{0AD3064E-689B-4C76-B178-281AEFCDDB20}" type="presParOf" srcId="{0AD92433-3A2A-4356-96BE-5B2EAE1B84F3}" destId="{D93A9E7E-E625-4E51-93E2-7A6F820BC0AD}" srcOrd="4" destOrd="0" presId="urn:microsoft.com/office/officeart/2005/8/layout/equation1"/>
    <dgm:cxn modelId="{5CEB0917-15C2-417C-AA1A-56AB92278E6F}" type="presParOf" srcId="{0AD92433-3A2A-4356-96BE-5B2EAE1B84F3}" destId="{33448EA1-0B69-4517-9A0A-3E46F607B7CC}" srcOrd="5" destOrd="0" presId="urn:microsoft.com/office/officeart/2005/8/layout/equation1"/>
    <dgm:cxn modelId="{EF5EF5EC-839B-4930-AB4F-DC3125B2247E}" type="presParOf" srcId="{0AD92433-3A2A-4356-96BE-5B2EAE1B84F3}" destId="{350CE109-14D8-4FC6-B857-BD2E285B8386}" srcOrd="6" destOrd="0" presId="urn:microsoft.com/office/officeart/2005/8/layout/equation1"/>
    <dgm:cxn modelId="{3C9BC4F9-2523-4CEE-80AA-93D1AEDACBF7}" type="presParOf" srcId="{0AD92433-3A2A-4356-96BE-5B2EAE1B84F3}" destId="{509842F8-1738-4231-A096-ECB42FC950F5}" srcOrd="7" destOrd="0" presId="urn:microsoft.com/office/officeart/2005/8/layout/equation1"/>
    <dgm:cxn modelId="{9BF0BE4E-5995-47BD-8389-F0177E2DA6A4}"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a:ln>
          <a:solidFill>
            <a:srgbClr val="43C121"/>
          </a:solidFill>
        </a:ln>
      </dgm:spPr>
      <dgm:t>
        <a:bodyPr/>
        <a:lstStyle/>
        <a:p>
          <a:pPr rtl="1">
            <a:spcBef>
              <a:spcPts val="0"/>
            </a:spcBef>
            <a:spcAft>
              <a:spcPts val="0"/>
            </a:spcAft>
          </a:pPr>
          <a:r>
            <a:rPr lang="fa-IR" sz="1400" b="1" dirty="0" smtClean="0">
              <a:cs typeface="B Nazanin" panose="00000400000000000000" pitchFamily="2" charset="-78"/>
            </a:rPr>
            <a:t>مطالعه سوره</a:t>
          </a:r>
          <a:endParaRPr lang="en-US" sz="1400" b="1"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b="1">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b="1">
            <a:cs typeface="B Nazanin" panose="00000400000000000000" pitchFamily="2" charset="-78"/>
          </a:endParaRPr>
        </a:p>
      </dgm:t>
    </dgm:pt>
    <dgm:pt modelId="{00A8C860-C1DF-45E9-8054-9A4EFD710E56}">
      <dgm:prSet phldrT="[Text]" custT="1"/>
      <dgm:spPr/>
      <dgm:t>
        <a:bodyPr/>
        <a:lstStyle/>
        <a:p>
          <a:pPr rtl="1">
            <a:spcBef>
              <a:spcPts val="0"/>
            </a:spcBef>
            <a:spcAft>
              <a:spcPts val="0"/>
            </a:spcAft>
          </a:pPr>
          <a:r>
            <a:rPr lang="fa-IR" sz="1400" b="1" dirty="0" smtClean="0">
              <a:cs typeface="B Nazanin" panose="00000400000000000000" pitchFamily="2" charset="-78"/>
            </a:rPr>
            <a:t>1. تفکر درباره </a:t>
          </a:r>
        </a:p>
        <a:p>
          <a:pPr rtl="1">
            <a:spcBef>
              <a:spcPts val="0"/>
            </a:spcBef>
            <a:spcAft>
              <a:spcPts val="0"/>
            </a:spcAft>
          </a:pPr>
          <a:r>
            <a:rPr lang="fa-IR" sz="1400" b="1" dirty="0" smtClean="0">
              <a:cs typeface="B Nazanin" panose="00000400000000000000" pitchFamily="2" charset="-78"/>
            </a:rPr>
            <a:t>موضوعات</a:t>
          </a:r>
          <a:endParaRPr lang="en-US" sz="1400" b="1"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b="1">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b="1">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b="1" dirty="0" smtClean="0">
              <a:cs typeface="B Nazanin" panose="00000400000000000000" pitchFamily="2" charset="-78"/>
            </a:rPr>
            <a:t>2. گزاره نویسی</a:t>
          </a:r>
          <a:endParaRPr lang="en-US" sz="1400" b="1"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b="1">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b="1">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b="1" dirty="0" smtClean="0">
              <a:cs typeface="B Nazanin" panose="00000400000000000000" pitchFamily="2" charset="-78"/>
            </a:rPr>
            <a:t>4. طهارت برای تدبر</a:t>
          </a:r>
          <a:endParaRPr lang="en-US" sz="1400" b="1"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b="1">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b="1">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b="1" dirty="0" smtClean="0">
              <a:cs typeface="B Nazanin" panose="00000400000000000000" pitchFamily="2" charset="-78"/>
            </a:rPr>
            <a:t>3. غرض سوره</a:t>
          </a:r>
          <a:endParaRPr lang="en-US" sz="1400" b="1"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b="1">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b="1">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471C8B8A-7D13-4B20-A86F-BBA3488D0A0C}" type="presOf" srcId="{FA27738F-01C6-4BAF-9739-79CEE97260A0}" destId="{AE06EEA3-B618-4263-8472-E8E42EA02CBD}"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EFD1D07F-6821-4B13-A271-2B689DCA9E0B}" type="presOf" srcId="{AE65DDA0-BF4F-4EC6-BCE5-42973B7842F1}" destId="{B4A4EAB2-E049-428C-BBE3-0738A86E1D74}" srcOrd="1" destOrd="0" presId="urn:microsoft.com/office/officeart/2005/8/layout/process2"/>
    <dgm:cxn modelId="{9E798F87-66ED-4E23-9331-7D0FCB351682}" type="presOf" srcId="{E9878239-6E71-43F0-ADA1-E92AD4AB5D1D}" destId="{7047B67C-1F4D-485D-8943-55D62503ABC2}" srcOrd="1" destOrd="0" presId="urn:microsoft.com/office/officeart/2005/8/layout/process2"/>
    <dgm:cxn modelId="{9CD281D0-74FE-4789-A212-A76CC724F934}" type="presOf" srcId="{00A8C860-C1DF-45E9-8054-9A4EFD710E56}" destId="{62FB4B6D-6365-4FA1-84A9-FB0D939BFFE3}" srcOrd="0" destOrd="0" presId="urn:microsoft.com/office/officeart/2005/8/layout/process2"/>
    <dgm:cxn modelId="{6323D369-4C0F-43BD-A2F8-5FB0883F4821}" type="presOf" srcId="{AE65DDA0-BF4F-4EC6-BCE5-42973B7842F1}" destId="{65F41CA7-6A10-4773-B602-485F2AA41B71}" srcOrd="0" destOrd="0" presId="urn:microsoft.com/office/officeart/2005/8/layout/process2"/>
    <dgm:cxn modelId="{676AD950-B690-468A-8F16-A3D262606154}" type="presOf" srcId="{2E0FE500-CF32-4491-A8B0-71B52E28FDAD}" destId="{B6B05054-D108-4BB8-A952-E029B3C328D8}" srcOrd="0" destOrd="0" presId="urn:microsoft.com/office/officeart/2005/8/layout/process2"/>
    <dgm:cxn modelId="{362E3AD6-705E-4330-881B-3AACFAF3D3EF}" type="presOf" srcId="{B5BB3B02-06CC-4149-B5ED-26AAC6933AF4}" destId="{ED11B7E8-7BAD-4554-9204-B0D78EE8E7E3}" srcOrd="0" destOrd="0" presId="urn:microsoft.com/office/officeart/2005/8/layout/process2"/>
    <dgm:cxn modelId="{E77895B7-AE5C-4BD9-BF81-9C7C1E4AB943}" type="presOf" srcId="{E4BCB6BB-D685-4356-800C-571EB6280F0E}" destId="{9B1CEACE-12C1-4E19-BC9B-F2007749239B}" srcOrd="0" destOrd="0" presId="urn:microsoft.com/office/officeart/2005/8/layout/process2"/>
    <dgm:cxn modelId="{543858DF-25B8-4234-A912-DD206FE33ED2}" type="presOf" srcId="{16432E35-BCDE-4EC0-9053-74150D8746BD}" destId="{B31EEDEE-8108-406E-A800-18B5A64916B7}"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4B5C4EA4-7D1C-484D-97FB-37B1DA898E28}" type="presOf" srcId="{E9878239-6E71-43F0-ADA1-E92AD4AB5D1D}" destId="{DCE03F17-CD84-4EFE-B66E-6B42D792890B}" srcOrd="0" destOrd="0" presId="urn:microsoft.com/office/officeart/2005/8/layout/process2"/>
    <dgm:cxn modelId="{97D5073C-5C9C-4AFB-8452-40BF33696D51}" type="presOf" srcId="{B5BB3B02-06CC-4149-B5ED-26AAC6933AF4}" destId="{541F9760-59AD-4815-84A3-A765CEAF828B}" srcOrd="1" destOrd="0" presId="urn:microsoft.com/office/officeart/2005/8/layout/process2"/>
    <dgm:cxn modelId="{3F8C1FD7-EB58-45AE-9887-F3F2D02076DE}" type="presOf" srcId="{DA85FDD7-1675-4060-91F4-EEDC0633CA13}" destId="{00BB0915-5BC5-4668-8C3B-7C3EA063C131}"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4C215883-FC02-4230-AB62-EFF57147A7A4}" srcId="{16432E35-BCDE-4EC0-9053-74150D8746BD}" destId="{00A8C860-C1DF-45E9-8054-9A4EFD710E56}" srcOrd="1" destOrd="0" parTransId="{2D6404B2-D759-45B9-900A-86A992415D05}" sibTransId="{E9878239-6E71-43F0-ADA1-E92AD4AB5D1D}"/>
    <dgm:cxn modelId="{03DD249A-66E7-4D96-AE22-0BAEF8BA8C9C}" type="presOf" srcId="{0B77A3E0-BE57-469D-B7CE-0956DE9972AA}" destId="{9B8AC54C-6F90-4095-935C-E7DD9411D4C0}" srcOrd="1" destOrd="0" presId="urn:microsoft.com/office/officeart/2005/8/layout/process2"/>
    <dgm:cxn modelId="{192A8DB7-44BB-4BC0-A027-9A1056BAE704}" type="presOf" srcId="{0B77A3E0-BE57-469D-B7CE-0956DE9972AA}" destId="{B84A0D4A-A8CD-440C-9AE9-327EFFC809EE}"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C98EA107-2B4D-4EB1-9410-E285C1C3BEFC}" type="presParOf" srcId="{B31EEDEE-8108-406E-A800-18B5A64916B7}" destId="{00BB0915-5BC5-4668-8C3B-7C3EA063C131}" srcOrd="0" destOrd="0" presId="urn:microsoft.com/office/officeart/2005/8/layout/process2"/>
    <dgm:cxn modelId="{F68FFC72-44FD-4280-AC47-85472E6069C9}" type="presParOf" srcId="{B31EEDEE-8108-406E-A800-18B5A64916B7}" destId="{65F41CA7-6A10-4773-B602-485F2AA41B71}" srcOrd="1" destOrd="0" presId="urn:microsoft.com/office/officeart/2005/8/layout/process2"/>
    <dgm:cxn modelId="{9FE1BB97-A296-4E7F-9AC8-3A13D64DFD11}" type="presParOf" srcId="{65F41CA7-6A10-4773-B602-485F2AA41B71}" destId="{B4A4EAB2-E049-428C-BBE3-0738A86E1D74}" srcOrd="0" destOrd="0" presId="urn:microsoft.com/office/officeart/2005/8/layout/process2"/>
    <dgm:cxn modelId="{57279D60-B8F8-49F4-9289-5745F2AE72DF}" type="presParOf" srcId="{B31EEDEE-8108-406E-A800-18B5A64916B7}" destId="{62FB4B6D-6365-4FA1-84A9-FB0D939BFFE3}" srcOrd="2" destOrd="0" presId="urn:microsoft.com/office/officeart/2005/8/layout/process2"/>
    <dgm:cxn modelId="{EEE10A22-AA89-4C73-A5BA-2C8DA01DA7FA}" type="presParOf" srcId="{B31EEDEE-8108-406E-A800-18B5A64916B7}" destId="{DCE03F17-CD84-4EFE-B66E-6B42D792890B}" srcOrd="3" destOrd="0" presId="urn:microsoft.com/office/officeart/2005/8/layout/process2"/>
    <dgm:cxn modelId="{F82E96D4-64D6-4D40-B990-E7DA6666B7D5}" type="presParOf" srcId="{DCE03F17-CD84-4EFE-B66E-6B42D792890B}" destId="{7047B67C-1F4D-485D-8943-55D62503ABC2}" srcOrd="0" destOrd="0" presId="urn:microsoft.com/office/officeart/2005/8/layout/process2"/>
    <dgm:cxn modelId="{B55DF650-5D2A-458E-8C76-7DA59AA73ECB}" type="presParOf" srcId="{B31EEDEE-8108-406E-A800-18B5A64916B7}" destId="{9B1CEACE-12C1-4E19-BC9B-F2007749239B}" srcOrd="4" destOrd="0" presId="urn:microsoft.com/office/officeart/2005/8/layout/process2"/>
    <dgm:cxn modelId="{D41D0473-F31A-48CF-9F48-D53918786571}" type="presParOf" srcId="{B31EEDEE-8108-406E-A800-18B5A64916B7}" destId="{ED11B7E8-7BAD-4554-9204-B0D78EE8E7E3}" srcOrd="5" destOrd="0" presId="urn:microsoft.com/office/officeart/2005/8/layout/process2"/>
    <dgm:cxn modelId="{50615D1A-97DC-411D-977B-61880D95A815}" type="presParOf" srcId="{ED11B7E8-7BAD-4554-9204-B0D78EE8E7E3}" destId="{541F9760-59AD-4815-84A3-A765CEAF828B}" srcOrd="0" destOrd="0" presId="urn:microsoft.com/office/officeart/2005/8/layout/process2"/>
    <dgm:cxn modelId="{1997AA98-7649-489D-B62D-431CF2B0B99F}" type="presParOf" srcId="{B31EEDEE-8108-406E-A800-18B5A64916B7}" destId="{B6B05054-D108-4BB8-A952-E029B3C328D8}" srcOrd="6" destOrd="0" presId="urn:microsoft.com/office/officeart/2005/8/layout/process2"/>
    <dgm:cxn modelId="{5C8EA5B9-0FAA-4168-8E0F-89680C4D4BAA}" type="presParOf" srcId="{B31EEDEE-8108-406E-A800-18B5A64916B7}" destId="{B84A0D4A-A8CD-440C-9AE9-327EFFC809EE}" srcOrd="7" destOrd="0" presId="urn:microsoft.com/office/officeart/2005/8/layout/process2"/>
    <dgm:cxn modelId="{43D05248-F673-47B2-8D7B-09BF9CBAD3E1}" type="presParOf" srcId="{B84A0D4A-A8CD-440C-9AE9-327EFFC809EE}" destId="{9B8AC54C-6F90-4095-935C-E7DD9411D4C0}" srcOrd="0" destOrd="0" presId="urn:microsoft.com/office/officeart/2005/8/layout/process2"/>
    <dgm:cxn modelId="{BA599E17-6FEF-40DD-8804-297EA8D00CBB}"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33BB7D01-83F9-4A26-B80F-3DE4F0B2213F}" type="presOf" srcId="{2E0FE500-CF32-4491-A8B0-71B52E28FDAD}" destId="{B6B05054-D108-4BB8-A952-E029B3C328D8}"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4DBF3ADE-9C66-408B-843B-9BF644A06FDB}" type="presOf" srcId="{E9878239-6E71-43F0-ADA1-E92AD4AB5D1D}" destId="{DCE03F17-CD84-4EFE-B66E-6B42D792890B}" srcOrd="0" destOrd="0" presId="urn:microsoft.com/office/officeart/2005/8/layout/process2"/>
    <dgm:cxn modelId="{7B59E598-C2E8-4724-8AFD-F2C378D2995A}" type="presOf" srcId="{16432E35-BCDE-4EC0-9053-74150D8746BD}" destId="{B31EEDEE-8108-406E-A800-18B5A64916B7}" srcOrd="0" destOrd="0" presId="urn:microsoft.com/office/officeart/2005/8/layout/process2"/>
    <dgm:cxn modelId="{D87E6DDC-5EA4-4B11-A641-7E01F369DFE7}" type="presOf" srcId="{0B77A3E0-BE57-469D-B7CE-0956DE9972AA}" destId="{B84A0D4A-A8CD-440C-9AE9-327EFFC809EE}"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8037228B-9AD4-464D-B407-D33ECDE5F070}" type="presOf" srcId="{B5BB3B02-06CC-4149-B5ED-26AAC6933AF4}" destId="{ED11B7E8-7BAD-4554-9204-B0D78EE8E7E3}"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D0A3803D-C26B-44C8-80FB-A374FFA351D1}" type="presOf" srcId="{B5BB3B02-06CC-4149-B5ED-26AAC6933AF4}" destId="{541F9760-59AD-4815-84A3-A765CEAF828B}" srcOrd="1" destOrd="0" presId="urn:microsoft.com/office/officeart/2005/8/layout/process2"/>
    <dgm:cxn modelId="{2C983F08-AA92-468C-9F63-1530E1189A89}" type="presOf" srcId="{00A8C860-C1DF-45E9-8054-9A4EFD710E56}" destId="{62FB4B6D-6365-4FA1-84A9-FB0D939BFFE3}" srcOrd="0"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1CCA6752-7859-48A7-80D6-9762C72F08A3}" type="presOf" srcId="{DA85FDD7-1675-4060-91F4-EEDC0633CA13}" destId="{00BB0915-5BC5-4668-8C3B-7C3EA063C131}" srcOrd="0" destOrd="0" presId="urn:microsoft.com/office/officeart/2005/8/layout/process2"/>
    <dgm:cxn modelId="{7F191A5B-D00D-4431-9278-7541D59974C1}" type="presOf" srcId="{FA27738F-01C6-4BAF-9739-79CEE97260A0}" destId="{AE06EEA3-B618-4263-8472-E8E42EA02CBD}"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50697200-A594-41DD-AB26-53973AEC9041}" type="presOf" srcId="{E9878239-6E71-43F0-ADA1-E92AD4AB5D1D}" destId="{7047B67C-1F4D-485D-8943-55D62503ABC2}" srcOrd="1" destOrd="0" presId="urn:microsoft.com/office/officeart/2005/8/layout/process2"/>
    <dgm:cxn modelId="{B2B12A5D-E23E-47F3-95B6-631B38AF4900}" type="presOf" srcId="{AE65DDA0-BF4F-4EC6-BCE5-42973B7842F1}" destId="{B4A4EAB2-E049-428C-BBE3-0738A86E1D74}" srcOrd="1" destOrd="0" presId="urn:microsoft.com/office/officeart/2005/8/layout/process2"/>
    <dgm:cxn modelId="{A8944E8C-A576-4820-A0E7-360F2A2B8DB6}" type="presOf" srcId="{AE65DDA0-BF4F-4EC6-BCE5-42973B7842F1}" destId="{65F41CA7-6A10-4773-B602-485F2AA41B71}" srcOrd="0" destOrd="0" presId="urn:microsoft.com/office/officeart/2005/8/layout/process2"/>
    <dgm:cxn modelId="{A31B3C5C-DBA8-4F94-8EC6-2C619AA22D48}" type="presOf" srcId="{E4BCB6BB-D685-4356-800C-571EB6280F0E}" destId="{9B1CEACE-12C1-4E19-BC9B-F2007749239B}" srcOrd="0" destOrd="0" presId="urn:microsoft.com/office/officeart/2005/8/layout/process2"/>
    <dgm:cxn modelId="{CA3C8D22-9A1D-4A4A-9C90-D35AC4812C27}" type="presOf" srcId="{0B77A3E0-BE57-469D-B7CE-0956DE9972AA}" destId="{9B8AC54C-6F90-4095-935C-E7DD9411D4C0}" srcOrd="1" destOrd="0" presId="urn:microsoft.com/office/officeart/2005/8/layout/process2"/>
    <dgm:cxn modelId="{709B2DDC-6753-499B-81CF-5774B647C644}" type="presParOf" srcId="{B31EEDEE-8108-406E-A800-18B5A64916B7}" destId="{00BB0915-5BC5-4668-8C3B-7C3EA063C131}" srcOrd="0" destOrd="0" presId="urn:microsoft.com/office/officeart/2005/8/layout/process2"/>
    <dgm:cxn modelId="{E17ABD80-C9FF-42B1-86C0-84389E29BDE1}" type="presParOf" srcId="{B31EEDEE-8108-406E-A800-18B5A64916B7}" destId="{65F41CA7-6A10-4773-B602-485F2AA41B71}" srcOrd="1" destOrd="0" presId="urn:microsoft.com/office/officeart/2005/8/layout/process2"/>
    <dgm:cxn modelId="{7D9537E8-946D-43EB-95B4-87E7D52FD74E}" type="presParOf" srcId="{65F41CA7-6A10-4773-B602-485F2AA41B71}" destId="{B4A4EAB2-E049-428C-BBE3-0738A86E1D74}" srcOrd="0" destOrd="0" presId="urn:microsoft.com/office/officeart/2005/8/layout/process2"/>
    <dgm:cxn modelId="{C74FC5AB-23A9-4DC7-9FAC-DE1CC8C5BB63}" type="presParOf" srcId="{B31EEDEE-8108-406E-A800-18B5A64916B7}" destId="{62FB4B6D-6365-4FA1-84A9-FB0D939BFFE3}" srcOrd="2" destOrd="0" presId="urn:microsoft.com/office/officeart/2005/8/layout/process2"/>
    <dgm:cxn modelId="{6873C2BA-4551-4197-B892-B62A2BDE1488}" type="presParOf" srcId="{B31EEDEE-8108-406E-A800-18B5A64916B7}" destId="{DCE03F17-CD84-4EFE-B66E-6B42D792890B}" srcOrd="3" destOrd="0" presId="urn:microsoft.com/office/officeart/2005/8/layout/process2"/>
    <dgm:cxn modelId="{B59C0337-1BA5-466B-B58F-EB926155615E}" type="presParOf" srcId="{DCE03F17-CD84-4EFE-B66E-6B42D792890B}" destId="{7047B67C-1F4D-485D-8943-55D62503ABC2}" srcOrd="0" destOrd="0" presId="urn:microsoft.com/office/officeart/2005/8/layout/process2"/>
    <dgm:cxn modelId="{DA2CA47D-A421-4334-A1E4-67548E8CB74D}" type="presParOf" srcId="{B31EEDEE-8108-406E-A800-18B5A64916B7}" destId="{9B1CEACE-12C1-4E19-BC9B-F2007749239B}" srcOrd="4" destOrd="0" presId="urn:microsoft.com/office/officeart/2005/8/layout/process2"/>
    <dgm:cxn modelId="{B6611AA8-B96A-4514-AA11-EE1715256B24}" type="presParOf" srcId="{B31EEDEE-8108-406E-A800-18B5A64916B7}" destId="{ED11B7E8-7BAD-4554-9204-B0D78EE8E7E3}" srcOrd="5" destOrd="0" presId="urn:microsoft.com/office/officeart/2005/8/layout/process2"/>
    <dgm:cxn modelId="{AE9EDC9D-9F3D-42DD-97DE-61E9361536C9}" type="presParOf" srcId="{ED11B7E8-7BAD-4554-9204-B0D78EE8E7E3}" destId="{541F9760-59AD-4815-84A3-A765CEAF828B}" srcOrd="0" destOrd="0" presId="urn:microsoft.com/office/officeart/2005/8/layout/process2"/>
    <dgm:cxn modelId="{2DDF3BA5-6299-4DD4-87A9-BE31D1E4DE4C}" type="presParOf" srcId="{B31EEDEE-8108-406E-A800-18B5A64916B7}" destId="{B6B05054-D108-4BB8-A952-E029B3C328D8}" srcOrd="6" destOrd="0" presId="urn:microsoft.com/office/officeart/2005/8/layout/process2"/>
    <dgm:cxn modelId="{6CCE08BF-5AEC-4223-BA6A-5E86EC22CC66}" type="presParOf" srcId="{B31EEDEE-8108-406E-A800-18B5A64916B7}" destId="{B84A0D4A-A8CD-440C-9AE9-327EFFC809EE}" srcOrd="7" destOrd="0" presId="urn:microsoft.com/office/officeart/2005/8/layout/process2"/>
    <dgm:cxn modelId="{714F5D56-69A7-4963-B8FD-F8D1F55DB668}" type="presParOf" srcId="{B84A0D4A-A8CD-440C-9AE9-327EFFC809EE}" destId="{9B8AC54C-6F90-4095-935C-E7DD9411D4C0}" srcOrd="0" destOrd="0" presId="urn:microsoft.com/office/officeart/2005/8/layout/process2"/>
    <dgm:cxn modelId="{5C2EBA80-90EC-4A6A-87FC-A48A936FC901}"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2000" dirty="0" smtClean="0">
              <a:cs typeface="B Nazanin" panose="00000400000000000000" pitchFamily="2" charset="-78"/>
            </a:rPr>
            <a:t>تنگي در عمل يا انفاق،... را گويند. و در مقابل آن اسراف و گشادگي است. قَتَر و قَتَرة؛ به معنای چیزی است که در اثر قرار گرفتن در تضیّق و تنگی حاصل می شود.</a:t>
          </a:r>
          <a:endParaRPr lang="en-US" sz="2000" dirty="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2000" dirty="0" smtClean="0">
              <a:cs typeface="B Nazanin" panose="00000400000000000000" pitchFamily="2" charset="-78"/>
            </a:rPr>
            <a:t>هو التضيّق في العمل، في إنفاق أو غيره. و يقابله الإسراف و التوسعة. القتر و القترة: بمعنى ما يتحصّل من التضيّق.</a:t>
          </a:r>
          <a:endParaRPr lang="en-US" sz="2000" dirty="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rtl="1">
            <a:spcAft>
              <a:spcPts val="0"/>
            </a:spcAft>
          </a:pPr>
          <a:r>
            <a:rPr lang="fa-IR" sz="2400" b="1" dirty="0" smtClean="0">
              <a:cs typeface="B Nazanin" panose="00000400000000000000" pitchFamily="2" charset="-78"/>
            </a:rPr>
            <a:t>قتر</a:t>
          </a:r>
          <a:endParaRPr lang="en-US" sz="20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71501" custScaleY="93935"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71501" custScaleY="93935"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dgm:presLayoutVars>
          <dgm:bulletEnabled val="1"/>
        </dgm:presLayoutVars>
      </dgm:prSet>
      <dgm:spPr/>
      <dgm:t>
        <a:bodyPr/>
        <a:lstStyle/>
        <a:p>
          <a:endParaRPr lang="en-US"/>
        </a:p>
      </dgm:t>
    </dgm:pt>
  </dgm:ptLst>
  <dgm:cxnLst>
    <dgm:cxn modelId="{71EC2E36-D72D-4453-9F1E-D1AD8805B467}" type="presOf" srcId="{DFDA2E2A-9A76-49DF-ADC7-FAF0037E26B0}" destId="{D93A9E7E-E625-4E51-93E2-7A6F820BC0AD}" srcOrd="0" destOrd="0" presId="urn:microsoft.com/office/officeart/2005/8/layout/equation1"/>
    <dgm:cxn modelId="{24E43250-6470-4E93-A78B-5863A119D5F1}" type="presOf" srcId="{97A4B665-BD08-4FB8-BC7A-7B81400BC62B}" destId="{0AD92433-3A2A-4356-96BE-5B2EAE1B84F3}" srcOrd="0" destOrd="0" presId="urn:microsoft.com/office/officeart/2005/8/layout/equation1"/>
    <dgm:cxn modelId="{1F214CBD-A2AC-4E2B-ACCB-4E573FA26C40}" type="presOf" srcId="{F8EB04DC-9578-44B3-87B3-4DB43E013E6A}" destId="{350CE109-14D8-4FC6-B857-BD2E285B8386}" srcOrd="0" destOrd="0" presId="urn:microsoft.com/office/officeart/2005/8/layout/equation1"/>
    <dgm:cxn modelId="{10E98474-2075-4137-8100-ED8C270C0F2F}" srcId="{97A4B665-BD08-4FB8-BC7A-7B81400BC62B}" destId="{DFDA2E2A-9A76-49DF-ADC7-FAF0037E26B0}" srcOrd="1" destOrd="0" parTransId="{3B309884-0899-4483-BC40-E348B380DAF7}" sibTransId="{F8EB04DC-9578-44B3-87B3-4DB43E013E6A}"/>
    <dgm:cxn modelId="{3D9CD151-91C4-40DE-A0BC-424F16661C6F}" srcId="{97A4B665-BD08-4FB8-BC7A-7B81400BC62B}" destId="{414EABD1-7AF3-42F4-B2EC-5846D9C347F0}" srcOrd="0" destOrd="0" parTransId="{74FD5487-3EA3-4CDF-ABB9-A2BA66C2AFC1}" sibTransId="{D125CA89-4170-4ABA-97B4-5D2EC1FD55E3}"/>
    <dgm:cxn modelId="{A63CFAB7-D591-46CA-8386-DD59B058E418}" type="presOf" srcId="{414EABD1-7AF3-42F4-B2EC-5846D9C347F0}" destId="{9B3308A7-6757-4A66-9E73-B8D51EFFEE46}" srcOrd="0" destOrd="0" presId="urn:microsoft.com/office/officeart/2005/8/layout/equation1"/>
    <dgm:cxn modelId="{C3A4A0A8-FB37-4CA7-86E2-BC7A2FAFF616}" srcId="{97A4B665-BD08-4FB8-BC7A-7B81400BC62B}" destId="{19F1330F-B28A-44F7-A17A-CB275D7E6825}" srcOrd="2" destOrd="0" parTransId="{694ED798-01F7-4366-BC07-1B3F24F8F3C4}" sibTransId="{68FFA542-B403-43A4-AC3F-3394A505000B}"/>
    <dgm:cxn modelId="{3027F162-F626-4FF2-8E82-E52F26B7A17A}" type="presOf" srcId="{D125CA89-4170-4ABA-97B4-5D2EC1FD55E3}" destId="{DF89BC0F-0018-48F2-AAF0-ACA8F32EFC32}" srcOrd="0" destOrd="0" presId="urn:microsoft.com/office/officeart/2005/8/layout/equation1"/>
    <dgm:cxn modelId="{DC27267E-986F-47F8-BBCA-A6982D763616}" type="presOf" srcId="{19F1330F-B28A-44F7-A17A-CB275D7E6825}" destId="{5F95A504-0711-4FE3-B35A-7E0A99F797F1}" srcOrd="0" destOrd="0" presId="urn:microsoft.com/office/officeart/2005/8/layout/equation1"/>
    <dgm:cxn modelId="{AF1B4FDF-419C-4617-B107-C8CB03DBE95D}" type="presParOf" srcId="{0AD92433-3A2A-4356-96BE-5B2EAE1B84F3}" destId="{9B3308A7-6757-4A66-9E73-B8D51EFFEE46}" srcOrd="0" destOrd="0" presId="urn:microsoft.com/office/officeart/2005/8/layout/equation1"/>
    <dgm:cxn modelId="{A7672FAA-E518-49C0-B95F-9964B84EEA48}" type="presParOf" srcId="{0AD92433-3A2A-4356-96BE-5B2EAE1B84F3}" destId="{0B5568DB-C109-497A-AC98-782CD35F5E70}" srcOrd="1" destOrd="0" presId="urn:microsoft.com/office/officeart/2005/8/layout/equation1"/>
    <dgm:cxn modelId="{85D6DA3C-46F9-44BC-9A35-2B04A8DE004C}" type="presParOf" srcId="{0AD92433-3A2A-4356-96BE-5B2EAE1B84F3}" destId="{DF89BC0F-0018-48F2-AAF0-ACA8F32EFC32}" srcOrd="2" destOrd="0" presId="urn:microsoft.com/office/officeart/2005/8/layout/equation1"/>
    <dgm:cxn modelId="{5AD9D07B-C4B4-49F9-814B-A205D93C8A2E}" type="presParOf" srcId="{0AD92433-3A2A-4356-96BE-5B2EAE1B84F3}" destId="{5F1EC9AD-365C-4550-BEEC-17EF2DFBE97C}" srcOrd="3" destOrd="0" presId="urn:microsoft.com/office/officeart/2005/8/layout/equation1"/>
    <dgm:cxn modelId="{981562F7-AA17-4117-A536-3DA86D66B3A3}" type="presParOf" srcId="{0AD92433-3A2A-4356-96BE-5B2EAE1B84F3}" destId="{D93A9E7E-E625-4E51-93E2-7A6F820BC0AD}" srcOrd="4" destOrd="0" presId="urn:microsoft.com/office/officeart/2005/8/layout/equation1"/>
    <dgm:cxn modelId="{5E043E50-2DC6-49A0-80A6-6DC77FD1EEA5}" type="presParOf" srcId="{0AD92433-3A2A-4356-96BE-5B2EAE1B84F3}" destId="{33448EA1-0B69-4517-9A0A-3E46F607B7CC}" srcOrd="5" destOrd="0" presId="urn:microsoft.com/office/officeart/2005/8/layout/equation1"/>
    <dgm:cxn modelId="{5268A16F-A2A0-4D7B-8E51-1900974D457E}" type="presParOf" srcId="{0AD92433-3A2A-4356-96BE-5B2EAE1B84F3}" destId="{350CE109-14D8-4FC6-B857-BD2E285B8386}" srcOrd="6" destOrd="0" presId="urn:microsoft.com/office/officeart/2005/8/layout/equation1"/>
    <dgm:cxn modelId="{BFD2863A-5B89-4041-8CC2-488CD971BCFB}" type="presParOf" srcId="{0AD92433-3A2A-4356-96BE-5B2EAE1B84F3}" destId="{509842F8-1738-4231-A096-ECB42FC950F5}" srcOrd="7" destOrd="0" presId="urn:microsoft.com/office/officeart/2005/8/layout/equation1"/>
    <dgm:cxn modelId="{D0EA82EC-3DD0-4745-AA95-31283ECF7EFB}"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2000" dirty="0" smtClean="0">
              <a:cs typeface="B Nazanin" panose="00000400000000000000" pitchFamily="2" charset="-78"/>
            </a:rPr>
            <a:t>حالتي که در آن شيء با  چيزي که مورد کراهت است، پوشيده شود</a:t>
          </a:r>
          <a:endParaRPr lang="en-US" sz="2000" dirty="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2000" dirty="0" smtClean="0">
              <a:cs typeface="B Nazanin" panose="00000400000000000000" pitchFamily="2" charset="-78"/>
            </a:rPr>
            <a:t>هو غشيان بما يكره، لا مطلق الغشيان</a:t>
          </a:r>
          <a:endParaRPr lang="en-US" sz="2000" dirty="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rtl="1">
            <a:spcAft>
              <a:spcPts val="0"/>
            </a:spcAft>
          </a:pPr>
          <a:r>
            <a:rPr lang="fa-IR" sz="2400" b="1" dirty="0" smtClean="0">
              <a:cs typeface="B Nazanin" panose="00000400000000000000" pitchFamily="2" charset="-78"/>
            </a:rPr>
            <a:t>رهق</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79791" custScaleY="54538"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79791" custScaleY="54538"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dgm:presLayoutVars>
          <dgm:bulletEnabled val="1"/>
        </dgm:presLayoutVars>
      </dgm:prSet>
      <dgm:spPr/>
      <dgm:t>
        <a:bodyPr/>
        <a:lstStyle/>
        <a:p>
          <a:endParaRPr lang="en-US"/>
        </a:p>
      </dgm:t>
    </dgm:pt>
  </dgm:ptLst>
  <dgm:cxnLst>
    <dgm:cxn modelId="{F4F9A6FD-3458-494B-9389-54018872CDD9}" type="presOf" srcId="{D125CA89-4170-4ABA-97B4-5D2EC1FD55E3}" destId="{DF89BC0F-0018-48F2-AAF0-ACA8F32EFC32}" srcOrd="0" destOrd="0" presId="urn:microsoft.com/office/officeart/2005/8/layout/equation1"/>
    <dgm:cxn modelId="{C3A4A0A8-FB37-4CA7-86E2-BC7A2FAFF616}" srcId="{97A4B665-BD08-4FB8-BC7A-7B81400BC62B}" destId="{19F1330F-B28A-44F7-A17A-CB275D7E6825}" srcOrd="2" destOrd="0" parTransId="{694ED798-01F7-4366-BC07-1B3F24F8F3C4}" sibTransId="{68FFA542-B403-43A4-AC3F-3394A505000B}"/>
    <dgm:cxn modelId="{BDFF3E2F-A823-43B6-86D2-084CC9CDE4A4}" type="presOf" srcId="{19F1330F-B28A-44F7-A17A-CB275D7E6825}" destId="{5F95A504-0711-4FE3-B35A-7E0A99F797F1}" srcOrd="0" destOrd="0" presId="urn:microsoft.com/office/officeart/2005/8/layout/equation1"/>
    <dgm:cxn modelId="{194174A9-EA1A-4801-8F10-72B9A54C9F1D}" type="presOf" srcId="{F8EB04DC-9578-44B3-87B3-4DB43E013E6A}" destId="{350CE109-14D8-4FC6-B857-BD2E285B8386}" srcOrd="0" destOrd="0" presId="urn:microsoft.com/office/officeart/2005/8/layout/equation1"/>
    <dgm:cxn modelId="{10E98474-2075-4137-8100-ED8C270C0F2F}" srcId="{97A4B665-BD08-4FB8-BC7A-7B81400BC62B}" destId="{DFDA2E2A-9A76-49DF-ADC7-FAF0037E26B0}" srcOrd="1" destOrd="0" parTransId="{3B309884-0899-4483-BC40-E348B380DAF7}" sibTransId="{F8EB04DC-9578-44B3-87B3-4DB43E013E6A}"/>
    <dgm:cxn modelId="{13F6281A-FA9F-4CE3-93D2-F1029DAF0A85}" type="presOf" srcId="{DFDA2E2A-9A76-49DF-ADC7-FAF0037E26B0}" destId="{D93A9E7E-E625-4E51-93E2-7A6F820BC0AD}" srcOrd="0" destOrd="0" presId="urn:microsoft.com/office/officeart/2005/8/layout/equation1"/>
    <dgm:cxn modelId="{3D9CD151-91C4-40DE-A0BC-424F16661C6F}" srcId="{97A4B665-BD08-4FB8-BC7A-7B81400BC62B}" destId="{414EABD1-7AF3-42F4-B2EC-5846D9C347F0}" srcOrd="0" destOrd="0" parTransId="{74FD5487-3EA3-4CDF-ABB9-A2BA66C2AFC1}" sibTransId="{D125CA89-4170-4ABA-97B4-5D2EC1FD55E3}"/>
    <dgm:cxn modelId="{3E915CFE-9971-4BA1-A488-ABD2D26E8F12}" type="presOf" srcId="{97A4B665-BD08-4FB8-BC7A-7B81400BC62B}" destId="{0AD92433-3A2A-4356-96BE-5B2EAE1B84F3}" srcOrd="0" destOrd="0" presId="urn:microsoft.com/office/officeart/2005/8/layout/equation1"/>
    <dgm:cxn modelId="{244B5E65-8E88-42F0-ABE6-F03908C6BB38}" type="presOf" srcId="{414EABD1-7AF3-42F4-B2EC-5846D9C347F0}" destId="{9B3308A7-6757-4A66-9E73-B8D51EFFEE46}" srcOrd="0" destOrd="0" presId="urn:microsoft.com/office/officeart/2005/8/layout/equation1"/>
    <dgm:cxn modelId="{81A99B20-11FB-4B7F-8501-82BF8B99EB6B}" type="presParOf" srcId="{0AD92433-3A2A-4356-96BE-5B2EAE1B84F3}" destId="{9B3308A7-6757-4A66-9E73-B8D51EFFEE46}" srcOrd="0" destOrd="0" presId="urn:microsoft.com/office/officeart/2005/8/layout/equation1"/>
    <dgm:cxn modelId="{E9C895FC-5E0B-47F7-832D-4AD5FC0A3104}" type="presParOf" srcId="{0AD92433-3A2A-4356-96BE-5B2EAE1B84F3}" destId="{0B5568DB-C109-497A-AC98-782CD35F5E70}" srcOrd="1" destOrd="0" presId="urn:microsoft.com/office/officeart/2005/8/layout/equation1"/>
    <dgm:cxn modelId="{579DB40E-DDA7-45DC-AD75-AD0B30F29453}" type="presParOf" srcId="{0AD92433-3A2A-4356-96BE-5B2EAE1B84F3}" destId="{DF89BC0F-0018-48F2-AAF0-ACA8F32EFC32}" srcOrd="2" destOrd="0" presId="urn:microsoft.com/office/officeart/2005/8/layout/equation1"/>
    <dgm:cxn modelId="{EC594EB1-95C0-4EFA-BFE7-F88BF9F8E842}" type="presParOf" srcId="{0AD92433-3A2A-4356-96BE-5B2EAE1B84F3}" destId="{5F1EC9AD-365C-4550-BEEC-17EF2DFBE97C}" srcOrd="3" destOrd="0" presId="urn:microsoft.com/office/officeart/2005/8/layout/equation1"/>
    <dgm:cxn modelId="{F3BE381E-FD95-436E-BA47-F4A3B99BC0D2}" type="presParOf" srcId="{0AD92433-3A2A-4356-96BE-5B2EAE1B84F3}" destId="{D93A9E7E-E625-4E51-93E2-7A6F820BC0AD}" srcOrd="4" destOrd="0" presId="urn:microsoft.com/office/officeart/2005/8/layout/equation1"/>
    <dgm:cxn modelId="{BA0109E4-5BE9-4177-9A20-34E10B34EF39}" type="presParOf" srcId="{0AD92433-3A2A-4356-96BE-5B2EAE1B84F3}" destId="{33448EA1-0B69-4517-9A0A-3E46F607B7CC}" srcOrd="5" destOrd="0" presId="urn:microsoft.com/office/officeart/2005/8/layout/equation1"/>
    <dgm:cxn modelId="{C66D817D-1379-45E6-8CBF-D254AABA2D3F}" type="presParOf" srcId="{0AD92433-3A2A-4356-96BE-5B2EAE1B84F3}" destId="{350CE109-14D8-4FC6-B857-BD2E285B8386}" srcOrd="6" destOrd="0" presId="urn:microsoft.com/office/officeart/2005/8/layout/equation1"/>
    <dgm:cxn modelId="{C10E8479-64FD-4CF1-BD56-23436CF85BAC}" type="presParOf" srcId="{0AD92433-3A2A-4356-96BE-5B2EAE1B84F3}" destId="{509842F8-1738-4231-A096-ECB42FC950F5}" srcOrd="7" destOrd="0" presId="urn:microsoft.com/office/officeart/2005/8/layout/equation1"/>
    <dgm:cxn modelId="{A75C4341-88C2-4CA5-BABB-EB34E6BA86D4}"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rtl="1">
            <a:spcAft>
              <a:spcPts val="0"/>
            </a:spcAft>
          </a:pPr>
          <a:r>
            <a:rPr lang="fa-IR" sz="1900" dirty="0" smtClean="0">
              <a:cs typeface="B Nazanin" panose="00000400000000000000" pitchFamily="2" charset="-78"/>
            </a:rPr>
            <a:t>شکاف همراه با آشکاري چیزی. فجرة جمع فاجر است و فاجر اسم فاعل فجور است به معنی شکاف در حالت تقوا و عدالت، و ظهور فسق و عدوان است</a:t>
          </a:r>
          <a:endParaRPr lang="en-US" sz="1900" dirty="0" smtClean="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rtl="1"/>
          <a:r>
            <a:rPr lang="fa-IR" sz="2000" dirty="0" smtClean="0">
              <a:cs typeface="B Nazanin" panose="00000400000000000000" pitchFamily="2" charset="-78"/>
            </a:rPr>
            <a:t>هو انشقاق مع ظهور شي‏ء. فجر فُجورا فهو فاجر، و جمعه فجرة و فجّار، كالطالب و الطلبة و الطلّاب، و الفجور هو انشقاق في حالة التقوى و العدالة و ظهور الفسق و العدوان</a:t>
          </a:r>
          <a:endParaRPr lang="en-US" sz="2000" dirty="0" smtClean="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algn="ctr" rtl="1"/>
          <a:r>
            <a:rPr lang="fa-IR" sz="2400" b="1" dirty="0" smtClean="0">
              <a:cs typeface="B Nazanin" panose="00000400000000000000" pitchFamily="2" charset="-78"/>
            </a:rPr>
            <a:t>فجر</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89324" custScaleY="122842"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89324" custScaleY="122842"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dgm:presLayoutVars>
          <dgm:bulletEnabled val="1"/>
        </dgm:presLayoutVars>
      </dgm:prSet>
      <dgm:spPr/>
      <dgm:t>
        <a:bodyPr/>
        <a:lstStyle/>
        <a:p>
          <a:endParaRPr lang="en-US"/>
        </a:p>
      </dgm:t>
    </dgm:pt>
  </dgm:ptLst>
  <dgm:cxnLst>
    <dgm:cxn modelId="{10E98474-2075-4137-8100-ED8C270C0F2F}" srcId="{97A4B665-BD08-4FB8-BC7A-7B81400BC62B}" destId="{DFDA2E2A-9A76-49DF-ADC7-FAF0037E26B0}" srcOrd="1" destOrd="0" parTransId="{3B309884-0899-4483-BC40-E348B380DAF7}" sibTransId="{F8EB04DC-9578-44B3-87B3-4DB43E013E6A}"/>
    <dgm:cxn modelId="{3D9CD151-91C4-40DE-A0BC-424F16661C6F}" srcId="{97A4B665-BD08-4FB8-BC7A-7B81400BC62B}" destId="{414EABD1-7AF3-42F4-B2EC-5846D9C347F0}" srcOrd="0" destOrd="0" parTransId="{74FD5487-3EA3-4CDF-ABB9-A2BA66C2AFC1}" sibTransId="{D125CA89-4170-4ABA-97B4-5D2EC1FD55E3}"/>
    <dgm:cxn modelId="{2E4D174E-0A53-4F88-AB9E-F59C0DADEC27}" type="presOf" srcId="{DFDA2E2A-9A76-49DF-ADC7-FAF0037E26B0}" destId="{D93A9E7E-E625-4E51-93E2-7A6F820BC0AD}" srcOrd="0" destOrd="0" presId="urn:microsoft.com/office/officeart/2005/8/layout/equation1"/>
    <dgm:cxn modelId="{C3A4A0A8-FB37-4CA7-86E2-BC7A2FAFF616}" srcId="{97A4B665-BD08-4FB8-BC7A-7B81400BC62B}" destId="{19F1330F-B28A-44F7-A17A-CB275D7E6825}" srcOrd="2" destOrd="0" parTransId="{694ED798-01F7-4366-BC07-1B3F24F8F3C4}" sibTransId="{68FFA542-B403-43A4-AC3F-3394A505000B}"/>
    <dgm:cxn modelId="{FF0E7200-1938-420E-AE95-BA195216411D}" type="presOf" srcId="{414EABD1-7AF3-42F4-B2EC-5846D9C347F0}" destId="{9B3308A7-6757-4A66-9E73-B8D51EFFEE46}" srcOrd="0" destOrd="0" presId="urn:microsoft.com/office/officeart/2005/8/layout/equation1"/>
    <dgm:cxn modelId="{C6D206B5-8736-495F-8B94-C2500BA34084}" type="presOf" srcId="{F8EB04DC-9578-44B3-87B3-4DB43E013E6A}" destId="{350CE109-14D8-4FC6-B857-BD2E285B8386}" srcOrd="0" destOrd="0" presId="urn:microsoft.com/office/officeart/2005/8/layout/equation1"/>
    <dgm:cxn modelId="{6E560D7F-543C-4B17-BEAE-1763EECFFAA4}" type="presOf" srcId="{97A4B665-BD08-4FB8-BC7A-7B81400BC62B}" destId="{0AD92433-3A2A-4356-96BE-5B2EAE1B84F3}" srcOrd="0" destOrd="0" presId="urn:microsoft.com/office/officeart/2005/8/layout/equation1"/>
    <dgm:cxn modelId="{8C94C667-376C-475C-AFA2-9AC39D1636A3}" type="presOf" srcId="{D125CA89-4170-4ABA-97B4-5D2EC1FD55E3}" destId="{DF89BC0F-0018-48F2-AAF0-ACA8F32EFC32}" srcOrd="0" destOrd="0" presId="urn:microsoft.com/office/officeart/2005/8/layout/equation1"/>
    <dgm:cxn modelId="{83FFA7BD-99AC-45F8-86E8-A0293D70588B}" type="presOf" srcId="{19F1330F-B28A-44F7-A17A-CB275D7E6825}" destId="{5F95A504-0711-4FE3-B35A-7E0A99F797F1}" srcOrd="0" destOrd="0" presId="urn:microsoft.com/office/officeart/2005/8/layout/equation1"/>
    <dgm:cxn modelId="{FA5AD832-D3AC-48FF-B67B-BD0BCF278EFD}" type="presParOf" srcId="{0AD92433-3A2A-4356-96BE-5B2EAE1B84F3}" destId="{9B3308A7-6757-4A66-9E73-B8D51EFFEE46}" srcOrd="0" destOrd="0" presId="urn:microsoft.com/office/officeart/2005/8/layout/equation1"/>
    <dgm:cxn modelId="{F8E4E199-D013-4A19-9D69-06E1C35E5F73}" type="presParOf" srcId="{0AD92433-3A2A-4356-96BE-5B2EAE1B84F3}" destId="{0B5568DB-C109-497A-AC98-782CD35F5E70}" srcOrd="1" destOrd="0" presId="urn:microsoft.com/office/officeart/2005/8/layout/equation1"/>
    <dgm:cxn modelId="{2A5BFDC6-B9EB-44D3-94A1-61198EF7B8C1}" type="presParOf" srcId="{0AD92433-3A2A-4356-96BE-5B2EAE1B84F3}" destId="{DF89BC0F-0018-48F2-AAF0-ACA8F32EFC32}" srcOrd="2" destOrd="0" presId="urn:microsoft.com/office/officeart/2005/8/layout/equation1"/>
    <dgm:cxn modelId="{2D06FB3D-3A1A-4976-B69C-B0EB37E749A7}" type="presParOf" srcId="{0AD92433-3A2A-4356-96BE-5B2EAE1B84F3}" destId="{5F1EC9AD-365C-4550-BEEC-17EF2DFBE97C}" srcOrd="3" destOrd="0" presId="urn:microsoft.com/office/officeart/2005/8/layout/equation1"/>
    <dgm:cxn modelId="{E05C6AA7-3326-4004-BA88-EFA488565967}" type="presParOf" srcId="{0AD92433-3A2A-4356-96BE-5B2EAE1B84F3}" destId="{D93A9E7E-E625-4E51-93E2-7A6F820BC0AD}" srcOrd="4" destOrd="0" presId="urn:microsoft.com/office/officeart/2005/8/layout/equation1"/>
    <dgm:cxn modelId="{30B4A2D9-0D5C-416A-8FB7-D0CE16869CB8}" type="presParOf" srcId="{0AD92433-3A2A-4356-96BE-5B2EAE1B84F3}" destId="{33448EA1-0B69-4517-9A0A-3E46F607B7CC}" srcOrd="5" destOrd="0" presId="urn:microsoft.com/office/officeart/2005/8/layout/equation1"/>
    <dgm:cxn modelId="{8FA1F402-25C4-4CA4-9776-1C3686E6B051}" type="presParOf" srcId="{0AD92433-3A2A-4356-96BE-5B2EAE1B84F3}" destId="{350CE109-14D8-4FC6-B857-BD2E285B8386}" srcOrd="6" destOrd="0" presId="urn:microsoft.com/office/officeart/2005/8/layout/equation1"/>
    <dgm:cxn modelId="{2C2A3A34-A874-4F54-BAF9-05DF78831CD0}" type="presParOf" srcId="{0AD92433-3A2A-4356-96BE-5B2EAE1B84F3}" destId="{509842F8-1738-4231-A096-ECB42FC950F5}" srcOrd="7" destOrd="0" presId="urn:microsoft.com/office/officeart/2005/8/layout/equation1"/>
    <dgm:cxn modelId="{6D9EC7A5-9ADE-4381-AEA0-B7679EEBE192}"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E0A57C86-2BFE-464E-9424-FC9C06AAF3A0}" type="presOf" srcId="{AE65DDA0-BF4F-4EC6-BCE5-42973B7842F1}" destId="{B4A4EAB2-E049-428C-BBE3-0738A86E1D74}" srcOrd="1" destOrd="0" presId="urn:microsoft.com/office/officeart/2005/8/layout/process2"/>
    <dgm:cxn modelId="{24574652-EA5D-4987-AA4C-8B094E36E87A}" type="presOf" srcId="{E4BCB6BB-D685-4356-800C-571EB6280F0E}" destId="{9B1CEACE-12C1-4E19-BC9B-F2007749239B}" srcOrd="0" destOrd="0" presId="urn:microsoft.com/office/officeart/2005/8/layout/process2"/>
    <dgm:cxn modelId="{CE5C88B4-9BDB-44CA-B22E-FD0EFD01A222}" type="presOf" srcId="{0B77A3E0-BE57-469D-B7CE-0956DE9972AA}" destId="{B84A0D4A-A8CD-440C-9AE9-327EFFC809EE}"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650DABCF-B668-4E5A-B79F-C429831867CB}" type="presOf" srcId="{2E0FE500-CF32-4491-A8B0-71B52E28FDAD}" destId="{B6B05054-D108-4BB8-A952-E029B3C328D8}" srcOrd="0" destOrd="0" presId="urn:microsoft.com/office/officeart/2005/8/layout/process2"/>
    <dgm:cxn modelId="{DA501262-4543-49BF-A96F-E7D5BDA8C6A0}" type="presOf" srcId="{B5BB3B02-06CC-4149-B5ED-26AAC6933AF4}" destId="{541F9760-59AD-4815-84A3-A765CEAF828B}" srcOrd="1" destOrd="0" presId="urn:microsoft.com/office/officeart/2005/8/layout/process2"/>
    <dgm:cxn modelId="{55D5525F-811F-4633-A0A7-D7F431DF6CE6}" type="presOf" srcId="{E9878239-6E71-43F0-ADA1-E92AD4AB5D1D}" destId="{7047B67C-1F4D-485D-8943-55D62503ABC2}" srcOrd="1" destOrd="0" presId="urn:microsoft.com/office/officeart/2005/8/layout/process2"/>
    <dgm:cxn modelId="{3CE10653-122B-456A-AD78-10AA2D295139}" type="presOf" srcId="{0B77A3E0-BE57-469D-B7CE-0956DE9972AA}" destId="{9B8AC54C-6F90-4095-935C-E7DD9411D4C0}" srcOrd="1" destOrd="0" presId="urn:microsoft.com/office/officeart/2005/8/layout/process2"/>
    <dgm:cxn modelId="{D6AE578C-3252-4621-A86C-13E1AA8DC43E}" type="presOf" srcId="{B5BB3B02-06CC-4149-B5ED-26AAC6933AF4}" destId="{ED11B7E8-7BAD-4554-9204-B0D78EE8E7E3}" srcOrd="0" destOrd="0" presId="urn:microsoft.com/office/officeart/2005/8/layout/process2"/>
    <dgm:cxn modelId="{BF644050-CEBA-4F9D-876D-8C2C60FEA4B1}" type="presOf" srcId="{DA85FDD7-1675-4060-91F4-EEDC0633CA13}" destId="{00BB0915-5BC5-4668-8C3B-7C3EA063C131}" srcOrd="0" destOrd="0" presId="urn:microsoft.com/office/officeart/2005/8/layout/process2"/>
    <dgm:cxn modelId="{FB3E3FC3-98E7-4A55-9553-72BA21C6BDB4}" type="presOf" srcId="{00A8C860-C1DF-45E9-8054-9A4EFD710E56}" destId="{62FB4B6D-6365-4FA1-84A9-FB0D939BFFE3}"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DCE64F03-5C15-4C8A-A04E-CF5F5E45E4DA}" srcId="{16432E35-BCDE-4EC0-9053-74150D8746BD}" destId="{E4BCB6BB-D685-4356-800C-571EB6280F0E}" srcOrd="2" destOrd="0" parTransId="{EAF88E59-BAC7-40CD-87D1-1DF330C7AAE6}" sibTransId="{B5BB3B02-06CC-4149-B5ED-26AAC6933AF4}"/>
    <dgm:cxn modelId="{B007CE17-F588-4DB1-BD81-079A6500ADE8}" type="presOf" srcId="{AE65DDA0-BF4F-4EC6-BCE5-42973B7842F1}" destId="{65F41CA7-6A10-4773-B602-485F2AA41B71}" srcOrd="0"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EECAE0A3-8F00-4087-996A-7B993E60CE62}" type="presOf" srcId="{16432E35-BCDE-4EC0-9053-74150D8746BD}" destId="{B31EEDEE-8108-406E-A800-18B5A64916B7}" srcOrd="0" destOrd="0" presId="urn:microsoft.com/office/officeart/2005/8/layout/process2"/>
    <dgm:cxn modelId="{9D0BD603-B7BB-4173-82CB-068110C385E9}" type="presOf" srcId="{E9878239-6E71-43F0-ADA1-E92AD4AB5D1D}" destId="{DCE03F17-CD84-4EFE-B66E-6B42D792890B}"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458B6340-9F1A-4645-8A9C-B83D2CA29C09}" type="presOf" srcId="{FA27738F-01C6-4BAF-9739-79CEE97260A0}" destId="{AE06EEA3-B618-4263-8472-E8E42EA02CBD}" srcOrd="0" destOrd="0" presId="urn:microsoft.com/office/officeart/2005/8/layout/process2"/>
    <dgm:cxn modelId="{668ABEE3-10E0-4D87-A958-3464D8EB0D62}" type="presParOf" srcId="{B31EEDEE-8108-406E-A800-18B5A64916B7}" destId="{00BB0915-5BC5-4668-8C3B-7C3EA063C131}" srcOrd="0" destOrd="0" presId="urn:microsoft.com/office/officeart/2005/8/layout/process2"/>
    <dgm:cxn modelId="{99560CBB-4B5E-43F6-93FE-B20A6337B7C9}" type="presParOf" srcId="{B31EEDEE-8108-406E-A800-18B5A64916B7}" destId="{65F41CA7-6A10-4773-B602-485F2AA41B71}" srcOrd="1" destOrd="0" presId="urn:microsoft.com/office/officeart/2005/8/layout/process2"/>
    <dgm:cxn modelId="{DD5C27C7-616C-498E-BB85-13EAAFC82B3E}" type="presParOf" srcId="{65F41CA7-6A10-4773-B602-485F2AA41B71}" destId="{B4A4EAB2-E049-428C-BBE3-0738A86E1D74}" srcOrd="0" destOrd="0" presId="urn:microsoft.com/office/officeart/2005/8/layout/process2"/>
    <dgm:cxn modelId="{248649AD-3068-4562-BF84-410C7810E1FE}" type="presParOf" srcId="{B31EEDEE-8108-406E-A800-18B5A64916B7}" destId="{62FB4B6D-6365-4FA1-84A9-FB0D939BFFE3}" srcOrd="2" destOrd="0" presId="urn:microsoft.com/office/officeart/2005/8/layout/process2"/>
    <dgm:cxn modelId="{8BD5D899-1221-4E1D-8135-8B29CAA04871}" type="presParOf" srcId="{B31EEDEE-8108-406E-A800-18B5A64916B7}" destId="{DCE03F17-CD84-4EFE-B66E-6B42D792890B}" srcOrd="3" destOrd="0" presId="urn:microsoft.com/office/officeart/2005/8/layout/process2"/>
    <dgm:cxn modelId="{2D534569-677C-4FEE-BD86-8F7A001C8C1D}" type="presParOf" srcId="{DCE03F17-CD84-4EFE-B66E-6B42D792890B}" destId="{7047B67C-1F4D-485D-8943-55D62503ABC2}" srcOrd="0" destOrd="0" presId="urn:microsoft.com/office/officeart/2005/8/layout/process2"/>
    <dgm:cxn modelId="{88538D3D-A463-446E-911C-286088A26B9C}" type="presParOf" srcId="{B31EEDEE-8108-406E-A800-18B5A64916B7}" destId="{9B1CEACE-12C1-4E19-BC9B-F2007749239B}" srcOrd="4" destOrd="0" presId="urn:microsoft.com/office/officeart/2005/8/layout/process2"/>
    <dgm:cxn modelId="{0921FE40-EABF-40A9-912A-E1F22AB7DE78}" type="presParOf" srcId="{B31EEDEE-8108-406E-A800-18B5A64916B7}" destId="{ED11B7E8-7BAD-4554-9204-B0D78EE8E7E3}" srcOrd="5" destOrd="0" presId="urn:microsoft.com/office/officeart/2005/8/layout/process2"/>
    <dgm:cxn modelId="{D963F629-CFEB-4816-B06A-8AF283F1B843}" type="presParOf" srcId="{ED11B7E8-7BAD-4554-9204-B0D78EE8E7E3}" destId="{541F9760-59AD-4815-84A3-A765CEAF828B}" srcOrd="0" destOrd="0" presId="urn:microsoft.com/office/officeart/2005/8/layout/process2"/>
    <dgm:cxn modelId="{D31145CB-7022-481A-9B53-0A729AD52FE8}" type="presParOf" srcId="{B31EEDEE-8108-406E-A800-18B5A64916B7}" destId="{B6B05054-D108-4BB8-A952-E029B3C328D8}" srcOrd="6" destOrd="0" presId="urn:microsoft.com/office/officeart/2005/8/layout/process2"/>
    <dgm:cxn modelId="{E8EC6F3E-16B1-4351-83D2-7EB887D81120}" type="presParOf" srcId="{B31EEDEE-8108-406E-A800-18B5A64916B7}" destId="{B84A0D4A-A8CD-440C-9AE9-327EFFC809EE}" srcOrd="7" destOrd="0" presId="urn:microsoft.com/office/officeart/2005/8/layout/process2"/>
    <dgm:cxn modelId="{6CA2687B-2D90-4364-B165-CBB2B1F185BE}" type="presParOf" srcId="{B84A0D4A-A8CD-440C-9AE9-327EFFC809EE}" destId="{9B8AC54C-6F90-4095-935C-E7DD9411D4C0}" srcOrd="0" destOrd="0" presId="urn:microsoft.com/office/officeart/2005/8/layout/process2"/>
    <dgm:cxn modelId="{A2421C64-99E8-4A82-8CE2-E60BA8183D16}"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09959D08-DC66-41F2-91D2-B2CF2DA09DE8}" type="presOf" srcId="{16432E35-BCDE-4EC0-9053-74150D8746BD}" destId="{B31EEDEE-8108-406E-A800-18B5A64916B7}" srcOrd="0" destOrd="0" presId="urn:microsoft.com/office/officeart/2005/8/layout/process2"/>
    <dgm:cxn modelId="{BE175815-B46F-46E2-86F6-E50862E0C8C7}" type="presOf" srcId="{AE65DDA0-BF4F-4EC6-BCE5-42973B7842F1}" destId="{65F41CA7-6A10-4773-B602-485F2AA41B71}"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1DC4F62A-ABF5-4EA6-A2F6-BD121389BD9A}" type="presOf" srcId="{2E0FE500-CF32-4491-A8B0-71B52E28FDAD}" destId="{B6B05054-D108-4BB8-A952-E029B3C328D8}" srcOrd="0" destOrd="0" presId="urn:microsoft.com/office/officeart/2005/8/layout/process2"/>
    <dgm:cxn modelId="{733150D4-172C-4877-A666-412984B2187A}" type="presOf" srcId="{FA27738F-01C6-4BAF-9739-79CEE97260A0}" destId="{AE06EEA3-B618-4263-8472-E8E42EA02CBD}" srcOrd="0" destOrd="0" presId="urn:microsoft.com/office/officeart/2005/8/layout/process2"/>
    <dgm:cxn modelId="{1A0BBAA9-0215-4F8B-8CC9-5C5D5CD0ED9B}" type="presOf" srcId="{AE65DDA0-BF4F-4EC6-BCE5-42973B7842F1}" destId="{B4A4EAB2-E049-428C-BBE3-0738A86E1D74}" srcOrd="1" destOrd="0" presId="urn:microsoft.com/office/officeart/2005/8/layout/process2"/>
    <dgm:cxn modelId="{219C9B65-6A00-4382-9CEE-DFEEB52166D6}" type="presOf" srcId="{B5BB3B02-06CC-4149-B5ED-26AAC6933AF4}" destId="{ED11B7E8-7BAD-4554-9204-B0D78EE8E7E3}" srcOrd="0" destOrd="0" presId="urn:microsoft.com/office/officeart/2005/8/layout/process2"/>
    <dgm:cxn modelId="{A38ABC4E-D6CA-4647-A761-B4272933F411}" type="presOf" srcId="{DA85FDD7-1675-4060-91F4-EEDC0633CA13}" destId="{00BB0915-5BC5-4668-8C3B-7C3EA063C131}" srcOrd="0" destOrd="0" presId="urn:microsoft.com/office/officeart/2005/8/layout/process2"/>
    <dgm:cxn modelId="{0066145A-1A5B-480C-9671-9E4F7459A356}" type="presOf" srcId="{00A8C860-C1DF-45E9-8054-9A4EFD710E56}" destId="{62FB4B6D-6365-4FA1-84A9-FB0D939BFFE3}"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7C54992F-E58A-475B-9F43-068F44FEC70F}" type="presOf" srcId="{0B77A3E0-BE57-469D-B7CE-0956DE9972AA}" destId="{9B8AC54C-6F90-4095-935C-E7DD9411D4C0}" srcOrd="1" destOrd="0" presId="urn:microsoft.com/office/officeart/2005/8/layout/process2"/>
    <dgm:cxn modelId="{9FCF028B-D3BB-4EBD-AF28-6229D8EF5470}" type="presOf" srcId="{E9878239-6E71-43F0-ADA1-E92AD4AB5D1D}" destId="{DCE03F17-CD84-4EFE-B66E-6B42D792890B}" srcOrd="0" destOrd="0" presId="urn:microsoft.com/office/officeart/2005/8/layout/process2"/>
    <dgm:cxn modelId="{15D7E1E0-0087-45BE-9838-C9716B79EAAF}" type="presOf" srcId="{0B77A3E0-BE57-469D-B7CE-0956DE9972AA}" destId="{B84A0D4A-A8CD-440C-9AE9-327EFFC809EE}"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AFA01516-1FA7-4099-AF03-CAE4A2FB456B}" type="presOf" srcId="{B5BB3B02-06CC-4149-B5ED-26AAC6933AF4}" destId="{541F9760-59AD-4815-84A3-A765CEAF828B}" srcOrd="1"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FA759616-0473-4245-BE5B-F92ABF6F9340}" type="presOf" srcId="{E4BCB6BB-D685-4356-800C-571EB6280F0E}" destId="{9B1CEACE-12C1-4E19-BC9B-F2007749239B}"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C728EF11-3AF5-42DF-888E-99B637CC50B1}" type="presOf" srcId="{E9878239-6E71-43F0-ADA1-E92AD4AB5D1D}" destId="{7047B67C-1F4D-485D-8943-55D62503ABC2}" srcOrd="1" destOrd="0" presId="urn:microsoft.com/office/officeart/2005/8/layout/process2"/>
    <dgm:cxn modelId="{DFA95C03-4D68-4DAD-9864-5A43CBA14E01}" type="presParOf" srcId="{B31EEDEE-8108-406E-A800-18B5A64916B7}" destId="{00BB0915-5BC5-4668-8C3B-7C3EA063C131}" srcOrd="0" destOrd="0" presId="urn:microsoft.com/office/officeart/2005/8/layout/process2"/>
    <dgm:cxn modelId="{7403CAD9-FE0B-4883-8AA5-C98B2EC5B919}" type="presParOf" srcId="{B31EEDEE-8108-406E-A800-18B5A64916B7}" destId="{65F41CA7-6A10-4773-B602-485F2AA41B71}" srcOrd="1" destOrd="0" presId="urn:microsoft.com/office/officeart/2005/8/layout/process2"/>
    <dgm:cxn modelId="{45648BC0-1F98-41BA-A36D-36AB8C242363}" type="presParOf" srcId="{65F41CA7-6A10-4773-B602-485F2AA41B71}" destId="{B4A4EAB2-E049-428C-BBE3-0738A86E1D74}" srcOrd="0" destOrd="0" presId="urn:microsoft.com/office/officeart/2005/8/layout/process2"/>
    <dgm:cxn modelId="{B2BA15DE-9372-4859-A6D3-7490A71DC941}" type="presParOf" srcId="{B31EEDEE-8108-406E-A800-18B5A64916B7}" destId="{62FB4B6D-6365-4FA1-84A9-FB0D939BFFE3}" srcOrd="2" destOrd="0" presId="urn:microsoft.com/office/officeart/2005/8/layout/process2"/>
    <dgm:cxn modelId="{6BEABE81-C483-44B1-A248-02E0A74613BF}" type="presParOf" srcId="{B31EEDEE-8108-406E-A800-18B5A64916B7}" destId="{DCE03F17-CD84-4EFE-B66E-6B42D792890B}" srcOrd="3" destOrd="0" presId="urn:microsoft.com/office/officeart/2005/8/layout/process2"/>
    <dgm:cxn modelId="{27E20AE8-9303-446C-A615-B22297A9FBF4}" type="presParOf" srcId="{DCE03F17-CD84-4EFE-B66E-6B42D792890B}" destId="{7047B67C-1F4D-485D-8943-55D62503ABC2}" srcOrd="0" destOrd="0" presId="urn:microsoft.com/office/officeart/2005/8/layout/process2"/>
    <dgm:cxn modelId="{FAD465E1-9B85-4F7E-BE69-60A8FA3BB07C}" type="presParOf" srcId="{B31EEDEE-8108-406E-A800-18B5A64916B7}" destId="{9B1CEACE-12C1-4E19-BC9B-F2007749239B}" srcOrd="4" destOrd="0" presId="urn:microsoft.com/office/officeart/2005/8/layout/process2"/>
    <dgm:cxn modelId="{97DD6EB0-C947-4058-A230-7D6A798168AD}" type="presParOf" srcId="{B31EEDEE-8108-406E-A800-18B5A64916B7}" destId="{ED11B7E8-7BAD-4554-9204-B0D78EE8E7E3}" srcOrd="5" destOrd="0" presId="urn:microsoft.com/office/officeart/2005/8/layout/process2"/>
    <dgm:cxn modelId="{1F322644-B5E5-40EC-9FE7-F8D37F5BF14A}" type="presParOf" srcId="{ED11B7E8-7BAD-4554-9204-B0D78EE8E7E3}" destId="{541F9760-59AD-4815-84A3-A765CEAF828B}" srcOrd="0" destOrd="0" presId="urn:microsoft.com/office/officeart/2005/8/layout/process2"/>
    <dgm:cxn modelId="{0EBAA4AF-D913-4FEC-922A-9EB465D866A7}" type="presParOf" srcId="{B31EEDEE-8108-406E-A800-18B5A64916B7}" destId="{B6B05054-D108-4BB8-A952-E029B3C328D8}" srcOrd="6" destOrd="0" presId="urn:microsoft.com/office/officeart/2005/8/layout/process2"/>
    <dgm:cxn modelId="{4DCBA937-282F-46F6-9406-44C6414E8092}" type="presParOf" srcId="{B31EEDEE-8108-406E-A800-18B5A64916B7}" destId="{B84A0D4A-A8CD-440C-9AE9-327EFFC809EE}" srcOrd="7" destOrd="0" presId="urn:microsoft.com/office/officeart/2005/8/layout/process2"/>
    <dgm:cxn modelId="{150B5770-5FE1-4AFC-A120-747ACE450603}" type="presParOf" srcId="{B84A0D4A-A8CD-440C-9AE9-327EFFC809EE}" destId="{9B8AC54C-6F90-4095-935C-E7DD9411D4C0}" srcOrd="0" destOrd="0" presId="urn:microsoft.com/office/officeart/2005/8/layout/process2"/>
    <dgm:cxn modelId="{578FA2FE-0046-49D2-957E-1A245FD54D9F}"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35DC99CC-2BE9-495E-B881-1FF4304EF1AE}" type="presOf" srcId="{B5BB3B02-06CC-4149-B5ED-26AAC6933AF4}" destId="{ED11B7E8-7BAD-4554-9204-B0D78EE8E7E3}"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6F7C7470-B27A-4B34-A80D-16B178DB3D95}" type="presOf" srcId="{2E0FE500-CF32-4491-A8B0-71B52E28FDAD}" destId="{B6B05054-D108-4BB8-A952-E029B3C328D8}" srcOrd="0" destOrd="0" presId="urn:microsoft.com/office/officeart/2005/8/layout/process2"/>
    <dgm:cxn modelId="{06B3E9F8-5374-4F35-A941-68A20C18ECFB}" type="presOf" srcId="{DA85FDD7-1675-4060-91F4-EEDC0633CA13}" destId="{00BB0915-5BC5-4668-8C3B-7C3EA063C131}" srcOrd="0" destOrd="0" presId="urn:microsoft.com/office/officeart/2005/8/layout/process2"/>
    <dgm:cxn modelId="{CBEDF317-4107-440E-ADA1-49251AA94962}" type="presOf" srcId="{E9878239-6E71-43F0-ADA1-E92AD4AB5D1D}" destId="{DCE03F17-CD84-4EFE-B66E-6B42D792890B}"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6CD7EF5C-1E9D-49A8-9103-B3DD3D89BB47}" type="presOf" srcId="{AE65DDA0-BF4F-4EC6-BCE5-42973B7842F1}" destId="{B4A4EAB2-E049-428C-BBE3-0738A86E1D74}" srcOrd="1" destOrd="0" presId="urn:microsoft.com/office/officeart/2005/8/layout/process2"/>
    <dgm:cxn modelId="{78A94331-9158-4B8C-8B05-92EA4D68C51F}" type="presOf" srcId="{AE65DDA0-BF4F-4EC6-BCE5-42973B7842F1}" destId="{65F41CA7-6A10-4773-B602-485F2AA41B71}" srcOrd="0" destOrd="0" presId="urn:microsoft.com/office/officeart/2005/8/layout/process2"/>
    <dgm:cxn modelId="{67815294-5A1E-4A2E-A1E1-C807ED54E924}" type="presOf" srcId="{E4BCB6BB-D685-4356-800C-571EB6280F0E}" destId="{9B1CEACE-12C1-4E19-BC9B-F2007749239B}" srcOrd="0" destOrd="0" presId="urn:microsoft.com/office/officeart/2005/8/layout/process2"/>
    <dgm:cxn modelId="{6D6A4261-ADCA-4A9C-8B7E-85CC7A4454CC}" type="presOf" srcId="{0B77A3E0-BE57-469D-B7CE-0956DE9972AA}" destId="{B84A0D4A-A8CD-440C-9AE9-327EFFC809EE}" srcOrd="0" destOrd="0" presId="urn:microsoft.com/office/officeart/2005/8/layout/process2"/>
    <dgm:cxn modelId="{F997BC81-37F4-4D5D-AA07-86A107D240C8}" type="presOf" srcId="{16432E35-BCDE-4EC0-9053-74150D8746BD}" destId="{B31EEDEE-8108-406E-A800-18B5A64916B7}"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4C215883-FC02-4230-AB62-EFF57147A7A4}" srcId="{16432E35-BCDE-4EC0-9053-74150D8746BD}" destId="{00A8C860-C1DF-45E9-8054-9A4EFD710E56}" srcOrd="1" destOrd="0" parTransId="{2D6404B2-D759-45B9-900A-86A992415D05}" sibTransId="{E9878239-6E71-43F0-ADA1-E92AD4AB5D1D}"/>
    <dgm:cxn modelId="{007B6C9D-F59E-4060-8ECD-32B1334DE520}" type="presOf" srcId="{00A8C860-C1DF-45E9-8054-9A4EFD710E56}" destId="{62FB4B6D-6365-4FA1-84A9-FB0D939BFFE3}" srcOrd="0" destOrd="0" presId="urn:microsoft.com/office/officeart/2005/8/layout/process2"/>
    <dgm:cxn modelId="{A749E84F-F71D-4B63-9EEF-F48BE9244322}" type="presOf" srcId="{FA27738F-01C6-4BAF-9739-79CEE97260A0}" destId="{AE06EEA3-B618-4263-8472-E8E42EA02CBD}" srcOrd="0" destOrd="0" presId="urn:microsoft.com/office/officeart/2005/8/layout/process2"/>
    <dgm:cxn modelId="{51CE8C93-0B02-408C-86BC-C37438DD205A}" type="presOf" srcId="{E9878239-6E71-43F0-ADA1-E92AD4AB5D1D}" destId="{7047B67C-1F4D-485D-8943-55D62503ABC2}" srcOrd="1"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76A46FA0-CAC9-4CD1-ADAC-6E2C54E6D2CD}" type="presOf" srcId="{0B77A3E0-BE57-469D-B7CE-0956DE9972AA}" destId="{9B8AC54C-6F90-4095-935C-E7DD9411D4C0}" srcOrd="1" destOrd="0" presId="urn:microsoft.com/office/officeart/2005/8/layout/process2"/>
    <dgm:cxn modelId="{142EAF4B-2E8A-4C2C-84B4-F195F2E63915}" type="presOf" srcId="{B5BB3B02-06CC-4149-B5ED-26AAC6933AF4}" destId="{541F9760-59AD-4815-84A3-A765CEAF828B}" srcOrd="1" destOrd="0" presId="urn:microsoft.com/office/officeart/2005/8/layout/process2"/>
    <dgm:cxn modelId="{E9EDFC2F-FAD7-4FB0-B45B-9353DC4D1FA8}" type="presParOf" srcId="{B31EEDEE-8108-406E-A800-18B5A64916B7}" destId="{00BB0915-5BC5-4668-8C3B-7C3EA063C131}" srcOrd="0" destOrd="0" presId="urn:microsoft.com/office/officeart/2005/8/layout/process2"/>
    <dgm:cxn modelId="{255CA975-552E-4BD3-918B-ECF92BACFBF9}" type="presParOf" srcId="{B31EEDEE-8108-406E-A800-18B5A64916B7}" destId="{65F41CA7-6A10-4773-B602-485F2AA41B71}" srcOrd="1" destOrd="0" presId="urn:microsoft.com/office/officeart/2005/8/layout/process2"/>
    <dgm:cxn modelId="{9567F537-5267-478B-9F1E-9BDE0B4DEC9D}" type="presParOf" srcId="{65F41CA7-6A10-4773-B602-485F2AA41B71}" destId="{B4A4EAB2-E049-428C-BBE3-0738A86E1D74}" srcOrd="0" destOrd="0" presId="urn:microsoft.com/office/officeart/2005/8/layout/process2"/>
    <dgm:cxn modelId="{B7698C69-C368-485F-964F-CDFC326E8963}" type="presParOf" srcId="{B31EEDEE-8108-406E-A800-18B5A64916B7}" destId="{62FB4B6D-6365-4FA1-84A9-FB0D939BFFE3}" srcOrd="2" destOrd="0" presId="urn:microsoft.com/office/officeart/2005/8/layout/process2"/>
    <dgm:cxn modelId="{93594D97-1F08-4654-AD54-DA751C452C16}" type="presParOf" srcId="{B31EEDEE-8108-406E-A800-18B5A64916B7}" destId="{DCE03F17-CD84-4EFE-B66E-6B42D792890B}" srcOrd="3" destOrd="0" presId="urn:microsoft.com/office/officeart/2005/8/layout/process2"/>
    <dgm:cxn modelId="{0112EA8A-0469-48A7-BA0F-1B89595AF866}" type="presParOf" srcId="{DCE03F17-CD84-4EFE-B66E-6B42D792890B}" destId="{7047B67C-1F4D-485D-8943-55D62503ABC2}" srcOrd="0" destOrd="0" presId="urn:microsoft.com/office/officeart/2005/8/layout/process2"/>
    <dgm:cxn modelId="{35DCCEF1-A0BE-402B-9D49-04A6C4835C41}" type="presParOf" srcId="{B31EEDEE-8108-406E-A800-18B5A64916B7}" destId="{9B1CEACE-12C1-4E19-BC9B-F2007749239B}" srcOrd="4" destOrd="0" presId="urn:microsoft.com/office/officeart/2005/8/layout/process2"/>
    <dgm:cxn modelId="{D79CEC70-6305-497F-A427-9895A2502397}" type="presParOf" srcId="{B31EEDEE-8108-406E-A800-18B5A64916B7}" destId="{ED11B7E8-7BAD-4554-9204-B0D78EE8E7E3}" srcOrd="5" destOrd="0" presId="urn:microsoft.com/office/officeart/2005/8/layout/process2"/>
    <dgm:cxn modelId="{C591BC17-6E04-43AB-8716-C455A8421D55}" type="presParOf" srcId="{ED11B7E8-7BAD-4554-9204-B0D78EE8E7E3}" destId="{541F9760-59AD-4815-84A3-A765CEAF828B}" srcOrd="0" destOrd="0" presId="urn:microsoft.com/office/officeart/2005/8/layout/process2"/>
    <dgm:cxn modelId="{BD240D56-1B8C-4DFC-BBE9-373AC3807B50}" type="presParOf" srcId="{B31EEDEE-8108-406E-A800-18B5A64916B7}" destId="{B6B05054-D108-4BB8-A952-E029B3C328D8}" srcOrd="6" destOrd="0" presId="urn:microsoft.com/office/officeart/2005/8/layout/process2"/>
    <dgm:cxn modelId="{7F4E68B4-980E-4DF1-86BF-99692DE79039}" type="presParOf" srcId="{B31EEDEE-8108-406E-A800-18B5A64916B7}" destId="{B84A0D4A-A8CD-440C-9AE9-327EFFC809EE}" srcOrd="7" destOrd="0" presId="urn:microsoft.com/office/officeart/2005/8/layout/process2"/>
    <dgm:cxn modelId="{4CEDC054-3CB3-47A5-860B-258120864E87}" type="presParOf" srcId="{B84A0D4A-A8CD-440C-9AE9-327EFFC809EE}" destId="{9B8AC54C-6F90-4095-935C-E7DD9411D4C0}" srcOrd="0" destOrd="0" presId="urn:microsoft.com/office/officeart/2005/8/layout/process2"/>
    <dgm:cxn modelId="{4A81DD9B-FFA6-4725-9E11-510DD8CCF9B6}"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7991CB6-351A-4479-BCB3-E35C172AFECD}" type="doc">
      <dgm:prSet loTypeId="urn:microsoft.com/office/officeart/2005/8/layout/radial4" loCatId="relationship" qsTypeId="urn:microsoft.com/office/officeart/2005/8/quickstyle/3d1" qsCatId="3D" csTypeId="urn:microsoft.com/office/officeart/2005/8/colors/colorful4" csCatId="colorful" phldr="1"/>
      <dgm:spPr/>
      <dgm:t>
        <a:bodyPr/>
        <a:lstStyle/>
        <a:p>
          <a:endParaRPr lang="en-US"/>
        </a:p>
      </dgm:t>
    </dgm:pt>
    <dgm:pt modelId="{3F991C47-5F3A-41A8-8BF6-79CF738D55E9}">
      <dgm:prSet phldrT="[Text]" custT="1"/>
      <dgm:spPr/>
      <dgm:t>
        <a:bodyPr/>
        <a:lstStyle/>
        <a:p>
          <a:r>
            <a:rPr lang="fa-IR" sz="3200" dirty="0" smtClean="0">
              <a:cs typeface="B Nazanin" panose="00000400000000000000" pitchFamily="2" charset="-78"/>
            </a:rPr>
            <a:t>ارتباط بین کلمات سوره</a:t>
          </a:r>
          <a:endParaRPr lang="en-US" sz="3200" dirty="0">
            <a:cs typeface="B Nazanin" panose="00000400000000000000" pitchFamily="2" charset="-78"/>
          </a:endParaRPr>
        </a:p>
      </dgm:t>
    </dgm:pt>
    <dgm:pt modelId="{EA8FECDE-6C46-4630-8C28-B61A9993B341}" type="parTrans" cxnId="{0634225C-6766-4D12-9115-0A1E4403A256}">
      <dgm:prSet/>
      <dgm:spPr/>
      <dgm:t>
        <a:bodyPr/>
        <a:lstStyle/>
        <a:p>
          <a:endParaRPr lang="en-US" sz="2800">
            <a:cs typeface="B Nazanin" panose="00000400000000000000" pitchFamily="2" charset="-78"/>
          </a:endParaRPr>
        </a:p>
      </dgm:t>
    </dgm:pt>
    <dgm:pt modelId="{3B1F76E4-4857-489D-8F5E-1201118DA22E}" type="sibTrans" cxnId="{0634225C-6766-4D12-9115-0A1E4403A256}">
      <dgm:prSet/>
      <dgm:spPr/>
      <dgm:t>
        <a:bodyPr/>
        <a:lstStyle/>
        <a:p>
          <a:endParaRPr lang="en-US" sz="2800">
            <a:cs typeface="B Nazanin" panose="00000400000000000000" pitchFamily="2" charset="-78"/>
          </a:endParaRPr>
        </a:p>
      </dgm:t>
    </dgm:pt>
    <dgm:pt modelId="{2C8AC898-669E-4CFF-B80F-28E878E4E5FE}">
      <dgm:prSet phldrT="[Text]" custT="1"/>
      <dgm:spPr/>
      <dgm:t>
        <a:bodyPr/>
        <a:lstStyle/>
        <a:p>
          <a:r>
            <a:rPr lang="fa-IR" sz="3200" dirty="0" smtClean="0">
              <a:cs typeface="B Nazanin" panose="00000400000000000000" pitchFamily="2" charset="-78"/>
            </a:rPr>
            <a:t>الف) اعراب سوره</a:t>
          </a:r>
          <a:endParaRPr lang="en-US" sz="32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A7AEDA9D-9612-4183-BEE6-CF083C740652}" type="parTrans" cxnId="{03855C67-7B5F-4051-9883-4A16A79A839B}">
      <dgm:prSet custT="1"/>
      <dgm:spPr/>
      <dgm:t>
        <a:bodyPr/>
        <a:lstStyle/>
        <a:p>
          <a:endParaRPr lang="en-US" sz="2800">
            <a:cs typeface="B Nazanin" panose="00000400000000000000" pitchFamily="2" charset="-78"/>
          </a:endParaRPr>
        </a:p>
      </dgm:t>
    </dgm:pt>
    <dgm:pt modelId="{9275736A-9846-40A8-AA3B-14C05A88B22F}" type="sibTrans" cxnId="{03855C67-7B5F-4051-9883-4A16A79A839B}">
      <dgm:prSet/>
      <dgm:spPr/>
      <dgm:t>
        <a:bodyPr/>
        <a:lstStyle/>
        <a:p>
          <a:endParaRPr lang="en-US" sz="2800">
            <a:cs typeface="B Nazanin" panose="00000400000000000000" pitchFamily="2" charset="-78"/>
          </a:endParaRPr>
        </a:p>
      </dgm:t>
    </dgm:pt>
    <dgm:pt modelId="{D5F31119-8737-40F7-8325-58B332CD3027}">
      <dgm:prSet phldrT="[Text]" custT="1"/>
      <dgm:spPr/>
      <dgm:t>
        <a:bodyPr/>
        <a:lstStyle/>
        <a:p>
          <a:r>
            <a:rPr lang="fa-IR" sz="2800" dirty="0" smtClean="0">
              <a:cs typeface="B Nazanin" panose="00000400000000000000" pitchFamily="2" charset="-78"/>
            </a:rPr>
            <a:t>ب) تصویرسازی کلمات در ارتباط با هم</a:t>
          </a:r>
          <a:endParaRPr lang="en-US" sz="28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6378E42-20A1-4F3F-AC1F-BB476DA8839E}" type="parTrans" cxnId="{43EF6037-041C-4CA3-895E-CF1B98A897BA}">
      <dgm:prSet custT="1"/>
      <dgm:spPr/>
      <dgm:t>
        <a:bodyPr/>
        <a:lstStyle/>
        <a:p>
          <a:endParaRPr lang="en-US" sz="2800">
            <a:cs typeface="B Nazanin" panose="00000400000000000000" pitchFamily="2" charset="-78"/>
          </a:endParaRPr>
        </a:p>
      </dgm:t>
    </dgm:pt>
    <dgm:pt modelId="{78DBB974-53B7-4778-9D3E-4B847B8395A6}" type="sibTrans" cxnId="{43EF6037-041C-4CA3-895E-CF1B98A897BA}">
      <dgm:prSet/>
      <dgm:spPr/>
      <dgm:t>
        <a:bodyPr/>
        <a:lstStyle/>
        <a:p>
          <a:endParaRPr lang="en-US" sz="2800">
            <a:cs typeface="B Nazanin" panose="00000400000000000000" pitchFamily="2" charset="-78"/>
          </a:endParaRPr>
        </a:p>
      </dgm:t>
    </dgm:pt>
    <dgm:pt modelId="{9560559F-79F1-48EE-B131-879D40124D58}" type="pres">
      <dgm:prSet presAssocID="{87991CB6-351A-4479-BCB3-E35C172AFECD}" presName="cycle" presStyleCnt="0">
        <dgm:presLayoutVars>
          <dgm:chMax val="1"/>
          <dgm:dir val="rev"/>
          <dgm:animLvl val="ctr"/>
          <dgm:resizeHandles val="exact"/>
        </dgm:presLayoutVars>
      </dgm:prSet>
      <dgm:spPr/>
      <dgm:t>
        <a:bodyPr/>
        <a:lstStyle/>
        <a:p>
          <a:endParaRPr lang="en-US"/>
        </a:p>
      </dgm:t>
    </dgm:pt>
    <dgm:pt modelId="{8220E735-714C-4CB2-BFC4-9E1BC2E4A377}" type="pres">
      <dgm:prSet presAssocID="{3F991C47-5F3A-41A8-8BF6-79CF738D55E9}" presName="centerShape" presStyleLbl="node0" presStyleIdx="0" presStyleCnt="1"/>
      <dgm:spPr/>
      <dgm:t>
        <a:bodyPr/>
        <a:lstStyle/>
        <a:p>
          <a:endParaRPr lang="en-US"/>
        </a:p>
      </dgm:t>
    </dgm:pt>
    <dgm:pt modelId="{E0A8E570-0D9F-4799-BB37-EE7560549467}" type="pres">
      <dgm:prSet presAssocID="{A7AEDA9D-9612-4183-BEE6-CF083C740652}" presName="parTrans" presStyleLbl="bgSibTrans2D1" presStyleIdx="0" presStyleCnt="2"/>
      <dgm:spPr/>
      <dgm:t>
        <a:bodyPr/>
        <a:lstStyle/>
        <a:p>
          <a:endParaRPr lang="en-US"/>
        </a:p>
      </dgm:t>
    </dgm:pt>
    <dgm:pt modelId="{FDF444E6-BFEA-4495-BFD6-866A9FC63CD4}" type="pres">
      <dgm:prSet presAssocID="{2C8AC898-669E-4CFF-B80F-28E878E4E5FE}" presName="node" presStyleLbl="node1" presStyleIdx="0" presStyleCnt="2">
        <dgm:presLayoutVars>
          <dgm:bulletEnabled val="1"/>
        </dgm:presLayoutVars>
      </dgm:prSet>
      <dgm:spPr/>
      <dgm:t>
        <a:bodyPr/>
        <a:lstStyle/>
        <a:p>
          <a:endParaRPr lang="en-US"/>
        </a:p>
      </dgm:t>
    </dgm:pt>
    <dgm:pt modelId="{4B5FCB40-619B-4842-AAEA-0F04232207E0}" type="pres">
      <dgm:prSet presAssocID="{C6378E42-20A1-4F3F-AC1F-BB476DA8839E}" presName="parTrans" presStyleLbl="bgSibTrans2D1" presStyleIdx="1" presStyleCnt="2"/>
      <dgm:spPr/>
      <dgm:t>
        <a:bodyPr/>
        <a:lstStyle/>
        <a:p>
          <a:endParaRPr lang="en-US"/>
        </a:p>
      </dgm:t>
    </dgm:pt>
    <dgm:pt modelId="{4995C0A1-2172-4D27-86C3-CF0E3E889097}" type="pres">
      <dgm:prSet presAssocID="{D5F31119-8737-40F7-8325-58B332CD3027}" presName="node" presStyleLbl="node1" presStyleIdx="1" presStyleCnt="2">
        <dgm:presLayoutVars>
          <dgm:bulletEnabled val="1"/>
        </dgm:presLayoutVars>
      </dgm:prSet>
      <dgm:spPr/>
      <dgm:t>
        <a:bodyPr/>
        <a:lstStyle/>
        <a:p>
          <a:endParaRPr lang="en-US"/>
        </a:p>
      </dgm:t>
    </dgm:pt>
  </dgm:ptLst>
  <dgm:cxnLst>
    <dgm:cxn modelId="{218FDD5A-B653-44AF-8D7A-9600119948BC}" type="presOf" srcId="{87991CB6-351A-4479-BCB3-E35C172AFECD}" destId="{9560559F-79F1-48EE-B131-879D40124D58}" srcOrd="0" destOrd="0" presId="urn:microsoft.com/office/officeart/2005/8/layout/radial4"/>
    <dgm:cxn modelId="{B289D811-4C21-4C02-BE12-78411889929C}" type="presOf" srcId="{D5F31119-8737-40F7-8325-58B332CD3027}" destId="{4995C0A1-2172-4D27-86C3-CF0E3E889097}" srcOrd="0" destOrd="0" presId="urn:microsoft.com/office/officeart/2005/8/layout/radial4"/>
    <dgm:cxn modelId="{0634225C-6766-4D12-9115-0A1E4403A256}" srcId="{87991CB6-351A-4479-BCB3-E35C172AFECD}" destId="{3F991C47-5F3A-41A8-8BF6-79CF738D55E9}" srcOrd="0" destOrd="0" parTransId="{EA8FECDE-6C46-4630-8C28-B61A9993B341}" sibTransId="{3B1F76E4-4857-489D-8F5E-1201118DA22E}"/>
    <dgm:cxn modelId="{03855C67-7B5F-4051-9883-4A16A79A839B}" srcId="{3F991C47-5F3A-41A8-8BF6-79CF738D55E9}" destId="{2C8AC898-669E-4CFF-B80F-28E878E4E5FE}" srcOrd="0" destOrd="0" parTransId="{A7AEDA9D-9612-4183-BEE6-CF083C740652}" sibTransId="{9275736A-9846-40A8-AA3B-14C05A88B22F}"/>
    <dgm:cxn modelId="{B15E412E-2D78-4360-865C-7181F2DE8B2A}" type="presOf" srcId="{3F991C47-5F3A-41A8-8BF6-79CF738D55E9}" destId="{8220E735-714C-4CB2-BFC4-9E1BC2E4A377}" srcOrd="0" destOrd="0" presId="urn:microsoft.com/office/officeart/2005/8/layout/radial4"/>
    <dgm:cxn modelId="{43EF6037-041C-4CA3-895E-CF1B98A897BA}" srcId="{3F991C47-5F3A-41A8-8BF6-79CF738D55E9}" destId="{D5F31119-8737-40F7-8325-58B332CD3027}" srcOrd="1" destOrd="0" parTransId="{C6378E42-20A1-4F3F-AC1F-BB476DA8839E}" sibTransId="{78DBB974-53B7-4778-9D3E-4B847B8395A6}"/>
    <dgm:cxn modelId="{A4C99146-2721-4C1E-9981-55507C739BAF}" type="presOf" srcId="{C6378E42-20A1-4F3F-AC1F-BB476DA8839E}" destId="{4B5FCB40-619B-4842-AAEA-0F04232207E0}" srcOrd="0" destOrd="0" presId="urn:microsoft.com/office/officeart/2005/8/layout/radial4"/>
    <dgm:cxn modelId="{19EA13EF-B312-4A5F-9D32-DA1B094A4EE4}" type="presOf" srcId="{2C8AC898-669E-4CFF-B80F-28E878E4E5FE}" destId="{FDF444E6-BFEA-4495-BFD6-866A9FC63CD4}" srcOrd="0" destOrd="0" presId="urn:microsoft.com/office/officeart/2005/8/layout/radial4"/>
    <dgm:cxn modelId="{AA57F726-8468-494C-A2E0-E22DCA31F7E2}" type="presOf" srcId="{A7AEDA9D-9612-4183-BEE6-CF083C740652}" destId="{E0A8E570-0D9F-4799-BB37-EE7560549467}" srcOrd="0" destOrd="0" presId="urn:microsoft.com/office/officeart/2005/8/layout/radial4"/>
    <dgm:cxn modelId="{5A6B3ABE-873D-42B6-83B2-A06E891D79FF}" type="presParOf" srcId="{9560559F-79F1-48EE-B131-879D40124D58}" destId="{8220E735-714C-4CB2-BFC4-9E1BC2E4A377}" srcOrd="0" destOrd="0" presId="urn:microsoft.com/office/officeart/2005/8/layout/radial4"/>
    <dgm:cxn modelId="{DE4EE230-43D1-4DED-9856-2448DB5C9706}" type="presParOf" srcId="{9560559F-79F1-48EE-B131-879D40124D58}" destId="{E0A8E570-0D9F-4799-BB37-EE7560549467}" srcOrd="1" destOrd="0" presId="urn:microsoft.com/office/officeart/2005/8/layout/radial4"/>
    <dgm:cxn modelId="{973C5E76-1818-4CC3-A66F-D101A50317DE}" type="presParOf" srcId="{9560559F-79F1-48EE-B131-879D40124D58}" destId="{FDF444E6-BFEA-4495-BFD6-866A9FC63CD4}" srcOrd="2" destOrd="0" presId="urn:microsoft.com/office/officeart/2005/8/layout/radial4"/>
    <dgm:cxn modelId="{C65265D6-4D16-45F2-8E26-CC5BBD7F891A}" type="presParOf" srcId="{9560559F-79F1-48EE-B131-879D40124D58}" destId="{4B5FCB40-619B-4842-AAEA-0F04232207E0}" srcOrd="3" destOrd="0" presId="urn:microsoft.com/office/officeart/2005/8/layout/radial4"/>
    <dgm:cxn modelId="{963ACDB1-285C-47BB-9960-F0C44B47F8A4}" type="presParOf" srcId="{9560559F-79F1-48EE-B131-879D40124D58}" destId="{4995C0A1-2172-4D27-86C3-CF0E3E889097}" srcOrd="4"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FED2F812-744D-485A-893B-92F53FE8FDA5}" type="presOf" srcId="{16432E35-BCDE-4EC0-9053-74150D8746BD}" destId="{B31EEDEE-8108-406E-A800-18B5A64916B7}"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88C88BBE-EC6E-43B3-B32F-9512BE601693}" type="presOf" srcId="{DA85FDD7-1675-4060-91F4-EEDC0633CA13}" destId="{00BB0915-5BC5-4668-8C3B-7C3EA063C131}" srcOrd="0" destOrd="0" presId="urn:microsoft.com/office/officeart/2005/8/layout/process2"/>
    <dgm:cxn modelId="{C2A7279E-CF4A-45F4-8A7E-C57E3EB84F77}" type="presOf" srcId="{E4BCB6BB-D685-4356-800C-571EB6280F0E}" destId="{9B1CEACE-12C1-4E19-BC9B-F2007749239B}" srcOrd="0" destOrd="0" presId="urn:microsoft.com/office/officeart/2005/8/layout/process2"/>
    <dgm:cxn modelId="{C20F2724-80C0-4B0B-BC3C-8FE6D24A2920}" type="presOf" srcId="{2E0FE500-CF32-4491-A8B0-71B52E28FDAD}" destId="{B6B05054-D108-4BB8-A952-E029B3C328D8}" srcOrd="0" destOrd="0" presId="urn:microsoft.com/office/officeart/2005/8/layout/process2"/>
    <dgm:cxn modelId="{5EAAF43B-53AA-4545-A727-5A5DCF168206}" type="presOf" srcId="{AE65DDA0-BF4F-4EC6-BCE5-42973B7842F1}" destId="{B4A4EAB2-E049-428C-BBE3-0738A86E1D74}" srcOrd="1" destOrd="0" presId="urn:microsoft.com/office/officeart/2005/8/layout/process2"/>
    <dgm:cxn modelId="{5ADF9C9C-9898-40DC-9092-08CF6215E10E}" type="presOf" srcId="{AE65DDA0-BF4F-4EC6-BCE5-42973B7842F1}" destId="{65F41CA7-6A10-4773-B602-485F2AA41B71}" srcOrd="0" destOrd="0" presId="urn:microsoft.com/office/officeart/2005/8/layout/process2"/>
    <dgm:cxn modelId="{4E234423-BC79-4408-A019-F24D84056B3D}" type="presOf" srcId="{B5BB3B02-06CC-4149-B5ED-26AAC6933AF4}" destId="{ED11B7E8-7BAD-4554-9204-B0D78EE8E7E3}" srcOrd="0" destOrd="0" presId="urn:microsoft.com/office/officeart/2005/8/layout/process2"/>
    <dgm:cxn modelId="{B4756E06-6E4F-4637-85EB-1A5EC26B255C}" type="presOf" srcId="{FA27738F-01C6-4BAF-9739-79CEE97260A0}" destId="{AE06EEA3-B618-4263-8472-E8E42EA02CBD}" srcOrd="0" destOrd="0" presId="urn:microsoft.com/office/officeart/2005/8/layout/process2"/>
    <dgm:cxn modelId="{12489A0A-A3C7-48FA-A62B-CCFB1C2CC9E7}" type="presOf" srcId="{0B77A3E0-BE57-469D-B7CE-0956DE9972AA}" destId="{9B8AC54C-6F90-4095-935C-E7DD9411D4C0}" srcOrd="1" destOrd="0" presId="urn:microsoft.com/office/officeart/2005/8/layout/process2"/>
    <dgm:cxn modelId="{A801ECA5-6BE6-4A4A-8125-BDAAF3CC2C15}" type="presOf" srcId="{E9878239-6E71-43F0-ADA1-E92AD4AB5D1D}" destId="{7047B67C-1F4D-485D-8943-55D62503ABC2}" srcOrd="1"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8E5D1515-2FBE-41ED-9083-F5552E1D9DB6}" type="presOf" srcId="{E9878239-6E71-43F0-ADA1-E92AD4AB5D1D}" destId="{DCE03F17-CD84-4EFE-B66E-6B42D792890B}"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4C215883-FC02-4230-AB62-EFF57147A7A4}" srcId="{16432E35-BCDE-4EC0-9053-74150D8746BD}" destId="{00A8C860-C1DF-45E9-8054-9A4EFD710E56}" srcOrd="1" destOrd="0" parTransId="{2D6404B2-D759-45B9-900A-86A992415D05}" sibTransId="{E9878239-6E71-43F0-ADA1-E92AD4AB5D1D}"/>
    <dgm:cxn modelId="{20F4209D-149D-441D-845D-B47706770736}" type="presOf" srcId="{00A8C860-C1DF-45E9-8054-9A4EFD710E56}" destId="{62FB4B6D-6365-4FA1-84A9-FB0D939BFFE3}" srcOrd="0" destOrd="0" presId="urn:microsoft.com/office/officeart/2005/8/layout/process2"/>
    <dgm:cxn modelId="{CC95D074-BA93-4A56-8473-B372A33DC8D5}" type="presOf" srcId="{B5BB3B02-06CC-4149-B5ED-26AAC6933AF4}" destId="{541F9760-59AD-4815-84A3-A765CEAF828B}" srcOrd="1"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4D377DD7-FB79-4569-AF6A-4559065AD77A}" type="presOf" srcId="{0B77A3E0-BE57-469D-B7CE-0956DE9972AA}" destId="{B84A0D4A-A8CD-440C-9AE9-327EFFC809EE}" srcOrd="0" destOrd="0" presId="urn:microsoft.com/office/officeart/2005/8/layout/process2"/>
    <dgm:cxn modelId="{C957A7A4-2ED2-4C79-A6F8-F45AD71D6E87}" type="presParOf" srcId="{B31EEDEE-8108-406E-A800-18B5A64916B7}" destId="{00BB0915-5BC5-4668-8C3B-7C3EA063C131}" srcOrd="0" destOrd="0" presId="urn:microsoft.com/office/officeart/2005/8/layout/process2"/>
    <dgm:cxn modelId="{873B15E7-EF73-4BCA-B0C8-40B11D416291}" type="presParOf" srcId="{B31EEDEE-8108-406E-A800-18B5A64916B7}" destId="{65F41CA7-6A10-4773-B602-485F2AA41B71}" srcOrd="1" destOrd="0" presId="urn:microsoft.com/office/officeart/2005/8/layout/process2"/>
    <dgm:cxn modelId="{3B42AC2D-6E5C-4D0D-B969-0215EDD48015}" type="presParOf" srcId="{65F41CA7-6A10-4773-B602-485F2AA41B71}" destId="{B4A4EAB2-E049-428C-BBE3-0738A86E1D74}" srcOrd="0" destOrd="0" presId="urn:microsoft.com/office/officeart/2005/8/layout/process2"/>
    <dgm:cxn modelId="{FE8B9683-8750-4ABC-A5A1-ED418659CF14}" type="presParOf" srcId="{B31EEDEE-8108-406E-A800-18B5A64916B7}" destId="{62FB4B6D-6365-4FA1-84A9-FB0D939BFFE3}" srcOrd="2" destOrd="0" presId="urn:microsoft.com/office/officeart/2005/8/layout/process2"/>
    <dgm:cxn modelId="{637D9F48-25DB-44A2-8DA0-175D645FEB82}" type="presParOf" srcId="{B31EEDEE-8108-406E-A800-18B5A64916B7}" destId="{DCE03F17-CD84-4EFE-B66E-6B42D792890B}" srcOrd="3" destOrd="0" presId="urn:microsoft.com/office/officeart/2005/8/layout/process2"/>
    <dgm:cxn modelId="{BE19C808-FD52-48C7-BAAA-A215DCAEC3F1}" type="presParOf" srcId="{DCE03F17-CD84-4EFE-B66E-6B42D792890B}" destId="{7047B67C-1F4D-485D-8943-55D62503ABC2}" srcOrd="0" destOrd="0" presId="urn:microsoft.com/office/officeart/2005/8/layout/process2"/>
    <dgm:cxn modelId="{99D281AD-00DE-4055-B2AB-EE27B46B75FD}" type="presParOf" srcId="{B31EEDEE-8108-406E-A800-18B5A64916B7}" destId="{9B1CEACE-12C1-4E19-BC9B-F2007749239B}" srcOrd="4" destOrd="0" presId="urn:microsoft.com/office/officeart/2005/8/layout/process2"/>
    <dgm:cxn modelId="{F554DE36-D018-440F-A091-15D4AD9B326E}" type="presParOf" srcId="{B31EEDEE-8108-406E-A800-18B5A64916B7}" destId="{ED11B7E8-7BAD-4554-9204-B0D78EE8E7E3}" srcOrd="5" destOrd="0" presId="urn:microsoft.com/office/officeart/2005/8/layout/process2"/>
    <dgm:cxn modelId="{BBB59CA4-FD11-4EF1-AF24-0FDAEC4EDE9B}" type="presParOf" srcId="{ED11B7E8-7BAD-4554-9204-B0D78EE8E7E3}" destId="{541F9760-59AD-4815-84A3-A765CEAF828B}" srcOrd="0" destOrd="0" presId="urn:microsoft.com/office/officeart/2005/8/layout/process2"/>
    <dgm:cxn modelId="{8F17CA31-ED88-485B-B351-A658DD935A7B}" type="presParOf" srcId="{B31EEDEE-8108-406E-A800-18B5A64916B7}" destId="{B6B05054-D108-4BB8-A952-E029B3C328D8}" srcOrd="6" destOrd="0" presId="urn:microsoft.com/office/officeart/2005/8/layout/process2"/>
    <dgm:cxn modelId="{38226BC1-2FD7-4E5D-BBB7-D7AE0AA06F04}" type="presParOf" srcId="{B31EEDEE-8108-406E-A800-18B5A64916B7}" destId="{B84A0D4A-A8CD-440C-9AE9-327EFFC809EE}" srcOrd="7" destOrd="0" presId="urn:microsoft.com/office/officeart/2005/8/layout/process2"/>
    <dgm:cxn modelId="{16CC4BBA-EC8E-4EE3-B0AD-C953D4C531A6}" type="presParOf" srcId="{B84A0D4A-A8CD-440C-9AE9-327EFFC809EE}" destId="{9B8AC54C-6F90-4095-935C-E7DD9411D4C0}" srcOrd="0" destOrd="0" presId="urn:microsoft.com/office/officeart/2005/8/layout/process2"/>
    <dgm:cxn modelId="{2885F2F6-DA39-4776-827B-AC306D5AB8C2}"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D510D9B0-8B70-4ADF-B084-F22E6B9C767F}" type="doc">
      <dgm:prSet loTypeId="urn:microsoft.com/office/officeart/2005/8/layout/vList5" loCatId="list" qsTypeId="urn:microsoft.com/office/officeart/2005/8/quickstyle/simple5" qsCatId="simple" csTypeId="urn:microsoft.com/office/officeart/2005/8/colors/colorful4" csCatId="colorful" phldr="1"/>
      <dgm:spPr/>
      <dgm:t>
        <a:bodyPr/>
        <a:lstStyle/>
        <a:p>
          <a:endParaRPr lang="en-US"/>
        </a:p>
      </dgm:t>
    </dgm:pt>
    <dgm:pt modelId="{33945F46-F339-4E83-8D29-5745187FD79A}">
      <dgm:prSet phldrT="[Text]" custT="1"/>
      <dgm:spPr/>
      <dgm:t>
        <a:bodyPr anchor="ctr"/>
        <a:lstStyle/>
        <a:p>
          <a:pPr marL="182880" indent="0" algn="ctr" rtl="1">
            <a:spcAft>
              <a:spcPts val="0"/>
            </a:spcAft>
          </a:pPr>
          <a:r>
            <a:rPr lang="fa-IR" sz="2000" b="1" dirty="0" smtClean="0">
              <a:cs typeface="B Nazanin" pitchFamily="2" charset="-78"/>
            </a:rPr>
            <a:t>فضاي </a:t>
          </a:r>
          <a:r>
            <a:rPr lang="fa-IR" sz="2000" b="1" smtClean="0">
              <a:cs typeface="B Nazanin" pitchFamily="2" charset="-78"/>
            </a:rPr>
            <a:t>رخداد اجتماعي</a:t>
          </a:r>
          <a:endParaRPr lang="en-US" sz="2000" b="1" dirty="0">
            <a:cs typeface="B Nazanin" pitchFamily="2" charset="-78"/>
          </a:endParaRPr>
        </a:p>
      </dgm:t>
    </dgm:pt>
    <dgm:pt modelId="{DDD5BC13-F483-44B9-8CB0-9A20181B3D99}" type="parTrans" cxnId="{1D6E1A77-94C3-4D89-B40E-5CCBE24CA5D6}">
      <dgm:prSet/>
      <dgm:spPr/>
      <dgm:t>
        <a:bodyPr/>
        <a:lstStyle/>
        <a:p>
          <a:pPr rtl="1"/>
          <a:endParaRPr lang="en-US" sz="2000">
            <a:cs typeface="B Nazanin" pitchFamily="2" charset="-78"/>
          </a:endParaRPr>
        </a:p>
      </dgm:t>
    </dgm:pt>
    <dgm:pt modelId="{91C490BE-DA8F-4FE5-B2A8-D4D102308231}" type="sibTrans" cxnId="{1D6E1A77-94C3-4D89-B40E-5CCBE24CA5D6}">
      <dgm:prSet/>
      <dgm:spPr/>
      <dgm:t>
        <a:bodyPr/>
        <a:lstStyle/>
        <a:p>
          <a:pPr rtl="1"/>
          <a:endParaRPr lang="en-US" sz="2000">
            <a:cs typeface="B Nazanin" pitchFamily="2" charset="-78"/>
          </a:endParaRPr>
        </a:p>
      </dgm:t>
    </dgm:pt>
    <dgm:pt modelId="{028A8F71-A77E-4FF5-A64A-573E9B6A6998}">
      <dgm:prSet phldrT="[Text]" custT="1"/>
      <dgm:spPr/>
      <dgm:t>
        <a:bodyPr anchor="ctr"/>
        <a:lstStyle/>
        <a:p>
          <a:pPr marL="0" indent="0" algn="just" rtl="1">
            <a:spcAft>
              <a:spcPts val="0"/>
            </a:spcAft>
          </a:pPr>
          <a:r>
            <a:rPr lang="fa-IR" sz="1650" b="1" smtClean="0">
              <a:solidFill>
                <a:srgbClr val="00B0F0"/>
              </a:solidFill>
              <a:cs typeface="B Nazanin" pitchFamily="2" charset="-78"/>
            </a:rPr>
            <a:t>(عَبَسَ وَ تَوَلَّى، أَن جاءَهُ الأَعمى‏) </a:t>
          </a:r>
          <a:r>
            <a:rPr lang="fa-IR" sz="1650" smtClean="0">
              <a:cs typeface="B Nazanin" pitchFamily="2" charset="-78"/>
            </a:rPr>
            <a:t>عبس و تولى دو فعل ماضي و مبني هستند و فاعل آنها مستتر و در تقدير هو است. أن جاءه در محل نصب و مفعول لأجله است. جاءه فعل ماضي و مفعول به و الأعمى فاعل است. </a:t>
          </a:r>
          <a:endParaRPr lang="en-US" sz="1650" dirty="0">
            <a:cs typeface="B Nazanin" pitchFamily="2" charset="-78"/>
          </a:endParaRPr>
        </a:p>
      </dgm:t>
    </dgm:pt>
    <dgm:pt modelId="{06A92BE2-4A2D-40AB-A854-E22F39D2E5BC}" type="parTrans" cxnId="{5DC788E3-29DF-4E17-B078-825C6F2ED567}">
      <dgm:prSet/>
      <dgm:spPr/>
      <dgm:t>
        <a:bodyPr/>
        <a:lstStyle/>
        <a:p>
          <a:pPr rtl="1"/>
          <a:endParaRPr lang="en-US" sz="2000">
            <a:cs typeface="B Nazanin" pitchFamily="2" charset="-78"/>
          </a:endParaRPr>
        </a:p>
      </dgm:t>
    </dgm:pt>
    <dgm:pt modelId="{1D634DFE-8ADE-409D-8B04-6A15F0A3918F}" type="sibTrans" cxnId="{5DC788E3-29DF-4E17-B078-825C6F2ED567}">
      <dgm:prSet/>
      <dgm:spPr/>
      <dgm:t>
        <a:bodyPr/>
        <a:lstStyle/>
        <a:p>
          <a:pPr rtl="1"/>
          <a:endParaRPr lang="en-US" sz="2000">
            <a:cs typeface="B Nazanin" pitchFamily="2" charset="-78"/>
          </a:endParaRPr>
        </a:p>
      </dgm:t>
    </dgm:pt>
    <dgm:pt modelId="{CB76E1B5-E7F9-4B17-B5FF-C650D07D630C}">
      <dgm:prSet phldrT="[Text]" custT="1"/>
      <dgm:spPr/>
      <dgm:t>
        <a:bodyPr anchor="ctr"/>
        <a:lstStyle/>
        <a:p>
          <a:pPr marL="0" indent="0" algn="just" rtl="1">
            <a:spcAft>
              <a:spcPts val="0"/>
            </a:spcAft>
          </a:pPr>
          <a:r>
            <a:rPr lang="fa-IR" sz="1650" b="1" dirty="0" smtClean="0">
              <a:solidFill>
                <a:srgbClr val="00B0F0"/>
              </a:solidFill>
              <a:cs typeface="B Nazanin" pitchFamily="2" charset="-78"/>
            </a:rPr>
            <a:t>(وَ ما يُدرِيكَ لَعَلَّهُ يَزَّكَّى أَو يَذَّكَّرُ فَتَنفَعَهُ الذِّكرى‏) </a:t>
          </a:r>
          <a:r>
            <a:rPr lang="fa-IR" sz="1650" dirty="0" smtClean="0">
              <a:cs typeface="B Nazanin" pitchFamily="2" charset="-78"/>
            </a:rPr>
            <a:t>واو عاطفه و ما اسم استفهام و مبتدا و در محل رفع است. جمله يدريك خبر آن است. كاف در موضع مفعول اول براي يدري و جمله ترجّي در موضع مفعول دوم است. لعله لعلّ و اسم آن است. جمله يزّكّى خبر لعل بوده و نيز گفته ميشود که مفعول دوم براي يدريك است. أو حرف عطف و يذكر عطف على يزّكّى است. فاء سببيه است و تنفعه فعل مضارع منصوب و هاء مفعول به است. الذكرى فاعل است.</a:t>
          </a:r>
          <a:endParaRPr lang="en-US" sz="1650" dirty="0">
            <a:cs typeface="B Nazanin" pitchFamily="2" charset="-78"/>
          </a:endParaRPr>
        </a:p>
      </dgm:t>
    </dgm:pt>
    <dgm:pt modelId="{B5579CD3-333C-44A4-B4CB-DBC3DE7C8F92}" type="parTrans" cxnId="{8D22EB07-E090-473E-A033-105B050DEF14}">
      <dgm:prSet/>
      <dgm:spPr/>
      <dgm:t>
        <a:bodyPr/>
        <a:lstStyle/>
        <a:p>
          <a:pPr rtl="1"/>
          <a:endParaRPr lang="en-US" sz="2000">
            <a:cs typeface="B Nazanin" pitchFamily="2" charset="-78"/>
          </a:endParaRPr>
        </a:p>
      </dgm:t>
    </dgm:pt>
    <dgm:pt modelId="{1F96CAF7-B609-4D13-B5F5-DFE1E4163766}" type="sibTrans" cxnId="{8D22EB07-E090-473E-A033-105B050DEF14}">
      <dgm:prSet/>
      <dgm:spPr/>
      <dgm:t>
        <a:bodyPr/>
        <a:lstStyle/>
        <a:p>
          <a:pPr rtl="1"/>
          <a:endParaRPr lang="en-US" sz="2000">
            <a:cs typeface="B Nazanin" pitchFamily="2" charset="-78"/>
          </a:endParaRPr>
        </a:p>
      </dgm:t>
    </dgm:pt>
    <dgm:pt modelId="{2B8FBBEA-9285-4E24-913B-44B526E980EC}">
      <dgm:prSet phldrT="[Text]" custT="1"/>
      <dgm:spPr/>
      <dgm:t>
        <a:bodyPr anchor="ctr"/>
        <a:lstStyle/>
        <a:p>
          <a:pPr marL="0" indent="0" algn="just" rtl="1">
            <a:spcAft>
              <a:spcPts val="0"/>
            </a:spcAft>
          </a:pPr>
          <a:r>
            <a:rPr lang="fa-IR" sz="1650" b="1" dirty="0" smtClean="0">
              <a:solidFill>
                <a:srgbClr val="00B0F0"/>
              </a:solidFill>
              <a:cs typeface="B Nazanin" pitchFamily="2" charset="-78"/>
            </a:rPr>
            <a:t>(وَ أَمَّا مَن جاءَكَ يَسعى‏، وَ هُوَ يَخشى‏ فَأَنتَ عَنهُ تَلَهَّى) </a:t>
          </a:r>
          <a:r>
            <a:rPr lang="fa-IR" sz="1650" dirty="0" smtClean="0">
              <a:cs typeface="B Nazanin" pitchFamily="2" charset="-78"/>
            </a:rPr>
            <a:t>واو عاطفه و أما حرف شرط و تفصيل است. «من» اسم موصول مبتدا و در محل رفع است. جمله جاءك صله من است و محلي از اعراب ندارد. جمله يسعى حال براي فاعل جاءك است. واو حاليه است و هو مبتداست. جمله يخشى خبر بوده و اين جمله حال براي فاعل يسعى است. فاء رابط براي جواب أما بوده و أنت مبتدا و عنه متعلق به تلهى است. تلهى فعل مضارع مرفوع و فاعل آن مستتر و در تقدير أنت است. اين جمله خبر و جمله أنت عنه تلهى خبر من است. </a:t>
          </a:r>
          <a:endParaRPr lang="en-US" sz="1650" dirty="0">
            <a:cs typeface="B Nazanin" pitchFamily="2" charset="-78"/>
          </a:endParaRPr>
        </a:p>
      </dgm:t>
    </dgm:pt>
    <dgm:pt modelId="{53BD2291-D128-4B48-9083-F0E65AF0F9FF}" type="parTrans" cxnId="{3343795E-9320-40F5-925B-29406A77177C}">
      <dgm:prSet/>
      <dgm:spPr/>
      <dgm:t>
        <a:bodyPr/>
        <a:lstStyle/>
        <a:p>
          <a:endParaRPr lang="en-US"/>
        </a:p>
      </dgm:t>
    </dgm:pt>
    <dgm:pt modelId="{9CCD60E4-283D-4741-B662-0C5153B11EFA}" type="sibTrans" cxnId="{3343795E-9320-40F5-925B-29406A77177C}">
      <dgm:prSet/>
      <dgm:spPr/>
      <dgm:t>
        <a:bodyPr/>
        <a:lstStyle/>
        <a:p>
          <a:endParaRPr lang="en-US"/>
        </a:p>
      </dgm:t>
    </dgm:pt>
    <dgm:pt modelId="{CFD97162-87A1-4217-9DF5-30F4E59FE375}">
      <dgm:prSet phldrT="[Text]" custT="1"/>
      <dgm:spPr/>
      <dgm:t>
        <a:bodyPr anchor="ctr"/>
        <a:lstStyle/>
        <a:p>
          <a:pPr marL="0" indent="0" algn="just" rtl="1">
            <a:spcAft>
              <a:spcPts val="0"/>
            </a:spcAft>
          </a:pPr>
          <a:r>
            <a:rPr lang="fa-IR" sz="1650" b="1" dirty="0" smtClean="0">
              <a:cs typeface="B Nazanin" pitchFamily="2" charset="-78"/>
            </a:rPr>
            <a:t>(</a:t>
          </a:r>
          <a:r>
            <a:rPr lang="fa-IR" sz="1650" b="1" dirty="0" smtClean="0">
              <a:solidFill>
                <a:srgbClr val="00B0F0"/>
              </a:solidFill>
              <a:cs typeface="B Nazanin" pitchFamily="2" charset="-78"/>
            </a:rPr>
            <a:t>أَمَّا مَنِ استَغنى‏ فَأَنتَ لَهُ تَصَدَّى وَ ما عَلَيكَ أَلَّا يَزَّكَّى) </a:t>
          </a:r>
          <a:r>
            <a:rPr lang="fa-IR" sz="1650" dirty="0" smtClean="0">
              <a:cs typeface="B Nazanin" pitchFamily="2" charset="-78"/>
            </a:rPr>
            <a:t>أما حرف شرط و تفصيل بوده و من اسم موصول مبتداست و جمله استغنى صله است که محلي از اعراب ندارد. فاء رابطه است و أنت ضمير بارز منفصل در محل رفع؛ يعني مبتداست. له متعلق به تصدي و جمله تصدى خبر  أنت است. اين جمله اسميه خبر من است. واو حاليه است و ما نافيه است و عليك خبر مقدم آن است. ألا يزكّى منصوب بنزع الخافض. اين جمله حال براي ضمير تصدى‏ است</a:t>
          </a:r>
          <a:endParaRPr lang="en-US" sz="1650" dirty="0">
            <a:cs typeface="B Nazanin" pitchFamily="2" charset="-78"/>
          </a:endParaRPr>
        </a:p>
      </dgm:t>
    </dgm:pt>
    <dgm:pt modelId="{AD2FCDDA-C9AA-4424-9127-248BCBD61F45}" type="parTrans" cxnId="{222F5463-3F67-4E54-85A5-832495B02292}">
      <dgm:prSet/>
      <dgm:spPr/>
      <dgm:t>
        <a:bodyPr/>
        <a:lstStyle/>
        <a:p>
          <a:endParaRPr lang="en-US"/>
        </a:p>
      </dgm:t>
    </dgm:pt>
    <dgm:pt modelId="{A07259CA-AC4A-4715-9995-4B2F53A146B0}" type="sibTrans" cxnId="{222F5463-3F67-4E54-85A5-832495B02292}">
      <dgm:prSet/>
      <dgm:spPr/>
      <dgm:t>
        <a:bodyPr/>
        <a:lstStyle/>
        <a:p>
          <a:endParaRPr lang="en-US"/>
        </a:p>
      </dgm:t>
    </dgm:pt>
    <dgm:pt modelId="{BD454D76-D725-4392-B27A-7E44DC12DFBC}" type="pres">
      <dgm:prSet presAssocID="{D510D9B0-8B70-4ADF-B084-F22E6B9C767F}" presName="Name0" presStyleCnt="0">
        <dgm:presLayoutVars>
          <dgm:dir/>
          <dgm:animLvl val="lvl"/>
          <dgm:resizeHandles val="exact"/>
        </dgm:presLayoutVars>
      </dgm:prSet>
      <dgm:spPr/>
      <dgm:t>
        <a:bodyPr/>
        <a:lstStyle/>
        <a:p>
          <a:endParaRPr lang="en-US"/>
        </a:p>
      </dgm:t>
    </dgm:pt>
    <dgm:pt modelId="{7A283002-A954-4E04-B3F0-D9F836690D57}" type="pres">
      <dgm:prSet presAssocID="{33945F46-F339-4E83-8D29-5745187FD79A}" presName="linNode" presStyleCnt="0"/>
      <dgm:spPr/>
    </dgm:pt>
    <dgm:pt modelId="{F5100802-5A42-49B1-988A-538DB280EDAF}" type="pres">
      <dgm:prSet presAssocID="{33945F46-F339-4E83-8D29-5745187FD79A}" presName="parentText" presStyleLbl="node1" presStyleIdx="0" presStyleCnt="1" custScaleX="42555">
        <dgm:presLayoutVars>
          <dgm:chMax val="1"/>
          <dgm:bulletEnabled val="1"/>
        </dgm:presLayoutVars>
      </dgm:prSet>
      <dgm:spPr/>
      <dgm:t>
        <a:bodyPr/>
        <a:lstStyle/>
        <a:p>
          <a:endParaRPr lang="en-US"/>
        </a:p>
      </dgm:t>
    </dgm:pt>
    <dgm:pt modelId="{FE8C52C6-FA45-423D-8426-2479DD3AE890}" type="pres">
      <dgm:prSet presAssocID="{33945F46-F339-4E83-8D29-5745187FD79A}" presName="descendantText" presStyleLbl="alignAccFollowNode1" presStyleIdx="0" presStyleCnt="1" custScaleX="123628" custScaleY="122090">
        <dgm:presLayoutVars>
          <dgm:bulletEnabled val="1"/>
        </dgm:presLayoutVars>
      </dgm:prSet>
      <dgm:spPr/>
      <dgm:t>
        <a:bodyPr/>
        <a:lstStyle/>
        <a:p>
          <a:endParaRPr lang="en-US"/>
        </a:p>
      </dgm:t>
    </dgm:pt>
  </dgm:ptLst>
  <dgm:cxnLst>
    <dgm:cxn modelId="{5DC788E3-29DF-4E17-B078-825C6F2ED567}" srcId="{33945F46-F339-4E83-8D29-5745187FD79A}" destId="{028A8F71-A77E-4FF5-A64A-573E9B6A6998}" srcOrd="0" destOrd="0" parTransId="{06A92BE2-4A2D-40AB-A854-E22F39D2E5BC}" sibTransId="{1D634DFE-8ADE-409D-8B04-6A15F0A3918F}"/>
    <dgm:cxn modelId="{8D22EB07-E090-473E-A033-105B050DEF14}" srcId="{33945F46-F339-4E83-8D29-5745187FD79A}" destId="{CB76E1B5-E7F9-4B17-B5FF-C650D07D630C}" srcOrd="1" destOrd="0" parTransId="{B5579CD3-333C-44A4-B4CB-DBC3DE7C8F92}" sibTransId="{1F96CAF7-B609-4D13-B5F5-DFE1E4163766}"/>
    <dgm:cxn modelId="{3343795E-9320-40F5-925B-29406A77177C}" srcId="{33945F46-F339-4E83-8D29-5745187FD79A}" destId="{2B8FBBEA-9285-4E24-913B-44B526E980EC}" srcOrd="3" destOrd="0" parTransId="{53BD2291-D128-4B48-9083-F0E65AF0F9FF}" sibTransId="{9CCD60E4-283D-4741-B662-0C5153B11EFA}"/>
    <dgm:cxn modelId="{9AA2A214-729D-4578-AB7B-55774AC2800D}" type="presOf" srcId="{D510D9B0-8B70-4ADF-B084-F22E6B9C767F}" destId="{BD454D76-D725-4392-B27A-7E44DC12DFBC}" srcOrd="0" destOrd="0" presId="urn:microsoft.com/office/officeart/2005/8/layout/vList5"/>
    <dgm:cxn modelId="{1D6E1A77-94C3-4D89-B40E-5CCBE24CA5D6}" srcId="{D510D9B0-8B70-4ADF-B084-F22E6B9C767F}" destId="{33945F46-F339-4E83-8D29-5745187FD79A}" srcOrd="0" destOrd="0" parTransId="{DDD5BC13-F483-44B9-8CB0-9A20181B3D99}" sibTransId="{91C490BE-DA8F-4FE5-B2A8-D4D102308231}"/>
    <dgm:cxn modelId="{A040945C-1090-4328-8F32-B4AA6276BD60}" type="presOf" srcId="{2B8FBBEA-9285-4E24-913B-44B526E980EC}" destId="{FE8C52C6-FA45-423D-8426-2479DD3AE890}" srcOrd="0" destOrd="3" presId="urn:microsoft.com/office/officeart/2005/8/layout/vList5"/>
    <dgm:cxn modelId="{222F5463-3F67-4E54-85A5-832495B02292}" srcId="{33945F46-F339-4E83-8D29-5745187FD79A}" destId="{CFD97162-87A1-4217-9DF5-30F4E59FE375}" srcOrd="2" destOrd="0" parTransId="{AD2FCDDA-C9AA-4424-9127-248BCBD61F45}" sibTransId="{A07259CA-AC4A-4715-9995-4B2F53A146B0}"/>
    <dgm:cxn modelId="{CCC9DCD9-9BE6-48D6-AE63-4CE04BC8F7D9}" type="presOf" srcId="{33945F46-F339-4E83-8D29-5745187FD79A}" destId="{F5100802-5A42-49B1-988A-538DB280EDAF}" srcOrd="0" destOrd="0" presId="urn:microsoft.com/office/officeart/2005/8/layout/vList5"/>
    <dgm:cxn modelId="{8CDA5F21-6C5D-41B7-909C-1529805BDA57}" type="presOf" srcId="{CFD97162-87A1-4217-9DF5-30F4E59FE375}" destId="{FE8C52C6-FA45-423D-8426-2479DD3AE890}" srcOrd="0" destOrd="2" presId="urn:microsoft.com/office/officeart/2005/8/layout/vList5"/>
    <dgm:cxn modelId="{A0D2FAC0-5BE3-41D3-935E-30082465A5AA}" type="presOf" srcId="{CB76E1B5-E7F9-4B17-B5FF-C650D07D630C}" destId="{FE8C52C6-FA45-423D-8426-2479DD3AE890}" srcOrd="0" destOrd="1" presId="urn:microsoft.com/office/officeart/2005/8/layout/vList5"/>
    <dgm:cxn modelId="{DBB558FD-3122-4F84-BE89-F658AF5AE1ED}" type="presOf" srcId="{028A8F71-A77E-4FF5-A64A-573E9B6A6998}" destId="{FE8C52C6-FA45-423D-8426-2479DD3AE890}" srcOrd="0" destOrd="0" presId="urn:microsoft.com/office/officeart/2005/8/layout/vList5"/>
    <dgm:cxn modelId="{07E94874-F33C-4AFB-92F0-81AA84533972}" type="presParOf" srcId="{BD454D76-D725-4392-B27A-7E44DC12DFBC}" destId="{7A283002-A954-4E04-B3F0-D9F836690D57}" srcOrd="0" destOrd="0" presId="urn:microsoft.com/office/officeart/2005/8/layout/vList5"/>
    <dgm:cxn modelId="{281AD87D-D8D7-4D44-A20F-63B0AC2AEFE9}" type="presParOf" srcId="{7A283002-A954-4E04-B3F0-D9F836690D57}" destId="{F5100802-5A42-49B1-988A-538DB280EDAF}" srcOrd="0" destOrd="0" presId="urn:microsoft.com/office/officeart/2005/8/layout/vList5"/>
    <dgm:cxn modelId="{983FDE4E-6EA6-4E0F-AC86-78DDC9E7FB98}" type="presParOf" srcId="{7A283002-A954-4E04-B3F0-D9F836690D57}" destId="{FE8C52C6-FA45-423D-8426-2479DD3AE89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a:ln>
          <a:solidFill>
            <a:srgbClr val="43C121"/>
          </a:solidFill>
        </a:ln>
      </dgm:spPr>
      <dgm:t>
        <a:bodyPr/>
        <a:lstStyle/>
        <a:p>
          <a:pPr rtl="1">
            <a:spcBef>
              <a:spcPts val="0"/>
            </a:spcBef>
            <a:spcAft>
              <a:spcPts val="0"/>
            </a:spcAft>
          </a:pPr>
          <a:r>
            <a:rPr lang="fa-IR" sz="1400" b="1" dirty="0" smtClean="0">
              <a:cs typeface="B Nazanin" panose="00000400000000000000" pitchFamily="2" charset="-78"/>
            </a:rPr>
            <a:t>مطالعه سوره</a:t>
          </a:r>
          <a:endParaRPr lang="en-US" sz="1400" b="1"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b="1">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b="1">
            <a:cs typeface="B Nazanin" panose="00000400000000000000" pitchFamily="2" charset="-78"/>
          </a:endParaRPr>
        </a:p>
      </dgm:t>
    </dgm:pt>
    <dgm:pt modelId="{00A8C860-C1DF-45E9-8054-9A4EFD710E56}">
      <dgm:prSet phldrT="[Text]" custT="1"/>
      <dgm:spPr/>
      <dgm:t>
        <a:bodyPr/>
        <a:lstStyle/>
        <a:p>
          <a:pPr rtl="1">
            <a:spcBef>
              <a:spcPts val="0"/>
            </a:spcBef>
            <a:spcAft>
              <a:spcPts val="0"/>
            </a:spcAft>
          </a:pPr>
          <a:r>
            <a:rPr lang="fa-IR" sz="1400" b="1" dirty="0" smtClean="0">
              <a:cs typeface="B Nazanin" panose="00000400000000000000" pitchFamily="2" charset="-78"/>
            </a:rPr>
            <a:t>1. تفکر درباره </a:t>
          </a:r>
        </a:p>
        <a:p>
          <a:pPr rtl="1">
            <a:spcBef>
              <a:spcPts val="0"/>
            </a:spcBef>
            <a:spcAft>
              <a:spcPts val="0"/>
            </a:spcAft>
          </a:pPr>
          <a:r>
            <a:rPr lang="fa-IR" sz="1400" b="1" dirty="0" smtClean="0">
              <a:cs typeface="B Nazanin" panose="00000400000000000000" pitchFamily="2" charset="-78"/>
            </a:rPr>
            <a:t>موضوعات</a:t>
          </a:r>
          <a:endParaRPr lang="en-US" sz="1400" b="1"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b="1">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b="1">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b="1" dirty="0" smtClean="0">
              <a:cs typeface="B Nazanin" panose="00000400000000000000" pitchFamily="2" charset="-78"/>
            </a:rPr>
            <a:t>2. گزاره نویسی</a:t>
          </a:r>
          <a:endParaRPr lang="en-US" sz="1400" b="1"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b="1">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b="1">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b="1" dirty="0" smtClean="0">
              <a:cs typeface="B Nazanin" panose="00000400000000000000" pitchFamily="2" charset="-78"/>
            </a:rPr>
            <a:t>4. طهارت برای تدبر</a:t>
          </a:r>
          <a:endParaRPr lang="en-US" sz="1400" b="1"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b="1">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b="1">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b="1" dirty="0" smtClean="0">
              <a:cs typeface="B Nazanin" panose="00000400000000000000" pitchFamily="2" charset="-78"/>
            </a:rPr>
            <a:t>3. غرض سوره</a:t>
          </a:r>
          <a:endParaRPr lang="en-US" sz="1400" b="1"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b="1">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b="1">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E0447D32-020D-4459-8564-CD4469CFC76B}" type="presOf" srcId="{0B77A3E0-BE57-469D-B7CE-0956DE9972AA}" destId="{B84A0D4A-A8CD-440C-9AE9-327EFFC809EE}" srcOrd="0" destOrd="0" presId="urn:microsoft.com/office/officeart/2005/8/layout/process2"/>
    <dgm:cxn modelId="{102AA3FC-B53C-4F3A-A640-BF3147741B3C}" type="presOf" srcId="{FA27738F-01C6-4BAF-9739-79CEE97260A0}" destId="{AE06EEA3-B618-4263-8472-E8E42EA02CBD}" srcOrd="0" destOrd="0" presId="urn:microsoft.com/office/officeart/2005/8/layout/process2"/>
    <dgm:cxn modelId="{3B30D9FB-BBA2-468E-8F5C-1744F874C760}" type="presOf" srcId="{B5BB3B02-06CC-4149-B5ED-26AAC6933AF4}" destId="{541F9760-59AD-4815-84A3-A765CEAF828B}" srcOrd="1"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3FB107A6-4ECB-469D-92E2-EC75456E4F62}" type="presOf" srcId="{DA85FDD7-1675-4060-91F4-EEDC0633CA13}" destId="{00BB0915-5BC5-4668-8C3B-7C3EA063C131}" srcOrd="0" destOrd="0" presId="urn:microsoft.com/office/officeart/2005/8/layout/process2"/>
    <dgm:cxn modelId="{76184510-EF2A-4279-B56E-83F5E751552E}" type="presOf" srcId="{E4BCB6BB-D685-4356-800C-571EB6280F0E}" destId="{9B1CEACE-12C1-4E19-BC9B-F2007749239B}" srcOrd="0" destOrd="0" presId="urn:microsoft.com/office/officeart/2005/8/layout/process2"/>
    <dgm:cxn modelId="{C64A87A1-60B7-48E1-8F9C-222166033D4E}" type="presOf" srcId="{2E0FE500-CF32-4491-A8B0-71B52E28FDAD}" destId="{B6B05054-D108-4BB8-A952-E029B3C328D8}" srcOrd="0" destOrd="0" presId="urn:microsoft.com/office/officeart/2005/8/layout/process2"/>
    <dgm:cxn modelId="{7243D99B-2335-43C7-9473-2FC598C24AFC}" type="presOf" srcId="{0B77A3E0-BE57-469D-B7CE-0956DE9972AA}" destId="{9B8AC54C-6F90-4095-935C-E7DD9411D4C0}" srcOrd="1" destOrd="0" presId="urn:microsoft.com/office/officeart/2005/8/layout/process2"/>
    <dgm:cxn modelId="{F96C837E-9BBC-416E-BF15-F35FB239B4C2}" type="presOf" srcId="{E9878239-6E71-43F0-ADA1-E92AD4AB5D1D}" destId="{DCE03F17-CD84-4EFE-B66E-6B42D792890B}" srcOrd="0" destOrd="0" presId="urn:microsoft.com/office/officeart/2005/8/layout/process2"/>
    <dgm:cxn modelId="{A5B5EE16-D0C7-49CC-B314-BDFFE0CEB6C0}" type="presOf" srcId="{00A8C860-C1DF-45E9-8054-9A4EFD710E56}" destId="{62FB4B6D-6365-4FA1-84A9-FB0D939BFFE3}" srcOrd="0" destOrd="0" presId="urn:microsoft.com/office/officeart/2005/8/layout/process2"/>
    <dgm:cxn modelId="{9DFCCED5-B30D-49D4-B266-72D627A55818}" type="presOf" srcId="{E9878239-6E71-43F0-ADA1-E92AD4AB5D1D}" destId="{7047B67C-1F4D-485D-8943-55D62503ABC2}" srcOrd="1" destOrd="0" presId="urn:microsoft.com/office/officeart/2005/8/layout/process2"/>
    <dgm:cxn modelId="{4E186DAD-6A69-4B46-95BE-2C1F7DE9EC5B}" type="presOf" srcId="{B5BB3B02-06CC-4149-B5ED-26AAC6933AF4}" destId="{ED11B7E8-7BAD-4554-9204-B0D78EE8E7E3}"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1EED77CE-AACA-47C8-AB14-2A0216B1011C}" type="presOf" srcId="{AE65DDA0-BF4F-4EC6-BCE5-42973B7842F1}" destId="{B4A4EAB2-E049-428C-BBE3-0738A86E1D74}" srcOrd="1" destOrd="0" presId="urn:microsoft.com/office/officeart/2005/8/layout/process2"/>
    <dgm:cxn modelId="{0EECB47A-563C-42DF-AC28-A6B209C83FFA}" type="presOf" srcId="{16432E35-BCDE-4EC0-9053-74150D8746BD}" destId="{B31EEDEE-8108-406E-A800-18B5A64916B7}"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273609C2-AB59-457B-8685-A37F02987E70}" type="presOf" srcId="{AE65DDA0-BF4F-4EC6-BCE5-42973B7842F1}" destId="{65F41CA7-6A10-4773-B602-485F2AA41B71}" srcOrd="0"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0ABAEE9B-3725-40E3-AA98-72C0BBD0D0A2}" srcId="{16432E35-BCDE-4EC0-9053-74150D8746BD}" destId="{2E0FE500-CF32-4491-A8B0-71B52E28FDAD}" srcOrd="3" destOrd="0" parTransId="{214DF30A-3646-45EB-B9A8-53E03701A759}" sibTransId="{0B77A3E0-BE57-469D-B7CE-0956DE9972AA}"/>
    <dgm:cxn modelId="{089A9B1F-877A-4A6D-AC13-B1549E1BD2F4}" type="presParOf" srcId="{B31EEDEE-8108-406E-A800-18B5A64916B7}" destId="{00BB0915-5BC5-4668-8C3B-7C3EA063C131}" srcOrd="0" destOrd="0" presId="urn:microsoft.com/office/officeart/2005/8/layout/process2"/>
    <dgm:cxn modelId="{20FFE7B2-C6AA-4245-8676-4776737700BC}" type="presParOf" srcId="{B31EEDEE-8108-406E-A800-18B5A64916B7}" destId="{65F41CA7-6A10-4773-B602-485F2AA41B71}" srcOrd="1" destOrd="0" presId="urn:microsoft.com/office/officeart/2005/8/layout/process2"/>
    <dgm:cxn modelId="{116B9F95-ED75-47A1-85C0-CAD2CDC0689E}" type="presParOf" srcId="{65F41CA7-6A10-4773-B602-485F2AA41B71}" destId="{B4A4EAB2-E049-428C-BBE3-0738A86E1D74}" srcOrd="0" destOrd="0" presId="urn:microsoft.com/office/officeart/2005/8/layout/process2"/>
    <dgm:cxn modelId="{E308E793-EE06-4EEC-A5E4-91F06374F165}" type="presParOf" srcId="{B31EEDEE-8108-406E-A800-18B5A64916B7}" destId="{62FB4B6D-6365-4FA1-84A9-FB0D939BFFE3}" srcOrd="2" destOrd="0" presId="urn:microsoft.com/office/officeart/2005/8/layout/process2"/>
    <dgm:cxn modelId="{9B0F14E5-44FD-4B4B-8AC6-A40906A9AE8E}" type="presParOf" srcId="{B31EEDEE-8108-406E-A800-18B5A64916B7}" destId="{DCE03F17-CD84-4EFE-B66E-6B42D792890B}" srcOrd="3" destOrd="0" presId="urn:microsoft.com/office/officeart/2005/8/layout/process2"/>
    <dgm:cxn modelId="{97671C7B-4549-49BE-9635-4C9956305EA4}" type="presParOf" srcId="{DCE03F17-CD84-4EFE-B66E-6B42D792890B}" destId="{7047B67C-1F4D-485D-8943-55D62503ABC2}" srcOrd="0" destOrd="0" presId="urn:microsoft.com/office/officeart/2005/8/layout/process2"/>
    <dgm:cxn modelId="{78FB7869-7361-4F12-A199-2EA6D7063AEF}" type="presParOf" srcId="{B31EEDEE-8108-406E-A800-18B5A64916B7}" destId="{9B1CEACE-12C1-4E19-BC9B-F2007749239B}" srcOrd="4" destOrd="0" presId="urn:microsoft.com/office/officeart/2005/8/layout/process2"/>
    <dgm:cxn modelId="{5264F79D-CAA5-4963-B360-A38529C573B2}" type="presParOf" srcId="{B31EEDEE-8108-406E-A800-18B5A64916B7}" destId="{ED11B7E8-7BAD-4554-9204-B0D78EE8E7E3}" srcOrd="5" destOrd="0" presId="urn:microsoft.com/office/officeart/2005/8/layout/process2"/>
    <dgm:cxn modelId="{7938274D-6999-4A92-80C3-AA9A1ED1A76B}" type="presParOf" srcId="{ED11B7E8-7BAD-4554-9204-B0D78EE8E7E3}" destId="{541F9760-59AD-4815-84A3-A765CEAF828B}" srcOrd="0" destOrd="0" presId="urn:microsoft.com/office/officeart/2005/8/layout/process2"/>
    <dgm:cxn modelId="{BC4092C2-AB0A-4238-8ACF-CB2BFE56CA29}" type="presParOf" srcId="{B31EEDEE-8108-406E-A800-18B5A64916B7}" destId="{B6B05054-D108-4BB8-A952-E029B3C328D8}" srcOrd="6" destOrd="0" presId="urn:microsoft.com/office/officeart/2005/8/layout/process2"/>
    <dgm:cxn modelId="{823C213D-056B-4EC8-BE67-2B629DC983CE}" type="presParOf" srcId="{B31EEDEE-8108-406E-A800-18B5A64916B7}" destId="{B84A0D4A-A8CD-440C-9AE9-327EFFC809EE}" srcOrd="7" destOrd="0" presId="urn:microsoft.com/office/officeart/2005/8/layout/process2"/>
    <dgm:cxn modelId="{C7B6F036-EA0C-480B-B213-84B5888A93AD}" type="presParOf" srcId="{B84A0D4A-A8CD-440C-9AE9-327EFFC809EE}" destId="{9B8AC54C-6F90-4095-935C-E7DD9411D4C0}" srcOrd="0" destOrd="0" presId="urn:microsoft.com/office/officeart/2005/8/layout/process2"/>
    <dgm:cxn modelId="{C11D5F80-9F3F-467E-A8A0-BE6223F1871D}"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CF8E0C7B-CC40-4EF9-BD07-7569BF534F76}" type="presOf" srcId="{16432E35-BCDE-4EC0-9053-74150D8746BD}" destId="{B31EEDEE-8108-406E-A800-18B5A64916B7}" srcOrd="0" destOrd="0" presId="urn:microsoft.com/office/officeart/2005/8/layout/process2"/>
    <dgm:cxn modelId="{3D478D10-9DB9-4BA1-A252-5816E8774C4F}" type="presOf" srcId="{AE65DDA0-BF4F-4EC6-BCE5-42973B7842F1}" destId="{65F41CA7-6A10-4773-B602-485F2AA41B71}" srcOrd="0" destOrd="0" presId="urn:microsoft.com/office/officeart/2005/8/layout/process2"/>
    <dgm:cxn modelId="{578EB949-42C6-4542-93AE-18A2C066C9DF}" type="presOf" srcId="{E9878239-6E71-43F0-ADA1-E92AD4AB5D1D}" destId="{7047B67C-1F4D-485D-8943-55D62503ABC2}" srcOrd="1" destOrd="0" presId="urn:microsoft.com/office/officeart/2005/8/layout/process2"/>
    <dgm:cxn modelId="{546BC0F7-3CBD-461C-8022-EC69580EFF11}" type="presOf" srcId="{0B77A3E0-BE57-469D-B7CE-0956DE9972AA}" destId="{B84A0D4A-A8CD-440C-9AE9-327EFFC809EE}" srcOrd="0" destOrd="0" presId="urn:microsoft.com/office/officeart/2005/8/layout/process2"/>
    <dgm:cxn modelId="{B7507966-CD58-4740-85F0-2C482829E2E4}" type="presOf" srcId="{0B77A3E0-BE57-469D-B7CE-0956DE9972AA}" destId="{9B8AC54C-6F90-4095-935C-E7DD9411D4C0}" srcOrd="1" destOrd="0" presId="urn:microsoft.com/office/officeart/2005/8/layout/process2"/>
    <dgm:cxn modelId="{9A296243-D993-4425-AB94-9B1D33DFC83B}" type="presOf" srcId="{AE65DDA0-BF4F-4EC6-BCE5-42973B7842F1}" destId="{B4A4EAB2-E049-428C-BBE3-0738A86E1D74}" srcOrd="1" destOrd="0" presId="urn:microsoft.com/office/officeart/2005/8/layout/process2"/>
    <dgm:cxn modelId="{317ADD0A-FB97-440F-AD3F-781FB5DECA2C}" type="presOf" srcId="{2E0FE500-CF32-4491-A8B0-71B52E28FDAD}" destId="{B6B05054-D108-4BB8-A952-E029B3C328D8}" srcOrd="0" destOrd="0" presId="urn:microsoft.com/office/officeart/2005/8/layout/process2"/>
    <dgm:cxn modelId="{4309521B-8887-4581-85FC-4296481D85C8}" type="presOf" srcId="{DA85FDD7-1675-4060-91F4-EEDC0633CA13}" destId="{00BB0915-5BC5-4668-8C3B-7C3EA063C131}" srcOrd="0" destOrd="0" presId="urn:microsoft.com/office/officeart/2005/8/layout/process2"/>
    <dgm:cxn modelId="{A2ADB0EA-2667-4EF4-9AC9-55647BF534D1}" type="presOf" srcId="{E4BCB6BB-D685-4356-800C-571EB6280F0E}" destId="{9B1CEACE-12C1-4E19-BC9B-F2007749239B}" srcOrd="0" destOrd="0" presId="urn:microsoft.com/office/officeart/2005/8/layout/process2"/>
    <dgm:cxn modelId="{245B1615-8C88-4BB0-B6F1-0A3D07A88081}" type="presOf" srcId="{FA27738F-01C6-4BAF-9739-79CEE97260A0}" destId="{AE06EEA3-B618-4263-8472-E8E42EA02CBD}"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97822CC1-3BC8-467D-AFBC-B0F1D815832A}" type="presOf" srcId="{B5BB3B02-06CC-4149-B5ED-26AAC6933AF4}" destId="{541F9760-59AD-4815-84A3-A765CEAF828B}" srcOrd="1" destOrd="0" presId="urn:microsoft.com/office/officeart/2005/8/layout/process2"/>
    <dgm:cxn modelId="{5EEC9355-B166-4DEB-902B-EDCF76AE959A}" type="presOf" srcId="{00A8C860-C1DF-45E9-8054-9A4EFD710E56}" destId="{62FB4B6D-6365-4FA1-84A9-FB0D939BFFE3}" srcOrd="0" destOrd="0" presId="urn:microsoft.com/office/officeart/2005/8/layout/process2"/>
    <dgm:cxn modelId="{00B8B656-3B40-4338-8B95-93898F0F0E64}" type="presOf" srcId="{E9878239-6E71-43F0-ADA1-E92AD4AB5D1D}" destId="{DCE03F17-CD84-4EFE-B66E-6B42D792890B}"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81BEE8A8-7DBA-47E0-ACC0-A2FB27262606}" type="presOf" srcId="{B5BB3B02-06CC-4149-B5ED-26AAC6933AF4}" destId="{ED11B7E8-7BAD-4554-9204-B0D78EE8E7E3}"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4C215883-FC02-4230-AB62-EFF57147A7A4}" srcId="{16432E35-BCDE-4EC0-9053-74150D8746BD}" destId="{00A8C860-C1DF-45E9-8054-9A4EFD710E56}" srcOrd="1" destOrd="0" parTransId="{2D6404B2-D759-45B9-900A-86A992415D05}" sibTransId="{E9878239-6E71-43F0-ADA1-E92AD4AB5D1D}"/>
    <dgm:cxn modelId="{0ABAEE9B-3725-40E3-AA98-72C0BBD0D0A2}" srcId="{16432E35-BCDE-4EC0-9053-74150D8746BD}" destId="{2E0FE500-CF32-4491-A8B0-71B52E28FDAD}" srcOrd="3" destOrd="0" parTransId="{214DF30A-3646-45EB-B9A8-53E03701A759}" sibTransId="{0B77A3E0-BE57-469D-B7CE-0956DE9972AA}"/>
    <dgm:cxn modelId="{622EB72B-FDCA-4FB8-8F28-8DD18CF31D58}" type="presParOf" srcId="{B31EEDEE-8108-406E-A800-18B5A64916B7}" destId="{00BB0915-5BC5-4668-8C3B-7C3EA063C131}" srcOrd="0" destOrd="0" presId="urn:microsoft.com/office/officeart/2005/8/layout/process2"/>
    <dgm:cxn modelId="{AC9B8C1C-48FB-4B6A-A243-B41BA1DB565A}" type="presParOf" srcId="{B31EEDEE-8108-406E-A800-18B5A64916B7}" destId="{65F41CA7-6A10-4773-B602-485F2AA41B71}" srcOrd="1" destOrd="0" presId="urn:microsoft.com/office/officeart/2005/8/layout/process2"/>
    <dgm:cxn modelId="{A9E781F3-352C-41DB-9348-C48CA0AE8984}" type="presParOf" srcId="{65F41CA7-6A10-4773-B602-485F2AA41B71}" destId="{B4A4EAB2-E049-428C-BBE3-0738A86E1D74}" srcOrd="0" destOrd="0" presId="urn:microsoft.com/office/officeart/2005/8/layout/process2"/>
    <dgm:cxn modelId="{4127D3EC-7F89-4E37-B1C8-0288A0B96FA8}" type="presParOf" srcId="{B31EEDEE-8108-406E-A800-18B5A64916B7}" destId="{62FB4B6D-6365-4FA1-84A9-FB0D939BFFE3}" srcOrd="2" destOrd="0" presId="urn:microsoft.com/office/officeart/2005/8/layout/process2"/>
    <dgm:cxn modelId="{3A887084-F8E3-447E-8B76-DDC0E44E248A}" type="presParOf" srcId="{B31EEDEE-8108-406E-A800-18B5A64916B7}" destId="{DCE03F17-CD84-4EFE-B66E-6B42D792890B}" srcOrd="3" destOrd="0" presId="urn:microsoft.com/office/officeart/2005/8/layout/process2"/>
    <dgm:cxn modelId="{39A928E7-7C89-487F-9913-581469AE85CD}" type="presParOf" srcId="{DCE03F17-CD84-4EFE-B66E-6B42D792890B}" destId="{7047B67C-1F4D-485D-8943-55D62503ABC2}" srcOrd="0" destOrd="0" presId="urn:microsoft.com/office/officeart/2005/8/layout/process2"/>
    <dgm:cxn modelId="{B5ECBA7B-BA43-40FD-A1B8-4763612CB7EC}" type="presParOf" srcId="{B31EEDEE-8108-406E-A800-18B5A64916B7}" destId="{9B1CEACE-12C1-4E19-BC9B-F2007749239B}" srcOrd="4" destOrd="0" presId="urn:microsoft.com/office/officeart/2005/8/layout/process2"/>
    <dgm:cxn modelId="{489BC044-AC17-41BC-95A6-31AB90CDBAEC}" type="presParOf" srcId="{B31EEDEE-8108-406E-A800-18B5A64916B7}" destId="{ED11B7E8-7BAD-4554-9204-B0D78EE8E7E3}" srcOrd="5" destOrd="0" presId="urn:microsoft.com/office/officeart/2005/8/layout/process2"/>
    <dgm:cxn modelId="{9B561763-E457-4317-A427-3C230719ED05}" type="presParOf" srcId="{ED11B7E8-7BAD-4554-9204-B0D78EE8E7E3}" destId="{541F9760-59AD-4815-84A3-A765CEAF828B}" srcOrd="0" destOrd="0" presId="urn:microsoft.com/office/officeart/2005/8/layout/process2"/>
    <dgm:cxn modelId="{3D8D7BAD-4AB0-4660-BAFB-F4504DA5CA5E}" type="presParOf" srcId="{B31EEDEE-8108-406E-A800-18B5A64916B7}" destId="{B6B05054-D108-4BB8-A952-E029B3C328D8}" srcOrd="6" destOrd="0" presId="urn:microsoft.com/office/officeart/2005/8/layout/process2"/>
    <dgm:cxn modelId="{56F46A68-3690-4274-9673-A825F78DE1F3}" type="presParOf" srcId="{B31EEDEE-8108-406E-A800-18B5A64916B7}" destId="{B84A0D4A-A8CD-440C-9AE9-327EFFC809EE}" srcOrd="7" destOrd="0" presId="urn:microsoft.com/office/officeart/2005/8/layout/process2"/>
    <dgm:cxn modelId="{AFD09271-4EC3-40DE-8507-B917D23D1209}" type="presParOf" srcId="{B84A0D4A-A8CD-440C-9AE9-327EFFC809EE}" destId="{9B8AC54C-6F90-4095-935C-E7DD9411D4C0}" srcOrd="0" destOrd="0" presId="urn:microsoft.com/office/officeart/2005/8/layout/process2"/>
    <dgm:cxn modelId="{682A21F3-DFDC-4D07-BD15-405A0C94A38C}"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2E9FFA3D-76C0-47D4-B766-F0CB84B534DF}" type="doc">
      <dgm:prSet loTypeId="urn:microsoft.com/office/officeart/2005/8/layout/vList5" loCatId="list" qsTypeId="urn:microsoft.com/office/officeart/2005/8/quickstyle/simple5" qsCatId="simple" csTypeId="urn:microsoft.com/office/officeart/2005/8/colors/colorful4" csCatId="colorful" phldr="1"/>
      <dgm:spPr/>
      <dgm:t>
        <a:bodyPr/>
        <a:lstStyle/>
        <a:p>
          <a:endParaRPr lang="en-US"/>
        </a:p>
      </dgm:t>
    </dgm:pt>
    <dgm:pt modelId="{DE96855D-4BD2-4E00-8FCC-75D5ED23535D}">
      <dgm:prSet phldrT="[Text]" custT="1"/>
      <dgm:spPr/>
      <dgm:t>
        <a:bodyPr/>
        <a:lstStyle/>
        <a:p>
          <a:pPr rtl="1"/>
          <a:r>
            <a:rPr lang="fa-IR" sz="2400" b="1" dirty="0" smtClean="0">
              <a:cs typeface="B Nazanin" pitchFamily="2" charset="-78"/>
            </a:rPr>
            <a:t>فضاي جريان قرآن در زندگي </a:t>
          </a:r>
          <a:endParaRPr lang="en-US" sz="2400" b="1" dirty="0">
            <a:cs typeface="B Nazanin" pitchFamily="2" charset="-78"/>
          </a:endParaRPr>
        </a:p>
      </dgm:t>
    </dgm:pt>
    <dgm:pt modelId="{26305469-A3CE-47FC-94CE-EF60617EFE7B}" type="parTrans" cxnId="{8F344841-8341-440E-8B8A-47038CA1FEA8}">
      <dgm:prSet/>
      <dgm:spPr/>
      <dgm:t>
        <a:bodyPr/>
        <a:lstStyle/>
        <a:p>
          <a:endParaRPr lang="en-US"/>
        </a:p>
      </dgm:t>
    </dgm:pt>
    <dgm:pt modelId="{CF0B63BA-2795-46D0-9803-FB7DA2039757}" type="sibTrans" cxnId="{8F344841-8341-440E-8B8A-47038CA1FEA8}">
      <dgm:prSet/>
      <dgm:spPr/>
      <dgm:t>
        <a:bodyPr/>
        <a:lstStyle/>
        <a:p>
          <a:endParaRPr lang="en-US"/>
        </a:p>
      </dgm:t>
    </dgm:pt>
    <dgm:pt modelId="{1AC5E9E6-137D-4255-B105-320B4A06959E}">
      <dgm:prSet phldrT="[Text]" custT="1"/>
      <dgm:spPr/>
      <dgm:t>
        <a:bodyPr/>
        <a:lstStyle/>
        <a:p>
          <a:pPr marL="0" indent="0" algn="just" rtl="1"/>
          <a:r>
            <a:rPr lang="fa-IR" sz="1800" b="1" dirty="0" smtClean="0">
              <a:solidFill>
                <a:srgbClr val="00B0F0"/>
              </a:solidFill>
              <a:cs typeface="B Nazanin" pitchFamily="2" charset="-78"/>
            </a:rPr>
            <a:t>(كَلَّا إِنَّها تَذكِرَةٌ فَمَن شاءَ ذَكَرَهُ) </a:t>
          </a:r>
          <a:r>
            <a:rPr lang="fa-IR" sz="1800" dirty="0" smtClean="0">
              <a:cs typeface="B Nazanin" pitchFamily="2" charset="-78"/>
            </a:rPr>
            <a:t>كلا حرف ردع و زجر است. إنها: ان و اسم آن و تذكره خبر إن است. فاء تفريع  و من اسم شرط جازم و مبتداست. شاء فعل ماضي در محل جزم و فعل شرط است و فاعل آن هو و مفعول محذوف است. ذكره فعل ماضي و فاعلش مستتر و مفعول به آن، هاء است</a:t>
          </a:r>
          <a:endParaRPr lang="en-US" sz="1800" dirty="0">
            <a:cs typeface="B Nazanin" pitchFamily="2" charset="-78"/>
          </a:endParaRPr>
        </a:p>
      </dgm:t>
    </dgm:pt>
    <dgm:pt modelId="{9B54D3EA-5D2D-4651-8357-6E834F48FED8}" type="parTrans" cxnId="{544F390C-2803-4599-B672-44E4F8E60CA3}">
      <dgm:prSet/>
      <dgm:spPr/>
      <dgm:t>
        <a:bodyPr/>
        <a:lstStyle/>
        <a:p>
          <a:endParaRPr lang="en-US"/>
        </a:p>
      </dgm:t>
    </dgm:pt>
    <dgm:pt modelId="{E4E1991D-57DF-4099-9592-7B88EAA07CBD}" type="sibTrans" cxnId="{544F390C-2803-4599-B672-44E4F8E60CA3}">
      <dgm:prSet/>
      <dgm:spPr/>
      <dgm:t>
        <a:bodyPr/>
        <a:lstStyle/>
        <a:p>
          <a:endParaRPr lang="en-US"/>
        </a:p>
      </dgm:t>
    </dgm:pt>
    <dgm:pt modelId="{EC422E84-BF36-4CDC-A50D-DCC11B88EF08}">
      <dgm:prSet phldrT="[Text]" custT="1"/>
      <dgm:spPr/>
      <dgm:t>
        <a:bodyPr/>
        <a:lstStyle/>
        <a:p>
          <a:pPr marL="0" indent="0" algn="just" rtl="1"/>
          <a:r>
            <a:rPr lang="fa-IR" sz="1800" b="1" dirty="0" smtClean="0">
              <a:solidFill>
                <a:srgbClr val="00B0F0"/>
              </a:solidFill>
              <a:cs typeface="B Nazanin" pitchFamily="2" charset="-78"/>
            </a:rPr>
            <a:t>(فِي صُحُفٍ مُكَرَّمَةٍ مَرفُوعَةٍ مُطَهَّرَةٍ بِأَيدِي سَفَرَةٍ كِرامٍ بَرَرَةٍ) </a:t>
          </a:r>
          <a:r>
            <a:rPr lang="fa-IR" sz="1800" dirty="0" smtClean="0">
              <a:cs typeface="B Nazanin" pitchFamily="2" charset="-78"/>
            </a:rPr>
            <a:t>في صحف خبر دوم براي إنها است. مكرمه و آنچه بعدش است نعت‏ براي صحف است. بأيدي نيز نعت يا خبر براي مبتداي محذوف است. سفرة مضاف إليه بوده و آنچه بعدش است نعت است</a:t>
          </a:r>
          <a:endParaRPr lang="en-US" sz="1800" dirty="0">
            <a:cs typeface="B Nazanin" pitchFamily="2" charset="-78"/>
          </a:endParaRPr>
        </a:p>
      </dgm:t>
    </dgm:pt>
    <dgm:pt modelId="{5945F2E7-5AC6-443F-ADB9-C36503DCA0BB}" type="parTrans" cxnId="{630491BD-F744-48C0-A4C8-4DA375A27B41}">
      <dgm:prSet/>
      <dgm:spPr/>
      <dgm:t>
        <a:bodyPr/>
        <a:lstStyle/>
        <a:p>
          <a:endParaRPr lang="en-US"/>
        </a:p>
      </dgm:t>
    </dgm:pt>
    <dgm:pt modelId="{117D9FE2-5026-48A9-B63B-7459B1FB40BE}" type="sibTrans" cxnId="{630491BD-F744-48C0-A4C8-4DA375A27B41}">
      <dgm:prSet/>
      <dgm:spPr/>
      <dgm:t>
        <a:bodyPr/>
        <a:lstStyle/>
        <a:p>
          <a:endParaRPr lang="en-US"/>
        </a:p>
      </dgm:t>
    </dgm:pt>
    <dgm:pt modelId="{22DEC1BD-ED87-45BE-8269-85D082ADB00B}">
      <dgm:prSet phldrT="[Text]" custT="1"/>
      <dgm:spPr/>
      <dgm:t>
        <a:bodyPr/>
        <a:lstStyle/>
        <a:p>
          <a:pPr rtl="1">
            <a:spcAft>
              <a:spcPts val="0"/>
            </a:spcAft>
          </a:pPr>
          <a:r>
            <a:rPr lang="fa-IR" sz="2400" b="1" dirty="0" smtClean="0">
              <a:cs typeface="B Nazanin" pitchFamily="2" charset="-78"/>
            </a:rPr>
            <a:t>فضاي سير زندگي انسان </a:t>
          </a:r>
          <a:endParaRPr lang="en-US" sz="2400" b="1" dirty="0">
            <a:cs typeface="B Nazanin" pitchFamily="2" charset="-78"/>
          </a:endParaRPr>
        </a:p>
      </dgm:t>
    </dgm:pt>
    <dgm:pt modelId="{FDD10618-5008-413F-A27F-B4562995C120}" type="parTrans" cxnId="{46C5134F-7990-4BF7-9C83-DB4FFFDBC332}">
      <dgm:prSet/>
      <dgm:spPr/>
      <dgm:t>
        <a:bodyPr/>
        <a:lstStyle/>
        <a:p>
          <a:endParaRPr lang="en-US"/>
        </a:p>
      </dgm:t>
    </dgm:pt>
    <dgm:pt modelId="{D50B05F4-49BA-433D-AF7C-BCE6ED9A29F9}" type="sibTrans" cxnId="{46C5134F-7990-4BF7-9C83-DB4FFFDBC332}">
      <dgm:prSet/>
      <dgm:spPr/>
      <dgm:t>
        <a:bodyPr/>
        <a:lstStyle/>
        <a:p>
          <a:endParaRPr lang="en-US"/>
        </a:p>
      </dgm:t>
    </dgm:pt>
    <dgm:pt modelId="{0768813C-6FF7-485F-8D2B-9A1139F73A52}">
      <dgm:prSet phldrT="[Text]" custT="1"/>
      <dgm:spPr/>
      <dgm:t>
        <a:bodyPr/>
        <a:lstStyle/>
        <a:p>
          <a:pPr marL="0" indent="0" algn="just" rtl="1">
            <a:spcAft>
              <a:spcPts val="0"/>
            </a:spcAft>
          </a:pPr>
          <a:r>
            <a:rPr lang="fa-IR" sz="1600" b="1" dirty="0" smtClean="0">
              <a:solidFill>
                <a:srgbClr val="7030A0"/>
              </a:solidFill>
              <a:cs typeface="B Nazanin" pitchFamily="2" charset="-78"/>
            </a:rPr>
            <a:t>(كَلَّا لَمَّا يَقضِ ما أَمَرَهُ) </a:t>
          </a:r>
          <a:r>
            <a:rPr lang="fa-IR" sz="1600" dirty="0" smtClean="0">
              <a:cs typeface="B Nazanin" pitchFamily="2" charset="-78"/>
            </a:rPr>
            <a:t>کلا ردع و زجر و لما حرف نفي جازم و يقض فعل مضارع مجزوم است. ما مفعول به و جمله أمره صله است</a:t>
          </a:r>
          <a:endParaRPr lang="en-US" sz="1600" dirty="0">
            <a:cs typeface="B Nazanin" pitchFamily="2" charset="-78"/>
          </a:endParaRPr>
        </a:p>
      </dgm:t>
    </dgm:pt>
    <dgm:pt modelId="{3FA44F62-10B4-4BF8-86CF-EE088CF1D8E8}" type="parTrans" cxnId="{A1FF6DB1-8C90-4FBF-B3F6-69D863703BF5}">
      <dgm:prSet/>
      <dgm:spPr/>
      <dgm:t>
        <a:bodyPr/>
        <a:lstStyle/>
        <a:p>
          <a:endParaRPr lang="en-US"/>
        </a:p>
      </dgm:t>
    </dgm:pt>
    <dgm:pt modelId="{6FC3C962-6562-4E65-A17A-1AB882E6764D}" type="sibTrans" cxnId="{A1FF6DB1-8C90-4FBF-B3F6-69D863703BF5}">
      <dgm:prSet/>
      <dgm:spPr/>
      <dgm:t>
        <a:bodyPr/>
        <a:lstStyle/>
        <a:p>
          <a:endParaRPr lang="en-US"/>
        </a:p>
      </dgm:t>
    </dgm:pt>
    <dgm:pt modelId="{49F8C177-3B67-405F-86A3-296F85A0027C}">
      <dgm:prSet phldrT="[Text]" custT="1"/>
      <dgm:spPr/>
      <dgm:t>
        <a:bodyPr/>
        <a:lstStyle/>
        <a:p>
          <a:pPr marL="0" indent="0" algn="just" rtl="1">
            <a:spcAft>
              <a:spcPts val="0"/>
            </a:spcAft>
          </a:pPr>
          <a:r>
            <a:rPr lang="fa-IR" sz="1600" b="1" dirty="0" smtClean="0">
              <a:solidFill>
                <a:srgbClr val="7030A0"/>
              </a:solidFill>
              <a:cs typeface="B Nazanin" pitchFamily="2" charset="-78"/>
            </a:rPr>
            <a:t>(قُتِلَ الإِنسانُ ما أَكفَرَهُ) </a:t>
          </a:r>
          <a:r>
            <a:rPr lang="fa-IR" sz="1600" dirty="0" smtClean="0">
              <a:cs typeface="B Nazanin" pitchFamily="2" charset="-78"/>
            </a:rPr>
            <a:t>اين جمله دعائيه است. و محلي از اعراب ندارد. الإنسان نائب فاعل است و ما مبتدا و در محل رفع است. أكفر فعل ماضي و فاعل آن مستتر و در تقدير هو است و هاء مفعول به است</a:t>
          </a:r>
          <a:endParaRPr lang="en-US" sz="1600" dirty="0">
            <a:cs typeface="B Nazanin" pitchFamily="2" charset="-78"/>
          </a:endParaRPr>
        </a:p>
      </dgm:t>
    </dgm:pt>
    <dgm:pt modelId="{8F55FE7B-686E-49C1-86A5-7A248A8D3DB1}" type="parTrans" cxnId="{870CC737-A514-468E-9840-A075D1EDE8E7}">
      <dgm:prSet/>
      <dgm:spPr/>
      <dgm:t>
        <a:bodyPr/>
        <a:lstStyle/>
        <a:p>
          <a:endParaRPr lang="en-US"/>
        </a:p>
      </dgm:t>
    </dgm:pt>
    <dgm:pt modelId="{9FC8C915-4621-4A4F-B4FB-52E20634C1A7}" type="sibTrans" cxnId="{870CC737-A514-468E-9840-A075D1EDE8E7}">
      <dgm:prSet/>
      <dgm:spPr/>
      <dgm:t>
        <a:bodyPr/>
        <a:lstStyle/>
        <a:p>
          <a:endParaRPr lang="en-US"/>
        </a:p>
      </dgm:t>
    </dgm:pt>
    <dgm:pt modelId="{C460409C-7A67-45C5-BC79-13331872A300}">
      <dgm:prSet phldrT="[Text]" custT="1"/>
      <dgm:spPr/>
      <dgm:t>
        <a:bodyPr/>
        <a:lstStyle/>
        <a:p>
          <a:pPr marL="0" indent="0" algn="just" rtl="1">
            <a:spcAft>
              <a:spcPts val="0"/>
            </a:spcAft>
          </a:pPr>
          <a:r>
            <a:rPr lang="fa-IR" sz="1600" dirty="0" smtClean="0">
              <a:solidFill>
                <a:srgbClr val="7030A0"/>
              </a:solidFill>
              <a:cs typeface="B Nazanin" pitchFamily="2" charset="-78"/>
            </a:rPr>
            <a:t>(</a:t>
          </a:r>
          <a:r>
            <a:rPr lang="fa-IR" sz="1600" b="1" dirty="0" smtClean="0">
              <a:solidFill>
                <a:srgbClr val="7030A0"/>
              </a:solidFill>
              <a:cs typeface="B Nazanin" pitchFamily="2" charset="-78"/>
            </a:rPr>
            <a:t>مِن أَيِّ شَي‏ءٍ خَلَقَهُ مِن نُطفَةٍ خَلَقَهُ فَقَدَّرَهُ</a:t>
          </a:r>
          <a:r>
            <a:rPr lang="fa-IR" sz="1600" dirty="0" smtClean="0">
              <a:solidFill>
                <a:srgbClr val="7030A0"/>
              </a:solidFill>
              <a:cs typeface="B Nazanin" pitchFamily="2" charset="-78"/>
            </a:rPr>
            <a:t>) </a:t>
          </a:r>
          <a:r>
            <a:rPr lang="fa-IR" sz="1600" dirty="0" smtClean="0">
              <a:cs typeface="B Nazanin" pitchFamily="2" charset="-78"/>
            </a:rPr>
            <a:t>من أيّ شي‏ء متعلق به خلقه است. من نطفة بدل من أي شي‏ء خلقه است. فاء و قدّره فعل ماضي و فاعلش مستتر که در تقدير هو است و مفعول به هاء است</a:t>
          </a:r>
          <a:endParaRPr lang="en-US" sz="1600" dirty="0">
            <a:cs typeface="B Nazanin" pitchFamily="2" charset="-78"/>
          </a:endParaRPr>
        </a:p>
      </dgm:t>
    </dgm:pt>
    <dgm:pt modelId="{B8C55DAE-F2E9-41A3-992C-2C543353D4D9}" type="parTrans" cxnId="{387EA56F-57E6-474C-8616-E2F910276B3E}">
      <dgm:prSet/>
      <dgm:spPr/>
      <dgm:t>
        <a:bodyPr/>
        <a:lstStyle/>
        <a:p>
          <a:endParaRPr lang="en-US"/>
        </a:p>
      </dgm:t>
    </dgm:pt>
    <dgm:pt modelId="{B0A4F212-E292-429A-BDE5-9B3DC8CE3DCE}" type="sibTrans" cxnId="{387EA56F-57E6-474C-8616-E2F910276B3E}">
      <dgm:prSet/>
      <dgm:spPr/>
      <dgm:t>
        <a:bodyPr/>
        <a:lstStyle/>
        <a:p>
          <a:endParaRPr lang="en-US"/>
        </a:p>
      </dgm:t>
    </dgm:pt>
    <dgm:pt modelId="{919B29F1-E69F-496A-B9D0-2948B3B441B7}">
      <dgm:prSet phldrT="[Text]" custT="1"/>
      <dgm:spPr/>
      <dgm:t>
        <a:bodyPr/>
        <a:lstStyle/>
        <a:p>
          <a:pPr marL="0" indent="0" algn="just" rtl="1">
            <a:spcAft>
              <a:spcPts val="0"/>
            </a:spcAft>
          </a:pPr>
          <a:r>
            <a:rPr lang="fa-IR" sz="1600" b="1" dirty="0" smtClean="0">
              <a:solidFill>
                <a:srgbClr val="7030A0"/>
              </a:solidFill>
              <a:cs typeface="B Nazanin" pitchFamily="2" charset="-78"/>
            </a:rPr>
            <a:t>(ثُمَّ السَّبِيلَ يَسَّرَهُ ثُمَّ أَماتَهُ فَأَقبَرَهُ ثُمَّ إِذا شاءَ أَنشَرَهُ</a:t>
          </a:r>
          <a:r>
            <a:rPr lang="fa-IR" sz="1600" dirty="0" smtClean="0">
              <a:solidFill>
                <a:srgbClr val="7030A0"/>
              </a:solidFill>
              <a:cs typeface="B Nazanin" pitchFamily="2" charset="-78"/>
            </a:rPr>
            <a:t>) </a:t>
          </a:r>
          <a:r>
            <a:rPr lang="fa-IR" sz="1600" dirty="0" smtClean="0">
              <a:cs typeface="B Nazanin" pitchFamily="2" charset="-78"/>
            </a:rPr>
            <a:t>ثم حرف عطف كه جمله را به جمله قدره عطف مي‌كند و السبيل منصوب به فعلي است كه يسّره مفسّر آن است. و جملات بعدي نيز بر آن يكي پس از ديگري عطف ميشود.</a:t>
          </a:r>
          <a:endParaRPr lang="en-US" sz="1600" dirty="0">
            <a:cs typeface="B Nazanin" pitchFamily="2" charset="-78"/>
          </a:endParaRPr>
        </a:p>
      </dgm:t>
    </dgm:pt>
    <dgm:pt modelId="{12262F22-0570-4BC3-A068-E60870D2C0B5}" type="parTrans" cxnId="{F259CB96-3E59-441C-9150-B60DC137FDF7}">
      <dgm:prSet/>
      <dgm:spPr/>
      <dgm:t>
        <a:bodyPr/>
        <a:lstStyle/>
        <a:p>
          <a:endParaRPr lang="en-US"/>
        </a:p>
      </dgm:t>
    </dgm:pt>
    <dgm:pt modelId="{9C8D3C1C-AF63-43B0-9039-89AF4CEC9CA4}" type="sibTrans" cxnId="{F259CB96-3E59-441C-9150-B60DC137FDF7}">
      <dgm:prSet/>
      <dgm:spPr/>
      <dgm:t>
        <a:bodyPr/>
        <a:lstStyle/>
        <a:p>
          <a:endParaRPr lang="en-US"/>
        </a:p>
      </dgm:t>
    </dgm:pt>
    <dgm:pt modelId="{6D8CD22B-70B0-4D13-B649-3F5C58835A2F}" type="pres">
      <dgm:prSet presAssocID="{2E9FFA3D-76C0-47D4-B766-F0CB84B534DF}" presName="Name0" presStyleCnt="0">
        <dgm:presLayoutVars>
          <dgm:dir/>
          <dgm:animLvl val="lvl"/>
          <dgm:resizeHandles val="exact"/>
        </dgm:presLayoutVars>
      </dgm:prSet>
      <dgm:spPr/>
      <dgm:t>
        <a:bodyPr/>
        <a:lstStyle/>
        <a:p>
          <a:endParaRPr lang="en-US"/>
        </a:p>
      </dgm:t>
    </dgm:pt>
    <dgm:pt modelId="{A4A67F05-4F1B-42FE-B171-27C4DB9ACC67}" type="pres">
      <dgm:prSet presAssocID="{DE96855D-4BD2-4E00-8FCC-75D5ED23535D}" presName="linNode" presStyleCnt="0"/>
      <dgm:spPr/>
    </dgm:pt>
    <dgm:pt modelId="{67549098-D0FB-4F2D-B84A-43C72FE8F1CB}" type="pres">
      <dgm:prSet presAssocID="{DE96855D-4BD2-4E00-8FCC-75D5ED23535D}" presName="parentText" presStyleLbl="node1" presStyleIdx="0" presStyleCnt="2" custScaleX="43659" custScaleY="60368">
        <dgm:presLayoutVars>
          <dgm:chMax val="1"/>
          <dgm:bulletEnabled val="1"/>
        </dgm:presLayoutVars>
      </dgm:prSet>
      <dgm:spPr/>
      <dgm:t>
        <a:bodyPr/>
        <a:lstStyle/>
        <a:p>
          <a:endParaRPr lang="en-US"/>
        </a:p>
      </dgm:t>
    </dgm:pt>
    <dgm:pt modelId="{C2E2043C-D2E9-4108-A3A5-E19F24BBAF5E}" type="pres">
      <dgm:prSet presAssocID="{DE96855D-4BD2-4E00-8FCC-75D5ED23535D}" presName="descendantText" presStyleLbl="alignAccFollowNode1" presStyleIdx="0" presStyleCnt="2" custScaleX="123628" custScaleY="74131">
        <dgm:presLayoutVars>
          <dgm:bulletEnabled val="1"/>
        </dgm:presLayoutVars>
      </dgm:prSet>
      <dgm:spPr/>
      <dgm:t>
        <a:bodyPr/>
        <a:lstStyle/>
        <a:p>
          <a:endParaRPr lang="en-US"/>
        </a:p>
      </dgm:t>
    </dgm:pt>
    <dgm:pt modelId="{2B581484-C295-413B-B675-4DE4C5BA0903}" type="pres">
      <dgm:prSet presAssocID="{CF0B63BA-2795-46D0-9803-FB7DA2039757}" presName="sp" presStyleCnt="0"/>
      <dgm:spPr/>
    </dgm:pt>
    <dgm:pt modelId="{25AED9EB-27F5-46D5-B998-5F0DC53757D8}" type="pres">
      <dgm:prSet presAssocID="{22DEC1BD-ED87-45BE-8269-85D082ADB00B}" presName="linNode" presStyleCnt="0"/>
      <dgm:spPr/>
    </dgm:pt>
    <dgm:pt modelId="{8F788E64-CD9D-45BF-8C94-EEE7D44B5026}" type="pres">
      <dgm:prSet presAssocID="{22DEC1BD-ED87-45BE-8269-85D082ADB00B}" presName="parentText" presStyleLbl="node1" presStyleIdx="1" presStyleCnt="2" custScaleX="43659" custScaleY="81434">
        <dgm:presLayoutVars>
          <dgm:chMax val="1"/>
          <dgm:bulletEnabled val="1"/>
        </dgm:presLayoutVars>
      </dgm:prSet>
      <dgm:spPr/>
      <dgm:t>
        <a:bodyPr/>
        <a:lstStyle/>
        <a:p>
          <a:endParaRPr lang="en-US"/>
        </a:p>
      </dgm:t>
    </dgm:pt>
    <dgm:pt modelId="{FFC26758-BBD2-4376-B464-8BD5220AA7C6}" type="pres">
      <dgm:prSet presAssocID="{22DEC1BD-ED87-45BE-8269-85D082ADB00B}" presName="descendantText" presStyleLbl="alignAccFollowNode1" presStyleIdx="1" presStyleCnt="2" custScaleX="123628">
        <dgm:presLayoutVars>
          <dgm:bulletEnabled val="1"/>
        </dgm:presLayoutVars>
      </dgm:prSet>
      <dgm:spPr/>
      <dgm:t>
        <a:bodyPr/>
        <a:lstStyle/>
        <a:p>
          <a:endParaRPr lang="en-US"/>
        </a:p>
      </dgm:t>
    </dgm:pt>
  </dgm:ptLst>
  <dgm:cxnLst>
    <dgm:cxn modelId="{38FA907B-1DF4-410F-8C35-6BC4CCEE28D2}" type="presOf" srcId="{C460409C-7A67-45C5-BC79-13331872A300}" destId="{FFC26758-BBD2-4376-B464-8BD5220AA7C6}" srcOrd="0" destOrd="1" presId="urn:microsoft.com/office/officeart/2005/8/layout/vList5"/>
    <dgm:cxn modelId="{870CC737-A514-468E-9840-A075D1EDE8E7}" srcId="{22DEC1BD-ED87-45BE-8269-85D082ADB00B}" destId="{49F8C177-3B67-405F-86A3-296F85A0027C}" srcOrd="0" destOrd="0" parTransId="{8F55FE7B-686E-49C1-86A5-7A248A8D3DB1}" sibTransId="{9FC8C915-4621-4A4F-B4FB-52E20634C1A7}"/>
    <dgm:cxn modelId="{C801A9B0-99D7-4F02-9993-81E5FF905F44}" type="presOf" srcId="{49F8C177-3B67-405F-86A3-296F85A0027C}" destId="{FFC26758-BBD2-4376-B464-8BD5220AA7C6}" srcOrd="0" destOrd="0" presId="urn:microsoft.com/office/officeart/2005/8/layout/vList5"/>
    <dgm:cxn modelId="{74BCE44F-6F12-44FE-850F-A04E0C3B9243}" type="presOf" srcId="{EC422E84-BF36-4CDC-A50D-DCC11B88EF08}" destId="{C2E2043C-D2E9-4108-A3A5-E19F24BBAF5E}" srcOrd="0" destOrd="1" presId="urn:microsoft.com/office/officeart/2005/8/layout/vList5"/>
    <dgm:cxn modelId="{E0DF6249-7B1B-4C60-9B5E-30460B40F2B9}" type="presOf" srcId="{DE96855D-4BD2-4E00-8FCC-75D5ED23535D}" destId="{67549098-D0FB-4F2D-B84A-43C72FE8F1CB}" srcOrd="0" destOrd="0" presId="urn:microsoft.com/office/officeart/2005/8/layout/vList5"/>
    <dgm:cxn modelId="{387EA56F-57E6-474C-8616-E2F910276B3E}" srcId="{22DEC1BD-ED87-45BE-8269-85D082ADB00B}" destId="{C460409C-7A67-45C5-BC79-13331872A300}" srcOrd="1" destOrd="0" parTransId="{B8C55DAE-F2E9-41A3-992C-2C543353D4D9}" sibTransId="{B0A4F212-E292-429A-BDE5-9B3DC8CE3DCE}"/>
    <dgm:cxn modelId="{46C5134F-7990-4BF7-9C83-DB4FFFDBC332}" srcId="{2E9FFA3D-76C0-47D4-B766-F0CB84B534DF}" destId="{22DEC1BD-ED87-45BE-8269-85D082ADB00B}" srcOrd="1" destOrd="0" parTransId="{FDD10618-5008-413F-A27F-B4562995C120}" sibTransId="{D50B05F4-49BA-433D-AF7C-BCE6ED9A29F9}"/>
    <dgm:cxn modelId="{D4E4CFB3-4631-4B50-BA10-BC2D792F8918}" type="presOf" srcId="{1AC5E9E6-137D-4255-B105-320B4A06959E}" destId="{C2E2043C-D2E9-4108-A3A5-E19F24BBAF5E}" srcOrd="0" destOrd="0" presId="urn:microsoft.com/office/officeart/2005/8/layout/vList5"/>
    <dgm:cxn modelId="{F259CB96-3E59-441C-9150-B60DC137FDF7}" srcId="{22DEC1BD-ED87-45BE-8269-85D082ADB00B}" destId="{919B29F1-E69F-496A-B9D0-2948B3B441B7}" srcOrd="2" destOrd="0" parTransId="{12262F22-0570-4BC3-A068-E60870D2C0B5}" sibTransId="{9C8D3C1C-AF63-43B0-9039-89AF4CEC9CA4}"/>
    <dgm:cxn modelId="{3A841F37-A90B-4327-9E04-0B5DE08977EF}" type="presOf" srcId="{22DEC1BD-ED87-45BE-8269-85D082ADB00B}" destId="{8F788E64-CD9D-45BF-8C94-EEE7D44B5026}" srcOrd="0" destOrd="0" presId="urn:microsoft.com/office/officeart/2005/8/layout/vList5"/>
    <dgm:cxn modelId="{544F390C-2803-4599-B672-44E4F8E60CA3}" srcId="{DE96855D-4BD2-4E00-8FCC-75D5ED23535D}" destId="{1AC5E9E6-137D-4255-B105-320B4A06959E}" srcOrd="0" destOrd="0" parTransId="{9B54D3EA-5D2D-4651-8357-6E834F48FED8}" sibTransId="{E4E1991D-57DF-4099-9592-7B88EAA07CBD}"/>
    <dgm:cxn modelId="{8F344841-8341-440E-8B8A-47038CA1FEA8}" srcId="{2E9FFA3D-76C0-47D4-B766-F0CB84B534DF}" destId="{DE96855D-4BD2-4E00-8FCC-75D5ED23535D}" srcOrd="0" destOrd="0" parTransId="{26305469-A3CE-47FC-94CE-EF60617EFE7B}" sibTransId="{CF0B63BA-2795-46D0-9803-FB7DA2039757}"/>
    <dgm:cxn modelId="{B851CAF3-1815-4BD2-A7F5-41A63F4870E6}" type="presOf" srcId="{0768813C-6FF7-485F-8D2B-9A1139F73A52}" destId="{FFC26758-BBD2-4376-B464-8BD5220AA7C6}" srcOrd="0" destOrd="3" presId="urn:microsoft.com/office/officeart/2005/8/layout/vList5"/>
    <dgm:cxn modelId="{B2E11EDE-992A-4299-96FE-1FB6ABFADC64}" type="presOf" srcId="{2E9FFA3D-76C0-47D4-B766-F0CB84B534DF}" destId="{6D8CD22B-70B0-4D13-B649-3F5C58835A2F}" srcOrd="0" destOrd="0" presId="urn:microsoft.com/office/officeart/2005/8/layout/vList5"/>
    <dgm:cxn modelId="{630491BD-F744-48C0-A4C8-4DA375A27B41}" srcId="{DE96855D-4BD2-4E00-8FCC-75D5ED23535D}" destId="{EC422E84-BF36-4CDC-A50D-DCC11B88EF08}" srcOrd="1" destOrd="0" parTransId="{5945F2E7-5AC6-443F-ADB9-C36503DCA0BB}" sibTransId="{117D9FE2-5026-48A9-B63B-7459B1FB40BE}"/>
    <dgm:cxn modelId="{A1FF6DB1-8C90-4FBF-B3F6-69D863703BF5}" srcId="{22DEC1BD-ED87-45BE-8269-85D082ADB00B}" destId="{0768813C-6FF7-485F-8D2B-9A1139F73A52}" srcOrd="3" destOrd="0" parTransId="{3FA44F62-10B4-4BF8-86CF-EE088CF1D8E8}" sibTransId="{6FC3C962-6562-4E65-A17A-1AB882E6764D}"/>
    <dgm:cxn modelId="{080311D6-6CD1-4402-9856-0945EE4D1FAD}" type="presOf" srcId="{919B29F1-E69F-496A-B9D0-2948B3B441B7}" destId="{FFC26758-BBD2-4376-B464-8BD5220AA7C6}" srcOrd="0" destOrd="2" presId="urn:microsoft.com/office/officeart/2005/8/layout/vList5"/>
    <dgm:cxn modelId="{478D7172-0DB4-47A9-AE3D-CA20364964D5}" type="presParOf" srcId="{6D8CD22B-70B0-4D13-B649-3F5C58835A2F}" destId="{A4A67F05-4F1B-42FE-B171-27C4DB9ACC67}" srcOrd="0" destOrd="0" presId="urn:microsoft.com/office/officeart/2005/8/layout/vList5"/>
    <dgm:cxn modelId="{09125783-11AF-48D5-88DF-621C6671700D}" type="presParOf" srcId="{A4A67F05-4F1B-42FE-B171-27C4DB9ACC67}" destId="{67549098-D0FB-4F2D-B84A-43C72FE8F1CB}" srcOrd="0" destOrd="0" presId="urn:microsoft.com/office/officeart/2005/8/layout/vList5"/>
    <dgm:cxn modelId="{32C24553-0DA2-4DD3-AE0C-39804B439849}" type="presParOf" srcId="{A4A67F05-4F1B-42FE-B171-27C4DB9ACC67}" destId="{C2E2043C-D2E9-4108-A3A5-E19F24BBAF5E}" srcOrd="1" destOrd="0" presId="urn:microsoft.com/office/officeart/2005/8/layout/vList5"/>
    <dgm:cxn modelId="{82ABB8B2-3571-40C5-942C-793F30EDE691}" type="presParOf" srcId="{6D8CD22B-70B0-4D13-B649-3F5C58835A2F}" destId="{2B581484-C295-413B-B675-4DE4C5BA0903}" srcOrd="1" destOrd="0" presId="urn:microsoft.com/office/officeart/2005/8/layout/vList5"/>
    <dgm:cxn modelId="{D8743418-C7EA-43BB-94E8-00AA5D28E31F}" type="presParOf" srcId="{6D8CD22B-70B0-4D13-B649-3F5C58835A2F}" destId="{25AED9EB-27F5-46D5-B998-5F0DC53757D8}" srcOrd="2" destOrd="0" presId="urn:microsoft.com/office/officeart/2005/8/layout/vList5"/>
    <dgm:cxn modelId="{5AB811E6-64BC-4C15-8B03-C0D9B4968331}" type="presParOf" srcId="{25AED9EB-27F5-46D5-B998-5F0DC53757D8}" destId="{8F788E64-CD9D-45BF-8C94-EEE7D44B5026}" srcOrd="0" destOrd="0" presId="urn:microsoft.com/office/officeart/2005/8/layout/vList5"/>
    <dgm:cxn modelId="{FD67AB8E-33E2-4D0F-811E-70304F62462A}" type="presParOf" srcId="{25AED9EB-27F5-46D5-B998-5F0DC53757D8}" destId="{FFC26758-BBD2-4376-B464-8BD5220AA7C6}"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B3E3247D-1BEA-453B-A3F7-6E0AD92B36F1}" type="presOf" srcId="{AE65DDA0-BF4F-4EC6-BCE5-42973B7842F1}" destId="{B4A4EAB2-E049-428C-BBE3-0738A86E1D74}" srcOrd="1" destOrd="0" presId="urn:microsoft.com/office/officeart/2005/8/layout/process2"/>
    <dgm:cxn modelId="{1A1D3A7E-4A34-479F-8089-823EB076AE3F}" type="presOf" srcId="{00A8C860-C1DF-45E9-8054-9A4EFD710E56}" destId="{62FB4B6D-6365-4FA1-84A9-FB0D939BFFE3}" srcOrd="0" destOrd="0" presId="urn:microsoft.com/office/officeart/2005/8/layout/process2"/>
    <dgm:cxn modelId="{6708615C-F9AE-4650-A457-9CE37F12A2DC}" type="presOf" srcId="{B5BB3B02-06CC-4149-B5ED-26AAC6933AF4}" destId="{ED11B7E8-7BAD-4554-9204-B0D78EE8E7E3}"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B1FD6FD0-C8EA-4846-9C79-11441A30CD2E}" type="presOf" srcId="{16432E35-BCDE-4EC0-9053-74150D8746BD}" destId="{B31EEDEE-8108-406E-A800-18B5A64916B7}" srcOrd="0" destOrd="0" presId="urn:microsoft.com/office/officeart/2005/8/layout/process2"/>
    <dgm:cxn modelId="{C1D4C877-8BB7-4518-A5AE-47A6BF731CBB}" type="presOf" srcId="{AE65DDA0-BF4F-4EC6-BCE5-42973B7842F1}" destId="{65F41CA7-6A10-4773-B602-485F2AA41B71}" srcOrd="0" destOrd="0" presId="urn:microsoft.com/office/officeart/2005/8/layout/process2"/>
    <dgm:cxn modelId="{74D61A8B-78FC-47B5-8E5A-87A0A5288F0B}" type="presOf" srcId="{E9878239-6E71-43F0-ADA1-E92AD4AB5D1D}" destId="{7047B67C-1F4D-485D-8943-55D62503ABC2}" srcOrd="1" destOrd="0" presId="urn:microsoft.com/office/officeart/2005/8/layout/process2"/>
    <dgm:cxn modelId="{5948BD00-C6C7-4E2B-B729-1474DEDB298D}" type="presOf" srcId="{E4BCB6BB-D685-4356-800C-571EB6280F0E}" destId="{9B1CEACE-12C1-4E19-BC9B-F2007749239B}" srcOrd="0" destOrd="0" presId="urn:microsoft.com/office/officeart/2005/8/layout/process2"/>
    <dgm:cxn modelId="{A495DB8B-B4AB-489F-A959-7EA1240EC396}" type="presOf" srcId="{B5BB3B02-06CC-4149-B5ED-26AAC6933AF4}" destId="{541F9760-59AD-4815-84A3-A765CEAF828B}" srcOrd="1" destOrd="0" presId="urn:microsoft.com/office/officeart/2005/8/layout/process2"/>
    <dgm:cxn modelId="{DA185244-4392-4FFB-B8C1-CCADD00EA13F}" type="presOf" srcId="{E9878239-6E71-43F0-ADA1-E92AD4AB5D1D}" destId="{DCE03F17-CD84-4EFE-B66E-6B42D792890B}" srcOrd="0" destOrd="0" presId="urn:microsoft.com/office/officeart/2005/8/layout/process2"/>
    <dgm:cxn modelId="{B44A575E-41DE-4CE2-B3AF-D82A60AE4C0A}" type="presOf" srcId="{0B77A3E0-BE57-469D-B7CE-0956DE9972AA}" destId="{B84A0D4A-A8CD-440C-9AE9-327EFFC809EE}" srcOrd="0" destOrd="0" presId="urn:microsoft.com/office/officeart/2005/8/layout/process2"/>
    <dgm:cxn modelId="{D6201EFB-AF13-47CE-BF4B-441F0D7B7FF8}" type="presOf" srcId="{0B77A3E0-BE57-469D-B7CE-0956DE9972AA}" destId="{9B8AC54C-6F90-4095-935C-E7DD9411D4C0}" srcOrd="1" destOrd="0" presId="urn:microsoft.com/office/officeart/2005/8/layout/process2"/>
    <dgm:cxn modelId="{C6BCA444-EC60-432E-90CD-60568BE268E8}" type="presOf" srcId="{FA27738F-01C6-4BAF-9739-79CEE97260A0}" destId="{AE06EEA3-B618-4263-8472-E8E42EA02CBD}"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3EB9CA14-741F-4A05-BC2E-3B3264835D5C}" type="presOf" srcId="{2E0FE500-CF32-4491-A8B0-71B52E28FDAD}" destId="{B6B05054-D108-4BB8-A952-E029B3C328D8}"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32E94779-6664-41D9-8EF6-93FB3EE3DBE3}" type="presOf" srcId="{DA85FDD7-1675-4060-91F4-EEDC0633CA13}" destId="{00BB0915-5BC5-4668-8C3B-7C3EA063C131}" srcOrd="0"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0ABAEE9B-3725-40E3-AA98-72C0BBD0D0A2}" srcId="{16432E35-BCDE-4EC0-9053-74150D8746BD}" destId="{2E0FE500-CF32-4491-A8B0-71B52E28FDAD}" srcOrd="3" destOrd="0" parTransId="{214DF30A-3646-45EB-B9A8-53E03701A759}" sibTransId="{0B77A3E0-BE57-469D-B7CE-0956DE9972AA}"/>
    <dgm:cxn modelId="{C958B6F1-5D92-4283-903A-095A2298799B}" type="presParOf" srcId="{B31EEDEE-8108-406E-A800-18B5A64916B7}" destId="{00BB0915-5BC5-4668-8C3B-7C3EA063C131}" srcOrd="0" destOrd="0" presId="urn:microsoft.com/office/officeart/2005/8/layout/process2"/>
    <dgm:cxn modelId="{195DB988-59DB-4B2F-89BB-C5EF54499320}" type="presParOf" srcId="{B31EEDEE-8108-406E-A800-18B5A64916B7}" destId="{65F41CA7-6A10-4773-B602-485F2AA41B71}" srcOrd="1" destOrd="0" presId="urn:microsoft.com/office/officeart/2005/8/layout/process2"/>
    <dgm:cxn modelId="{C0C486ED-095A-419F-9B9A-4282ACE123C2}" type="presParOf" srcId="{65F41CA7-6A10-4773-B602-485F2AA41B71}" destId="{B4A4EAB2-E049-428C-BBE3-0738A86E1D74}" srcOrd="0" destOrd="0" presId="urn:microsoft.com/office/officeart/2005/8/layout/process2"/>
    <dgm:cxn modelId="{93F1445B-31E1-40FB-843A-BC3B8C8F351B}" type="presParOf" srcId="{B31EEDEE-8108-406E-A800-18B5A64916B7}" destId="{62FB4B6D-6365-4FA1-84A9-FB0D939BFFE3}" srcOrd="2" destOrd="0" presId="urn:microsoft.com/office/officeart/2005/8/layout/process2"/>
    <dgm:cxn modelId="{9B742F52-C256-40EB-ABEA-CD14BA2A18D5}" type="presParOf" srcId="{B31EEDEE-8108-406E-A800-18B5A64916B7}" destId="{DCE03F17-CD84-4EFE-B66E-6B42D792890B}" srcOrd="3" destOrd="0" presId="urn:microsoft.com/office/officeart/2005/8/layout/process2"/>
    <dgm:cxn modelId="{1593D04A-C27E-44CA-9540-99E575FE133F}" type="presParOf" srcId="{DCE03F17-CD84-4EFE-B66E-6B42D792890B}" destId="{7047B67C-1F4D-485D-8943-55D62503ABC2}" srcOrd="0" destOrd="0" presId="urn:microsoft.com/office/officeart/2005/8/layout/process2"/>
    <dgm:cxn modelId="{76AAC09B-1938-485D-A5C0-01534B344790}" type="presParOf" srcId="{B31EEDEE-8108-406E-A800-18B5A64916B7}" destId="{9B1CEACE-12C1-4E19-BC9B-F2007749239B}" srcOrd="4" destOrd="0" presId="urn:microsoft.com/office/officeart/2005/8/layout/process2"/>
    <dgm:cxn modelId="{52FA5DA4-2298-4FF6-9255-3A24A6CC2AAD}" type="presParOf" srcId="{B31EEDEE-8108-406E-A800-18B5A64916B7}" destId="{ED11B7E8-7BAD-4554-9204-B0D78EE8E7E3}" srcOrd="5" destOrd="0" presId="urn:microsoft.com/office/officeart/2005/8/layout/process2"/>
    <dgm:cxn modelId="{12E904F4-57EE-47CB-896E-87AB1982F62C}" type="presParOf" srcId="{ED11B7E8-7BAD-4554-9204-B0D78EE8E7E3}" destId="{541F9760-59AD-4815-84A3-A765CEAF828B}" srcOrd="0" destOrd="0" presId="urn:microsoft.com/office/officeart/2005/8/layout/process2"/>
    <dgm:cxn modelId="{32D90D35-500E-4460-BEB8-6981D0EA07B3}" type="presParOf" srcId="{B31EEDEE-8108-406E-A800-18B5A64916B7}" destId="{B6B05054-D108-4BB8-A952-E029B3C328D8}" srcOrd="6" destOrd="0" presId="urn:microsoft.com/office/officeart/2005/8/layout/process2"/>
    <dgm:cxn modelId="{73866657-3867-422D-AA48-D22AE2E65C9C}" type="presParOf" srcId="{B31EEDEE-8108-406E-A800-18B5A64916B7}" destId="{B84A0D4A-A8CD-440C-9AE9-327EFFC809EE}" srcOrd="7" destOrd="0" presId="urn:microsoft.com/office/officeart/2005/8/layout/process2"/>
    <dgm:cxn modelId="{F409A67E-6F7F-40AA-8BCF-09C786668BEE}" type="presParOf" srcId="{B84A0D4A-A8CD-440C-9AE9-327EFFC809EE}" destId="{9B8AC54C-6F90-4095-935C-E7DD9411D4C0}" srcOrd="0" destOrd="0" presId="urn:microsoft.com/office/officeart/2005/8/layout/process2"/>
    <dgm:cxn modelId="{A9654EA8-0E93-41D7-BF95-4BE4E1F827FF}"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2E9FFA3D-76C0-47D4-B766-F0CB84B534DF}" type="doc">
      <dgm:prSet loTypeId="urn:microsoft.com/office/officeart/2005/8/layout/vList5" loCatId="list" qsTypeId="urn:microsoft.com/office/officeart/2005/8/quickstyle/simple5" qsCatId="simple" csTypeId="urn:microsoft.com/office/officeart/2005/8/colors/colorful3" csCatId="colorful" phldr="1"/>
      <dgm:spPr/>
      <dgm:t>
        <a:bodyPr/>
        <a:lstStyle/>
        <a:p>
          <a:endParaRPr lang="en-US"/>
        </a:p>
      </dgm:t>
    </dgm:pt>
    <dgm:pt modelId="{DE96855D-4BD2-4E00-8FCC-75D5ED23535D}">
      <dgm:prSet phldrT="[Text]" custT="1"/>
      <dgm:spPr/>
      <dgm:t>
        <a:bodyPr/>
        <a:lstStyle/>
        <a:p>
          <a:pPr rtl="1"/>
          <a:r>
            <a:rPr lang="fa-IR" sz="2000" b="1" dirty="0" smtClean="0">
              <a:cs typeface="B Nazanin" pitchFamily="2" charset="-78"/>
            </a:rPr>
            <a:t>فضاي قيامت و نمايش چهره‌ها در آن روز </a:t>
          </a:r>
          <a:endParaRPr lang="en-US" sz="2000" b="1" dirty="0">
            <a:cs typeface="B Nazanin" pitchFamily="2" charset="-78"/>
          </a:endParaRPr>
        </a:p>
      </dgm:t>
    </dgm:pt>
    <dgm:pt modelId="{26305469-A3CE-47FC-94CE-EF60617EFE7B}" type="parTrans" cxnId="{8F344841-8341-440E-8B8A-47038CA1FEA8}">
      <dgm:prSet/>
      <dgm:spPr/>
      <dgm:t>
        <a:bodyPr/>
        <a:lstStyle/>
        <a:p>
          <a:endParaRPr lang="en-US"/>
        </a:p>
      </dgm:t>
    </dgm:pt>
    <dgm:pt modelId="{CF0B63BA-2795-46D0-9803-FB7DA2039757}" type="sibTrans" cxnId="{8F344841-8341-440E-8B8A-47038CA1FEA8}">
      <dgm:prSet/>
      <dgm:spPr/>
      <dgm:t>
        <a:bodyPr/>
        <a:lstStyle/>
        <a:p>
          <a:endParaRPr lang="en-US"/>
        </a:p>
      </dgm:t>
    </dgm:pt>
    <dgm:pt modelId="{1AC5E9E6-137D-4255-B105-320B4A06959E}">
      <dgm:prSet phldrT="[Text]" custT="1"/>
      <dgm:spPr/>
      <dgm:t>
        <a:bodyPr/>
        <a:lstStyle/>
        <a:p>
          <a:pPr marL="0" indent="0" algn="just" rtl="1">
            <a:lnSpc>
              <a:spcPct val="70000"/>
            </a:lnSpc>
            <a:spcAft>
              <a:spcPts val="0"/>
            </a:spcAft>
          </a:pPr>
          <a:r>
            <a:rPr lang="fa-IR" sz="1700" b="1" dirty="0" smtClean="0">
              <a:solidFill>
                <a:srgbClr val="7030A0"/>
              </a:solidFill>
              <a:cs typeface="B Nazanin" pitchFamily="2" charset="-78"/>
            </a:rPr>
            <a:t>(فَإِذا جاءَتِ الصَّاخَّةُ يَومَ يَفِرُّ المَرءُ مِن أَخِيهِ وَ أُمِّهِ وَ أَبِيهِ وَ صاحِبَتِهِ وَ بَنِيهِ لِكُلِّ امرِئٍ مِنهُم يَومَئِذٍ شَأنٌ يُغنِيهِ) </a:t>
          </a:r>
          <a:r>
            <a:rPr lang="fa-IR" sz="1700" dirty="0" smtClean="0">
              <a:cs typeface="B Nazanin" pitchFamily="2" charset="-78"/>
            </a:rPr>
            <a:t>فاء استينافيه است. إذا ظرف آينده و متضمن معنى شرط است. جمله جاءت در محل جر است چون به ظرف اضافه شده است. الصاخة فاعل و يوم بدل از إذا است. ملة يفرّ با اضافه شدن به ظرف در محل جر است المرء فاعل و من أخيه متعلق به يفر بوده و آنچه بعد از آن ميآيد عطف بر أخيه است. لكل امرئ خبر مقدّم و منهم نعت براي لامرى‏ء است. يومئذ ظرف و شأن مبتداي مؤخر و جمله يغنيه نعت براي شأن است</a:t>
          </a:r>
          <a:endParaRPr lang="en-US" sz="1700" dirty="0">
            <a:cs typeface="B Nazanin" pitchFamily="2" charset="-78"/>
          </a:endParaRPr>
        </a:p>
      </dgm:t>
    </dgm:pt>
    <dgm:pt modelId="{9B54D3EA-5D2D-4651-8357-6E834F48FED8}" type="parTrans" cxnId="{544F390C-2803-4599-B672-44E4F8E60CA3}">
      <dgm:prSet/>
      <dgm:spPr/>
      <dgm:t>
        <a:bodyPr/>
        <a:lstStyle/>
        <a:p>
          <a:endParaRPr lang="en-US"/>
        </a:p>
      </dgm:t>
    </dgm:pt>
    <dgm:pt modelId="{E4E1991D-57DF-4099-9592-7B88EAA07CBD}" type="sibTrans" cxnId="{544F390C-2803-4599-B672-44E4F8E60CA3}">
      <dgm:prSet/>
      <dgm:spPr/>
      <dgm:t>
        <a:bodyPr/>
        <a:lstStyle/>
        <a:p>
          <a:endParaRPr lang="en-US"/>
        </a:p>
      </dgm:t>
    </dgm:pt>
    <dgm:pt modelId="{49F8C177-3B67-405F-86A3-296F85A0027C}">
      <dgm:prSet phldrT="[Text]" custT="1"/>
      <dgm:spPr/>
      <dgm:t>
        <a:bodyPr/>
        <a:lstStyle/>
        <a:p>
          <a:pPr marL="0" indent="0" rtl="1">
            <a:lnSpc>
              <a:spcPct val="70000"/>
            </a:lnSpc>
            <a:spcAft>
              <a:spcPts val="0"/>
            </a:spcAft>
          </a:pPr>
          <a:r>
            <a:rPr lang="fa-IR" sz="1600" b="1" dirty="0" smtClean="0">
              <a:solidFill>
                <a:srgbClr val="31B70D"/>
              </a:solidFill>
              <a:cs typeface="B Nazanin" pitchFamily="2" charset="-78"/>
            </a:rPr>
            <a:t>(فَليَنظُرِ الإِنسانُ إِلى‏ طَعامِهِ) </a:t>
          </a:r>
          <a:r>
            <a:rPr lang="fa-IR" sz="1600" dirty="0" smtClean="0">
              <a:cs typeface="B Nazanin" pitchFamily="2" charset="-78"/>
            </a:rPr>
            <a:t>لام امر و ينظر فعل مضارع مجزوم و الإنسان فاعل و إلى طعامه متعلق به ينظر است</a:t>
          </a:r>
          <a:endParaRPr lang="en-US" sz="1600" dirty="0">
            <a:cs typeface="B Nazanin" pitchFamily="2" charset="-78"/>
          </a:endParaRPr>
        </a:p>
      </dgm:t>
    </dgm:pt>
    <dgm:pt modelId="{8F55FE7B-686E-49C1-86A5-7A248A8D3DB1}" type="parTrans" cxnId="{870CC737-A514-468E-9840-A075D1EDE8E7}">
      <dgm:prSet/>
      <dgm:spPr/>
      <dgm:t>
        <a:bodyPr/>
        <a:lstStyle/>
        <a:p>
          <a:endParaRPr lang="en-US"/>
        </a:p>
      </dgm:t>
    </dgm:pt>
    <dgm:pt modelId="{9FC8C915-4621-4A4F-B4FB-52E20634C1A7}" type="sibTrans" cxnId="{870CC737-A514-468E-9840-A075D1EDE8E7}">
      <dgm:prSet/>
      <dgm:spPr/>
      <dgm:t>
        <a:bodyPr/>
        <a:lstStyle/>
        <a:p>
          <a:endParaRPr lang="en-US"/>
        </a:p>
      </dgm:t>
    </dgm:pt>
    <dgm:pt modelId="{C460409C-7A67-45C5-BC79-13331872A300}">
      <dgm:prSet phldrT="[Text]" custT="1"/>
      <dgm:spPr/>
      <dgm:t>
        <a:bodyPr/>
        <a:lstStyle/>
        <a:p>
          <a:pPr marL="0" indent="0" rtl="1">
            <a:lnSpc>
              <a:spcPct val="70000"/>
            </a:lnSpc>
            <a:spcAft>
              <a:spcPts val="0"/>
            </a:spcAft>
          </a:pPr>
          <a:r>
            <a:rPr lang="fa-IR" sz="1600" b="1" dirty="0" smtClean="0">
              <a:solidFill>
                <a:srgbClr val="31B70D"/>
              </a:solidFill>
              <a:cs typeface="B Nazanin" pitchFamily="2" charset="-78"/>
            </a:rPr>
            <a:t>(أَنَّا صَبَبنَا الماءَ صَبًّا) </a:t>
          </a:r>
          <a:r>
            <a:rPr lang="fa-IR" sz="1600" dirty="0" smtClean="0">
              <a:cs typeface="B Nazanin" pitchFamily="2" charset="-78"/>
            </a:rPr>
            <a:t>أنّا و آنچه بعد از آن مي آيد در محل جر و بدل است از من طعامه. و أن و اسم آن و جمله صببنا فعل و فاعل و الماء مفعول به و صبا مفعول مطلق است</a:t>
          </a:r>
          <a:endParaRPr lang="en-US" sz="1600" dirty="0">
            <a:cs typeface="B Nazanin" pitchFamily="2" charset="-78"/>
          </a:endParaRPr>
        </a:p>
      </dgm:t>
    </dgm:pt>
    <dgm:pt modelId="{B8C55DAE-F2E9-41A3-992C-2C543353D4D9}" type="parTrans" cxnId="{387EA56F-57E6-474C-8616-E2F910276B3E}">
      <dgm:prSet/>
      <dgm:spPr/>
      <dgm:t>
        <a:bodyPr/>
        <a:lstStyle/>
        <a:p>
          <a:endParaRPr lang="en-US"/>
        </a:p>
      </dgm:t>
    </dgm:pt>
    <dgm:pt modelId="{B0A4F212-E292-429A-BDE5-9B3DC8CE3DCE}" type="sibTrans" cxnId="{387EA56F-57E6-474C-8616-E2F910276B3E}">
      <dgm:prSet/>
      <dgm:spPr/>
      <dgm:t>
        <a:bodyPr/>
        <a:lstStyle/>
        <a:p>
          <a:endParaRPr lang="en-US"/>
        </a:p>
      </dgm:t>
    </dgm:pt>
    <dgm:pt modelId="{C4903B0E-799B-4FBE-8040-419955E833CB}">
      <dgm:prSet phldrT="[Text]" custT="1"/>
      <dgm:spPr/>
      <dgm:t>
        <a:bodyPr/>
        <a:lstStyle/>
        <a:p>
          <a:pPr marL="0" indent="0" rtl="1">
            <a:lnSpc>
              <a:spcPct val="70000"/>
            </a:lnSpc>
            <a:spcAft>
              <a:spcPts val="0"/>
            </a:spcAft>
          </a:pPr>
          <a:r>
            <a:rPr lang="fa-IR" sz="1600" b="1" dirty="0" smtClean="0">
              <a:solidFill>
                <a:srgbClr val="31B70D"/>
              </a:solidFill>
              <a:cs typeface="B Nazanin" pitchFamily="2" charset="-78"/>
            </a:rPr>
            <a:t>(ثُمَّ شَقَقنَا الأَرضَ شَقًّا)</a:t>
          </a:r>
          <a:r>
            <a:rPr lang="fa-IR" sz="1600" dirty="0" smtClean="0">
              <a:cs typeface="B Nazanin" pitchFamily="2" charset="-78"/>
            </a:rPr>
            <a:t> عطف بر جمله قبلي و در اعراب مانند آن است </a:t>
          </a:r>
          <a:endParaRPr lang="en-US" sz="1600" dirty="0">
            <a:cs typeface="B Nazanin" pitchFamily="2" charset="-78"/>
          </a:endParaRPr>
        </a:p>
      </dgm:t>
    </dgm:pt>
    <dgm:pt modelId="{61E532FA-481D-4963-838F-D4F4E4083E83}" type="parTrans" cxnId="{AF0D4E26-C121-42DC-BD0F-24AE531BE77D}">
      <dgm:prSet/>
      <dgm:spPr/>
      <dgm:t>
        <a:bodyPr/>
        <a:lstStyle/>
        <a:p>
          <a:endParaRPr lang="en-US"/>
        </a:p>
      </dgm:t>
    </dgm:pt>
    <dgm:pt modelId="{97E8970F-4472-4C59-BE92-D9BE7EF9E239}" type="sibTrans" cxnId="{AF0D4E26-C121-42DC-BD0F-24AE531BE77D}">
      <dgm:prSet/>
      <dgm:spPr/>
      <dgm:t>
        <a:bodyPr/>
        <a:lstStyle/>
        <a:p>
          <a:endParaRPr lang="en-US"/>
        </a:p>
      </dgm:t>
    </dgm:pt>
    <dgm:pt modelId="{9F492F7D-94B3-49A2-95E0-4E0CA7459FDA}">
      <dgm:prSet phldrT="[Text]" custT="1"/>
      <dgm:spPr/>
      <dgm:t>
        <a:bodyPr/>
        <a:lstStyle/>
        <a:p>
          <a:pPr marL="0" indent="0" rtl="1">
            <a:lnSpc>
              <a:spcPct val="70000"/>
            </a:lnSpc>
            <a:spcAft>
              <a:spcPts val="0"/>
            </a:spcAft>
          </a:pPr>
          <a:r>
            <a:rPr lang="fa-IR" sz="1600" b="1" dirty="0" smtClean="0">
              <a:solidFill>
                <a:srgbClr val="31B70D"/>
              </a:solidFill>
              <a:cs typeface="B Nazanin" pitchFamily="2" charset="-78"/>
            </a:rPr>
            <a:t>(فَأَنبَتنا فِيها حَبًّا وَ عِنَباً وَ قَضباً وَ زَيتُوناً وَ نَخلًا وَ حَدائِقَ غُلباً وَ فاكِهَةً وَ أَبًّا) </a:t>
          </a:r>
          <a:r>
            <a:rPr lang="fa-IR" sz="1600" dirty="0" smtClean="0">
              <a:cs typeface="B Nazanin" pitchFamily="2" charset="-78"/>
            </a:rPr>
            <a:t>فاء عاطفه است. أنبتنا فعل و فاعل است و فيها متعلق به أنبتنا است. حبا مفعول به بوده و آنچه بعد از آن ميآيد عطف بر آن است</a:t>
          </a:r>
          <a:endParaRPr lang="en-US" sz="1600" dirty="0">
            <a:cs typeface="B Nazanin" pitchFamily="2" charset="-78"/>
          </a:endParaRPr>
        </a:p>
      </dgm:t>
    </dgm:pt>
    <dgm:pt modelId="{4D91574F-84A5-473F-8556-0E4C50BE40FD}" type="parTrans" cxnId="{3EBD3811-D842-4999-A000-6956E9993B01}">
      <dgm:prSet/>
      <dgm:spPr/>
      <dgm:t>
        <a:bodyPr/>
        <a:lstStyle/>
        <a:p>
          <a:endParaRPr lang="en-US"/>
        </a:p>
      </dgm:t>
    </dgm:pt>
    <dgm:pt modelId="{68EBF72C-8D2B-4661-ACF6-2E86B2A29351}" type="sibTrans" cxnId="{3EBD3811-D842-4999-A000-6956E9993B01}">
      <dgm:prSet/>
      <dgm:spPr/>
      <dgm:t>
        <a:bodyPr/>
        <a:lstStyle/>
        <a:p>
          <a:endParaRPr lang="en-US"/>
        </a:p>
      </dgm:t>
    </dgm:pt>
    <dgm:pt modelId="{F57927BE-5A54-42C9-AE67-120BBB972BBA}">
      <dgm:prSet phldrT="[Text]" custT="1"/>
      <dgm:spPr/>
      <dgm:t>
        <a:bodyPr/>
        <a:lstStyle/>
        <a:p>
          <a:pPr marL="0" indent="0" rtl="1">
            <a:lnSpc>
              <a:spcPct val="70000"/>
            </a:lnSpc>
            <a:spcAft>
              <a:spcPts val="0"/>
            </a:spcAft>
          </a:pPr>
          <a:r>
            <a:rPr lang="fa-IR" sz="1600" b="1" dirty="0" smtClean="0">
              <a:solidFill>
                <a:srgbClr val="31B70D"/>
              </a:solidFill>
              <a:cs typeface="B Nazanin" pitchFamily="2" charset="-78"/>
            </a:rPr>
            <a:t>(مَتاعاً لَكُم وَ لِأَنعامِكُم) </a:t>
          </a:r>
          <a:r>
            <a:rPr lang="fa-IR" sz="1600" dirty="0" smtClean="0">
              <a:cs typeface="B Nazanin" pitchFamily="2" charset="-78"/>
            </a:rPr>
            <a:t>متاعا مصدر براي أنبتنا و لكم متعلق به متاعا و لأنعامكم عطف بر لكم است</a:t>
          </a:r>
          <a:endParaRPr lang="en-US" sz="1600" dirty="0">
            <a:cs typeface="B Nazanin" pitchFamily="2" charset="-78"/>
          </a:endParaRPr>
        </a:p>
      </dgm:t>
    </dgm:pt>
    <dgm:pt modelId="{EFEDC497-19A1-47AE-B8C3-767CFE20B776}" type="parTrans" cxnId="{F25917B8-02A4-426E-8973-686252C7252A}">
      <dgm:prSet/>
      <dgm:spPr/>
      <dgm:t>
        <a:bodyPr/>
        <a:lstStyle/>
        <a:p>
          <a:endParaRPr lang="en-US"/>
        </a:p>
      </dgm:t>
    </dgm:pt>
    <dgm:pt modelId="{CE01B44C-233E-44E4-9461-99692C0E960A}" type="sibTrans" cxnId="{F25917B8-02A4-426E-8973-686252C7252A}">
      <dgm:prSet/>
      <dgm:spPr/>
      <dgm:t>
        <a:bodyPr/>
        <a:lstStyle/>
        <a:p>
          <a:endParaRPr lang="en-US"/>
        </a:p>
      </dgm:t>
    </dgm:pt>
    <dgm:pt modelId="{F936A3B6-289A-4DD4-92E3-F0577C241F9E}">
      <dgm:prSet phldrT="[Text]" custT="1"/>
      <dgm:spPr/>
      <dgm:t>
        <a:bodyPr/>
        <a:lstStyle/>
        <a:p>
          <a:pPr marL="0" indent="0" algn="just" rtl="1">
            <a:lnSpc>
              <a:spcPct val="70000"/>
            </a:lnSpc>
            <a:spcAft>
              <a:spcPts val="0"/>
            </a:spcAft>
          </a:pPr>
          <a:r>
            <a:rPr lang="fa-IR" sz="1700" b="1" dirty="0" smtClean="0">
              <a:solidFill>
                <a:srgbClr val="7030A0"/>
              </a:solidFill>
              <a:cs typeface="B Nazanin" pitchFamily="2" charset="-78"/>
            </a:rPr>
            <a:t>(وُجُوهٌ يَومَئِذٍ مُسفِرَةٌ ضاحِكَةٌ مُستَبشِرَةٌ) </a:t>
          </a:r>
          <a:r>
            <a:rPr lang="fa-IR" sz="1700" dirty="0" smtClean="0">
              <a:cs typeface="B Nazanin" pitchFamily="2" charset="-78"/>
            </a:rPr>
            <a:t>وجوه مبتدا و يومئذ ظرف و مسفرة خبر وجوه و ضاحكة و مستبشرة دوم خبر ديگر براي وجوه است</a:t>
          </a:r>
          <a:endParaRPr lang="en-US" sz="1700" dirty="0">
            <a:cs typeface="B Nazanin" pitchFamily="2" charset="-78"/>
          </a:endParaRPr>
        </a:p>
      </dgm:t>
    </dgm:pt>
    <dgm:pt modelId="{3B9F50C0-D395-4E35-94E7-C9CC3B31A75F}" type="parTrans" cxnId="{FCC35D40-E4A6-48F5-91FA-256EACA3CCF1}">
      <dgm:prSet/>
      <dgm:spPr/>
      <dgm:t>
        <a:bodyPr/>
        <a:lstStyle/>
        <a:p>
          <a:endParaRPr lang="en-US"/>
        </a:p>
      </dgm:t>
    </dgm:pt>
    <dgm:pt modelId="{7CF8CAA2-2014-429D-87B7-70D13A4090DB}" type="sibTrans" cxnId="{FCC35D40-E4A6-48F5-91FA-256EACA3CCF1}">
      <dgm:prSet/>
      <dgm:spPr/>
      <dgm:t>
        <a:bodyPr/>
        <a:lstStyle/>
        <a:p>
          <a:endParaRPr lang="en-US"/>
        </a:p>
      </dgm:t>
    </dgm:pt>
    <dgm:pt modelId="{EF3C0A01-84CC-40B3-9166-9E53DBD68253}">
      <dgm:prSet phldrT="[Text]" custT="1"/>
      <dgm:spPr/>
      <dgm:t>
        <a:bodyPr/>
        <a:lstStyle/>
        <a:p>
          <a:pPr marL="0" indent="0" algn="just" rtl="1">
            <a:lnSpc>
              <a:spcPct val="70000"/>
            </a:lnSpc>
            <a:spcAft>
              <a:spcPts val="0"/>
            </a:spcAft>
          </a:pPr>
          <a:r>
            <a:rPr lang="fa-IR" sz="1700" b="1" dirty="0" smtClean="0">
              <a:solidFill>
                <a:srgbClr val="7030A0"/>
              </a:solidFill>
              <a:cs typeface="B Nazanin" pitchFamily="2" charset="-78"/>
            </a:rPr>
            <a:t>(وُجُوهٌ يَومَئِذٍ مُسفِرَةٌ ضاحِكَةٌ مُستَبشِرَةٌ) </a:t>
          </a:r>
          <a:r>
            <a:rPr lang="fa-IR" sz="1700" dirty="0" smtClean="0">
              <a:cs typeface="B Nazanin" pitchFamily="2" charset="-78"/>
            </a:rPr>
            <a:t>وجوه مبتدا و يومئذ ظرف و مسفرة خبر وجوه و ضاحكة و مستبشرة دوم خبر ديگر براي وجوه است</a:t>
          </a:r>
          <a:endParaRPr lang="en-US" sz="1700" dirty="0">
            <a:cs typeface="B Nazanin" pitchFamily="2" charset="-78"/>
          </a:endParaRPr>
        </a:p>
      </dgm:t>
    </dgm:pt>
    <dgm:pt modelId="{40CEBA2A-F0EA-456B-A759-602F0FB56F68}" type="parTrans" cxnId="{AB39BDF3-5D2D-48D3-8A68-0DFC14D17D57}">
      <dgm:prSet/>
      <dgm:spPr/>
      <dgm:t>
        <a:bodyPr/>
        <a:lstStyle/>
        <a:p>
          <a:endParaRPr lang="en-US"/>
        </a:p>
      </dgm:t>
    </dgm:pt>
    <dgm:pt modelId="{72333329-2F58-4D8E-BC45-62BF38565A2D}" type="sibTrans" cxnId="{AB39BDF3-5D2D-48D3-8A68-0DFC14D17D57}">
      <dgm:prSet/>
      <dgm:spPr/>
      <dgm:t>
        <a:bodyPr/>
        <a:lstStyle/>
        <a:p>
          <a:endParaRPr lang="en-US"/>
        </a:p>
      </dgm:t>
    </dgm:pt>
    <dgm:pt modelId="{22DEC1BD-ED87-45BE-8269-85D082ADB00B}">
      <dgm:prSet phldrT="[Text]" custT="1"/>
      <dgm:spPr/>
      <dgm:t>
        <a:bodyPr/>
        <a:lstStyle/>
        <a:p>
          <a:pPr rtl="1">
            <a:spcAft>
              <a:spcPts val="0"/>
            </a:spcAft>
          </a:pPr>
          <a:r>
            <a:rPr lang="fa-IR" sz="1800" b="1" dirty="0" smtClean="0">
              <a:cs typeface="B Nazanin" pitchFamily="2" charset="-78"/>
            </a:rPr>
            <a:t>فضاي طعام و انواع،‌ منشأ و آثار آن در زندگي </a:t>
          </a:r>
          <a:endParaRPr lang="en-US" sz="1800" b="1" dirty="0">
            <a:cs typeface="B Nazanin" pitchFamily="2" charset="-78"/>
          </a:endParaRPr>
        </a:p>
      </dgm:t>
    </dgm:pt>
    <dgm:pt modelId="{D50B05F4-49BA-433D-AF7C-BCE6ED9A29F9}" type="sibTrans" cxnId="{46C5134F-7990-4BF7-9C83-DB4FFFDBC332}">
      <dgm:prSet/>
      <dgm:spPr/>
      <dgm:t>
        <a:bodyPr/>
        <a:lstStyle/>
        <a:p>
          <a:endParaRPr lang="en-US"/>
        </a:p>
      </dgm:t>
    </dgm:pt>
    <dgm:pt modelId="{FDD10618-5008-413F-A27F-B4562995C120}" type="parTrans" cxnId="{46C5134F-7990-4BF7-9C83-DB4FFFDBC332}">
      <dgm:prSet/>
      <dgm:spPr/>
      <dgm:t>
        <a:bodyPr/>
        <a:lstStyle/>
        <a:p>
          <a:endParaRPr lang="en-US"/>
        </a:p>
      </dgm:t>
    </dgm:pt>
    <dgm:pt modelId="{77DC84E7-31B4-4C71-A7D2-329A47E1C566}">
      <dgm:prSet phldrT="[Text]" custT="1"/>
      <dgm:spPr/>
      <dgm:t>
        <a:bodyPr/>
        <a:lstStyle/>
        <a:p>
          <a:pPr marL="0" indent="0" algn="just" rtl="1">
            <a:lnSpc>
              <a:spcPct val="70000"/>
            </a:lnSpc>
            <a:spcAft>
              <a:spcPts val="0"/>
            </a:spcAft>
          </a:pPr>
          <a:r>
            <a:rPr lang="fa-IR" sz="1700" b="1" dirty="0" smtClean="0">
              <a:solidFill>
                <a:srgbClr val="7030A0"/>
              </a:solidFill>
              <a:cs typeface="B Nazanin" pitchFamily="2" charset="-78"/>
            </a:rPr>
            <a:t>(وَ وُجُوهٌ يَومَئِذٍ عَلَيها غَبَرَةٌ تَرهَقُها قَتَرَةٌ) </a:t>
          </a:r>
          <a:r>
            <a:rPr lang="fa-IR" sz="1700" dirty="0" smtClean="0">
              <a:cs typeface="B Nazanin" pitchFamily="2" charset="-78"/>
            </a:rPr>
            <a:t>واو عاطفة و وجوه مبتدا و يومئذ ظرف و عليها خبر مقدم و غبرة مبتداي مؤخر است. اين جمله خبر وجوه و جمله ترهقها قترة خبر دوم براي وجوه است. ترهقها فعل مضارع و مفعول به مقدم و قترة مبتداي مؤخر است.</a:t>
          </a:r>
          <a:endParaRPr lang="en-US" sz="1700" dirty="0">
            <a:cs typeface="B Nazanin" pitchFamily="2" charset="-78"/>
          </a:endParaRPr>
        </a:p>
      </dgm:t>
    </dgm:pt>
    <dgm:pt modelId="{FA647B4C-DC1A-4D2A-BE35-D48DA02FE235}" type="parTrans" cxnId="{4913AD58-AB49-40B2-B2A7-9365B5EDAD95}">
      <dgm:prSet/>
      <dgm:spPr/>
      <dgm:t>
        <a:bodyPr/>
        <a:lstStyle/>
        <a:p>
          <a:endParaRPr lang="en-US"/>
        </a:p>
      </dgm:t>
    </dgm:pt>
    <dgm:pt modelId="{7F3CB4B6-0A8F-4438-9027-D86AE1DACD02}" type="sibTrans" cxnId="{4913AD58-AB49-40B2-B2A7-9365B5EDAD95}">
      <dgm:prSet/>
      <dgm:spPr/>
      <dgm:t>
        <a:bodyPr/>
        <a:lstStyle/>
        <a:p>
          <a:endParaRPr lang="en-US"/>
        </a:p>
      </dgm:t>
    </dgm:pt>
    <dgm:pt modelId="{2A5848A1-65E4-4A62-875E-0298A1B25B51}">
      <dgm:prSet phldrT="[Text]" custT="1"/>
      <dgm:spPr/>
      <dgm:t>
        <a:bodyPr/>
        <a:lstStyle/>
        <a:p>
          <a:pPr marL="0" indent="0" algn="just" rtl="1">
            <a:lnSpc>
              <a:spcPct val="70000"/>
            </a:lnSpc>
            <a:spcAft>
              <a:spcPts val="0"/>
            </a:spcAft>
          </a:pPr>
          <a:r>
            <a:rPr lang="fa-IR" sz="1700" b="1" dirty="0" smtClean="0">
              <a:solidFill>
                <a:srgbClr val="7030A0"/>
              </a:solidFill>
              <a:cs typeface="B Nazanin" pitchFamily="2" charset="-78"/>
            </a:rPr>
            <a:t>(أُولئِكَ هُمُ الكَفَرَةُ الفَجَرَةُ) </a:t>
          </a:r>
          <a:r>
            <a:rPr lang="fa-IR" sz="1700" dirty="0" smtClean="0">
              <a:cs typeface="B Nazanin" pitchFamily="2" charset="-78"/>
            </a:rPr>
            <a:t>أولئك مبتدا و هم ضمير فصل يا مبتداي دوم است. الكفرة الفجرة دو خبر براي أولئك است که يا براي هُم ميتوان باشد.</a:t>
          </a:r>
          <a:endParaRPr lang="en-US" sz="1700" dirty="0">
            <a:cs typeface="B Nazanin" pitchFamily="2" charset="-78"/>
          </a:endParaRPr>
        </a:p>
      </dgm:t>
    </dgm:pt>
    <dgm:pt modelId="{201903E8-9A3C-4864-BBCD-C5BFC06DBC10}" type="parTrans" cxnId="{045C3674-F77B-4B28-8CFF-B2B798760EFC}">
      <dgm:prSet/>
      <dgm:spPr/>
      <dgm:t>
        <a:bodyPr/>
        <a:lstStyle/>
        <a:p>
          <a:endParaRPr lang="en-US"/>
        </a:p>
      </dgm:t>
    </dgm:pt>
    <dgm:pt modelId="{927C1BE6-C496-48BB-B23B-EE82DA4AE8B3}" type="sibTrans" cxnId="{045C3674-F77B-4B28-8CFF-B2B798760EFC}">
      <dgm:prSet/>
      <dgm:spPr/>
      <dgm:t>
        <a:bodyPr/>
        <a:lstStyle/>
        <a:p>
          <a:endParaRPr lang="en-US"/>
        </a:p>
      </dgm:t>
    </dgm:pt>
    <dgm:pt modelId="{824BE9F6-E379-40A8-BD50-3AB3E73A1724}" type="pres">
      <dgm:prSet presAssocID="{2E9FFA3D-76C0-47D4-B766-F0CB84B534DF}" presName="Name0" presStyleCnt="0">
        <dgm:presLayoutVars>
          <dgm:dir/>
          <dgm:animLvl val="lvl"/>
          <dgm:resizeHandles val="exact"/>
        </dgm:presLayoutVars>
      </dgm:prSet>
      <dgm:spPr/>
      <dgm:t>
        <a:bodyPr/>
        <a:lstStyle/>
        <a:p>
          <a:endParaRPr lang="en-US"/>
        </a:p>
      </dgm:t>
    </dgm:pt>
    <dgm:pt modelId="{9387EB2A-9A3D-47FF-9E5A-ADBD21997F00}" type="pres">
      <dgm:prSet presAssocID="{DE96855D-4BD2-4E00-8FCC-75D5ED23535D}" presName="linNode" presStyleCnt="0"/>
      <dgm:spPr/>
    </dgm:pt>
    <dgm:pt modelId="{55F20A8F-EAB8-41EF-B4C6-AB76A37DA5E4}" type="pres">
      <dgm:prSet presAssocID="{DE96855D-4BD2-4E00-8FCC-75D5ED23535D}" presName="parentText" presStyleLbl="node1" presStyleIdx="0" presStyleCnt="2" custScaleX="31316" custScaleY="78457">
        <dgm:presLayoutVars>
          <dgm:chMax val="1"/>
          <dgm:bulletEnabled val="1"/>
        </dgm:presLayoutVars>
      </dgm:prSet>
      <dgm:spPr/>
      <dgm:t>
        <a:bodyPr/>
        <a:lstStyle/>
        <a:p>
          <a:endParaRPr lang="en-US"/>
        </a:p>
      </dgm:t>
    </dgm:pt>
    <dgm:pt modelId="{14840F34-B186-4C38-84AA-77FCCEA265D8}" type="pres">
      <dgm:prSet presAssocID="{DE96855D-4BD2-4E00-8FCC-75D5ED23535D}" presName="descendantText" presStyleLbl="alignAccFollowNode1" presStyleIdx="0" presStyleCnt="2" custScaleX="111363">
        <dgm:presLayoutVars>
          <dgm:bulletEnabled val="1"/>
        </dgm:presLayoutVars>
      </dgm:prSet>
      <dgm:spPr/>
      <dgm:t>
        <a:bodyPr/>
        <a:lstStyle/>
        <a:p>
          <a:endParaRPr lang="en-US"/>
        </a:p>
      </dgm:t>
    </dgm:pt>
    <dgm:pt modelId="{37A5E3BF-3450-4B80-A088-46BDC422A1B3}" type="pres">
      <dgm:prSet presAssocID="{CF0B63BA-2795-46D0-9803-FB7DA2039757}" presName="sp" presStyleCnt="0"/>
      <dgm:spPr/>
    </dgm:pt>
    <dgm:pt modelId="{85ED812F-6A92-4292-86E2-9C7007D46355}" type="pres">
      <dgm:prSet presAssocID="{22DEC1BD-ED87-45BE-8269-85D082ADB00B}" presName="linNode" presStyleCnt="0"/>
      <dgm:spPr/>
    </dgm:pt>
    <dgm:pt modelId="{BFAED385-646D-4BDA-88C4-702B399BFA5E}" type="pres">
      <dgm:prSet presAssocID="{22DEC1BD-ED87-45BE-8269-85D082ADB00B}" presName="parentText" presStyleLbl="node1" presStyleIdx="1" presStyleCnt="2" custScaleX="31316" custScaleY="41292">
        <dgm:presLayoutVars>
          <dgm:chMax val="1"/>
          <dgm:bulletEnabled val="1"/>
        </dgm:presLayoutVars>
      </dgm:prSet>
      <dgm:spPr/>
      <dgm:t>
        <a:bodyPr/>
        <a:lstStyle/>
        <a:p>
          <a:endParaRPr lang="en-US"/>
        </a:p>
      </dgm:t>
    </dgm:pt>
    <dgm:pt modelId="{0456514D-873E-4459-8331-890211453D13}" type="pres">
      <dgm:prSet presAssocID="{22DEC1BD-ED87-45BE-8269-85D082ADB00B}" presName="descendantText" presStyleLbl="alignAccFollowNode1" presStyleIdx="1" presStyleCnt="2" custScaleX="111363" custScaleY="52630">
        <dgm:presLayoutVars>
          <dgm:bulletEnabled val="1"/>
        </dgm:presLayoutVars>
      </dgm:prSet>
      <dgm:spPr/>
      <dgm:t>
        <a:bodyPr/>
        <a:lstStyle/>
        <a:p>
          <a:endParaRPr lang="en-US"/>
        </a:p>
      </dgm:t>
    </dgm:pt>
  </dgm:ptLst>
  <dgm:cxnLst>
    <dgm:cxn modelId="{045C3674-F77B-4B28-8CFF-B2B798760EFC}" srcId="{DE96855D-4BD2-4E00-8FCC-75D5ED23535D}" destId="{2A5848A1-65E4-4A62-875E-0298A1B25B51}" srcOrd="4" destOrd="0" parTransId="{201903E8-9A3C-4864-BBCD-C5BFC06DBC10}" sibTransId="{927C1BE6-C496-48BB-B23B-EE82DA4AE8B3}"/>
    <dgm:cxn modelId="{870CC737-A514-468E-9840-A075D1EDE8E7}" srcId="{22DEC1BD-ED87-45BE-8269-85D082ADB00B}" destId="{49F8C177-3B67-405F-86A3-296F85A0027C}" srcOrd="0" destOrd="0" parTransId="{8F55FE7B-686E-49C1-86A5-7A248A8D3DB1}" sibTransId="{9FC8C915-4621-4A4F-B4FB-52E20634C1A7}"/>
    <dgm:cxn modelId="{CA4B42CD-A25B-4703-90A3-D807FDC45E80}" type="presOf" srcId="{C4903B0E-799B-4FBE-8040-419955E833CB}" destId="{0456514D-873E-4459-8331-890211453D13}" srcOrd="0" destOrd="2" presId="urn:microsoft.com/office/officeart/2005/8/layout/vList5"/>
    <dgm:cxn modelId="{7F747669-4254-47BE-B8D5-CAA69577FCBE}" type="presOf" srcId="{2E9FFA3D-76C0-47D4-B766-F0CB84B534DF}" destId="{824BE9F6-E379-40A8-BD50-3AB3E73A1724}" srcOrd="0" destOrd="0" presId="urn:microsoft.com/office/officeart/2005/8/layout/vList5"/>
    <dgm:cxn modelId="{5DBF1FB1-A5B9-4B0F-9993-39080F5723D2}" type="presOf" srcId="{C460409C-7A67-45C5-BC79-13331872A300}" destId="{0456514D-873E-4459-8331-890211453D13}" srcOrd="0" destOrd="1" presId="urn:microsoft.com/office/officeart/2005/8/layout/vList5"/>
    <dgm:cxn modelId="{4913AD58-AB49-40B2-B2A7-9365B5EDAD95}" srcId="{DE96855D-4BD2-4E00-8FCC-75D5ED23535D}" destId="{77DC84E7-31B4-4C71-A7D2-329A47E1C566}" srcOrd="3" destOrd="0" parTransId="{FA647B4C-DC1A-4D2A-BE35-D48DA02FE235}" sibTransId="{7F3CB4B6-0A8F-4438-9027-D86AE1DACD02}"/>
    <dgm:cxn modelId="{387EA56F-57E6-474C-8616-E2F910276B3E}" srcId="{22DEC1BD-ED87-45BE-8269-85D082ADB00B}" destId="{C460409C-7A67-45C5-BC79-13331872A300}" srcOrd="1" destOrd="0" parTransId="{B8C55DAE-F2E9-41A3-992C-2C543353D4D9}" sibTransId="{B0A4F212-E292-429A-BDE5-9B3DC8CE3DCE}"/>
    <dgm:cxn modelId="{46C5134F-7990-4BF7-9C83-DB4FFFDBC332}" srcId="{2E9FFA3D-76C0-47D4-B766-F0CB84B534DF}" destId="{22DEC1BD-ED87-45BE-8269-85D082ADB00B}" srcOrd="1" destOrd="0" parTransId="{FDD10618-5008-413F-A27F-B4562995C120}" sibTransId="{D50B05F4-49BA-433D-AF7C-BCE6ED9A29F9}"/>
    <dgm:cxn modelId="{AB39BDF3-5D2D-48D3-8A68-0DFC14D17D57}" srcId="{DE96855D-4BD2-4E00-8FCC-75D5ED23535D}" destId="{EF3C0A01-84CC-40B3-9166-9E53DBD68253}" srcOrd="1" destOrd="0" parTransId="{40CEBA2A-F0EA-456B-A759-602F0FB56F68}" sibTransId="{72333329-2F58-4D8E-BC45-62BF38565A2D}"/>
    <dgm:cxn modelId="{544F390C-2803-4599-B672-44E4F8E60CA3}" srcId="{DE96855D-4BD2-4E00-8FCC-75D5ED23535D}" destId="{1AC5E9E6-137D-4255-B105-320B4A06959E}" srcOrd="0" destOrd="0" parTransId="{9B54D3EA-5D2D-4651-8357-6E834F48FED8}" sibTransId="{E4E1991D-57DF-4099-9592-7B88EAA07CBD}"/>
    <dgm:cxn modelId="{34A51B7E-54F4-466C-843E-A04EABAC692E}" type="presOf" srcId="{22DEC1BD-ED87-45BE-8269-85D082ADB00B}" destId="{BFAED385-646D-4BDA-88C4-702B399BFA5E}" srcOrd="0" destOrd="0" presId="urn:microsoft.com/office/officeart/2005/8/layout/vList5"/>
    <dgm:cxn modelId="{850C10F7-96B6-4B1B-A282-B78545285D74}" type="presOf" srcId="{F57927BE-5A54-42C9-AE67-120BBB972BBA}" destId="{0456514D-873E-4459-8331-890211453D13}" srcOrd="0" destOrd="4" presId="urn:microsoft.com/office/officeart/2005/8/layout/vList5"/>
    <dgm:cxn modelId="{8F344841-8341-440E-8B8A-47038CA1FEA8}" srcId="{2E9FFA3D-76C0-47D4-B766-F0CB84B534DF}" destId="{DE96855D-4BD2-4E00-8FCC-75D5ED23535D}" srcOrd="0" destOrd="0" parTransId="{26305469-A3CE-47FC-94CE-EF60617EFE7B}" sibTransId="{CF0B63BA-2795-46D0-9803-FB7DA2039757}"/>
    <dgm:cxn modelId="{FCC35D40-E4A6-48F5-91FA-256EACA3CCF1}" srcId="{DE96855D-4BD2-4E00-8FCC-75D5ED23535D}" destId="{F936A3B6-289A-4DD4-92E3-F0577C241F9E}" srcOrd="2" destOrd="0" parTransId="{3B9F50C0-D395-4E35-94E7-C9CC3B31A75F}" sibTransId="{7CF8CAA2-2014-429D-87B7-70D13A4090DB}"/>
    <dgm:cxn modelId="{F25917B8-02A4-426E-8973-686252C7252A}" srcId="{22DEC1BD-ED87-45BE-8269-85D082ADB00B}" destId="{F57927BE-5A54-42C9-AE67-120BBB972BBA}" srcOrd="4" destOrd="0" parTransId="{EFEDC497-19A1-47AE-B8C3-767CFE20B776}" sibTransId="{CE01B44C-233E-44E4-9461-99692C0E960A}"/>
    <dgm:cxn modelId="{E3976EA3-7310-4A74-A70B-5BD2B2C17465}" type="presOf" srcId="{EF3C0A01-84CC-40B3-9166-9E53DBD68253}" destId="{14840F34-B186-4C38-84AA-77FCCEA265D8}" srcOrd="0" destOrd="1" presId="urn:microsoft.com/office/officeart/2005/8/layout/vList5"/>
    <dgm:cxn modelId="{0EE3677A-15DF-4788-A981-A4A9AC7145F7}" type="presOf" srcId="{DE96855D-4BD2-4E00-8FCC-75D5ED23535D}" destId="{55F20A8F-EAB8-41EF-B4C6-AB76A37DA5E4}" srcOrd="0" destOrd="0" presId="urn:microsoft.com/office/officeart/2005/8/layout/vList5"/>
    <dgm:cxn modelId="{670C04A4-C6EE-456A-B72B-62B5D47BD791}" type="presOf" srcId="{2A5848A1-65E4-4A62-875E-0298A1B25B51}" destId="{14840F34-B186-4C38-84AA-77FCCEA265D8}" srcOrd="0" destOrd="4" presId="urn:microsoft.com/office/officeart/2005/8/layout/vList5"/>
    <dgm:cxn modelId="{2B47D0CA-5FAB-48C5-AB3A-FA3777120BD8}" type="presOf" srcId="{77DC84E7-31B4-4C71-A7D2-329A47E1C566}" destId="{14840F34-B186-4C38-84AA-77FCCEA265D8}" srcOrd="0" destOrd="3" presId="urn:microsoft.com/office/officeart/2005/8/layout/vList5"/>
    <dgm:cxn modelId="{15D94BFC-F769-4B5C-A81A-0352312DF9F1}" type="presOf" srcId="{1AC5E9E6-137D-4255-B105-320B4A06959E}" destId="{14840F34-B186-4C38-84AA-77FCCEA265D8}" srcOrd="0" destOrd="0" presId="urn:microsoft.com/office/officeart/2005/8/layout/vList5"/>
    <dgm:cxn modelId="{2942CF78-BCED-4E16-B03B-E9D25BAF8A1F}" type="presOf" srcId="{9F492F7D-94B3-49A2-95E0-4E0CA7459FDA}" destId="{0456514D-873E-4459-8331-890211453D13}" srcOrd="0" destOrd="3" presId="urn:microsoft.com/office/officeart/2005/8/layout/vList5"/>
    <dgm:cxn modelId="{EE39AA1A-B7D6-411D-BE14-1E9091857CF1}" type="presOf" srcId="{F936A3B6-289A-4DD4-92E3-F0577C241F9E}" destId="{14840F34-B186-4C38-84AA-77FCCEA265D8}" srcOrd="0" destOrd="2" presId="urn:microsoft.com/office/officeart/2005/8/layout/vList5"/>
    <dgm:cxn modelId="{3EBD3811-D842-4999-A000-6956E9993B01}" srcId="{22DEC1BD-ED87-45BE-8269-85D082ADB00B}" destId="{9F492F7D-94B3-49A2-95E0-4E0CA7459FDA}" srcOrd="3" destOrd="0" parTransId="{4D91574F-84A5-473F-8556-0E4C50BE40FD}" sibTransId="{68EBF72C-8D2B-4661-ACF6-2E86B2A29351}"/>
    <dgm:cxn modelId="{AF0D4E26-C121-42DC-BD0F-24AE531BE77D}" srcId="{22DEC1BD-ED87-45BE-8269-85D082ADB00B}" destId="{C4903B0E-799B-4FBE-8040-419955E833CB}" srcOrd="2" destOrd="0" parTransId="{61E532FA-481D-4963-838F-D4F4E4083E83}" sibTransId="{97E8970F-4472-4C59-BE92-D9BE7EF9E239}"/>
    <dgm:cxn modelId="{EE7562A7-ED42-4D4D-887E-C82D9B52018B}" type="presOf" srcId="{49F8C177-3B67-405F-86A3-296F85A0027C}" destId="{0456514D-873E-4459-8331-890211453D13}" srcOrd="0" destOrd="0" presId="urn:microsoft.com/office/officeart/2005/8/layout/vList5"/>
    <dgm:cxn modelId="{5413BDAC-C985-4696-89BB-1CFDDF3BD114}" type="presParOf" srcId="{824BE9F6-E379-40A8-BD50-3AB3E73A1724}" destId="{9387EB2A-9A3D-47FF-9E5A-ADBD21997F00}" srcOrd="0" destOrd="0" presId="urn:microsoft.com/office/officeart/2005/8/layout/vList5"/>
    <dgm:cxn modelId="{8D0A4852-EC41-4EB9-A2A3-6DD983F5E80A}" type="presParOf" srcId="{9387EB2A-9A3D-47FF-9E5A-ADBD21997F00}" destId="{55F20A8F-EAB8-41EF-B4C6-AB76A37DA5E4}" srcOrd="0" destOrd="0" presId="urn:microsoft.com/office/officeart/2005/8/layout/vList5"/>
    <dgm:cxn modelId="{A942AF46-519B-40B4-9FE2-C01043741485}" type="presParOf" srcId="{9387EB2A-9A3D-47FF-9E5A-ADBD21997F00}" destId="{14840F34-B186-4C38-84AA-77FCCEA265D8}" srcOrd="1" destOrd="0" presId="urn:microsoft.com/office/officeart/2005/8/layout/vList5"/>
    <dgm:cxn modelId="{9B4A38D5-1FD5-468B-9817-28B3E42B3503}" type="presParOf" srcId="{824BE9F6-E379-40A8-BD50-3AB3E73A1724}" destId="{37A5E3BF-3450-4B80-A088-46BDC422A1B3}" srcOrd="1" destOrd="0" presId="urn:microsoft.com/office/officeart/2005/8/layout/vList5"/>
    <dgm:cxn modelId="{32E6D469-F49C-44D1-A937-897E5FEA2612}" type="presParOf" srcId="{824BE9F6-E379-40A8-BD50-3AB3E73A1724}" destId="{85ED812F-6A92-4292-86E2-9C7007D46355}" srcOrd="2" destOrd="0" presId="urn:microsoft.com/office/officeart/2005/8/layout/vList5"/>
    <dgm:cxn modelId="{57E71E16-33E3-4360-B043-90C33424EF53}" type="presParOf" srcId="{85ED812F-6A92-4292-86E2-9C7007D46355}" destId="{BFAED385-646D-4BDA-88C4-702B399BFA5E}" srcOrd="0" destOrd="0" presId="urn:microsoft.com/office/officeart/2005/8/layout/vList5"/>
    <dgm:cxn modelId="{338C510A-2F6A-4F84-9003-9BC6CFC7B86D}" type="presParOf" srcId="{85ED812F-6A92-4292-86E2-9C7007D46355}" destId="{0456514D-873E-4459-8331-890211453D13}"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D14EA4B9-3883-4AC0-8CE8-B5930E5365FC}" type="presOf" srcId="{00A8C860-C1DF-45E9-8054-9A4EFD710E56}" destId="{62FB4B6D-6365-4FA1-84A9-FB0D939BFFE3}" srcOrd="0" destOrd="0" presId="urn:microsoft.com/office/officeart/2005/8/layout/process2"/>
    <dgm:cxn modelId="{924F488C-EDE8-4B2B-89FA-4818B42BA591}" type="presOf" srcId="{AE65DDA0-BF4F-4EC6-BCE5-42973B7842F1}" destId="{65F41CA7-6A10-4773-B602-485F2AA41B71}" srcOrd="0" destOrd="0" presId="urn:microsoft.com/office/officeart/2005/8/layout/process2"/>
    <dgm:cxn modelId="{E7CAF219-6CC5-44B2-82A5-7D94D88A23F3}" type="presOf" srcId="{B5BB3B02-06CC-4149-B5ED-26AAC6933AF4}" destId="{ED11B7E8-7BAD-4554-9204-B0D78EE8E7E3}" srcOrd="0" destOrd="0" presId="urn:microsoft.com/office/officeart/2005/8/layout/process2"/>
    <dgm:cxn modelId="{33186382-9B68-48D0-A1D2-C68DE943AD03}" type="presOf" srcId="{0B77A3E0-BE57-469D-B7CE-0956DE9972AA}" destId="{B84A0D4A-A8CD-440C-9AE9-327EFFC809EE}"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6BEA7E8D-7FF4-48CF-BCB5-8B4F1D198536}" type="presOf" srcId="{2E0FE500-CF32-4491-A8B0-71B52E28FDAD}" destId="{B6B05054-D108-4BB8-A952-E029B3C328D8}" srcOrd="0" destOrd="0" presId="urn:microsoft.com/office/officeart/2005/8/layout/process2"/>
    <dgm:cxn modelId="{35BD8AAE-A134-4391-9A55-5FC3FBA31956}" type="presOf" srcId="{E4BCB6BB-D685-4356-800C-571EB6280F0E}" destId="{9B1CEACE-12C1-4E19-BC9B-F2007749239B}" srcOrd="0" destOrd="0" presId="urn:microsoft.com/office/officeart/2005/8/layout/process2"/>
    <dgm:cxn modelId="{67E9E673-41BB-4CAF-8F62-CEF8C6E33CF7}" type="presOf" srcId="{0B77A3E0-BE57-469D-B7CE-0956DE9972AA}" destId="{9B8AC54C-6F90-4095-935C-E7DD9411D4C0}" srcOrd="1" destOrd="0" presId="urn:microsoft.com/office/officeart/2005/8/layout/process2"/>
    <dgm:cxn modelId="{A56B9388-0923-477C-9F10-5371DE12808F}" type="presOf" srcId="{E9878239-6E71-43F0-ADA1-E92AD4AB5D1D}" destId="{DCE03F17-CD84-4EFE-B66E-6B42D792890B}" srcOrd="0" destOrd="0" presId="urn:microsoft.com/office/officeart/2005/8/layout/process2"/>
    <dgm:cxn modelId="{D034BD0C-F1F0-44CA-A9F7-69097A60EF24}" type="presOf" srcId="{E9878239-6E71-43F0-ADA1-E92AD4AB5D1D}" destId="{7047B67C-1F4D-485D-8943-55D62503ABC2}" srcOrd="1" destOrd="0" presId="urn:microsoft.com/office/officeart/2005/8/layout/process2"/>
    <dgm:cxn modelId="{281A4222-815B-4AD9-9127-2F645594093C}" type="presOf" srcId="{B5BB3B02-06CC-4149-B5ED-26AAC6933AF4}" destId="{541F9760-59AD-4815-84A3-A765CEAF828B}" srcOrd="1"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4EE9979B-C838-4B36-BDCF-AC3A443B08D9}" type="presOf" srcId="{FA27738F-01C6-4BAF-9739-79CEE97260A0}" destId="{AE06EEA3-B618-4263-8472-E8E42EA02CBD}" srcOrd="0" destOrd="0" presId="urn:microsoft.com/office/officeart/2005/8/layout/process2"/>
    <dgm:cxn modelId="{F14DA88C-3567-4195-A4F0-F0C4EB8D9FB0}" type="presOf" srcId="{16432E35-BCDE-4EC0-9053-74150D8746BD}" destId="{B31EEDEE-8108-406E-A800-18B5A64916B7}"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4C215883-FC02-4230-AB62-EFF57147A7A4}" srcId="{16432E35-BCDE-4EC0-9053-74150D8746BD}" destId="{00A8C860-C1DF-45E9-8054-9A4EFD710E56}" srcOrd="1" destOrd="0" parTransId="{2D6404B2-D759-45B9-900A-86A992415D05}" sibTransId="{E9878239-6E71-43F0-ADA1-E92AD4AB5D1D}"/>
    <dgm:cxn modelId="{5F6F35F5-94DF-49C9-BD09-0D08A71592A5}" type="presOf" srcId="{AE65DDA0-BF4F-4EC6-BCE5-42973B7842F1}" destId="{B4A4EAB2-E049-428C-BBE3-0738A86E1D74}" srcOrd="1" destOrd="0" presId="urn:microsoft.com/office/officeart/2005/8/layout/process2"/>
    <dgm:cxn modelId="{BEA7368C-CC27-450B-8B0E-61E17E2D6747}" type="presOf" srcId="{DA85FDD7-1675-4060-91F4-EEDC0633CA13}" destId="{00BB0915-5BC5-4668-8C3B-7C3EA063C131}"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0B22E755-D949-425B-AA14-CBD9ADBAE47A}" type="presParOf" srcId="{B31EEDEE-8108-406E-A800-18B5A64916B7}" destId="{00BB0915-5BC5-4668-8C3B-7C3EA063C131}" srcOrd="0" destOrd="0" presId="urn:microsoft.com/office/officeart/2005/8/layout/process2"/>
    <dgm:cxn modelId="{34CBC1EA-14FF-4F18-B96F-12D1B6E0374E}" type="presParOf" srcId="{B31EEDEE-8108-406E-A800-18B5A64916B7}" destId="{65F41CA7-6A10-4773-B602-485F2AA41B71}" srcOrd="1" destOrd="0" presId="urn:microsoft.com/office/officeart/2005/8/layout/process2"/>
    <dgm:cxn modelId="{10B992AA-AD50-4500-A908-E1F97B287806}" type="presParOf" srcId="{65F41CA7-6A10-4773-B602-485F2AA41B71}" destId="{B4A4EAB2-E049-428C-BBE3-0738A86E1D74}" srcOrd="0" destOrd="0" presId="urn:microsoft.com/office/officeart/2005/8/layout/process2"/>
    <dgm:cxn modelId="{4CF7ADAB-EB84-4EB5-AD9D-AF90039DC62E}" type="presParOf" srcId="{B31EEDEE-8108-406E-A800-18B5A64916B7}" destId="{62FB4B6D-6365-4FA1-84A9-FB0D939BFFE3}" srcOrd="2" destOrd="0" presId="urn:microsoft.com/office/officeart/2005/8/layout/process2"/>
    <dgm:cxn modelId="{2BBA5E1D-2E14-4EC8-9DA3-796DBA901B11}" type="presParOf" srcId="{B31EEDEE-8108-406E-A800-18B5A64916B7}" destId="{DCE03F17-CD84-4EFE-B66E-6B42D792890B}" srcOrd="3" destOrd="0" presId="urn:microsoft.com/office/officeart/2005/8/layout/process2"/>
    <dgm:cxn modelId="{9F4BEA34-B061-41F3-92A3-871A90F986DF}" type="presParOf" srcId="{DCE03F17-CD84-4EFE-B66E-6B42D792890B}" destId="{7047B67C-1F4D-485D-8943-55D62503ABC2}" srcOrd="0" destOrd="0" presId="urn:microsoft.com/office/officeart/2005/8/layout/process2"/>
    <dgm:cxn modelId="{2DEDE98B-738D-4C7D-A76D-5230C123F20E}" type="presParOf" srcId="{B31EEDEE-8108-406E-A800-18B5A64916B7}" destId="{9B1CEACE-12C1-4E19-BC9B-F2007749239B}" srcOrd="4" destOrd="0" presId="urn:microsoft.com/office/officeart/2005/8/layout/process2"/>
    <dgm:cxn modelId="{3B89917F-9297-412A-8812-342137849DE2}" type="presParOf" srcId="{B31EEDEE-8108-406E-A800-18B5A64916B7}" destId="{ED11B7E8-7BAD-4554-9204-B0D78EE8E7E3}" srcOrd="5" destOrd="0" presId="urn:microsoft.com/office/officeart/2005/8/layout/process2"/>
    <dgm:cxn modelId="{58DD7ACB-D42A-4C60-9864-AA6FE6A4FF33}" type="presParOf" srcId="{ED11B7E8-7BAD-4554-9204-B0D78EE8E7E3}" destId="{541F9760-59AD-4815-84A3-A765CEAF828B}" srcOrd="0" destOrd="0" presId="urn:microsoft.com/office/officeart/2005/8/layout/process2"/>
    <dgm:cxn modelId="{3B90BFEE-66F8-49CE-93CA-AE13E8FBF018}" type="presParOf" srcId="{B31EEDEE-8108-406E-A800-18B5A64916B7}" destId="{B6B05054-D108-4BB8-A952-E029B3C328D8}" srcOrd="6" destOrd="0" presId="urn:microsoft.com/office/officeart/2005/8/layout/process2"/>
    <dgm:cxn modelId="{9230F469-33FF-49C7-8BEC-680C35197F06}" type="presParOf" srcId="{B31EEDEE-8108-406E-A800-18B5A64916B7}" destId="{B84A0D4A-A8CD-440C-9AE9-327EFFC809EE}" srcOrd="7" destOrd="0" presId="urn:microsoft.com/office/officeart/2005/8/layout/process2"/>
    <dgm:cxn modelId="{84C8E186-D717-433D-A253-A73DBF093CC7}" type="presParOf" srcId="{B84A0D4A-A8CD-440C-9AE9-327EFFC809EE}" destId="{9B8AC54C-6F90-4095-935C-E7DD9411D4C0}" srcOrd="0" destOrd="0" presId="urn:microsoft.com/office/officeart/2005/8/layout/process2"/>
    <dgm:cxn modelId="{6025C39B-28F5-4C62-880F-7C80B5A7E82F}"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5A53FC31-7F96-4C98-A5C0-19F9E2932256}" type="doc">
      <dgm:prSet loTypeId="urn:microsoft.com/office/officeart/2005/8/layout/vList5" loCatId="list" qsTypeId="urn:microsoft.com/office/officeart/2005/8/quickstyle/simple5" qsCatId="simple" csTypeId="urn:microsoft.com/office/officeart/2005/8/colors/colorful4" csCatId="colorful" phldr="1"/>
      <dgm:spPr/>
      <dgm:t>
        <a:bodyPr/>
        <a:lstStyle/>
        <a:p>
          <a:endParaRPr lang="en-US"/>
        </a:p>
      </dgm:t>
    </dgm:pt>
    <dgm:pt modelId="{E1B94428-95E9-443F-A977-2537D2D62496}">
      <dgm:prSet phldrT="[Text]" custT="1"/>
      <dgm:spPr/>
      <dgm:t>
        <a:bodyPr/>
        <a:lstStyle/>
        <a:p>
          <a:pPr rtl="1"/>
          <a:r>
            <a:rPr lang="fa-IR" sz="2000" b="1" dirty="0" smtClean="0">
              <a:cs typeface="B Nazanin" panose="00000400000000000000" pitchFamily="2" charset="-78"/>
            </a:rPr>
            <a:t>فضاي اول: برخورد اجتماعي افراد با انگيزه‌هاي مختلف كه با چهره‌ها و رفتارها نمايان مي‌شود</a:t>
          </a:r>
          <a:endParaRPr lang="en-US" sz="2000" b="1" dirty="0">
            <a:cs typeface="B Nazanin" panose="00000400000000000000" pitchFamily="2" charset="-78"/>
          </a:endParaRPr>
        </a:p>
      </dgm:t>
    </dgm:pt>
    <dgm:pt modelId="{374A83EB-EF59-4B9B-B4F1-540CB0172DEE}" type="parTrans" cxnId="{80DA1891-D4CC-415C-A297-6A14EC6D8204}">
      <dgm:prSet/>
      <dgm:spPr/>
      <dgm:t>
        <a:bodyPr/>
        <a:lstStyle/>
        <a:p>
          <a:pPr rtl="1"/>
          <a:endParaRPr lang="en-US">
            <a:cs typeface="B Nazanin" panose="00000400000000000000" pitchFamily="2" charset="-78"/>
          </a:endParaRPr>
        </a:p>
      </dgm:t>
    </dgm:pt>
    <dgm:pt modelId="{096675E0-59B8-4857-82AF-714185B9075F}" type="sibTrans" cxnId="{80DA1891-D4CC-415C-A297-6A14EC6D8204}">
      <dgm:prSet/>
      <dgm:spPr/>
      <dgm:t>
        <a:bodyPr/>
        <a:lstStyle/>
        <a:p>
          <a:pPr rtl="1"/>
          <a:endParaRPr lang="en-US">
            <a:cs typeface="B Nazanin" panose="00000400000000000000" pitchFamily="2" charset="-78"/>
          </a:endParaRPr>
        </a:p>
      </dgm:t>
    </dgm:pt>
    <dgm:pt modelId="{97E5FB5C-05BC-4C4F-A284-043403802B05}">
      <dgm:prSet phldrT="[Text]" custT="1"/>
      <dgm:spPr/>
      <dgm:t>
        <a:bodyPr/>
        <a:lstStyle/>
        <a:p>
          <a:pPr rtl="1"/>
          <a:r>
            <a:rPr lang="fa-IR" sz="1800" dirty="0" smtClean="0">
              <a:cs typeface="B Nazanin" panose="00000400000000000000" pitchFamily="2" charset="-78"/>
            </a:rPr>
            <a:t>وقتي هدايت‌گري چراغ هدايت را افروخته، بلند آوازه مي‌شود (سوره انشراح) و ديگران در نزديك شدن به او با انگيزه‌هاي مختلف از هم سبقت مي‌گيرند.</a:t>
          </a:r>
          <a:endParaRPr lang="en-US" sz="1800" dirty="0">
            <a:cs typeface="B Nazanin" panose="00000400000000000000" pitchFamily="2" charset="-78"/>
          </a:endParaRPr>
        </a:p>
      </dgm:t>
    </dgm:pt>
    <dgm:pt modelId="{6B4B67EA-92B6-4977-AC90-60D121DE9A18}" type="parTrans" cxnId="{DECD77AE-1DB8-4E46-BBC8-E09EF721F985}">
      <dgm:prSet/>
      <dgm:spPr/>
      <dgm:t>
        <a:bodyPr/>
        <a:lstStyle/>
        <a:p>
          <a:pPr rtl="1"/>
          <a:endParaRPr lang="en-US">
            <a:cs typeface="B Nazanin" panose="00000400000000000000" pitchFamily="2" charset="-78"/>
          </a:endParaRPr>
        </a:p>
      </dgm:t>
    </dgm:pt>
    <dgm:pt modelId="{4BEFF98E-BFC2-4278-8F8D-3D61B106BDA3}" type="sibTrans" cxnId="{DECD77AE-1DB8-4E46-BBC8-E09EF721F985}">
      <dgm:prSet/>
      <dgm:spPr/>
      <dgm:t>
        <a:bodyPr/>
        <a:lstStyle/>
        <a:p>
          <a:pPr rtl="1"/>
          <a:endParaRPr lang="en-US">
            <a:cs typeface="B Nazanin" panose="00000400000000000000" pitchFamily="2" charset="-78"/>
          </a:endParaRPr>
        </a:p>
      </dgm:t>
    </dgm:pt>
    <dgm:pt modelId="{5C1CBA5E-C8B1-4B6A-8D29-B1D0FF71727C}">
      <dgm:prSet phldrT="[Text]"/>
      <dgm:spPr/>
      <dgm:t>
        <a:bodyPr/>
        <a:lstStyle/>
        <a:p>
          <a:pPr rtl="1"/>
          <a:r>
            <a:rPr lang="fa-IR" b="1" dirty="0" smtClean="0">
              <a:cs typeface="B Nazanin" panose="00000400000000000000" pitchFamily="2" charset="-78"/>
            </a:rPr>
            <a:t>فضاي دوم: كتابي كه راه سعادت و شقاوت انسان را به وضوح در اختيار او قرار داده است</a:t>
          </a:r>
          <a:endParaRPr lang="en-US" b="1" dirty="0">
            <a:cs typeface="B Nazanin" panose="00000400000000000000" pitchFamily="2" charset="-78"/>
          </a:endParaRPr>
        </a:p>
      </dgm:t>
    </dgm:pt>
    <dgm:pt modelId="{BCCC256D-CCCA-47C6-B516-4FFFD15A243F}" type="parTrans" cxnId="{DE966957-F870-4693-AE41-F5C21512F8F6}">
      <dgm:prSet/>
      <dgm:spPr/>
      <dgm:t>
        <a:bodyPr/>
        <a:lstStyle/>
        <a:p>
          <a:pPr rtl="1"/>
          <a:endParaRPr lang="en-US">
            <a:cs typeface="B Nazanin" panose="00000400000000000000" pitchFamily="2" charset="-78"/>
          </a:endParaRPr>
        </a:p>
      </dgm:t>
    </dgm:pt>
    <dgm:pt modelId="{26173B65-5F13-400D-BE90-93667005459B}" type="sibTrans" cxnId="{DE966957-F870-4693-AE41-F5C21512F8F6}">
      <dgm:prSet/>
      <dgm:spPr/>
      <dgm:t>
        <a:bodyPr/>
        <a:lstStyle/>
        <a:p>
          <a:pPr rtl="1"/>
          <a:endParaRPr lang="en-US">
            <a:cs typeface="B Nazanin" panose="00000400000000000000" pitchFamily="2" charset="-78"/>
          </a:endParaRPr>
        </a:p>
      </dgm:t>
    </dgm:pt>
    <dgm:pt modelId="{08F445A5-AFA4-48DB-A2CC-0EF92BFA27A4}">
      <dgm:prSet phldrT="[Text]" custT="1"/>
      <dgm:spPr/>
      <dgm:t>
        <a:bodyPr/>
        <a:lstStyle/>
        <a:p>
          <a:pPr rtl="1"/>
          <a:r>
            <a:rPr lang="fa-IR" sz="1800" dirty="0" smtClean="0">
              <a:cs typeface="B Nazanin" panose="00000400000000000000" pitchFamily="2" charset="-78"/>
            </a:rPr>
            <a:t>از محلي پاك و مقدس كه جاي هيچ‌گونه ملال و كسالت و ناپاكي نيست به دست سفيراني مقدس و پاك نامه‌هايي ارسال شده تا انسان را به آن محل دعوت كند.  </a:t>
          </a:r>
          <a:endParaRPr lang="en-US" sz="1800" dirty="0">
            <a:cs typeface="B Nazanin" panose="00000400000000000000" pitchFamily="2" charset="-78"/>
          </a:endParaRPr>
        </a:p>
      </dgm:t>
    </dgm:pt>
    <dgm:pt modelId="{2417650F-F18A-49AD-8950-EA9E7ED48D16}" type="parTrans" cxnId="{6BEA22D7-996B-40D6-95C6-4DE743A06BC5}">
      <dgm:prSet/>
      <dgm:spPr/>
      <dgm:t>
        <a:bodyPr/>
        <a:lstStyle/>
        <a:p>
          <a:pPr rtl="1"/>
          <a:endParaRPr lang="en-US">
            <a:cs typeface="B Nazanin" panose="00000400000000000000" pitchFamily="2" charset="-78"/>
          </a:endParaRPr>
        </a:p>
      </dgm:t>
    </dgm:pt>
    <dgm:pt modelId="{D757A2D2-E60E-42E8-8CAB-5FAE55A9E6A7}" type="sibTrans" cxnId="{6BEA22D7-996B-40D6-95C6-4DE743A06BC5}">
      <dgm:prSet/>
      <dgm:spPr/>
      <dgm:t>
        <a:bodyPr/>
        <a:lstStyle/>
        <a:p>
          <a:pPr rtl="1"/>
          <a:endParaRPr lang="en-US">
            <a:cs typeface="B Nazanin" panose="00000400000000000000" pitchFamily="2" charset="-78"/>
          </a:endParaRPr>
        </a:p>
      </dgm:t>
    </dgm:pt>
    <dgm:pt modelId="{A01E63DB-A15A-46D1-B22B-EE7F8D68CAA0}">
      <dgm:prSet custT="1"/>
      <dgm:spPr/>
      <dgm:t>
        <a:bodyPr/>
        <a:lstStyle/>
        <a:p>
          <a:pPr rtl="1"/>
          <a:r>
            <a:rPr lang="fa-IR" sz="1800" dirty="0" smtClean="0">
              <a:cs typeface="B Nazanin" panose="00000400000000000000" pitchFamily="2" charset="-78"/>
            </a:rPr>
            <a:t>چهره‌هاي در هم كشيده و رفتارهاي غير عادي وقتي خلاف انتظار خود چيزي را مي‌بينند؛ بالاخص وقتي كه منطق درستي بر آنها حاكم نباشد.</a:t>
          </a:r>
          <a:endParaRPr lang="en-US" sz="1800" dirty="0">
            <a:cs typeface="B Nazanin" panose="00000400000000000000" pitchFamily="2" charset="-78"/>
          </a:endParaRPr>
        </a:p>
      </dgm:t>
    </dgm:pt>
    <dgm:pt modelId="{EEEA0C9A-21F8-49CB-A0CC-AE44E909C229}" type="parTrans" cxnId="{26CC2367-E3F3-47BA-A043-05857BC426E2}">
      <dgm:prSet/>
      <dgm:spPr/>
      <dgm:t>
        <a:bodyPr/>
        <a:lstStyle/>
        <a:p>
          <a:endParaRPr lang="en-US"/>
        </a:p>
      </dgm:t>
    </dgm:pt>
    <dgm:pt modelId="{C27774D7-2B2A-4512-88EC-1CFF10ACCA92}" type="sibTrans" cxnId="{26CC2367-E3F3-47BA-A043-05857BC426E2}">
      <dgm:prSet/>
      <dgm:spPr/>
      <dgm:t>
        <a:bodyPr/>
        <a:lstStyle/>
        <a:p>
          <a:endParaRPr lang="en-US"/>
        </a:p>
      </dgm:t>
    </dgm:pt>
    <dgm:pt modelId="{7B3B3B29-5D7B-40A1-B055-C725BAED214D}">
      <dgm:prSet custT="1"/>
      <dgm:spPr/>
      <dgm:t>
        <a:bodyPr/>
        <a:lstStyle/>
        <a:p>
          <a:pPr rtl="1"/>
          <a:r>
            <a:rPr lang="fa-IR" sz="1800" dirty="0" smtClean="0">
              <a:cs typeface="B Nazanin" panose="00000400000000000000" pitchFamily="2" charset="-78"/>
            </a:rPr>
            <a:t>وقتي جمعي شاهد جذب فردي ديگر به جمع خود مي‌شود، انگيزه‌هاي مختلفي در رابطه با چنين شخصي، از هر يك بروز مي‌يابد. </a:t>
          </a:r>
          <a:endParaRPr lang="en-US" sz="1800" dirty="0">
            <a:cs typeface="B Nazanin" panose="00000400000000000000" pitchFamily="2" charset="-78"/>
          </a:endParaRPr>
        </a:p>
      </dgm:t>
    </dgm:pt>
    <dgm:pt modelId="{BED4A6F6-B8E4-4395-9D3D-7CD15EEB1FBB}" type="parTrans" cxnId="{717BAC95-B396-4236-BA6A-33F33A12D0B5}">
      <dgm:prSet/>
      <dgm:spPr/>
      <dgm:t>
        <a:bodyPr/>
        <a:lstStyle/>
        <a:p>
          <a:endParaRPr lang="en-US"/>
        </a:p>
      </dgm:t>
    </dgm:pt>
    <dgm:pt modelId="{3C3ECD03-6A1E-441A-9231-583FF4FBF172}" type="sibTrans" cxnId="{717BAC95-B396-4236-BA6A-33F33A12D0B5}">
      <dgm:prSet/>
      <dgm:spPr/>
      <dgm:t>
        <a:bodyPr/>
        <a:lstStyle/>
        <a:p>
          <a:endParaRPr lang="en-US"/>
        </a:p>
      </dgm:t>
    </dgm:pt>
    <dgm:pt modelId="{5F704A6A-7F50-43BD-9802-1847F7636632}">
      <dgm:prSet custT="1"/>
      <dgm:spPr/>
      <dgm:t>
        <a:bodyPr/>
        <a:lstStyle/>
        <a:p>
          <a:pPr rtl="1"/>
          <a:r>
            <a:rPr lang="fa-IR" sz="1800" dirty="0" smtClean="0">
              <a:cs typeface="B Nazanin" panose="00000400000000000000" pitchFamily="2" charset="-78"/>
            </a:rPr>
            <a:t>تنوعي از ذائقه‌ها كه در كنار هم، حول يك محور مشترك جمع شده‌اند ولي اين جمع كاملا خالص هم نيستند.</a:t>
          </a:r>
          <a:endParaRPr lang="en-US" sz="1800" dirty="0">
            <a:cs typeface="B Nazanin" panose="00000400000000000000" pitchFamily="2" charset="-78"/>
          </a:endParaRPr>
        </a:p>
      </dgm:t>
    </dgm:pt>
    <dgm:pt modelId="{63075653-139E-43E6-B873-5D1A2F78E574}" type="parTrans" cxnId="{99D11029-CACE-4CBC-860C-607C7D766FEC}">
      <dgm:prSet/>
      <dgm:spPr/>
      <dgm:t>
        <a:bodyPr/>
        <a:lstStyle/>
        <a:p>
          <a:endParaRPr lang="en-US"/>
        </a:p>
      </dgm:t>
    </dgm:pt>
    <dgm:pt modelId="{6BABCCC1-D6EF-4C47-B1ED-034144DF4FBC}" type="sibTrans" cxnId="{99D11029-CACE-4CBC-860C-607C7D766FEC}">
      <dgm:prSet/>
      <dgm:spPr/>
      <dgm:t>
        <a:bodyPr/>
        <a:lstStyle/>
        <a:p>
          <a:endParaRPr lang="en-US"/>
        </a:p>
      </dgm:t>
    </dgm:pt>
    <dgm:pt modelId="{06A2AE4F-40EF-4E98-AFF6-16157547599B}">
      <dgm:prSet custT="1"/>
      <dgm:spPr/>
      <dgm:t>
        <a:bodyPr/>
        <a:lstStyle/>
        <a:p>
          <a:pPr rtl="1"/>
          <a:r>
            <a:rPr lang="fa-IR" sz="1800" dirty="0" smtClean="0">
              <a:cs typeface="B Nazanin" panose="00000400000000000000" pitchFamily="2" charset="-78"/>
            </a:rPr>
            <a:t>موقعيتي كه دستگيري انسان‌ها از آن موقعيت انجام مي‌شود و اين دستگيري موجب طهارت و پاكي آنهاست.</a:t>
          </a:r>
          <a:endParaRPr lang="en-US" sz="1800" dirty="0">
            <a:cs typeface="B Nazanin" panose="00000400000000000000" pitchFamily="2" charset="-78"/>
          </a:endParaRPr>
        </a:p>
      </dgm:t>
    </dgm:pt>
    <dgm:pt modelId="{7E3D27E8-9001-404F-A9A9-2DDB43720123}" type="parTrans" cxnId="{08A6479A-CCF1-451B-B665-2E5287DDE9D9}">
      <dgm:prSet/>
      <dgm:spPr/>
      <dgm:t>
        <a:bodyPr/>
        <a:lstStyle/>
        <a:p>
          <a:endParaRPr lang="en-US"/>
        </a:p>
      </dgm:t>
    </dgm:pt>
    <dgm:pt modelId="{2C11974B-0C0D-4EC4-AEB5-3AA45D66748C}" type="sibTrans" cxnId="{08A6479A-CCF1-451B-B665-2E5287DDE9D9}">
      <dgm:prSet/>
      <dgm:spPr/>
      <dgm:t>
        <a:bodyPr/>
        <a:lstStyle/>
        <a:p>
          <a:endParaRPr lang="en-US"/>
        </a:p>
      </dgm:t>
    </dgm:pt>
    <dgm:pt modelId="{5876126F-4F7A-419A-B5FB-BD8CB23E2491}" type="pres">
      <dgm:prSet presAssocID="{5A53FC31-7F96-4C98-A5C0-19F9E2932256}" presName="Name0" presStyleCnt="0">
        <dgm:presLayoutVars>
          <dgm:dir val="rev"/>
          <dgm:animLvl val="lvl"/>
          <dgm:resizeHandles val="exact"/>
        </dgm:presLayoutVars>
      </dgm:prSet>
      <dgm:spPr/>
      <dgm:t>
        <a:bodyPr/>
        <a:lstStyle/>
        <a:p>
          <a:endParaRPr lang="en-US"/>
        </a:p>
      </dgm:t>
    </dgm:pt>
    <dgm:pt modelId="{A29FC33C-3C7C-42AB-8060-02C97E4D3062}" type="pres">
      <dgm:prSet presAssocID="{E1B94428-95E9-443F-A977-2537D2D62496}" presName="linNode" presStyleCnt="0"/>
      <dgm:spPr/>
    </dgm:pt>
    <dgm:pt modelId="{BA7FFBFD-900F-49E0-86FF-DBB6938DB566}" type="pres">
      <dgm:prSet presAssocID="{E1B94428-95E9-443F-A977-2537D2D62496}" presName="parentText" presStyleLbl="node1" presStyleIdx="0" presStyleCnt="2" custScaleX="58032">
        <dgm:presLayoutVars>
          <dgm:chMax val="1"/>
          <dgm:bulletEnabled val="1"/>
        </dgm:presLayoutVars>
      </dgm:prSet>
      <dgm:spPr/>
      <dgm:t>
        <a:bodyPr/>
        <a:lstStyle/>
        <a:p>
          <a:endParaRPr lang="en-US"/>
        </a:p>
      </dgm:t>
    </dgm:pt>
    <dgm:pt modelId="{CC5B76BA-03E0-4975-8E05-22F1737A4828}" type="pres">
      <dgm:prSet presAssocID="{E1B94428-95E9-443F-A977-2537D2D62496}" presName="descendantText" presStyleLbl="alignAccFollowNode1" presStyleIdx="0" presStyleCnt="2" custScaleX="141447" custScaleY="122040">
        <dgm:presLayoutVars>
          <dgm:bulletEnabled val="1"/>
        </dgm:presLayoutVars>
      </dgm:prSet>
      <dgm:spPr/>
      <dgm:t>
        <a:bodyPr/>
        <a:lstStyle/>
        <a:p>
          <a:endParaRPr lang="en-US"/>
        </a:p>
      </dgm:t>
    </dgm:pt>
    <dgm:pt modelId="{214C7FE5-4CFB-46F5-80CD-DD64CDA6951C}" type="pres">
      <dgm:prSet presAssocID="{096675E0-59B8-4857-82AF-714185B9075F}" presName="sp" presStyleCnt="0"/>
      <dgm:spPr/>
    </dgm:pt>
    <dgm:pt modelId="{D0ADF443-B652-4F7D-8975-B69314BB2089}" type="pres">
      <dgm:prSet presAssocID="{5C1CBA5E-C8B1-4B6A-8D29-B1D0FF71727C}" presName="linNode" presStyleCnt="0"/>
      <dgm:spPr/>
    </dgm:pt>
    <dgm:pt modelId="{EC87698B-624B-44C7-A758-87E17CBC2A43}" type="pres">
      <dgm:prSet presAssocID="{5C1CBA5E-C8B1-4B6A-8D29-B1D0FF71727C}" presName="parentText" presStyleLbl="node1" presStyleIdx="1" presStyleCnt="2" custScaleX="58032">
        <dgm:presLayoutVars>
          <dgm:chMax val="1"/>
          <dgm:bulletEnabled val="1"/>
        </dgm:presLayoutVars>
      </dgm:prSet>
      <dgm:spPr/>
      <dgm:t>
        <a:bodyPr/>
        <a:lstStyle/>
        <a:p>
          <a:endParaRPr lang="en-US"/>
        </a:p>
      </dgm:t>
    </dgm:pt>
    <dgm:pt modelId="{93ED9021-AC26-4609-9872-82EC39ED7DD8}" type="pres">
      <dgm:prSet presAssocID="{5C1CBA5E-C8B1-4B6A-8D29-B1D0FF71727C}" presName="descendantText" presStyleLbl="alignAccFollowNode1" presStyleIdx="1" presStyleCnt="2" custScaleX="141447" custScaleY="122040">
        <dgm:presLayoutVars>
          <dgm:bulletEnabled val="1"/>
        </dgm:presLayoutVars>
      </dgm:prSet>
      <dgm:spPr/>
      <dgm:t>
        <a:bodyPr/>
        <a:lstStyle/>
        <a:p>
          <a:endParaRPr lang="en-US"/>
        </a:p>
      </dgm:t>
    </dgm:pt>
  </dgm:ptLst>
  <dgm:cxnLst>
    <dgm:cxn modelId="{99D11029-CACE-4CBC-860C-607C7D766FEC}" srcId="{E1B94428-95E9-443F-A977-2537D2D62496}" destId="{5F704A6A-7F50-43BD-9802-1847F7636632}" srcOrd="3" destOrd="0" parTransId="{63075653-139E-43E6-B873-5D1A2F78E574}" sibTransId="{6BABCCC1-D6EF-4C47-B1ED-034144DF4FBC}"/>
    <dgm:cxn modelId="{26CC2367-E3F3-47BA-A043-05857BC426E2}" srcId="{E1B94428-95E9-443F-A977-2537D2D62496}" destId="{A01E63DB-A15A-46D1-B22B-EE7F8D68CAA0}" srcOrd="1" destOrd="0" parTransId="{EEEA0C9A-21F8-49CB-A0CC-AE44E909C229}" sibTransId="{C27774D7-2B2A-4512-88EC-1CFF10ACCA92}"/>
    <dgm:cxn modelId="{B62D6953-B683-48FA-8952-ECD2688E338E}" type="presOf" srcId="{5C1CBA5E-C8B1-4B6A-8D29-B1D0FF71727C}" destId="{EC87698B-624B-44C7-A758-87E17CBC2A43}" srcOrd="0" destOrd="0" presId="urn:microsoft.com/office/officeart/2005/8/layout/vList5"/>
    <dgm:cxn modelId="{6BEA22D7-996B-40D6-95C6-4DE743A06BC5}" srcId="{5C1CBA5E-C8B1-4B6A-8D29-B1D0FF71727C}" destId="{08F445A5-AFA4-48DB-A2CC-0EF92BFA27A4}" srcOrd="0" destOrd="0" parTransId="{2417650F-F18A-49AD-8950-EA9E7ED48D16}" sibTransId="{D757A2D2-E60E-42E8-8CAB-5FAE55A9E6A7}"/>
    <dgm:cxn modelId="{80DA1891-D4CC-415C-A297-6A14EC6D8204}" srcId="{5A53FC31-7F96-4C98-A5C0-19F9E2932256}" destId="{E1B94428-95E9-443F-A977-2537D2D62496}" srcOrd="0" destOrd="0" parTransId="{374A83EB-EF59-4B9B-B4F1-540CB0172DEE}" sibTransId="{096675E0-59B8-4857-82AF-714185B9075F}"/>
    <dgm:cxn modelId="{1EB28B83-22F9-4B95-BA76-0F0830351F25}" type="presOf" srcId="{08F445A5-AFA4-48DB-A2CC-0EF92BFA27A4}" destId="{93ED9021-AC26-4609-9872-82EC39ED7DD8}" srcOrd="0" destOrd="0" presId="urn:microsoft.com/office/officeart/2005/8/layout/vList5"/>
    <dgm:cxn modelId="{717BAC95-B396-4236-BA6A-33F33A12D0B5}" srcId="{E1B94428-95E9-443F-A977-2537D2D62496}" destId="{7B3B3B29-5D7B-40A1-B055-C725BAED214D}" srcOrd="2" destOrd="0" parTransId="{BED4A6F6-B8E4-4395-9D3D-7CD15EEB1FBB}" sibTransId="{3C3ECD03-6A1E-441A-9231-583FF4FBF172}"/>
    <dgm:cxn modelId="{72E20810-E9C3-4D37-861F-229A2B49AADF}" type="presOf" srcId="{5A53FC31-7F96-4C98-A5C0-19F9E2932256}" destId="{5876126F-4F7A-419A-B5FB-BD8CB23E2491}" srcOrd="0" destOrd="0" presId="urn:microsoft.com/office/officeart/2005/8/layout/vList5"/>
    <dgm:cxn modelId="{69E844F3-1048-4724-979A-49FAAAED5648}" type="presOf" srcId="{06A2AE4F-40EF-4E98-AFF6-16157547599B}" destId="{93ED9021-AC26-4609-9872-82EC39ED7DD8}" srcOrd="0" destOrd="1" presId="urn:microsoft.com/office/officeart/2005/8/layout/vList5"/>
    <dgm:cxn modelId="{38259127-002A-4753-B0B0-1696904A4035}" type="presOf" srcId="{A01E63DB-A15A-46D1-B22B-EE7F8D68CAA0}" destId="{CC5B76BA-03E0-4975-8E05-22F1737A4828}" srcOrd="0" destOrd="1" presId="urn:microsoft.com/office/officeart/2005/8/layout/vList5"/>
    <dgm:cxn modelId="{DE966957-F870-4693-AE41-F5C21512F8F6}" srcId="{5A53FC31-7F96-4C98-A5C0-19F9E2932256}" destId="{5C1CBA5E-C8B1-4B6A-8D29-B1D0FF71727C}" srcOrd="1" destOrd="0" parTransId="{BCCC256D-CCCA-47C6-B516-4FFFD15A243F}" sibTransId="{26173B65-5F13-400D-BE90-93667005459B}"/>
    <dgm:cxn modelId="{08A6479A-CCF1-451B-B665-2E5287DDE9D9}" srcId="{5C1CBA5E-C8B1-4B6A-8D29-B1D0FF71727C}" destId="{06A2AE4F-40EF-4E98-AFF6-16157547599B}" srcOrd="1" destOrd="0" parTransId="{7E3D27E8-9001-404F-A9A9-2DDB43720123}" sibTransId="{2C11974B-0C0D-4EC4-AEB5-3AA45D66748C}"/>
    <dgm:cxn modelId="{9D68A0E8-AB4C-42DF-A238-006B31B402B1}" type="presOf" srcId="{7B3B3B29-5D7B-40A1-B055-C725BAED214D}" destId="{CC5B76BA-03E0-4975-8E05-22F1737A4828}" srcOrd="0" destOrd="2" presId="urn:microsoft.com/office/officeart/2005/8/layout/vList5"/>
    <dgm:cxn modelId="{C6D986AB-4DA2-4913-A1B2-2E8A51FAA8DE}" type="presOf" srcId="{97E5FB5C-05BC-4C4F-A284-043403802B05}" destId="{CC5B76BA-03E0-4975-8E05-22F1737A4828}" srcOrd="0" destOrd="0" presId="urn:microsoft.com/office/officeart/2005/8/layout/vList5"/>
    <dgm:cxn modelId="{3292A64F-47D8-4843-9A8A-13D5F5CE5140}" type="presOf" srcId="{5F704A6A-7F50-43BD-9802-1847F7636632}" destId="{CC5B76BA-03E0-4975-8E05-22F1737A4828}" srcOrd="0" destOrd="3" presId="urn:microsoft.com/office/officeart/2005/8/layout/vList5"/>
    <dgm:cxn modelId="{65EFC46D-5BEF-4917-9A58-1945BB3AE934}" type="presOf" srcId="{E1B94428-95E9-443F-A977-2537D2D62496}" destId="{BA7FFBFD-900F-49E0-86FF-DBB6938DB566}" srcOrd="0" destOrd="0" presId="urn:microsoft.com/office/officeart/2005/8/layout/vList5"/>
    <dgm:cxn modelId="{DECD77AE-1DB8-4E46-BBC8-E09EF721F985}" srcId="{E1B94428-95E9-443F-A977-2537D2D62496}" destId="{97E5FB5C-05BC-4C4F-A284-043403802B05}" srcOrd="0" destOrd="0" parTransId="{6B4B67EA-92B6-4977-AC90-60D121DE9A18}" sibTransId="{4BEFF98E-BFC2-4278-8F8D-3D61B106BDA3}"/>
    <dgm:cxn modelId="{E8EFBE5C-B683-44D4-8A10-25B0E6480E30}" type="presParOf" srcId="{5876126F-4F7A-419A-B5FB-BD8CB23E2491}" destId="{A29FC33C-3C7C-42AB-8060-02C97E4D3062}" srcOrd="0" destOrd="0" presId="urn:microsoft.com/office/officeart/2005/8/layout/vList5"/>
    <dgm:cxn modelId="{34AF58FB-FA7C-435B-A9CA-2A76A5639DC0}" type="presParOf" srcId="{A29FC33C-3C7C-42AB-8060-02C97E4D3062}" destId="{BA7FFBFD-900F-49E0-86FF-DBB6938DB566}" srcOrd="0" destOrd="0" presId="urn:microsoft.com/office/officeart/2005/8/layout/vList5"/>
    <dgm:cxn modelId="{EECE9C7A-A43B-4DEC-93B6-98A0E27BDC93}" type="presParOf" srcId="{A29FC33C-3C7C-42AB-8060-02C97E4D3062}" destId="{CC5B76BA-03E0-4975-8E05-22F1737A4828}" srcOrd="1" destOrd="0" presId="urn:microsoft.com/office/officeart/2005/8/layout/vList5"/>
    <dgm:cxn modelId="{7F68288D-E83E-4818-9127-1FC695A3C331}" type="presParOf" srcId="{5876126F-4F7A-419A-B5FB-BD8CB23E2491}" destId="{214C7FE5-4CFB-46F5-80CD-DD64CDA6951C}" srcOrd="1" destOrd="0" presId="urn:microsoft.com/office/officeart/2005/8/layout/vList5"/>
    <dgm:cxn modelId="{FC9301DE-3A75-4731-B2FE-6B9EE6048A38}" type="presParOf" srcId="{5876126F-4F7A-419A-B5FB-BD8CB23E2491}" destId="{D0ADF443-B652-4F7D-8975-B69314BB2089}" srcOrd="2" destOrd="0" presId="urn:microsoft.com/office/officeart/2005/8/layout/vList5"/>
    <dgm:cxn modelId="{774F205B-AC54-47B0-AF8C-A7B8FBE86D67}" type="presParOf" srcId="{D0ADF443-B652-4F7D-8975-B69314BB2089}" destId="{EC87698B-624B-44C7-A758-87E17CBC2A43}" srcOrd="0" destOrd="0" presId="urn:microsoft.com/office/officeart/2005/8/layout/vList5"/>
    <dgm:cxn modelId="{DC494DDD-E924-4DEF-9844-98F8AA277922}" type="presParOf" srcId="{D0ADF443-B652-4F7D-8975-B69314BB2089}" destId="{93ED9021-AC26-4609-9872-82EC39ED7DD8}"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D02E2E53-BF92-4DD4-8C3A-37B075C72E62}" type="presOf" srcId="{B5BB3B02-06CC-4149-B5ED-26AAC6933AF4}" destId="{541F9760-59AD-4815-84A3-A765CEAF828B}" srcOrd="1" destOrd="0" presId="urn:microsoft.com/office/officeart/2005/8/layout/process2"/>
    <dgm:cxn modelId="{58374BA9-CA6E-4533-9FA1-7D69D3E8267E}" type="presOf" srcId="{B5BB3B02-06CC-4149-B5ED-26AAC6933AF4}" destId="{ED11B7E8-7BAD-4554-9204-B0D78EE8E7E3}"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6039E1C4-CA4B-4788-A187-BD7529DC02DF}" type="presOf" srcId="{00A8C860-C1DF-45E9-8054-9A4EFD710E56}" destId="{62FB4B6D-6365-4FA1-84A9-FB0D939BFFE3}" srcOrd="0" destOrd="0" presId="urn:microsoft.com/office/officeart/2005/8/layout/process2"/>
    <dgm:cxn modelId="{E764A703-A60C-4EE4-ABA7-442885AB8C17}" type="presOf" srcId="{2E0FE500-CF32-4491-A8B0-71B52E28FDAD}" destId="{B6B05054-D108-4BB8-A952-E029B3C328D8}"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88A4F88A-9ACD-4EE7-8EE6-4368EED1C16D}" type="presOf" srcId="{AE65DDA0-BF4F-4EC6-BCE5-42973B7842F1}" destId="{65F41CA7-6A10-4773-B602-485F2AA41B71}"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A212633A-FD45-45A3-A3F6-A374163CFB84}" type="presOf" srcId="{AE65DDA0-BF4F-4EC6-BCE5-42973B7842F1}" destId="{B4A4EAB2-E049-428C-BBE3-0738A86E1D74}" srcOrd="1" destOrd="0" presId="urn:microsoft.com/office/officeart/2005/8/layout/process2"/>
    <dgm:cxn modelId="{4BDEF800-6D23-4FD0-940B-06FA391C02EC}" type="presOf" srcId="{E9878239-6E71-43F0-ADA1-E92AD4AB5D1D}" destId="{7047B67C-1F4D-485D-8943-55D62503ABC2}" srcOrd="1" destOrd="0" presId="urn:microsoft.com/office/officeart/2005/8/layout/process2"/>
    <dgm:cxn modelId="{70A9F265-D85A-4BCB-8449-FE739A798903}" type="presOf" srcId="{16432E35-BCDE-4EC0-9053-74150D8746BD}" destId="{B31EEDEE-8108-406E-A800-18B5A64916B7}" srcOrd="0"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BFF9AC81-1D40-405C-AA7F-0413FAF0DDF3}" type="presOf" srcId="{DA85FDD7-1675-4060-91F4-EEDC0633CA13}" destId="{00BB0915-5BC5-4668-8C3B-7C3EA063C131}" srcOrd="0" destOrd="0" presId="urn:microsoft.com/office/officeart/2005/8/layout/process2"/>
    <dgm:cxn modelId="{1B1CD9A4-9949-483A-9613-2959C772A951}" type="presOf" srcId="{0B77A3E0-BE57-469D-B7CE-0956DE9972AA}" destId="{9B8AC54C-6F90-4095-935C-E7DD9411D4C0}" srcOrd="1"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27227570-49EF-4E38-91DF-BA2BD9325E25}" type="presOf" srcId="{0B77A3E0-BE57-469D-B7CE-0956DE9972AA}" destId="{B84A0D4A-A8CD-440C-9AE9-327EFFC809EE}" srcOrd="0" destOrd="0" presId="urn:microsoft.com/office/officeart/2005/8/layout/process2"/>
    <dgm:cxn modelId="{EBD1514E-CDC1-4483-8E6E-1FD02D15BA95}" type="presOf" srcId="{E4BCB6BB-D685-4356-800C-571EB6280F0E}" destId="{9B1CEACE-12C1-4E19-BC9B-F2007749239B}" srcOrd="0" destOrd="0" presId="urn:microsoft.com/office/officeart/2005/8/layout/process2"/>
    <dgm:cxn modelId="{1DA3D380-7F4E-45C3-B963-95D7835C95C7}" type="presOf" srcId="{FA27738F-01C6-4BAF-9739-79CEE97260A0}" destId="{AE06EEA3-B618-4263-8472-E8E42EA02CBD}" srcOrd="0" destOrd="0" presId="urn:microsoft.com/office/officeart/2005/8/layout/process2"/>
    <dgm:cxn modelId="{7CF3F594-F70B-4F60-8A47-F4115F918096}" type="presOf" srcId="{E9878239-6E71-43F0-ADA1-E92AD4AB5D1D}" destId="{DCE03F17-CD84-4EFE-B66E-6B42D792890B}" srcOrd="0" destOrd="0" presId="urn:microsoft.com/office/officeart/2005/8/layout/process2"/>
    <dgm:cxn modelId="{FEB5E462-2731-4508-BC0F-C44E61694861}" type="presParOf" srcId="{B31EEDEE-8108-406E-A800-18B5A64916B7}" destId="{00BB0915-5BC5-4668-8C3B-7C3EA063C131}" srcOrd="0" destOrd="0" presId="urn:microsoft.com/office/officeart/2005/8/layout/process2"/>
    <dgm:cxn modelId="{6EFDDB4E-AAFC-4AE9-AD7A-2041B1382EB0}" type="presParOf" srcId="{B31EEDEE-8108-406E-A800-18B5A64916B7}" destId="{65F41CA7-6A10-4773-B602-485F2AA41B71}" srcOrd="1" destOrd="0" presId="urn:microsoft.com/office/officeart/2005/8/layout/process2"/>
    <dgm:cxn modelId="{41CC7EA2-2110-4C36-9CCE-DC944C6D9FDE}" type="presParOf" srcId="{65F41CA7-6A10-4773-B602-485F2AA41B71}" destId="{B4A4EAB2-E049-428C-BBE3-0738A86E1D74}" srcOrd="0" destOrd="0" presId="urn:microsoft.com/office/officeart/2005/8/layout/process2"/>
    <dgm:cxn modelId="{DA974767-53B9-45A7-8410-50FCE11E3F94}" type="presParOf" srcId="{B31EEDEE-8108-406E-A800-18B5A64916B7}" destId="{62FB4B6D-6365-4FA1-84A9-FB0D939BFFE3}" srcOrd="2" destOrd="0" presId="urn:microsoft.com/office/officeart/2005/8/layout/process2"/>
    <dgm:cxn modelId="{71D4DECC-CF48-4A45-A3DC-72E783ED4570}" type="presParOf" srcId="{B31EEDEE-8108-406E-A800-18B5A64916B7}" destId="{DCE03F17-CD84-4EFE-B66E-6B42D792890B}" srcOrd="3" destOrd="0" presId="urn:microsoft.com/office/officeart/2005/8/layout/process2"/>
    <dgm:cxn modelId="{2103C095-A9F8-4C49-A168-0234D93618F1}" type="presParOf" srcId="{DCE03F17-CD84-4EFE-B66E-6B42D792890B}" destId="{7047B67C-1F4D-485D-8943-55D62503ABC2}" srcOrd="0" destOrd="0" presId="urn:microsoft.com/office/officeart/2005/8/layout/process2"/>
    <dgm:cxn modelId="{F093CAA1-688B-4D55-ACA8-35FE65F408D7}" type="presParOf" srcId="{B31EEDEE-8108-406E-A800-18B5A64916B7}" destId="{9B1CEACE-12C1-4E19-BC9B-F2007749239B}" srcOrd="4" destOrd="0" presId="urn:microsoft.com/office/officeart/2005/8/layout/process2"/>
    <dgm:cxn modelId="{4136ED8D-3586-4537-90A0-07685452F8CB}" type="presParOf" srcId="{B31EEDEE-8108-406E-A800-18B5A64916B7}" destId="{ED11B7E8-7BAD-4554-9204-B0D78EE8E7E3}" srcOrd="5" destOrd="0" presId="urn:microsoft.com/office/officeart/2005/8/layout/process2"/>
    <dgm:cxn modelId="{3E0A860C-060D-4D48-8B56-6D2D193788AA}" type="presParOf" srcId="{ED11B7E8-7BAD-4554-9204-B0D78EE8E7E3}" destId="{541F9760-59AD-4815-84A3-A765CEAF828B}" srcOrd="0" destOrd="0" presId="urn:microsoft.com/office/officeart/2005/8/layout/process2"/>
    <dgm:cxn modelId="{FA4B1161-FE46-46C9-BD25-498F52868234}" type="presParOf" srcId="{B31EEDEE-8108-406E-A800-18B5A64916B7}" destId="{B6B05054-D108-4BB8-A952-E029B3C328D8}" srcOrd="6" destOrd="0" presId="urn:microsoft.com/office/officeart/2005/8/layout/process2"/>
    <dgm:cxn modelId="{2A7CE3BD-34F1-4A56-A8BF-0FBF7B2C765E}" type="presParOf" srcId="{B31EEDEE-8108-406E-A800-18B5A64916B7}" destId="{B84A0D4A-A8CD-440C-9AE9-327EFFC809EE}" srcOrd="7" destOrd="0" presId="urn:microsoft.com/office/officeart/2005/8/layout/process2"/>
    <dgm:cxn modelId="{20499EE5-43EB-496C-8461-AAC911CDC700}" type="presParOf" srcId="{B84A0D4A-A8CD-440C-9AE9-327EFFC809EE}" destId="{9B8AC54C-6F90-4095-935C-E7DD9411D4C0}" srcOrd="0" destOrd="0" presId="urn:microsoft.com/office/officeart/2005/8/layout/process2"/>
    <dgm:cxn modelId="{7CF219CB-09A0-483E-8A97-8EBE6EFD27CF}"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A53FC31-7F96-4C98-A5C0-19F9E2932256}" type="doc">
      <dgm:prSet loTypeId="urn:microsoft.com/office/officeart/2005/8/layout/vList5" loCatId="list" qsTypeId="urn:microsoft.com/office/officeart/2005/8/quickstyle/simple5" qsCatId="simple" csTypeId="urn:microsoft.com/office/officeart/2005/8/colors/colorful3" csCatId="colorful" phldr="1"/>
      <dgm:spPr/>
      <dgm:t>
        <a:bodyPr/>
        <a:lstStyle/>
        <a:p>
          <a:endParaRPr lang="en-US"/>
        </a:p>
      </dgm:t>
    </dgm:pt>
    <dgm:pt modelId="{E1B94428-95E9-443F-A977-2537D2D62496}">
      <dgm:prSet phldrT="[Text]"/>
      <dgm:spPr/>
      <dgm:t>
        <a:bodyPr/>
        <a:lstStyle/>
        <a:p>
          <a:pPr indent="0" algn="ctr" rtl="1">
            <a:lnSpc>
              <a:spcPct val="90000"/>
            </a:lnSpc>
          </a:pPr>
          <a:r>
            <a:rPr lang="fa-IR" b="1" dirty="0" smtClean="0">
              <a:cs typeface="B Nazanin" panose="00000400000000000000" pitchFamily="2" charset="-78"/>
            </a:rPr>
            <a:t>فضاي سوم: انسان از ابتداي زندگي تا انتهاي آن</a:t>
          </a:r>
          <a:endParaRPr lang="en-US" b="1" dirty="0">
            <a:cs typeface="B Nazanin" panose="00000400000000000000" pitchFamily="2" charset="-78"/>
          </a:endParaRPr>
        </a:p>
      </dgm:t>
    </dgm:pt>
    <dgm:pt modelId="{374A83EB-EF59-4B9B-B4F1-540CB0172DEE}" type="parTrans" cxnId="{80DA1891-D4CC-415C-A297-6A14EC6D8204}">
      <dgm:prSet/>
      <dgm:spPr/>
      <dgm:t>
        <a:bodyPr/>
        <a:lstStyle/>
        <a:p>
          <a:pPr indent="0" algn="just" rtl="1">
            <a:lnSpc>
              <a:spcPct val="90000"/>
            </a:lnSpc>
          </a:pPr>
          <a:endParaRPr lang="en-US">
            <a:cs typeface="B Nazanin" panose="00000400000000000000" pitchFamily="2" charset="-78"/>
          </a:endParaRPr>
        </a:p>
      </dgm:t>
    </dgm:pt>
    <dgm:pt modelId="{096675E0-59B8-4857-82AF-714185B9075F}" type="sibTrans" cxnId="{80DA1891-D4CC-415C-A297-6A14EC6D8204}">
      <dgm:prSet/>
      <dgm:spPr/>
      <dgm:t>
        <a:bodyPr/>
        <a:lstStyle/>
        <a:p>
          <a:pPr indent="0" algn="just" rtl="1">
            <a:lnSpc>
              <a:spcPct val="90000"/>
            </a:lnSpc>
          </a:pPr>
          <a:endParaRPr lang="en-US">
            <a:cs typeface="B Nazanin" panose="00000400000000000000" pitchFamily="2" charset="-78"/>
          </a:endParaRPr>
        </a:p>
      </dgm:t>
    </dgm:pt>
    <dgm:pt modelId="{97E5FB5C-05BC-4C4F-A284-043403802B05}">
      <dgm:prSet phldrT="[Text]" custT="1"/>
      <dgm:spPr/>
      <dgm:t>
        <a:bodyPr/>
        <a:lstStyle/>
        <a:p>
          <a:pPr indent="0" algn="just" rtl="1">
            <a:lnSpc>
              <a:spcPct val="90000"/>
            </a:lnSpc>
          </a:pPr>
          <a:r>
            <a:rPr lang="fa-IR" sz="1800" dirty="0" smtClean="0">
              <a:cs typeface="B Nazanin" panose="00000400000000000000" pitchFamily="2" charset="-78"/>
            </a:rPr>
            <a:t>از كجا آمده‌ام، آمدنم بهر چه بود، به كجا مي‌روم آخر...</a:t>
          </a:r>
          <a:endParaRPr lang="en-US" sz="1800" dirty="0">
            <a:cs typeface="B Nazanin" panose="00000400000000000000" pitchFamily="2" charset="-78"/>
          </a:endParaRPr>
        </a:p>
      </dgm:t>
    </dgm:pt>
    <dgm:pt modelId="{6B4B67EA-92B6-4977-AC90-60D121DE9A18}" type="parTrans" cxnId="{DECD77AE-1DB8-4E46-BBC8-E09EF721F985}">
      <dgm:prSet/>
      <dgm:spPr/>
      <dgm:t>
        <a:bodyPr/>
        <a:lstStyle/>
        <a:p>
          <a:pPr indent="0" algn="just" rtl="1">
            <a:lnSpc>
              <a:spcPct val="90000"/>
            </a:lnSpc>
          </a:pPr>
          <a:endParaRPr lang="en-US">
            <a:cs typeface="B Nazanin" panose="00000400000000000000" pitchFamily="2" charset="-78"/>
          </a:endParaRPr>
        </a:p>
      </dgm:t>
    </dgm:pt>
    <dgm:pt modelId="{4BEFF98E-BFC2-4278-8F8D-3D61B106BDA3}" type="sibTrans" cxnId="{DECD77AE-1DB8-4E46-BBC8-E09EF721F985}">
      <dgm:prSet/>
      <dgm:spPr/>
      <dgm:t>
        <a:bodyPr/>
        <a:lstStyle/>
        <a:p>
          <a:pPr indent="0" algn="just" rtl="1">
            <a:lnSpc>
              <a:spcPct val="90000"/>
            </a:lnSpc>
          </a:pPr>
          <a:endParaRPr lang="en-US">
            <a:cs typeface="B Nazanin" panose="00000400000000000000" pitchFamily="2" charset="-78"/>
          </a:endParaRPr>
        </a:p>
      </dgm:t>
    </dgm:pt>
    <dgm:pt modelId="{5C1CBA5E-C8B1-4B6A-8D29-B1D0FF71727C}">
      <dgm:prSet phldrT="[Text]"/>
      <dgm:spPr/>
      <dgm:t>
        <a:bodyPr/>
        <a:lstStyle/>
        <a:p>
          <a:pPr indent="0" algn="ctr" rtl="1">
            <a:lnSpc>
              <a:spcPct val="90000"/>
            </a:lnSpc>
          </a:pPr>
          <a:r>
            <a:rPr lang="fa-IR" b="1" dirty="0" smtClean="0">
              <a:cs typeface="B Nazanin" panose="00000400000000000000" pitchFamily="2" charset="-78"/>
            </a:rPr>
            <a:t>فضاي چهارم: انواع طعام، انواع گياه و انواع انسان‌ها   </a:t>
          </a:r>
          <a:endParaRPr lang="en-US" b="1" dirty="0">
            <a:cs typeface="B Nazanin" panose="00000400000000000000" pitchFamily="2" charset="-78"/>
          </a:endParaRPr>
        </a:p>
      </dgm:t>
    </dgm:pt>
    <dgm:pt modelId="{BCCC256D-CCCA-47C6-B516-4FFFD15A243F}" type="parTrans" cxnId="{DE966957-F870-4693-AE41-F5C21512F8F6}">
      <dgm:prSet/>
      <dgm:spPr/>
      <dgm:t>
        <a:bodyPr/>
        <a:lstStyle/>
        <a:p>
          <a:pPr indent="0" algn="just" rtl="1">
            <a:lnSpc>
              <a:spcPct val="90000"/>
            </a:lnSpc>
          </a:pPr>
          <a:endParaRPr lang="en-US">
            <a:cs typeface="B Nazanin" panose="00000400000000000000" pitchFamily="2" charset="-78"/>
          </a:endParaRPr>
        </a:p>
      </dgm:t>
    </dgm:pt>
    <dgm:pt modelId="{26173B65-5F13-400D-BE90-93667005459B}" type="sibTrans" cxnId="{DE966957-F870-4693-AE41-F5C21512F8F6}">
      <dgm:prSet/>
      <dgm:spPr/>
      <dgm:t>
        <a:bodyPr/>
        <a:lstStyle/>
        <a:p>
          <a:pPr indent="0" algn="just" rtl="1">
            <a:lnSpc>
              <a:spcPct val="90000"/>
            </a:lnSpc>
          </a:pPr>
          <a:endParaRPr lang="en-US">
            <a:cs typeface="B Nazanin" panose="00000400000000000000" pitchFamily="2" charset="-78"/>
          </a:endParaRPr>
        </a:p>
      </dgm:t>
    </dgm:pt>
    <dgm:pt modelId="{303A3AB7-5712-4E3C-8FBD-31DAA4C4C533}">
      <dgm:prSet phldrT="[Text]" custT="1"/>
      <dgm:spPr/>
      <dgm:t>
        <a:bodyPr/>
        <a:lstStyle/>
        <a:p>
          <a:pPr marL="0" indent="0" algn="just" rtl="1">
            <a:lnSpc>
              <a:spcPct val="90000"/>
            </a:lnSpc>
            <a:spcAft>
              <a:spcPts val="0"/>
            </a:spcAft>
          </a:pPr>
          <a:r>
            <a:rPr lang="fa-IR" sz="1800" dirty="0" smtClean="0">
              <a:cs typeface="B Nazanin" panose="00000400000000000000" pitchFamily="2" charset="-78"/>
            </a:rPr>
            <a:t>هر كسي طبعش به غذايي اقبال دارد و هر شهري و كشوري براي خود غذاهايي دارد. ولي همه در غذا بودن مشتركند. ولي بعضي نسبت به بعضي ديگر پاك‌ترند.</a:t>
          </a:r>
          <a:endParaRPr lang="en-US" sz="1800" dirty="0">
            <a:cs typeface="B Nazanin" panose="00000400000000000000" pitchFamily="2" charset="-78"/>
          </a:endParaRPr>
        </a:p>
      </dgm:t>
    </dgm:pt>
    <dgm:pt modelId="{C6FDB2D5-5D31-4AF7-B6E0-7D710F6F928F}" type="parTrans" cxnId="{E506A01D-3533-43AF-88CE-CF68B596D790}">
      <dgm:prSet/>
      <dgm:spPr/>
      <dgm:t>
        <a:bodyPr/>
        <a:lstStyle/>
        <a:p>
          <a:pPr indent="0" algn="just" rtl="1">
            <a:lnSpc>
              <a:spcPct val="90000"/>
            </a:lnSpc>
          </a:pPr>
          <a:endParaRPr lang="en-US"/>
        </a:p>
      </dgm:t>
    </dgm:pt>
    <dgm:pt modelId="{AC7A12DF-8311-4D90-A714-7C038E2C0022}" type="sibTrans" cxnId="{E506A01D-3533-43AF-88CE-CF68B596D790}">
      <dgm:prSet/>
      <dgm:spPr/>
      <dgm:t>
        <a:bodyPr/>
        <a:lstStyle/>
        <a:p>
          <a:pPr indent="0" algn="just" rtl="1">
            <a:lnSpc>
              <a:spcPct val="90000"/>
            </a:lnSpc>
          </a:pPr>
          <a:endParaRPr lang="en-US"/>
        </a:p>
      </dgm:t>
    </dgm:pt>
    <dgm:pt modelId="{20E2375D-DFEC-4497-B3EC-C3E072008211}">
      <dgm:prSet custT="1"/>
      <dgm:spPr/>
      <dgm:t>
        <a:bodyPr/>
        <a:lstStyle/>
        <a:p>
          <a:pPr indent="0" algn="just" rtl="1">
            <a:lnSpc>
              <a:spcPct val="90000"/>
            </a:lnSpc>
          </a:pPr>
          <a:r>
            <a:rPr lang="fa-IR" sz="1800" dirty="0" smtClean="0">
              <a:cs typeface="B Nazanin" panose="00000400000000000000" pitchFamily="2" charset="-78"/>
            </a:rPr>
            <a:t>با اينكه انسان مي‌داند كه در دنيا ماندگار نيست، در واقع مثل كسي زندگي مي‌كند كه نمي‌داند.</a:t>
          </a:r>
          <a:endParaRPr lang="en-US" sz="1800" dirty="0">
            <a:cs typeface="B Nazanin" panose="00000400000000000000" pitchFamily="2" charset="-78"/>
          </a:endParaRPr>
        </a:p>
      </dgm:t>
    </dgm:pt>
    <dgm:pt modelId="{055B5C60-BA7B-4DCA-B763-ED6F3AF20795}" type="parTrans" cxnId="{7345FCD2-C48C-496C-8E9D-D06EAE5785BE}">
      <dgm:prSet/>
      <dgm:spPr/>
      <dgm:t>
        <a:bodyPr/>
        <a:lstStyle/>
        <a:p>
          <a:pPr indent="0" algn="just" rtl="1">
            <a:lnSpc>
              <a:spcPct val="90000"/>
            </a:lnSpc>
          </a:pPr>
          <a:endParaRPr lang="en-US"/>
        </a:p>
      </dgm:t>
    </dgm:pt>
    <dgm:pt modelId="{45A38488-59E4-4D08-AF0D-816AF2C794D1}" type="sibTrans" cxnId="{7345FCD2-C48C-496C-8E9D-D06EAE5785BE}">
      <dgm:prSet/>
      <dgm:spPr/>
      <dgm:t>
        <a:bodyPr/>
        <a:lstStyle/>
        <a:p>
          <a:pPr indent="0" algn="just" rtl="1">
            <a:lnSpc>
              <a:spcPct val="90000"/>
            </a:lnSpc>
          </a:pPr>
          <a:endParaRPr lang="en-US"/>
        </a:p>
      </dgm:t>
    </dgm:pt>
    <dgm:pt modelId="{45A57E1D-1393-4591-9603-44FDD9A2F138}">
      <dgm:prSet custT="1"/>
      <dgm:spPr/>
      <dgm:t>
        <a:bodyPr/>
        <a:lstStyle/>
        <a:p>
          <a:pPr indent="0" algn="just" rtl="1">
            <a:lnSpc>
              <a:spcPct val="90000"/>
            </a:lnSpc>
          </a:pPr>
          <a:r>
            <a:rPr lang="fa-IR" sz="1800" dirty="0" smtClean="0">
              <a:cs typeface="B Nazanin" panose="00000400000000000000" pitchFamily="2" charset="-78"/>
            </a:rPr>
            <a:t>انسان غافلي كه به او هشدار مي‌دهند اين شهر به ويرانه‌اي تبديل مي‌شود، كوچ كن ولي او نه تنها با خيالي آسوده به زندگي خود مشغول است، بلكه افرادي را كه در اين زمينه سعي و كوشش دارند، مذمت مي‌كند.</a:t>
          </a:r>
          <a:endParaRPr lang="en-US" sz="1800" dirty="0">
            <a:cs typeface="B Nazanin" panose="00000400000000000000" pitchFamily="2" charset="-78"/>
          </a:endParaRPr>
        </a:p>
      </dgm:t>
    </dgm:pt>
    <dgm:pt modelId="{70ABF935-D262-47BE-B1CD-2B19F32F1C68}" type="parTrans" cxnId="{6308E16A-B37B-4F09-8CE2-97206C7ECAB4}">
      <dgm:prSet/>
      <dgm:spPr/>
      <dgm:t>
        <a:bodyPr/>
        <a:lstStyle/>
        <a:p>
          <a:pPr indent="0" algn="just" rtl="1">
            <a:lnSpc>
              <a:spcPct val="90000"/>
            </a:lnSpc>
          </a:pPr>
          <a:endParaRPr lang="en-US"/>
        </a:p>
      </dgm:t>
    </dgm:pt>
    <dgm:pt modelId="{DE5851BC-4900-40CA-BCCA-63A0992AA05D}" type="sibTrans" cxnId="{6308E16A-B37B-4F09-8CE2-97206C7ECAB4}">
      <dgm:prSet/>
      <dgm:spPr/>
      <dgm:t>
        <a:bodyPr/>
        <a:lstStyle/>
        <a:p>
          <a:pPr indent="0" algn="just" rtl="1">
            <a:lnSpc>
              <a:spcPct val="90000"/>
            </a:lnSpc>
          </a:pPr>
          <a:endParaRPr lang="en-US"/>
        </a:p>
      </dgm:t>
    </dgm:pt>
    <dgm:pt modelId="{5AE27F1C-F2E1-4C38-B82C-2EA5ECDCE19C}">
      <dgm:prSet custT="1"/>
      <dgm:spPr/>
      <dgm:t>
        <a:bodyPr/>
        <a:lstStyle/>
        <a:p>
          <a:pPr marL="0" indent="0" algn="just" rtl="1">
            <a:lnSpc>
              <a:spcPct val="90000"/>
            </a:lnSpc>
            <a:spcAft>
              <a:spcPts val="0"/>
            </a:spcAft>
          </a:pPr>
          <a:r>
            <a:rPr lang="fa-IR" sz="1800" dirty="0" smtClean="0">
              <a:cs typeface="B Nazanin" panose="00000400000000000000" pitchFamily="2" charset="-78"/>
            </a:rPr>
            <a:t>علم و معرفت و اخلاق و برخوردهاي اجتماعي نيز از جنس طعام است، زيرا انسان با آنها رشد مي‌كند.</a:t>
          </a:r>
          <a:endParaRPr lang="en-US" sz="1800" dirty="0">
            <a:cs typeface="B Nazanin" panose="00000400000000000000" pitchFamily="2" charset="-78"/>
          </a:endParaRPr>
        </a:p>
      </dgm:t>
    </dgm:pt>
    <dgm:pt modelId="{A82A9AAC-AB6A-483F-B319-781C0DD81CC3}" type="parTrans" cxnId="{01FEE846-61C7-452A-83BA-451FE5F40419}">
      <dgm:prSet/>
      <dgm:spPr/>
      <dgm:t>
        <a:bodyPr/>
        <a:lstStyle/>
        <a:p>
          <a:pPr indent="0" algn="just" rtl="1">
            <a:lnSpc>
              <a:spcPct val="90000"/>
            </a:lnSpc>
          </a:pPr>
          <a:endParaRPr lang="en-US"/>
        </a:p>
      </dgm:t>
    </dgm:pt>
    <dgm:pt modelId="{BE6AF3C3-5CB5-4421-8951-716CE31460F8}" type="sibTrans" cxnId="{01FEE846-61C7-452A-83BA-451FE5F40419}">
      <dgm:prSet/>
      <dgm:spPr/>
      <dgm:t>
        <a:bodyPr/>
        <a:lstStyle/>
        <a:p>
          <a:pPr indent="0" algn="just" rtl="1">
            <a:lnSpc>
              <a:spcPct val="90000"/>
            </a:lnSpc>
          </a:pPr>
          <a:endParaRPr lang="en-US"/>
        </a:p>
      </dgm:t>
    </dgm:pt>
    <dgm:pt modelId="{B84B060E-A19E-4F16-82CA-1EB1AAD0FE4C}">
      <dgm:prSet custT="1"/>
      <dgm:spPr/>
      <dgm:t>
        <a:bodyPr/>
        <a:lstStyle/>
        <a:p>
          <a:pPr marL="0" indent="0" algn="just" rtl="1">
            <a:lnSpc>
              <a:spcPct val="90000"/>
            </a:lnSpc>
            <a:spcAft>
              <a:spcPts val="0"/>
            </a:spcAft>
          </a:pPr>
          <a:r>
            <a:rPr lang="fa-IR" sz="1800" dirty="0" smtClean="0">
              <a:cs typeface="B Nazanin" panose="00000400000000000000" pitchFamily="2" charset="-78"/>
            </a:rPr>
            <a:t>گياهان مختلف و ميوه‌هاي متفاوت با طعم‌هاي مختلف همراه با ذائقه‌هاي مردم و حتي حيوانات. گاهي اشتراك ذائقه انسان با حيوان و گاهي تمايزهاي ويژه</a:t>
          </a:r>
          <a:endParaRPr lang="en-US" sz="1800" dirty="0">
            <a:cs typeface="B Nazanin" panose="00000400000000000000" pitchFamily="2" charset="-78"/>
          </a:endParaRPr>
        </a:p>
      </dgm:t>
    </dgm:pt>
    <dgm:pt modelId="{82D46BDF-4DE0-4C6A-B85E-6E5F7A9DD53A}" type="parTrans" cxnId="{212640E3-844E-46A4-84A6-73577E71856A}">
      <dgm:prSet/>
      <dgm:spPr/>
      <dgm:t>
        <a:bodyPr/>
        <a:lstStyle/>
        <a:p>
          <a:pPr indent="0" algn="just" rtl="1">
            <a:lnSpc>
              <a:spcPct val="90000"/>
            </a:lnSpc>
          </a:pPr>
          <a:endParaRPr lang="en-US"/>
        </a:p>
      </dgm:t>
    </dgm:pt>
    <dgm:pt modelId="{BFFCEA6A-38DB-4249-B2EB-7548D3A7C127}" type="sibTrans" cxnId="{212640E3-844E-46A4-84A6-73577E71856A}">
      <dgm:prSet/>
      <dgm:spPr/>
      <dgm:t>
        <a:bodyPr/>
        <a:lstStyle/>
        <a:p>
          <a:pPr indent="0" algn="just" rtl="1">
            <a:lnSpc>
              <a:spcPct val="90000"/>
            </a:lnSpc>
          </a:pPr>
          <a:endParaRPr lang="en-US"/>
        </a:p>
      </dgm:t>
    </dgm:pt>
    <dgm:pt modelId="{E3E4B043-2A85-416B-AF0D-06AF1DDFE395}">
      <dgm:prSet phldrT="[Text]" custT="1"/>
      <dgm:spPr/>
      <dgm:t>
        <a:bodyPr/>
        <a:lstStyle/>
        <a:p>
          <a:pPr indent="0" algn="ctr" rtl="1">
            <a:lnSpc>
              <a:spcPct val="90000"/>
            </a:lnSpc>
          </a:pPr>
          <a:r>
            <a:rPr lang="fa-IR" sz="2000" b="1" dirty="0" smtClean="0">
              <a:cs typeface="B Nazanin" panose="00000400000000000000" pitchFamily="2" charset="-78"/>
            </a:rPr>
            <a:t>فضاي پنجم: چهره‌ها و رفتارهاي روز قيامت</a:t>
          </a:r>
          <a:endParaRPr lang="en-US" sz="2000" b="1" dirty="0">
            <a:cs typeface="B Nazanin" panose="00000400000000000000" pitchFamily="2" charset="-78"/>
          </a:endParaRPr>
        </a:p>
      </dgm:t>
    </dgm:pt>
    <dgm:pt modelId="{E1EA4786-073B-4433-BB9E-8034446671FD}" type="sibTrans" cxnId="{573D35B7-1F74-4F16-9689-EB9FD9198B92}">
      <dgm:prSet/>
      <dgm:spPr/>
      <dgm:t>
        <a:bodyPr/>
        <a:lstStyle/>
        <a:p>
          <a:pPr indent="0" algn="just" rtl="1">
            <a:lnSpc>
              <a:spcPct val="90000"/>
            </a:lnSpc>
          </a:pPr>
          <a:endParaRPr lang="en-US"/>
        </a:p>
      </dgm:t>
    </dgm:pt>
    <dgm:pt modelId="{1C376C85-2D7E-4CD8-9AAB-970E41A03117}" type="parTrans" cxnId="{573D35B7-1F74-4F16-9689-EB9FD9198B92}">
      <dgm:prSet/>
      <dgm:spPr/>
      <dgm:t>
        <a:bodyPr/>
        <a:lstStyle/>
        <a:p>
          <a:pPr indent="0" algn="just" rtl="1">
            <a:lnSpc>
              <a:spcPct val="90000"/>
            </a:lnSpc>
          </a:pPr>
          <a:endParaRPr lang="en-US"/>
        </a:p>
      </dgm:t>
    </dgm:pt>
    <dgm:pt modelId="{A15D0188-12E5-408E-9E75-E7FE8F68B298}">
      <dgm:prSet custT="1"/>
      <dgm:spPr/>
      <dgm:t>
        <a:bodyPr/>
        <a:lstStyle/>
        <a:p>
          <a:pPr marL="0" indent="0" algn="just" rtl="1">
            <a:spcAft>
              <a:spcPts val="0"/>
            </a:spcAft>
          </a:pPr>
          <a:r>
            <a:rPr lang="fa-IR" sz="1800" dirty="0" smtClean="0">
              <a:cs typeface="B Nazanin" panose="00000400000000000000" pitchFamily="2" charset="-78"/>
            </a:rPr>
            <a:t>چهره‌هاي روز نتيجه، كه برخي فاتح‌اند و برخي شكست‌خورده</a:t>
          </a:r>
          <a:endParaRPr lang="en-US" sz="1800" dirty="0">
            <a:cs typeface="B Nazanin" panose="00000400000000000000" pitchFamily="2" charset="-78"/>
          </a:endParaRPr>
        </a:p>
      </dgm:t>
    </dgm:pt>
    <dgm:pt modelId="{CCD00E5A-6D2A-41BB-958E-AC8BF60A8A57}" type="parTrans" cxnId="{FFA9E910-04E9-443C-A8E7-0B01E978D434}">
      <dgm:prSet/>
      <dgm:spPr/>
      <dgm:t>
        <a:bodyPr/>
        <a:lstStyle/>
        <a:p>
          <a:pPr algn="just" rtl="1"/>
          <a:endParaRPr lang="en-US"/>
        </a:p>
      </dgm:t>
    </dgm:pt>
    <dgm:pt modelId="{4B2406D0-0F33-4A3A-A05E-E53B3872162A}" type="sibTrans" cxnId="{FFA9E910-04E9-443C-A8E7-0B01E978D434}">
      <dgm:prSet/>
      <dgm:spPr/>
      <dgm:t>
        <a:bodyPr/>
        <a:lstStyle/>
        <a:p>
          <a:pPr algn="just" rtl="1"/>
          <a:endParaRPr lang="en-US"/>
        </a:p>
      </dgm:t>
    </dgm:pt>
    <dgm:pt modelId="{827DB5AC-B75B-4E4B-8B96-50D6F7BEF035}">
      <dgm:prSet custT="1"/>
      <dgm:spPr/>
      <dgm:t>
        <a:bodyPr/>
        <a:lstStyle/>
        <a:p>
          <a:pPr marL="0" indent="0" algn="just" rtl="1">
            <a:spcAft>
              <a:spcPts val="0"/>
            </a:spcAft>
          </a:pPr>
          <a:r>
            <a:rPr lang="fa-IR" sz="1800" dirty="0" smtClean="0">
              <a:cs typeface="B Nazanin" panose="00000400000000000000" pitchFamily="2" charset="-78"/>
            </a:rPr>
            <a:t>برادر و خواهر و پدر و مادري و ... كه در اثر هول و اضطرابي بزرگ از هم فرار مي‌كنند. </a:t>
          </a:r>
          <a:endParaRPr lang="en-US" sz="1800" dirty="0">
            <a:cs typeface="B Nazanin" panose="00000400000000000000" pitchFamily="2" charset="-78"/>
          </a:endParaRPr>
        </a:p>
      </dgm:t>
    </dgm:pt>
    <dgm:pt modelId="{8F014A28-BB70-4193-8AA4-6AD8F19826E8}" type="parTrans" cxnId="{E186AF84-500D-4113-8991-841EEA3FC54C}">
      <dgm:prSet/>
      <dgm:spPr/>
      <dgm:t>
        <a:bodyPr/>
        <a:lstStyle/>
        <a:p>
          <a:pPr algn="just"/>
          <a:endParaRPr lang="en-US"/>
        </a:p>
      </dgm:t>
    </dgm:pt>
    <dgm:pt modelId="{4463C9BD-0AC4-41FF-BFD6-2DB16E69CD32}" type="sibTrans" cxnId="{E186AF84-500D-4113-8991-841EEA3FC54C}">
      <dgm:prSet/>
      <dgm:spPr/>
      <dgm:t>
        <a:bodyPr/>
        <a:lstStyle/>
        <a:p>
          <a:pPr algn="just"/>
          <a:endParaRPr lang="en-US"/>
        </a:p>
      </dgm:t>
    </dgm:pt>
    <dgm:pt modelId="{7BCBEAC1-040C-4AB9-A7B4-934E749B9517}">
      <dgm:prSet custT="1"/>
      <dgm:spPr/>
      <dgm:t>
        <a:bodyPr/>
        <a:lstStyle/>
        <a:p>
          <a:pPr marL="0" indent="0" algn="just" rtl="1">
            <a:spcAft>
              <a:spcPts val="0"/>
            </a:spcAft>
          </a:pPr>
          <a:r>
            <a:rPr lang="fa-IR" sz="1800" dirty="0" smtClean="0">
              <a:cs typeface="B Nazanin" panose="00000400000000000000" pitchFamily="2" charset="-78"/>
            </a:rPr>
            <a:t>حالتي كه كسي روي ديدن ديگري را ندارد يا به خاطر اينكه نسبت به هم حقوق ادا نشد‌ه‌اي دارند و يا اساساً هول و اضطراب زيادي حاكم است.</a:t>
          </a:r>
          <a:endParaRPr lang="en-US" sz="1800" dirty="0">
            <a:cs typeface="B Nazanin" panose="00000400000000000000" pitchFamily="2" charset="-78"/>
          </a:endParaRPr>
        </a:p>
      </dgm:t>
    </dgm:pt>
    <dgm:pt modelId="{603C6FD4-E55E-4201-B012-AF643503382C}" type="parTrans" cxnId="{64B2CA63-DEE4-4FB2-87A4-4E54D4247998}">
      <dgm:prSet/>
      <dgm:spPr/>
      <dgm:t>
        <a:bodyPr/>
        <a:lstStyle/>
        <a:p>
          <a:pPr algn="just"/>
          <a:endParaRPr lang="en-US"/>
        </a:p>
      </dgm:t>
    </dgm:pt>
    <dgm:pt modelId="{EAFAF118-EE51-4184-AA89-FC9B41FE4223}" type="sibTrans" cxnId="{64B2CA63-DEE4-4FB2-87A4-4E54D4247998}">
      <dgm:prSet/>
      <dgm:spPr/>
      <dgm:t>
        <a:bodyPr/>
        <a:lstStyle/>
        <a:p>
          <a:pPr algn="just"/>
          <a:endParaRPr lang="en-US"/>
        </a:p>
      </dgm:t>
    </dgm:pt>
    <dgm:pt modelId="{5876126F-4F7A-419A-B5FB-BD8CB23E2491}" type="pres">
      <dgm:prSet presAssocID="{5A53FC31-7F96-4C98-A5C0-19F9E2932256}" presName="Name0" presStyleCnt="0">
        <dgm:presLayoutVars>
          <dgm:dir val="rev"/>
          <dgm:animLvl val="lvl"/>
          <dgm:resizeHandles val="exact"/>
        </dgm:presLayoutVars>
      </dgm:prSet>
      <dgm:spPr/>
      <dgm:t>
        <a:bodyPr/>
        <a:lstStyle/>
        <a:p>
          <a:endParaRPr lang="en-US"/>
        </a:p>
      </dgm:t>
    </dgm:pt>
    <dgm:pt modelId="{A29FC33C-3C7C-42AB-8060-02C97E4D3062}" type="pres">
      <dgm:prSet presAssocID="{E1B94428-95E9-443F-A977-2537D2D62496}" presName="linNode" presStyleCnt="0"/>
      <dgm:spPr/>
    </dgm:pt>
    <dgm:pt modelId="{BA7FFBFD-900F-49E0-86FF-DBB6938DB566}" type="pres">
      <dgm:prSet presAssocID="{E1B94428-95E9-443F-A977-2537D2D62496}" presName="parentText" presStyleLbl="node1" presStyleIdx="0" presStyleCnt="3" custScaleX="58032" custScaleY="116057">
        <dgm:presLayoutVars>
          <dgm:chMax val="1"/>
          <dgm:bulletEnabled val="1"/>
        </dgm:presLayoutVars>
      </dgm:prSet>
      <dgm:spPr/>
      <dgm:t>
        <a:bodyPr/>
        <a:lstStyle/>
        <a:p>
          <a:endParaRPr lang="en-US"/>
        </a:p>
      </dgm:t>
    </dgm:pt>
    <dgm:pt modelId="{CC5B76BA-03E0-4975-8E05-22F1737A4828}" type="pres">
      <dgm:prSet presAssocID="{E1B94428-95E9-443F-A977-2537D2D62496}" presName="descendantText" presStyleLbl="alignAccFollowNode1" presStyleIdx="0" presStyleCnt="3" custScaleX="141447" custScaleY="136630">
        <dgm:presLayoutVars>
          <dgm:bulletEnabled val="1"/>
        </dgm:presLayoutVars>
      </dgm:prSet>
      <dgm:spPr/>
      <dgm:t>
        <a:bodyPr/>
        <a:lstStyle/>
        <a:p>
          <a:endParaRPr lang="en-US"/>
        </a:p>
      </dgm:t>
    </dgm:pt>
    <dgm:pt modelId="{214C7FE5-4CFB-46F5-80CD-DD64CDA6951C}" type="pres">
      <dgm:prSet presAssocID="{096675E0-59B8-4857-82AF-714185B9075F}" presName="sp" presStyleCnt="0"/>
      <dgm:spPr/>
    </dgm:pt>
    <dgm:pt modelId="{D0ADF443-B652-4F7D-8975-B69314BB2089}" type="pres">
      <dgm:prSet presAssocID="{5C1CBA5E-C8B1-4B6A-8D29-B1D0FF71727C}" presName="linNode" presStyleCnt="0"/>
      <dgm:spPr/>
    </dgm:pt>
    <dgm:pt modelId="{EC87698B-624B-44C7-A758-87E17CBC2A43}" type="pres">
      <dgm:prSet presAssocID="{5C1CBA5E-C8B1-4B6A-8D29-B1D0FF71727C}" presName="parentText" presStyleLbl="node1" presStyleIdx="1" presStyleCnt="3" custScaleX="58032" custScaleY="108226">
        <dgm:presLayoutVars>
          <dgm:chMax val="1"/>
          <dgm:bulletEnabled val="1"/>
        </dgm:presLayoutVars>
      </dgm:prSet>
      <dgm:spPr/>
      <dgm:t>
        <a:bodyPr/>
        <a:lstStyle/>
        <a:p>
          <a:endParaRPr lang="en-US"/>
        </a:p>
      </dgm:t>
    </dgm:pt>
    <dgm:pt modelId="{93ED9021-AC26-4609-9872-82EC39ED7DD8}" type="pres">
      <dgm:prSet presAssocID="{5C1CBA5E-C8B1-4B6A-8D29-B1D0FF71727C}" presName="descendantText" presStyleLbl="alignAccFollowNode1" presStyleIdx="1" presStyleCnt="3" custScaleX="141447" custScaleY="131877">
        <dgm:presLayoutVars>
          <dgm:bulletEnabled val="1"/>
        </dgm:presLayoutVars>
      </dgm:prSet>
      <dgm:spPr/>
      <dgm:t>
        <a:bodyPr/>
        <a:lstStyle/>
        <a:p>
          <a:endParaRPr lang="en-US"/>
        </a:p>
      </dgm:t>
    </dgm:pt>
    <dgm:pt modelId="{0ADABA3E-A48F-478A-B753-500A3E615835}" type="pres">
      <dgm:prSet presAssocID="{26173B65-5F13-400D-BE90-93667005459B}" presName="sp" presStyleCnt="0"/>
      <dgm:spPr/>
    </dgm:pt>
    <dgm:pt modelId="{45C62594-B683-44C7-BA58-1108D4E7BB80}" type="pres">
      <dgm:prSet presAssocID="{E3E4B043-2A85-416B-AF0D-06AF1DDFE395}" presName="linNode" presStyleCnt="0"/>
      <dgm:spPr/>
    </dgm:pt>
    <dgm:pt modelId="{47A3C267-F198-4EB3-9CA7-9405C970CD9C}" type="pres">
      <dgm:prSet presAssocID="{E3E4B043-2A85-416B-AF0D-06AF1DDFE395}" presName="parentText" presStyleLbl="node1" presStyleIdx="2" presStyleCnt="3" custScaleX="82009">
        <dgm:presLayoutVars>
          <dgm:chMax val="1"/>
          <dgm:bulletEnabled val="1"/>
        </dgm:presLayoutVars>
      </dgm:prSet>
      <dgm:spPr/>
      <dgm:t>
        <a:bodyPr/>
        <a:lstStyle/>
        <a:p>
          <a:endParaRPr lang="en-US"/>
        </a:p>
      </dgm:t>
    </dgm:pt>
    <dgm:pt modelId="{795AAE42-7B19-4A21-B5A1-AD41AD1E1240}" type="pres">
      <dgm:prSet presAssocID="{E3E4B043-2A85-416B-AF0D-06AF1DDFE395}" presName="descendantText" presStyleLbl="alignAccFollowNode1" presStyleIdx="2" presStyleCnt="3" custScaleX="205686" custScaleY="116555">
        <dgm:presLayoutVars>
          <dgm:bulletEnabled val="1"/>
        </dgm:presLayoutVars>
      </dgm:prSet>
      <dgm:spPr/>
      <dgm:t>
        <a:bodyPr/>
        <a:lstStyle/>
        <a:p>
          <a:endParaRPr lang="en-US"/>
        </a:p>
      </dgm:t>
    </dgm:pt>
  </dgm:ptLst>
  <dgm:cxnLst>
    <dgm:cxn modelId="{4E9E1423-7FD2-4DAE-809E-DD713F4EAC42}" type="presOf" srcId="{20E2375D-DFEC-4497-B3EC-C3E072008211}" destId="{CC5B76BA-03E0-4975-8E05-22F1737A4828}" srcOrd="0" destOrd="1" presId="urn:microsoft.com/office/officeart/2005/8/layout/vList5"/>
    <dgm:cxn modelId="{E506A01D-3533-43AF-88CE-CF68B596D790}" srcId="{5C1CBA5E-C8B1-4B6A-8D29-B1D0FF71727C}" destId="{303A3AB7-5712-4E3C-8FBD-31DAA4C4C533}" srcOrd="0" destOrd="0" parTransId="{C6FDB2D5-5D31-4AF7-B6E0-7D710F6F928F}" sibTransId="{AC7A12DF-8311-4D90-A714-7C038E2C0022}"/>
    <dgm:cxn modelId="{7345FCD2-C48C-496C-8E9D-D06EAE5785BE}" srcId="{E1B94428-95E9-443F-A977-2537D2D62496}" destId="{20E2375D-DFEC-4497-B3EC-C3E072008211}" srcOrd="1" destOrd="0" parTransId="{055B5C60-BA7B-4DCA-B763-ED6F3AF20795}" sibTransId="{45A38488-59E4-4D08-AF0D-816AF2C794D1}"/>
    <dgm:cxn modelId="{A65FD636-CF9D-4DF3-A2EF-EACFE0BA2363}" type="presOf" srcId="{B84B060E-A19E-4F16-82CA-1EB1AAD0FE4C}" destId="{93ED9021-AC26-4609-9872-82EC39ED7DD8}" srcOrd="0" destOrd="2" presId="urn:microsoft.com/office/officeart/2005/8/layout/vList5"/>
    <dgm:cxn modelId="{C4E91684-B12C-4909-A521-2754B360DEC5}" type="presOf" srcId="{E1B94428-95E9-443F-A977-2537D2D62496}" destId="{BA7FFBFD-900F-49E0-86FF-DBB6938DB566}" srcOrd="0" destOrd="0" presId="urn:microsoft.com/office/officeart/2005/8/layout/vList5"/>
    <dgm:cxn modelId="{01FEE846-61C7-452A-83BA-451FE5F40419}" srcId="{5C1CBA5E-C8B1-4B6A-8D29-B1D0FF71727C}" destId="{5AE27F1C-F2E1-4C38-B82C-2EA5ECDCE19C}" srcOrd="1" destOrd="0" parTransId="{A82A9AAC-AB6A-483F-B319-781C0DD81CC3}" sibTransId="{BE6AF3C3-5CB5-4421-8951-716CE31460F8}"/>
    <dgm:cxn modelId="{DECD77AE-1DB8-4E46-BBC8-E09EF721F985}" srcId="{E1B94428-95E9-443F-A977-2537D2D62496}" destId="{97E5FB5C-05BC-4C4F-A284-043403802B05}" srcOrd="0" destOrd="0" parTransId="{6B4B67EA-92B6-4977-AC90-60D121DE9A18}" sibTransId="{4BEFF98E-BFC2-4278-8F8D-3D61B106BDA3}"/>
    <dgm:cxn modelId="{573D35B7-1F74-4F16-9689-EB9FD9198B92}" srcId="{5A53FC31-7F96-4C98-A5C0-19F9E2932256}" destId="{E3E4B043-2A85-416B-AF0D-06AF1DDFE395}" srcOrd="2" destOrd="0" parTransId="{1C376C85-2D7E-4CD8-9AAB-970E41A03117}" sibTransId="{E1EA4786-073B-4433-BB9E-8034446671FD}"/>
    <dgm:cxn modelId="{921A878F-6E3F-4575-9714-39702C65906C}" type="presOf" srcId="{5C1CBA5E-C8B1-4B6A-8D29-B1D0FF71727C}" destId="{EC87698B-624B-44C7-A758-87E17CBC2A43}" srcOrd="0" destOrd="0" presId="urn:microsoft.com/office/officeart/2005/8/layout/vList5"/>
    <dgm:cxn modelId="{6308E16A-B37B-4F09-8CE2-97206C7ECAB4}" srcId="{E1B94428-95E9-443F-A977-2537D2D62496}" destId="{45A57E1D-1393-4591-9603-44FDD9A2F138}" srcOrd="2" destOrd="0" parTransId="{70ABF935-D262-47BE-B1CD-2B19F32F1C68}" sibTransId="{DE5851BC-4900-40CA-BCCA-63A0992AA05D}"/>
    <dgm:cxn modelId="{E186AF84-500D-4113-8991-841EEA3FC54C}" srcId="{E3E4B043-2A85-416B-AF0D-06AF1DDFE395}" destId="{827DB5AC-B75B-4E4B-8B96-50D6F7BEF035}" srcOrd="0" destOrd="0" parTransId="{8F014A28-BB70-4193-8AA4-6AD8F19826E8}" sibTransId="{4463C9BD-0AC4-41FF-BFD6-2DB16E69CD32}"/>
    <dgm:cxn modelId="{BEB9F88E-55BA-4E71-9B27-FEBE4073C97E}" type="presOf" srcId="{303A3AB7-5712-4E3C-8FBD-31DAA4C4C533}" destId="{93ED9021-AC26-4609-9872-82EC39ED7DD8}" srcOrd="0" destOrd="0" presId="urn:microsoft.com/office/officeart/2005/8/layout/vList5"/>
    <dgm:cxn modelId="{0034FCC3-0FA9-49B4-B00B-92810F926AD8}" type="presOf" srcId="{7BCBEAC1-040C-4AB9-A7B4-934E749B9517}" destId="{795AAE42-7B19-4A21-B5A1-AD41AD1E1240}" srcOrd="0" destOrd="1" presId="urn:microsoft.com/office/officeart/2005/8/layout/vList5"/>
    <dgm:cxn modelId="{6A78F6F3-4780-44DD-B68F-BF8E45AF4974}" type="presOf" srcId="{827DB5AC-B75B-4E4B-8B96-50D6F7BEF035}" destId="{795AAE42-7B19-4A21-B5A1-AD41AD1E1240}" srcOrd="0" destOrd="0" presId="urn:microsoft.com/office/officeart/2005/8/layout/vList5"/>
    <dgm:cxn modelId="{A14163B3-E6F2-486B-9DD0-1A59782B7F3D}" type="presOf" srcId="{5A53FC31-7F96-4C98-A5C0-19F9E2932256}" destId="{5876126F-4F7A-419A-B5FB-BD8CB23E2491}" srcOrd="0" destOrd="0" presId="urn:microsoft.com/office/officeart/2005/8/layout/vList5"/>
    <dgm:cxn modelId="{212640E3-844E-46A4-84A6-73577E71856A}" srcId="{5C1CBA5E-C8B1-4B6A-8D29-B1D0FF71727C}" destId="{B84B060E-A19E-4F16-82CA-1EB1AAD0FE4C}" srcOrd="2" destOrd="0" parTransId="{82D46BDF-4DE0-4C6A-B85E-6E5F7A9DD53A}" sibTransId="{BFFCEA6A-38DB-4249-B2EB-7548D3A7C127}"/>
    <dgm:cxn modelId="{1E4D3442-241B-4177-B662-45C4E11CA882}" type="presOf" srcId="{97E5FB5C-05BC-4C4F-A284-043403802B05}" destId="{CC5B76BA-03E0-4975-8E05-22F1737A4828}" srcOrd="0" destOrd="0" presId="urn:microsoft.com/office/officeart/2005/8/layout/vList5"/>
    <dgm:cxn modelId="{80DA1891-D4CC-415C-A297-6A14EC6D8204}" srcId="{5A53FC31-7F96-4C98-A5C0-19F9E2932256}" destId="{E1B94428-95E9-443F-A977-2537D2D62496}" srcOrd="0" destOrd="0" parTransId="{374A83EB-EF59-4B9B-B4F1-540CB0172DEE}" sibTransId="{096675E0-59B8-4857-82AF-714185B9075F}"/>
    <dgm:cxn modelId="{3CDEB298-5026-49E6-BAFA-4F494A23D954}" type="presOf" srcId="{E3E4B043-2A85-416B-AF0D-06AF1DDFE395}" destId="{47A3C267-F198-4EB3-9CA7-9405C970CD9C}" srcOrd="0" destOrd="0" presId="urn:microsoft.com/office/officeart/2005/8/layout/vList5"/>
    <dgm:cxn modelId="{DE966957-F870-4693-AE41-F5C21512F8F6}" srcId="{5A53FC31-7F96-4C98-A5C0-19F9E2932256}" destId="{5C1CBA5E-C8B1-4B6A-8D29-B1D0FF71727C}" srcOrd="1" destOrd="0" parTransId="{BCCC256D-CCCA-47C6-B516-4FFFD15A243F}" sibTransId="{26173B65-5F13-400D-BE90-93667005459B}"/>
    <dgm:cxn modelId="{FFA9E910-04E9-443C-A8E7-0B01E978D434}" srcId="{E3E4B043-2A85-416B-AF0D-06AF1DDFE395}" destId="{A15D0188-12E5-408E-9E75-E7FE8F68B298}" srcOrd="2" destOrd="0" parTransId="{CCD00E5A-6D2A-41BB-958E-AC8BF60A8A57}" sibTransId="{4B2406D0-0F33-4A3A-A05E-E53B3872162A}"/>
    <dgm:cxn modelId="{64B2CA63-DEE4-4FB2-87A4-4E54D4247998}" srcId="{E3E4B043-2A85-416B-AF0D-06AF1DDFE395}" destId="{7BCBEAC1-040C-4AB9-A7B4-934E749B9517}" srcOrd="1" destOrd="0" parTransId="{603C6FD4-E55E-4201-B012-AF643503382C}" sibTransId="{EAFAF118-EE51-4184-AA89-FC9B41FE4223}"/>
    <dgm:cxn modelId="{526ECC10-3871-4F06-9027-3755828C5A73}" type="presOf" srcId="{45A57E1D-1393-4591-9603-44FDD9A2F138}" destId="{CC5B76BA-03E0-4975-8E05-22F1737A4828}" srcOrd="0" destOrd="2" presId="urn:microsoft.com/office/officeart/2005/8/layout/vList5"/>
    <dgm:cxn modelId="{2B243124-A974-4C36-8D8B-C2E00779B622}" type="presOf" srcId="{A15D0188-12E5-408E-9E75-E7FE8F68B298}" destId="{795AAE42-7B19-4A21-B5A1-AD41AD1E1240}" srcOrd="0" destOrd="2" presId="urn:microsoft.com/office/officeart/2005/8/layout/vList5"/>
    <dgm:cxn modelId="{D32F7BC5-7DD5-43D4-BE2B-22201D6970D5}" type="presOf" srcId="{5AE27F1C-F2E1-4C38-B82C-2EA5ECDCE19C}" destId="{93ED9021-AC26-4609-9872-82EC39ED7DD8}" srcOrd="0" destOrd="1" presId="urn:microsoft.com/office/officeart/2005/8/layout/vList5"/>
    <dgm:cxn modelId="{C40AD5B8-7E4A-4AD1-977B-4BC1D6ABD45B}" type="presParOf" srcId="{5876126F-4F7A-419A-B5FB-BD8CB23E2491}" destId="{A29FC33C-3C7C-42AB-8060-02C97E4D3062}" srcOrd="0" destOrd="0" presId="urn:microsoft.com/office/officeart/2005/8/layout/vList5"/>
    <dgm:cxn modelId="{E67F1791-8793-429C-A956-1D845BF86CEB}" type="presParOf" srcId="{A29FC33C-3C7C-42AB-8060-02C97E4D3062}" destId="{BA7FFBFD-900F-49E0-86FF-DBB6938DB566}" srcOrd="0" destOrd="0" presId="urn:microsoft.com/office/officeart/2005/8/layout/vList5"/>
    <dgm:cxn modelId="{FB98C08D-489D-4F9A-9000-762AE58D1F81}" type="presParOf" srcId="{A29FC33C-3C7C-42AB-8060-02C97E4D3062}" destId="{CC5B76BA-03E0-4975-8E05-22F1737A4828}" srcOrd="1" destOrd="0" presId="urn:microsoft.com/office/officeart/2005/8/layout/vList5"/>
    <dgm:cxn modelId="{BD00B5E5-40DB-4157-9950-EED5B1491315}" type="presParOf" srcId="{5876126F-4F7A-419A-B5FB-BD8CB23E2491}" destId="{214C7FE5-4CFB-46F5-80CD-DD64CDA6951C}" srcOrd="1" destOrd="0" presId="urn:microsoft.com/office/officeart/2005/8/layout/vList5"/>
    <dgm:cxn modelId="{A564A5EE-62D8-4222-ACE8-39073D45CFB8}" type="presParOf" srcId="{5876126F-4F7A-419A-B5FB-BD8CB23E2491}" destId="{D0ADF443-B652-4F7D-8975-B69314BB2089}" srcOrd="2" destOrd="0" presId="urn:microsoft.com/office/officeart/2005/8/layout/vList5"/>
    <dgm:cxn modelId="{A253B05E-8137-4DAE-920C-7FF19723AB66}" type="presParOf" srcId="{D0ADF443-B652-4F7D-8975-B69314BB2089}" destId="{EC87698B-624B-44C7-A758-87E17CBC2A43}" srcOrd="0" destOrd="0" presId="urn:microsoft.com/office/officeart/2005/8/layout/vList5"/>
    <dgm:cxn modelId="{3F21C777-401E-4ED3-8A12-48274CD25DCB}" type="presParOf" srcId="{D0ADF443-B652-4F7D-8975-B69314BB2089}" destId="{93ED9021-AC26-4609-9872-82EC39ED7DD8}" srcOrd="1" destOrd="0" presId="urn:microsoft.com/office/officeart/2005/8/layout/vList5"/>
    <dgm:cxn modelId="{B19E26BF-876D-4167-A894-2385E9B8084A}" type="presParOf" srcId="{5876126F-4F7A-419A-B5FB-BD8CB23E2491}" destId="{0ADABA3E-A48F-478A-B753-500A3E615835}" srcOrd="3" destOrd="0" presId="urn:microsoft.com/office/officeart/2005/8/layout/vList5"/>
    <dgm:cxn modelId="{D6B21EF8-B274-4BB5-8830-8AC8B8A5B48B}" type="presParOf" srcId="{5876126F-4F7A-419A-B5FB-BD8CB23E2491}" destId="{45C62594-B683-44C7-BA58-1108D4E7BB80}" srcOrd="4" destOrd="0" presId="urn:microsoft.com/office/officeart/2005/8/layout/vList5"/>
    <dgm:cxn modelId="{266FFF3E-8D21-4430-873F-396F88E99013}" type="presParOf" srcId="{45C62594-B683-44C7-BA58-1108D4E7BB80}" destId="{47A3C267-F198-4EB3-9CA7-9405C970CD9C}" srcOrd="0" destOrd="0" presId="urn:microsoft.com/office/officeart/2005/8/layout/vList5"/>
    <dgm:cxn modelId="{0C8F3600-4943-417A-B374-AEE7B9BAF56D}" type="presParOf" srcId="{45C62594-B683-44C7-BA58-1108D4E7BB80}" destId="{795AAE42-7B19-4A21-B5A1-AD41AD1E124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62C96F49-5543-419B-9539-A8C33044F900}" type="presOf" srcId="{B5BB3B02-06CC-4149-B5ED-26AAC6933AF4}" destId="{541F9760-59AD-4815-84A3-A765CEAF828B}" srcOrd="1" destOrd="0" presId="urn:microsoft.com/office/officeart/2005/8/layout/process2"/>
    <dgm:cxn modelId="{31B363DE-C41A-4DBA-BCB6-918ED829C259}" type="presOf" srcId="{E4BCB6BB-D685-4356-800C-571EB6280F0E}" destId="{9B1CEACE-12C1-4E19-BC9B-F2007749239B}" srcOrd="0" destOrd="0" presId="urn:microsoft.com/office/officeart/2005/8/layout/process2"/>
    <dgm:cxn modelId="{C4F4D479-705A-4351-83DF-71FA57A8C53D}" type="presOf" srcId="{E9878239-6E71-43F0-ADA1-E92AD4AB5D1D}" destId="{7047B67C-1F4D-485D-8943-55D62503ABC2}" srcOrd="1"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4A4411C2-6516-47DB-B63B-6B5AE2B77DA0}" type="presOf" srcId="{AE65DDA0-BF4F-4EC6-BCE5-42973B7842F1}" destId="{65F41CA7-6A10-4773-B602-485F2AA41B71}" srcOrd="0" destOrd="0" presId="urn:microsoft.com/office/officeart/2005/8/layout/process2"/>
    <dgm:cxn modelId="{BCDC977A-0596-4705-B8C9-C808A0BD2C34}" type="presOf" srcId="{0B77A3E0-BE57-469D-B7CE-0956DE9972AA}" destId="{9B8AC54C-6F90-4095-935C-E7DD9411D4C0}" srcOrd="1" destOrd="0" presId="urn:microsoft.com/office/officeart/2005/8/layout/process2"/>
    <dgm:cxn modelId="{57CB91EA-EA2D-45AF-A729-B7428F8F73CF}" type="presOf" srcId="{16432E35-BCDE-4EC0-9053-74150D8746BD}" destId="{B31EEDEE-8108-406E-A800-18B5A64916B7}" srcOrd="0" destOrd="0" presId="urn:microsoft.com/office/officeart/2005/8/layout/process2"/>
    <dgm:cxn modelId="{5DD9E588-4CB6-482B-80CD-C6E41BCAB681}" type="presOf" srcId="{0B77A3E0-BE57-469D-B7CE-0956DE9972AA}" destId="{B84A0D4A-A8CD-440C-9AE9-327EFFC809EE}" srcOrd="0" destOrd="0" presId="urn:microsoft.com/office/officeart/2005/8/layout/process2"/>
    <dgm:cxn modelId="{5E82519A-0EE9-4EFA-B6DF-932DC94EB6C6}" type="presOf" srcId="{DA85FDD7-1675-4060-91F4-EEDC0633CA13}" destId="{00BB0915-5BC5-4668-8C3B-7C3EA063C131}" srcOrd="0" destOrd="0" presId="urn:microsoft.com/office/officeart/2005/8/layout/process2"/>
    <dgm:cxn modelId="{A50EF60F-85AA-441A-B8FE-F6276C659BBD}" type="presOf" srcId="{E9878239-6E71-43F0-ADA1-E92AD4AB5D1D}" destId="{DCE03F17-CD84-4EFE-B66E-6B42D792890B}" srcOrd="0" destOrd="0" presId="urn:microsoft.com/office/officeart/2005/8/layout/process2"/>
    <dgm:cxn modelId="{8F449F35-2B6D-4D05-B352-D81DC31BFB8E}" type="presOf" srcId="{B5BB3B02-06CC-4149-B5ED-26AAC6933AF4}" destId="{ED11B7E8-7BAD-4554-9204-B0D78EE8E7E3}" srcOrd="0" destOrd="0" presId="urn:microsoft.com/office/officeart/2005/8/layout/process2"/>
    <dgm:cxn modelId="{A416E5F5-796D-479E-96BB-5A03D45F9DDD}" type="presOf" srcId="{2E0FE500-CF32-4491-A8B0-71B52E28FDAD}" destId="{B6B05054-D108-4BB8-A952-E029B3C328D8}" srcOrd="0" destOrd="0" presId="urn:microsoft.com/office/officeart/2005/8/layout/process2"/>
    <dgm:cxn modelId="{E70EB1C3-2776-4BBF-8BC2-13349A837E52}" type="presOf" srcId="{00A8C860-C1DF-45E9-8054-9A4EFD710E56}" destId="{62FB4B6D-6365-4FA1-84A9-FB0D939BFFE3}"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01589C56-0597-4D6C-ACCA-3072F3AC7937}" type="presOf" srcId="{FA27738F-01C6-4BAF-9739-79CEE97260A0}" destId="{AE06EEA3-B618-4263-8472-E8E42EA02CBD}"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AF0160F9-7E1D-4A9C-8968-BF79B68EDA39}" type="presOf" srcId="{AE65DDA0-BF4F-4EC6-BCE5-42973B7842F1}" destId="{B4A4EAB2-E049-428C-BBE3-0738A86E1D74}" srcOrd="1"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0ABAEE9B-3725-40E3-AA98-72C0BBD0D0A2}" srcId="{16432E35-BCDE-4EC0-9053-74150D8746BD}" destId="{2E0FE500-CF32-4491-A8B0-71B52E28FDAD}" srcOrd="3" destOrd="0" parTransId="{214DF30A-3646-45EB-B9A8-53E03701A759}" sibTransId="{0B77A3E0-BE57-469D-B7CE-0956DE9972AA}"/>
    <dgm:cxn modelId="{B733C5A1-6C17-41EF-8BDF-848E5893826B}" type="presParOf" srcId="{B31EEDEE-8108-406E-A800-18B5A64916B7}" destId="{00BB0915-5BC5-4668-8C3B-7C3EA063C131}" srcOrd="0" destOrd="0" presId="urn:microsoft.com/office/officeart/2005/8/layout/process2"/>
    <dgm:cxn modelId="{B490ED36-E4E3-449D-B51F-C485D704BC39}" type="presParOf" srcId="{B31EEDEE-8108-406E-A800-18B5A64916B7}" destId="{65F41CA7-6A10-4773-B602-485F2AA41B71}" srcOrd="1" destOrd="0" presId="urn:microsoft.com/office/officeart/2005/8/layout/process2"/>
    <dgm:cxn modelId="{3934B568-46FC-48D0-BF58-E44BFC2BBCFF}" type="presParOf" srcId="{65F41CA7-6A10-4773-B602-485F2AA41B71}" destId="{B4A4EAB2-E049-428C-BBE3-0738A86E1D74}" srcOrd="0" destOrd="0" presId="urn:microsoft.com/office/officeart/2005/8/layout/process2"/>
    <dgm:cxn modelId="{E9671F3E-1F9C-4278-8ACF-209EF434228A}" type="presParOf" srcId="{B31EEDEE-8108-406E-A800-18B5A64916B7}" destId="{62FB4B6D-6365-4FA1-84A9-FB0D939BFFE3}" srcOrd="2" destOrd="0" presId="urn:microsoft.com/office/officeart/2005/8/layout/process2"/>
    <dgm:cxn modelId="{87C63000-6E7E-4490-858B-0AA3EF07D3D1}" type="presParOf" srcId="{B31EEDEE-8108-406E-A800-18B5A64916B7}" destId="{DCE03F17-CD84-4EFE-B66E-6B42D792890B}" srcOrd="3" destOrd="0" presId="urn:microsoft.com/office/officeart/2005/8/layout/process2"/>
    <dgm:cxn modelId="{7EAC351C-1B3E-4266-A55D-A8B04B558AD6}" type="presParOf" srcId="{DCE03F17-CD84-4EFE-B66E-6B42D792890B}" destId="{7047B67C-1F4D-485D-8943-55D62503ABC2}" srcOrd="0" destOrd="0" presId="urn:microsoft.com/office/officeart/2005/8/layout/process2"/>
    <dgm:cxn modelId="{9738282F-F800-4F96-A621-FD3D29D98591}" type="presParOf" srcId="{B31EEDEE-8108-406E-A800-18B5A64916B7}" destId="{9B1CEACE-12C1-4E19-BC9B-F2007749239B}" srcOrd="4" destOrd="0" presId="urn:microsoft.com/office/officeart/2005/8/layout/process2"/>
    <dgm:cxn modelId="{CC200C4E-2E8B-4206-AC46-44479BFCA6FB}" type="presParOf" srcId="{B31EEDEE-8108-406E-A800-18B5A64916B7}" destId="{ED11B7E8-7BAD-4554-9204-B0D78EE8E7E3}" srcOrd="5" destOrd="0" presId="urn:microsoft.com/office/officeart/2005/8/layout/process2"/>
    <dgm:cxn modelId="{682F89B0-7176-49E7-B129-4056CE8CE1BC}" type="presParOf" srcId="{ED11B7E8-7BAD-4554-9204-B0D78EE8E7E3}" destId="{541F9760-59AD-4815-84A3-A765CEAF828B}" srcOrd="0" destOrd="0" presId="urn:microsoft.com/office/officeart/2005/8/layout/process2"/>
    <dgm:cxn modelId="{D085FFA2-4FCF-4042-9707-73C1B3B6E2BB}" type="presParOf" srcId="{B31EEDEE-8108-406E-A800-18B5A64916B7}" destId="{B6B05054-D108-4BB8-A952-E029B3C328D8}" srcOrd="6" destOrd="0" presId="urn:microsoft.com/office/officeart/2005/8/layout/process2"/>
    <dgm:cxn modelId="{CF90AA8A-A584-4866-A81A-A6790766B177}" type="presParOf" srcId="{B31EEDEE-8108-406E-A800-18B5A64916B7}" destId="{B84A0D4A-A8CD-440C-9AE9-327EFFC809EE}" srcOrd="7" destOrd="0" presId="urn:microsoft.com/office/officeart/2005/8/layout/process2"/>
    <dgm:cxn modelId="{561718B5-EF10-4581-A23F-5C4B65FD0ABF}" type="presParOf" srcId="{B84A0D4A-A8CD-440C-9AE9-327EFFC809EE}" destId="{9B8AC54C-6F90-4095-935C-E7DD9411D4C0}" srcOrd="0" destOrd="0" presId="urn:microsoft.com/office/officeart/2005/8/layout/process2"/>
    <dgm:cxn modelId="{A48B4D60-FB49-4873-B2E0-FE54ABDA55D6}"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87991CB6-351A-4479-BCB3-E35C172AFECD}" type="doc">
      <dgm:prSet loTypeId="urn:microsoft.com/office/officeart/2005/8/layout/radial4" loCatId="relationship" qsTypeId="urn:microsoft.com/office/officeart/2005/8/quickstyle/3d1" qsCatId="3D" csTypeId="urn:microsoft.com/office/officeart/2005/8/colors/colorful5" csCatId="colorful" phldr="1"/>
      <dgm:spPr/>
      <dgm:t>
        <a:bodyPr/>
        <a:lstStyle/>
        <a:p>
          <a:endParaRPr lang="en-US"/>
        </a:p>
      </dgm:t>
    </dgm:pt>
    <dgm:pt modelId="{3F991C47-5F3A-41A8-8BF6-79CF738D55E9}">
      <dgm:prSet phldrT="[Text]" custT="1"/>
      <dgm:spPr>
        <a:solidFill>
          <a:schemeClr val="accent1"/>
        </a:solidFill>
      </dgm:spPr>
      <dgm:t>
        <a:bodyPr/>
        <a:lstStyle/>
        <a:p>
          <a:pPr rtl="1"/>
          <a:r>
            <a:rPr lang="fa-IR" sz="2800" dirty="0" smtClean="0">
              <a:cs typeface="B Nazanin" panose="00000400000000000000" pitchFamily="2" charset="-78"/>
            </a:rPr>
            <a:t>گزاره نویسی</a:t>
          </a:r>
          <a:endParaRPr lang="en-US" sz="2800" dirty="0">
            <a:cs typeface="B Nazanin" panose="00000400000000000000" pitchFamily="2" charset="-78"/>
          </a:endParaRPr>
        </a:p>
      </dgm:t>
    </dgm:pt>
    <dgm:pt modelId="{EA8FECDE-6C46-4630-8C28-B61A9993B341}" type="parTrans" cxnId="{0634225C-6766-4D12-9115-0A1E4403A256}">
      <dgm:prSet/>
      <dgm:spPr/>
      <dgm:t>
        <a:bodyPr/>
        <a:lstStyle/>
        <a:p>
          <a:pPr rtl="1"/>
          <a:endParaRPr lang="en-US" sz="2800">
            <a:cs typeface="B Nazanin" panose="00000400000000000000" pitchFamily="2" charset="-78"/>
          </a:endParaRPr>
        </a:p>
      </dgm:t>
    </dgm:pt>
    <dgm:pt modelId="{3B1F76E4-4857-489D-8F5E-1201118DA22E}" type="sibTrans" cxnId="{0634225C-6766-4D12-9115-0A1E4403A256}">
      <dgm:prSet/>
      <dgm:spPr/>
      <dgm:t>
        <a:bodyPr/>
        <a:lstStyle/>
        <a:p>
          <a:pPr rtl="1"/>
          <a:endParaRPr lang="en-US" sz="2800">
            <a:cs typeface="B Nazanin" panose="00000400000000000000" pitchFamily="2" charset="-78"/>
          </a:endParaRPr>
        </a:p>
      </dgm:t>
    </dgm:pt>
    <dgm:pt modelId="{2C8AC898-669E-4CFF-B80F-28E878E4E5FE}">
      <dgm:prSet phldrT="[Text]" custT="1"/>
      <dgm:spPr/>
      <dgm:t>
        <a:bodyPr/>
        <a:lstStyle/>
        <a:p>
          <a:pPr rtl="1"/>
          <a:r>
            <a:rPr lang="fa-IR" sz="2800" dirty="0" smtClean="0">
              <a:cs typeface="B Nazanin" panose="00000400000000000000" pitchFamily="2" charset="-78"/>
            </a:rPr>
            <a:t>الف. گزاره های جزوه</a:t>
          </a:r>
          <a:endParaRPr lang="en-US" sz="28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A7AEDA9D-9612-4183-BEE6-CF083C740652}" type="parTrans" cxnId="{03855C67-7B5F-4051-9883-4A16A79A839B}">
      <dgm:prSet custT="1"/>
      <dgm:spPr>
        <a:ln w="28575">
          <a:solidFill>
            <a:srgbClr val="00B0F0"/>
          </a:solidFill>
        </a:ln>
      </dgm:spPr>
      <dgm:t>
        <a:bodyPr/>
        <a:lstStyle/>
        <a:p>
          <a:pPr rtl="1"/>
          <a:endParaRPr lang="en-US" sz="2800">
            <a:cs typeface="B Nazanin" panose="00000400000000000000" pitchFamily="2" charset="-78"/>
          </a:endParaRPr>
        </a:p>
      </dgm:t>
    </dgm:pt>
    <dgm:pt modelId="{9275736A-9846-40A8-AA3B-14C05A88B22F}" type="sibTrans" cxnId="{03855C67-7B5F-4051-9883-4A16A79A839B}">
      <dgm:prSet/>
      <dgm:spPr/>
      <dgm:t>
        <a:bodyPr/>
        <a:lstStyle/>
        <a:p>
          <a:pPr rtl="1"/>
          <a:endParaRPr lang="en-US" sz="2800">
            <a:cs typeface="B Nazanin" panose="00000400000000000000" pitchFamily="2" charset="-78"/>
          </a:endParaRPr>
        </a:p>
      </dgm:t>
    </dgm:pt>
    <dgm:pt modelId="{D5F31119-8737-40F7-8325-58B332CD3027}">
      <dgm:prSet phldrT="[Text]" custT="1"/>
      <dgm:spPr/>
      <dgm:t>
        <a:bodyPr/>
        <a:lstStyle/>
        <a:p>
          <a:pPr rtl="1"/>
          <a:r>
            <a:rPr lang="fa-IR" sz="2800" dirty="0" smtClean="0">
              <a:cs typeface="B Nazanin" panose="00000400000000000000" pitchFamily="2" charset="-78"/>
            </a:rPr>
            <a:t>ب. </a:t>
          </a:r>
          <a:r>
            <a:rPr lang="fa-IR" sz="2800" dirty="0" smtClean="0">
              <a:cs typeface="B Nazanin" panose="00000400000000000000" pitchFamily="2" charset="-78"/>
            </a:rPr>
            <a:t>گزاره های المیزان</a:t>
          </a:r>
          <a:endParaRPr lang="en-US" sz="28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6378E42-20A1-4F3F-AC1F-BB476DA8839E}" type="parTrans" cxnId="{43EF6037-041C-4CA3-895E-CF1B98A897BA}">
      <dgm:prSet custT="1"/>
      <dgm:spPr>
        <a:ln w="28575">
          <a:solidFill>
            <a:srgbClr val="00B0F0"/>
          </a:solidFill>
        </a:ln>
      </dgm:spPr>
      <dgm:t>
        <a:bodyPr/>
        <a:lstStyle/>
        <a:p>
          <a:pPr rtl="1"/>
          <a:endParaRPr lang="en-US" sz="2800">
            <a:cs typeface="B Nazanin" panose="00000400000000000000" pitchFamily="2" charset="-78"/>
          </a:endParaRPr>
        </a:p>
      </dgm:t>
    </dgm:pt>
    <dgm:pt modelId="{78DBB974-53B7-4778-9D3E-4B847B8395A6}" type="sibTrans" cxnId="{43EF6037-041C-4CA3-895E-CF1B98A897BA}">
      <dgm:prSet/>
      <dgm:spPr/>
      <dgm:t>
        <a:bodyPr/>
        <a:lstStyle/>
        <a:p>
          <a:pPr rtl="1"/>
          <a:endParaRPr lang="en-US" sz="2800">
            <a:cs typeface="B Nazanin" panose="00000400000000000000" pitchFamily="2" charset="-78"/>
          </a:endParaRPr>
        </a:p>
      </dgm:t>
    </dgm:pt>
    <dgm:pt modelId="{9514CF3C-5DB7-4F3B-8A23-4B20545BA01C}" type="pres">
      <dgm:prSet presAssocID="{87991CB6-351A-4479-BCB3-E35C172AFECD}" presName="cycle" presStyleCnt="0">
        <dgm:presLayoutVars>
          <dgm:chMax val="1"/>
          <dgm:dir val="rev"/>
          <dgm:animLvl val="ctr"/>
          <dgm:resizeHandles val="exact"/>
        </dgm:presLayoutVars>
      </dgm:prSet>
      <dgm:spPr/>
      <dgm:t>
        <a:bodyPr/>
        <a:lstStyle/>
        <a:p>
          <a:endParaRPr lang="en-US"/>
        </a:p>
      </dgm:t>
    </dgm:pt>
    <dgm:pt modelId="{92A8E42F-8159-4509-9D9B-A91CFF078453}" type="pres">
      <dgm:prSet presAssocID="{3F991C47-5F3A-41A8-8BF6-79CF738D55E9}" presName="centerShape" presStyleLbl="node0" presStyleIdx="0" presStyleCnt="1"/>
      <dgm:spPr/>
      <dgm:t>
        <a:bodyPr/>
        <a:lstStyle/>
        <a:p>
          <a:endParaRPr lang="en-US"/>
        </a:p>
      </dgm:t>
    </dgm:pt>
    <dgm:pt modelId="{7A75150C-9C5E-4AFE-858F-98061DB4C9BE}" type="pres">
      <dgm:prSet presAssocID="{A7AEDA9D-9612-4183-BEE6-CF083C740652}" presName="parTrans" presStyleLbl="bgSibTrans2D1" presStyleIdx="0" presStyleCnt="2"/>
      <dgm:spPr/>
      <dgm:t>
        <a:bodyPr/>
        <a:lstStyle/>
        <a:p>
          <a:endParaRPr lang="en-US"/>
        </a:p>
      </dgm:t>
    </dgm:pt>
    <dgm:pt modelId="{92C13C67-14C4-44CD-84DE-1E95E0FBB629}" type="pres">
      <dgm:prSet presAssocID="{2C8AC898-669E-4CFF-B80F-28E878E4E5FE}" presName="node" presStyleLbl="node1" presStyleIdx="0" presStyleCnt="2">
        <dgm:presLayoutVars>
          <dgm:bulletEnabled val="1"/>
        </dgm:presLayoutVars>
      </dgm:prSet>
      <dgm:spPr/>
      <dgm:t>
        <a:bodyPr/>
        <a:lstStyle/>
        <a:p>
          <a:endParaRPr lang="en-US"/>
        </a:p>
      </dgm:t>
    </dgm:pt>
    <dgm:pt modelId="{5B057B0F-7274-439A-AAAE-D6C194D14777}" type="pres">
      <dgm:prSet presAssocID="{C6378E42-20A1-4F3F-AC1F-BB476DA8839E}" presName="parTrans" presStyleLbl="bgSibTrans2D1" presStyleIdx="1" presStyleCnt="2"/>
      <dgm:spPr/>
      <dgm:t>
        <a:bodyPr/>
        <a:lstStyle/>
        <a:p>
          <a:endParaRPr lang="en-US"/>
        </a:p>
      </dgm:t>
    </dgm:pt>
    <dgm:pt modelId="{91159E92-4B62-4E53-B562-EEB88E505FAC}" type="pres">
      <dgm:prSet presAssocID="{D5F31119-8737-40F7-8325-58B332CD3027}" presName="node" presStyleLbl="node1" presStyleIdx="1" presStyleCnt="2">
        <dgm:presLayoutVars>
          <dgm:bulletEnabled val="1"/>
        </dgm:presLayoutVars>
      </dgm:prSet>
      <dgm:spPr/>
      <dgm:t>
        <a:bodyPr/>
        <a:lstStyle/>
        <a:p>
          <a:endParaRPr lang="en-US"/>
        </a:p>
      </dgm:t>
    </dgm:pt>
  </dgm:ptLst>
  <dgm:cxnLst>
    <dgm:cxn modelId="{29113A78-146B-4B20-929A-6FC88ABFDCA4}" type="presOf" srcId="{87991CB6-351A-4479-BCB3-E35C172AFECD}" destId="{9514CF3C-5DB7-4F3B-8A23-4B20545BA01C}" srcOrd="0" destOrd="0" presId="urn:microsoft.com/office/officeart/2005/8/layout/radial4"/>
    <dgm:cxn modelId="{FA1547D4-491C-48F9-9EFC-1BAFD9B1F959}" type="presOf" srcId="{D5F31119-8737-40F7-8325-58B332CD3027}" destId="{91159E92-4B62-4E53-B562-EEB88E505FAC}" srcOrd="0" destOrd="0" presId="urn:microsoft.com/office/officeart/2005/8/layout/radial4"/>
    <dgm:cxn modelId="{0634225C-6766-4D12-9115-0A1E4403A256}" srcId="{87991CB6-351A-4479-BCB3-E35C172AFECD}" destId="{3F991C47-5F3A-41A8-8BF6-79CF738D55E9}" srcOrd="0" destOrd="0" parTransId="{EA8FECDE-6C46-4630-8C28-B61A9993B341}" sibTransId="{3B1F76E4-4857-489D-8F5E-1201118DA22E}"/>
    <dgm:cxn modelId="{C4D899A4-384A-411F-9A48-5EDEAF30825C}" type="presOf" srcId="{2C8AC898-669E-4CFF-B80F-28E878E4E5FE}" destId="{92C13C67-14C4-44CD-84DE-1E95E0FBB629}" srcOrd="0" destOrd="0" presId="urn:microsoft.com/office/officeart/2005/8/layout/radial4"/>
    <dgm:cxn modelId="{83A4C1F0-9426-4C19-94C2-90AF3E54C21B}" type="presOf" srcId="{A7AEDA9D-9612-4183-BEE6-CF083C740652}" destId="{7A75150C-9C5E-4AFE-858F-98061DB4C9BE}" srcOrd="0" destOrd="0" presId="urn:microsoft.com/office/officeart/2005/8/layout/radial4"/>
    <dgm:cxn modelId="{7C2E07F2-9C0C-4FF4-B6F1-C107FFC8DF1D}" type="presOf" srcId="{3F991C47-5F3A-41A8-8BF6-79CF738D55E9}" destId="{92A8E42F-8159-4509-9D9B-A91CFF078453}" srcOrd="0" destOrd="0" presId="urn:microsoft.com/office/officeart/2005/8/layout/radial4"/>
    <dgm:cxn modelId="{A76E0DD6-D417-4230-8B40-AB6DF4563EDD}" type="presOf" srcId="{C6378E42-20A1-4F3F-AC1F-BB476DA8839E}" destId="{5B057B0F-7274-439A-AAAE-D6C194D14777}" srcOrd="0" destOrd="0" presId="urn:microsoft.com/office/officeart/2005/8/layout/radial4"/>
    <dgm:cxn modelId="{43EF6037-041C-4CA3-895E-CF1B98A897BA}" srcId="{3F991C47-5F3A-41A8-8BF6-79CF738D55E9}" destId="{D5F31119-8737-40F7-8325-58B332CD3027}" srcOrd="1" destOrd="0" parTransId="{C6378E42-20A1-4F3F-AC1F-BB476DA8839E}" sibTransId="{78DBB974-53B7-4778-9D3E-4B847B8395A6}"/>
    <dgm:cxn modelId="{03855C67-7B5F-4051-9883-4A16A79A839B}" srcId="{3F991C47-5F3A-41A8-8BF6-79CF738D55E9}" destId="{2C8AC898-669E-4CFF-B80F-28E878E4E5FE}" srcOrd="0" destOrd="0" parTransId="{A7AEDA9D-9612-4183-BEE6-CF083C740652}" sibTransId="{9275736A-9846-40A8-AA3B-14C05A88B22F}"/>
    <dgm:cxn modelId="{7F126302-D463-457C-985C-A201B6BC992F}" type="presParOf" srcId="{9514CF3C-5DB7-4F3B-8A23-4B20545BA01C}" destId="{92A8E42F-8159-4509-9D9B-A91CFF078453}" srcOrd="0" destOrd="0" presId="urn:microsoft.com/office/officeart/2005/8/layout/radial4"/>
    <dgm:cxn modelId="{652C5818-C51D-4196-9408-5DCED14DF43D}" type="presParOf" srcId="{9514CF3C-5DB7-4F3B-8A23-4B20545BA01C}" destId="{7A75150C-9C5E-4AFE-858F-98061DB4C9BE}" srcOrd="1" destOrd="0" presId="urn:microsoft.com/office/officeart/2005/8/layout/radial4"/>
    <dgm:cxn modelId="{B209EC9A-7D26-4159-A4F5-BCDDD825B2DE}" type="presParOf" srcId="{9514CF3C-5DB7-4F3B-8A23-4B20545BA01C}" destId="{92C13C67-14C4-44CD-84DE-1E95E0FBB629}" srcOrd="2" destOrd="0" presId="urn:microsoft.com/office/officeart/2005/8/layout/radial4"/>
    <dgm:cxn modelId="{1E8F3CC2-2344-47BA-BD92-2D52F8163D58}" type="presParOf" srcId="{9514CF3C-5DB7-4F3B-8A23-4B20545BA01C}" destId="{5B057B0F-7274-439A-AAAE-D6C194D14777}" srcOrd="3" destOrd="0" presId="urn:microsoft.com/office/officeart/2005/8/layout/radial4"/>
    <dgm:cxn modelId="{3FD02161-7821-411E-B737-EBC1013240DB}" type="presParOf" srcId="{9514CF3C-5DB7-4F3B-8A23-4B20545BA01C}" destId="{91159E92-4B62-4E53-B562-EEB88E505FAC}" srcOrd="4"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35D981-6714-41F8-B434-0AD46139515A}" type="doc">
      <dgm:prSet loTypeId="urn:microsoft.com/office/officeart/2005/8/layout/radial1" loCatId="relationship" qsTypeId="urn:microsoft.com/office/officeart/2005/8/quickstyle/3d2" qsCatId="3D" csTypeId="urn:microsoft.com/office/officeart/2005/8/colors/colorful4" csCatId="colorful" phldr="1"/>
      <dgm:spPr/>
      <dgm:t>
        <a:bodyPr/>
        <a:lstStyle/>
        <a:p>
          <a:endParaRPr lang="en-US"/>
        </a:p>
      </dgm:t>
    </dgm:pt>
    <dgm:pt modelId="{0F68812A-DE8D-4B30-B988-6C495932A9E1}">
      <dgm:prSet phldrT="[Text]" custT="1"/>
      <dgm:spPr/>
      <dgm:t>
        <a:bodyPr/>
        <a:lstStyle/>
        <a:p>
          <a:pPr rtl="1"/>
          <a:r>
            <a:rPr lang="fa-IR" sz="2400" dirty="0" smtClean="0">
              <a:cs typeface="B Nazanin" panose="00000400000000000000" pitchFamily="2" charset="-78"/>
            </a:rPr>
            <a:t>تفکر درباره موضوعات سوره</a:t>
          </a:r>
          <a:endParaRPr lang="en-US" sz="2400" dirty="0">
            <a:cs typeface="B Nazanin" panose="00000400000000000000" pitchFamily="2" charset="-78"/>
          </a:endParaRPr>
        </a:p>
      </dgm:t>
    </dgm:pt>
    <dgm:pt modelId="{0B5972D8-0B37-4090-B5A2-F4AAEF0620AC}" type="parTrans" cxnId="{CEE38152-8EBD-468F-94FC-76AC97B91545}">
      <dgm:prSet/>
      <dgm:spPr/>
      <dgm:t>
        <a:bodyPr/>
        <a:lstStyle/>
        <a:p>
          <a:pPr rtl="1"/>
          <a:endParaRPr lang="en-US" sz="1600"/>
        </a:p>
      </dgm:t>
    </dgm:pt>
    <dgm:pt modelId="{79D8D39B-2D2E-41B3-98DB-258D36A205BE}" type="sibTrans" cxnId="{CEE38152-8EBD-468F-94FC-76AC97B91545}">
      <dgm:prSet/>
      <dgm:spPr/>
      <dgm:t>
        <a:bodyPr/>
        <a:lstStyle/>
        <a:p>
          <a:pPr rtl="1"/>
          <a:endParaRPr lang="en-US" sz="1600"/>
        </a:p>
      </dgm:t>
    </dgm:pt>
    <dgm:pt modelId="{5E888CFD-DD9C-4578-935E-ACACCDF033CF}">
      <dgm:prSet phldrT="[Text]" custT="1"/>
      <dgm:spPr/>
      <dgm:t>
        <a:bodyPr/>
        <a:lstStyle/>
        <a:p>
          <a:pPr rtl="1"/>
          <a:r>
            <a:rPr lang="fa-IR" sz="2400" dirty="0" smtClean="0">
              <a:cs typeface="B Roya" pitchFamily="2" charset="-78"/>
            </a:rPr>
            <a:t>ب. تصویرسازی کلمات</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8DB5C14-05D5-46BC-ACF9-75ABCD4E71E1}" type="parTrans" cxnId="{B544BA81-D54E-4F57-9402-EF9263018A86}">
      <dgm:prSet custT="1"/>
      <dgm:spPr/>
      <dgm:t>
        <a:bodyPr/>
        <a:lstStyle/>
        <a:p>
          <a:pPr rtl="1"/>
          <a:endParaRPr lang="en-US" sz="400"/>
        </a:p>
      </dgm:t>
    </dgm:pt>
    <dgm:pt modelId="{DD3AC243-AFB6-4BD1-949F-782D5877A4A4}" type="sibTrans" cxnId="{B544BA81-D54E-4F57-9402-EF9263018A86}">
      <dgm:prSet/>
      <dgm:spPr/>
      <dgm:t>
        <a:bodyPr/>
        <a:lstStyle/>
        <a:p>
          <a:pPr rtl="1"/>
          <a:endParaRPr lang="en-US" sz="1600"/>
        </a:p>
      </dgm:t>
    </dgm:pt>
    <dgm:pt modelId="{8100B852-F4A2-487B-84FA-1431986893EE}">
      <dgm:prSet phldrT="[Text]" custT="1"/>
      <dgm:spPr/>
      <dgm:t>
        <a:bodyPr/>
        <a:lstStyle/>
        <a:p>
          <a:pPr rtl="1"/>
          <a:r>
            <a:rPr lang="fa-IR" sz="2400" dirty="0" smtClean="0">
              <a:cs typeface="B Roya" pitchFamily="2" charset="-78"/>
            </a:rPr>
            <a:t>ج. ارتباط بین کلمات سوره</a:t>
          </a:r>
          <a:endParaRPr lang="en-US" sz="2400"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76AC4567-65D6-4166-923F-E938B425EFAB}" type="sibTrans" cxnId="{701A97BA-9D6F-46E9-B806-43E005ACCD53}">
      <dgm:prSet/>
      <dgm:spPr/>
      <dgm:t>
        <a:bodyPr/>
        <a:lstStyle/>
        <a:p>
          <a:pPr rtl="1"/>
          <a:endParaRPr lang="en-US" sz="1600"/>
        </a:p>
      </dgm:t>
    </dgm:pt>
    <dgm:pt modelId="{DBEB68EE-0C68-4EB7-9E88-77E71AAC1446}" type="parTrans" cxnId="{701A97BA-9D6F-46E9-B806-43E005ACCD53}">
      <dgm:prSet custT="1"/>
      <dgm:spPr/>
      <dgm:t>
        <a:bodyPr/>
        <a:lstStyle/>
        <a:p>
          <a:pPr rtl="1"/>
          <a:endParaRPr lang="en-US" sz="400"/>
        </a:p>
      </dgm:t>
    </dgm:pt>
    <dgm:pt modelId="{CED51490-DA36-4AAC-BF43-4DF2DD701CA7}">
      <dgm:prSet phldrT="[Text]" custT="1"/>
      <dgm:spPr/>
      <dgm:t>
        <a:bodyPr/>
        <a:lstStyle/>
        <a:p>
          <a:pPr rtl="1"/>
          <a:r>
            <a:rPr lang="fa-IR" sz="2400" dirty="0" smtClean="0">
              <a:cs typeface="B Roya" pitchFamily="2" charset="-78"/>
            </a:rPr>
            <a:t>الف. بررسی مفهوم کلمات</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87305A98-DD6D-4788-ACA9-61C959EB2E57}" type="parTrans" cxnId="{4CF941C6-BF80-4D9B-AF5C-F4DFB1BE3423}">
      <dgm:prSet/>
      <dgm:spPr/>
      <dgm:t>
        <a:bodyPr/>
        <a:lstStyle/>
        <a:p>
          <a:pPr rtl="1"/>
          <a:endParaRPr lang="en-US"/>
        </a:p>
      </dgm:t>
    </dgm:pt>
    <dgm:pt modelId="{38F7C2A0-4CED-4BEF-8BC8-F83CCB55DC01}" type="sibTrans" cxnId="{4CF941C6-BF80-4D9B-AF5C-F4DFB1BE3423}">
      <dgm:prSet/>
      <dgm:spPr/>
      <dgm:t>
        <a:bodyPr/>
        <a:lstStyle/>
        <a:p>
          <a:pPr rtl="1"/>
          <a:endParaRPr lang="en-US"/>
        </a:p>
      </dgm:t>
    </dgm:pt>
    <dgm:pt modelId="{845907A5-4E38-448A-AB5B-78B7B12C8EB5}" type="pres">
      <dgm:prSet presAssocID="{5A35D981-6714-41F8-B434-0AD46139515A}" presName="cycle" presStyleCnt="0">
        <dgm:presLayoutVars>
          <dgm:chMax val="1"/>
          <dgm:dir/>
          <dgm:animLvl val="ctr"/>
          <dgm:resizeHandles val="exact"/>
        </dgm:presLayoutVars>
      </dgm:prSet>
      <dgm:spPr/>
      <dgm:t>
        <a:bodyPr/>
        <a:lstStyle/>
        <a:p>
          <a:endParaRPr lang="en-US"/>
        </a:p>
      </dgm:t>
    </dgm:pt>
    <dgm:pt modelId="{3BCC0AA6-1224-472B-AD47-B794CE0E14F2}" type="pres">
      <dgm:prSet presAssocID="{0F68812A-DE8D-4B30-B988-6C495932A9E1}" presName="centerShape" presStyleLbl="node0" presStyleIdx="0" presStyleCnt="1"/>
      <dgm:spPr/>
      <dgm:t>
        <a:bodyPr/>
        <a:lstStyle/>
        <a:p>
          <a:endParaRPr lang="en-US"/>
        </a:p>
      </dgm:t>
    </dgm:pt>
    <dgm:pt modelId="{21B2EFAD-1EEE-4A19-9FC2-EE2F2F76410D}" type="pres">
      <dgm:prSet presAssocID="{87305A98-DD6D-4788-ACA9-61C959EB2E57}" presName="Name9" presStyleLbl="parChTrans1D2" presStyleIdx="0" presStyleCnt="3"/>
      <dgm:spPr/>
      <dgm:t>
        <a:bodyPr/>
        <a:lstStyle/>
        <a:p>
          <a:endParaRPr lang="en-US"/>
        </a:p>
      </dgm:t>
    </dgm:pt>
    <dgm:pt modelId="{AD3D45B6-18A1-4F07-BA8E-2881A5A5EB6C}" type="pres">
      <dgm:prSet presAssocID="{87305A98-DD6D-4788-ACA9-61C959EB2E57}" presName="connTx" presStyleLbl="parChTrans1D2" presStyleIdx="0" presStyleCnt="3"/>
      <dgm:spPr/>
      <dgm:t>
        <a:bodyPr/>
        <a:lstStyle/>
        <a:p>
          <a:endParaRPr lang="en-US"/>
        </a:p>
      </dgm:t>
    </dgm:pt>
    <dgm:pt modelId="{1CCC0B99-3E71-4430-856D-39BE5666109F}" type="pres">
      <dgm:prSet presAssocID="{CED51490-DA36-4AAC-BF43-4DF2DD701CA7}" presName="node" presStyleLbl="node1" presStyleIdx="0" presStyleCnt="3" custScaleX="121544" custScaleY="121544" custRadScaleRad="97122">
        <dgm:presLayoutVars>
          <dgm:bulletEnabled val="1"/>
        </dgm:presLayoutVars>
      </dgm:prSet>
      <dgm:spPr/>
      <dgm:t>
        <a:bodyPr/>
        <a:lstStyle/>
        <a:p>
          <a:endParaRPr lang="en-US"/>
        </a:p>
      </dgm:t>
    </dgm:pt>
    <dgm:pt modelId="{C088A6BD-A520-4303-866A-3021DE4C30AB}" type="pres">
      <dgm:prSet presAssocID="{68DB5C14-05D5-46BC-ACF9-75ABCD4E71E1}" presName="Name9" presStyleLbl="parChTrans1D2" presStyleIdx="1" presStyleCnt="3"/>
      <dgm:spPr/>
      <dgm:t>
        <a:bodyPr/>
        <a:lstStyle/>
        <a:p>
          <a:endParaRPr lang="en-US"/>
        </a:p>
      </dgm:t>
    </dgm:pt>
    <dgm:pt modelId="{CD2E7834-0DF9-43A1-B020-19A961385151}" type="pres">
      <dgm:prSet presAssocID="{68DB5C14-05D5-46BC-ACF9-75ABCD4E71E1}" presName="connTx" presStyleLbl="parChTrans1D2" presStyleIdx="1" presStyleCnt="3"/>
      <dgm:spPr/>
      <dgm:t>
        <a:bodyPr/>
        <a:lstStyle/>
        <a:p>
          <a:endParaRPr lang="en-US"/>
        </a:p>
      </dgm:t>
    </dgm:pt>
    <dgm:pt modelId="{F060E1CE-B29C-4E84-9CE1-7BEDFD4EB844}" type="pres">
      <dgm:prSet presAssocID="{5E888CFD-DD9C-4578-935E-ACACCDF033CF}" presName="node" presStyleLbl="node1" presStyleIdx="1" presStyleCnt="3" custScaleX="121544" custScaleY="121544" custRadScaleRad="96245" custRadScaleInc="-3289">
        <dgm:presLayoutVars>
          <dgm:bulletEnabled val="1"/>
        </dgm:presLayoutVars>
      </dgm:prSet>
      <dgm:spPr/>
      <dgm:t>
        <a:bodyPr/>
        <a:lstStyle/>
        <a:p>
          <a:endParaRPr lang="en-US"/>
        </a:p>
      </dgm:t>
    </dgm:pt>
    <dgm:pt modelId="{87D93F56-7DD7-4551-9F65-16E144DE3C18}" type="pres">
      <dgm:prSet presAssocID="{DBEB68EE-0C68-4EB7-9E88-77E71AAC1446}" presName="Name9" presStyleLbl="parChTrans1D2" presStyleIdx="2" presStyleCnt="3"/>
      <dgm:spPr/>
      <dgm:t>
        <a:bodyPr/>
        <a:lstStyle/>
        <a:p>
          <a:endParaRPr lang="en-US"/>
        </a:p>
      </dgm:t>
    </dgm:pt>
    <dgm:pt modelId="{8FAD4E1F-20DF-4F3B-A7C8-85F86ABE9659}" type="pres">
      <dgm:prSet presAssocID="{DBEB68EE-0C68-4EB7-9E88-77E71AAC1446}" presName="connTx" presStyleLbl="parChTrans1D2" presStyleIdx="2" presStyleCnt="3"/>
      <dgm:spPr/>
      <dgm:t>
        <a:bodyPr/>
        <a:lstStyle/>
        <a:p>
          <a:endParaRPr lang="en-US"/>
        </a:p>
      </dgm:t>
    </dgm:pt>
    <dgm:pt modelId="{D29BCEF3-7831-4D50-8E05-7C78DEE68DAF}" type="pres">
      <dgm:prSet presAssocID="{8100B852-F4A2-487B-84FA-1431986893EE}" presName="node" presStyleLbl="node1" presStyleIdx="2" presStyleCnt="3" custScaleX="121544" custScaleY="121544" custRadScaleRad="96245" custRadScaleInc="3289">
        <dgm:presLayoutVars>
          <dgm:bulletEnabled val="1"/>
        </dgm:presLayoutVars>
      </dgm:prSet>
      <dgm:spPr/>
      <dgm:t>
        <a:bodyPr/>
        <a:lstStyle/>
        <a:p>
          <a:endParaRPr lang="en-US"/>
        </a:p>
      </dgm:t>
    </dgm:pt>
  </dgm:ptLst>
  <dgm:cxnLst>
    <dgm:cxn modelId="{B544BA81-D54E-4F57-9402-EF9263018A86}" srcId="{0F68812A-DE8D-4B30-B988-6C495932A9E1}" destId="{5E888CFD-DD9C-4578-935E-ACACCDF033CF}" srcOrd="1" destOrd="0" parTransId="{68DB5C14-05D5-46BC-ACF9-75ABCD4E71E1}" sibTransId="{DD3AC243-AFB6-4BD1-949F-782D5877A4A4}"/>
    <dgm:cxn modelId="{AAA637CC-B211-481C-B426-FE4AECC16545}" type="presOf" srcId="{68DB5C14-05D5-46BC-ACF9-75ABCD4E71E1}" destId="{C088A6BD-A520-4303-866A-3021DE4C30AB}" srcOrd="0" destOrd="0" presId="urn:microsoft.com/office/officeart/2005/8/layout/radial1"/>
    <dgm:cxn modelId="{DFDD72B9-DC4C-4F04-8D39-0641D2972A76}" type="presOf" srcId="{8100B852-F4A2-487B-84FA-1431986893EE}" destId="{D29BCEF3-7831-4D50-8E05-7C78DEE68DAF}" srcOrd="0" destOrd="0" presId="urn:microsoft.com/office/officeart/2005/8/layout/radial1"/>
    <dgm:cxn modelId="{E61F8CCA-91E1-4965-A688-82A7E8EC2184}" type="presOf" srcId="{5E888CFD-DD9C-4578-935E-ACACCDF033CF}" destId="{F060E1CE-B29C-4E84-9CE1-7BEDFD4EB844}" srcOrd="0" destOrd="0" presId="urn:microsoft.com/office/officeart/2005/8/layout/radial1"/>
    <dgm:cxn modelId="{EA51C067-5007-45DF-BD37-A04DBABE3CC1}" type="presOf" srcId="{0F68812A-DE8D-4B30-B988-6C495932A9E1}" destId="{3BCC0AA6-1224-472B-AD47-B794CE0E14F2}" srcOrd="0" destOrd="0" presId="urn:microsoft.com/office/officeart/2005/8/layout/radial1"/>
    <dgm:cxn modelId="{F8AC151E-63CA-43A5-A183-89C2418A3009}" type="presOf" srcId="{5A35D981-6714-41F8-B434-0AD46139515A}" destId="{845907A5-4E38-448A-AB5B-78B7B12C8EB5}" srcOrd="0" destOrd="0" presId="urn:microsoft.com/office/officeart/2005/8/layout/radial1"/>
    <dgm:cxn modelId="{4CF941C6-BF80-4D9B-AF5C-F4DFB1BE3423}" srcId="{0F68812A-DE8D-4B30-B988-6C495932A9E1}" destId="{CED51490-DA36-4AAC-BF43-4DF2DD701CA7}" srcOrd="0" destOrd="0" parTransId="{87305A98-DD6D-4788-ACA9-61C959EB2E57}" sibTransId="{38F7C2A0-4CED-4BEF-8BC8-F83CCB55DC01}"/>
    <dgm:cxn modelId="{8BBA79A3-F2AB-47BD-974E-181BC3B03293}" type="presOf" srcId="{87305A98-DD6D-4788-ACA9-61C959EB2E57}" destId="{AD3D45B6-18A1-4F07-BA8E-2881A5A5EB6C}" srcOrd="1" destOrd="0" presId="urn:microsoft.com/office/officeart/2005/8/layout/radial1"/>
    <dgm:cxn modelId="{F8C78C4C-F18A-4922-A68F-46F76717E7B8}" type="presOf" srcId="{DBEB68EE-0C68-4EB7-9E88-77E71AAC1446}" destId="{8FAD4E1F-20DF-4F3B-A7C8-85F86ABE9659}" srcOrd="1" destOrd="0" presId="urn:microsoft.com/office/officeart/2005/8/layout/radial1"/>
    <dgm:cxn modelId="{135904B1-41AF-4CEF-ADD1-ECD9D5E4C542}" type="presOf" srcId="{68DB5C14-05D5-46BC-ACF9-75ABCD4E71E1}" destId="{CD2E7834-0DF9-43A1-B020-19A961385151}" srcOrd="1" destOrd="0" presId="urn:microsoft.com/office/officeart/2005/8/layout/radial1"/>
    <dgm:cxn modelId="{CEE38152-8EBD-468F-94FC-76AC97B91545}" srcId="{5A35D981-6714-41F8-B434-0AD46139515A}" destId="{0F68812A-DE8D-4B30-B988-6C495932A9E1}" srcOrd="0" destOrd="0" parTransId="{0B5972D8-0B37-4090-B5A2-F4AAEF0620AC}" sibTransId="{79D8D39B-2D2E-41B3-98DB-258D36A205BE}"/>
    <dgm:cxn modelId="{E469EEBF-97A1-48B1-9C09-F9860E963CE8}" type="presOf" srcId="{DBEB68EE-0C68-4EB7-9E88-77E71AAC1446}" destId="{87D93F56-7DD7-4551-9F65-16E144DE3C18}" srcOrd="0" destOrd="0" presId="urn:microsoft.com/office/officeart/2005/8/layout/radial1"/>
    <dgm:cxn modelId="{436EB716-F013-4BA1-ABC0-41C9CA91DFA4}" type="presOf" srcId="{CED51490-DA36-4AAC-BF43-4DF2DD701CA7}" destId="{1CCC0B99-3E71-4430-856D-39BE5666109F}" srcOrd="0" destOrd="0" presId="urn:microsoft.com/office/officeart/2005/8/layout/radial1"/>
    <dgm:cxn modelId="{701A97BA-9D6F-46E9-B806-43E005ACCD53}" srcId="{0F68812A-DE8D-4B30-B988-6C495932A9E1}" destId="{8100B852-F4A2-487B-84FA-1431986893EE}" srcOrd="2" destOrd="0" parTransId="{DBEB68EE-0C68-4EB7-9E88-77E71AAC1446}" sibTransId="{76AC4567-65D6-4166-923F-E938B425EFAB}"/>
    <dgm:cxn modelId="{FDEF7BEE-5993-410A-99D1-D519DF2B1626}" type="presOf" srcId="{87305A98-DD6D-4788-ACA9-61C959EB2E57}" destId="{21B2EFAD-1EEE-4A19-9FC2-EE2F2F76410D}" srcOrd="0" destOrd="0" presId="urn:microsoft.com/office/officeart/2005/8/layout/radial1"/>
    <dgm:cxn modelId="{FB5C9670-D438-4F55-A94A-E06B5FB2EA65}" type="presParOf" srcId="{845907A5-4E38-448A-AB5B-78B7B12C8EB5}" destId="{3BCC0AA6-1224-472B-AD47-B794CE0E14F2}" srcOrd="0" destOrd="0" presId="urn:microsoft.com/office/officeart/2005/8/layout/radial1"/>
    <dgm:cxn modelId="{2BEE151C-401E-407C-9E91-C92DF660FFEF}" type="presParOf" srcId="{845907A5-4E38-448A-AB5B-78B7B12C8EB5}" destId="{21B2EFAD-1EEE-4A19-9FC2-EE2F2F76410D}" srcOrd="1" destOrd="0" presId="urn:microsoft.com/office/officeart/2005/8/layout/radial1"/>
    <dgm:cxn modelId="{1343D63A-7386-454E-8620-67D912102417}" type="presParOf" srcId="{21B2EFAD-1EEE-4A19-9FC2-EE2F2F76410D}" destId="{AD3D45B6-18A1-4F07-BA8E-2881A5A5EB6C}" srcOrd="0" destOrd="0" presId="urn:microsoft.com/office/officeart/2005/8/layout/radial1"/>
    <dgm:cxn modelId="{82188AE9-C1DB-4AB2-9112-A5D39C014EDE}" type="presParOf" srcId="{845907A5-4E38-448A-AB5B-78B7B12C8EB5}" destId="{1CCC0B99-3E71-4430-856D-39BE5666109F}" srcOrd="2" destOrd="0" presId="urn:microsoft.com/office/officeart/2005/8/layout/radial1"/>
    <dgm:cxn modelId="{E127266E-2284-4018-9725-1DB7B7BE76DA}" type="presParOf" srcId="{845907A5-4E38-448A-AB5B-78B7B12C8EB5}" destId="{C088A6BD-A520-4303-866A-3021DE4C30AB}" srcOrd="3" destOrd="0" presId="urn:microsoft.com/office/officeart/2005/8/layout/radial1"/>
    <dgm:cxn modelId="{B64CF433-901D-4EB5-B82F-46DDD7196BAA}" type="presParOf" srcId="{C088A6BD-A520-4303-866A-3021DE4C30AB}" destId="{CD2E7834-0DF9-43A1-B020-19A961385151}" srcOrd="0" destOrd="0" presId="urn:microsoft.com/office/officeart/2005/8/layout/radial1"/>
    <dgm:cxn modelId="{9FE9D226-620F-4D33-8386-95A8E1A25136}" type="presParOf" srcId="{845907A5-4E38-448A-AB5B-78B7B12C8EB5}" destId="{F060E1CE-B29C-4E84-9CE1-7BEDFD4EB844}" srcOrd="4" destOrd="0" presId="urn:microsoft.com/office/officeart/2005/8/layout/radial1"/>
    <dgm:cxn modelId="{4CD51804-80BD-438A-BC36-09A4F643F67A}" type="presParOf" srcId="{845907A5-4E38-448A-AB5B-78B7B12C8EB5}" destId="{87D93F56-7DD7-4551-9F65-16E144DE3C18}" srcOrd="5" destOrd="0" presId="urn:microsoft.com/office/officeart/2005/8/layout/radial1"/>
    <dgm:cxn modelId="{F0EA98A7-F75C-4B71-8176-44F5429C5B38}" type="presParOf" srcId="{87D93F56-7DD7-4551-9F65-16E144DE3C18}" destId="{8FAD4E1F-20DF-4F3B-A7C8-85F86ABE9659}" srcOrd="0" destOrd="0" presId="urn:microsoft.com/office/officeart/2005/8/layout/radial1"/>
    <dgm:cxn modelId="{3BC7E865-8C11-4B6E-A7DB-972A392DF017}" type="presParOf" srcId="{845907A5-4E38-448A-AB5B-78B7B12C8EB5}" destId="{D29BCEF3-7831-4D50-8E05-7C78DEE68DAF}"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1058DD86-5AA7-4C71-A732-ACE61E7606C6}" type="presOf" srcId="{E4BCB6BB-D685-4356-800C-571EB6280F0E}" destId="{9B1CEACE-12C1-4E19-BC9B-F2007749239B}" srcOrd="0" destOrd="0" presId="urn:microsoft.com/office/officeart/2005/8/layout/process2"/>
    <dgm:cxn modelId="{E58CEFA1-CA66-4323-99EE-0064852C776A}" type="presOf" srcId="{00A8C860-C1DF-45E9-8054-9A4EFD710E56}" destId="{62FB4B6D-6365-4FA1-84A9-FB0D939BFFE3}" srcOrd="0" destOrd="0" presId="urn:microsoft.com/office/officeart/2005/8/layout/process2"/>
    <dgm:cxn modelId="{CB37291B-733D-45B0-B240-FB02683C43E5}" type="presOf" srcId="{B5BB3B02-06CC-4149-B5ED-26AAC6933AF4}" destId="{ED11B7E8-7BAD-4554-9204-B0D78EE8E7E3}" srcOrd="0" destOrd="0" presId="urn:microsoft.com/office/officeart/2005/8/layout/process2"/>
    <dgm:cxn modelId="{308C254F-5436-4D5E-9C90-258D158129AA}" type="presOf" srcId="{16432E35-BCDE-4EC0-9053-74150D8746BD}" destId="{B31EEDEE-8108-406E-A800-18B5A64916B7}" srcOrd="0" destOrd="0" presId="urn:microsoft.com/office/officeart/2005/8/layout/process2"/>
    <dgm:cxn modelId="{CD4E9EC0-6074-4D19-888F-C44FE6A41F59}" type="presOf" srcId="{E9878239-6E71-43F0-ADA1-E92AD4AB5D1D}" destId="{DCE03F17-CD84-4EFE-B66E-6B42D792890B}"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FDDAD126-224D-46F1-88A7-2B75A4AC5DF9}" type="presOf" srcId="{0B77A3E0-BE57-469D-B7CE-0956DE9972AA}" destId="{B84A0D4A-A8CD-440C-9AE9-327EFFC809EE}" srcOrd="0" destOrd="0" presId="urn:microsoft.com/office/officeart/2005/8/layout/process2"/>
    <dgm:cxn modelId="{7DE15F33-0349-4D4E-8C4B-21CBF265D231}" type="presOf" srcId="{0B77A3E0-BE57-469D-B7CE-0956DE9972AA}" destId="{9B8AC54C-6F90-4095-935C-E7DD9411D4C0}" srcOrd="1" destOrd="0" presId="urn:microsoft.com/office/officeart/2005/8/layout/process2"/>
    <dgm:cxn modelId="{FF2338B7-210C-4194-BF81-2438AC25FD5B}" type="presOf" srcId="{E9878239-6E71-43F0-ADA1-E92AD4AB5D1D}" destId="{7047B67C-1F4D-485D-8943-55D62503ABC2}" srcOrd="1" destOrd="0" presId="urn:microsoft.com/office/officeart/2005/8/layout/process2"/>
    <dgm:cxn modelId="{8E0EC41F-C181-4744-A7E0-379656FFDF58}" type="presOf" srcId="{AE65DDA0-BF4F-4EC6-BCE5-42973B7842F1}" destId="{65F41CA7-6A10-4773-B602-485F2AA41B71}" srcOrd="0" destOrd="0" presId="urn:microsoft.com/office/officeart/2005/8/layout/process2"/>
    <dgm:cxn modelId="{CA009659-87E4-4313-9679-A3E851AD3070}" type="presOf" srcId="{DA85FDD7-1675-4060-91F4-EEDC0633CA13}" destId="{00BB0915-5BC5-4668-8C3B-7C3EA063C131}" srcOrd="0" destOrd="0" presId="urn:microsoft.com/office/officeart/2005/8/layout/process2"/>
    <dgm:cxn modelId="{72C20731-F312-4E69-BAC4-181C8EBFAB8E}" type="presOf" srcId="{AE65DDA0-BF4F-4EC6-BCE5-42973B7842F1}" destId="{B4A4EAB2-E049-428C-BBE3-0738A86E1D74}" srcOrd="1"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DCE64F03-5C15-4C8A-A04E-CF5F5E45E4DA}" srcId="{16432E35-BCDE-4EC0-9053-74150D8746BD}" destId="{E4BCB6BB-D685-4356-800C-571EB6280F0E}" srcOrd="2" destOrd="0" parTransId="{EAF88E59-BAC7-40CD-87D1-1DF330C7AAE6}" sibTransId="{B5BB3B02-06CC-4149-B5ED-26AAC6933AF4}"/>
    <dgm:cxn modelId="{4C215883-FC02-4230-AB62-EFF57147A7A4}" srcId="{16432E35-BCDE-4EC0-9053-74150D8746BD}" destId="{00A8C860-C1DF-45E9-8054-9A4EFD710E56}" srcOrd="1" destOrd="0" parTransId="{2D6404B2-D759-45B9-900A-86A992415D05}" sibTransId="{E9878239-6E71-43F0-ADA1-E92AD4AB5D1D}"/>
    <dgm:cxn modelId="{707A28E2-F6DA-4639-BEDA-BF27E9E291B7}" type="presOf" srcId="{B5BB3B02-06CC-4149-B5ED-26AAC6933AF4}" destId="{541F9760-59AD-4815-84A3-A765CEAF828B}" srcOrd="1" destOrd="0" presId="urn:microsoft.com/office/officeart/2005/8/layout/process2"/>
    <dgm:cxn modelId="{CA019DF5-6C7D-418B-9033-72618D2F2E99}" type="presOf" srcId="{FA27738F-01C6-4BAF-9739-79CEE97260A0}" destId="{AE06EEA3-B618-4263-8472-E8E42EA02CBD}" srcOrd="0" destOrd="0" presId="urn:microsoft.com/office/officeart/2005/8/layout/process2"/>
    <dgm:cxn modelId="{D45D358A-19ED-492A-A868-7BEA3D775536}" type="presOf" srcId="{2E0FE500-CF32-4491-A8B0-71B52E28FDAD}" destId="{B6B05054-D108-4BB8-A952-E029B3C328D8}"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75B5E8A8-2B34-4676-A5A6-F26D4F0E7A25}" type="presParOf" srcId="{B31EEDEE-8108-406E-A800-18B5A64916B7}" destId="{00BB0915-5BC5-4668-8C3B-7C3EA063C131}" srcOrd="0" destOrd="0" presId="urn:microsoft.com/office/officeart/2005/8/layout/process2"/>
    <dgm:cxn modelId="{EF7C341C-D55C-4181-B3A2-BA2E21C268C9}" type="presParOf" srcId="{B31EEDEE-8108-406E-A800-18B5A64916B7}" destId="{65F41CA7-6A10-4773-B602-485F2AA41B71}" srcOrd="1" destOrd="0" presId="urn:microsoft.com/office/officeart/2005/8/layout/process2"/>
    <dgm:cxn modelId="{B055FA47-3CA1-47FC-AF23-14FA3DF37781}" type="presParOf" srcId="{65F41CA7-6A10-4773-B602-485F2AA41B71}" destId="{B4A4EAB2-E049-428C-BBE3-0738A86E1D74}" srcOrd="0" destOrd="0" presId="urn:microsoft.com/office/officeart/2005/8/layout/process2"/>
    <dgm:cxn modelId="{AF5B8BEE-B561-4F3F-A680-64EC9E4080CE}" type="presParOf" srcId="{B31EEDEE-8108-406E-A800-18B5A64916B7}" destId="{62FB4B6D-6365-4FA1-84A9-FB0D939BFFE3}" srcOrd="2" destOrd="0" presId="urn:microsoft.com/office/officeart/2005/8/layout/process2"/>
    <dgm:cxn modelId="{F353B4FE-342D-402E-95C7-2A0BAE990856}" type="presParOf" srcId="{B31EEDEE-8108-406E-A800-18B5A64916B7}" destId="{DCE03F17-CD84-4EFE-B66E-6B42D792890B}" srcOrd="3" destOrd="0" presId="urn:microsoft.com/office/officeart/2005/8/layout/process2"/>
    <dgm:cxn modelId="{F1026AAE-97C5-492B-AEED-9F4E3F04906C}" type="presParOf" srcId="{DCE03F17-CD84-4EFE-B66E-6B42D792890B}" destId="{7047B67C-1F4D-485D-8943-55D62503ABC2}" srcOrd="0" destOrd="0" presId="urn:microsoft.com/office/officeart/2005/8/layout/process2"/>
    <dgm:cxn modelId="{A9EF84AD-7A14-46A3-8A85-8AC288E0D619}" type="presParOf" srcId="{B31EEDEE-8108-406E-A800-18B5A64916B7}" destId="{9B1CEACE-12C1-4E19-BC9B-F2007749239B}" srcOrd="4" destOrd="0" presId="urn:microsoft.com/office/officeart/2005/8/layout/process2"/>
    <dgm:cxn modelId="{C53214CB-159B-4B2E-9D4D-31760EB700D4}" type="presParOf" srcId="{B31EEDEE-8108-406E-A800-18B5A64916B7}" destId="{ED11B7E8-7BAD-4554-9204-B0D78EE8E7E3}" srcOrd="5" destOrd="0" presId="urn:microsoft.com/office/officeart/2005/8/layout/process2"/>
    <dgm:cxn modelId="{604EF985-8DCA-4A16-A81A-C57D5B8DF36D}" type="presParOf" srcId="{ED11B7E8-7BAD-4554-9204-B0D78EE8E7E3}" destId="{541F9760-59AD-4815-84A3-A765CEAF828B}" srcOrd="0" destOrd="0" presId="urn:microsoft.com/office/officeart/2005/8/layout/process2"/>
    <dgm:cxn modelId="{BA3CAD9C-31F2-40D3-92E2-6F03D374CD0C}" type="presParOf" srcId="{B31EEDEE-8108-406E-A800-18B5A64916B7}" destId="{B6B05054-D108-4BB8-A952-E029B3C328D8}" srcOrd="6" destOrd="0" presId="urn:microsoft.com/office/officeart/2005/8/layout/process2"/>
    <dgm:cxn modelId="{86492275-295F-4A2E-A40D-F57B1A1BCA24}" type="presParOf" srcId="{B31EEDEE-8108-406E-A800-18B5A64916B7}" destId="{B84A0D4A-A8CD-440C-9AE9-327EFFC809EE}" srcOrd="7" destOrd="0" presId="urn:microsoft.com/office/officeart/2005/8/layout/process2"/>
    <dgm:cxn modelId="{4D92F069-647E-4FD1-A935-EC3916B8EF71}" type="presParOf" srcId="{B84A0D4A-A8CD-440C-9AE9-327EFFC809EE}" destId="{9B8AC54C-6F90-4095-935C-E7DD9411D4C0}" srcOrd="0" destOrd="0" presId="urn:microsoft.com/office/officeart/2005/8/layout/process2"/>
    <dgm:cxn modelId="{EFAFFBA2-BBED-4B5F-A142-07151F9F2284}"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1ED14844-8B2C-4FAB-BEAB-8200809AA7CF}" type="doc">
      <dgm:prSet loTypeId="urn:microsoft.com/office/officeart/2005/8/layout/vList5" loCatId="list" qsTypeId="urn:microsoft.com/office/officeart/2005/8/quickstyle/simple5" qsCatId="simple" csTypeId="urn:microsoft.com/office/officeart/2005/8/colors/accent6_3" csCatId="accent6" phldr="1"/>
      <dgm:spPr/>
      <dgm:t>
        <a:bodyPr/>
        <a:lstStyle/>
        <a:p>
          <a:endParaRPr lang="en-US"/>
        </a:p>
      </dgm:t>
    </dgm:pt>
    <dgm:pt modelId="{DB97ABDF-F541-4CD9-818F-F22F2C99BF6C}">
      <dgm:prSet phldrT="[Text]" custT="1"/>
      <dgm:spPr/>
      <dgm:t>
        <a:bodyPr/>
        <a:lstStyle/>
        <a:p>
          <a:pPr rtl="1"/>
          <a:r>
            <a:rPr lang="fa-IR" sz="2800" b="1" dirty="0" smtClean="0">
              <a:cs typeface="B Nazanin" panose="00000400000000000000" pitchFamily="2" charset="-78"/>
            </a:rPr>
            <a:t>فضای اول: برخورد اجتماعي افراد با انگيزه‌هاي مختلف</a:t>
          </a:r>
          <a:endParaRPr lang="en-US" sz="2800" b="1" dirty="0">
            <a:cs typeface="B Nazanin" panose="00000400000000000000" pitchFamily="2" charset="-78"/>
          </a:endParaRPr>
        </a:p>
      </dgm:t>
    </dgm:pt>
    <dgm:pt modelId="{08BC9355-F654-4BCB-A805-514D9B46B08F}" type="parTrans" cxnId="{6E8A3F73-D5A9-4E99-865A-693FDD3BA98D}">
      <dgm:prSet/>
      <dgm:spPr/>
      <dgm:t>
        <a:bodyPr/>
        <a:lstStyle/>
        <a:p>
          <a:pPr rtl="1"/>
          <a:endParaRPr lang="en-US" sz="1800">
            <a:cs typeface="B Nazanin" panose="00000400000000000000" pitchFamily="2" charset="-78"/>
          </a:endParaRPr>
        </a:p>
      </dgm:t>
    </dgm:pt>
    <dgm:pt modelId="{07DEE970-7918-4AFC-8DC4-B4B89ED2F129}" type="sibTrans" cxnId="{6E8A3F73-D5A9-4E99-865A-693FDD3BA98D}">
      <dgm:prSet/>
      <dgm:spPr/>
      <dgm:t>
        <a:bodyPr/>
        <a:lstStyle/>
        <a:p>
          <a:pPr rtl="1"/>
          <a:endParaRPr lang="en-US" sz="1800">
            <a:cs typeface="B Nazanin" panose="00000400000000000000" pitchFamily="2" charset="-78"/>
          </a:endParaRPr>
        </a:p>
      </dgm:t>
    </dgm:pt>
    <dgm:pt modelId="{119D3AD8-86EB-4AF8-A692-B706D58717E8}">
      <dgm:prSet phldrT="[Text]" custT="1"/>
      <dgm:spPr/>
      <dgm:t>
        <a:bodyPr/>
        <a:lstStyle/>
        <a:p>
          <a:pPr marL="0" rtl="1">
            <a:spcAft>
              <a:spcPts val="0"/>
            </a:spcAft>
          </a:pPr>
          <a:r>
            <a:rPr lang="fa-IR" sz="2000" b="1" dirty="0" smtClean="0">
              <a:solidFill>
                <a:srgbClr val="0070C0"/>
              </a:solidFill>
              <a:cs typeface="B Nazanin" panose="00000400000000000000" pitchFamily="2" charset="-78"/>
            </a:rPr>
            <a:t>عَبَسَ وَ تَوَلَّى أَن جاءَهُ الأَعمى‏ وَ ما يُدريكَ لَعَلَّهُ يَزَّكَّى أَو يَذَّكَّرُ فَتَنفَعَهُ الذِّكرى‏:</a:t>
          </a:r>
          <a:endParaRPr lang="en-US" sz="2000" b="1" dirty="0">
            <a:solidFill>
              <a:srgbClr val="0070C0"/>
            </a:solidFill>
            <a:cs typeface="B Nazanin" panose="00000400000000000000" pitchFamily="2" charset="-78"/>
          </a:endParaRPr>
        </a:p>
      </dgm:t>
    </dgm:pt>
    <dgm:pt modelId="{150F1FED-360E-40D5-B2E1-40587090F017}" type="parTrans" cxnId="{311F1581-625C-4114-8B1A-14CDFA1F6111}">
      <dgm:prSet/>
      <dgm:spPr/>
      <dgm:t>
        <a:bodyPr/>
        <a:lstStyle/>
        <a:p>
          <a:pPr rtl="1"/>
          <a:endParaRPr lang="en-US" sz="1800">
            <a:cs typeface="B Nazanin" panose="00000400000000000000" pitchFamily="2" charset="-78"/>
          </a:endParaRPr>
        </a:p>
      </dgm:t>
    </dgm:pt>
    <dgm:pt modelId="{FFEE7502-79C4-4C62-AA6B-E6FC1B11DF79}" type="sibTrans" cxnId="{311F1581-625C-4114-8B1A-14CDFA1F6111}">
      <dgm:prSet/>
      <dgm:spPr/>
      <dgm:t>
        <a:bodyPr/>
        <a:lstStyle/>
        <a:p>
          <a:pPr rtl="1"/>
          <a:endParaRPr lang="en-US" sz="1800">
            <a:cs typeface="B Nazanin" panose="00000400000000000000" pitchFamily="2" charset="-78"/>
          </a:endParaRPr>
        </a:p>
      </dgm:t>
    </dgm:pt>
    <dgm:pt modelId="{26EE6AB0-4D1F-4EF4-AB71-BC5EDF640A21}">
      <dgm:prSet custT="1"/>
      <dgm:spPr/>
      <dgm:t>
        <a:bodyPr/>
        <a:lstStyle/>
        <a:p>
          <a:pPr marL="0" rtl="1">
            <a:spcAft>
              <a:spcPts val="0"/>
            </a:spcAft>
          </a:pPr>
          <a:r>
            <a:rPr lang="fa-IR" sz="1800" dirty="0" smtClean="0">
              <a:cs typeface="B Nazanin" panose="00000400000000000000" pitchFamily="2" charset="-78"/>
            </a:rPr>
            <a:t>به صرف ظاهر كسي كه داراي ناتواني‌هايي است و به پيامبر صلی الله عليه و آله و قرآن رجوع كرده نمي‌توان حكم به ناتواني وي كرد. </a:t>
          </a:r>
          <a:endParaRPr lang="en-US" sz="1800" dirty="0">
            <a:cs typeface="B Nazanin" panose="00000400000000000000" pitchFamily="2" charset="-78"/>
          </a:endParaRPr>
        </a:p>
      </dgm:t>
    </dgm:pt>
    <dgm:pt modelId="{4EDB978C-B2CD-4EC9-8F13-5D2BB38EE198}" type="parTrans" cxnId="{8C1F6243-34A4-414B-9A66-131E1DF5272C}">
      <dgm:prSet/>
      <dgm:spPr/>
      <dgm:t>
        <a:bodyPr/>
        <a:lstStyle/>
        <a:p>
          <a:pPr rtl="1"/>
          <a:endParaRPr lang="en-US"/>
        </a:p>
      </dgm:t>
    </dgm:pt>
    <dgm:pt modelId="{E086F344-9866-4CA4-883C-B6E20D550B14}" type="sibTrans" cxnId="{8C1F6243-34A4-414B-9A66-131E1DF5272C}">
      <dgm:prSet/>
      <dgm:spPr/>
      <dgm:t>
        <a:bodyPr/>
        <a:lstStyle/>
        <a:p>
          <a:pPr rtl="1"/>
          <a:endParaRPr lang="en-US"/>
        </a:p>
      </dgm:t>
    </dgm:pt>
    <dgm:pt modelId="{DA9B3BC9-FABE-4CE3-BCBA-564F92C476D4}">
      <dgm:prSet custT="1"/>
      <dgm:spPr/>
      <dgm:t>
        <a:bodyPr/>
        <a:lstStyle/>
        <a:p>
          <a:pPr marL="0" rtl="1">
            <a:spcAft>
              <a:spcPts val="0"/>
            </a:spcAft>
          </a:pPr>
          <a:r>
            <a:rPr lang="fa-IR" sz="1800" dirty="0" smtClean="0">
              <a:cs typeface="B Nazanin" panose="00000400000000000000" pitchFamily="2" charset="-78"/>
            </a:rPr>
            <a:t>معيار هدايت شدگي افراد و نفعي كه از هدايت مي‌برند براي انسان قابل محاسبه نيست. </a:t>
          </a:r>
          <a:endParaRPr lang="en-US" sz="1800" dirty="0">
            <a:cs typeface="B Nazanin" panose="00000400000000000000" pitchFamily="2" charset="-78"/>
          </a:endParaRPr>
        </a:p>
      </dgm:t>
    </dgm:pt>
    <dgm:pt modelId="{DC4AFAEB-12B2-4A25-A7F5-058806E2BDFE}" type="parTrans" cxnId="{9B4B73F9-6B43-4261-9512-AD03249A4C56}">
      <dgm:prSet/>
      <dgm:spPr/>
      <dgm:t>
        <a:bodyPr/>
        <a:lstStyle/>
        <a:p>
          <a:pPr rtl="1"/>
          <a:endParaRPr lang="en-US"/>
        </a:p>
      </dgm:t>
    </dgm:pt>
    <dgm:pt modelId="{389FE0A6-DB67-449E-B911-C98F30F15D08}" type="sibTrans" cxnId="{9B4B73F9-6B43-4261-9512-AD03249A4C56}">
      <dgm:prSet/>
      <dgm:spPr/>
      <dgm:t>
        <a:bodyPr/>
        <a:lstStyle/>
        <a:p>
          <a:pPr rtl="1"/>
          <a:endParaRPr lang="en-US"/>
        </a:p>
      </dgm:t>
    </dgm:pt>
    <dgm:pt modelId="{6D70032F-DBDD-46AB-8891-E4E3D21A9BF2}">
      <dgm:prSet custT="1"/>
      <dgm:spPr/>
      <dgm:t>
        <a:bodyPr/>
        <a:lstStyle/>
        <a:p>
          <a:pPr marL="0" rtl="1">
            <a:spcAft>
              <a:spcPts val="0"/>
            </a:spcAft>
          </a:pPr>
          <a:r>
            <a:rPr lang="fa-IR" sz="1800" dirty="0" smtClean="0">
              <a:cs typeface="B Nazanin" panose="00000400000000000000" pitchFamily="2" charset="-78"/>
            </a:rPr>
            <a:t>ميل به هدايت را از ميل به تزكيه و ذكر مي‌توان متوجه شد.  </a:t>
          </a:r>
          <a:endParaRPr lang="en-US" sz="1800" dirty="0">
            <a:cs typeface="B Nazanin" panose="00000400000000000000" pitchFamily="2" charset="-78"/>
          </a:endParaRPr>
        </a:p>
      </dgm:t>
    </dgm:pt>
    <dgm:pt modelId="{45CDFADF-D2DC-4D79-B01E-2012D338094F}" type="parTrans" cxnId="{3BA49A4D-1306-4DD7-922E-0125C8A3293E}">
      <dgm:prSet/>
      <dgm:spPr/>
      <dgm:t>
        <a:bodyPr/>
        <a:lstStyle/>
        <a:p>
          <a:pPr rtl="1"/>
          <a:endParaRPr lang="en-US"/>
        </a:p>
      </dgm:t>
    </dgm:pt>
    <dgm:pt modelId="{7FE9D929-EC2E-4297-9D4E-A76CEFABA01F}" type="sibTrans" cxnId="{3BA49A4D-1306-4DD7-922E-0125C8A3293E}">
      <dgm:prSet/>
      <dgm:spPr/>
      <dgm:t>
        <a:bodyPr/>
        <a:lstStyle/>
        <a:p>
          <a:pPr rtl="1"/>
          <a:endParaRPr lang="en-US"/>
        </a:p>
      </dgm:t>
    </dgm:pt>
    <dgm:pt modelId="{110E80EC-E21E-40F9-A4C8-6FC065E05D1D}">
      <dgm:prSet custT="1"/>
      <dgm:spPr/>
      <dgm:t>
        <a:bodyPr/>
        <a:lstStyle/>
        <a:p>
          <a:pPr marL="0" rtl="1">
            <a:spcAft>
              <a:spcPts val="0"/>
            </a:spcAft>
          </a:pPr>
          <a:r>
            <a:rPr lang="en-US" sz="1800" dirty="0" smtClean="0">
              <a:cs typeface="B Nazanin" panose="00000400000000000000" pitchFamily="2" charset="-78"/>
            </a:rPr>
            <a:t>............</a:t>
          </a:r>
          <a:endParaRPr lang="en-US" sz="1800" dirty="0">
            <a:cs typeface="B Nazanin" panose="00000400000000000000" pitchFamily="2" charset="-78"/>
          </a:endParaRPr>
        </a:p>
      </dgm:t>
    </dgm:pt>
    <dgm:pt modelId="{D86AC830-3170-4D65-AE9B-E02F03FFBA77}" type="parTrans" cxnId="{C021C6F8-2EBC-45C2-B800-431E673EBFBB}">
      <dgm:prSet/>
      <dgm:spPr/>
      <dgm:t>
        <a:bodyPr/>
        <a:lstStyle/>
        <a:p>
          <a:pPr rtl="1"/>
          <a:endParaRPr lang="en-US"/>
        </a:p>
      </dgm:t>
    </dgm:pt>
    <dgm:pt modelId="{A66AE143-189A-4452-AAAF-8DD64F4F8D35}" type="sibTrans" cxnId="{C021C6F8-2EBC-45C2-B800-431E673EBFBB}">
      <dgm:prSet/>
      <dgm:spPr/>
      <dgm:t>
        <a:bodyPr/>
        <a:lstStyle/>
        <a:p>
          <a:pPr rtl="1"/>
          <a:endParaRPr lang="en-US"/>
        </a:p>
      </dgm:t>
    </dgm:pt>
    <dgm:pt modelId="{7A1C468C-873A-431A-A5C6-4A72BF609383}">
      <dgm:prSet custT="1"/>
      <dgm:spPr/>
      <dgm:t>
        <a:bodyPr/>
        <a:lstStyle/>
        <a:p>
          <a:pPr marL="0" rtl="1">
            <a:spcAft>
              <a:spcPts val="0"/>
            </a:spcAft>
          </a:pPr>
          <a:r>
            <a:rPr lang="fa-IR" sz="2000" b="1" dirty="0" smtClean="0">
              <a:solidFill>
                <a:srgbClr val="0070C0"/>
              </a:solidFill>
              <a:cs typeface="B Nazanin" panose="00000400000000000000" pitchFamily="2" charset="-78"/>
            </a:rPr>
            <a:t>أَمَّا مَنِ استَغنى‏ فَأَنتَ لَهُ تَصَدَّى وَ ما عَلَيكَ أَلاَّ يَزَّكَّى وَ أَمَّا مَن جاءَكَ يَسعى‏ وَ هُوَ يَخشى‏ فَأَنتَ عَنهُ تَلَهَّى:	</a:t>
          </a:r>
          <a:endParaRPr lang="en-US" sz="2000" b="1" dirty="0">
            <a:solidFill>
              <a:srgbClr val="0070C0"/>
            </a:solidFill>
            <a:cs typeface="B Nazanin" panose="00000400000000000000" pitchFamily="2" charset="-78"/>
          </a:endParaRPr>
        </a:p>
      </dgm:t>
    </dgm:pt>
    <dgm:pt modelId="{B2901605-252B-417F-8851-34781AEF240A}" type="parTrans" cxnId="{AFA860EA-1866-488E-A785-395EC7AA91A0}">
      <dgm:prSet/>
      <dgm:spPr/>
      <dgm:t>
        <a:bodyPr/>
        <a:lstStyle/>
        <a:p>
          <a:pPr rtl="1"/>
          <a:endParaRPr lang="en-US"/>
        </a:p>
      </dgm:t>
    </dgm:pt>
    <dgm:pt modelId="{B33CD715-5AFA-45C0-8AD6-5010C54C57EB}" type="sibTrans" cxnId="{AFA860EA-1866-488E-A785-395EC7AA91A0}">
      <dgm:prSet/>
      <dgm:spPr/>
      <dgm:t>
        <a:bodyPr/>
        <a:lstStyle/>
        <a:p>
          <a:pPr rtl="1"/>
          <a:endParaRPr lang="en-US"/>
        </a:p>
      </dgm:t>
    </dgm:pt>
    <dgm:pt modelId="{42100F2C-5B2B-4EFC-84CB-1D9FB83916B1}">
      <dgm:prSet custT="1"/>
      <dgm:spPr/>
      <dgm:t>
        <a:bodyPr/>
        <a:lstStyle/>
        <a:p>
          <a:pPr marL="0" rtl="1">
            <a:spcAft>
              <a:spcPts val="0"/>
            </a:spcAft>
          </a:pPr>
          <a:r>
            <a:rPr lang="fa-IR" sz="1800" dirty="0" smtClean="0">
              <a:cs typeface="B Nazanin" panose="00000400000000000000" pitchFamily="2" charset="-78"/>
            </a:rPr>
            <a:t>استغنا و بينيازي به هدايت را از ميل به تزكيه نشدن ميتوان يافت.</a:t>
          </a:r>
          <a:endParaRPr lang="en-US" sz="1800" dirty="0">
            <a:cs typeface="B Nazanin" panose="00000400000000000000" pitchFamily="2" charset="-78"/>
          </a:endParaRPr>
        </a:p>
      </dgm:t>
    </dgm:pt>
    <dgm:pt modelId="{A9C4EADE-68CD-44D6-83DD-A32B23CE369E}" type="parTrans" cxnId="{0E86B65E-E5A1-4762-AA3F-474DEB94BAC5}">
      <dgm:prSet/>
      <dgm:spPr/>
      <dgm:t>
        <a:bodyPr/>
        <a:lstStyle/>
        <a:p>
          <a:pPr rtl="1"/>
          <a:endParaRPr lang="en-US"/>
        </a:p>
      </dgm:t>
    </dgm:pt>
    <dgm:pt modelId="{399CCF76-8496-4C35-B3C3-D84658D53410}" type="sibTrans" cxnId="{0E86B65E-E5A1-4762-AA3F-474DEB94BAC5}">
      <dgm:prSet/>
      <dgm:spPr/>
      <dgm:t>
        <a:bodyPr/>
        <a:lstStyle/>
        <a:p>
          <a:pPr rtl="1"/>
          <a:endParaRPr lang="en-US"/>
        </a:p>
      </dgm:t>
    </dgm:pt>
    <dgm:pt modelId="{DEC81F5B-1B65-431E-B826-EF3C7ABD8505}">
      <dgm:prSet custT="1"/>
      <dgm:spPr/>
      <dgm:t>
        <a:bodyPr/>
        <a:lstStyle/>
        <a:p>
          <a:pPr marL="0" rtl="1">
            <a:spcAft>
              <a:spcPts val="0"/>
            </a:spcAft>
          </a:pPr>
          <a:r>
            <a:rPr lang="fa-IR" sz="1800" dirty="0" smtClean="0">
              <a:cs typeface="B Nazanin" panose="00000400000000000000" pitchFamily="2" charset="-78"/>
            </a:rPr>
            <a:t>ميل به تزكيه را از سعي و خشيت فرد ميتوان متوجه شد.</a:t>
          </a:r>
          <a:endParaRPr lang="en-US" sz="1800" dirty="0">
            <a:cs typeface="B Nazanin" panose="00000400000000000000" pitchFamily="2" charset="-78"/>
          </a:endParaRPr>
        </a:p>
      </dgm:t>
    </dgm:pt>
    <dgm:pt modelId="{1AA8D0E4-10FB-4E84-A0B8-BEFFA5E4F829}" type="parTrans" cxnId="{C1094587-9A04-4882-B1D2-9C047BEB93B6}">
      <dgm:prSet/>
      <dgm:spPr/>
      <dgm:t>
        <a:bodyPr/>
        <a:lstStyle/>
        <a:p>
          <a:pPr rtl="1"/>
          <a:endParaRPr lang="en-US"/>
        </a:p>
      </dgm:t>
    </dgm:pt>
    <dgm:pt modelId="{C6272C3D-4AF7-40D4-BEE3-0BDF757C6984}" type="sibTrans" cxnId="{C1094587-9A04-4882-B1D2-9C047BEB93B6}">
      <dgm:prSet/>
      <dgm:spPr/>
      <dgm:t>
        <a:bodyPr/>
        <a:lstStyle/>
        <a:p>
          <a:pPr rtl="1"/>
          <a:endParaRPr lang="en-US"/>
        </a:p>
      </dgm:t>
    </dgm:pt>
    <dgm:pt modelId="{7ED10464-1801-488B-8636-5C9F84CA1AB0}">
      <dgm:prSet custT="1"/>
      <dgm:spPr/>
      <dgm:t>
        <a:bodyPr/>
        <a:lstStyle/>
        <a:p>
          <a:pPr marL="0" rtl="1">
            <a:spcAft>
              <a:spcPts val="0"/>
            </a:spcAft>
          </a:pPr>
          <a:r>
            <a:rPr lang="fa-IR" sz="1800" dirty="0" smtClean="0">
              <a:cs typeface="B Nazanin" panose="00000400000000000000" pitchFamily="2" charset="-78"/>
            </a:rPr>
            <a:t>ملاك در اعتنا يا عدم اعتنا در مسير هدايت، ميل داشتن يا نداشتن به تزكيه است.</a:t>
          </a:r>
          <a:endParaRPr lang="en-US" sz="1800" dirty="0">
            <a:cs typeface="B Nazanin" panose="00000400000000000000" pitchFamily="2" charset="-78"/>
          </a:endParaRPr>
        </a:p>
      </dgm:t>
    </dgm:pt>
    <dgm:pt modelId="{28E32069-36A0-4B7F-8BEA-48CD6C8E8DF7}" type="parTrans" cxnId="{7831CEC2-390F-4894-9888-3C661D5A44F7}">
      <dgm:prSet/>
      <dgm:spPr/>
      <dgm:t>
        <a:bodyPr/>
        <a:lstStyle/>
        <a:p>
          <a:pPr rtl="1"/>
          <a:endParaRPr lang="en-US"/>
        </a:p>
      </dgm:t>
    </dgm:pt>
    <dgm:pt modelId="{51DC0462-133A-4140-9F12-D161B8188EF5}" type="sibTrans" cxnId="{7831CEC2-390F-4894-9888-3C661D5A44F7}">
      <dgm:prSet/>
      <dgm:spPr/>
      <dgm:t>
        <a:bodyPr/>
        <a:lstStyle/>
        <a:p>
          <a:pPr rtl="1"/>
          <a:endParaRPr lang="en-US"/>
        </a:p>
      </dgm:t>
    </dgm:pt>
    <dgm:pt modelId="{517859B9-B78C-4FD7-B8B2-8D3595CE9209}">
      <dgm:prSet custT="1"/>
      <dgm:spPr/>
      <dgm:t>
        <a:bodyPr/>
        <a:lstStyle/>
        <a:p>
          <a:pPr marL="0" rtl="1">
            <a:spcAft>
              <a:spcPts val="0"/>
            </a:spcAft>
          </a:pPr>
          <a:r>
            <a:rPr lang="fa-IR" sz="1800" dirty="0" smtClean="0">
              <a:cs typeface="B Nazanin" panose="00000400000000000000" pitchFamily="2" charset="-78"/>
            </a:rPr>
            <a:t> اعتبار، موقعيت و استعداد و ... براي انتخاب افراد در مسير هدايت بايد بر مبناي ميل به تزكيه صورت گيرد. </a:t>
          </a:r>
          <a:endParaRPr lang="en-US" sz="1800" dirty="0">
            <a:cs typeface="B Nazanin" panose="00000400000000000000" pitchFamily="2" charset="-78"/>
          </a:endParaRPr>
        </a:p>
      </dgm:t>
    </dgm:pt>
    <dgm:pt modelId="{3E7F84E9-BEEF-4F09-B0FA-9372BBEBFCA6}" type="parTrans" cxnId="{A5CAED6F-5006-4BF8-B2FD-A72FBBCF6044}">
      <dgm:prSet/>
      <dgm:spPr/>
      <dgm:t>
        <a:bodyPr/>
        <a:lstStyle/>
        <a:p>
          <a:pPr rtl="1"/>
          <a:endParaRPr lang="en-US"/>
        </a:p>
      </dgm:t>
    </dgm:pt>
    <dgm:pt modelId="{D9029275-685A-4F46-8E2C-07A0AFA1349A}" type="sibTrans" cxnId="{A5CAED6F-5006-4BF8-B2FD-A72FBBCF6044}">
      <dgm:prSet/>
      <dgm:spPr/>
      <dgm:t>
        <a:bodyPr/>
        <a:lstStyle/>
        <a:p>
          <a:pPr rtl="1"/>
          <a:endParaRPr lang="en-US"/>
        </a:p>
      </dgm:t>
    </dgm:pt>
    <dgm:pt modelId="{8C0FC21A-D0D2-41DE-ADDC-BC7BE3E94571}">
      <dgm:prSet custT="1"/>
      <dgm:spPr/>
      <dgm:t>
        <a:bodyPr/>
        <a:lstStyle/>
        <a:p>
          <a:pPr marL="0" rtl="1">
            <a:spcAft>
              <a:spcPts val="0"/>
            </a:spcAft>
          </a:pPr>
          <a:r>
            <a:rPr lang="en-US" sz="1800" dirty="0" smtClean="0">
              <a:cs typeface="B Nazanin" panose="00000400000000000000" pitchFamily="2" charset="-78"/>
            </a:rPr>
            <a:t>.................</a:t>
          </a:r>
          <a:endParaRPr lang="en-US" sz="1800" dirty="0">
            <a:cs typeface="B Nazanin" panose="00000400000000000000" pitchFamily="2" charset="-78"/>
          </a:endParaRPr>
        </a:p>
      </dgm:t>
    </dgm:pt>
    <dgm:pt modelId="{2F86C954-10E9-457A-82FF-ACC2EA6AB99B}" type="parTrans" cxnId="{ABE8A33E-B3D4-4CF2-92D8-409E12DD8CE6}">
      <dgm:prSet/>
      <dgm:spPr/>
      <dgm:t>
        <a:bodyPr/>
        <a:lstStyle/>
        <a:p>
          <a:pPr rtl="1"/>
          <a:endParaRPr lang="en-US"/>
        </a:p>
      </dgm:t>
    </dgm:pt>
    <dgm:pt modelId="{7DD667CD-E73F-48C8-9967-CF1C82AC4CED}" type="sibTrans" cxnId="{ABE8A33E-B3D4-4CF2-92D8-409E12DD8CE6}">
      <dgm:prSet/>
      <dgm:spPr/>
      <dgm:t>
        <a:bodyPr/>
        <a:lstStyle/>
        <a:p>
          <a:pPr rtl="1"/>
          <a:endParaRPr lang="en-US"/>
        </a:p>
      </dgm:t>
    </dgm:pt>
    <dgm:pt modelId="{40FC596C-139F-49F3-A867-30B14FEF5D14}" type="pres">
      <dgm:prSet presAssocID="{1ED14844-8B2C-4FAB-BEAB-8200809AA7CF}" presName="Name0" presStyleCnt="0">
        <dgm:presLayoutVars>
          <dgm:dir/>
          <dgm:animLvl val="lvl"/>
          <dgm:resizeHandles val="exact"/>
        </dgm:presLayoutVars>
      </dgm:prSet>
      <dgm:spPr/>
      <dgm:t>
        <a:bodyPr/>
        <a:lstStyle/>
        <a:p>
          <a:endParaRPr lang="en-US"/>
        </a:p>
      </dgm:t>
    </dgm:pt>
    <dgm:pt modelId="{16FD781E-876B-49D6-BCF4-B9D3EAB1706C}" type="pres">
      <dgm:prSet presAssocID="{DB97ABDF-F541-4CD9-818F-F22F2C99BF6C}" presName="linNode" presStyleCnt="0"/>
      <dgm:spPr/>
    </dgm:pt>
    <dgm:pt modelId="{2A0510BB-7D13-4A75-A0D0-19AA7F2500FD}" type="pres">
      <dgm:prSet presAssocID="{DB97ABDF-F541-4CD9-818F-F22F2C99BF6C}" presName="parentText" presStyleLbl="node1" presStyleIdx="0" presStyleCnt="1" custScaleX="62819">
        <dgm:presLayoutVars>
          <dgm:chMax val="1"/>
          <dgm:bulletEnabled val="1"/>
        </dgm:presLayoutVars>
      </dgm:prSet>
      <dgm:spPr/>
      <dgm:t>
        <a:bodyPr/>
        <a:lstStyle/>
        <a:p>
          <a:endParaRPr lang="en-US"/>
        </a:p>
      </dgm:t>
    </dgm:pt>
    <dgm:pt modelId="{BED9489E-6F18-43F5-A2F9-930F149A2B52}" type="pres">
      <dgm:prSet presAssocID="{DB97ABDF-F541-4CD9-818F-F22F2C99BF6C}" presName="descendantText" presStyleLbl="alignAccFollowNode1" presStyleIdx="0" presStyleCnt="1" custScaleX="115545" custScaleY="116046">
        <dgm:presLayoutVars>
          <dgm:bulletEnabled val="1"/>
        </dgm:presLayoutVars>
      </dgm:prSet>
      <dgm:spPr/>
      <dgm:t>
        <a:bodyPr/>
        <a:lstStyle/>
        <a:p>
          <a:endParaRPr lang="en-US"/>
        </a:p>
      </dgm:t>
    </dgm:pt>
  </dgm:ptLst>
  <dgm:cxnLst>
    <dgm:cxn modelId="{A2207545-90C6-4C62-B857-D7F84903AE20}" type="presOf" srcId="{517859B9-B78C-4FD7-B8B2-8D3595CE9209}" destId="{BED9489E-6F18-43F5-A2F9-930F149A2B52}" srcOrd="0" destOrd="9" presId="urn:microsoft.com/office/officeart/2005/8/layout/vList5"/>
    <dgm:cxn modelId="{A9A27EB7-7098-44B0-B757-76B3725A24F2}" type="presOf" srcId="{7A1C468C-873A-431A-A5C6-4A72BF609383}" destId="{BED9489E-6F18-43F5-A2F9-930F149A2B52}" srcOrd="0" destOrd="5" presId="urn:microsoft.com/office/officeart/2005/8/layout/vList5"/>
    <dgm:cxn modelId="{AFA860EA-1866-488E-A785-395EC7AA91A0}" srcId="{DB97ABDF-F541-4CD9-818F-F22F2C99BF6C}" destId="{7A1C468C-873A-431A-A5C6-4A72BF609383}" srcOrd="5" destOrd="0" parTransId="{B2901605-252B-417F-8851-34781AEF240A}" sibTransId="{B33CD715-5AFA-45C0-8AD6-5010C54C57EB}"/>
    <dgm:cxn modelId="{6E8A3F73-D5A9-4E99-865A-693FDD3BA98D}" srcId="{1ED14844-8B2C-4FAB-BEAB-8200809AA7CF}" destId="{DB97ABDF-F541-4CD9-818F-F22F2C99BF6C}" srcOrd="0" destOrd="0" parTransId="{08BC9355-F654-4BCB-A805-514D9B46B08F}" sibTransId="{07DEE970-7918-4AFC-8DC4-B4B89ED2F129}"/>
    <dgm:cxn modelId="{F832E287-5003-4D2B-9860-A716EAE93DA0}" type="presOf" srcId="{6D70032F-DBDD-46AB-8891-E4E3D21A9BF2}" destId="{BED9489E-6F18-43F5-A2F9-930F149A2B52}" srcOrd="0" destOrd="3" presId="urn:microsoft.com/office/officeart/2005/8/layout/vList5"/>
    <dgm:cxn modelId="{7831CEC2-390F-4894-9888-3C661D5A44F7}" srcId="{DB97ABDF-F541-4CD9-818F-F22F2C99BF6C}" destId="{7ED10464-1801-488B-8636-5C9F84CA1AB0}" srcOrd="8" destOrd="0" parTransId="{28E32069-36A0-4B7F-8BEA-48CD6C8E8DF7}" sibTransId="{51DC0462-133A-4140-9F12-D161B8188EF5}"/>
    <dgm:cxn modelId="{1BA242E4-359E-4BBC-92A8-BFB7E0CD82EA}" type="presOf" srcId="{119D3AD8-86EB-4AF8-A692-B706D58717E8}" destId="{BED9489E-6F18-43F5-A2F9-930F149A2B52}" srcOrd="0" destOrd="0" presId="urn:microsoft.com/office/officeart/2005/8/layout/vList5"/>
    <dgm:cxn modelId="{C73D96F3-CB7F-4AF2-994D-1F3E8FAF1EA1}" type="presOf" srcId="{DEC81F5B-1B65-431E-B826-EF3C7ABD8505}" destId="{BED9489E-6F18-43F5-A2F9-930F149A2B52}" srcOrd="0" destOrd="7" presId="urn:microsoft.com/office/officeart/2005/8/layout/vList5"/>
    <dgm:cxn modelId="{BCDE5418-A53B-4965-8FAA-71CD909830E5}" type="presOf" srcId="{26EE6AB0-4D1F-4EF4-AB71-BC5EDF640A21}" destId="{BED9489E-6F18-43F5-A2F9-930F149A2B52}" srcOrd="0" destOrd="1" presId="urn:microsoft.com/office/officeart/2005/8/layout/vList5"/>
    <dgm:cxn modelId="{0E86B65E-E5A1-4762-AA3F-474DEB94BAC5}" srcId="{DB97ABDF-F541-4CD9-818F-F22F2C99BF6C}" destId="{42100F2C-5B2B-4EFC-84CB-1D9FB83916B1}" srcOrd="6" destOrd="0" parTransId="{A9C4EADE-68CD-44D6-83DD-A32B23CE369E}" sibTransId="{399CCF76-8496-4C35-B3C3-D84658D53410}"/>
    <dgm:cxn modelId="{9B4B73F9-6B43-4261-9512-AD03249A4C56}" srcId="{DB97ABDF-F541-4CD9-818F-F22F2C99BF6C}" destId="{DA9B3BC9-FABE-4CE3-BCBA-564F92C476D4}" srcOrd="2" destOrd="0" parTransId="{DC4AFAEB-12B2-4A25-A7F5-058806E2BDFE}" sibTransId="{389FE0A6-DB67-449E-B911-C98F30F15D08}"/>
    <dgm:cxn modelId="{52E9532D-FC15-46D9-B102-28D65BDE1DD5}" type="presOf" srcId="{DB97ABDF-F541-4CD9-818F-F22F2C99BF6C}" destId="{2A0510BB-7D13-4A75-A0D0-19AA7F2500FD}" srcOrd="0" destOrd="0" presId="urn:microsoft.com/office/officeart/2005/8/layout/vList5"/>
    <dgm:cxn modelId="{ABE8A33E-B3D4-4CF2-92D8-409E12DD8CE6}" srcId="{DB97ABDF-F541-4CD9-818F-F22F2C99BF6C}" destId="{8C0FC21A-D0D2-41DE-ADDC-BC7BE3E94571}" srcOrd="10" destOrd="0" parTransId="{2F86C954-10E9-457A-82FF-ACC2EA6AB99B}" sibTransId="{7DD667CD-E73F-48C8-9967-CF1C82AC4CED}"/>
    <dgm:cxn modelId="{3814C6E9-62B4-43DA-8B7C-619B9659BC3C}" type="presOf" srcId="{42100F2C-5B2B-4EFC-84CB-1D9FB83916B1}" destId="{BED9489E-6F18-43F5-A2F9-930F149A2B52}" srcOrd="0" destOrd="6" presId="urn:microsoft.com/office/officeart/2005/8/layout/vList5"/>
    <dgm:cxn modelId="{A5CAED6F-5006-4BF8-B2FD-A72FBBCF6044}" srcId="{DB97ABDF-F541-4CD9-818F-F22F2C99BF6C}" destId="{517859B9-B78C-4FD7-B8B2-8D3595CE9209}" srcOrd="9" destOrd="0" parTransId="{3E7F84E9-BEEF-4F09-B0FA-9372BBEBFCA6}" sibTransId="{D9029275-685A-4F46-8E2C-07A0AFA1349A}"/>
    <dgm:cxn modelId="{2AE3F4F6-5628-4D87-BBDC-885F287A94A9}" type="presOf" srcId="{1ED14844-8B2C-4FAB-BEAB-8200809AA7CF}" destId="{40FC596C-139F-49F3-A867-30B14FEF5D14}" srcOrd="0" destOrd="0" presId="urn:microsoft.com/office/officeart/2005/8/layout/vList5"/>
    <dgm:cxn modelId="{47414787-EFFA-4405-BE80-7F215E9DF216}" type="presOf" srcId="{DA9B3BC9-FABE-4CE3-BCBA-564F92C476D4}" destId="{BED9489E-6F18-43F5-A2F9-930F149A2B52}" srcOrd="0" destOrd="2" presId="urn:microsoft.com/office/officeart/2005/8/layout/vList5"/>
    <dgm:cxn modelId="{37BFD1D3-C625-48D1-BB31-A9EAC80B38F6}" type="presOf" srcId="{7ED10464-1801-488B-8636-5C9F84CA1AB0}" destId="{BED9489E-6F18-43F5-A2F9-930F149A2B52}" srcOrd="0" destOrd="8" presId="urn:microsoft.com/office/officeart/2005/8/layout/vList5"/>
    <dgm:cxn modelId="{C9004189-4F83-4F61-9266-86D388BD67B3}" type="presOf" srcId="{8C0FC21A-D0D2-41DE-ADDC-BC7BE3E94571}" destId="{BED9489E-6F18-43F5-A2F9-930F149A2B52}" srcOrd="0" destOrd="10" presId="urn:microsoft.com/office/officeart/2005/8/layout/vList5"/>
    <dgm:cxn modelId="{311F1581-625C-4114-8B1A-14CDFA1F6111}" srcId="{DB97ABDF-F541-4CD9-818F-F22F2C99BF6C}" destId="{119D3AD8-86EB-4AF8-A692-B706D58717E8}" srcOrd="0" destOrd="0" parTransId="{150F1FED-360E-40D5-B2E1-40587090F017}" sibTransId="{FFEE7502-79C4-4C62-AA6B-E6FC1B11DF79}"/>
    <dgm:cxn modelId="{8C1F6243-34A4-414B-9A66-131E1DF5272C}" srcId="{DB97ABDF-F541-4CD9-818F-F22F2C99BF6C}" destId="{26EE6AB0-4D1F-4EF4-AB71-BC5EDF640A21}" srcOrd="1" destOrd="0" parTransId="{4EDB978C-B2CD-4EC9-8F13-5D2BB38EE198}" sibTransId="{E086F344-9866-4CA4-883C-B6E20D550B14}"/>
    <dgm:cxn modelId="{C1094587-9A04-4882-B1D2-9C047BEB93B6}" srcId="{DB97ABDF-F541-4CD9-818F-F22F2C99BF6C}" destId="{DEC81F5B-1B65-431E-B826-EF3C7ABD8505}" srcOrd="7" destOrd="0" parTransId="{1AA8D0E4-10FB-4E84-A0B8-BEFFA5E4F829}" sibTransId="{C6272C3D-4AF7-40D4-BEE3-0BDF757C6984}"/>
    <dgm:cxn modelId="{F4982C33-FC7F-4B43-919A-1EF70E096324}" type="presOf" srcId="{110E80EC-E21E-40F9-A4C8-6FC065E05D1D}" destId="{BED9489E-6F18-43F5-A2F9-930F149A2B52}" srcOrd="0" destOrd="4" presId="urn:microsoft.com/office/officeart/2005/8/layout/vList5"/>
    <dgm:cxn modelId="{3BA49A4D-1306-4DD7-922E-0125C8A3293E}" srcId="{DB97ABDF-F541-4CD9-818F-F22F2C99BF6C}" destId="{6D70032F-DBDD-46AB-8891-E4E3D21A9BF2}" srcOrd="3" destOrd="0" parTransId="{45CDFADF-D2DC-4D79-B01E-2012D338094F}" sibTransId="{7FE9D929-EC2E-4297-9D4E-A76CEFABA01F}"/>
    <dgm:cxn modelId="{C021C6F8-2EBC-45C2-B800-431E673EBFBB}" srcId="{DB97ABDF-F541-4CD9-818F-F22F2C99BF6C}" destId="{110E80EC-E21E-40F9-A4C8-6FC065E05D1D}" srcOrd="4" destOrd="0" parTransId="{D86AC830-3170-4D65-AE9B-E02F03FFBA77}" sibTransId="{A66AE143-189A-4452-AAAF-8DD64F4F8D35}"/>
    <dgm:cxn modelId="{06CE0072-1F6B-414C-AC21-40E014CAB307}" type="presParOf" srcId="{40FC596C-139F-49F3-A867-30B14FEF5D14}" destId="{16FD781E-876B-49D6-BCF4-B9D3EAB1706C}" srcOrd="0" destOrd="0" presId="urn:microsoft.com/office/officeart/2005/8/layout/vList5"/>
    <dgm:cxn modelId="{2671CBE0-059D-47DE-B618-230EC5195C20}" type="presParOf" srcId="{16FD781E-876B-49D6-BCF4-B9D3EAB1706C}" destId="{2A0510BB-7D13-4A75-A0D0-19AA7F2500FD}" srcOrd="0" destOrd="0" presId="urn:microsoft.com/office/officeart/2005/8/layout/vList5"/>
    <dgm:cxn modelId="{906640EE-1194-4442-9426-C8ED8EDF0D8F}" type="presParOf" srcId="{16FD781E-876B-49D6-BCF4-B9D3EAB1706C}" destId="{BED9489E-6F18-43F5-A2F9-930F149A2B52}"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1A5EDD87-C635-4DD1-B092-79B13329FB9D}" type="presOf" srcId="{B5BB3B02-06CC-4149-B5ED-26AAC6933AF4}" destId="{ED11B7E8-7BAD-4554-9204-B0D78EE8E7E3}" srcOrd="0" destOrd="0" presId="urn:microsoft.com/office/officeart/2005/8/layout/process2"/>
    <dgm:cxn modelId="{908B3D23-C287-4DFB-9361-7771B827960C}" type="presOf" srcId="{00A8C860-C1DF-45E9-8054-9A4EFD710E56}" destId="{62FB4B6D-6365-4FA1-84A9-FB0D939BFFE3}" srcOrd="0" destOrd="0" presId="urn:microsoft.com/office/officeart/2005/8/layout/process2"/>
    <dgm:cxn modelId="{BD066841-3E1F-4B3E-BFDF-112470B9E0B3}" type="presOf" srcId="{16432E35-BCDE-4EC0-9053-74150D8746BD}" destId="{B31EEDEE-8108-406E-A800-18B5A64916B7}"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F8024884-D7C7-4BC6-8374-238E32A8DFA8}" type="presOf" srcId="{E4BCB6BB-D685-4356-800C-571EB6280F0E}" destId="{9B1CEACE-12C1-4E19-BC9B-F2007749239B}"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D155DEFD-477D-4575-8C8E-40937F811934}" type="presOf" srcId="{B5BB3B02-06CC-4149-B5ED-26AAC6933AF4}" destId="{541F9760-59AD-4815-84A3-A765CEAF828B}" srcOrd="1" destOrd="0" presId="urn:microsoft.com/office/officeart/2005/8/layout/process2"/>
    <dgm:cxn modelId="{975098CE-9F01-410D-A2A2-1FE84C759C0A}" type="presOf" srcId="{0B77A3E0-BE57-469D-B7CE-0956DE9972AA}" destId="{B84A0D4A-A8CD-440C-9AE9-327EFFC809EE}" srcOrd="0" destOrd="0" presId="urn:microsoft.com/office/officeart/2005/8/layout/process2"/>
    <dgm:cxn modelId="{29868E90-1B25-4B1A-9D12-27633B17BC2E}" type="presOf" srcId="{E9878239-6E71-43F0-ADA1-E92AD4AB5D1D}" destId="{DCE03F17-CD84-4EFE-B66E-6B42D792890B}" srcOrd="0" destOrd="0" presId="urn:microsoft.com/office/officeart/2005/8/layout/process2"/>
    <dgm:cxn modelId="{8D6FDF3C-710E-4A83-BF98-3CED9D945A2F}" type="presOf" srcId="{0B77A3E0-BE57-469D-B7CE-0956DE9972AA}" destId="{9B8AC54C-6F90-4095-935C-E7DD9411D4C0}" srcOrd="1" destOrd="0" presId="urn:microsoft.com/office/officeart/2005/8/layout/process2"/>
    <dgm:cxn modelId="{84491360-954E-451E-AD43-3DBCD4D01A23}" type="presOf" srcId="{E9878239-6E71-43F0-ADA1-E92AD4AB5D1D}" destId="{7047B67C-1F4D-485D-8943-55D62503ABC2}" srcOrd="1"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89DC6CD8-6BE9-4F48-9637-0C18296555C6}" type="presOf" srcId="{FA27738F-01C6-4BAF-9739-79CEE97260A0}" destId="{AE06EEA3-B618-4263-8472-E8E42EA02CBD}" srcOrd="0"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79F50C8B-39D5-467B-B126-59EC35927CB6}" type="presOf" srcId="{2E0FE500-CF32-4491-A8B0-71B52E28FDAD}" destId="{B6B05054-D108-4BB8-A952-E029B3C328D8}" srcOrd="0" destOrd="0" presId="urn:microsoft.com/office/officeart/2005/8/layout/process2"/>
    <dgm:cxn modelId="{33944D39-63F8-4AB3-AE49-B984027CE6F4}" type="presOf" srcId="{DA85FDD7-1675-4060-91F4-EEDC0633CA13}" destId="{00BB0915-5BC5-4668-8C3B-7C3EA063C131}"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9EB6819C-217C-46C8-9B52-82E05C11F83F}" type="presOf" srcId="{AE65DDA0-BF4F-4EC6-BCE5-42973B7842F1}" destId="{65F41CA7-6A10-4773-B602-485F2AA41B71}" srcOrd="0" destOrd="0" presId="urn:microsoft.com/office/officeart/2005/8/layout/process2"/>
    <dgm:cxn modelId="{6AC4396E-9DF9-4FC0-B061-6BF0AC527848}" type="presOf" srcId="{AE65DDA0-BF4F-4EC6-BCE5-42973B7842F1}" destId="{B4A4EAB2-E049-428C-BBE3-0738A86E1D74}" srcOrd="1" destOrd="0" presId="urn:microsoft.com/office/officeart/2005/8/layout/process2"/>
    <dgm:cxn modelId="{84B72A9D-B9C6-4947-924E-5DFECDEF03E9}" type="presParOf" srcId="{B31EEDEE-8108-406E-A800-18B5A64916B7}" destId="{00BB0915-5BC5-4668-8C3B-7C3EA063C131}" srcOrd="0" destOrd="0" presId="urn:microsoft.com/office/officeart/2005/8/layout/process2"/>
    <dgm:cxn modelId="{32925A9F-10A3-40D8-BD51-724D6DDFE3EF}" type="presParOf" srcId="{B31EEDEE-8108-406E-A800-18B5A64916B7}" destId="{65F41CA7-6A10-4773-B602-485F2AA41B71}" srcOrd="1" destOrd="0" presId="urn:microsoft.com/office/officeart/2005/8/layout/process2"/>
    <dgm:cxn modelId="{7F294E99-FFD7-40CA-A8B9-79FFF290FD3C}" type="presParOf" srcId="{65F41CA7-6A10-4773-B602-485F2AA41B71}" destId="{B4A4EAB2-E049-428C-BBE3-0738A86E1D74}" srcOrd="0" destOrd="0" presId="urn:microsoft.com/office/officeart/2005/8/layout/process2"/>
    <dgm:cxn modelId="{9D55FB54-0E90-40D4-A345-A136B73F360B}" type="presParOf" srcId="{B31EEDEE-8108-406E-A800-18B5A64916B7}" destId="{62FB4B6D-6365-4FA1-84A9-FB0D939BFFE3}" srcOrd="2" destOrd="0" presId="urn:microsoft.com/office/officeart/2005/8/layout/process2"/>
    <dgm:cxn modelId="{0084A946-73A7-4D6F-A930-1F26167A2245}" type="presParOf" srcId="{B31EEDEE-8108-406E-A800-18B5A64916B7}" destId="{DCE03F17-CD84-4EFE-B66E-6B42D792890B}" srcOrd="3" destOrd="0" presId="urn:microsoft.com/office/officeart/2005/8/layout/process2"/>
    <dgm:cxn modelId="{84733ACE-56E6-40DD-81B6-AD494BA81426}" type="presParOf" srcId="{DCE03F17-CD84-4EFE-B66E-6B42D792890B}" destId="{7047B67C-1F4D-485D-8943-55D62503ABC2}" srcOrd="0" destOrd="0" presId="urn:microsoft.com/office/officeart/2005/8/layout/process2"/>
    <dgm:cxn modelId="{CA602EC4-F6F8-43DF-B37B-775C6C7814C4}" type="presParOf" srcId="{B31EEDEE-8108-406E-A800-18B5A64916B7}" destId="{9B1CEACE-12C1-4E19-BC9B-F2007749239B}" srcOrd="4" destOrd="0" presId="urn:microsoft.com/office/officeart/2005/8/layout/process2"/>
    <dgm:cxn modelId="{DACA854B-C87A-4726-A0BC-D761DCED37D5}" type="presParOf" srcId="{B31EEDEE-8108-406E-A800-18B5A64916B7}" destId="{ED11B7E8-7BAD-4554-9204-B0D78EE8E7E3}" srcOrd="5" destOrd="0" presId="urn:microsoft.com/office/officeart/2005/8/layout/process2"/>
    <dgm:cxn modelId="{A4C34FC4-4299-4C3F-8D5C-38E2A4ED1231}" type="presParOf" srcId="{ED11B7E8-7BAD-4554-9204-B0D78EE8E7E3}" destId="{541F9760-59AD-4815-84A3-A765CEAF828B}" srcOrd="0" destOrd="0" presId="urn:microsoft.com/office/officeart/2005/8/layout/process2"/>
    <dgm:cxn modelId="{3C53E27B-E019-407D-94F6-E4AE0867F366}" type="presParOf" srcId="{B31EEDEE-8108-406E-A800-18B5A64916B7}" destId="{B6B05054-D108-4BB8-A952-E029B3C328D8}" srcOrd="6" destOrd="0" presId="urn:microsoft.com/office/officeart/2005/8/layout/process2"/>
    <dgm:cxn modelId="{F7F93D31-4480-4BF8-93A4-A62181DB1F21}" type="presParOf" srcId="{B31EEDEE-8108-406E-A800-18B5A64916B7}" destId="{B84A0D4A-A8CD-440C-9AE9-327EFFC809EE}" srcOrd="7" destOrd="0" presId="urn:microsoft.com/office/officeart/2005/8/layout/process2"/>
    <dgm:cxn modelId="{1B94C2EC-91A1-421C-82F7-9993060CA5A8}" type="presParOf" srcId="{B84A0D4A-A8CD-440C-9AE9-327EFFC809EE}" destId="{9B8AC54C-6F90-4095-935C-E7DD9411D4C0}" srcOrd="0" destOrd="0" presId="urn:microsoft.com/office/officeart/2005/8/layout/process2"/>
    <dgm:cxn modelId="{48A1650F-7774-4A13-AF0D-7F6EC6CF46BA}"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1ED14844-8B2C-4FAB-BEAB-8200809AA7CF}" type="doc">
      <dgm:prSet loTypeId="urn:microsoft.com/office/officeart/2005/8/layout/vList5" loCatId="list" qsTypeId="urn:microsoft.com/office/officeart/2005/8/quickstyle/simple5" qsCatId="simple" csTypeId="urn:microsoft.com/office/officeart/2005/8/colors/accent6_3" csCatId="accent6" phldr="1"/>
      <dgm:spPr/>
      <dgm:t>
        <a:bodyPr/>
        <a:lstStyle/>
        <a:p>
          <a:endParaRPr lang="en-US"/>
        </a:p>
      </dgm:t>
    </dgm:pt>
    <dgm:pt modelId="{DB97ABDF-F541-4CD9-818F-F22F2C99BF6C}">
      <dgm:prSet phldrT="[Text]" custT="1"/>
      <dgm:spPr/>
      <dgm:t>
        <a:bodyPr/>
        <a:lstStyle/>
        <a:p>
          <a:pPr rtl="1"/>
          <a:r>
            <a:rPr lang="fa-IR" sz="2800" b="1" dirty="0" smtClean="0">
              <a:cs typeface="B Nazanin" panose="00000400000000000000" pitchFamily="2" charset="-78"/>
            </a:rPr>
            <a:t>فضاي دوم: كتابي كه راه سعادت و شقاوت انسان را به وضوح در اختيار او قرار داده است</a:t>
          </a:r>
          <a:endParaRPr lang="en-US" sz="2800" b="1" dirty="0">
            <a:cs typeface="B Nazanin" panose="00000400000000000000" pitchFamily="2" charset="-78"/>
          </a:endParaRPr>
        </a:p>
      </dgm:t>
    </dgm:pt>
    <dgm:pt modelId="{08BC9355-F654-4BCB-A805-514D9B46B08F}" type="parTrans" cxnId="{6E8A3F73-D5A9-4E99-865A-693FDD3BA98D}">
      <dgm:prSet/>
      <dgm:spPr/>
      <dgm:t>
        <a:bodyPr/>
        <a:lstStyle/>
        <a:p>
          <a:pPr rtl="1"/>
          <a:endParaRPr lang="en-US" sz="1800">
            <a:cs typeface="B Nazanin" panose="00000400000000000000" pitchFamily="2" charset="-78"/>
          </a:endParaRPr>
        </a:p>
      </dgm:t>
    </dgm:pt>
    <dgm:pt modelId="{07DEE970-7918-4AFC-8DC4-B4B89ED2F129}" type="sibTrans" cxnId="{6E8A3F73-D5A9-4E99-865A-693FDD3BA98D}">
      <dgm:prSet/>
      <dgm:spPr/>
      <dgm:t>
        <a:bodyPr/>
        <a:lstStyle/>
        <a:p>
          <a:pPr rtl="1"/>
          <a:endParaRPr lang="en-US" sz="1800">
            <a:cs typeface="B Nazanin" panose="00000400000000000000" pitchFamily="2" charset="-78"/>
          </a:endParaRPr>
        </a:p>
      </dgm:t>
    </dgm:pt>
    <dgm:pt modelId="{119D3AD8-86EB-4AF8-A692-B706D58717E8}">
      <dgm:prSet phldrT="[Text]" custT="1"/>
      <dgm:spPr/>
      <dgm:t>
        <a:bodyPr/>
        <a:lstStyle/>
        <a:p>
          <a:pPr marL="0" rtl="1">
            <a:spcAft>
              <a:spcPts val="0"/>
            </a:spcAft>
          </a:pPr>
          <a:r>
            <a:rPr lang="fa-IR" sz="2000" b="1" dirty="0" smtClean="0">
              <a:solidFill>
                <a:srgbClr val="0070C0"/>
              </a:solidFill>
              <a:cs typeface="B Nazanin" panose="00000400000000000000" pitchFamily="2" charset="-78"/>
            </a:rPr>
            <a:t>كَلاَّ إِنَّها تَذكِرَةٌ  فَمَن شاءَ ذَكَرَهُ في‏ صُحُفٍ مُكَرَّمَةٍ مَرفُوعَةٍ مُطَهَّرَةٍ بِأَيدي سَفَرَةٍ  كِرامٍ بَرَرَةٍ:</a:t>
          </a:r>
          <a:endParaRPr lang="en-US" sz="2000" b="1" dirty="0">
            <a:solidFill>
              <a:srgbClr val="0070C0"/>
            </a:solidFill>
            <a:cs typeface="B Nazanin" panose="00000400000000000000" pitchFamily="2" charset="-78"/>
          </a:endParaRPr>
        </a:p>
      </dgm:t>
    </dgm:pt>
    <dgm:pt modelId="{150F1FED-360E-40D5-B2E1-40587090F017}" type="parTrans" cxnId="{311F1581-625C-4114-8B1A-14CDFA1F6111}">
      <dgm:prSet/>
      <dgm:spPr/>
      <dgm:t>
        <a:bodyPr/>
        <a:lstStyle/>
        <a:p>
          <a:pPr rtl="1"/>
          <a:endParaRPr lang="en-US" sz="1800">
            <a:cs typeface="B Nazanin" panose="00000400000000000000" pitchFamily="2" charset="-78"/>
          </a:endParaRPr>
        </a:p>
      </dgm:t>
    </dgm:pt>
    <dgm:pt modelId="{FFEE7502-79C4-4C62-AA6B-E6FC1B11DF79}" type="sibTrans" cxnId="{311F1581-625C-4114-8B1A-14CDFA1F6111}">
      <dgm:prSet/>
      <dgm:spPr/>
      <dgm:t>
        <a:bodyPr/>
        <a:lstStyle/>
        <a:p>
          <a:pPr rtl="1"/>
          <a:endParaRPr lang="en-US" sz="1800">
            <a:cs typeface="B Nazanin" panose="00000400000000000000" pitchFamily="2" charset="-78"/>
          </a:endParaRPr>
        </a:p>
      </dgm:t>
    </dgm:pt>
    <dgm:pt modelId="{26EE6AB0-4D1F-4EF4-AB71-BC5EDF640A21}">
      <dgm:prSet custT="1"/>
      <dgm:spPr/>
      <dgm:t>
        <a:bodyPr/>
        <a:lstStyle/>
        <a:p>
          <a:pPr marL="0" rtl="1">
            <a:spcAft>
              <a:spcPts val="0"/>
            </a:spcAft>
          </a:pPr>
          <a:r>
            <a:rPr lang="fa-IR" sz="1800" smtClean="0">
              <a:cs typeface="B Nazanin" panose="00000400000000000000" pitchFamily="2" charset="-78"/>
            </a:rPr>
            <a:t>كتابي كه موجب ذكر انسان است تنها براي كسي منفعت دارد كه ميل به تزكيه (سعي+ خشيت) داشته باشد.</a:t>
          </a:r>
          <a:endParaRPr lang="en-US" sz="1800" dirty="0">
            <a:cs typeface="B Nazanin" panose="00000400000000000000" pitchFamily="2" charset="-78"/>
          </a:endParaRPr>
        </a:p>
      </dgm:t>
    </dgm:pt>
    <dgm:pt modelId="{4EDB978C-B2CD-4EC9-8F13-5D2BB38EE198}" type="parTrans" cxnId="{8C1F6243-34A4-414B-9A66-131E1DF5272C}">
      <dgm:prSet/>
      <dgm:spPr/>
      <dgm:t>
        <a:bodyPr/>
        <a:lstStyle/>
        <a:p>
          <a:pPr rtl="1"/>
          <a:endParaRPr lang="en-US"/>
        </a:p>
      </dgm:t>
    </dgm:pt>
    <dgm:pt modelId="{E086F344-9866-4CA4-883C-B6E20D550B14}" type="sibTrans" cxnId="{8C1F6243-34A4-414B-9A66-131E1DF5272C}">
      <dgm:prSet/>
      <dgm:spPr/>
      <dgm:t>
        <a:bodyPr/>
        <a:lstStyle/>
        <a:p>
          <a:pPr rtl="1"/>
          <a:endParaRPr lang="en-US"/>
        </a:p>
      </dgm:t>
    </dgm:pt>
    <dgm:pt modelId="{BB2E3ECC-B077-4A60-911E-0698CABBB576}">
      <dgm:prSet custT="1"/>
      <dgm:spPr/>
      <dgm:t>
        <a:bodyPr/>
        <a:lstStyle/>
        <a:p>
          <a:pPr marL="0" rtl="1">
            <a:spcAft>
              <a:spcPts val="0"/>
            </a:spcAft>
          </a:pPr>
          <a:r>
            <a:rPr lang="fa-IR" sz="1800" smtClean="0">
              <a:cs typeface="B Nazanin" panose="00000400000000000000" pitchFamily="2" charset="-78"/>
            </a:rPr>
            <a:t>گزاره فوق باور عامه مردمِ پيرامونِ پيامبر صلی الله عليه و آله، نبود. (به دليل كلمه كلّا)  </a:t>
          </a:r>
          <a:endParaRPr lang="en-US" sz="1800" smtClean="0">
            <a:cs typeface="B Nazanin" panose="00000400000000000000" pitchFamily="2" charset="-78"/>
          </a:endParaRPr>
        </a:p>
      </dgm:t>
    </dgm:pt>
    <dgm:pt modelId="{7C70A0A7-DE17-4255-9E94-9C7C9FCC3208}" type="parTrans" cxnId="{66B5DD0F-4235-4694-861D-1D1359BA4460}">
      <dgm:prSet/>
      <dgm:spPr/>
      <dgm:t>
        <a:bodyPr/>
        <a:lstStyle/>
        <a:p>
          <a:endParaRPr lang="en-US"/>
        </a:p>
      </dgm:t>
    </dgm:pt>
    <dgm:pt modelId="{09A33241-4228-40D8-8E41-B54E32572BD5}" type="sibTrans" cxnId="{66B5DD0F-4235-4694-861D-1D1359BA4460}">
      <dgm:prSet/>
      <dgm:spPr/>
      <dgm:t>
        <a:bodyPr/>
        <a:lstStyle/>
        <a:p>
          <a:endParaRPr lang="en-US"/>
        </a:p>
      </dgm:t>
    </dgm:pt>
    <dgm:pt modelId="{FC2CD5C3-1D37-48F7-84C0-1DD934FE5293}">
      <dgm:prSet custT="1"/>
      <dgm:spPr/>
      <dgm:t>
        <a:bodyPr/>
        <a:lstStyle/>
        <a:p>
          <a:pPr marL="0" rtl="1">
            <a:spcAft>
              <a:spcPts val="0"/>
            </a:spcAft>
          </a:pPr>
          <a:r>
            <a:rPr lang="fa-IR" sz="1800" smtClean="0">
              <a:cs typeface="B Nazanin" panose="00000400000000000000" pitchFamily="2" charset="-78"/>
            </a:rPr>
            <a:t>براي پندگيري از قرآن زمينه و درون فرد بايد مهيا و آماده باشد (سعي+ خشيت) (به دليل كلمه شاء)</a:t>
          </a:r>
          <a:endParaRPr lang="en-US" sz="1800" smtClean="0">
            <a:cs typeface="B Nazanin" panose="00000400000000000000" pitchFamily="2" charset="-78"/>
          </a:endParaRPr>
        </a:p>
      </dgm:t>
    </dgm:pt>
    <dgm:pt modelId="{2A21A16D-CE6D-447A-AECA-FE4E72CC802C}" type="parTrans" cxnId="{A4BC4BF6-2101-4AE9-97EA-9D06986E7C41}">
      <dgm:prSet/>
      <dgm:spPr/>
      <dgm:t>
        <a:bodyPr/>
        <a:lstStyle/>
        <a:p>
          <a:endParaRPr lang="en-US"/>
        </a:p>
      </dgm:t>
    </dgm:pt>
    <dgm:pt modelId="{24411056-9485-4854-BDE4-3ACF0839D4D4}" type="sibTrans" cxnId="{A4BC4BF6-2101-4AE9-97EA-9D06986E7C41}">
      <dgm:prSet/>
      <dgm:spPr/>
      <dgm:t>
        <a:bodyPr/>
        <a:lstStyle/>
        <a:p>
          <a:endParaRPr lang="en-US"/>
        </a:p>
      </dgm:t>
    </dgm:pt>
    <dgm:pt modelId="{22C0C458-D9BF-4EC4-80C9-0B5D31B4ECDE}">
      <dgm:prSet custT="1"/>
      <dgm:spPr/>
      <dgm:t>
        <a:bodyPr/>
        <a:lstStyle/>
        <a:p>
          <a:pPr marL="0" rtl="1">
            <a:spcAft>
              <a:spcPts val="0"/>
            </a:spcAft>
          </a:pPr>
          <a:r>
            <a:rPr lang="fa-IR" sz="1800" smtClean="0">
              <a:cs typeface="B Nazanin" panose="00000400000000000000" pitchFamily="2" charset="-78"/>
            </a:rPr>
            <a:t>وصف قرآن و ذكر به مكرم، مرفوع و مطهر علاوه بر مقام نزول به نقش نزول و اثر آن در وجود انسان اشاره دارد.</a:t>
          </a:r>
          <a:endParaRPr lang="en-US" sz="1800" smtClean="0">
            <a:cs typeface="B Nazanin" panose="00000400000000000000" pitchFamily="2" charset="-78"/>
          </a:endParaRPr>
        </a:p>
      </dgm:t>
    </dgm:pt>
    <dgm:pt modelId="{10200C5F-CD0B-4AF1-9049-6FFED24DE1CF}" type="parTrans" cxnId="{DFF6391F-F45D-4E0B-A867-9558C9E4341D}">
      <dgm:prSet/>
      <dgm:spPr/>
      <dgm:t>
        <a:bodyPr/>
        <a:lstStyle/>
        <a:p>
          <a:endParaRPr lang="en-US"/>
        </a:p>
      </dgm:t>
    </dgm:pt>
    <dgm:pt modelId="{3CFC4B11-8D70-405C-91B5-A374DFE93B75}" type="sibTrans" cxnId="{DFF6391F-F45D-4E0B-A867-9558C9E4341D}">
      <dgm:prSet/>
      <dgm:spPr/>
      <dgm:t>
        <a:bodyPr/>
        <a:lstStyle/>
        <a:p>
          <a:endParaRPr lang="en-US"/>
        </a:p>
      </dgm:t>
    </dgm:pt>
    <dgm:pt modelId="{FE8C70E8-A1A1-49A4-B0F4-3BD02DC3AA8E}">
      <dgm:prSet custT="1"/>
      <dgm:spPr/>
      <dgm:t>
        <a:bodyPr/>
        <a:lstStyle/>
        <a:p>
          <a:pPr marL="0" rtl="1">
            <a:spcAft>
              <a:spcPts val="0"/>
            </a:spcAft>
          </a:pPr>
          <a:r>
            <a:rPr lang="fa-IR" sz="1800" smtClean="0">
              <a:cs typeface="B Nazanin" panose="00000400000000000000" pitchFamily="2" charset="-78"/>
            </a:rPr>
            <a:t>ويژگي سفيران الهي نازل كننده قرآن به كرام برره، نشان از قدس و طهارت و خيرخواهي فراوان قرآن نسبت به همه انسان‌ها دارد. </a:t>
          </a:r>
          <a:endParaRPr lang="en-US" sz="1800" smtClean="0">
            <a:cs typeface="B Nazanin" panose="00000400000000000000" pitchFamily="2" charset="-78"/>
          </a:endParaRPr>
        </a:p>
      </dgm:t>
    </dgm:pt>
    <dgm:pt modelId="{427E1FE7-1681-4A33-8308-FC48E091F9F5}" type="parTrans" cxnId="{04871B50-7455-482F-9924-BB21809D84F4}">
      <dgm:prSet/>
      <dgm:spPr/>
      <dgm:t>
        <a:bodyPr/>
        <a:lstStyle/>
        <a:p>
          <a:endParaRPr lang="en-US"/>
        </a:p>
      </dgm:t>
    </dgm:pt>
    <dgm:pt modelId="{6448B384-1C61-40D8-A5C2-F3426E9655F9}" type="sibTrans" cxnId="{04871B50-7455-482F-9924-BB21809D84F4}">
      <dgm:prSet/>
      <dgm:spPr/>
      <dgm:t>
        <a:bodyPr/>
        <a:lstStyle/>
        <a:p>
          <a:endParaRPr lang="en-US"/>
        </a:p>
      </dgm:t>
    </dgm:pt>
    <dgm:pt modelId="{829778C1-C504-49E4-82E9-FDCD04153CBE}">
      <dgm:prSet custT="1"/>
      <dgm:spPr/>
      <dgm:t>
        <a:bodyPr/>
        <a:lstStyle/>
        <a:p>
          <a:pPr marL="0" rtl="1">
            <a:spcAft>
              <a:spcPts val="0"/>
            </a:spcAft>
          </a:pPr>
          <a:r>
            <a:rPr lang="fa-IR" sz="1800" smtClean="0">
              <a:cs typeface="B Nazanin" panose="00000400000000000000" pitchFamily="2" charset="-78"/>
            </a:rPr>
            <a:t>انسان‌ها بايد بدانند فضاي قدسي قرآن ميتواند هر ناتواني را توانا و هر نابينايي را بينا كند. </a:t>
          </a:r>
          <a:endParaRPr lang="en-US" sz="1800" smtClean="0">
            <a:cs typeface="B Nazanin" panose="00000400000000000000" pitchFamily="2" charset="-78"/>
          </a:endParaRPr>
        </a:p>
      </dgm:t>
    </dgm:pt>
    <dgm:pt modelId="{218430E8-EDC7-407C-A4BC-0F51544D741D}" type="parTrans" cxnId="{CC4554F1-66FA-411C-812D-43203DC065CD}">
      <dgm:prSet/>
      <dgm:spPr/>
      <dgm:t>
        <a:bodyPr/>
        <a:lstStyle/>
        <a:p>
          <a:endParaRPr lang="en-US"/>
        </a:p>
      </dgm:t>
    </dgm:pt>
    <dgm:pt modelId="{7FF6651E-59C7-4A47-B3CB-F965F27A4B11}" type="sibTrans" cxnId="{CC4554F1-66FA-411C-812D-43203DC065CD}">
      <dgm:prSet/>
      <dgm:spPr/>
      <dgm:t>
        <a:bodyPr/>
        <a:lstStyle/>
        <a:p>
          <a:endParaRPr lang="en-US"/>
        </a:p>
      </dgm:t>
    </dgm:pt>
    <dgm:pt modelId="{BA1A867A-F9D3-43A2-A287-D3B85FD7FED3}">
      <dgm:prSet custT="1"/>
      <dgm:spPr/>
      <dgm:t>
        <a:bodyPr/>
        <a:lstStyle/>
        <a:p>
          <a:pPr marL="0" rtl="1">
            <a:spcAft>
              <a:spcPts val="0"/>
            </a:spcAft>
          </a:pPr>
          <a:r>
            <a:rPr lang="fa-IR" sz="1800" smtClean="0">
              <a:cs typeface="B Nazanin" panose="00000400000000000000" pitchFamily="2" charset="-78"/>
            </a:rPr>
            <a:t>شناخت شأن و منزلت قرآن و قدرت هدايتي او، مانع اعتنا به اعتبارهاي ظاهري دنيا (مال،‌ استعداد و ...) مي‌شود. </a:t>
          </a:r>
          <a:endParaRPr lang="en-US" sz="1800" smtClean="0">
            <a:cs typeface="B Nazanin" panose="00000400000000000000" pitchFamily="2" charset="-78"/>
          </a:endParaRPr>
        </a:p>
      </dgm:t>
    </dgm:pt>
    <dgm:pt modelId="{BD2EA102-4E52-4B31-BA00-7F423FA52B22}" type="parTrans" cxnId="{04A437D4-8062-46C2-A2DF-3DFDE7D56A0B}">
      <dgm:prSet/>
      <dgm:spPr/>
      <dgm:t>
        <a:bodyPr/>
        <a:lstStyle/>
        <a:p>
          <a:endParaRPr lang="en-US"/>
        </a:p>
      </dgm:t>
    </dgm:pt>
    <dgm:pt modelId="{DD88B188-8C99-41A4-9549-9A4CB9037E2C}" type="sibTrans" cxnId="{04A437D4-8062-46C2-A2DF-3DFDE7D56A0B}">
      <dgm:prSet/>
      <dgm:spPr/>
      <dgm:t>
        <a:bodyPr/>
        <a:lstStyle/>
        <a:p>
          <a:endParaRPr lang="en-US"/>
        </a:p>
      </dgm:t>
    </dgm:pt>
    <dgm:pt modelId="{A5C6885B-189A-4888-BF23-96928B4C0F3C}">
      <dgm:prSet custT="1"/>
      <dgm:spPr/>
      <dgm:t>
        <a:bodyPr/>
        <a:lstStyle/>
        <a:p>
          <a:pPr marL="0" rtl="1">
            <a:spcAft>
              <a:spcPts val="0"/>
            </a:spcAft>
          </a:pPr>
          <a:r>
            <a:rPr lang="en-US" sz="1800" dirty="0" smtClean="0">
              <a:cs typeface="B Nazanin" panose="00000400000000000000" pitchFamily="2" charset="-78"/>
            </a:rPr>
            <a:t>...................</a:t>
          </a:r>
        </a:p>
      </dgm:t>
    </dgm:pt>
    <dgm:pt modelId="{764A3878-AF8E-46FA-BB9C-B885166800CE}" type="parTrans" cxnId="{E1A82D8F-11E0-478B-99EA-44D1DE9B87A9}">
      <dgm:prSet/>
      <dgm:spPr/>
      <dgm:t>
        <a:bodyPr/>
        <a:lstStyle/>
        <a:p>
          <a:endParaRPr lang="en-US"/>
        </a:p>
      </dgm:t>
    </dgm:pt>
    <dgm:pt modelId="{FF34BBF5-E56C-41A1-9541-8534877F5304}" type="sibTrans" cxnId="{E1A82D8F-11E0-478B-99EA-44D1DE9B87A9}">
      <dgm:prSet/>
      <dgm:spPr/>
      <dgm:t>
        <a:bodyPr/>
        <a:lstStyle/>
        <a:p>
          <a:endParaRPr lang="en-US"/>
        </a:p>
      </dgm:t>
    </dgm:pt>
    <dgm:pt modelId="{40FC596C-139F-49F3-A867-30B14FEF5D14}" type="pres">
      <dgm:prSet presAssocID="{1ED14844-8B2C-4FAB-BEAB-8200809AA7CF}" presName="Name0" presStyleCnt="0">
        <dgm:presLayoutVars>
          <dgm:dir/>
          <dgm:animLvl val="lvl"/>
          <dgm:resizeHandles val="exact"/>
        </dgm:presLayoutVars>
      </dgm:prSet>
      <dgm:spPr/>
      <dgm:t>
        <a:bodyPr/>
        <a:lstStyle/>
        <a:p>
          <a:endParaRPr lang="en-US"/>
        </a:p>
      </dgm:t>
    </dgm:pt>
    <dgm:pt modelId="{16FD781E-876B-49D6-BCF4-B9D3EAB1706C}" type="pres">
      <dgm:prSet presAssocID="{DB97ABDF-F541-4CD9-818F-F22F2C99BF6C}" presName="linNode" presStyleCnt="0"/>
      <dgm:spPr/>
    </dgm:pt>
    <dgm:pt modelId="{2A0510BB-7D13-4A75-A0D0-19AA7F2500FD}" type="pres">
      <dgm:prSet presAssocID="{DB97ABDF-F541-4CD9-818F-F22F2C99BF6C}" presName="parentText" presStyleLbl="node1" presStyleIdx="0" presStyleCnt="1" custScaleX="62819">
        <dgm:presLayoutVars>
          <dgm:chMax val="1"/>
          <dgm:bulletEnabled val="1"/>
        </dgm:presLayoutVars>
      </dgm:prSet>
      <dgm:spPr/>
      <dgm:t>
        <a:bodyPr/>
        <a:lstStyle/>
        <a:p>
          <a:endParaRPr lang="en-US"/>
        </a:p>
      </dgm:t>
    </dgm:pt>
    <dgm:pt modelId="{BED9489E-6F18-43F5-A2F9-930F149A2B52}" type="pres">
      <dgm:prSet presAssocID="{DB97ABDF-F541-4CD9-818F-F22F2C99BF6C}" presName="descendantText" presStyleLbl="alignAccFollowNode1" presStyleIdx="0" presStyleCnt="1" custScaleX="115545" custScaleY="116046">
        <dgm:presLayoutVars>
          <dgm:bulletEnabled val="1"/>
        </dgm:presLayoutVars>
      </dgm:prSet>
      <dgm:spPr/>
      <dgm:t>
        <a:bodyPr/>
        <a:lstStyle/>
        <a:p>
          <a:endParaRPr lang="en-US"/>
        </a:p>
      </dgm:t>
    </dgm:pt>
  </dgm:ptLst>
  <dgm:cxnLst>
    <dgm:cxn modelId="{E1A82D8F-11E0-478B-99EA-44D1DE9B87A9}" srcId="{DB97ABDF-F541-4CD9-818F-F22F2C99BF6C}" destId="{A5C6885B-189A-4888-BF23-96928B4C0F3C}" srcOrd="8" destOrd="0" parTransId="{764A3878-AF8E-46FA-BB9C-B885166800CE}" sibTransId="{FF34BBF5-E56C-41A1-9541-8534877F5304}"/>
    <dgm:cxn modelId="{A6CBA2F4-E7EE-4256-A7B9-4213A559C8CB}" type="presOf" srcId="{BA1A867A-F9D3-43A2-A287-D3B85FD7FED3}" destId="{BED9489E-6F18-43F5-A2F9-930F149A2B52}" srcOrd="0" destOrd="7" presId="urn:microsoft.com/office/officeart/2005/8/layout/vList5"/>
    <dgm:cxn modelId="{92E7C2DD-F629-48CE-BABB-B9FF8F43BBC4}" type="presOf" srcId="{22C0C458-D9BF-4EC4-80C9-0B5D31B4ECDE}" destId="{BED9489E-6F18-43F5-A2F9-930F149A2B52}" srcOrd="0" destOrd="4" presId="urn:microsoft.com/office/officeart/2005/8/layout/vList5"/>
    <dgm:cxn modelId="{04871B50-7455-482F-9924-BB21809D84F4}" srcId="{DB97ABDF-F541-4CD9-818F-F22F2C99BF6C}" destId="{FE8C70E8-A1A1-49A4-B0F4-3BD02DC3AA8E}" srcOrd="5" destOrd="0" parTransId="{427E1FE7-1681-4A33-8308-FC48E091F9F5}" sibTransId="{6448B384-1C61-40D8-A5C2-F3426E9655F9}"/>
    <dgm:cxn modelId="{311F1581-625C-4114-8B1A-14CDFA1F6111}" srcId="{DB97ABDF-F541-4CD9-818F-F22F2C99BF6C}" destId="{119D3AD8-86EB-4AF8-A692-B706D58717E8}" srcOrd="0" destOrd="0" parTransId="{150F1FED-360E-40D5-B2E1-40587090F017}" sibTransId="{FFEE7502-79C4-4C62-AA6B-E6FC1B11DF79}"/>
    <dgm:cxn modelId="{04A437D4-8062-46C2-A2DF-3DFDE7D56A0B}" srcId="{DB97ABDF-F541-4CD9-818F-F22F2C99BF6C}" destId="{BA1A867A-F9D3-43A2-A287-D3B85FD7FED3}" srcOrd="7" destOrd="0" parTransId="{BD2EA102-4E52-4B31-BA00-7F423FA52B22}" sibTransId="{DD88B188-8C99-41A4-9549-9A4CB9037E2C}"/>
    <dgm:cxn modelId="{D74B4A1B-F2C7-4F7F-8DA2-CD70FB297678}" type="presOf" srcId="{1ED14844-8B2C-4FAB-BEAB-8200809AA7CF}" destId="{40FC596C-139F-49F3-A867-30B14FEF5D14}" srcOrd="0" destOrd="0" presId="urn:microsoft.com/office/officeart/2005/8/layout/vList5"/>
    <dgm:cxn modelId="{59EE3065-F5AE-461A-B5C8-95F2FD126BC6}" type="presOf" srcId="{26EE6AB0-4D1F-4EF4-AB71-BC5EDF640A21}" destId="{BED9489E-6F18-43F5-A2F9-930F149A2B52}" srcOrd="0" destOrd="1" presId="urn:microsoft.com/office/officeart/2005/8/layout/vList5"/>
    <dgm:cxn modelId="{8C1F6243-34A4-414B-9A66-131E1DF5272C}" srcId="{DB97ABDF-F541-4CD9-818F-F22F2C99BF6C}" destId="{26EE6AB0-4D1F-4EF4-AB71-BC5EDF640A21}" srcOrd="1" destOrd="0" parTransId="{4EDB978C-B2CD-4EC9-8F13-5D2BB38EE198}" sibTransId="{E086F344-9866-4CA4-883C-B6E20D550B14}"/>
    <dgm:cxn modelId="{6E8A3F73-D5A9-4E99-865A-693FDD3BA98D}" srcId="{1ED14844-8B2C-4FAB-BEAB-8200809AA7CF}" destId="{DB97ABDF-F541-4CD9-818F-F22F2C99BF6C}" srcOrd="0" destOrd="0" parTransId="{08BC9355-F654-4BCB-A805-514D9B46B08F}" sibTransId="{07DEE970-7918-4AFC-8DC4-B4B89ED2F129}"/>
    <dgm:cxn modelId="{66B5DD0F-4235-4694-861D-1D1359BA4460}" srcId="{DB97ABDF-F541-4CD9-818F-F22F2C99BF6C}" destId="{BB2E3ECC-B077-4A60-911E-0698CABBB576}" srcOrd="2" destOrd="0" parTransId="{7C70A0A7-DE17-4255-9E94-9C7C9FCC3208}" sibTransId="{09A33241-4228-40D8-8E41-B54E32572BD5}"/>
    <dgm:cxn modelId="{08EEE206-CE1E-4C97-8B65-8295EC345DFE}" type="presOf" srcId="{A5C6885B-189A-4888-BF23-96928B4C0F3C}" destId="{BED9489E-6F18-43F5-A2F9-930F149A2B52}" srcOrd="0" destOrd="8" presId="urn:microsoft.com/office/officeart/2005/8/layout/vList5"/>
    <dgm:cxn modelId="{A4BC4BF6-2101-4AE9-97EA-9D06986E7C41}" srcId="{DB97ABDF-F541-4CD9-818F-F22F2C99BF6C}" destId="{FC2CD5C3-1D37-48F7-84C0-1DD934FE5293}" srcOrd="3" destOrd="0" parTransId="{2A21A16D-CE6D-447A-AECA-FE4E72CC802C}" sibTransId="{24411056-9485-4854-BDE4-3ACF0839D4D4}"/>
    <dgm:cxn modelId="{D53D2894-327B-4E3C-B5A5-7D050D942774}" type="presOf" srcId="{DB97ABDF-F541-4CD9-818F-F22F2C99BF6C}" destId="{2A0510BB-7D13-4A75-A0D0-19AA7F2500FD}" srcOrd="0" destOrd="0" presId="urn:microsoft.com/office/officeart/2005/8/layout/vList5"/>
    <dgm:cxn modelId="{DFF6391F-F45D-4E0B-A867-9558C9E4341D}" srcId="{DB97ABDF-F541-4CD9-818F-F22F2C99BF6C}" destId="{22C0C458-D9BF-4EC4-80C9-0B5D31B4ECDE}" srcOrd="4" destOrd="0" parTransId="{10200C5F-CD0B-4AF1-9049-6FFED24DE1CF}" sibTransId="{3CFC4B11-8D70-405C-91B5-A374DFE93B75}"/>
    <dgm:cxn modelId="{F7BB4F8B-5F04-4413-89E7-EE6A9CD083EE}" type="presOf" srcId="{829778C1-C504-49E4-82E9-FDCD04153CBE}" destId="{BED9489E-6F18-43F5-A2F9-930F149A2B52}" srcOrd="0" destOrd="6" presId="urn:microsoft.com/office/officeart/2005/8/layout/vList5"/>
    <dgm:cxn modelId="{E80C8005-0162-4F7F-92BD-0748EA577B31}" type="presOf" srcId="{FC2CD5C3-1D37-48F7-84C0-1DD934FE5293}" destId="{BED9489E-6F18-43F5-A2F9-930F149A2B52}" srcOrd="0" destOrd="3" presId="urn:microsoft.com/office/officeart/2005/8/layout/vList5"/>
    <dgm:cxn modelId="{CC4554F1-66FA-411C-812D-43203DC065CD}" srcId="{DB97ABDF-F541-4CD9-818F-F22F2C99BF6C}" destId="{829778C1-C504-49E4-82E9-FDCD04153CBE}" srcOrd="6" destOrd="0" parTransId="{218430E8-EDC7-407C-A4BC-0F51544D741D}" sibTransId="{7FF6651E-59C7-4A47-B3CB-F965F27A4B11}"/>
    <dgm:cxn modelId="{F836D910-E024-419A-9E7F-A432B3F9F399}" type="presOf" srcId="{119D3AD8-86EB-4AF8-A692-B706D58717E8}" destId="{BED9489E-6F18-43F5-A2F9-930F149A2B52}" srcOrd="0" destOrd="0" presId="urn:microsoft.com/office/officeart/2005/8/layout/vList5"/>
    <dgm:cxn modelId="{ABE8BA31-42A6-4AC1-A91B-4209DA00C628}" type="presOf" srcId="{BB2E3ECC-B077-4A60-911E-0698CABBB576}" destId="{BED9489E-6F18-43F5-A2F9-930F149A2B52}" srcOrd="0" destOrd="2" presId="urn:microsoft.com/office/officeart/2005/8/layout/vList5"/>
    <dgm:cxn modelId="{A9F38871-484C-4FEE-9F12-5B6BCF6E83CE}" type="presOf" srcId="{FE8C70E8-A1A1-49A4-B0F4-3BD02DC3AA8E}" destId="{BED9489E-6F18-43F5-A2F9-930F149A2B52}" srcOrd="0" destOrd="5" presId="urn:microsoft.com/office/officeart/2005/8/layout/vList5"/>
    <dgm:cxn modelId="{4121EAE9-3D5C-4371-98EA-9E5CC4FEC3B2}" type="presParOf" srcId="{40FC596C-139F-49F3-A867-30B14FEF5D14}" destId="{16FD781E-876B-49D6-BCF4-B9D3EAB1706C}" srcOrd="0" destOrd="0" presId="urn:microsoft.com/office/officeart/2005/8/layout/vList5"/>
    <dgm:cxn modelId="{156ADA15-8375-4230-9160-01ABB7693AAE}" type="presParOf" srcId="{16FD781E-876B-49D6-BCF4-B9D3EAB1706C}" destId="{2A0510BB-7D13-4A75-A0D0-19AA7F2500FD}" srcOrd="0" destOrd="0" presId="urn:microsoft.com/office/officeart/2005/8/layout/vList5"/>
    <dgm:cxn modelId="{C5EE64C3-53B9-4D49-9742-5D8D794940CD}" type="presParOf" srcId="{16FD781E-876B-49D6-BCF4-B9D3EAB1706C}" destId="{BED9489E-6F18-43F5-A2F9-930F149A2B52}"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99D1EC59-7006-4A6C-B422-299BEDE47611}" type="presOf" srcId="{0B77A3E0-BE57-469D-B7CE-0956DE9972AA}" destId="{B84A0D4A-A8CD-440C-9AE9-327EFFC809EE}" srcOrd="0" destOrd="0" presId="urn:microsoft.com/office/officeart/2005/8/layout/process2"/>
    <dgm:cxn modelId="{E4F639B9-2B8B-4DB5-922A-55663609325C}" type="presOf" srcId="{16432E35-BCDE-4EC0-9053-74150D8746BD}" destId="{B31EEDEE-8108-406E-A800-18B5A64916B7}" srcOrd="0" destOrd="0" presId="urn:microsoft.com/office/officeart/2005/8/layout/process2"/>
    <dgm:cxn modelId="{1DADB528-6663-4F3D-B240-F718732C1A9B}" type="presOf" srcId="{E9878239-6E71-43F0-ADA1-E92AD4AB5D1D}" destId="{DCE03F17-CD84-4EFE-B66E-6B42D792890B}" srcOrd="0" destOrd="0" presId="urn:microsoft.com/office/officeart/2005/8/layout/process2"/>
    <dgm:cxn modelId="{3928A4CB-FF38-4D37-A77A-78BE76A30A3C}" type="presOf" srcId="{AE65DDA0-BF4F-4EC6-BCE5-42973B7842F1}" destId="{B4A4EAB2-E049-428C-BBE3-0738A86E1D74}" srcOrd="1"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F0E9A7DA-8E83-416A-A1BC-16770A20131F}" type="presOf" srcId="{E9878239-6E71-43F0-ADA1-E92AD4AB5D1D}" destId="{7047B67C-1F4D-485D-8943-55D62503ABC2}" srcOrd="1" destOrd="0" presId="urn:microsoft.com/office/officeart/2005/8/layout/process2"/>
    <dgm:cxn modelId="{0BD46D75-8AF2-4263-B69B-083FBB892743}" type="presOf" srcId="{00A8C860-C1DF-45E9-8054-9A4EFD710E56}" destId="{62FB4B6D-6365-4FA1-84A9-FB0D939BFFE3}" srcOrd="0" destOrd="0" presId="urn:microsoft.com/office/officeart/2005/8/layout/process2"/>
    <dgm:cxn modelId="{41B1CA68-86B6-4769-A0A6-F64E9AC8B983}" type="presOf" srcId="{B5BB3B02-06CC-4149-B5ED-26AAC6933AF4}" destId="{541F9760-59AD-4815-84A3-A765CEAF828B}" srcOrd="1" destOrd="0" presId="urn:microsoft.com/office/officeart/2005/8/layout/process2"/>
    <dgm:cxn modelId="{92D57890-EC08-424C-A10C-FC5E62EAB3D9}" type="presOf" srcId="{DA85FDD7-1675-4060-91F4-EEDC0633CA13}" destId="{00BB0915-5BC5-4668-8C3B-7C3EA063C131}" srcOrd="0" destOrd="0" presId="urn:microsoft.com/office/officeart/2005/8/layout/process2"/>
    <dgm:cxn modelId="{21DABA04-D275-4A1D-B63A-36F7E3AA1CFB}" type="presOf" srcId="{FA27738F-01C6-4BAF-9739-79CEE97260A0}" destId="{AE06EEA3-B618-4263-8472-E8E42EA02CBD}" srcOrd="0" destOrd="0" presId="urn:microsoft.com/office/officeart/2005/8/layout/process2"/>
    <dgm:cxn modelId="{B2B69247-C389-4244-B3AB-BD8D5E7B989A}" type="presOf" srcId="{AE65DDA0-BF4F-4EC6-BCE5-42973B7842F1}" destId="{65F41CA7-6A10-4773-B602-485F2AA41B71}"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035892D4-F5B4-40C0-8292-1CC997235EC3}" type="presOf" srcId="{E4BCB6BB-D685-4356-800C-571EB6280F0E}" destId="{9B1CEACE-12C1-4E19-BC9B-F2007749239B}" srcOrd="0" destOrd="0" presId="urn:microsoft.com/office/officeart/2005/8/layout/process2"/>
    <dgm:cxn modelId="{4F4291AF-EC65-4B55-9535-B1E4DD74C92A}" type="presOf" srcId="{2E0FE500-CF32-4491-A8B0-71B52E28FDAD}" destId="{B6B05054-D108-4BB8-A952-E029B3C328D8}"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AF39B3BF-D46A-4991-A47C-3DEA882AB4BA}" type="presOf" srcId="{0B77A3E0-BE57-469D-B7CE-0956DE9972AA}" destId="{9B8AC54C-6F90-4095-935C-E7DD9411D4C0}" srcOrd="1"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2BA48DE2-7018-496A-8C55-C02C1B06CA85}" type="presOf" srcId="{B5BB3B02-06CC-4149-B5ED-26AAC6933AF4}" destId="{ED11B7E8-7BAD-4554-9204-B0D78EE8E7E3}"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CAFE941D-D6DE-400A-A785-E4ED57098A4A}" type="presParOf" srcId="{B31EEDEE-8108-406E-A800-18B5A64916B7}" destId="{00BB0915-5BC5-4668-8C3B-7C3EA063C131}" srcOrd="0" destOrd="0" presId="urn:microsoft.com/office/officeart/2005/8/layout/process2"/>
    <dgm:cxn modelId="{7EC10C31-8E1D-4873-A291-19D596918D43}" type="presParOf" srcId="{B31EEDEE-8108-406E-A800-18B5A64916B7}" destId="{65F41CA7-6A10-4773-B602-485F2AA41B71}" srcOrd="1" destOrd="0" presId="urn:microsoft.com/office/officeart/2005/8/layout/process2"/>
    <dgm:cxn modelId="{32B42F48-1977-4E63-B81D-CDC0D5DCD873}" type="presParOf" srcId="{65F41CA7-6A10-4773-B602-485F2AA41B71}" destId="{B4A4EAB2-E049-428C-BBE3-0738A86E1D74}" srcOrd="0" destOrd="0" presId="urn:microsoft.com/office/officeart/2005/8/layout/process2"/>
    <dgm:cxn modelId="{B478B661-6088-432F-8F36-84BAE6E22645}" type="presParOf" srcId="{B31EEDEE-8108-406E-A800-18B5A64916B7}" destId="{62FB4B6D-6365-4FA1-84A9-FB0D939BFFE3}" srcOrd="2" destOrd="0" presId="urn:microsoft.com/office/officeart/2005/8/layout/process2"/>
    <dgm:cxn modelId="{49156315-D1E2-4F30-A263-64053AC91BEE}" type="presParOf" srcId="{B31EEDEE-8108-406E-A800-18B5A64916B7}" destId="{DCE03F17-CD84-4EFE-B66E-6B42D792890B}" srcOrd="3" destOrd="0" presId="urn:microsoft.com/office/officeart/2005/8/layout/process2"/>
    <dgm:cxn modelId="{01CE9E96-19EF-4335-9FE2-5CD3A068E962}" type="presParOf" srcId="{DCE03F17-CD84-4EFE-B66E-6B42D792890B}" destId="{7047B67C-1F4D-485D-8943-55D62503ABC2}" srcOrd="0" destOrd="0" presId="urn:microsoft.com/office/officeart/2005/8/layout/process2"/>
    <dgm:cxn modelId="{2DDA75A0-BA5F-49B7-B6AF-82FE9AB0FE40}" type="presParOf" srcId="{B31EEDEE-8108-406E-A800-18B5A64916B7}" destId="{9B1CEACE-12C1-4E19-BC9B-F2007749239B}" srcOrd="4" destOrd="0" presId="urn:microsoft.com/office/officeart/2005/8/layout/process2"/>
    <dgm:cxn modelId="{4818AF14-F884-4B29-8BC5-FBBAF442EDF2}" type="presParOf" srcId="{B31EEDEE-8108-406E-A800-18B5A64916B7}" destId="{ED11B7E8-7BAD-4554-9204-B0D78EE8E7E3}" srcOrd="5" destOrd="0" presId="urn:microsoft.com/office/officeart/2005/8/layout/process2"/>
    <dgm:cxn modelId="{6965D288-C0ED-476C-AE7C-F728DE9468A4}" type="presParOf" srcId="{ED11B7E8-7BAD-4554-9204-B0D78EE8E7E3}" destId="{541F9760-59AD-4815-84A3-A765CEAF828B}" srcOrd="0" destOrd="0" presId="urn:microsoft.com/office/officeart/2005/8/layout/process2"/>
    <dgm:cxn modelId="{63C78530-954D-4362-8949-94D0ED3AF62E}" type="presParOf" srcId="{B31EEDEE-8108-406E-A800-18B5A64916B7}" destId="{B6B05054-D108-4BB8-A952-E029B3C328D8}" srcOrd="6" destOrd="0" presId="urn:microsoft.com/office/officeart/2005/8/layout/process2"/>
    <dgm:cxn modelId="{1B3D443D-8544-4961-AAE7-82BA8EFE597C}" type="presParOf" srcId="{B31EEDEE-8108-406E-A800-18B5A64916B7}" destId="{B84A0D4A-A8CD-440C-9AE9-327EFFC809EE}" srcOrd="7" destOrd="0" presId="urn:microsoft.com/office/officeart/2005/8/layout/process2"/>
    <dgm:cxn modelId="{CC3D8609-7831-414B-9A32-4DC20D720EA1}" type="presParOf" srcId="{B84A0D4A-A8CD-440C-9AE9-327EFFC809EE}" destId="{9B8AC54C-6F90-4095-935C-E7DD9411D4C0}" srcOrd="0" destOrd="0" presId="urn:microsoft.com/office/officeart/2005/8/layout/process2"/>
    <dgm:cxn modelId="{6090FF06-6889-4408-9BC7-1E220C6DB18E}"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1ED14844-8B2C-4FAB-BEAB-8200809AA7CF}" type="doc">
      <dgm:prSet loTypeId="urn:microsoft.com/office/officeart/2005/8/layout/vList5" loCatId="list" qsTypeId="urn:microsoft.com/office/officeart/2005/8/quickstyle/simple5" qsCatId="simple" csTypeId="urn:microsoft.com/office/officeart/2005/8/colors/accent6_3" csCatId="accent6" phldr="1"/>
      <dgm:spPr/>
      <dgm:t>
        <a:bodyPr/>
        <a:lstStyle/>
        <a:p>
          <a:endParaRPr lang="en-US"/>
        </a:p>
      </dgm:t>
    </dgm:pt>
    <dgm:pt modelId="{DB97ABDF-F541-4CD9-818F-F22F2C99BF6C}">
      <dgm:prSet phldrT="[Text]" custT="1"/>
      <dgm:spPr/>
      <dgm:t>
        <a:bodyPr/>
        <a:lstStyle/>
        <a:p>
          <a:pPr rtl="1"/>
          <a:r>
            <a:rPr lang="fa-IR" sz="2800" b="1" dirty="0" smtClean="0">
              <a:cs typeface="B Nazanin" panose="00000400000000000000" pitchFamily="2" charset="-78"/>
            </a:rPr>
            <a:t>فضاي سوم: انسان از ابتداي زندگي تا انتهاي آن</a:t>
          </a:r>
          <a:endParaRPr lang="en-US" sz="2800" b="1" dirty="0">
            <a:cs typeface="B Nazanin" panose="00000400000000000000" pitchFamily="2" charset="-78"/>
          </a:endParaRPr>
        </a:p>
      </dgm:t>
    </dgm:pt>
    <dgm:pt modelId="{08BC9355-F654-4BCB-A805-514D9B46B08F}" type="parTrans" cxnId="{6E8A3F73-D5A9-4E99-865A-693FDD3BA98D}">
      <dgm:prSet/>
      <dgm:spPr/>
      <dgm:t>
        <a:bodyPr/>
        <a:lstStyle/>
        <a:p>
          <a:pPr rtl="1"/>
          <a:endParaRPr lang="en-US" sz="1800">
            <a:cs typeface="B Nazanin" panose="00000400000000000000" pitchFamily="2" charset="-78"/>
          </a:endParaRPr>
        </a:p>
      </dgm:t>
    </dgm:pt>
    <dgm:pt modelId="{07DEE970-7918-4AFC-8DC4-B4B89ED2F129}" type="sibTrans" cxnId="{6E8A3F73-D5A9-4E99-865A-693FDD3BA98D}">
      <dgm:prSet/>
      <dgm:spPr/>
      <dgm:t>
        <a:bodyPr/>
        <a:lstStyle/>
        <a:p>
          <a:pPr rtl="1"/>
          <a:endParaRPr lang="en-US" sz="1800">
            <a:cs typeface="B Nazanin" panose="00000400000000000000" pitchFamily="2" charset="-78"/>
          </a:endParaRPr>
        </a:p>
      </dgm:t>
    </dgm:pt>
    <dgm:pt modelId="{119D3AD8-86EB-4AF8-A692-B706D58717E8}">
      <dgm:prSet phldrT="[Text]" custT="1"/>
      <dgm:spPr/>
      <dgm:t>
        <a:bodyPr/>
        <a:lstStyle/>
        <a:p>
          <a:pPr marL="0" algn="just" rtl="1">
            <a:spcAft>
              <a:spcPts val="0"/>
            </a:spcAft>
          </a:pPr>
          <a:r>
            <a:rPr lang="fa-IR" sz="2000" b="1" dirty="0" smtClean="0">
              <a:solidFill>
                <a:srgbClr val="0070C0"/>
              </a:solidFill>
              <a:cs typeface="B Nazanin" panose="00000400000000000000" pitchFamily="2" charset="-78"/>
            </a:rPr>
            <a:t>قُتِلَ الإِنسانُ ما أَكفَرَهُ مِن أَيِّ شَي‏ءٍ خَلَقَهُ مِن نُطفَةٍ خَلَقَهُ فَقَدَّرَهُ ثُمَّ السَّبيلَ يَسَّرَهُ ثُمَّ أَماتَهُ فَأَقبَرَهُ ثُمَّ إِذا شاءَ أَنشَرَهُ  كَلاَّ لَمَّا يَقضِ ما أَمَرَهُ:</a:t>
          </a:r>
          <a:endParaRPr lang="en-US" sz="2000" b="1" dirty="0">
            <a:solidFill>
              <a:srgbClr val="0070C0"/>
            </a:solidFill>
            <a:cs typeface="B Nazanin" panose="00000400000000000000" pitchFamily="2" charset="-78"/>
          </a:endParaRPr>
        </a:p>
      </dgm:t>
    </dgm:pt>
    <dgm:pt modelId="{150F1FED-360E-40D5-B2E1-40587090F017}" type="parTrans" cxnId="{311F1581-625C-4114-8B1A-14CDFA1F6111}">
      <dgm:prSet/>
      <dgm:spPr/>
      <dgm:t>
        <a:bodyPr/>
        <a:lstStyle/>
        <a:p>
          <a:pPr rtl="1"/>
          <a:endParaRPr lang="en-US" sz="1800">
            <a:cs typeface="B Nazanin" panose="00000400000000000000" pitchFamily="2" charset="-78"/>
          </a:endParaRPr>
        </a:p>
      </dgm:t>
    </dgm:pt>
    <dgm:pt modelId="{FFEE7502-79C4-4C62-AA6B-E6FC1B11DF79}" type="sibTrans" cxnId="{311F1581-625C-4114-8B1A-14CDFA1F6111}">
      <dgm:prSet/>
      <dgm:spPr/>
      <dgm:t>
        <a:bodyPr/>
        <a:lstStyle/>
        <a:p>
          <a:pPr rtl="1"/>
          <a:endParaRPr lang="en-US" sz="1800">
            <a:cs typeface="B Nazanin" panose="00000400000000000000" pitchFamily="2" charset="-78"/>
          </a:endParaRPr>
        </a:p>
      </dgm:t>
    </dgm:pt>
    <dgm:pt modelId="{26EE6AB0-4D1F-4EF4-AB71-BC5EDF640A21}">
      <dgm:prSet custT="1"/>
      <dgm:spPr/>
      <dgm:t>
        <a:bodyPr/>
        <a:lstStyle/>
        <a:p>
          <a:pPr marL="0" algn="just" rtl="1">
            <a:spcAft>
              <a:spcPts val="0"/>
            </a:spcAft>
          </a:pPr>
          <a:r>
            <a:rPr lang="fa-IR" sz="1800" dirty="0" smtClean="0">
              <a:cs typeface="B Nazanin" panose="00000400000000000000" pitchFamily="2" charset="-78"/>
            </a:rPr>
            <a:t>كفر عامل قتل و عدم جريان حيات در انسان است. </a:t>
          </a:r>
          <a:endParaRPr lang="en-US" sz="1800" dirty="0">
            <a:cs typeface="B Nazanin" panose="00000400000000000000" pitchFamily="2" charset="-78"/>
          </a:endParaRPr>
        </a:p>
      </dgm:t>
    </dgm:pt>
    <dgm:pt modelId="{4EDB978C-B2CD-4EC9-8F13-5D2BB38EE198}" type="parTrans" cxnId="{8C1F6243-34A4-414B-9A66-131E1DF5272C}">
      <dgm:prSet/>
      <dgm:spPr/>
      <dgm:t>
        <a:bodyPr/>
        <a:lstStyle/>
        <a:p>
          <a:pPr rtl="1"/>
          <a:endParaRPr lang="en-US"/>
        </a:p>
      </dgm:t>
    </dgm:pt>
    <dgm:pt modelId="{E086F344-9866-4CA4-883C-B6E20D550B14}" type="sibTrans" cxnId="{8C1F6243-34A4-414B-9A66-131E1DF5272C}">
      <dgm:prSet/>
      <dgm:spPr/>
      <dgm:t>
        <a:bodyPr/>
        <a:lstStyle/>
        <a:p>
          <a:pPr rtl="1"/>
          <a:endParaRPr lang="en-US"/>
        </a:p>
      </dgm:t>
    </dgm:pt>
    <dgm:pt modelId="{A5C6885B-189A-4888-BF23-96928B4C0F3C}">
      <dgm:prSet custT="1"/>
      <dgm:spPr/>
      <dgm:t>
        <a:bodyPr/>
        <a:lstStyle/>
        <a:p>
          <a:pPr marL="0" algn="just" rtl="1">
            <a:spcAft>
              <a:spcPts val="0"/>
            </a:spcAft>
          </a:pPr>
          <a:r>
            <a:rPr lang="en-US" sz="1800" dirty="0" smtClean="0">
              <a:cs typeface="B Nazanin" panose="00000400000000000000" pitchFamily="2" charset="-78"/>
            </a:rPr>
            <a:t>...................</a:t>
          </a:r>
        </a:p>
      </dgm:t>
    </dgm:pt>
    <dgm:pt modelId="{764A3878-AF8E-46FA-BB9C-B885166800CE}" type="parTrans" cxnId="{E1A82D8F-11E0-478B-99EA-44D1DE9B87A9}">
      <dgm:prSet/>
      <dgm:spPr/>
      <dgm:t>
        <a:bodyPr/>
        <a:lstStyle/>
        <a:p>
          <a:endParaRPr lang="en-US"/>
        </a:p>
      </dgm:t>
    </dgm:pt>
    <dgm:pt modelId="{FF34BBF5-E56C-41A1-9541-8534877F5304}" type="sibTrans" cxnId="{E1A82D8F-11E0-478B-99EA-44D1DE9B87A9}">
      <dgm:prSet/>
      <dgm:spPr/>
      <dgm:t>
        <a:bodyPr/>
        <a:lstStyle/>
        <a:p>
          <a:endParaRPr lang="en-US"/>
        </a:p>
      </dgm:t>
    </dgm:pt>
    <dgm:pt modelId="{519BC607-8ECD-46A3-98AA-65497D80A6F0}">
      <dgm:prSet custT="1"/>
      <dgm:spPr/>
      <dgm:t>
        <a:bodyPr/>
        <a:lstStyle/>
        <a:p>
          <a:pPr marL="0" algn="just" rtl="1">
            <a:spcAft>
              <a:spcPts val="0"/>
            </a:spcAft>
          </a:pPr>
          <a:r>
            <a:rPr lang="fa-IR" sz="1800" dirty="0" smtClean="0">
              <a:cs typeface="B Nazanin" panose="00000400000000000000" pitchFamily="2" charset="-78"/>
            </a:rPr>
            <a:t>فراموشي انسان از اعجاز خلقت خويش و غفلت از سير رشد تا كمال و مرگش موجب مي‌شود تا به كفر مبتلا شود. </a:t>
          </a:r>
          <a:endParaRPr lang="en-US" sz="1800" dirty="0" smtClean="0">
            <a:cs typeface="B Nazanin" panose="00000400000000000000" pitchFamily="2" charset="-78"/>
          </a:endParaRPr>
        </a:p>
      </dgm:t>
    </dgm:pt>
    <dgm:pt modelId="{6E5E6F2F-C698-4826-9B09-A45A4CCADD8D}" type="parTrans" cxnId="{9FB3B939-A919-44EE-952E-2BC7D5501C12}">
      <dgm:prSet/>
      <dgm:spPr/>
      <dgm:t>
        <a:bodyPr/>
        <a:lstStyle/>
        <a:p>
          <a:endParaRPr lang="en-US"/>
        </a:p>
      </dgm:t>
    </dgm:pt>
    <dgm:pt modelId="{EC884FA0-E94E-430D-9C99-789DD6B3569E}" type="sibTrans" cxnId="{9FB3B939-A919-44EE-952E-2BC7D5501C12}">
      <dgm:prSet/>
      <dgm:spPr/>
      <dgm:t>
        <a:bodyPr/>
        <a:lstStyle/>
        <a:p>
          <a:endParaRPr lang="en-US"/>
        </a:p>
      </dgm:t>
    </dgm:pt>
    <dgm:pt modelId="{1FFEC569-97C8-43F0-9083-FCF1A75DC7D4}">
      <dgm:prSet custT="1"/>
      <dgm:spPr/>
      <dgm:t>
        <a:bodyPr/>
        <a:lstStyle/>
        <a:p>
          <a:pPr marL="0" algn="just" rtl="1">
            <a:spcAft>
              <a:spcPts val="0"/>
            </a:spcAft>
          </a:pPr>
          <a:r>
            <a:rPr lang="fa-IR" sz="1800" dirty="0" smtClean="0">
              <a:cs typeface="B Nazanin" panose="00000400000000000000" pitchFamily="2" charset="-78"/>
            </a:rPr>
            <a:t>شرايط مختلفي براي انسان پيش مي‌آيد تا تنبه را براي او موجب شود که دست از كفرورزي خود بردارد. گويي همه خوبان عالم منتظر متنبه شدن انسان‌اند.(به دليل لمّا يقض ما أمره)</a:t>
          </a:r>
          <a:endParaRPr lang="en-US" sz="1800" dirty="0" smtClean="0">
            <a:cs typeface="B Nazanin" panose="00000400000000000000" pitchFamily="2" charset="-78"/>
          </a:endParaRPr>
        </a:p>
      </dgm:t>
    </dgm:pt>
    <dgm:pt modelId="{4DA0677A-A857-4367-826D-F939A031F615}" type="parTrans" cxnId="{A54BAF38-F923-4BDB-8C97-FD5901D92CA4}">
      <dgm:prSet/>
      <dgm:spPr/>
      <dgm:t>
        <a:bodyPr/>
        <a:lstStyle/>
        <a:p>
          <a:endParaRPr lang="en-US"/>
        </a:p>
      </dgm:t>
    </dgm:pt>
    <dgm:pt modelId="{83923683-82CF-42B5-954D-F8BABDF88A0E}" type="sibTrans" cxnId="{A54BAF38-F923-4BDB-8C97-FD5901D92CA4}">
      <dgm:prSet/>
      <dgm:spPr/>
      <dgm:t>
        <a:bodyPr/>
        <a:lstStyle/>
        <a:p>
          <a:endParaRPr lang="en-US"/>
        </a:p>
      </dgm:t>
    </dgm:pt>
    <dgm:pt modelId="{184FF2DA-768C-4741-9F32-25A445EF6F09}">
      <dgm:prSet custT="1"/>
      <dgm:spPr/>
      <dgm:t>
        <a:bodyPr/>
        <a:lstStyle/>
        <a:p>
          <a:pPr marL="0" algn="just" rtl="1">
            <a:spcAft>
              <a:spcPts val="0"/>
            </a:spcAft>
          </a:pPr>
          <a:r>
            <a:rPr lang="fa-IR" sz="1800" dirty="0" smtClean="0">
              <a:cs typeface="B Nazanin" panose="00000400000000000000" pitchFamily="2" charset="-78"/>
            </a:rPr>
            <a:t>مقاطع حساس حيات هر انساني عبارتند از: خلق از نطفه،‌ انواع تقدير، راهي كه برايش در مسير كمال هموار شده، موت،‌ حيات دوباره. توجه به وجود اين مقاطع مي‌تواند در انسان گوهر خشيت و سعي را شكوفا كرده او را از كفر به تزكيه بكشاند.</a:t>
          </a:r>
          <a:endParaRPr lang="en-US" sz="1800" dirty="0" smtClean="0">
            <a:cs typeface="B Nazanin" panose="00000400000000000000" pitchFamily="2" charset="-78"/>
          </a:endParaRPr>
        </a:p>
      </dgm:t>
    </dgm:pt>
    <dgm:pt modelId="{9E5CBB9B-B14C-4087-9D02-AB0F0DDE7295}" type="parTrans" cxnId="{BC120BA1-06E1-4AF1-A8F6-008527F99D97}">
      <dgm:prSet/>
      <dgm:spPr/>
      <dgm:t>
        <a:bodyPr/>
        <a:lstStyle/>
        <a:p>
          <a:endParaRPr lang="en-US"/>
        </a:p>
      </dgm:t>
    </dgm:pt>
    <dgm:pt modelId="{E095D129-EC45-45D3-9C52-0A5BCF1E7285}" type="sibTrans" cxnId="{BC120BA1-06E1-4AF1-A8F6-008527F99D97}">
      <dgm:prSet/>
      <dgm:spPr/>
      <dgm:t>
        <a:bodyPr/>
        <a:lstStyle/>
        <a:p>
          <a:endParaRPr lang="en-US"/>
        </a:p>
      </dgm:t>
    </dgm:pt>
    <dgm:pt modelId="{40FC596C-139F-49F3-A867-30B14FEF5D14}" type="pres">
      <dgm:prSet presAssocID="{1ED14844-8B2C-4FAB-BEAB-8200809AA7CF}" presName="Name0" presStyleCnt="0">
        <dgm:presLayoutVars>
          <dgm:dir/>
          <dgm:animLvl val="lvl"/>
          <dgm:resizeHandles val="exact"/>
        </dgm:presLayoutVars>
      </dgm:prSet>
      <dgm:spPr/>
      <dgm:t>
        <a:bodyPr/>
        <a:lstStyle/>
        <a:p>
          <a:endParaRPr lang="en-US"/>
        </a:p>
      </dgm:t>
    </dgm:pt>
    <dgm:pt modelId="{16FD781E-876B-49D6-BCF4-B9D3EAB1706C}" type="pres">
      <dgm:prSet presAssocID="{DB97ABDF-F541-4CD9-818F-F22F2C99BF6C}" presName="linNode" presStyleCnt="0"/>
      <dgm:spPr/>
    </dgm:pt>
    <dgm:pt modelId="{2A0510BB-7D13-4A75-A0D0-19AA7F2500FD}" type="pres">
      <dgm:prSet presAssocID="{DB97ABDF-F541-4CD9-818F-F22F2C99BF6C}" presName="parentText" presStyleLbl="node1" presStyleIdx="0" presStyleCnt="1" custScaleX="62819">
        <dgm:presLayoutVars>
          <dgm:chMax val="1"/>
          <dgm:bulletEnabled val="1"/>
        </dgm:presLayoutVars>
      </dgm:prSet>
      <dgm:spPr/>
      <dgm:t>
        <a:bodyPr/>
        <a:lstStyle/>
        <a:p>
          <a:endParaRPr lang="en-US"/>
        </a:p>
      </dgm:t>
    </dgm:pt>
    <dgm:pt modelId="{BED9489E-6F18-43F5-A2F9-930F149A2B52}" type="pres">
      <dgm:prSet presAssocID="{DB97ABDF-F541-4CD9-818F-F22F2C99BF6C}" presName="descendantText" presStyleLbl="alignAccFollowNode1" presStyleIdx="0" presStyleCnt="1" custScaleX="115545" custScaleY="116046">
        <dgm:presLayoutVars>
          <dgm:bulletEnabled val="1"/>
        </dgm:presLayoutVars>
      </dgm:prSet>
      <dgm:spPr/>
      <dgm:t>
        <a:bodyPr/>
        <a:lstStyle/>
        <a:p>
          <a:endParaRPr lang="en-US"/>
        </a:p>
      </dgm:t>
    </dgm:pt>
  </dgm:ptLst>
  <dgm:cxnLst>
    <dgm:cxn modelId="{E235BFF4-E99A-40FF-928F-5F21AC8E8A00}" type="presOf" srcId="{DB97ABDF-F541-4CD9-818F-F22F2C99BF6C}" destId="{2A0510BB-7D13-4A75-A0D0-19AA7F2500FD}" srcOrd="0" destOrd="0" presId="urn:microsoft.com/office/officeart/2005/8/layout/vList5"/>
    <dgm:cxn modelId="{9FB3B939-A919-44EE-952E-2BC7D5501C12}" srcId="{DB97ABDF-F541-4CD9-818F-F22F2C99BF6C}" destId="{519BC607-8ECD-46A3-98AA-65497D80A6F0}" srcOrd="2" destOrd="0" parTransId="{6E5E6F2F-C698-4826-9B09-A45A4CCADD8D}" sibTransId="{EC884FA0-E94E-430D-9C99-789DD6B3569E}"/>
    <dgm:cxn modelId="{E1A82D8F-11E0-478B-99EA-44D1DE9B87A9}" srcId="{DB97ABDF-F541-4CD9-818F-F22F2C99BF6C}" destId="{A5C6885B-189A-4888-BF23-96928B4C0F3C}" srcOrd="5" destOrd="0" parTransId="{764A3878-AF8E-46FA-BB9C-B885166800CE}" sibTransId="{FF34BBF5-E56C-41A1-9541-8534877F5304}"/>
    <dgm:cxn modelId="{A54BAF38-F923-4BDB-8C97-FD5901D92CA4}" srcId="{DB97ABDF-F541-4CD9-818F-F22F2C99BF6C}" destId="{1FFEC569-97C8-43F0-9083-FCF1A75DC7D4}" srcOrd="3" destOrd="0" parTransId="{4DA0677A-A857-4367-826D-F939A031F615}" sibTransId="{83923683-82CF-42B5-954D-F8BABDF88A0E}"/>
    <dgm:cxn modelId="{8FBDD5BD-A566-4E46-BE57-2ABE4E7D5B05}" type="presOf" srcId="{519BC607-8ECD-46A3-98AA-65497D80A6F0}" destId="{BED9489E-6F18-43F5-A2F9-930F149A2B52}" srcOrd="0" destOrd="2" presId="urn:microsoft.com/office/officeart/2005/8/layout/vList5"/>
    <dgm:cxn modelId="{311F1581-625C-4114-8B1A-14CDFA1F6111}" srcId="{DB97ABDF-F541-4CD9-818F-F22F2C99BF6C}" destId="{119D3AD8-86EB-4AF8-A692-B706D58717E8}" srcOrd="0" destOrd="0" parTransId="{150F1FED-360E-40D5-B2E1-40587090F017}" sibTransId="{FFEE7502-79C4-4C62-AA6B-E6FC1B11DF79}"/>
    <dgm:cxn modelId="{9F330671-8C39-48D7-9937-F83291B5E743}" type="presOf" srcId="{A5C6885B-189A-4888-BF23-96928B4C0F3C}" destId="{BED9489E-6F18-43F5-A2F9-930F149A2B52}" srcOrd="0" destOrd="5" presId="urn:microsoft.com/office/officeart/2005/8/layout/vList5"/>
    <dgm:cxn modelId="{CCE32FF1-96A7-48F3-81E7-508E0955AAFB}" type="presOf" srcId="{1ED14844-8B2C-4FAB-BEAB-8200809AA7CF}" destId="{40FC596C-139F-49F3-A867-30B14FEF5D14}" srcOrd="0" destOrd="0" presId="urn:microsoft.com/office/officeart/2005/8/layout/vList5"/>
    <dgm:cxn modelId="{AF2D5091-734C-4822-BE90-5F115F8787BA}" type="presOf" srcId="{119D3AD8-86EB-4AF8-A692-B706D58717E8}" destId="{BED9489E-6F18-43F5-A2F9-930F149A2B52}" srcOrd="0" destOrd="0" presId="urn:microsoft.com/office/officeart/2005/8/layout/vList5"/>
    <dgm:cxn modelId="{8C1F6243-34A4-414B-9A66-131E1DF5272C}" srcId="{DB97ABDF-F541-4CD9-818F-F22F2C99BF6C}" destId="{26EE6AB0-4D1F-4EF4-AB71-BC5EDF640A21}" srcOrd="1" destOrd="0" parTransId="{4EDB978C-B2CD-4EC9-8F13-5D2BB38EE198}" sibTransId="{E086F344-9866-4CA4-883C-B6E20D550B14}"/>
    <dgm:cxn modelId="{BC120BA1-06E1-4AF1-A8F6-008527F99D97}" srcId="{DB97ABDF-F541-4CD9-818F-F22F2C99BF6C}" destId="{184FF2DA-768C-4741-9F32-25A445EF6F09}" srcOrd="4" destOrd="0" parTransId="{9E5CBB9B-B14C-4087-9D02-AB0F0DDE7295}" sibTransId="{E095D129-EC45-45D3-9C52-0A5BCF1E7285}"/>
    <dgm:cxn modelId="{AC682557-6D21-4825-B8AD-ADB6593C7E3F}" type="presOf" srcId="{184FF2DA-768C-4741-9F32-25A445EF6F09}" destId="{BED9489E-6F18-43F5-A2F9-930F149A2B52}" srcOrd="0" destOrd="4" presId="urn:microsoft.com/office/officeart/2005/8/layout/vList5"/>
    <dgm:cxn modelId="{A9AC56AB-67F0-44E6-B267-C194B9F1B959}" type="presOf" srcId="{1FFEC569-97C8-43F0-9083-FCF1A75DC7D4}" destId="{BED9489E-6F18-43F5-A2F9-930F149A2B52}" srcOrd="0" destOrd="3" presId="urn:microsoft.com/office/officeart/2005/8/layout/vList5"/>
    <dgm:cxn modelId="{3E71B4E2-4298-4DF8-999D-08DE31AEEF90}" type="presOf" srcId="{26EE6AB0-4D1F-4EF4-AB71-BC5EDF640A21}" destId="{BED9489E-6F18-43F5-A2F9-930F149A2B52}" srcOrd="0" destOrd="1" presId="urn:microsoft.com/office/officeart/2005/8/layout/vList5"/>
    <dgm:cxn modelId="{6E8A3F73-D5A9-4E99-865A-693FDD3BA98D}" srcId="{1ED14844-8B2C-4FAB-BEAB-8200809AA7CF}" destId="{DB97ABDF-F541-4CD9-818F-F22F2C99BF6C}" srcOrd="0" destOrd="0" parTransId="{08BC9355-F654-4BCB-A805-514D9B46B08F}" sibTransId="{07DEE970-7918-4AFC-8DC4-B4B89ED2F129}"/>
    <dgm:cxn modelId="{AC3704F8-DC15-4497-9DA5-02C4B48758BE}" type="presParOf" srcId="{40FC596C-139F-49F3-A867-30B14FEF5D14}" destId="{16FD781E-876B-49D6-BCF4-B9D3EAB1706C}" srcOrd="0" destOrd="0" presId="urn:microsoft.com/office/officeart/2005/8/layout/vList5"/>
    <dgm:cxn modelId="{E1AD4259-20E7-4B7E-96FD-7BB391D4DD98}" type="presParOf" srcId="{16FD781E-876B-49D6-BCF4-B9D3EAB1706C}" destId="{2A0510BB-7D13-4A75-A0D0-19AA7F2500FD}" srcOrd="0" destOrd="0" presId="urn:microsoft.com/office/officeart/2005/8/layout/vList5"/>
    <dgm:cxn modelId="{04B1D597-DC18-4408-A1EA-B78E08E12263}" type="presParOf" srcId="{16FD781E-876B-49D6-BCF4-B9D3EAB1706C}" destId="{BED9489E-6F18-43F5-A2F9-930F149A2B52}"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C794FD83-0DCF-4F73-BD73-48EF2D356ADF}" type="presOf" srcId="{B5BB3B02-06CC-4149-B5ED-26AAC6933AF4}" destId="{ED11B7E8-7BAD-4554-9204-B0D78EE8E7E3}" srcOrd="0" destOrd="0" presId="urn:microsoft.com/office/officeart/2005/8/layout/process2"/>
    <dgm:cxn modelId="{2E78FF3E-9C64-4842-9AF3-890AC56061D5}" type="presOf" srcId="{00A8C860-C1DF-45E9-8054-9A4EFD710E56}" destId="{62FB4B6D-6365-4FA1-84A9-FB0D939BFFE3}"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FCB44E01-F163-4048-8F03-8247B1D01E15}" type="presOf" srcId="{E9878239-6E71-43F0-ADA1-E92AD4AB5D1D}" destId="{DCE03F17-CD84-4EFE-B66E-6B42D792890B}" srcOrd="0" destOrd="0" presId="urn:microsoft.com/office/officeart/2005/8/layout/process2"/>
    <dgm:cxn modelId="{141967BF-F949-44B9-9223-E0F5F8E41B78}" type="presOf" srcId="{16432E35-BCDE-4EC0-9053-74150D8746BD}" destId="{B31EEDEE-8108-406E-A800-18B5A64916B7}" srcOrd="0" destOrd="0" presId="urn:microsoft.com/office/officeart/2005/8/layout/process2"/>
    <dgm:cxn modelId="{C69A5E8D-A89B-41EA-B897-73ADC126D0FB}" type="presOf" srcId="{E9878239-6E71-43F0-ADA1-E92AD4AB5D1D}" destId="{7047B67C-1F4D-485D-8943-55D62503ABC2}" srcOrd="1" destOrd="0" presId="urn:microsoft.com/office/officeart/2005/8/layout/process2"/>
    <dgm:cxn modelId="{7493B5A4-E5F6-4BF6-89A3-901635FE6C09}" type="presOf" srcId="{AE65DDA0-BF4F-4EC6-BCE5-42973B7842F1}" destId="{65F41CA7-6A10-4773-B602-485F2AA41B71}" srcOrd="0" destOrd="0" presId="urn:microsoft.com/office/officeart/2005/8/layout/process2"/>
    <dgm:cxn modelId="{A332FDFF-FFA6-477B-A29A-94B0196A0DCC}" type="presOf" srcId="{2E0FE500-CF32-4491-A8B0-71B52E28FDAD}" destId="{B6B05054-D108-4BB8-A952-E029B3C328D8}" srcOrd="0" destOrd="0" presId="urn:microsoft.com/office/officeart/2005/8/layout/process2"/>
    <dgm:cxn modelId="{4DA49546-CE89-4A1F-8EC2-764528BE6A22}" type="presOf" srcId="{B5BB3B02-06CC-4149-B5ED-26AAC6933AF4}" destId="{541F9760-59AD-4815-84A3-A765CEAF828B}" srcOrd="1"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271B4A28-BCCC-49B5-A8A1-7759A067BE39}" type="presOf" srcId="{DA85FDD7-1675-4060-91F4-EEDC0633CA13}" destId="{00BB0915-5BC5-4668-8C3B-7C3EA063C131}" srcOrd="0" destOrd="0" presId="urn:microsoft.com/office/officeart/2005/8/layout/process2"/>
    <dgm:cxn modelId="{4B0BBD40-FE3E-4F91-9583-CBDD9CEFABD5}" type="presOf" srcId="{E4BCB6BB-D685-4356-800C-571EB6280F0E}" destId="{9B1CEACE-12C1-4E19-BC9B-F2007749239B}" srcOrd="0" destOrd="0" presId="urn:microsoft.com/office/officeart/2005/8/layout/process2"/>
    <dgm:cxn modelId="{AEF4510C-7BAF-4075-BDB3-1E6439D095F5}" type="presOf" srcId="{AE65DDA0-BF4F-4EC6-BCE5-42973B7842F1}" destId="{B4A4EAB2-E049-428C-BBE3-0738A86E1D74}" srcOrd="1"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A1F84600-9A48-4930-B4E8-897DD0B41735}" type="presOf" srcId="{0B77A3E0-BE57-469D-B7CE-0956DE9972AA}" destId="{9B8AC54C-6F90-4095-935C-E7DD9411D4C0}" srcOrd="1" destOrd="0" presId="urn:microsoft.com/office/officeart/2005/8/layout/process2"/>
    <dgm:cxn modelId="{EEFE4B2B-775A-49DD-BB9D-337CD107F2F3}" type="presOf" srcId="{0B77A3E0-BE57-469D-B7CE-0956DE9972AA}" destId="{B84A0D4A-A8CD-440C-9AE9-327EFFC809EE}" srcOrd="0"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B77914C6-07B0-475F-B3F2-E0D266B19430}" type="presOf" srcId="{FA27738F-01C6-4BAF-9739-79CEE97260A0}" destId="{AE06EEA3-B618-4263-8472-E8E42EA02CBD}"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64D6E329-A22E-4447-B8D0-AA4695384FD6}" type="presParOf" srcId="{B31EEDEE-8108-406E-A800-18B5A64916B7}" destId="{00BB0915-5BC5-4668-8C3B-7C3EA063C131}" srcOrd="0" destOrd="0" presId="urn:microsoft.com/office/officeart/2005/8/layout/process2"/>
    <dgm:cxn modelId="{96D61B50-6188-467B-AABA-A89FA0C2E31C}" type="presParOf" srcId="{B31EEDEE-8108-406E-A800-18B5A64916B7}" destId="{65F41CA7-6A10-4773-B602-485F2AA41B71}" srcOrd="1" destOrd="0" presId="urn:microsoft.com/office/officeart/2005/8/layout/process2"/>
    <dgm:cxn modelId="{36118F71-BF22-4614-9D5D-FCFD55F01287}" type="presParOf" srcId="{65F41CA7-6A10-4773-B602-485F2AA41B71}" destId="{B4A4EAB2-E049-428C-BBE3-0738A86E1D74}" srcOrd="0" destOrd="0" presId="urn:microsoft.com/office/officeart/2005/8/layout/process2"/>
    <dgm:cxn modelId="{1FC76B6E-AF3C-4AA1-BA62-5DA3466329E9}" type="presParOf" srcId="{B31EEDEE-8108-406E-A800-18B5A64916B7}" destId="{62FB4B6D-6365-4FA1-84A9-FB0D939BFFE3}" srcOrd="2" destOrd="0" presId="urn:microsoft.com/office/officeart/2005/8/layout/process2"/>
    <dgm:cxn modelId="{AD27E4BE-21A1-43DE-9A8A-59188F915947}" type="presParOf" srcId="{B31EEDEE-8108-406E-A800-18B5A64916B7}" destId="{DCE03F17-CD84-4EFE-B66E-6B42D792890B}" srcOrd="3" destOrd="0" presId="urn:microsoft.com/office/officeart/2005/8/layout/process2"/>
    <dgm:cxn modelId="{ECD0F3F5-FE69-4418-A808-61320FAFDC75}" type="presParOf" srcId="{DCE03F17-CD84-4EFE-B66E-6B42D792890B}" destId="{7047B67C-1F4D-485D-8943-55D62503ABC2}" srcOrd="0" destOrd="0" presId="urn:microsoft.com/office/officeart/2005/8/layout/process2"/>
    <dgm:cxn modelId="{CDEEC837-262F-4216-BA8F-95682DF241EE}" type="presParOf" srcId="{B31EEDEE-8108-406E-A800-18B5A64916B7}" destId="{9B1CEACE-12C1-4E19-BC9B-F2007749239B}" srcOrd="4" destOrd="0" presId="urn:microsoft.com/office/officeart/2005/8/layout/process2"/>
    <dgm:cxn modelId="{562B9769-AF02-42AC-A2F0-88E6AABF17BA}" type="presParOf" srcId="{B31EEDEE-8108-406E-A800-18B5A64916B7}" destId="{ED11B7E8-7BAD-4554-9204-B0D78EE8E7E3}" srcOrd="5" destOrd="0" presId="urn:microsoft.com/office/officeart/2005/8/layout/process2"/>
    <dgm:cxn modelId="{7038EDCC-549C-47BD-89C3-E384AE3D429D}" type="presParOf" srcId="{ED11B7E8-7BAD-4554-9204-B0D78EE8E7E3}" destId="{541F9760-59AD-4815-84A3-A765CEAF828B}" srcOrd="0" destOrd="0" presId="urn:microsoft.com/office/officeart/2005/8/layout/process2"/>
    <dgm:cxn modelId="{097A3D23-4701-45E9-A039-3510118EF6DC}" type="presParOf" srcId="{B31EEDEE-8108-406E-A800-18B5A64916B7}" destId="{B6B05054-D108-4BB8-A952-E029B3C328D8}" srcOrd="6" destOrd="0" presId="urn:microsoft.com/office/officeart/2005/8/layout/process2"/>
    <dgm:cxn modelId="{529AAD2D-63B2-44B0-A4BA-92CC5ACE4BB4}" type="presParOf" srcId="{B31EEDEE-8108-406E-A800-18B5A64916B7}" destId="{B84A0D4A-A8CD-440C-9AE9-327EFFC809EE}" srcOrd="7" destOrd="0" presId="urn:microsoft.com/office/officeart/2005/8/layout/process2"/>
    <dgm:cxn modelId="{E255A621-81D7-4B46-BD5C-A58829C1B451}" type="presParOf" srcId="{B84A0D4A-A8CD-440C-9AE9-327EFFC809EE}" destId="{9B8AC54C-6F90-4095-935C-E7DD9411D4C0}" srcOrd="0" destOrd="0" presId="urn:microsoft.com/office/officeart/2005/8/layout/process2"/>
    <dgm:cxn modelId="{5EC558A3-14DA-421E-9BF0-4E1D21FB94E1}"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1ED14844-8B2C-4FAB-BEAB-8200809AA7CF}" type="doc">
      <dgm:prSet loTypeId="urn:microsoft.com/office/officeart/2005/8/layout/vList5" loCatId="list" qsTypeId="urn:microsoft.com/office/officeart/2005/8/quickstyle/simple5" qsCatId="simple" csTypeId="urn:microsoft.com/office/officeart/2005/8/colors/accent6_3" csCatId="accent6" phldr="1"/>
      <dgm:spPr/>
      <dgm:t>
        <a:bodyPr/>
        <a:lstStyle/>
        <a:p>
          <a:endParaRPr lang="en-US"/>
        </a:p>
      </dgm:t>
    </dgm:pt>
    <dgm:pt modelId="{DB97ABDF-F541-4CD9-818F-F22F2C99BF6C}">
      <dgm:prSet phldrT="[Text]" custT="1"/>
      <dgm:spPr/>
      <dgm:t>
        <a:bodyPr/>
        <a:lstStyle/>
        <a:p>
          <a:pPr rtl="1"/>
          <a:r>
            <a:rPr lang="fa-IR" sz="2800" b="1" dirty="0" smtClean="0">
              <a:cs typeface="B Nazanin" panose="00000400000000000000" pitchFamily="2" charset="-78"/>
            </a:rPr>
            <a:t>فضاي چهارم: انواع طعام، انواع گياه و انواع انسان‌ها </a:t>
          </a:r>
          <a:endParaRPr lang="en-US" sz="2800" b="1" dirty="0">
            <a:cs typeface="B Nazanin" panose="00000400000000000000" pitchFamily="2" charset="-78"/>
          </a:endParaRPr>
        </a:p>
      </dgm:t>
    </dgm:pt>
    <dgm:pt modelId="{08BC9355-F654-4BCB-A805-514D9B46B08F}" type="parTrans" cxnId="{6E8A3F73-D5A9-4E99-865A-693FDD3BA98D}">
      <dgm:prSet/>
      <dgm:spPr/>
      <dgm:t>
        <a:bodyPr/>
        <a:lstStyle/>
        <a:p>
          <a:pPr rtl="1"/>
          <a:endParaRPr lang="en-US" sz="1800">
            <a:cs typeface="B Nazanin" panose="00000400000000000000" pitchFamily="2" charset="-78"/>
          </a:endParaRPr>
        </a:p>
      </dgm:t>
    </dgm:pt>
    <dgm:pt modelId="{07DEE970-7918-4AFC-8DC4-B4B89ED2F129}" type="sibTrans" cxnId="{6E8A3F73-D5A9-4E99-865A-693FDD3BA98D}">
      <dgm:prSet/>
      <dgm:spPr/>
      <dgm:t>
        <a:bodyPr/>
        <a:lstStyle/>
        <a:p>
          <a:pPr rtl="1"/>
          <a:endParaRPr lang="en-US" sz="1800">
            <a:cs typeface="B Nazanin" panose="00000400000000000000" pitchFamily="2" charset="-78"/>
          </a:endParaRPr>
        </a:p>
      </dgm:t>
    </dgm:pt>
    <dgm:pt modelId="{119D3AD8-86EB-4AF8-A692-B706D58717E8}">
      <dgm:prSet phldrT="[Text]" custT="1"/>
      <dgm:spPr/>
      <dgm:t>
        <a:bodyPr/>
        <a:lstStyle/>
        <a:p>
          <a:pPr marL="0" rtl="1">
            <a:spcAft>
              <a:spcPts val="0"/>
            </a:spcAft>
          </a:pPr>
          <a:r>
            <a:rPr lang="fa-IR" sz="2000" b="1" dirty="0" smtClean="0">
              <a:solidFill>
                <a:srgbClr val="0070C0"/>
              </a:solidFill>
              <a:cs typeface="B Nazanin" panose="00000400000000000000" pitchFamily="2" charset="-78"/>
            </a:rPr>
            <a:t>فَليَنظُرِ الإِنسانُ إِلى‏ طَعامِهِ أَنَّا صَبَبنَا الماءَ صَبًّا ثُمَّ شَقَقنَا الأَرضَ شَقًّا فَأَنبَتنا فيها حَبًّا وَ عِنَباً وَ قَضباً وَ زَيتُوناً وَ نَخلاً وَ حَدائِقَ غُلباً وَ فاكِهَةً وَ أَبًّا مَتاعاً لَكُم وَ لِأَنعامِكُم:</a:t>
          </a:r>
          <a:endParaRPr lang="en-US" sz="2000" b="1" dirty="0">
            <a:solidFill>
              <a:srgbClr val="0070C0"/>
            </a:solidFill>
            <a:cs typeface="B Nazanin" panose="00000400000000000000" pitchFamily="2" charset="-78"/>
          </a:endParaRPr>
        </a:p>
      </dgm:t>
    </dgm:pt>
    <dgm:pt modelId="{150F1FED-360E-40D5-B2E1-40587090F017}" type="parTrans" cxnId="{311F1581-625C-4114-8B1A-14CDFA1F6111}">
      <dgm:prSet/>
      <dgm:spPr/>
      <dgm:t>
        <a:bodyPr/>
        <a:lstStyle/>
        <a:p>
          <a:pPr rtl="1"/>
          <a:endParaRPr lang="en-US" sz="1800">
            <a:cs typeface="B Nazanin" panose="00000400000000000000" pitchFamily="2" charset="-78"/>
          </a:endParaRPr>
        </a:p>
      </dgm:t>
    </dgm:pt>
    <dgm:pt modelId="{FFEE7502-79C4-4C62-AA6B-E6FC1B11DF79}" type="sibTrans" cxnId="{311F1581-625C-4114-8B1A-14CDFA1F6111}">
      <dgm:prSet/>
      <dgm:spPr/>
      <dgm:t>
        <a:bodyPr/>
        <a:lstStyle/>
        <a:p>
          <a:pPr rtl="1"/>
          <a:endParaRPr lang="en-US" sz="1800">
            <a:cs typeface="B Nazanin" panose="00000400000000000000" pitchFamily="2" charset="-78"/>
          </a:endParaRPr>
        </a:p>
      </dgm:t>
    </dgm:pt>
    <dgm:pt modelId="{26EE6AB0-4D1F-4EF4-AB71-BC5EDF640A21}">
      <dgm:prSet custT="1"/>
      <dgm:spPr/>
      <dgm:t>
        <a:bodyPr/>
        <a:lstStyle/>
        <a:p>
          <a:pPr marL="0" rtl="1">
            <a:spcAft>
              <a:spcPts val="0"/>
            </a:spcAft>
          </a:pPr>
          <a:r>
            <a:rPr lang="fa-IR" sz="1800" smtClean="0">
              <a:cs typeface="B Nazanin" panose="00000400000000000000" pitchFamily="2" charset="-78"/>
            </a:rPr>
            <a:t>براي درك هدايت و رسيدن به تزكيه توجه به طعام، واجب و لازم است. </a:t>
          </a:r>
          <a:endParaRPr lang="en-US" sz="1800" dirty="0">
            <a:cs typeface="B Nazanin" panose="00000400000000000000" pitchFamily="2" charset="-78"/>
          </a:endParaRPr>
        </a:p>
      </dgm:t>
    </dgm:pt>
    <dgm:pt modelId="{4EDB978C-B2CD-4EC9-8F13-5D2BB38EE198}" type="parTrans" cxnId="{8C1F6243-34A4-414B-9A66-131E1DF5272C}">
      <dgm:prSet/>
      <dgm:spPr/>
      <dgm:t>
        <a:bodyPr/>
        <a:lstStyle/>
        <a:p>
          <a:pPr rtl="1"/>
          <a:endParaRPr lang="en-US"/>
        </a:p>
      </dgm:t>
    </dgm:pt>
    <dgm:pt modelId="{E086F344-9866-4CA4-883C-B6E20D550B14}" type="sibTrans" cxnId="{8C1F6243-34A4-414B-9A66-131E1DF5272C}">
      <dgm:prSet/>
      <dgm:spPr/>
      <dgm:t>
        <a:bodyPr/>
        <a:lstStyle/>
        <a:p>
          <a:pPr rtl="1"/>
          <a:endParaRPr lang="en-US"/>
        </a:p>
      </dgm:t>
    </dgm:pt>
    <dgm:pt modelId="{B9310A3F-3F9A-4C53-993F-29296DA97D9E}">
      <dgm:prSet custT="1"/>
      <dgm:spPr/>
      <dgm:t>
        <a:bodyPr/>
        <a:lstStyle/>
        <a:p>
          <a:pPr rtl="1"/>
          <a:r>
            <a:rPr lang="fa-IR" sz="1800" smtClean="0">
              <a:cs typeface="B Nazanin" panose="00000400000000000000" pitchFamily="2" charset="-78"/>
            </a:rPr>
            <a:t>منظور از طعام، رزق معنوي و مادي متناسب با رشد است.</a:t>
          </a:r>
          <a:endParaRPr lang="en-US" sz="1800" smtClean="0">
            <a:cs typeface="B Nazanin" panose="00000400000000000000" pitchFamily="2" charset="-78"/>
          </a:endParaRPr>
        </a:p>
      </dgm:t>
    </dgm:pt>
    <dgm:pt modelId="{C0F8111B-789D-47AF-A848-DB8A8863706F}" type="parTrans" cxnId="{2FEE1EC9-D059-46E6-BD64-A0DDECE5441D}">
      <dgm:prSet/>
      <dgm:spPr/>
      <dgm:t>
        <a:bodyPr/>
        <a:lstStyle/>
        <a:p>
          <a:endParaRPr lang="en-US"/>
        </a:p>
      </dgm:t>
    </dgm:pt>
    <dgm:pt modelId="{487BC6ED-8373-4866-A617-B07AC5378AEA}" type="sibTrans" cxnId="{2FEE1EC9-D059-46E6-BD64-A0DDECE5441D}">
      <dgm:prSet/>
      <dgm:spPr/>
      <dgm:t>
        <a:bodyPr/>
        <a:lstStyle/>
        <a:p>
          <a:endParaRPr lang="en-US"/>
        </a:p>
      </dgm:t>
    </dgm:pt>
    <dgm:pt modelId="{CC15FB2D-3A6A-4DA6-8402-DCC18E5D4347}">
      <dgm:prSet custT="1"/>
      <dgm:spPr/>
      <dgm:t>
        <a:bodyPr/>
        <a:lstStyle/>
        <a:p>
          <a:pPr rtl="1"/>
          <a:r>
            <a:rPr lang="fa-IR" sz="1800" dirty="0" smtClean="0">
              <a:cs typeface="B Nazanin" panose="00000400000000000000" pitchFamily="2" charset="-78"/>
            </a:rPr>
            <a:t>منشأ طعام انسان آسمان است، لذا انتظار اين است كه با تناول طعام آسماني، انسان اهل ذكر و خشيت شده با «كرام برره» از «صحف مطهره» بهره‌مند شود. (صب ماء)</a:t>
          </a:r>
          <a:endParaRPr lang="en-US" sz="1800" dirty="0" smtClean="0">
            <a:cs typeface="B Nazanin" panose="00000400000000000000" pitchFamily="2" charset="-78"/>
          </a:endParaRPr>
        </a:p>
      </dgm:t>
    </dgm:pt>
    <dgm:pt modelId="{6B543B55-2317-4E60-81A7-A7CF92F18405}" type="parTrans" cxnId="{5FDC3927-D069-4194-8421-BB97CB8DD6F7}">
      <dgm:prSet/>
      <dgm:spPr/>
      <dgm:t>
        <a:bodyPr/>
        <a:lstStyle/>
        <a:p>
          <a:endParaRPr lang="en-US"/>
        </a:p>
      </dgm:t>
    </dgm:pt>
    <dgm:pt modelId="{4DEF3580-1796-48F2-804B-F71D8371D3D1}" type="sibTrans" cxnId="{5FDC3927-D069-4194-8421-BB97CB8DD6F7}">
      <dgm:prSet/>
      <dgm:spPr/>
      <dgm:t>
        <a:bodyPr/>
        <a:lstStyle/>
        <a:p>
          <a:endParaRPr lang="en-US"/>
        </a:p>
      </dgm:t>
    </dgm:pt>
    <dgm:pt modelId="{168D39D9-D24D-46A0-953A-01B3FB78DFE6}">
      <dgm:prSet custT="1"/>
      <dgm:spPr/>
      <dgm:t>
        <a:bodyPr/>
        <a:lstStyle/>
        <a:p>
          <a:pPr rtl="1"/>
          <a:r>
            <a:rPr lang="fa-IR" sz="1800" smtClean="0">
              <a:cs typeface="B Nazanin" panose="00000400000000000000" pitchFamily="2" charset="-78"/>
            </a:rPr>
            <a:t>قرآن طعامي پاك و قدسي براي انسان است، همچنين پيامبر صلی الله عليه و آله و اهل بيت عليهم السلام طعامي پاك و آسمانياند.</a:t>
          </a:r>
          <a:endParaRPr lang="en-US" sz="1800" smtClean="0">
            <a:cs typeface="B Nazanin" panose="00000400000000000000" pitchFamily="2" charset="-78"/>
          </a:endParaRPr>
        </a:p>
      </dgm:t>
    </dgm:pt>
    <dgm:pt modelId="{DE9B3FDB-84E8-41CD-8D90-398EB8510849}" type="parTrans" cxnId="{1632BDCB-B200-44D1-8338-9903984819C8}">
      <dgm:prSet/>
      <dgm:spPr/>
      <dgm:t>
        <a:bodyPr/>
        <a:lstStyle/>
        <a:p>
          <a:endParaRPr lang="en-US"/>
        </a:p>
      </dgm:t>
    </dgm:pt>
    <dgm:pt modelId="{3D85EC4C-EA00-4DCC-86FD-0F2ABBF3D6AB}" type="sibTrans" cxnId="{1632BDCB-B200-44D1-8338-9903984819C8}">
      <dgm:prSet/>
      <dgm:spPr/>
      <dgm:t>
        <a:bodyPr/>
        <a:lstStyle/>
        <a:p>
          <a:endParaRPr lang="en-US"/>
        </a:p>
      </dgm:t>
    </dgm:pt>
    <dgm:pt modelId="{3EF2344F-825B-48F9-9221-F1364043ECB3}">
      <dgm:prSet custT="1"/>
      <dgm:spPr/>
      <dgm:t>
        <a:bodyPr/>
        <a:lstStyle/>
        <a:p>
          <a:pPr rtl="1"/>
          <a:r>
            <a:rPr lang="fa-IR" sz="1800" smtClean="0">
              <a:cs typeface="B Nazanin" panose="00000400000000000000" pitchFamily="2" charset="-78"/>
            </a:rPr>
            <a:t>با وجودي‌ كه طعام انسان‌ها يكي است و منشأ همه آسمان است ولي هر يك از انسان‌ها مشابه گياهان متنوع‌اند.</a:t>
          </a:r>
          <a:endParaRPr lang="en-US" sz="1800" smtClean="0">
            <a:cs typeface="B Nazanin" panose="00000400000000000000" pitchFamily="2" charset="-78"/>
          </a:endParaRPr>
        </a:p>
      </dgm:t>
    </dgm:pt>
    <dgm:pt modelId="{3C4E8FF0-B4E5-4BD9-AC25-8920126DA45E}" type="parTrans" cxnId="{78463983-74D8-4B51-BE43-3892B9D994E1}">
      <dgm:prSet/>
      <dgm:spPr/>
      <dgm:t>
        <a:bodyPr/>
        <a:lstStyle/>
        <a:p>
          <a:endParaRPr lang="en-US"/>
        </a:p>
      </dgm:t>
    </dgm:pt>
    <dgm:pt modelId="{89045814-3C30-4F6F-B53D-D07836F615D7}" type="sibTrans" cxnId="{78463983-74D8-4B51-BE43-3892B9D994E1}">
      <dgm:prSet/>
      <dgm:spPr/>
      <dgm:t>
        <a:bodyPr/>
        <a:lstStyle/>
        <a:p>
          <a:endParaRPr lang="en-US"/>
        </a:p>
      </dgm:t>
    </dgm:pt>
    <dgm:pt modelId="{FB4C38C4-40CA-452A-B322-D32FE84A3FF4}">
      <dgm:prSet custT="1"/>
      <dgm:spPr/>
      <dgm:t>
        <a:bodyPr/>
        <a:lstStyle/>
        <a:p>
          <a:pPr rtl="1"/>
          <a:r>
            <a:rPr lang="fa-IR" sz="1800" smtClean="0">
              <a:cs typeface="B Nazanin" panose="00000400000000000000" pitchFamily="2" charset="-78"/>
            </a:rPr>
            <a:t>وجود تنوع در ذائقه‌هاي انسان را بايد پذيرفت</a:t>
          </a:r>
          <a:endParaRPr lang="en-US" sz="1800" smtClean="0">
            <a:cs typeface="B Nazanin" panose="00000400000000000000" pitchFamily="2" charset="-78"/>
          </a:endParaRPr>
        </a:p>
      </dgm:t>
    </dgm:pt>
    <dgm:pt modelId="{4BA01D12-29B1-4751-B0B7-C5F121612CF9}" type="parTrans" cxnId="{BF28108C-D9AC-4F40-8314-61202C7BC36B}">
      <dgm:prSet/>
      <dgm:spPr/>
      <dgm:t>
        <a:bodyPr/>
        <a:lstStyle/>
        <a:p>
          <a:endParaRPr lang="en-US"/>
        </a:p>
      </dgm:t>
    </dgm:pt>
    <dgm:pt modelId="{6FC80D59-B5F9-4310-8374-AC5E436FE700}" type="sibTrans" cxnId="{BF28108C-D9AC-4F40-8314-61202C7BC36B}">
      <dgm:prSet/>
      <dgm:spPr/>
      <dgm:t>
        <a:bodyPr/>
        <a:lstStyle/>
        <a:p>
          <a:endParaRPr lang="en-US"/>
        </a:p>
      </dgm:t>
    </dgm:pt>
    <dgm:pt modelId="{441852D8-029E-4402-A37F-52F29CF80646}">
      <dgm:prSet custT="1"/>
      <dgm:spPr/>
      <dgm:t>
        <a:bodyPr/>
        <a:lstStyle/>
        <a:p>
          <a:pPr rtl="1"/>
          <a:r>
            <a:rPr lang="en-US" sz="1800" dirty="0" smtClean="0">
              <a:cs typeface="B Nazanin" panose="00000400000000000000" pitchFamily="2" charset="-78"/>
            </a:rPr>
            <a:t>.................</a:t>
          </a:r>
        </a:p>
      </dgm:t>
    </dgm:pt>
    <dgm:pt modelId="{693D7401-FD16-47D0-AB15-258B5EDC2D10}" type="parTrans" cxnId="{4BC74F6F-3331-44BF-B14D-1518194152FE}">
      <dgm:prSet/>
      <dgm:spPr/>
      <dgm:t>
        <a:bodyPr/>
        <a:lstStyle/>
        <a:p>
          <a:endParaRPr lang="en-US"/>
        </a:p>
      </dgm:t>
    </dgm:pt>
    <dgm:pt modelId="{FB504F16-2CBF-4ED3-A29E-25A8683EFBEC}" type="sibTrans" cxnId="{4BC74F6F-3331-44BF-B14D-1518194152FE}">
      <dgm:prSet/>
      <dgm:spPr/>
      <dgm:t>
        <a:bodyPr/>
        <a:lstStyle/>
        <a:p>
          <a:endParaRPr lang="en-US"/>
        </a:p>
      </dgm:t>
    </dgm:pt>
    <dgm:pt modelId="{40FC596C-139F-49F3-A867-30B14FEF5D14}" type="pres">
      <dgm:prSet presAssocID="{1ED14844-8B2C-4FAB-BEAB-8200809AA7CF}" presName="Name0" presStyleCnt="0">
        <dgm:presLayoutVars>
          <dgm:dir/>
          <dgm:animLvl val="lvl"/>
          <dgm:resizeHandles val="exact"/>
        </dgm:presLayoutVars>
      </dgm:prSet>
      <dgm:spPr/>
      <dgm:t>
        <a:bodyPr/>
        <a:lstStyle/>
        <a:p>
          <a:endParaRPr lang="en-US"/>
        </a:p>
      </dgm:t>
    </dgm:pt>
    <dgm:pt modelId="{16FD781E-876B-49D6-BCF4-B9D3EAB1706C}" type="pres">
      <dgm:prSet presAssocID="{DB97ABDF-F541-4CD9-818F-F22F2C99BF6C}" presName="linNode" presStyleCnt="0"/>
      <dgm:spPr/>
    </dgm:pt>
    <dgm:pt modelId="{2A0510BB-7D13-4A75-A0D0-19AA7F2500FD}" type="pres">
      <dgm:prSet presAssocID="{DB97ABDF-F541-4CD9-818F-F22F2C99BF6C}" presName="parentText" presStyleLbl="node1" presStyleIdx="0" presStyleCnt="1" custScaleX="62819">
        <dgm:presLayoutVars>
          <dgm:chMax val="1"/>
          <dgm:bulletEnabled val="1"/>
        </dgm:presLayoutVars>
      </dgm:prSet>
      <dgm:spPr/>
      <dgm:t>
        <a:bodyPr/>
        <a:lstStyle/>
        <a:p>
          <a:endParaRPr lang="en-US"/>
        </a:p>
      </dgm:t>
    </dgm:pt>
    <dgm:pt modelId="{BED9489E-6F18-43F5-A2F9-930F149A2B52}" type="pres">
      <dgm:prSet presAssocID="{DB97ABDF-F541-4CD9-818F-F22F2C99BF6C}" presName="descendantText" presStyleLbl="alignAccFollowNode1" presStyleIdx="0" presStyleCnt="1" custScaleX="115545" custScaleY="116046">
        <dgm:presLayoutVars>
          <dgm:bulletEnabled val="1"/>
        </dgm:presLayoutVars>
      </dgm:prSet>
      <dgm:spPr/>
      <dgm:t>
        <a:bodyPr/>
        <a:lstStyle/>
        <a:p>
          <a:endParaRPr lang="en-US"/>
        </a:p>
      </dgm:t>
    </dgm:pt>
  </dgm:ptLst>
  <dgm:cxnLst>
    <dgm:cxn modelId="{E45E6C1F-C0BF-41CA-8031-A02D4B3F1F1A}" type="presOf" srcId="{DB97ABDF-F541-4CD9-818F-F22F2C99BF6C}" destId="{2A0510BB-7D13-4A75-A0D0-19AA7F2500FD}" srcOrd="0" destOrd="0" presId="urn:microsoft.com/office/officeart/2005/8/layout/vList5"/>
    <dgm:cxn modelId="{5FDC3927-D069-4194-8421-BB97CB8DD6F7}" srcId="{DB97ABDF-F541-4CD9-818F-F22F2C99BF6C}" destId="{CC15FB2D-3A6A-4DA6-8402-DCC18E5D4347}" srcOrd="3" destOrd="0" parTransId="{6B543B55-2317-4E60-81A7-A7CF92F18405}" sibTransId="{4DEF3580-1796-48F2-804B-F71D8371D3D1}"/>
    <dgm:cxn modelId="{6E8A3F73-D5A9-4E99-865A-693FDD3BA98D}" srcId="{1ED14844-8B2C-4FAB-BEAB-8200809AA7CF}" destId="{DB97ABDF-F541-4CD9-818F-F22F2C99BF6C}" srcOrd="0" destOrd="0" parTransId="{08BC9355-F654-4BCB-A805-514D9B46B08F}" sibTransId="{07DEE970-7918-4AFC-8DC4-B4B89ED2F129}"/>
    <dgm:cxn modelId="{DDAE2BB5-2AA4-4B6C-A468-0061364135CB}" type="presOf" srcId="{3EF2344F-825B-48F9-9221-F1364043ECB3}" destId="{BED9489E-6F18-43F5-A2F9-930F149A2B52}" srcOrd="0" destOrd="5" presId="urn:microsoft.com/office/officeart/2005/8/layout/vList5"/>
    <dgm:cxn modelId="{BC973AD6-7211-4477-9278-96DFEFB5247B}" type="presOf" srcId="{FB4C38C4-40CA-452A-B322-D32FE84A3FF4}" destId="{BED9489E-6F18-43F5-A2F9-930F149A2B52}" srcOrd="0" destOrd="6" presId="urn:microsoft.com/office/officeart/2005/8/layout/vList5"/>
    <dgm:cxn modelId="{51FCDC60-E34E-4D63-8C4E-65B37BB94A56}" type="presOf" srcId="{CC15FB2D-3A6A-4DA6-8402-DCC18E5D4347}" destId="{BED9489E-6F18-43F5-A2F9-930F149A2B52}" srcOrd="0" destOrd="3" presId="urn:microsoft.com/office/officeart/2005/8/layout/vList5"/>
    <dgm:cxn modelId="{B17AA97B-3F20-407E-B912-95D90AFCDDA5}" type="presOf" srcId="{441852D8-029E-4402-A37F-52F29CF80646}" destId="{BED9489E-6F18-43F5-A2F9-930F149A2B52}" srcOrd="0" destOrd="7" presId="urn:microsoft.com/office/officeart/2005/8/layout/vList5"/>
    <dgm:cxn modelId="{4BC74F6F-3331-44BF-B14D-1518194152FE}" srcId="{DB97ABDF-F541-4CD9-818F-F22F2C99BF6C}" destId="{441852D8-029E-4402-A37F-52F29CF80646}" srcOrd="7" destOrd="0" parTransId="{693D7401-FD16-47D0-AB15-258B5EDC2D10}" sibTransId="{FB504F16-2CBF-4ED3-A29E-25A8683EFBEC}"/>
    <dgm:cxn modelId="{77A7B1B9-A446-4361-943A-29164CCF210A}" type="presOf" srcId="{1ED14844-8B2C-4FAB-BEAB-8200809AA7CF}" destId="{40FC596C-139F-49F3-A867-30B14FEF5D14}" srcOrd="0" destOrd="0" presId="urn:microsoft.com/office/officeart/2005/8/layout/vList5"/>
    <dgm:cxn modelId="{1228A54D-01B0-4222-9696-EFAD58772B8A}" type="presOf" srcId="{119D3AD8-86EB-4AF8-A692-B706D58717E8}" destId="{BED9489E-6F18-43F5-A2F9-930F149A2B52}" srcOrd="0" destOrd="0" presId="urn:microsoft.com/office/officeart/2005/8/layout/vList5"/>
    <dgm:cxn modelId="{1632BDCB-B200-44D1-8338-9903984819C8}" srcId="{DB97ABDF-F541-4CD9-818F-F22F2C99BF6C}" destId="{168D39D9-D24D-46A0-953A-01B3FB78DFE6}" srcOrd="4" destOrd="0" parTransId="{DE9B3FDB-84E8-41CD-8D90-398EB8510849}" sibTransId="{3D85EC4C-EA00-4DCC-86FD-0F2ABBF3D6AB}"/>
    <dgm:cxn modelId="{78463983-74D8-4B51-BE43-3892B9D994E1}" srcId="{DB97ABDF-F541-4CD9-818F-F22F2C99BF6C}" destId="{3EF2344F-825B-48F9-9221-F1364043ECB3}" srcOrd="5" destOrd="0" parTransId="{3C4E8FF0-B4E5-4BD9-AC25-8920126DA45E}" sibTransId="{89045814-3C30-4F6F-B53D-D07836F615D7}"/>
    <dgm:cxn modelId="{2FEE1EC9-D059-46E6-BD64-A0DDECE5441D}" srcId="{DB97ABDF-F541-4CD9-818F-F22F2C99BF6C}" destId="{B9310A3F-3F9A-4C53-993F-29296DA97D9E}" srcOrd="2" destOrd="0" parTransId="{C0F8111B-789D-47AF-A848-DB8A8863706F}" sibTransId="{487BC6ED-8373-4866-A617-B07AC5378AEA}"/>
    <dgm:cxn modelId="{BF28108C-D9AC-4F40-8314-61202C7BC36B}" srcId="{DB97ABDF-F541-4CD9-818F-F22F2C99BF6C}" destId="{FB4C38C4-40CA-452A-B322-D32FE84A3FF4}" srcOrd="6" destOrd="0" parTransId="{4BA01D12-29B1-4751-B0B7-C5F121612CF9}" sibTransId="{6FC80D59-B5F9-4310-8374-AC5E436FE700}"/>
    <dgm:cxn modelId="{D7F75F5D-1A84-49BE-9CF5-1471577E4218}" type="presOf" srcId="{26EE6AB0-4D1F-4EF4-AB71-BC5EDF640A21}" destId="{BED9489E-6F18-43F5-A2F9-930F149A2B52}" srcOrd="0" destOrd="1" presId="urn:microsoft.com/office/officeart/2005/8/layout/vList5"/>
    <dgm:cxn modelId="{413487E2-8C97-46B0-9799-F789944DD6DB}" type="presOf" srcId="{B9310A3F-3F9A-4C53-993F-29296DA97D9E}" destId="{BED9489E-6F18-43F5-A2F9-930F149A2B52}" srcOrd="0" destOrd="2" presId="urn:microsoft.com/office/officeart/2005/8/layout/vList5"/>
    <dgm:cxn modelId="{311F1581-625C-4114-8B1A-14CDFA1F6111}" srcId="{DB97ABDF-F541-4CD9-818F-F22F2C99BF6C}" destId="{119D3AD8-86EB-4AF8-A692-B706D58717E8}" srcOrd="0" destOrd="0" parTransId="{150F1FED-360E-40D5-B2E1-40587090F017}" sibTransId="{FFEE7502-79C4-4C62-AA6B-E6FC1B11DF79}"/>
    <dgm:cxn modelId="{8C1F6243-34A4-414B-9A66-131E1DF5272C}" srcId="{DB97ABDF-F541-4CD9-818F-F22F2C99BF6C}" destId="{26EE6AB0-4D1F-4EF4-AB71-BC5EDF640A21}" srcOrd="1" destOrd="0" parTransId="{4EDB978C-B2CD-4EC9-8F13-5D2BB38EE198}" sibTransId="{E086F344-9866-4CA4-883C-B6E20D550B14}"/>
    <dgm:cxn modelId="{02AE07E7-B83B-4743-922B-84D0B194E200}" type="presOf" srcId="{168D39D9-D24D-46A0-953A-01B3FB78DFE6}" destId="{BED9489E-6F18-43F5-A2F9-930F149A2B52}" srcOrd="0" destOrd="4" presId="urn:microsoft.com/office/officeart/2005/8/layout/vList5"/>
    <dgm:cxn modelId="{AC549995-2B21-4B00-BC2B-C5E7CA1B5FB1}" type="presParOf" srcId="{40FC596C-139F-49F3-A867-30B14FEF5D14}" destId="{16FD781E-876B-49D6-BCF4-B9D3EAB1706C}" srcOrd="0" destOrd="0" presId="urn:microsoft.com/office/officeart/2005/8/layout/vList5"/>
    <dgm:cxn modelId="{E2B6C530-DF05-44BC-9193-0E5D2FDF53FC}" type="presParOf" srcId="{16FD781E-876B-49D6-BCF4-B9D3EAB1706C}" destId="{2A0510BB-7D13-4A75-A0D0-19AA7F2500FD}" srcOrd="0" destOrd="0" presId="urn:microsoft.com/office/officeart/2005/8/layout/vList5"/>
    <dgm:cxn modelId="{CB527CDD-186B-4109-91F6-63A69EE52680}" type="presParOf" srcId="{16FD781E-876B-49D6-BCF4-B9D3EAB1706C}" destId="{BED9489E-6F18-43F5-A2F9-930F149A2B52}"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CDE7C5BB-92C1-4A85-8FC2-D95D0A817893}" type="presOf" srcId="{FA27738F-01C6-4BAF-9739-79CEE97260A0}" destId="{AE06EEA3-B618-4263-8472-E8E42EA02CBD}"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4C215883-FC02-4230-AB62-EFF57147A7A4}" srcId="{16432E35-BCDE-4EC0-9053-74150D8746BD}" destId="{00A8C860-C1DF-45E9-8054-9A4EFD710E56}" srcOrd="1" destOrd="0" parTransId="{2D6404B2-D759-45B9-900A-86A992415D05}" sibTransId="{E9878239-6E71-43F0-ADA1-E92AD4AB5D1D}"/>
    <dgm:cxn modelId="{BD170AF9-0747-4C4F-A3BC-4180A26C7794}" type="presOf" srcId="{16432E35-BCDE-4EC0-9053-74150D8746BD}" destId="{B31EEDEE-8108-406E-A800-18B5A64916B7}" srcOrd="0" destOrd="0" presId="urn:microsoft.com/office/officeart/2005/8/layout/process2"/>
    <dgm:cxn modelId="{FD590C23-15E5-4C7F-B690-1067052536F3}" type="presOf" srcId="{E9878239-6E71-43F0-ADA1-E92AD4AB5D1D}" destId="{7047B67C-1F4D-485D-8943-55D62503ABC2}" srcOrd="1" destOrd="0" presId="urn:microsoft.com/office/officeart/2005/8/layout/process2"/>
    <dgm:cxn modelId="{45933DF0-747D-4092-A7C9-7F0854D63101}" type="presOf" srcId="{0B77A3E0-BE57-469D-B7CE-0956DE9972AA}" destId="{B84A0D4A-A8CD-440C-9AE9-327EFFC809EE}" srcOrd="0" destOrd="0" presId="urn:microsoft.com/office/officeart/2005/8/layout/process2"/>
    <dgm:cxn modelId="{AFBE0D50-EE44-4C39-8214-A650C4F1B0AC}" type="presOf" srcId="{2E0FE500-CF32-4491-A8B0-71B52E28FDAD}" destId="{B6B05054-D108-4BB8-A952-E029B3C328D8}"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7B1DDFA4-B152-486B-A3A0-36D6A9380692}" srcId="{16432E35-BCDE-4EC0-9053-74150D8746BD}" destId="{DA85FDD7-1675-4060-91F4-EEDC0633CA13}" srcOrd="0" destOrd="0" parTransId="{3FB60909-37E4-4448-910B-EFCE01BAC4E5}" sibTransId="{AE65DDA0-BF4F-4EC6-BCE5-42973B7842F1}"/>
    <dgm:cxn modelId="{FF7232D6-E80B-46E4-B849-512B94E7C5DE}" type="presOf" srcId="{E4BCB6BB-D685-4356-800C-571EB6280F0E}" destId="{9B1CEACE-12C1-4E19-BC9B-F2007749239B}" srcOrd="0" destOrd="0" presId="urn:microsoft.com/office/officeart/2005/8/layout/process2"/>
    <dgm:cxn modelId="{2D2BD1D7-37DF-4685-AF81-A0B0FA52FFBE}" type="presOf" srcId="{AE65DDA0-BF4F-4EC6-BCE5-42973B7842F1}" destId="{65F41CA7-6A10-4773-B602-485F2AA41B71}"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B63DBBF3-4CA8-4F8B-AA5C-C629AFA3D761}" type="presOf" srcId="{DA85FDD7-1675-4060-91F4-EEDC0633CA13}" destId="{00BB0915-5BC5-4668-8C3B-7C3EA063C131}" srcOrd="0" destOrd="0" presId="urn:microsoft.com/office/officeart/2005/8/layout/process2"/>
    <dgm:cxn modelId="{5F07DB90-3FBF-41F0-B14A-CD1510472830}" type="presOf" srcId="{00A8C860-C1DF-45E9-8054-9A4EFD710E56}" destId="{62FB4B6D-6365-4FA1-84A9-FB0D939BFFE3}" srcOrd="0" destOrd="0" presId="urn:microsoft.com/office/officeart/2005/8/layout/process2"/>
    <dgm:cxn modelId="{9E4FD88C-3D1C-4825-86A3-EBBB694A3E4C}" type="presOf" srcId="{0B77A3E0-BE57-469D-B7CE-0956DE9972AA}" destId="{9B8AC54C-6F90-4095-935C-E7DD9411D4C0}" srcOrd="1" destOrd="0" presId="urn:microsoft.com/office/officeart/2005/8/layout/process2"/>
    <dgm:cxn modelId="{4CAB55BD-D47F-415F-9EE2-9C5FFCEDE235}" type="presOf" srcId="{B5BB3B02-06CC-4149-B5ED-26AAC6933AF4}" destId="{ED11B7E8-7BAD-4554-9204-B0D78EE8E7E3}" srcOrd="0" destOrd="0" presId="urn:microsoft.com/office/officeart/2005/8/layout/process2"/>
    <dgm:cxn modelId="{CEF03408-97D2-4A1A-BEF1-62146ABD85C6}" type="presOf" srcId="{E9878239-6E71-43F0-ADA1-E92AD4AB5D1D}" destId="{DCE03F17-CD84-4EFE-B66E-6B42D792890B}" srcOrd="0" destOrd="0" presId="urn:microsoft.com/office/officeart/2005/8/layout/process2"/>
    <dgm:cxn modelId="{E4369446-FE9A-44C1-A9F2-A89CDF8EDB9F}" type="presOf" srcId="{B5BB3B02-06CC-4149-B5ED-26AAC6933AF4}" destId="{541F9760-59AD-4815-84A3-A765CEAF828B}" srcOrd="1" destOrd="0" presId="urn:microsoft.com/office/officeart/2005/8/layout/process2"/>
    <dgm:cxn modelId="{3E7B7DDC-7AA5-46FD-87CE-0DDCBAC33C49}" type="presOf" srcId="{AE65DDA0-BF4F-4EC6-BCE5-42973B7842F1}" destId="{B4A4EAB2-E049-428C-BBE3-0738A86E1D74}" srcOrd="1" destOrd="0" presId="urn:microsoft.com/office/officeart/2005/8/layout/process2"/>
    <dgm:cxn modelId="{64820E53-2333-4AA5-BE95-7002F88B3CA7}" type="presParOf" srcId="{B31EEDEE-8108-406E-A800-18B5A64916B7}" destId="{00BB0915-5BC5-4668-8C3B-7C3EA063C131}" srcOrd="0" destOrd="0" presId="urn:microsoft.com/office/officeart/2005/8/layout/process2"/>
    <dgm:cxn modelId="{FDC1F137-BC99-4B70-820A-126D81393B45}" type="presParOf" srcId="{B31EEDEE-8108-406E-A800-18B5A64916B7}" destId="{65F41CA7-6A10-4773-B602-485F2AA41B71}" srcOrd="1" destOrd="0" presId="urn:microsoft.com/office/officeart/2005/8/layout/process2"/>
    <dgm:cxn modelId="{8E395BB5-FFB3-4146-81D0-237B8835F56E}" type="presParOf" srcId="{65F41CA7-6A10-4773-B602-485F2AA41B71}" destId="{B4A4EAB2-E049-428C-BBE3-0738A86E1D74}" srcOrd="0" destOrd="0" presId="urn:microsoft.com/office/officeart/2005/8/layout/process2"/>
    <dgm:cxn modelId="{B50DDD14-DC75-44AC-868B-841C572A8479}" type="presParOf" srcId="{B31EEDEE-8108-406E-A800-18B5A64916B7}" destId="{62FB4B6D-6365-4FA1-84A9-FB0D939BFFE3}" srcOrd="2" destOrd="0" presId="urn:microsoft.com/office/officeart/2005/8/layout/process2"/>
    <dgm:cxn modelId="{13381B8C-2D91-4CFC-8A78-CBFC7DAD51C6}" type="presParOf" srcId="{B31EEDEE-8108-406E-A800-18B5A64916B7}" destId="{DCE03F17-CD84-4EFE-B66E-6B42D792890B}" srcOrd="3" destOrd="0" presId="urn:microsoft.com/office/officeart/2005/8/layout/process2"/>
    <dgm:cxn modelId="{D225726C-9105-4183-9299-17F46D83E93F}" type="presParOf" srcId="{DCE03F17-CD84-4EFE-B66E-6B42D792890B}" destId="{7047B67C-1F4D-485D-8943-55D62503ABC2}" srcOrd="0" destOrd="0" presId="urn:microsoft.com/office/officeart/2005/8/layout/process2"/>
    <dgm:cxn modelId="{91E944E4-9C0E-40B2-B060-EF93BED811C2}" type="presParOf" srcId="{B31EEDEE-8108-406E-A800-18B5A64916B7}" destId="{9B1CEACE-12C1-4E19-BC9B-F2007749239B}" srcOrd="4" destOrd="0" presId="urn:microsoft.com/office/officeart/2005/8/layout/process2"/>
    <dgm:cxn modelId="{F044CDD7-50B7-4F26-8FE4-2C9C1A5381F5}" type="presParOf" srcId="{B31EEDEE-8108-406E-A800-18B5A64916B7}" destId="{ED11B7E8-7BAD-4554-9204-B0D78EE8E7E3}" srcOrd="5" destOrd="0" presId="urn:microsoft.com/office/officeart/2005/8/layout/process2"/>
    <dgm:cxn modelId="{50DB2FEE-AF77-4A3A-A5C7-5C87D492F134}" type="presParOf" srcId="{ED11B7E8-7BAD-4554-9204-B0D78EE8E7E3}" destId="{541F9760-59AD-4815-84A3-A765CEAF828B}" srcOrd="0" destOrd="0" presId="urn:microsoft.com/office/officeart/2005/8/layout/process2"/>
    <dgm:cxn modelId="{F01E4A1E-FF5B-4EE3-BD18-38211312FBE6}" type="presParOf" srcId="{B31EEDEE-8108-406E-A800-18B5A64916B7}" destId="{B6B05054-D108-4BB8-A952-E029B3C328D8}" srcOrd="6" destOrd="0" presId="urn:microsoft.com/office/officeart/2005/8/layout/process2"/>
    <dgm:cxn modelId="{E955D0A1-0B64-4B86-BC56-C35279D286AC}" type="presParOf" srcId="{B31EEDEE-8108-406E-A800-18B5A64916B7}" destId="{B84A0D4A-A8CD-440C-9AE9-327EFFC809EE}" srcOrd="7" destOrd="0" presId="urn:microsoft.com/office/officeart/2005/8/layout/process2"/>
    <dgm:cxn modelId="{E430A986-E9EA-4B75-91CD-8277D4753436}" type="presParOf" srcId="{B84A0D4A-A8CD-440C-9AE9-327EFFC809EE}" destId="{9B8AC54C-6F90-4095-935C-E7DD9411D4C0}" srcOrd="0" destOrd="0" presId="urn:microsoft.com/office/officeart/2005/8/layout/process2"/>
    <dgm:cxn modelId="{F0FA7DC6-BAAC-44D7-92D4-0D205C5115B8}"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1ED14844-8B2C-4FAB-BEAB-8200809AA7CF}" type="doc">
      <dgm:prSet loTypeId="urn:microsoft.com/office/officeart/2005/8/layout/vList5" loCatId="list" qsTypeId="urn:microsoft.com/office/officeart/2005/8/quickstyle/simple5" qsCatId="simple" csTypeId="urn:microsoft.com/office/officeart/2005/8/colors/accent6_3" csCatId="accent6" phldr="1"/>
      <dgm:spPr/>
      <dgm:t>
        <a:bodyPr/>
        <a:lstStyle/>
        <a:p>
          <a:endParaRPr lang="en-US"/>
        </a:p>
      </dgm:t>
    </dgm:pt>
    <dgm:pt modelId="{DB97ABDF-F541-4CD9-818F-F22F2C99BF6C}">
      <dgm:prSet phldrT="[Text]" custT="1"/>
      <dgm:spPr/>
      <dgm:t>
        <a:bodyPr/>
        <a:lstStyle/>
        <a:p>
          <a:pPr rtl="1"/>
          <a:r>
            <a:rPr lang="fa-IR" sz="2800" b="1" dirty="0" smtClean="0">
              <a:cs typeface="B Nazanin" panose="00000400000000000000" pitchFamily="2" charset="-78"/>
            </a:rPr>
            <a:t>فضاي پنجم: چهره‌ها و رفتارهاي روز قيامت</a:t>
          </a:r>
          <a:endParaRPr lang="en-US" sz="2800" b="1" dirty="0">
            <a:cs typeface="B Nazanin" panose="00000400000000000000" pitchFamily="2" charset="-78"/>
          </a:endParaRPr>
        </a:p>
      </dgm:t>
    </dgm:pt>
    <dgm:pt modelId="{08BC9355-F654-4BCB-A805-514D9B46B08F}" type="parTrans" cxnId="{6E8A3F73-D5A9-4E99-865A-693FDD3BA98D}">
      <dgm:prSet/>
      <dgm:spPr/>
      <dgm:t>
        <a:bodyPr/>
        <a:lstStyle/>
        <a:p>
          <a:pPr rtl="1"/>
          <a:endParaRPr lang="en-US" sz="1800">
            <a:cs typeface="B Nazanin" panose="00000400000000000000" pitchFamily="2" charset="-78"/>
          </a:endParaRPr>
        </a:p>
      </dgm:t>
    </dgm:pt>
    <dgm:pt modelId="{07DEE970-7918-4AFC-8DC4-B4B89ED2F129}" type="sibTrans" cxnId="{6E8A3F73-D5A9-4E99-865A-693FDD3BA98D}">
      <dgm:prSet/>
      <dgm:spPr/>
      <dgm:t>
        <a:bodyPr/>
        <a:lstStyle/>
        <a:p>
          <a:pPr rtl="1"/>
          <a:endParaRPr lang="en-US" sz="1800">
            <a:cs typeface="B Nazanin" panose="00000400000000000000" pitchFamily="2" charset="-78"/>
          </a:endParaRPr>
        </a:p>
      </dgm:t>
    </dgm:pt>
    <dgm:pt modelId="{119D3AD8-86EB-4AF8-A692-B706D58717E8}">
      <dgm:prSet phldrT="[Text]" custT="1"/>
      <dgm:spPr/>
      <dgm:t>
        <a:bodyPr/>
        <a:lstStyle/>
        <a:p>
          <a:pPr marL="0" algn="just" rtl="1">
            <a:spcAft>
              <a:spcPts val="0"/>
            </a:spcAft>
          </a:pPr>
          <a:r>
            <a:rPr lang="fa-IR" sz="2000" b="1" dirty="0" smtClean="0">
              <a:solidFill>
                <a:srgbClr val="0070C0"/>
              </a:solidFill>
              <a:cs typeface="B Nazanin" panose="00000400000000000000" pitchFamily="2" charset="-78"/>
            </a:rPr>
            <a:t>فَإِذا جاءَتِ الصَّاخَّةُ يَومَ يَفِرُّ المَرءُ مِن أَخيهِ وَ أُمِّهِ وَ أَبيهِ وَ صاحِبَتِهِ وَ بَنيهِ لِكُلِّ امرِئٍ مِنهُم يَومَئِذٍ شَأنٌ يُغنيهِ وُجُوهٌ يَومَئِذٍ مُسفِرَةٌ ضاحِكَةٌ مُستَبشِرَةٌ وَ وُجُوهٌ يَومَئِذٍ عَلَيها غَبَرَةٌ تَرهَقُها قَتَرَةٌ أُولئِكَ هُمُ الكَفَرَةُ الفَجَرَةُ: </a:t>
          </a:r>
          <a:endParaRPr lang="en-US" sz="2000" b="1" dirty="0">
            <a:solidFill>
              <a:srgbClr val="0070C0"/>
            </a:solidFill>
            <a:cs typeface="B Nazanin" panose="00000400000000000000" pitchFamily="2" charset="-78"/>
          </a:endParaRPr>
        </a:p>
      </dgm:t>
    </dgm:pt>
    <dgm:pt modelId="{150F1FED-360E-40D5-B2E1-40587090F017}" type="parTrans" cxnId="{311F1581-625C-4114-8B1A-14CDFA1F6111}">
      <dgm:prSet/>
      <dgm:spPr/>
      <dgm:t>
        <a:bodyPr/>
        <a:lstStyle/>
        <a:p>
          <a:pPr rtl="1"/>
          <a:endParaRPr lang="en-US" sz="1800">
            <a:cs typeface="B Nazanin" panose="00000400000000000000" pitchFamily="2" charset="-78"/>
          </a:endParaRPr>
        </a:p>
      </dgm:t>
    </dgm:pt>
    <dgm:pt modelId="{FFEE7502-79C4-4C62-AA6B-E6FC1B11DF79}" type="sibTrans" cxnId="{311F1581-625C-4114-8B1A-14CDFA1F6111}">
      <dgm:prSet/>
      <dgm:spPr/>
      <dgm:t>
        <a:bodyPr/>
        <a:lstStyle/>
        <a:p>
          <a:pPr rtl="1"/>
          <a:endParaRPr lang="en-US" sz="1800">
            <a:cs typeface="B Nazanin" panose="00000400000000000000" pitchFamily="2" charset="-78"/>
          </a:endParaRPr>
        </a:p>
      </dgm:t>
    </dgm:pt>
    <dgm:pt modelId="{26EE6AB0-4D1F-4EF4-AB71-BC5EDF640A21}">
      <dgm:prSet custT="1"/>
      <dgm:spPr/>
      <dgm:t>
        <a:bodyPr/>
        <a:lstStyle/>
        <a:p>
          <a:pPr marL="0" algn="just" rtl="1">
            <a:spcAft>
              <a:spcPts val="0"/>
            </a:spcAft>
          </a:pPr>
          <a:r>
            <a:rPr lang="fa-IR" sz="1800" dirty="0" smtClean="0">
              <a:cs typeface="B Nazanin" panose="00000400000000000000" pitchFamily="2" charset="-78"/>
            </a:rPr>
            <a:t>حقيقت چهره‌هاي به ظاهر خرسند امروز، روزي آشكارا نمايان مي‌شود.</a:t>
          </a:r>
          <a:endParaRPr lang="en-US" sz="1800" dirty="0">
            <a:cs typeface="B Nazanin" panose="00000400000000000000" pitchFamily="2" charset="-78"/>
          </a:endParaRPr>
        </a:p>
      </dgm:t>
    </dgm:pt>
    <dgm:pt modelId="{4EDB978C-B2CD-4EC9-8F13-5D2BB38EE198}" type="parTrans" cxnId="{8C1F6243-34A4-414B-9A66-131E1DF5272C}">
      <dgm:prSet/>
      <dgm:spPr/>
      <dgm:t>
        <a:bodyPr/>
        <a:lstStyle/>
        <a:p>
          <a:pPr rtl="1"/>
          <a:endParaRPr lang="en-US"/>
        </a:p>
      </dgm:t>
    </dgm:pt>
    <dgm:pt modelId="{E086F344-9866-4CA4-883C-B6E20D550B14}" type="sibTrans" cxnId="{8C1F6243-34A4-414B-9A66-131E1DF5272C}">
      <dgm:prSet/>
      <dgm:spPr/>
      <dgm:t>
        <a:bodyPr/>
        <a:lstStyle/>
        <a:p>
          <a:pPr rtl="1"/>
          <a:endParaRPr lang="en-US"/>
        </a:p>
      </dgm:t>
    </dgm:pt>
    <dgm:pt modelId="{704FAFC1-CE35-46C0-BF50-7B2FFEC2FDF0}">
      <dgm:prSet custT="1"/>
      <dgm:spPr/>
      <dgm:t>
        <a:bodyPr/>
        <a:lstStyle/>
        <a:p>
          <a:pPr algn="just" rtl="1"/>
          <a:r>
            <a:rPr lang="fa-IR" sz="1800" dirty="0" smtClean="0">
              <a:cs typeface="B Nazanin" panose="00000400000000000000" pitchFamily="2" charset="-78"/>
            </a:rPr>
            <a:t>حقيقت انگيزه‌ها و رفتارهاي به ظاهر خيرخواهانه انسان، روزي آشكار مي‌شود. </a:t>
          </a:r>
          <a:endParaRPr lang="en-US" sz="1800" dirty="0" smtClean="0">
            <a:cs typeface="B Nazanin" panose="00000400000000000000" pitchFamily="2" charset="-78"/>
          </a:endParaRPr>
        </a:p>
      </dgm:t>
    </dgm:pt>
    <dgm:pt modelId="{9D27FF50-87BE-4239-9AC2-054F67E9C076}" type="parTrans" cxnId="{40BE0611-1116-468B-84E1-3A58F5E832BF}">
      <dgm:prSet/>
      <dgm:spPr/>
      <dgm:t>
        <a:bodyPr/>
        <a:lstStyle/>
        <a:p>
          <a:endParaRPr lang="en-US"/>
        </a:p>
      </dgm:t>
    </dgm:pt>
    <dgm:pt modelId="{D1918CEA-B9EA-42D3-ACF4-19E67C6F8A70}" type="sibTrans" cxnId="{40BE0611-1116-468B-84E1-3A58F5E832BF}">
      <dgm:prSet/>
      <dgm:spPr/>
      <dgm:t>
        <a:bodyPr/>
        <a:lstStyle/>
        <a:p>
          <a:endParaRPr lang="en-US"/>
        </a:p>
      </dgm:t>
    </dgm:pt>
    <dgm:pt modelId="{007B414E-6730-4508-BFD8-0733F6D8E94A}">
      <dgm:prSet custT="1"/>
      <dgm:spPr/>
      <dgm:t>
        <a:bodyPr/>
        <a:lstStyle/>
        <a:p>
          <a:pPr algn="just" rtl="1"/>
          <a:r>
            <a:rPr lang="fa-IR" sz="1800" dirty="0" smtClean="0">
              <a:cs typeface="B Nazanin" panose="00000400000000000000" pitchFamily="2" charset="-78"/>
            </a:rPr>
            <a:t>كفر و فجور است كه چهره انسان را غبارآلود و ذلت‌بار مي‌كند. </a:t>
          </a:r>
          <a:endParaRPr lang="en-US" sz="1800" dirty="0" smtClean="0">
            <a:cs typeface="B Nazanin" panose="00000400000000000000" pitchFamily="2" charset="-78"/>
          </a:endParaRPr>
        </a:p>
      </dgm:t>
    </dgm:pt>
    <dgm:pt modelId="{2883A403-70B2-4879-88C3-79339287EDCC}" type="parTrans" cxnId="{F22C587F-B5A0-4883-BAC4-EE982937A9A8}">
      <dgm:prSet/>
      <dgm:spPr/>
      <dgm:t>
        <a:bodyPr/>
        <a:lstStyle/>
        <a:p>
          <a:endParaRPr lang="en-US"/>
        </a:p>
      </dgm:t>
    </dgm:pt>
    <dgm:pt modelId="{77438F6E-EF8A-4EEA-9B9C-7B351E2F34A0}" type="sibTrans" cxnId="{F22C587F-B5A0-4883-BAC4-EE982937A9A8}">
      <dgm:prSet/>
      <dgm:spPr/>
      <dgm:t>
        <a:bodyPr/>
        <a:lstStyle/>
        <a:p>
          <a:endParaRPr lang="en-US"/>
        </a:p>
      </dgm:t>
    </dgm:pt>
    <dgm:pt modelId="{D1324627-3430-45C6-839C-041CB8BD78AE}">
      <dgm:prSet custT="1"/>
      <dgm:spPr/>
      <dgm:t>
        <a:bodyPr/>
        <a:lstStyle/>
        <a:p>
          <a:pPr algn="just" rtl="1"/>
          <a:r>
            <a:rPr lang="fa-IR" sz="1800" dirty="0" smtClean="0">
              <a:cs typeface="B Nazanin" panose="00000400000000000000" pitchFamily="2" charset="-78"/>
            </a:rPr>
            <a:t>با كفر و فجور بايد چهره را در هم كشيد. (نه با مشاهده فرد نابيناي در صدد هدايت)     </a:t>
          </a:r>
          <a:endParaRPr lang="en-US" sz="1800" dirty="0" smtClean="0">
            <a:cs typeface="B Nazanin" panose="00000400000000000000" pitchFamily="2" charset="-78"/>
          </a:endParaRPr>
        </a:p>
      </dgm:t>
    </dgm:pt>
    <dgm:pt modelId="{98ABAA6C-FD1B-441D-9350-E6541A8C2CD0}" type="parTrans" cxnId="{1729C260-B2D5-4508-A192-7D5ECB7C7335}">
      <dgm:prSet/>
      <dgm:spPr/>
      <dgm:t>
        <a:bodyPr/>
        <a:lstStyle/>
        <a:p>
          <a:endParaRPr lang="en-US"/>
        </a:p>
      </dgm:t>
    </dgm:pt>
    <dgm:pt modelId="{9CD02750-7CD4-4E7A-B1EE-937C15393252}" type="sibTrans" cxnId="{1729C260-B2D5-4508-A192-7D5ECB7C7335}">
      <dgm:prSet/>
      <dgm:spPr/>
      <dgm:t>
        <a:bodyPr/>
        <a:lstStyle/>
        <a:p>
          <a:endParaRPr lang="en-US"/>
        </a:p>
      </dgm:t>
    </dgm:pt>
    <dgm:pt modelId="{E766EA33-882C-491D-9A33-FC6A23DF2A06}">
      <dgm:prSet custT="1"/>
      <dgm:spPr/>
      <dgm:t>
        <a:bodyPr/>
        <a:lstStyle/>
        <a:p>
          <a:pPr algn="just" rtl="1"/>
          <a:r>
            <a:rPr lang="en-US" sz="1800" dirty="0" smtClean="0">
              <a:cs typeface="B Nazanin" panose="00000400000000000000" pitchFamily="2" charset="-78"/>
            </a:rPr>
            <a:t>...................</a:t>
          </a:r>
        </a:p>
      </dgm:t>
    </dgm:pt>
    <dgm:pt modelId="{9DD4C0E2-5F05-466E-8564-9AEB14386D5A}" type="parTrans" cxnId="{D5017D7D-4728-4816-B832-C5654956491C}">
      <dgm:prSet/>
      <dgm:spPr/>
      <dgm:t>
        <a:bodyPr/>
        <a:lstStyle/>
        <a:p>
          <a:endParaRPr lang="en-US"/>
        </a:p>
      </dgm:t>
    </dgm:pt>
    <dgm:pt modelId="{C5B0A74B-090F-4D48-A9DE-3C8163DFB2F4}" type="sibTrans" cxnId="{D5017D7D-4728-4816-B832-C5654956491C}">
      <dgm:prSet/>
      <dgm:spPr/>
      <dgm:t>
        <a:bodyPr/>
        <a:lstStyle/>
        <a:p>
          <a:endParaRPr lang="en-US"/>
        </a:p>
      </dgm:t>
    </dgm:pt>
    <dgm:pt modelId="{40FC596C-139F-49F3-A867-30B14FEF5D14}" type="pres">
      <dgm:prSet presAssocID="{1ED14844-8B2C-4FAB-BEAB-8200809AA7CF}" presName="Name0" presStyleCnt="0">
        <dgm:presLayoutVars>
          <dgm:dir/>
          <dgm:animLvl val="lvl"/>
          <dgm:resizeHandles val="exact"/>
        </dgm:presLayoutVars>
      </dgm:prSet>
      <dgm:spPr/>
      <dgm:t>
        <a:bodyPr/>
        <a:lstStyle/>
        <a:p>
          <a:endParaRPr lang="en-US"/>
        </a:p>
      </dgm:t>
    </dgm:pt>
    <dgm:pt modelId="{16FD781E-876B-49D6-BCF4-B9D3EAB1706C}" type="pres">
      <dgm:prSet presAssocID="{DB97ABDF-F541-4CD9-818F-F22F2C99BF6C}" presName="linNode" presStyleCnt="0"/>
      <dgm:spPr/>
    </dgm:pt>
    <dgm:pt modelId="{2A0510BB-7D13-4A75-A0D0-19AA7F2500FD}" type="pres">
      <dgm:prSet presAssocID="{DB97ABDF-F541-4CD9-818F-F22F2C99BF6C}" presName="parentText" presStyleLbl="node1" presStyleIdx="0" presStyleCnt="1" custScaleX="62819">
        <dgm:presLayoutVars>
          <dgm:chMax val="1"/>
          <dgm:bulletEnabled val="1"/>
        </dgm:presLayoutVars>
      </dgm:prSet>
      <dgm:spPr/>
      <dgm:t>
        <a:bodyPr/>
        <a:lstStyle/>
        <a:p>
          <a:endParaRPr lang="en-US"/>
        </a:p>
      </dgm:t>
    </dgm:pt>
    <dgm:pt modelId="{BED9489E-6F18-43F5-A2F9-930F149A2B52}" type="pres">
      <dgm:prSet presAssocID="{DB97ABDF-F541-4CD9-818F-F22F2C99BF6C}" presName="descendantText" presStyleLbl="alignAccFollowNode1" presStyleIdx="0" presStyleCnt="1" custScaleX="115545" custScaleY="116046">
        <dgm:presLayoutVars>
          <dgm:bulletEnabled val="1"/>
        </dgm:presLayoutVars>
      </dgm:prSet>
      <dgm:spPr/>
      <dgm:t>
        <a:bodyPr/>
        <a:lstStyle/>
        <a:p>
          <a:endParaRPr lang="en-US"/>
        </a:p>
      </dgm:t>
    </dgm:pt>
  </dgm:ptLst>
  <dgm:cxnLst>
    <dgm:cxn modelId="{0EB6C4A5-E7AC-4655-88C2-161018D35BED}" type="presOf" srcId="{DB97ABDF-F541-4CD9-818F-F22F2C99BF6C}" destId="{2A0510BB-7D13-4A75-A0D0-19AA7F2500FD}" srcOrd="0" destOrd="0" presId="urn:microsoft.com/office/officeart/2005/8/layout/vList5"/>
    <dgm:cxn modelId="{4357166A-0384-41C2-B084-7F38B0ECC321}" type="presOf" srcId="{26EE6AB0-4D1F-4EF4-AB71-BC5EDF640A21}" destId="{BED9489E-6F18-43F5-A2F9-930F149A2B52}" srcOrd="0" destOrd="1" presId="urn:microsoft.com/office/officeart/2005/8/layout/vList5"/>
    <dgm:cxn modelId="{51A2D37C-7E1B-4EAC-9DBF-265C4E9841CC}" type="presOf" srcId="{D1324627-3430-45C6-839C-041CB8BD78AE}" destId="{BED9489E-6F18-43F5-A2F9-930F149A2B52}" srcOrd="0" destOrd="4" presId="urn:microsoft.com/office/officeart/2005/8/layout/vList5"/>
    <dgm:cxn modelId="{6E8A3F73-D5A9-4E99-865A-693FDD3BA98D}" srcId="{1ED14844-8B2C-4FAB-BEAB-8200809AA7CF}" destId="{DB97ABDF-F541-4CD9-818F-F22F2C99BF6C}" srcOrd="0" destOrd="0" parTransId="{08BC9355-F654-4BCB-A805-514D9B46B08F}" sibTransId="{07DEE970-7918-4AFC-8DC4-B4B89ED2F129}"/>
    <dgm:cxn modelId="{64A3098D-93FC-448A-8A8D-DBCFA62A646D}" type="presOf" srcId="{704FAFC1-CE35-46C0-BF50-7B2FFEC2FDF0}" destId="{BED9489E-6F18-43F5-A2F9-930F149A2B52}" srcOrd="0" destOrd="2" presId="urn:microsoft.com/office/officeart/2005/8/layout/vList5"/>
    <dgm:cxn modelId="{E7D0723A-3B7F-47B5-855B-8CFF9E9EB0FC}" type="presOf" srcId="{E766EA33-882C-491D-9A33-FC6A23DF2A06}" destId="{BED9489E-6F18-43F5-A2F9-930F149A2B52}" srcOrd="0" destOrd="5" presId="urn:microsoft.com/office/officeart/2005/8/layout/vList5"/>
    <dgm:cxn modelId="{D5017D7D-4728-4816-B832-C5654956491C}" srcId="{DB97ABDF-F541-4CD9-818F-F22F2C99BF6C}" destId="{E766EA33-882C-491D-9A33-FC6A23DF2A06}" srcOrd="5" destOrd="0" parTransId="{9DD4C0E2-5F05-466E-8564-9AEB14386D5A}" sibTransId="{C5B0A74B-090F-4D48-A9DE-3C8163DFB2F4}"/>
    <dgm:cxn modelId="{1729C260-B2D5-4508-A192-7D5ECB7C7335}" srcId="{DB97ABDF-F541-4CD9-818F-F22F2C99BF6C}" destId="{D1324627-3430-45C6-839C-041CB8BD78AE}" srcOrd="4" destOrd="0" parTransId="{98ABAA6C-FD1B-441D-9350-E6541A8C2CD0}" sibTransId="{9CD02750-7CD4-4E7A-B1EE-937C15393252}"/>
    <dgm:cxn modelId="{808F8B20-2154-485A-8F01-360E0C56F9E9}" type="presOf" srcId="{119D3AD8-86EB-4AF8-A692-B706D58717E8}" destId="{BED9489E-6F18-43F5-A2F9-930F149A2B52}" srcOrd="0" destOrd="0" presId="urn:microsoft.com/office/officeart/2005/8/layout/vList5"/>
    <dgm:cxn modelId="{311F1581-625C-4114-8B1A-14CDFA1F6111}" srcId="{DB97ABDF-F541-4CD9-818F-F22F2C99BF6C}" destId="{119D3AD8-86EB-4AF8-A692-B706D58717E8}" srcOrd="0" destOrd="0" parTransId="{150F1FED-360E-40D5-B2E1-40587090F017}" sibTransId="{FFEE7502-79C4-4C62-AA6B-E6FC1B11DF79}"/>
    <dgm:cxn modelId="{8C1F6243-34A4-414B-9A66-131E1DF5272C}" srcId="{DB97ABDF-F541-4CD9-818F-F22F2C99BF6C}" destId="{26EE6AB0-4D1F-4EF4-AB71-BC5EDF640A21}" srcOrd="1" destOrd="0" parTransId="{4EDB978C-B2CD-4EC9-8F13-5D2BB38EE198}" sibTransId="{E086F344-9866-4CA4-883C-B6E20D550B14}"/>
    <dgm:cxn modelId="{7E8BE17A-2747-49EE-ACD0-4C99136B842A}" type="presOf" srcId="{1ED14844-8B2C-4FAB-BEAB-8200809AA7CF}" destId="{40FC596C-139F-49F3-A867-30B14FEF5D14}" srcOrd="0" destOrd="0" presId="urn:microsoft.com/office/officeart/2005/8/layout/vList5"/>
    <dgm:cxn modelId="{73852979-1CBA-4615-8825-6B29CB4ABECF}" type="presOf" srcId="{007B414E-6730-4508-BFD8-0733F6D8E94A}" destId="{BED9489E-6F18-43F5-A2F9-930F149A2B52}" srcOrd="0" destOrd="3" presId="urn:microsoft.com/office/officeart/2005/8/layout/vList5"/>
    <dgm:cxn modelId="{40BE0611-1116-468B-84E1-3A58F5E832BF}" srcId="{DB97ABDF-F541-4CD9-818F-F22F2C99BF6C}" destId="{704FAFC1-CE35-46C0-BF50-7B2FFEC2FDF0}" srcOrd="2" destOrd="0" parTransId="{9D27FF50-87BE-4239-9AC2-054F67E9C076}" sibTransId="{D1918CEA-B9EA-42D3-ACF4-19E67C6F8A70}"/>
    <dgm:cxn modelId="{F22C587F-B5A0-4883-BAC4-EE982937A9A8}" srcId="{DB97ABDF-F541-4CD9-818F-F22F2C99BF6C}" destId="{007B414E-6730-4508-BFD8-0733F6D8E94A}" srcOrd="3" destOrd="0" parTransId="{2883A403-70B2-4879-88C3-79339287EDCC}" sibTransId="{77438F6E-EF8A-4EEA-9B9C-7B351E2F34A0}"/>
    <dgm:cxn modelId="{9DC489EB-A8A2-4295-ABC8-00661283FFAC}" type="presParOf" srcId="{40FC596C-139F-49F3-A867-30B14FEF5D14}" destId="{16FD781E-876B-49D6-BCF4-B9D3EAB1706C}" srcOrd="0" destOrd="0" presId="urn:microsoft.com/office/officeart/2005/8/layout/vList5"/>
    <dgm:cxn modelId="{EC2A33A5-522C-452D-94F1-B240F64F67B7}" type="presParOf" srcId="{16FD781E-876B-49D6-BCF4-B9D3EAB1706C}" destId="{2A0510BB-7D13-4A75-A0D0-19AA7F2500FD}" srcOrd="0" destOrd="0" presId="urn:microsoft.com/office/officeart/2005/8/layout/vList5"/>
    <dgm:cxn modelId="{235E8704-BE3A-4D97-BBBA-118EAFE6066F}" type="presParOf" srcId="{16FD781E-876B-49D6-BCF4-B9D3EAB1706C}" destId="{BED9489E-6F18-43F5-A2F9-930F149A2B52}"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B7B1E287-05AC-46A0-892C-91D625262DDA}" type="presOf" srcId="{FA27738F-01C6-4BAF-9739-79CEE97260A0}" destId="{AE06EEA3-B618-4263-8472-E8E42EA02CBD}" srcOrd="0" destOrd="0" presId="urn:microsoft.com/office/officeart/2005/8/layout/process2"/>
    <dgm:cxn modelId="{969D5895-BC8F-43B4-A9B5-7AEA895F8307}" type="presOf" srcId="{0B77A3E0-BE57-469D-B7CE-0956DE9972AA}" destId="{B84A0D4A-A8CD-440C-9AE9-327EFFC809EE}" srcOrd="0" destOrd="0" presId="urn:microsoft.com/office/officeart/2005/8/layout/process2"/>
    <dgm:cxn modelId="{56F30A58-3BED-48FE-8D2A-85BE359EDAD2}" type="presOf" srcId="{DA85FDD7-1675-4060-91F4-EEDC0633CA13}" destId="{00BB0915-5BC5-4668-8C3B-7C3EA063C131}" srcOrd="0" destOrd="0" presId="urn:microsoft.com/office/officeart/2005/8/layout/process2"/>
    <dgm:cxn modelId="{EC21A676-59D1-433E-BE0A-508E4F419F3A}" type="presOf" srcId="{B5BB3B02-06CC-4149-B5ED-26AAC6933AF4}" destId="{ED11B7E8-7BAD-4554-9204-B0D78EE8E7E3}"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0FB3F3F6-A10F-423E-850C-6920BE6C11E4}" type="presOf" srcId="{AE65DDA0-BF4F-4EC6-BCE5-42973B7842F1}" destId="{B4A4EAB2-E049-428C-BBE3-0738A86E1D74}" srcOrd="1" destOrd="0" presId="urn:microsoft.com/office/officeart/2005/8/layout/process2"/>
    <dgm:cxn modelId="{BFF4E6FD-C388-470F-B1BD-CCBFF83E83E1}" type="presOf" srcId="{16432E35-BCDE-4EC0-9053-74150D8746BD}" destId="{B31EEDEE-8108-406E-A800-18B5A64916B7}" srcOrd="0" destOrd="0" presId="urn:microsoft.com/office/officeart/2005/8/layout/process2"/>
    <dgm:cxn modelId="{A3DA4673-BDF4-4951-BCC4-C6A6C96A5214}" type="presOf" srcId="{2E0FE500-CF32-4491-A8B0-71B52E28FDAD}" destId="{B6B05054-D108-4BB8-A952-E029B3C328D8}" srcOrd="0" destOrd="0" presId="urn:microsoft.com/office/officeart/2005/8/layout/process2"/>
    <dgm:cxn modelId="{F7EE66D6-8D2A-40E7-B357-53968FFA2990}" type="presOf" srcId="{E4BCB6BB-D685-4356-800C-571EB6280F0E}" destId="{9B1CEACE-12C1-4E19-BC9B-F2007749239B}" srcOrd="0" destOrd="0" presId="urn:microsoft.com/office/officeart/2005/8/layout/process2"/>
    <dgm:cxn modelId="{0A395F17-A58E-4C2A-A66E-28E5F8B7095D}" type="presOf" srcId="{0B77A3E0-BE57-469D-B7CE-0956DE9972AA}" destId="{9B8AC54C-6F90-4095-935C-E7DD9411D4C0}" srcOrd="1" destOrd="0" presId="urn:microsoft.com/office/officeart/2005/8/layout/process2"/>
    <dgm:cxn modelId="{47A11D08-9D66-48B6-BF59-FD037D24036F}" type="presOf" srcId="{E9878239-6E71-43F0-ADA1-E92AD4AB5D1D}" destId="{DCE03F17-CD84-4EFE-B66E-6B42D792890B}" srcOrd="0" destOrd="0" presId="urn:microsoft.com/office/officeart/2005/8/layout/process2"/>
    <dgm:cxn modelId="{BA08F2CB-DCF6-4D58-9118-82C96A581C00}" type="presOf" srcId="{B5BB3B02-06CC-4149-B5ED-26AAC6933AF4}" destId="{541F9760-59AD-4815-84A3-A765CEAF828B}" srcOrd="1"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1942ED91-1577-4C60-9685-34E1B1B45FFF}" type="presOf" srcId="{AE65DDA0-BF4F-4EC6-BCE5-42973B7842F1}" destId="{65F41CA7-6A10-4773-B602-485F2AA41B71}"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CAD562B4-179F-49BD-8B98-553E93DCB33A}" type="presOf" srcId="{E9878239-6E71-43F0-ADA1-E92AD4AB5D1D}" destId="{7047B67C-1F4D-485D-8943-55D62503ABC2}" srcOrd="1"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085A4AC1-58D4-4BEC-A936-041F0780318A}" type="presOf" srcId="{00A8C860-C1DF-45E9-8054-9A4EFD710E56}" destId="{62FB4B6D-6365-4FA1-84A9-FB0D939BFFE3}"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1C084884-8BF1-4085-8BA4-B832C4A60BD2}" type="presParOf" srcId="{B31EEDEE-8108-406E-A800-18B5A64916B7}" destId="{00BB0915-5BC5-4668-8C3B-7C3EA063C131}" srcOrd="0" destOrd="0" presId="urn:microsoft.com/office/officeart/2005/8/layout/process2"/>
    <dgm:cxn modelId="{DFF94B4A-8BAA-406B-9DFE-5D52DF79FA51}" type="presParOf" srcId="{B31EEDEE-8108-406E-A800-18B5A64916B7}" destId="{65F41CA7-6A10-4773-B602-485F2AA41B71}" srcOrd="1" destOrd="0" presId="urn:microsoft.com/office/officeart/2005/8/layout/process2"/>
    <dgm:cxn modelId="{8D4B2A04-4AB1-451D-9F9E-4C9A421A471A}" type="presParOf" srcId="{65F41CA7-6A10-4773-B602-485F2AA41B71}" destId="{B4A4EAB2-E049-428C-BBE3-0738A86E1D74}" srcOrd="0" destOrd="0" presId="urn:microsoft.com/office/officeart/2005/8/layout/process2"/>
    <dgm:cxn modelId="{541C4721-2F34-4ED6-8AB5-900131357038}" type="presParOf" srcId="{B31EEDEE-8108-406E-A800-18B5A64916B7}" destId="{62FB4B6D-6365-4FA1-84A9-FB0D939BFFE3}" srcOrd="2" destOrd="0" presId="urn:microsoft.com/office/officeart/2005/8/layout/process2"/>
    <dgm:cxn modelId="{65A9C3FC-E1BD-4E75-A350-D18113C5DA40}" type="presParOf" srcId="{B31EEDEE-8108-406E-A800-18B5A64916B7}" destId="{DCE03F17-CD84-4EFE-B66E-6B42D792890B}" srcOrd="3" destOrd="0" presId="urn:microsoft.com/office/officeart/2005/8/layout/process2"/>
    <dgm:cxn modelId="{2185678B-8905-43C1-BCEC-73DCA77FCF7A}" type="presParOf" srcId="{DCE03F17-CD84-4EFE-B66E-6B42D792890B}" destId="{7047B67C-1F4D-485D-8943-55D62503ABC2}" srcOrd="0" destOrd="0" presId="urn:microsoft.com/office/officeart/2005/8/layout/process2"/>
    <dgm:cxn modelId="{40B3D6F6-7234-4B5C-B9D6-119CCA4B94F9}" type="presParOf" srcId="{B31EEDEE-8108-406E-A800-18B5A64916B7}" destId="{9B1CEACE-12C1-4E19-BC9B-F2007749239B}" srcOrd="4" destOrd="0" presId="urn:microsoft.com/office/officeart/2005/8/layout/process2"/>
    <dgm:cxn modelId="{AB51F97B-DF8E-47CB-97E7-89904C651905}" type="presParOf" srcId="{B31EEDEE-8108-406E-A800-18B5A64916B7}" destId="{ED11B7E8-7BAD-4554-9204-B0D78EE8E7E3}" srcOrd="5" destOrd="0" presId="urn:microsoft.com/office/officeart/2005/8/layout/process2"/>
    <dgm:cxn modelId="{F96D6E62-2849-4108-AB52-A93505967D11}" type="presParOf" srcId="{ED11B7E8-7BAD-4554-9204-B0D78EE8E7E3}" destId="{541F9760-59AD-4815-84A3-A765CEAF828B}" srcOrd="0" destOrd="0" presId="urn:microsoft.com/office/officeart/2005/8/layout/process2"/>
    <dgm:cxn modelId="{917CAC48-2E8C-4D83-A3B1-F2B949FA984B}" type="presParOf" srcId="{B31EEDEE-8108-406E-A800-18B5A64916B7}" destId="{B6B05054-D108-4BB8-A952-E029B3C328D8}" srcOrd="6" destOrd="0" presId="urn:microsoft.com/office/officeart/2005/8/layout/process2"/>
    <dgm:cxn modelId="{2130F8D2-B7B8-4844-B9D2-87313C7000B0}" type="presParOf" srcId="{B31EEDEE-8108-406E-A800-18B5A64916B7}" destId="{B84A0D4A-A8CD-440C-9AE9-327EFFC809EE}" srcOrd="7" destOrd="0" presId="urn:microsoft.com/office/officeart/2005/8/layout/process2"/>
    <dgm:cxn modelId="{430CDD4D-FF05-4A04-9D50-360A799BB167}" type="presParOf" srcId="{B84A0D4A-A8CD-440C-9AE9-327EFFC809EE}" destId="{9B8AC54C-6F90-4095-935C-E7DD9411D4C0}" srcOrd="0" destOrd="0" presId="urn:microsoft.com/office/officeart/2005/8/layout/process2"/>
    <dgm:cxn modelId="{9DC91DB7-2C7A-4ABC-8B55-5C681C7A8553}"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BA226156-82F6-485F-AD93-505783C8D869}" type="presOf" srcId="{AE65DDA0-BF4F-4EC6-BCE5-42973B7842F1}" destId="{B4A4EAB2-E049-428C-BBE3-0738A86E1D74}" srcOrd="1" destOrd="0" presId="urn:microsoft.com/office/officeart/2005/8/layout/process2"/>
    <dgm:cxn modelId="{F7098CC9-AE70-40BF-97D9-435513E98443}" type="presOf" srcId="{0B77A3E0-BE57-469D-B7CE-0956DE9972AA}" destId="{B84A0D4A-A8CD-440C-9AE9-327EFFC809EE}" srcOrd="0" destOrd="0" presId="urn:microsoft.com/office/officeart/2005/8/layout/process2"/>
    <dgm:cxn modelId="{08DFADA6-AEFE-4896-B724-B541F2B4A9E1}" type="presOf" srcId="{16432E35-BCDE-4EC0-9053-74150D8746BD}" destId="{B31EEDEE-8108-406E-A800-18B5A64916B7}"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5407387A-DBC8-46FB-8264-64DCC21FE5A4}" type="presOf" srcId="{00A8C860-C1DF-45E9-8054-9A4EFD710E56}" destId="{62FB4B6D-6365-4FA1-84A9-FB0D939BFFE3}" srcOrd="0" destOrd="0" presId="urn:microsoft.com/office/officeart/2005/8/layout/process2"/>
    <dgm:cxn modelId="{4165ADD8-DA8A-4270-8D7C-8D97C42762E7}" type="presOf" srcId="{AE65DDA0-BF4F-4EC6-BCE5-42973B7842F1}" destId="{65F41CA7-6A10-4773-B602-485F2AA41B71}" srcOrd="0" destOrd="0" presId="urn:microsoft.com/office/officeart/2005/8/layout/process2"/>
    <dgm:cxn modelId="{01C210B6-6248-44B7-9EC4-2FA071CF33B7}" type="presOf" srcId="{DA85FDD7-1675-4060-91F4-EEDC0633CA13}" destId="{00BB0915-5BC5-4668-8C3B-7C3EA063C131}" srcOrd="0" destOrd="0" presId="urn:microsoft.com/office/officeart/2005/8/layout/process2"/>
    <dgm:cxn modelId="{478611AB-E31D-4694-9C4E-AEF3690722E2}" type="presOf" srcId="{E4BCB6BB-D685-4356-800C-571EB6280F0E}" destId="{9B1CEACE-12C1-4E19-BC9B-F2007749239B}" srcOrd="0" destOrd="0" presId="urn:microsoft.com/office/officeart/2005/8/layout/process2"/>
    <dgm:cxn modelId="{8F575830-4D79-457C-8056-29B99713BC28}" type="presOf" srcId="{E9878239-6E71-43F0-ADA1-E92AD4AB5D1D}" destId="{DCE03F17-CD84-4EFE-B66E-6B42D792890B}" srcOrd="0" destOrd="0" presId="urn:microsoft.com/office/officeart/2005/8/layout/process2"/>
    <dgm:cxn modelId="{8E3D2FC3-5434-491C-B4C5-25623A03583D}" type="presOf" srcId="{B5BB3B02-06CC-4149-B5ED-26AAC6933AF4}" destId="{541F9760-59AD-4815-84A3-A765CEAF828B}" srcOrd="1" destOrd="0" presId="urn:microsoft.com/office/officeart/2005/8/layout/process2"/>
    <dgm:cxn modelId="{875CF59C-A027-4942-91BA-B28829E38B2E}" type="presOf" srcId="{0B77A3E0-BE57-469D-B7CE-0956DE9972AA}" destId="{9B8AC54C-6F90-4095-935C-E7DD9411D4C0}" srcOrd="1"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7CC7ABB6-7991-4BEB-891A-6442513F313A}" type="presOf" srcId="{B5BB3B02-06CC-4149-B5ED-26AAC6933AF4}" destId="{ED11B7E8-7BAD-4554-9204-B0D78EE8E7E3}" srcOrd="0" destOrd="0" presId="urn:microsoft.com/office/officeart/2005/8/layout/process2"/>
    <dgm:cxn modelId="{B93969A5-B7E4-4017-AD53-5F3D593B9C99}" type="presOf" srcId="{FA27738F-01C6-4BAF-9739-79CEE97260A0}" destId="{AE06EEA3-B618-4263-8472-E8E42EA02CBD}"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4C215883-FC02-4230-AB62-EFF57147A7A4}" srcId="{16432E35-BCDE-4EC0-9053-74150D8746BD}" destId="{00A8C860-C1DF-45E9-8054-9A4EFD710E56}" srcOrd="1" destOrd="0" parTransId="{2D6404B2-D759-45B9-900A-86A992415D05}" sibTransId="{E9878239-6E71-43F0-ADA1-E92AD4AB5D1D}"/>
    <dgm:cxn modelId="{228ED47D-44C4-49F1-AE18-D63EC13409B8}" type="presOf" srcId="{E9878239-6E71-43F0-ADA1-E92AD4AB5D1D}" destId="{7047B67C-1F4D-485D-8943-55D62503ABC2}" srcOrd="1" destOrd="0" presId="urn:microsoft.com/office/officeart/2005/8/layout/process2"/>
    <dgm:cxn modelId="{1C7C9518-5433-45E2-BF72-902EDBB8C993}" type="presOf" srcId="{2E0FE500-CF32-4491-A8B0-71B52E28FDAD}" destId="{B6B05054-D108-4BB8-A952-E029B3C328D8}"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1FF7CD30-4F6F-48AC-8D6A-2B0D2F18C34A}" type="presParOf" srcId="{B31EEDEE-8108-406E-A800-18B5A64916B7}" destId="{00BB0915-5BC5-4668-8C3B-7C3EA063C131}" srcOrd="0" destOrd="0" presId="urn:microsoft.com/office/officeart/2005/8/layout/process2"/>
    <dgm:cxn modelId="{61C3BE66-3F4B-4D0D-9B89-B948E905CD0C}" type="presParOf" srcId="{B31EEDEE-8108-406E-A800-18B5A64916B7}" destId="{65F41CA7-6A10-4773-B602-485F2AA41B71}" srcOrd="1" destOrd="0" presId="urn:microsoft.com/office/officeart/2005/8/layout/process2"/>
    <dgm:cxn modelId="{775CC975-2FCD-4458-8944-E897E67F8B51}" type="presParOf" srcId="{65F41CA7-6A10-4773-B602-485F2AA41B71}" destId="{B4A4EAB2-E049-428C-BBE3-0738A86E1D74}" srcOrd="0" destOrd="0" presId="urn:microsoft.com/office/officeart/2005/8/layout/process2"/>
    <dgm:cxn modelId="{A0D24904-004C-420A-B6E1-220C2900CE99}" type="presParOf" srcId="{B31EEDEE-8108-406E-A800-18B5A64916B7}" destId="{62FB4B6D-6365-4FA1-84A9-FB0D939BFFE3}" srcOrd="2" destOrd="0" presId="urn:microsoft.com/office/officeart/2005/8/layout/process2"/>
    <dgm:cxn modelId="{76E01FA5-801C-49AE-B1D9-07E13BF40D4D}" type="presParOf" srcId="{B31EEDEE-8108-406E-A800-18B5A64916B7}" destId="{DCE03F17-CD84-4EFE-B66E-6B42D792890B}" srcOrd="3" destOrd="0" presId="urn:microsoft.com/office/officeart/2005/8/layout/process2"/>
    <dgm:cxn modelId="{AD32C821-D1C7-4A0D-8031-8047215C18C8}" type="presParOf" srcId="{DCE03F17-CD84-4EFE-B66E-6B42D792890B}" destId="{7047B67C-1F4D-485D-8943-55D62503ABC2}" srcOrd="0" destOrd="0" presId="urn:microsoft.com/office/officeart/2005/8/layout/process2"/>
    <dgm:cxn modelId="{B68BA567-7FD7-4B07-ABAF-1A148F8481DC}" type="presParOf" srcId="{B31EEDEE-8108-406E-A800-18B5A64916B7}" destId="{9B1CEACE-12C1-4E19-BC9B-F2007749239B}" srcOrd="4" destOrd="0" presId="urn:microsoft.com/office/officeart/2005/8/layout/process2"/>
    <dgm:cxn modelId="{A233F4A2-8441-411A-A61C-95760CF56D7B}" type="presParOf" srcId="{B31EEDEE-8108-406E-A800-18B5A64916B7}" destId="{ED11B7E8-7BAD-4554-9204-B0D78EE8E7E3}" srcOrd="5" destOrd="0" presId="urn:microsoft.com/office/officeart/2005/8/layout/process2"/>
    <dgm:cxn modelId="{DBA99932-CD2B-4EA5-8E06-344B496C2741}" type="presParOf" srcId="{ED11B7E8-7BAD-4554-9204-B0D78EE8E7E3}" destId="{541F9760-59AD-4815-84A3-A765CEAF828B}" srcOrd="0" destOrd="0" presId="urn:microsoft.com/office/officeart/2005/8/layout/process2"/>
    <dgm:cxn modelId="{CA27F356-F512-4D81-B4F7-DCF0CC50D6CA}" type="presParOf" srcId="{B31EEDEE-8108-406E-A800-18B5A64916B7}" destId="{B6B05054-D108-4BB8-A952-E029B3C328D8}" srcOrd="6" destOrd="0" presId="urn:microsoft.com/office/officeart/2005/8/layout/process2"/>
    <dgm:cxn modelId="{19343399-15B4-425F-8AB0-01356A225DA6}" type="presParOf" srcId="{B31EEDEE-8108-406E-A800-18B5A64916B7}" destId="{B84A0D4A-A8CD-440C-9AE9-327EFFC809EE}" srcOrd="7" destOrd="0" presId="urn:microsoft.com/office/officeart/2005/8/layout/process2"/>
    <dgm:cxn modelId="{9FE76CE8-6C00-42E9-98E0-8C32506A731A}" type="presParOf" srcId="{B84A0D4A-A8CD-440C-9AE9-327EFFC809EE}" destId="{9B8AC54C-6F90-4095-935C-E7DD9411D4C0}" srcOrd="0" destOrd="0" presId="urn:microsoft.com/office/officeart/2005/8/layout/process2"/>
    <dgm:cxn modelId="{5DDA794E-6E03-4EB7-8791-4A45CFC6A091}"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553790BF-59FB-4DFE-AD88-97D69860A1A5}" type="presOf" srcId="{AE65DDA0-BF4F-4EC6-BCE5-42973B7842F1}" destId="{B4A4EAB2-E049-428C-BBE3-0738A86E1D74}" srcOrd="1"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A09E7B83-CB76-4EC3-BF6B-26E7654308AE}" type="presOf" srcId="{0B77A3E0-BE57-469D-B7CE-0956DE9972AA}" destId="{9B8AC54C-6F90-4095-935C-E7DD9411D4C0}" srcOrd="1" destOrd="0" presId="urn:microsoft.com/office/officeart/2005/8/layout/process2"/>
    <dgm:cxn modelId="{301B5EAE-1614-4E25-ACB3-CDF4070E483D}" type="presOf" srcId="{B5BB3B02-06CC-4149-B5ED-26AAC6933AF4}" destId="{ED11B7E8-7BAD-4554-9204-B0D78EE8E7E3}" srcOrd="0" destOrd="0" presId="urn:microsoft.com/office/officeart/2005/8/layout/process2"/>
    <dgm:cxn modelId="{C2FC975A-3117-44DA-AF59-CB42D94D9202}" type="presOf" srcId="{2E0FE500-CF32-4491-A8B0-71B52E28FDAD}" destId="{B6B05054-D108-4BB8-A952-E029B3C328D8}" srcOrd="0" destOrd="0" presId="urn:microsoft.com/office/officeart/2005/8/layout/process2"/>
    <dgm:cxn modelId="{4A86549D-2715-4704-8A88-86EF620AA7DB}" type="presOf" srcId="{E9878239-6E71-43F0-ADA1-E92AD4AB5D1D}" destId="{DCE03F17-CD84-4EFE-B66E-6B42D792890B}" srcOrd="0" destOrd="0" presId="urn:microsoft.com/office/officeart/2005/8/layout/process2"/>
    <dgm:cxn modelId="{5BF51A4F-12E9-4B3C-84E4-F7D85584096D}" type="presOf" srcId="{AE65DDA0-BF4F-4EC6-BCE5-42973B7842F1}" destId="{65F41CA7-6A10-4773-B602-485F2AA41B71}" srcOrd="0" destOrd="0" presId="urn:microsoft.com/office/officeart/2005/8/layout/process2"/>
    <dgm:cxn modelId="{C985C31B-4E0D-4BBF-91ED-6EE014382111}" type="presOf" srcId="{0B77A3E0-BE57-469D-B7CE-0956DE9972AA}" destId="{B84A0D4A-A8CD-440C-9AE9-327EFFC809EE}" srcOrd="0" destOrd="0" presId="urn:microsoft.com/office/officeart/2005/8/layout/process2"/>
    <dgm:cxn modelId="{6AE38A6F-1F90-4CDA-A8C1-47E59FC0E460}" type="presOf" srcId="{B5BB3B02-06CC-4149-B5ED-26AAC6933AF4}" destId="{541F9760-59AD-4815-84A3-A765CEAF828B}" srcOrd="1"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B5D27B45-B866-461D-9766-5D950EADEC37}" type="presOf" srcId="{DA85FDD7-1675-4060-91F4-EEDC0633CA13}" destId="{00BB0915-5BC5-4668-8C3B-7C3EA063C131}" srcOrd="0" destOrd="0" presId="urn:microsoft.com/office/officeart/2005/8/layout/process2"/>
    <dgm:cxn modelId="{6083A80B-396F-4A40-882A-0A2F23AF9B81}" type="presOf" srcId="{E4BCB6BB-D685-4356-800C-571EB6280F0E}" destId="{9B1CEACE-12C1-4E19-BC9B-F2007749239B}" srcOrd="0" destOrd="0" presId="urn:microsoft.com/office/officeart/2005/8/layout/process2"/>
    <dgm:cxn modelId="{AB107BA6-352B-4DFE-973E-A75F0BDB4AE7}" type="presOf" srcId="{E9878239-6E71-43F0-ADA1-E92AD4AB5D1D}" destId="{7047B67C-1F4D-485D-8943-55D62503ABC2}" srcOrd="1" destOrd="0" presId="urn:microsoft.com/office/officeart/2005/8/layout/process2"/>
    <dgm:cxn modelId="{5D1F0616-EB89-4359-AD0B-DF7714C9CF3E}" type="presOf" srcId="{FA27738F-01C6-4BAF-9739-79CEE97260A0}" destId="{AE06EEA3-B618-4263-8472-E8E42EA02CBD}"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4C215883-FC02-4230-AB62-EFF57147A7A4}" srcId="{16432E35-BCDE-4EC0-9053-74150D8746BD}" destId="{00A8C860-C1DF-45E9-8054-9A4EFD710E56}" srcOrd="1" destOrd="0" parTransId="{2D6404B2-D759-45B9-900A-86A992415D05}" sibTransId="{E9878239-6E71-43F0-ADA1-E92AD4AB5D1D}"/>
    <dgm:cxn modelId="{A1C89865-2371-4F06-A58F-8181D706EFF0}" type="presOf" srcId="{16432E35-BCDE-4EC0-9053-74150D8746BD}" destId="{B31EEDEE-8108-406E-A800-18B5A64916B7}" srcOrd="0" destOrd="0" presId="urn:microsoft.com/office/officeart/2005/8/layout/process2"/>
    <dgm:cxn modelId="{5666337A-C7A1-4BAB-95C3-379E9366345D}" type="presOf" srcId="{00A8C860-C1DF-45E9-8054-9A4EFD710E56}" destId="{62FB4B6D-6365-4FA1-84A9-FB0D939BFFE3}"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95DA4C57-2159-48F9-812D-B8AEC5F7CABD}" type="presParOf" srcId="{B31EEDEE-8108-406E-A800-18B5A64916B7}" destId="{00BB0915-5BC5-4668-8C3B-7C3EA063C131}" srcOrd="0" destOrd="0" presId="urn:microsoft.com/office/officeart/2005/8/layout/process2"/>
    <dgm:cxn modelId="{5D405F27-0191-488E-AE86-C834C1E5F706}" type="presParOf" srcId="{B31EEDEE-8108-406E-A800-18B5A64916B7}" destId="{65F41CA7-6A10-4773-B602-485F2AA41B71}" srcOrd="1" destOrd="0" presId="urn:microsoft.com/office/officeart/2005/8/layout/process2"/>
    <dgm:cxn modelId="{92361A6C-6CC2-4872-9616-064FD9F448A2}" type="presParOf" srcId="{65F41CA7-6A10-4773-B602-485F2AA41B71}" destId="{B4A4EAB2-E049-428C-BBE3-0738A86E1D74}" srcOrd="0" destOrd="0" presId="urn:microsoft.com/office/officeart/2005/8/layout/process2"/>
    <dgm:cxn modelId="{B5EBF238-D765-4114-A1EF-7A1741713DC6}" type="presParOf" srcId="{B31EEDEE-8108-406E-A800-18B5A64916B7}" destId="{62FB4B6D-6365-4FA1-84A9-FB0D939BFFE3}" srcOrd="2" destOrd="0" presId="urn:microsoft.com/office/officeart/2005/8/layout/process2"/>
    <dgm:cxn modelId="{D3A1FCF8-B309-4723-8161-098076B29DB1}" type="presParOf" srcId="{B31EEDEE-8108-406E-A800-18B5A64916B7}" destId="{DCE03F17-CD84-4EFE-B66E-6B42D792890B}" srcOrd="3" destOrd="0" presId="urn:microsoft.com/office/officeart/2005/8/layout/process2"/>
    <dgm:cxn modelId="{259E092C-6E1F-4A55-A548-D96567916E3A}" type="presParOf" srcId="{DCE03F17-CD84-4EFE-B66E-6B42D792890B}" destId="{7047B67C-1F4D-485D-8943-55D62503ABC2}" srcOrd="0" destOrd="0" presId="urn:microsoft.com/office/officeart/2005/8/layout/process2"/>
    <dgm:cxn modelId="{3F31F322-C4F4-4330-BCDC-60F609ADE269}" type="presParOf" srcId="{B31EEDEE-8108-406E-A800-18B5A64916B7}" destId="{9B1CEACE-12C1-4E19-BC9B-F2007749239B}" srcOrd="4" destOrd="0" presId="urn:microsoft.com/office/officeart/2005/8/layout/process2"/>
    <dgm:cxn modelId="{9404520B-260B-4719-B8F1-88F29DDEFDC8}" type="presParOf" srcId="{B31EEDEE-8108-406E-A800-18B5A64916B7}" destId="{ED11B7E8-7BAD-4554-9204-B0D78EE8E7E3}" srcOrd="5" destOrd="0" presId="urn:microsoft.com/office/officeart/2005/8/layout/process2"/>
    <dgm:cxn modelId="{25009A49-D5FE-41F1-81DB-04DA91F600C3}" type="presParOf" srcId="{ED11B7E8-7BAD-4554-9204-B0D78EE8E7E3}" destId="{541F9760-59AD-4815-84A3-A765CEAF828B}" srcOrd="0" destOrd="0" presId="urn:microsoft.com/office/officeart/2005/8/layout/process2"/>
    <dgm:cxn modelId="{9B28D196-FCEF-4659-9E5C-62EB5C728D89}" type="presParOf" srcId="{B31EEDEE-8108-406E-A800-18B5A64916B7}" destId="{B6B05054-D108-4BB8-A952-E029B3C328D8}" srcOrd="6" destOrd="0" presId="urn:microsoft.com/office/officeart/2005/8/layout/process2"/>
    <dgm:cxn modelId="{B24A1EC2-64F2-4F74-8ABB-A67F49EE323E}" type="presParOf" srcId="{B31EEDEE-8108-406E-A800-18B5A64916B7}" destId="{B84A0D4A-A8CD-440C-9AE9-327EFFC809EE}" srcOrd="7" destOrd="0" presId="urn:microsoft.com/office/officeart/2005/8/layout/process2"/>
    <dgm:cxn modelId="{7866C84D-B40F-4473-9D55-3277B16BE467}" type="presParOf" srcId="{B84A0D4A-A8CD-440C-9AE9-327EFFC809EE}" destId="{9B8AC54C-6F90-4095-935C-E7DD9411D4C0}" srcOrd="0" destOrd="0" presId="urn:microsoft.com/office/officeart/2005/8/layout/process2"/>
    <dgm:cxn modelId="{4D2007ED-355D-4F1D-B36E-8731C37A33A9}"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77725AF8-B931-4666-A0F0-4ECF69413EE5}" type="doc">
      <dgm:prSet loTypeId="urn:microsoft.com/office/officeart/2005/8/layout/chevron2" loCatId="list" qsTypeId="urn:microsoft.com/office/officeart/2005/8/quickstyle/simple5" qsCatId="simple" csTypeId="urn:microsoft.com/office/officeart/2005/8/colors/colorful3" csCatId="colorful" phldr="1"/>
      <dgm:spPr/>
      <dgm:t>
        <a:bodyPr/>
        <a:lstStyle/>
        <a:p>
          <a:endParaRPr lang="en-US"/>
        </a:p>
      </dgm:t>
    </dgm:pt>
    <dgm:pt modelId="{68588874-0EC0-4554-93CD-16D14352AD95}">
      <dgm:prSet phldrT="[Text]" custT="1"/>
      <dgm:spPr/>
      <dgm:t>
        <a:bodyPr/>
        <a:lstStyle/>
        <a:p>
          <a:pPr rtl="1">
            <a:lnSpc>
              <a:spcPct val="80000"/>
            </a:lnSpc>
            <a:spcAft>
              <a:spcPts val="0"/>
            </a:spcAft>
          </a:pPr>
          <a:r>
            <a:rPr lang="fa-IR" sz="1600" b="1" dirty="0" smtClean="0">
              <a:effectLst>
                <a:outerShdw blurRad="38100" dist="38100" dir="2700000" algn="tl">
                  <a:srgbClr val="000000">
                    <a:alpha val="43137"/>
                  </a:srgbClr>
                </a:outerShdw>
              </a:effectLst>
              <a:cs typeface="B Nazanin" panose="00000400000000000000" pitchFamily="2" charset="-78"/>
            </a:rPr>
            <a:t>غرض فضای اول</a:t>
          </a:r>
          <a:endParaRPr lang="en-US" sz="1600" b="1" dirty="0">
            <a:effectLst>
              <a:outerShdw blurRad="38100" dist="38100" dir="2700000" algn="tl">
                <a:srgbClr val="000000">
                  <a:alpha val="43137"/>
                </a:srgbClr>
              </a:outerShdw>
            </a:effectLst>
            <a:cs typeface="B Nazanin" panose="00000400000000000000" pitchFamily="2" charset="-78"/>
          </a:endParaRPr>
        </a:p>
      </dgm:t>
    </dgm:pt>
    <dgm:pt modelId="{30F60975-24D6-4A59-ADDA-8EB03596BF01}" type="parTrans" cxnId="{A4B740F6-66FF-468D-966E-D2D4EF0C66A0}">
      <dgm:prSet/>
      <dgm:spPr/>
      <dgm:t>
        <a:bodyPr/>
        <a:lstStyle/>
        <a:p>
          <a:pPr rtl="1"/>
          <a:endParaRPr lang="en-US" sz="2000" b="0">
            <a:cs typeface="B Nazanin" panose="00000400000000000000" pitchFamily="2" charset="-78"/>
          </a:endParaRPr>
        </a:p>
      </dgm:t>
    </dgm:pt>
    <dgm:pt modelId="{CEB7CA96-CBEB-4FC5-975A-CA08DEB415F7}" type="sibTrans" cxnId="{A4B740F6-66FF-468D-966E-D2D4EF0C66A0}">
      <dgm:prSet/>
      <dgm:spPr/>
      <dgm:t>
        <a:bodyPr/>
        <a:lstStyle/>
        <a:p>
          <a:pPr rtl="1"/>
          <a:endParaRPr lang="en-US" sz="2000" b="0">
            <a:cs typeface="B Nazanin" panose="00000400000000000000" pitchFamily="2" charset="-78"/>
          </a:endParaRPr>
        </a:p>
      </dgm:t>
    </dgm:pt>
    <dgm:pt modelId="{820A4A64-EC10-4082-91CD-4DDF6C9B095E}">
      <dgm:prSet phldrT="[Text]" custT="1"/>
      <dgm:spPr/>
      <dgm:t>
        <a:bodyPr/>
        <a:lstStyle/>
        <a:p>
          <a:pPr rtl="1"/>
          <a:r>
            <a:rPr lang="fa-IR" sz="2000" b="0" dirty="0" smtClean="0">
              <a:cs typeface="B Nazanin" panose="00000400000000000000" pitchFamily="2" charset="-78"/>
            </a:rPr>
            <a:t>چرا ملاك اقبال جامعه به افراد در مواجهه با هدايت و علم حقيقي، ميل آنها به تزكيه نيست! (ملاك ارزيابي تزكيه، سعي و خشيت است.‌) </a:t>
          </a:r>
          <a:endParaRPr lang="en-US" sz="2000" b="0" dirty="0">
            <a:cs typeface="B Nazanin" panose="00000400000000000000" pitchFamily="2" charset="-78"/>
          </a:endParaRPr>
        </a:p>
      </dgm:t>
    </dgm:pt>
    <dgm:pt modelId="{051B5981-F3D9-4875-BC11-55E9E303D4D5}" type="parTrans" cxnId="{57FCD999-2681-4C36-805D-D386EEA766A3}">
      <dgm:prSet/>
      <dgm:spPr/>
      <dgm:t>
        <a:bodyPr/>
        <a:lstStyle/>
        <a:p>
          <a:pPr rtl="1"/>
          <a:endParaRPr lang="en-US" sz="2000" b="0">
            <a:cs typeface="B Nazanin" panose="00000400000000000000" pitchFamily="2" charset="-78"/>
          </a:endParaRPr>
        </a:p>
      </dgm:t>
    </dgm:pt>
    <dgm:pt modelId="{EE20A40B-B888-4FFB-88E9-F7329AFDF6C2}" type="sibTrans" cxnId="{57FCD999-2681-4C36-805D-D386EEA766A3}">
      <dgm:prSet/>
      <dgm:spPr/>
      <dgm:t>
        <a:bodyPr/>
        <a:lstStyle/>
        <a:p>
          <a:pPr rtl="1"/>
          <a:endParaRPr lang="en-US" sz="2000" b="0">
            <a:cs typeface="B Nazanin" panose="00000400000000000000" pitchFamily="2" charset="-78"/>
          </a:endParaRPr>
        </a:p>
      </dgm:t>
    </dgm:pt>
    <dgm:pt modelId="{47C84097-32BE-4C8D-9E41-4857B0DF8B4F}">
      <dgm:prSet phldrT="[Text]" custT="1"/>
      <dgm:spPr/>
      <dgm:t>
        <a:bodyPr/>
        <a:lstStyle/>
        <a:p>
          <a:pPr rtl="1"/>
          <a:r>
            <a:rPr lang="fa-IR" sz="2000" b="0" dirty="0" smtClean="0">
              <a:cs typeface="B Nazanin" panose="00000400000000000000" pitchFamily="2" charset="-78"/>
            </a:rPr>
            <a:t>چرا عده‌اي براي قرآني كه حقيقت عالم است و در مقامي پاك، با رفعت و با كرامت است و با سفيران پاك بسيار خيرخواه نازل مي‌شود، شأني متناسب قائل نيستند!</a:t>
          </a:r>
          <a:endParaRPr lang="en-US" sz="2000" b="0" dirty="0">
            <a:cs typeface="B Nazanin" panose="00000400000000000000" pitchFamily="2" charset="-78"/>
          </a:endParaRPr>
        </a:p>
      </dgm:t>
    </dgm:pt>
    <dgm:pt modelId="{34C3B376-0BC0-4161-9ADC-AFA6EC11A72A}" type="parTrans" cxnId="{B65280DA-CDE2-4D49-862D-7FDE284ACCA5}">
      <dgm:prSet/>
      <dgm:spPr/>
      <dgm:t>
        <a:bodyPr/>
        <a:lstStyle/>
        <a:p>
          <a:pPr rtl="1"/>
          <a:endParaRPr lang="en-US" sz="2000" b="0">
            <a:cs typeface="B Nazanin" panose="00000400000000000000" pitchFamily="2" charset="-78"/>
          </a:endParaRPr>
        </a:p>
      </dgm:t>
    </dgm:pt>
    <dgm:pt modelId="{A6525BB8-8843-4B6C-88CA-3F9AEDAD02AA}" type="sibTrans" cxnId="{B65280DA-CDE2-4D49-862D-7FDE284ACCA5}">
      <dgm:prSet/>
      <dgm:spPr/>
      <dgm:t>
        <a:bodyPr/>
        <a:lstStyle/>
        <a:p>
          <a:pPr rtl="1"/>
          <a:endParaRPr lang="en-US" sz="2000" b="0">
            <a:cs typeface="B Nazanin" panose="00000400000000000000" pitchFamily="2" charset="-78"/>
          </a:endParaRPr>
        </a:p>
      </dgm:t>
    </dgm:pt>
    <dgm:pt modelId="{86491F74-59E6-45DB-B7E2-44D5ECB53B50}">
      <dgm:prSet phldrT="[Text]" custT="1"/>
      <dgm:spPr/>
      <dgm:t>
        <a:bodyPr/>
        <a:lstStyle/>
        <a:p>
          <a:pPr rtl="1">
            <a:lnSpc>
              <a:spcPct val="80000"/>
            </a:lnSpc>
            <a:spcAft>
              <a:spcPts val="0"/>
            </a:spcAft>
          </a:pPr>
          <a:r>
            <a:rPr lang="fa-IR" sz="1600" b="1" dirty="0" smtClean="0">
              <a:effectLst>
                <a:outerShdw blurRad="38100" dist="38100" dir="2700000" algn="tl">
                  <a:srgbClr val="000000">
                    <a:alpha val="43137"/>
                  </a:srgbClr>
                </a:outerShdw>
              </a:effectLst>
              <a:cs typeface="B Nazanin" panose="00000400000000000000" pitchFamily="2" charset="-78"/>
            </a:rPr>
            <a:t>فضای سوم</a:t>
          </a:r>
          <a:endParaRPr lang="en-US" sz="1600" b="1" dirty="0">
            <a:effectLst>
              <a:outerShdw blurRad="38100" dist="38100" dir="2700000" algn="tl">
                <a:srgbClr val="000000">
                  <a:alpha val="43137"/>
                </a:srgbClr>
              </a:outerShdw>
            </a:effectLst>
            <a:cs typeface="B Nazanin" panose="00000400000000000000" pitchFamily="2" charset="-78"/>
          </a:endParaRPr>
        </a:p>
      </dgm:t>
    </dgm:pt>
    <dgm:pt modelId="{47ED5578-4D57-4AEE-99EC-D85658F8EF29}" type="parTrans" cxnId="{9957C791-5EBD-4930-8C72-823164510D0F}">
      <dgm:prSet/>
      <dgm:spPr/>
      <dgm:t>
        <a:bodyPr/>
        <a:lstStyle/>
        <a:p>
          <a:pPr rtl="1"/>
          <a:endParaRPr lang="en-US" sz="2000" b="0">
            <a:cs typeface="B Nazanin" panose="00000400000000000000" pitchFamily="2" charset="-78"/>
          </a:endParaRPr>
        </a:p>
      </dgm:t>
    </dgm:pt>
    <dgm:pt modelId="{F2E748E1-BCA3-435D-A01D-38624CF5D64F}" type="sibTrans" cxnId="{9957C791-5EBD-4930-8C72-823164510D0F}">
      <dgm:prSet/>
      <dgm:spPr/>
      <dgm:t>
        <a:bodyPr/>
        <a:lstStyle/>
        <a:p>
          <a:pPr rtl="1"/>
          <a:endParaRPr lang="en-US" sz="2000" b="0">
            <a:cs typeface="B Nazanin" panose="00000400000000000000" pitchFamily="2" charset="-78"/>
          </a:endParaRPr>
        </a:p>
      </dgm:t>
    </dgm:pt>
    <dgm:pt modelId="{961D6DA9-8945-4F54-8112-7FF8C43D8720}">
      <dgm:prSet phldrT="[Text]" custT="1"/>
      <dgm:spPr/>
      <dgm:t>
        <a:bodyPr/>
        <a:lstStyle/>
        <a:p>
          <a:pPr rtl="1"/>
          <a:r>
            <a:rPr lang="fa-IR" sz="2000" b="0" dirty="0" smtClean="0">
              <a:cs typeface="B Nazanin" panose="00000400000000000000" pitchFamily="2" charset="-78"/>
            </a:rPr>
            <a:t>بايد انسان از روزگاري كه چهره‌ حقيقي‌اش نمايان مي‌شود نگران باشد و از كفر و فجور دست بردارد.</a:t>
          </a:r>
          <a:endParaRPr lang="en-US" sz="2000" b="0" dirty="0">
            <a:cs typeface="B Nazanin" panose="00000400000000000000" pitchFamily="2" charset="-78"/>
          </a:endParaRPr>
        </a:p>
      </dgm:t>
    </dgm:pt>
    <dgm:pt modelId="{8177CF27-6E87-4382-8752-72820D5602E0}" type="parTrans" cxnId="{07C64404-FC09-4A97-9484-394A6F84309A}">
      <dgm:prSet/>
      <dgm:spPr/>
      <dgm:t>
        <a:bodyPr/>
        <a:lstStyle/>
        <a:p>
          <a:pPr rtl="1"/>
          <a:endParaRPr lang="en-US" sz="2000" b="0">
            <a:cs typeface="B Nazanin" panose="00000400000000000000" pitchFamily="2" charset="-78"/>
          </a:endParaRPr>
        </a:p>
      </dgm:t>
    </dgm:pt>
    <dgm:pt modelId="{9435BAF8-5D86-4911-BABE-F3B3736AAAC6}" type="sibTrans" cxnId="{07C64404-FC09-4A97-9484-394A6F84309A}">
      <dgm:prSet/>
      <dgm:spPr/>
      <dgm:t>
        <a:bodyPr/>
        <a:lstStyle/>
        <a:p>
          <a:pPr rtl="1"/>
          <a:endParaRPr lang="en-US" sz="2000" b="0">
            <a:cs typeface="B Nazanin" panose="00000400000000000000" pitchFamily="2" charset="-78"/>
          </a:endParaRPr>
        </a:p>
      </dgm:t>
    </dgm:pt>
    <dgm:pt modelId="{8C75FE77-105E-46A3-8177-C836CC5F90EC}">
      <dgm:prSet phldrT="[Text]" custT="1"/>
      <dgm:spPr/>
      <dgm:t>
        <a:bodyPr/>
        <a:lstStyle/>
        <a:p>
          <a:pPr rtl="1"/>
          <a:r>
            <a:rPr lang="fa-IR" sz="2000" b="0" dirty="0" smtClean="0">
              <a:cs typeface="B Nazanin" panose="00000400000000000000" pitchFamily="2" charset="-78"/>
            </a:rPr>
            <a:t>بايد انسان به طعام مادي و معنوي خود توجه نمايد و براي طعام انسان، در مراحل رشد و مراتب كمالش، تنوع قائل شود.</a:t>
          </a:r>
          <a:endParaRPr lang="en-US" sz="2000" b="0" dirty="0">
            <a:cs typeface="B Nazanin" panose="00000400000000000000" pitchFamily="2" charset="-78"/>
          </a:endParaRPr>
        </a:p>
      </dgm:t>
    </dgm:pt>
    <dgm:pt modelId="{1BCA4EA6-A6F3-4142-A0C9-BF0095D8FE44}" type="parTrans" cxnId="{F993E8AA-4833-4A91-B6A3-C69CC089EE02}">
      <dgm:prSet/>
      <dgm:spPr/>
      <dgm:t>
        <a:bodyPr/>
        <a:lstStyle/>
        <a:p>
          <a:pPr rtl="1"/>
          <a:endParaRPr lang="en-US" sz="2000" b="0">
            <a:cs typeface="B Nazanin" panose="00000400000000000000" pitchFamily="2" charset="-78"/>
          </a:endParaRPr>
        </a:p>
      </dgm:t>
    </dgm:pt>
    <dgm:pt modelId="{20DA2E1E-DA30-4319-B18E-BA491EFB0405}" type="sibTrans" cxnId="{F993E8AA-4833-4A91-B6A3-C69CC089EE02}">
      <dgm:prSet/>
      <dgm:spPr/>
      <dgm:t>
        <a:bodyPr/>
        <a:lstStyle/>
        <a:p>
          <a:pPr rtl="1"/>
          <a:endParaRPr lang="en-US" sz="2000" b="0">
            <a:cs typeface="B Nazanin" panose="00000400000000000000" pitchFamily="2" charset="-78"/>
          </a:endParaRPr>
        </a:p>
      </dgm:t>
    </dgm:pt>
    <dgm:pt modelId="{CC406582-ADD2-401A-8583-9D7A0B03B66E}">
      <dgm:prSet phldrT="[Text]" custT="1"/>
      <dgm:spPr/>
      <dgm:t>
        <a:bodyPr/>
        <a:lstStyle/>
        <a:p>
          <a:pPr rtl="1">
            <a:lnSpc>
              <a:spcPct val="80000"/>
            </a:lnSpc>
            <a:spcAft>
              <a:spcPts val="0"/>
            </a:spcAft>
          </a:pPr>
          <a:r>
            <a:rPr lang="fa-IR" sz="1600" b="1" dirty="0" smtClean="0">
              <a:effectLst>
                <a:outerShdw blurRad="38100" dist="38100" dir="2700000" algn="tl">
                  <a:srgbClr val="000000">
                    <a:alpha val="43137"/>
                  </a:srgbClr>
                </a:outerShdw>
              </a:effectLst>
              <a:cs typeface="B Nazanin" panose="00000400000000000000" pitchFamily="2" charset="-78"/>
            </a:rPr>
            <a:t>فضای چهارم</a:t>
          </a:r>
          <a:endParaRPr lang="en-US" sz="1600" b="1" dirty="0">
            <a:effectLst>
              <a:outerShdw blurRad="38100" dist="38100" dir="2700000" algn="tl">
                <a:srgbClr val="000000">
                  <a:alpha val="43137"/>
                </a:srgbClr>
              </a:outerShdw>
            </a:effectLst>
            <a:cs typeface="B Nazanin" panose="00000400000000000000" pitchFamily="2" charset="-78"/>
          </a:endParaRPr>
        </a:p>
      </dgm:t>
    </dgm:pt>
    <dgm:pt modelId="{1C3D7EDC-4856-4B61-A8EB-4DC992044F36}" type="parTrans" cxnId="{852E7D25-98CD-4DE1-8AF2-72C97983C5E8}">
      <dgm:prSet/>
      <dgm:spPr/>
      <dgm:t>
        <a:bodyPr/>
        <a:lstStyle/>
        <a:p>
          <a:pPr rtl="1"/>
          <a:endParaRPr lang="en-US" sz="2000" b="0">
            <a:cs typeface="B Nazanin" panose="00000400000000000000" pitchFamily="2" charset="-78"/>
          </a:endParaRPr>
        </a:p>
      </dgm:t>
    </dgm:pt>
    <dgm:pt modelId="{50147B63-6981-4A69-BE09-5F31A29A5EFB}" type="sibTrans" cxnId="{852E7D25-98CD-4DE1-8AF2-72C97983C5E8}">
      <dgm:prSet/>
      <dgm:spPr/>
      <dgm:t>
        <a:bodyPr/>
        <a:lstStyle/>
        <a:p>
          <a:pPr rtl="1"/>
          <a:endParaRPr lang="en-US" sz="2000" b="0">
            <a:cs typeface="B Nazanin" panose="00000400000000000000" pitchFamily="2" charset="-78"/>
          </a:endParaRPr>
        </a:p>
      </dgm:t>
    </dgm:pt>
    <dgm:pt modelId="{E4FE1CED-9782-45B8-85BB-8870C9D29E97}">
      <dgm:prSet phldrT="[Text]" custT="1"/>
      <dgm:spPr/>
      <dgm:t>
        <a:bodyPr/>
        <a:lstStyle/>
        <a:p>
          <a:pPr rtl="1">
            <a:lnSpc>
              <a:spcPct val="80000"/>
            </a:lnSpc>
            <a:spcAft>
              <a:spcPts val="0"/>
            </a:spcAft>
          </a:pPr>
          <a:r>
            <a:rPr lang="fa-IR" sz="1600" b="1" dirty="0" smtClean="0">
              <a:effectLst>
                <a:outerShdw blurRad="38100" dist="38100" dir="2700000" algn="tl">
                  <a:srgbClr val="000000">
                    <a:alpha val="43137"/>
                  </a:srgbClr>
                </a:outerShdw>
              </a:effectLst>
              <a:cs typeface="B Nazanin" panose="00000400000000000000" pitchFamily="2" charset="-78"/>
            </a:rPr>
            <a:t>فضای پنجم</a:t>
          </a:r>
          <a:endParaRPr lang="en-US" sz="1600" b="1" dirty="0">
            <a:effectLst>
              <a:outerShdw blurRad="38100" dist="38100" dir="2700000" algn="tl">
                <a:srgbClr val="000000">
                  <a:alpha val="43137"/>
                </a:srgbClr>
              </a:outerShdw>
            </a:effectLst>
            <a:cs typeface="B Nazanin" panose="00000400000000000000" pitchFamily="2" charset="-78"/>
          </a:endParaRPr>
        </a:p>
      </dgm:t>
    </dgm:pt>
    <dgm:pt modelId="{C5ED2ACD-414D-4758-AE2E-D1662741A733}" type="parTrans" cxnId="{5E35A0F8-7DCB-42EC-BB14-8C576CADB3EC}">
      <dgm:prSet/>
      <dgm:spPr/>
      <dgm:t>
        <a:bodyPr/>
        <a:lstStyle/>
        <a:p>
          <a:pPr rtl="1"/>
          <a:endParaRPr lang="en-US" sz="2000" b="0">
            <a:cs typeface="B Nazanin" panose="00000400000000000000" pitchFamily="2" charset="-78"/>
          </a:endParaRPr>
        </a:p>
      </dgm:t>
    </dgm:pt>
    <dgm:pt modelId="{A0B90619-592B-47EA-A270-6F8B91A9E156}" type="sibTrans" cxnId="{5E35A0F8-7DCB-42EC-BB14-8C576CADB3EC}">
      <dgm:prSet/>
      <dgm:spPr/>
      <dgm:t>
        <a:bodyPr/>
        <a:lstStyle/>
        <a:p>
          <a:pPr rtl="1"/>
          <a:endParaRPr lang="en-US" sz="2000" b="0">
            <a:cs typeface="B Nazanin" panose="00000400000000000000" pitchFamily="2" charset="-78"/>
          </a:endParaRPr>
        </a:p>
      </dgm:t>
    </dgm:pt>
    <dgm:pt modelId="{10B1591D-278A-487D-A227-5AD91CB97B2D}">
      <dgm:prSet phldrT="[Text]" custT="1"/>
      <dgm:spPr/>
      <dgm:t>
        <a:bodyPr/>
        <a:lstStyle/>
        <a:p>
          <a:pPr rtl="1">
            <a:lnSpc>
              <a:spcPct val="80000"/>
            </a:lnSpc>
            <a:spcAft>
              <a:spcPts val="0"/>
            </a:spcAft>
          </a:pPr>
          <a:r>
            <a:rPr lang="fa-IR" sz="1600" b="1" dirty="0" smtClean="0">
              <a:effectLst>
                <a:outerShdw blurRad="38100" dist="38100" dir="2700000" algn="tl">
                  <a:srgbClr val="000000">
                    <a:alpha val="43137"/>
                  </a:srgbClr>
                </a:outerShdw>
              </a:effectLst>
              <a:cs typeface="B Nazanin" panose="00000400000000000000" pitchFamily="2" charset="-78"/>
            </a:rPr>
            <a:t>فضای دوم</a:t>
          </a:r>
          <a:endParaRPr lang="en-US" sz="1600" b="1" dirty="0">
            <a:effectLst>
              <a:outerShdw blurRad="38100" dist="38100" dir="2700000" algn="tl">
                <a:srgbClr val="000000">
                  <a:alpha val="43137"/>
                </a:srgbClr>
              </a:outerShdw>
            </a:effectLst>
            <a:cs typeface="B Nazanin" panose="00000400000000000000" pitchFamily="2" charset="-78"/>
          </a:endParaRPr>
        </a:p>
      </dgm:t>
    </dgm:pt>
    <dgm:pt modelId="{6DBC1484-141D-42A0-88FC-9541645D8695}" type="sibTrans" cxnId="{1A1DA965-8675-45DD-95EC-2567EE92321D}">
      <dgm:prSet/>
      <dgm:spPr/>
      <dgm:t>
        <a:bodyPr/>
        <a:lstStyle/>
        <a:p>
          <a:pPr rtl="1"/>
          <a:endParaRPr lang="en-US" sz="2000" b="0">
            <a:cs typeface="B Nazanin" panose="00000400000000000000" pitchFamily="2" charset="-78"/>
          </a:endParaRPr>
        </a:p>
      </dgm:t>
    </dgm:pt>
    <dgm:pt modelId="{9BCCA122-4992-4FDD-959C-FBFB3B326CAB}" type="parTrans" cxnId="{1A1DA965-8675-45DD-95EC-2567EE92321D}">
      <dgm:prSet/>
      <dgm:spPr/>
      <dgm:t>
        <a:bodyPr/>
        <a:lstStyle/>
        <a:p>
          <a:pPr rtl="1"/>
          <a:endParaRPr lang="en-US" sz="2000" b="0">
            <a:cs typeface="B Nazanin" panose="00000400000000000000" pitchFamily="2" charset="-78"/>
          </a:endParaRPr>
        </a:p>
      </dgm:t>
    </dgm:pt>
    <dgm:pt modelId="{004FCA23-2870-4095-8BF8-175B37FD1A88}">
      <dgm:prSet phldrT="[Text]" custT="1"/>
      <dgm:spPr/>
      <dgm:t>
        <a:bodyPr/>
        <a:lstStyle/>
        <a:p>
          <a:pPr rtl="1"/>
          <a:r>
            <a:rPr lang="fa-IR" sz="2000" b="0" dirty="0" smtClean="0">
              <a:cs typeface="B Nazanin" panose="00000400000000000000" pitchFamily="2" charset="-78"/>
            </a:rPr>
            <a:t>چرا انسان به مسير خلق تا نشر خود تفكر نمي‌كند تا از كفر كه قطع جريان زندگي است خارج شود!</a:t>
          </a:r>
          <a:endParaRPr lang="en-US" sz="2000" b="0" dirty="0">
            <a:cs typeface="B Nazanin" panose="00000400000000000000" pitchFamily="2" charset="-78"/>
          </a:endParaRPr>
        </a:p>
      </dgm:t>
    </dgm:pt>
    <dgm:pt modelId="{CE7808C2-C5CF-4D78-AB14-F579A266A3AC}" type="parTrans" cxnId="{6BE61421-4E9E-4E9A-B333-17185B5C3E3B}">
      <dgm:prSet/>
      <dgm:spPr/>
      <dgm:t>
        <a:bodyPr/>
        <a:lstStyle/>
        <a:p>
          <a:endParaRPr lang="en-US" sz="2000" b="0"/>
        </a:p>
      </dgm:t>
    </dgm:pt>
    <dgm:pt modelId="{71197979-1C6D-4C03-BB8D-ABD402CFC554}" type="sibTrans" cxnId="{6BE61421-4E9E-4E9A-B333-17185B5C3E3B}">
      <dgm:prSet/>
      <dgm:spPr/>
      <dgm:t>
        <a:bodyPr/>
        <a:lstStyle/>
        <a:p>
          <a:endParaRPr lang="en-US" sz="2000" b="0"/>
        </a:p>
      </dgm:t>
    </dgm:pt>
    <dgm:pt modelId="{C7B20EC3-C4A2-42A8-999A-011F4B45C21F}" type="pres">
      <dgm:prSet presAssocID="{77725AF8-B931-4666-A0F0-4ECF69413EE5}" presName="linearFlow" presStyleCnt="0">
        <dgm:presLayoutVars>
          <dgm:dir val="rev"/>
          <dgm:animLvl val="lvl"/>
          <dgm:resizeHandles val="exact"/>
        </dgm:presLayoutVars>
      </dgm:prSet>
      <dgm:spPr/>
      <dgm:t>
        <a:bodyPr/>
        <a:lstStyle/>
        <a:p>
          <a:endParaRPr lang="en-US"/>
        </a:p>
      </dgm:t>
    </dgm:pt>
    <dgm:pt modelId="{A17E69CF-6D34-4ABE-B8C1-967566D27F84}" type="pres">
      <dgm:prSet presAssocID="{68588874-0EC0-4554-93CD-16D14352AD95}" presName="composite" presStyleCnt="0"/>
      <dgm:spPr/>
    </dgm:pt>
    <dgm:pt modelId="{89F73E11-5493-4734-BB93-A5F7A5B058A9}" type="pres">
      <dgm:prSet presAssocID="{68588874-0EC0-4554-93CD-16D14352AD95}" presName="parentText" presStyleLbl="alignNode1" presStyleIdx="0" presStyleCnt="5">
        <dgm:presLayoutVars>
          <dgm:chMax val="1"/>
          <dgm:bulletEnabled val="1"/>
        </dgm:presLayoutVars>
      </dgm:prSet>
      <dgm:spPr/>
      <dgm:t>
        <a:bodyPr/>
        <a:lstStyle/>
        <a:p>
          <a:endParaRPr lang="en-US"/>
        </a:p>
      </dgm:t>
    </dgm:pt>
    <dgm:pt modelId="{0F796C36-ADED-4FC7-B93F-C3EE842A2DF2}" type="pres">
      <dgm:prSet presAssocID="{68588874-0EC0-4554-93CD-16D14352AD95}" presName="descendantText" presStyleLbl="alignAcc1" presStyleIdx="0" presStyleCnt="5">
        <dgm:presLayoutVars>
          <dgm:bulletEnabled val="1"/>
        </dgm:presLayoutVars>
      </dgm:prSet>
      <dgm:spPr/>
      <dgm:t>
        <a:bodyPr/>
        <a:lstStyle/>
        <a:p>
          <a:endParaRPr lang="en-US"/>
        </a:p>
      </dgm:t>
    </dgm:pt>
    <dgm:pt modelId="{382727C1-AAD6-4533-8538-F9D3BDC50B77}" type="pres">
      <dgm:prSet presAssocID="{CEB7CA96-CBEB-4FC5-975A-CA08DEB415F7}" presName="sp" presStyleCnt="0"/>
      <dgm:spPr/>
    </dgm:pt>
    <dgm:pt modelId="{A2420F2F-7991-4111-AEA7-9E6653EE72B9}" type="pres">
      <dgm:prSet presAssocID="{10B1591D-278A-487D-A227-5AD91CB97B2D}" presName="composite" presStyleCnt="0"/>
      <dgm:spPr/>
    </dgm:pt>
    <dgm:pt modelId="{CC61128F-2EAE-4182-81DA-A786EA63CCA4}" type="pres">
      <dgm:prSet presAssocID="{10B1591D-278A-487D-A227-5AD91CB97B2D}" presName="parentText" presStyleLbl="alignNode1" presStyleIdx="1" presStyleCnt="5">
        <dgm:presLayoutVars>
          <dgm:chMax val="1"/>
          <dgm:bulletEnabled val="1"/>
        </dgm:presLayoutVars>
      </dgm:prSet>
      <dgm:spPr/>
      <dgm:t>
        <a:bodyPr/>
        <a:lstStyle/>
        <a:p>
          <a:endParaRPr lang="en-US"/>
        </a:p>
      </dgm:t>
    </dgm:pt>
    <dgm:pt modelId="{C8C80002-A85A-41FA-86B0-545B64176DB3}" type="pres">
      <dgm:prSet presAssocID="{10B1591D-278A-487D-A227-5AD91CB97B2D}" presName="descendantText" presStyleLbl="alignAcc1" presStyleIdx="1" presStyleCnt="5">
        <dgm:presLayoutVars>
          <dgm:bulletEnabled val="1"/>
        </dgm:presLayoutVars>
      </dgm:prSet>
      <dgm:spPr/>
      <dgm:t>
        <a:bodyPr/>
        <a:lstStyle/>
        <a:p>
          <a:endParaRPr lang="en-US"/>
        </a:p>
      </dgm:t>
    </dgm:pt>
    <dgm:pt modelId="{96936F30-AE77-4889-8E83-A964B2C5F5C4}" type="pres">
      <dgm:prSet presAssocID="{6DBC1484-141D-42A0-88FC-9541645D8695}" presName="sp" presStyleCnt="0"/>
      <dgm:spPr/>
    </dgm:pt>
    <dgm:pt modelId="{23012074-34B3-4476-94AE-87D20F7E520E}" type="pres">
      <dgm:prSet presAssocID="{86491F74-59E6-45DB-B7E2-44D5ECB53B50}" presName="composite" presStyleCnt="0"/>
      <dgm:spPr/>
    </dgm:pt>
    <dgm:pt modelId="{B6AD156A-FD36-4AAF-B8A5-F8C4BE255C06}" type="pres">
      <dgm:prSet presAssocID="{86491F74-59E6-45DB-B7E2-44D5ECB53B50}" presName="parentText" presStyleLbl="alignNode1" presStyleIdx="2" presStyleCnt="5">
        <dgm:presLayoutVars>
          <dgm:chMax val="1"/>
          <dgm:bulletEnabled val="1"/>
        </dgm:presLayoutVars>
      </dgm:prSet>
      <dgm:spPr/>
      <dgm:t>
        <a:bodyPr/>
        <a:lstStyle/>
        <a:p>
          <a:endParaRPr lang="en-US"/>
        </a:p>
      </dgm:t>
    </dgm:pt>
    <dgm:pt modelId="{0BA2876A-A890-497C-A633-AAF9AAF34244}" type="pres">
      <dgm:prSet presAssocID="{86491F74-59E6-45DB-B7E2-44D5ECB53B50}" presName="descendantText" presStyleLbl="alignAcc1" presStyleIdx="2" presStyleCnt="5">
        <dgm:presLayoutVars>
          <dgm:bulletEnabled val="1"/>
        </dgm:presLayoutVars>
      </dgm:prSet>
      <dgm:spPr/>
      <dgm:t>
        <a:bodyPr/>
        <a:lstStyle/>
        <a:p>
          <a:endParaRPr lang="en-US"/>
        </a:p>
      </dgm:t>
    </dgm:pt>
    <dgm:pt modelId="{4DF91C6B-5CBE-4BDF-A756-FBF2805D2450}" type="pres">
      <dgm:prSet presAssocID="{F2E748E1-BCA3-435D-A01D-38624CF5D64F}" presName="sp" presStyleCnt="0"/>
      <dgm:spPr/>
    </dgm:pt>
    <dgm:pt modelId="{B92595C9-C4CD-4C04-BA71-978585650331}" type="pres">
      <dgm:prSet presAssocID="{CC406582-ADD2-401A-8583-9D7A0B03B66E}" presName="composite" presStyleCnt="0"/>
      <dgm:spPr/>
    </dgm:pt>
    <dgm:pt modelId="{A59257E6-AF26-4D1A-B403-77B563CC50E9}" type="pres">
      <dgm:prSet presAssocID="{CC406582-ADD2-401A-8583-9D7A0B03B66E}" presName="parentText" presStyleLbl="alignNode1" presStyleIdx="3" presStyleCnt="5">
        <dgm:presLayoutVars>
          <dgm:chMax val="1"/>
          <dgm:bulletEnabled val="1"/>
        </dgm:presLayoutVars>
      </dgm:prSet>
      <dgm:spPr/>
      <dgm:t>
        <a:bodyPr/>
        <a:lstStyle/>
        <a:p>
          <a:endParaRPr lang="en-US"/>
        </a:p>
      </dgm:t>
    </dgm:pt>
    <dgm:pt modelId="{1E0A6D3D-84FF-41A1-BCB4-B90CA681A9C2}" type="pres">
      <dgm:prSet presAssocID="{CC406582-ADD2-401A-8583-9D7A0B03B66E}" presName="descendantText" presStyleLbl="alignAcc1" presStyleIdx="3" presStyleCnt="5">
        <dgm:presLayoutVars>
          <dgm:bulletEnabled val="1"/>
        </dgm:presLayoutVars>
      </dgm:prSet>
      <dgm:spPr/>
      <dgm:t>
        <a:bodyPr/>
        <a:lstStyle/>
        <a:p>
          <a:endParaRPr lang="en-US"/>
        </a:p>
      </dgm:t>
    </dgm:pt>
    <dgm:pt modelId="{90E6D2FE-0F05-4757-8872-DFDCF95BDB5A}" type="pres">
      <dgm:prSet presAssocID="{50147B63-6981-4A69-BE09-5F31A29A5EFB}" presName="sp" presStyleCnt="0"/>
      <dgm:spPr/>
    </dgm:pt>
    <dgm:pt modelId="{75FAA4BE-D935-4674-AE37-B6603394B0D2}" type="pres">
      <dgm:prSet presAssocID="{E4FE1CED-9782-45B8-85BB-8870C9D29E97}" presName="composite" presStyleCnt="0"/>
      <dgm:spPr/>
    </dgm:pt>
    <dgm:pt modelId="{05202F4D-CB83-454B-8C7D-706F14DE91BE}" type="pres">
      <dgm:prSet presAssocID="{E4FE1CED-9782-45B8-85BB-8870C9D29E97}" presName="parentText" presStyleLbl="alignNode1" presStyleIdx="4" presStyleCnt="5">
        <dgm:presLayoutVars>
          <dgm:chMax val="1"/>
          <dgm:bulletEnabled val="1"/>
        </dgm:presLayoutVars>
      </dgm:prSet>
      <dgm:spPr/>
      <dgm:t>
        <a:bodyPr/>
        <a:lstStyle/>
        <a:p>
          <a:endParaRPr lang="en-US"/>
        </a:p>
      </dgm:t>
    </dgm:pt>
    <dgm:pt modelId="{731FF1E9-F2D1-4ED9-85C3-1DE0A6EC2CAC}" type="pres">
      <dgm:prSet presAssocID="{E4FE1CED-9782-45B8-85BB-8870C9D29E97}" presName="descendantText" presStyleLbl="alignAcc1" presStyleIdx="4" presStyleCnt="5">
        <dgm:presLayoutVars>
          <dgm:bulletEnabled val="1"/>
        </dgm:presLayoutVars>
      </dgm:prSet>
      <dgm:spPr/>
      <dgm:t>
        <a:bodyPr/>
        <a:lstStyle/>
        <a:p>
          <a:endParaRPr lang="en-US"/>
        </a:p>
      </dgm:t>
    </dgm:pt>
  </dgm:ptLst>
  <dgm:cxnLst>
    <dgm:cxn modelId="{07C64404-FC09-4A97-9484-394A6F84309A}" srcId="{E4FE1CED-9782-45B8-85BB-8870C9D29E97}" destId="{961D6DA9-8945-4F54-8112-7FF8C43D8720}" srcOrd="0" destOrd="0" parTransId="{8177CF27-6E87-4382-8752-72820D5602E0}" sibTransId="{9435BAF8-5D86-4911-BABE-F3B3736AAAC6}"/>
    <dgm:cxn modelId="{4AA27F1E-014D-4E04-B7F2-901BD4155F3B}" type="presOf" srcId="{8C75FE77-105E-46A3-8177-C836CC5F90EC}" destId="{1E0A6D3D-84FF-41A1-BCB4-B90CA681A9C2}" srcOrd="0" destOrd="0" presId="urn:microsoft.com/office/officeart/2005/8/layout/chevron2"/>
    <dgm:cxn modelId="{A4B740F6-66FF-468D-966E-D2D4EF0C66A0}" srcId="{77725AF8-B931-4666-A0F0-4ECF69413EE5}" destId="{68588874-0EC0-4554-93CD-16D14352AD95}" srcOrd="0" destOrd="0" parTransId="{30F60975-24D6-4A59-ADDA-8EB03596BF01}" sibTransId="{CEB7CA96-CBEB-4FC5-975A-CA08DEB415F7}"/>
    <dgm:cxn modelId="{CF155478-227C-4D1D-A463-E010962CF4AF}" type="presOf" srcId="{961D6DA9-8945-4F54-8112-7FF8C43D8720}" destId="{731FF1E9-F2D1-4ED9-85C3-1DE0A6EC2CAC}" srcOrd="0" destOrd="0" presId="urn:microsoft.com/office/officeart/2005/8/layout/chevron2"/>
    <dgm:cxn modelId="{9FB18CAA-6B08-4372-9B06-616B8E3DBB64}" type="presOf" srcId="{004FCA23-2870-4095-8BF8-175B37FD1A88}" destId="{0BA2876A-A890-497C-A633-AAF9AAF34244}" srcOrd="0" destOrd="0" presId="urn:microsoft.com/office/officeart/2005/8/layout/chevron2"/>
    <dgm:cxn modelId="{6BE61421-4E9E-4E9A-B333-17185B5C3E3B}" srcId="{86491F74-59E6-45DB-B7E2-44D5ECB53B50}" destId="{004FCA23-2870-4095-8BF8-175B37FD1A88}" srcOrd="0" destOrd="0" parTransId="{CE7808C2-C5CF-4D78-AB14-F579A266A3AC}" sibTransId="{71197979-1C6D-4C03-BB8D-ABD402CFC554}"/>
    <dgm:cxn modelId="{1A1DA965-8675-45DD-95EC-2567EE92321D}" srcId="{77725AF8-B931-4666-A0F0-4ECF69413EE5}" destId="{10B1591D-278A-487D-A227-5AD91CB97B2D}" srcOrd="1" destOrd="0" parTransId="{9BCCA122-4992-4FDD-959C-FBFB3B326CAB}" sibTransId="{6DBC1484-141D-42A0-88FC-9541645D8695}"/>
    <dgm:cxn modelId="{F993E8AA-4833-4A91-B6A3-C69CC089EE02}" srcId="{CC406582-ADD2-401A-8583-9D7A0B03B66E}" destId="{8C75FE77-105E-46A3-8177-C836CC5F90EC}" srcOrd="0" destOrd="0" parTransId="{1BCA4EA6-A6F3-4142-A0C9-BF0095D8FE44}" sibTransId="{20DA2E1E-DA30-4319-B18E-BA491EFB0405}"/>
    <dgm:cxn modelId="{852E7D25-98CD-4DE1-8AF2-72C97983C5E8}" srcId="{77725AF8-B931-4666-A0F0-4ECF69413EE5}" destId="{CC406582-ADD2-401A-8583-9D7A0B03B66E}" srcOrd="3" destOrd="0" parTransId="{1C3D7EDC-4856-4B61-A8EB-4DC992044F36}" sibTransId="{50147B63-6981-4A69-BE09-5F31A29A5EFB}"/>
    <dgm:cxn modelId="{C4B645E6-BD32-4BF2-9C14-1BB0C47EDBEB}" type="presOf" srcId="{47C84097-32BE-4C8D-9E41-4857B0DF8B4F}" destId="{C8C80002-A85A-41FA-86B0-545B64176DB3}" srcOrd="0" destOrd="0" presId="urn:microsoft.com/office/officeart/2005/8/layout/chevron2"/>
    <dgm:cxn modelId="{1A6987D7-B41A-44EC-9144-F53ABF663AF8}" type="presOf" srcId="{10B1591D-278A-487D-A227-5AD91CB97B2D}" destId="{CC61128F-2EAE-4182-81DA-A786EA63CCA4}" srcOrd="0" destOrd="0" presId="urn:microsoft.com/office/officeart/2005/8/layout/chevron2"/>
    <dgm:cxn modelId="{8BE65607-4159-4678-97D5-32B9B86CA744}" type="presOf" srcId="{CC406582-ADD2-401A-8583-9D7A0B03B66E}" destId="{A59257E6-AF26-4D1A-B403-77B563CC50E9}" srcOrd="0" destOrd="0" presId="urn:microsoft.com/office/officeart/2005/8/layout/chevron2"/>
    <dgm:cxn modelId="{57FCD999-2681-4C36-805D-D386EEA766A3}" srcId="{68588874-0EC0-4554-93CD-16D14352AD95}" destId="{820A4A64-EC10-4082-91CD-4DDF6C9B095E}" srcOrd="0" destOrd="0" parTransId="{051B5981-F3D9-4875-BC11-55E9E303D4D5}" sibTransId="{EE20A40B-B888-4FFB-88E9-F7329AFDF6C2}"/>
    <dgm:cxn modelId="{0E4C7549-2A19-4F6A-BA58-4F934346ED22}" type="presOf" srcId="{820A4A64-EC10-4082-91CD-4DDF6C9B095E}" destId="{0F796C36-ADED-4FC7-B93F-C3EE842A2DF2}" srcOrd="0" destOrd="0" presId="urn:microsoft.com/office/officeart/2005/8/layout/chevron2"/>
    <dgm:cxn modelId="{9957C791-5EBD-4930-8C72-823164510D0F}" srcId="{77725AF8-B931-4666-A0F0-4ECF69413EE5}" destId="{86491F74-59E6-45DB-B7E2-44D5ECB53B50}" srcOrd="2" destOrd="0" parTransId="{47ED5578-4D57-4AEE-99EC-D85658F8EF29}" sibTransId="{F2E748E1-BCA3-435D-A01D-38624CF5D64F}"/>
    <dgm:cxn modelId="{39428262-D93D-4A02-9288-D752A31DCF76}" type="presOf" srcId="{E4FE1CED-9782-45B8-85BB-8870C9D29E97}" destId="{05202F4D-CB83-454B-8C7D-706F14DE91BE}" srcOrd="0" destOrd="0" presId="urn:microsoft.com/office/officeart/2005/8/layout/chevron2"/>
    <dgm:cxn modelId="{5E35A0F8-7DCB-42EC-BB14-8C576CADB3EC}" srcId="{77725AF8-B931-4666-A0F0-4ECF69413EE5}" destId="{E4FE1CED-9782-45B8-85BB-8870C9D29E97}" srcOrd="4" destOrd="0" parTransId="{C5ED2ACD-414D-4758-AE2E-D1662741A733}" sibTransId="{A0B90619-592B-47EA-A270-6F8B91A9E156}"/>
    <dgm:cxn modelId="{B00E7399-8697-4438-BC9F-76C2579124EE}" type="presOf" srcId="{86491F74-59E6-45DB-B7E2-44D5ECB53B50}" destId="{B6AD156A-FD36-4AAF-B8A5-F8C4BE255C06}" srcOrd="0" destOrd="0" presId="urn:microsoft.com/office/officeart/2005/8/layout/chevron2"/>
    <dgm:cxn modelId="{B65280DA-CDE2-4D49-862D-7FDE284ACCA5}" srcId="{10B1591D-278A-487D-A227-5AD91CB97B2D}" destId="{47C84097-32BE-4C8D-9E41-4857B0DF8B4F}" srcOrd="0" destOrd="0" parTransId="{34C3B376-0BC0-4161-9ADC-AFA6EC11A72A}" sibTransId="{A6525BB8-8843-4B6C-88CA-3F9AEDAD02AA}"/>
    <dgm:cxn modelId="{5B107521-8918-4FB5-94EE-9274D9D50392}" type="presOf" srcId="{68588874-0EC0-4554-93CD-16D14352AD95}" destId="{89F73E11-5493-4734-BB93-A5F7A5B058A9}" srcOrd="0" destOrd="0" presId="urn:microsoft.com/office/officeart/2005/8/layout/chevron2"/>
    <dgm:cxn modelId="{DC71C469-241F-4A4E-BEF6-92C57D95AA46}" type="presOf" srcId="{77725AF8-B931-4666-A0F0-4ECF69413EE5}" destId="{C7B20EC3-C4A2-42A8-999A-011F4B45C21F}" srcOrd="0" destOrd="0" presId="urn:microsoft.com/office/officeart/2005/8/layout/chevron2"/>
    <dgm:cxn modelId="{E7225673-C898-4533-AA00-EB3E88F59EDD}" type="presParOf" srcId="{C7B20EC3-C4A2-42A8-999A-011F4B45C21F}" destId="{A17E69CF-6D34-4ABE-B8C1-967566D27F84}" srcOrd="0" destOrd="0" presId="urn:microsoft.com/office/officeart/2005/8/layout/chevron2"/>
    <dgm:cxn modelId="{5EA52392-C786-4DCB-8393-F328F6EF6456}" type="presParOf" srcId="{A17E69CF-6D34-4ABE-B8C1-967566D27F84}" destId="{89F73E11-5493-4734-BB93-A5F7A5B058A9}" srcOrd="0" destOrd="0" presId="urn:microsoft.com/office/officeart/2005/8/layout/chevron2"/>
    <dgm:cxn modelId="{6F90E33F-B8C2-43E1-AC2C-6DAA2D3D2301}" type="presParOf" srcId="{A17E69CF-6D34-4ABE-B8C1-967566D27F84}" destId="{0F796C36-ADED-4FC7-B93F-C3EE842A2DF2}" srcOrd="1" destOrd="0" presId="urn:microsoft.com/office/officeart/2005/8/layout/chevron2"/>
    <dgm:cxn modelId="{98D508FE-D192-4A2B-BD04-3053E402E178}" type="presParOf" srcId="{C7B20EC3-C4A2-42A8-999A-011F4B45C21F}" destId="{382727C1-AAD6-4533-8538-F9D3BDC50B77}" srcOrd="1" destOrd="0" presId="urn:microsoft.com/office/officeart/2005/8/layout/chevron2"/>
    <dgm:cxn modelId="{4E38EC12-6F03-400B-A25F-21548B06AADB}" type="presParOf" srcId="{C7B20EC3-C4A2-42A8-999A-011F4B45C21F}" destId="{A2420F2F-7991-4111-AEA7-9E6653EE72B9}" srcOrd="2" destOrd="0" presId="urn:microsoft.com/office/officeart/2005/8/layout/chevron2"/>
    <dgm:cxn modelId="{CBEC0602-1B55-4890-B645-F820CC8B830B}" type="presParOf" srcId="{A2420F2F-7991-4111-AEA7-9E6653EE72B9}" destId="{CC61128F-2EAE-4182-81DA-A786EA63CCA4}" srcOrd="0" destOrd="0" presId="urn:microsoft.com/office/officeart/2005/8/layout/chevron2"/>
    <dgm:cxn modelId="{09DC9584-083D-441C-916B-649E09CEA835}" type="presParOf" srcId="{A2420F2F-7991-4111-AEA7-9E6653EE72B9}" destId="{C8C80002-A85A-41FA-86B0-545B64176DB3}" srcOrd="1" destOrd="0" presId="urn:microsoft.com/office/officeart/2005/8/layout/chevron2"/>
    <dgm:cxn modelId="{0B6DBC5D-DAA4-4033-8BC0-575B397FD1F8}" type="presParOf" srcId="{C7B20EC3-C4A2-42A8-999A-011F4B45C21F}" destId="{96936F30-AE77-4889-8E83-A964B2C5F5C4}" srcOrd="3" destOrd="0" presId="urn:microsoft.com/office/officeart/2005/8/layout/chevron2"/>
    <dgm:cxn modelId="{66E069EF-3E7B-4A65-B2F5-BA56C19EAD9E}" type="presParOf" srcId="{C7B20EC3-C4A2-42A8-999A-011F4B45C21F}" destId="{23012074-34B3-4476-94AE-87D20F7E520E}" srcOrd="4" destOrd="0" presId="urn:microsoft.com/office/officeart/2005/8/layout/chevron2"/>
    <dgm:cxn modelId="{338BB7CA-A465-4D36-BF8B-5CF0A1EFCEB0}" type="presParOf" srcId="{23012074-34B3-4476-94AE-87D20F7E520E}" destId="{B6AD156A-FD36-4AAF-B8A5-F8C4BE255C06}" srcOrd="0" destOrd="0" presId="urn:microsoft.com/office/officeart/2005/8/layout/chevron2"/>
    <dgm:cxn modelId="{0B79C03C-0533-4F03-AB44-5200E294A9D9}" type="presParOf" srcId="{23012074-34B3-4476-94AE-87D20F7E520E}" destId="{0BA2876A-A890-497C-A633-AAF9AAF34244}" srcOrd="1" destOrd="0" presId="urn:microsoft.com/office/officeart/2005/8/layout/chevron2"/>
    <dgm:cxn modelId="{F5C810EA-8FE6-4C43-A065-E994E622C397}" type="presParOf" srcId="{C7B20EC3-C4A2-42A8-999A-011F4B45C21F}" destId="{4DF91C6B-5CBE-4BDF-A756-FBF2805D2450}" srcOrd="5" destOrd="0" presId="urn:microsoft.com/office/officeart/2005/8/layout/chevron2"/>
    <dgm:cxn modelId="{4A7C8230-0EF9-4E2F-85E0-66F9E0793B4A}" type="presParOf" srcId="{C7B20EC3-C4A2-42A8-999A-011F4B45C21F}" destId="{B92595C9-C4CD-4C04-BA71-978585650331}" srcOrd="6" destOrd="0" presId="urn:microsoft.com/office/officeart/2005/8/layout/chevron2"/>
    <dgm:cxn modelId="{3D8B9893-3FAE-4ED1-B53C-6C69BE93898A}" type="presParOf" srcId="{B92595C9-C4CD-4C04-BA71-978585650331}" destId="{A59257E6-AF26-4D1A-B403-77B563CC50E9}" srcOrd="0" destOrd="0" presId="urn:microsoft.com/office/officeart/2005/8/layout/chevron2"/>
    <dgm:cxn modelId="{63C6972C-97E0-47D1-94F4-E925633049EE}" type="presParOf" srcId="{B92595C9-C4CD-4C04-BA71-978585650331}" destId="{1E0A6D3D-84FF-41A1-BCB4-B90CA681A9C2}" srcOrd="1" destOrd="0" presId="urn:microsoft.com/office/officeart/2005/8/layout/chevron2"/>
    <dgm:cxn modelId="{B84C8A8B-A2A8-4D7C-8955-8B228A6894D3}" type="presParOf" srcId="{C7B20EC3-C4A2-42A8-999A-011F4B45C21F}" destId="{90E6D2FE-0F05-4757-8872-DFDCF95BDB5A}" srcOrd="7" destOrd="0" presId="urn:microsoft.com/office/officeart/2005/8/layout/chevron2"/>
    <dgm:cxn modelId="{0565C832-DC31-4FF8-91D0-EC8FB6AEDE0D}" type="presParOf" srcId="{C7B20EC3-C4A2-42A8-999A-011F4B45C21F}" destId="{75FAA4BE-D935-4674-AE37-B6603394B0D2}" srcOrd="8" destOrd="0" presId="urn:microsoft.com/office/officeart/2005/8/layout/chevron2"/>
    <dgm:cxn modelId="{05B20D41-55CF-4D24-A43E-A29383CD6D24}" type="presParOf" srcId="{75FAA4BE-D935-4674-AE37-B6603394B0D2}" destId="{05202F4D-CB83-454B-8C7D-706F14DE91BE}" srcOrd="0" destOrd="0" presId="urn:microsoft.com/office/officeart/2005/8/layout/chevron2"/>
    <dgm:cxn modelId="{5811665A-CDA4-48A1-9CB9-C3F42422D5E8}" type="presParOf" srcId="{75FAA4BE-D935-4674-AE37-B6603394B0D2}" destId="{731FF1E9-F2D1-4ED9-85C3-1DE0A6EC2CAC}"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F62B5AAB-9A23-4043-B9A8-661DF7384C81}" type="presOf" srcId="{E9878239-6E71-43F0-ADA1-E92AD4AB5D1D}" destId="{DCE03F17-CD84-4EFE-B66E-6B42D792890B}"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5F0D94C7-D193-41A1-811E-3553D574EA49}" type="presOf" srcId="{E4BCB6BB-D685-4356-800C-571EB6280F0E}" destId="{9B1CEACE-12C1-4E19-BC9B-F2007749239B}" srcOrd="0" destOrd="0" presId="urn:microsoft.com/office/officeart/2005/8/layout/process2"/>
    <dgm:cxn modelId="{407E5FFE-BA41-4055-8C22-D96E9FAB9698}" type="presOf" srcId="{2E0FE500-CF32-4491-A8B0-71B52E28FDAD}" destId="{B6B05054-D108-4BB8-A952-E029B3C328D8}" srcOrd="0" destOrd="0" presId="urn:microsoft.com/office/officeart/2005/8/layout/process2"/>
    <dgm:cxn modelId="{D7818776-CC1B-4959-8FC6-518504801C10}" type="presOf" srcId="{B5BB3B02-06CC-4149-B5ED-26AAC6933AF4}" destId="{541F9760-59AD-4815-84A3-A765CEAF828B}" srcOrd="1" destOrd="0" presId="urn:microsoft.com/office/officeart/2005/8/layout/process2"/>
    <dgm:cxn modelId="{F1824614-531F-4D2E-997E-1DD8C4F7866A}" type="presOf" srcId="{E9878239-6E71-43F0-ADA1-E92AD4AB5D1D}" destId="{7047B67C-1F4D-485D-8943-55D62503ABC2}" srcOrd="1" destOrd="0" presId="urn:microsoft.com/office/officeart/2005/8/layout/process2"/>
    <dgm:cxn modelId="{67AFC0BF-69B9-4E8C-B14F-582423E2B252}" type="presOf" srcId="{00A8C860-C1DF-45E9-8054-9A4EFD710E56}" destId="{62FB4B6D-6365-4FA1-84A9-FB0D939BFFE3}"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F1D0E44E-1C02-48C4-9CD8-DD57D0C4B88A}" type="presOf" srcId="{16432E35-BCDE-4EC0-9053-74150D8746BD}" destId="{B31EEDEE-8108-406E-A800-18B5A64916B7}" srcOrd="0" destOrd="0" presId="urn:microsoft.com/office/officeart/2005/8/layout/process2"/>
    <dgm:cxn modelId="{EACCE75B-75C7-4C29-A4ED-1A6F3F6FFBB0}" type="presOf" srcId="{AE65DDA0-BF4F-4EC6-BCE5-42973B7842F1}" destId="{B4A4EAB2-E049-428C-BBE3-0738A86E1D74}" srcOrd="1" destOrd="0" presId="urn:microsoft.com/office/officeart/2005/8/layout/process2"/>
    <dgm:cxn modelId="{515439A0-5AA3-42B4-8791-7645DCD16769}" type="presOf" srcId="{FA27738F-01C6-4BAF-9739-79CEE97260A0}" destId="{AE06EEA3-B618-4263-8472-E8E42EA02CBD}" srcOrd="0" destOrd="0" presId="urn:microsoft.com/office/officeart/2005/8/layout/process2"/>
    <dgm:cxn modelId="{ACA5D841-1E41-49FB-A7B7-BFF9CF7091B1}" type="presOf" srcId="{AE65DDA0-BF4F-4EC6-BCE5-42973B7842F1}" destId="{65F41CA7-6A10-4773-B602-485F2AA41B71}" srcOrd="0" destOrd="0" presId="urn:microsoft.com/office/officeart/2005/8/layout/process2"/>
    <dgm:cxn modelId="{736E753E-D7D5-4815-A374-6BF898364369}" type="presOf" srcId="{B5BB3B02-06CC-4149-B5ED-26AAC6933AF4}" destId="{ED11B7E8-7BAD-4554-9204-B0D78EE8E7E3}" srcOrd="0" destOrd="0" presId="urn:microsoft.com/office/officeart/2005/8/layout/process2"/>
    <dgm:cxn modelId="{1F590849-64FE-41AC-BCD2-8A1F4AA81DB7}" type="presOf" srcId="{0B77A3E0-BE57-469D-B7CE-0956DE9972AA}" destId="{9B8AC54C-6F90-4095-935C-E7DD9411D4C0}" srcOrd="1"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D43BF2DA-EC1B-4ACB-8C13-54FA1C150A6B}" type="presOf" srcId="{DA85FDD7-1675-4060-91F4-EEDC0633CA13}" destId="{00BB0915-5BC5-4668-8C3B-7C3EA063C131}" srcOrd="0"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143DCA39-B15C-41F5-9E71-BDCC694A3862}" type="presOf" srcId="{0B77A3E0-BE57-469D-B7CE-0956DE9972AA}" destId="{B84A0D4A-A8CD-440C-9AE9-327EFFC809EE}"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2CE7F3DC-49E9-440E-9C7F-7652411AA026}" type="presParOf" srcId="{B31EEDEE-8108-406E-A800-18B5A64916B7}" destId="{00BB0915-5BC5-4668-8C3B-7C3EA063C131}" srcOrd="0" destOrd="0" presId="urn:microsoft.com/office/officeart/2005/8/layout/process2"/>
    <dgm:cxn modelId="{99E56668-F71F-4846-8DDD-91AD3630689F}" type="presParOf" srcId="{B31EEDEE-8108-406E-A800-18B5A64916B7}" destId="{65F41CA7-6A10-4773-B602-485F2AA41B71}" srcOrd="1" destOrd="0" presId="urn:microsoft.com/office/officeart/2005/8/layout/process2"/>
    <dgm:cxn modelId="{FB6B007A-D8DE-48B8-9ABA-3C553ED1F0F4}" type="presParOf" srcId="{65F41CA7-6A10-4773-B602-485F2AA41B71}" destId="{B4A4EAB2-E049-428C-BBE3-0738A86E1D74}" srcOrd="0" destOrd="0" presId="urn:microsoft.com/office/officeart/2005/8/layout/process2"/>
    <dgm:cxn modelId="{4E57626E-EF9F-427F-8104-2DE034A666F2}" type="presParOf" srcId="{B31EEDEE-8108-406E-A800-18B5A64916B7}" destId="{62FB4B6D-6365-4FA1-84A9-FB0D939BFFE3}" srcOrd="2" destOrd="0" presId="urn:microsoft.com/office/officeart/2005/8/layout/process2"/>
    <dgm:cxn modelId="{821413FC-AAEE-438B-BF3C-803D2B6F683F}" type="presParOf" srcId="{B31EEDEE-8108-406E-A800-18B5A64916B7}" destId="{DCE03F17-CD84-4EFE-B66E-6B42D792890B}" srcOrd="3" destOrd="0" presId="urn:microsoft.com/office/officeart/2005/8/layout/process2"/>
    <dgm:cxn modelId="{E1314058-451D-4CE0-9BE3-5816960E3F72}" type="presParOf" srcId="{DCE03F17-CD84-4EFE-B66E-6B42D792890B}" destId="{7047B67C-1F4D-485D-8943-55D62503ABC2}" srcOrd="0" destOrd="0" presId="urn:microsoft.com/office/officeart/2005/8/layout/process2"/>
    <dgm:cxn modelId="{1679F535-DEC2-45CA-A881-6B4E0C8D8599}" type="presParOf" srcId="{B31EEDEE-8108-406E-A800-18B5A64916B7}" destId="{9B1CEACE-12C1-4E19-BC9B-F2007749239B}" srcOrd="4" destOrd="0" presId="urn:microsoft.com/office/officeart/2005/8/layout/process2"/>
    <dgm:cxn modelId="{584E0427-B38B-4230-86D1-8F2FB06B8933}" type="presParOf" srcId="{B31EEDEE-8108-406E-A800-18B5A64916B7}" destId="{ED11B7E8-7BAD-4554-9204-B0D78EE8E7E3}" srcOrd="5" destOrd="0" presId="urn:microsoft.com/office/officeart/2005/8/layout/process2"/>
    <dgm:cxn modelId="{BF0A1A60-A970-4D0F-AB70-3787D74D4EFE}" type="presParOf" srcId="{ED11B7E8-7BAD-4554-9204-B0D78EE8E7E3}" destId="{541F9760-59AD-4815-84A3-A765CEAF828B}" srcOrd="0" destOrd="0" presId="urn:microsoft.com/office/officeart/2005/8/layout/process2"/>
    <dgm:cxn modelId="{8E11C56C-B80F-42EF-B23B-70FE58E64669}" type="presParOf" srcId="{B31EEDEE-8108-406E-A800-18B5A64916B7}" destId="{B6B05054-D108-4BB8-A952-E029B3C328D8}" srcOrd="6" destOrd="0" presId="urn:microsoft.com/office/officeart/2005/8/layout/process2"/>
    <dgm:cxn modelId="{D0B89E65-04A0-425F-A4C5-493C72C29B3B}" type="presParOf" srcId="{B31EEDEE-8108-406E-A800-18B5A64916B7}" destId="{B84A0D4A-A8CD-440C-9AE9-327EFFC809EE}" srcOrd="7" destOrd="0" presId="urn:microsoft.com/office/officeart/2005/8/layout/process2"/>
    <dgm:cxn modelId="{66FCFB70-BB7D-4917-9234-E99117B363BD}" type="presParOf" srcId="{B84A0D4A-A8CD-440C-9AE9-327EFFC809EE}" destId="{9B8AC54C-6F90-4095-935C-E7DD9411D4C0}" srcOrd="0" destOrd="0" presId="urn:microsoft.com/office/officeart/2005/8/layout/process2"/>
    <dgm:cxn modelId="{248FECA9-C5B9-4D43-B30C-3EC98B00A11C}"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F217081C-1576-4A0B-905D-2A3385B0EB0B}"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en-US"/>
        </a:p>
      </dgm:t>
    </dgm:pt>
    <dgm:pt modelId="{85D04785-647C-48B0-BDB9-5DAA38C2D72F}">
      <dgm:prSet phldrT="[Text]"/>
      <dgm:spPr/>
      <dgm:t>
        <a:bodyPr/>
        <a:lstStyle/>
        <a:p>
          <a:pPr rtl="1"/>
          <a:r>
            <a:rPr lang="fa-IR" dirty="0" smtClean="0">
              <a:cs typeface="B Nazanin" panose="00000400000000000000" pitchFamily="2" charset="-78"/>
            </a:rPr>
            <a:t>با توجه به پنج فضاي سوره مي‌توان موارد زير را براي نزديك شدن به غرض هدايتي سوره در نظر گرفت و در برنامه‌هاي زندگي قرار داد:</a:t>
          </a:r>
          <a:endParaRPr lang="en-US" dirty="0"/>
        </a:p>
      </dgm:t>
    </dgm:pt>
    <dgm:pt modelId="{7FA07C6E-3F6C-4E6E-A119-F14B4074033D}" type="parTrans" cxnId="{DE0CFF81-39DC-48AE-BD64-7CB7CD1C55ED}">
      <dgm:prSet/>
      <dgm:spPr/>
      <dgm:t>
        <a:bodyPr/>
        <a:lstStyle/>
        <a:p>
          <a:pPr rtl="1"/>
          <a:endParaRPr lang="en-US"/>
        </a:p>
      </dgm:t>
    </dgm:pt>
    <dgm:pt modelId="{FE194045-CFBC-4C12-8CEF-7DD02563CE95}" type="sibTrans" cxnId="{DE0CFF81-39DC-48AE-BD64-7CB7CD1C55ED}">
      <dgm:prSet/>
      <dgm:spPr/>
      <dgm:t>
        <a:bodyPr/>
        <a:lstStyle/>
        <a:p>
          <a:pPr rtl="1"/>
          <a:endParaRPr lang="en-US"/>
        </a:p>
      </dgm:t>
    </dgm:pt>
    <dgm:pt modelId="{C4F6F05E-A247-46DC-B24D-C029A77DEF1A}">
      <dgm:prSet phldrT="[Text]" custT="1"/>
      <dgm:spPr/>
      <dgm:t>
        <a:bodyPr/>
        <a:lstStyle/>
        <a:p>
          <a:pPr marL="0" indent="0" algn="just" rtl="1"/>
          <a:r>
            <a:rPr lang="fa-IR" sz="2000" dirty="0" smtClean="0">
              <a:cs typeface="B Nazanin" panose="00000400000000000000" pitchFamily="2" charset="-78"/>
            </a:rPr>
            <a:t>زندگي محلي براي تزكيه است و قرآن، كتاب اين تزكيه و طعامي براي شكوفايي است،‌ سعي و خشيت عامل پيوند انسان به اين كتاب و طعام است. چه اينكه با تناول اين طعام، هر انساني متناسب با استعدادي كه دارد به رويشي دست مي‌يابد. انسان‌هايي كه در اين مقام سعي و خشيت دارند هر چند داراي ناتواني‌هايي باشند، نبايد مورد تحقير قرار گيرند.</a:t>
          </a:r>
          <a:endParaRPr lang="en-US" sz="2000" dirty="0">
            <a:cs typeface="B Nazanin" panose="00000400000000000000" pitchFamily="2" charset="-78"/>
          </a:endParaRPr>
        </a:p>
      </dgm:t>
    </dgm:pt>
    <dgm:pt modelId="{4DEF8D04-2609-43E6-A5AA-19822A6119A7}" type="parTrans" cxnId="{7D4D120B-8BD6-41EE-83A6-6D41D2D51429}">
      <dgm:prSet/>
      <dgm:spPr/>
      <dgm:t>
        <a:bodyPr/>
        <a:lstStyle/>
        <a:p>
          <a:pPr rtl="1"/>
          <a:endParaRPr lang="en-US"/>
        </a:p>
      </dgm:t>
    </dgm:pt>
    <dgm:pt modelId="{80254E42-CA3D-4A74-8524-6C4362326E55}" type="sibTrans" cxnId="{7D4D120B-8BD6-41EE-83A6-6D41D2D51429}">
      <dgm:prSet/>
      <dgm:spPr/>
      <dgm:t>
        <a:bodyPr/>
        <a:lstStyle/>
        <a:p>
          <a:pPr rtl="1"/>
          <a:endParaRPr lang="en-US"/>
        </a:p>
      </dgm:t>
    </dgm:pt>
    <dgm:pt modelId="{812DD82D-3488-4833-905D-9B453C17B965}">
      <dgm:prSet custT="1"/>
      <dgm:spPr/>
      <dgm:t>
        <a:bodyPr/>
        <a:lstStyle/>
        <a:p>
          <a:pPr marL="0" indent="0" algn="just" rtl="1"/>
          <a:r>
            <a:rPr lang="fa-IR" sz="2000" smtClean="0">
              <a:cs typeface="B Nazanin" panose="00000400000000000000" pitchFamily="2" charset="-78"/>
            </a:rPr>
            <a:t>چهره‌ها در هم كشيده مي‌شود و رفتارهايي رقم مي‌خورد چون باورهايي در پس آنها قرار دارد، اگر انسان و جامعه باورهاي خود را به ذكر، يعني قرآن متصل نكند، در پس باورهاي ظاهرگرايانه در متن دين هم كه باشد چهره‌اي ذليلانه و غبار گرفته خواهد داشت.</a:t>
          </a:r>
          <a:endParaRPr lang="en-US" sz="2000">
            <a:cs typeface="B Nazanin" panose="00000400000000000000" pitchFamily="2" charset="-78"/>
          </a:endParaRPr>
        </a:p>
      </dgm:t>
    </dgm:pt>
    <dgm:pt modelId="{64CFC25F-BE96-4765-87FB-D0C269444307}" type="parTrans" cxnId="{89A09196-9A86-46CC-B584-EB7297526217}">
      <dgm:prSet/>
      <dgm:spPr/>
      <dgm:t>
        <a:bodyPr/>
        <a:lstStyle/>
        <a:p>
          <a:pPr rtl="1"/>
          <a:endParaRPr lang="en-US"/>
        </a:p>
      </dgm:t>
    </dgm:pt>
    <dgm:pt modelId="{075D5641-BF47-4A9F-9A3B-4F72E5337F6C}" type="sibTrans" cxnId="{89A09196-9A86-46CC-B584-EB7297526217}">
      <dgm:prSet/>
      <dgm:spPr/>
      <dgm:t>
        <a:bodyPr/>
        <a:lstStyle/>
        <a:p>
          <a:pPr rtl="1"/>
          <a:endParaRPr lang="en-US"/>
        </a:p>
      </dgm:t>
    </dgm:pt>
    <dgm:pt modelId="{4705835A-7C71-464B-993F-117CA7A7D6D6}">
      <dgm:prSet custT="1"/>
      <dgm:spPr/>
      <dgm:t>
        <a:bodyPr/>
        <a:lstStyle/>
        <a:p>
          <a:pPr marL="0" indent="0" algn="just" rtl="1"/>
          <a:r>
            <a:rPr lang="fa-IR" sz="2000" smtClean="0">
              <a:cs typeface="B Nazanin" panose="00000400000000000000" pitchFamily="2" charset="-78"/>
            </a:rPr>
            <a:t>انسان بايد به طعام خود بنگرد و ببيند كه اگر در آن طعام چيزي از جنس قرآن (ثقلين) نباشد، دچار كفر و فجور مي‌شود.</a:t>
          </a:r>
          <a:endParaRPr lang="en-US" sz="2000">
            <a:cs typeface="B Nazanin" panose="00000400000000000000" pitchFamily="2" charset="-78"/>
          </a:endParaRPr>
        </a:p>
      </dgm:t>
    </dgm:pt>
    <dgm:pt modelId="{E6852A54-D65B-4BD4-855F-1469911E5B2B}" type="parTrans" cxnId="{95B28148-6680-4D0F-9DDA-D9A7BBEDFBCE}">
      <dgm:prSet/>
      <dgm:spPr/>
      <dgm:t>
        <a:bodyPr/>
        <a:lstStyle/>
        <a:p>
          <a:pPr rtl="1"/>
          <a:endParaRPr lang="en-US"/>
        </a:p>
      </dgm:t>
    </dgm:pt>
    <dgm:pt modelId="{3FA80FB1-AC11-4DB4-B0EF-50034FDE59BF}" type="sibTrans" cxnId="{95B28148-6680-4D0F-9DDA-D9A7BBEDFBCE}">
      <dgm:prSet/>
      <dgm:spPr/>
      <dgm:t>
        <a:bodyPr/>
        <a:lstStyle/>
        <a:p>
          <a:pPr rtl="1"/>
          <a:endParaRPr lang="en-US"/>
        </a:p>
      </dgm:t>
    </dgm:pt>
    <dgm:pt modelId="{A0F5FA33-EEB5-40D4-BC24-3F7481FDFB30}">
      <dgm:prSet custT="1"/>
      <dgm:spPr/>
      <dgm:t>
        <a:bodyPr/>
        <a:lstStyle/>
        <a:p>
          <a:pPr marL="0" indent="0" algn="just" rtl="1"/>
          <a:r>
            <a:rPr lang="en-US" sz="2000" dirty="0" smtClean="0">
              <a:cs typeface="B Nazanin" panose="00000400000000000000" pitchFamily="2" charset="-78"/>
            </a:rPr>
            <a:t>.......</a:t>
          </a:r>
          <a:endParaRPr lang="en-US" sz="2000" dirty="0">
            <a:cs typeface="B Nazanin" panose="00000400000000000000" pitchFamily="2" charset="-78"/>
          </a:endParaRPr>
        </a:p>
      </dgm:t>
    </dgm:pt>
    <dgm:pt modelId="{2B70ADEB-06C9-4AF9-826F-67257456D902}" type="parTrans" cxnId="{4FA13316-DE0A-491C-B6CF-69BB2F2A373E}">
      <dgm:prSet/>
      <dgm:spPr/>
      <dgm:t>
        <a:bodyPr/>
        <a:lstStyle/>
        <a:p>
          <a:pPr rtl="1"/>
          <a:endParaRPr lang="en-US"/>
        </a:p>
      </dgm:t>
    </dgm:pt>
    <dgm:pt modelId="{85AB08D3-0C84-4AE7-99FD-ED91E592289F}" type="sibTrans" cxnId="{4FA13316-DE0A-491C-B6CF-69BB2F2A373E}">
      <dgm:prSet/>
      <dgm:spPr/>
      <dgm:t>
        <a:bodyPr/>
        <a:lstStyle/>
        <a:p>
          <a:pPr rtl="1"/>
          <a:endParaRPr lang="en-US"/>
        </a:p>
      </dgm:t>
    </dgm:pt>
    <dgm:pt modelId="{7B74C204-4205-4C97-931A-A46BADEB5F22}" type="pres">
      <dgm:prSet presAssocID="{F217081C-1576-4A0B-905D-2A3385B0EB0B}" presName="Name0" presStyleCnt="0">
        <dgm:presLayoutVars>
          <dgm:dir val="rev"/>
          <dgm:animLvl val="lvl"/>
          <dgm:resizeHandles val="exact"/>
        </dgm:presLayoutVars>
      </dgm:prSet>
      <dgm:spPr/>
      <dgm:t>
        <a:bodyPr/>
        <a:lstStyle/>
        <a:p>
          <a:endParaRPr lang="en-US"/>
        </a:p>
      </dgm:t>
    </dgm:pt>
    <dgm:pt modelId="{0F7BB111-A2BC-4279-87DE-95954CC8870D}" type="pres">
      <dgm:prSet presAssocID="{85D04785-647C-48B0-BDB9-5DAA38C2D72F}" presName="linNode" presStyleCnt="0"/>
      <dgm:spPr/>
    </dgm:pt>
    <dgm:pt modelId="{5B86A4CA-6B69-445E-A513-0B093FD4C893}" type="pres">
      <dgm:prSet presAssocID="{85D04785-647C-48B0-BDB9-5DAA38C2D72F}" presName="parentText" presStyleLbl="node1" presStyleIdx="0" presStyleCnt="1" custScaleX="71334">
        <dgm:presLayoutVars>
          <dgm:chMax val="1"/>
          <dgm:bulletEnabled val="1"/>
        </dgm:presLayoutVars>
      </dgm:prSet>
      <dgm:spPr/>
      <dgm:t>
        <a:bodyPr/>
        <a:lstStyle/>
        <a:p>
          <a:endParaRPr lang="en-US"/>
        </a:p>
      </dgm:t>
    </dgm:pt>
    <dgm:pt modelId="{EE826667-AF34-4500-96EB-037B85F1E5B4}" type="pres">
      <dgm:prSet presAssocID="{85D04785-647C-48B0-BDB9-5DAA38C2D72F}" presName="descendantText" presStyleLbl="alignAccFollowNode1" presStyleIdx="0" presStyleCnt="1" custScaleX="142722" custScaleY="114718">
        <dgm:presLayoutVars>
          <dgm:bulletEnabled val="1"/>
        </dgm:presLayoutVars>
      </dgm:prSet>
      <dgm:spPr/>
      <dgm:t>
        <a:bodyPr/>
        <a:lstStyle/>
        <a:p>
          <a:endParaRPr lang="en-US"/>
        </a:p>
      </dgm:t>
    </dgm:pt>
  </dgm:ptLst>
  <dgm:cxnLst>
    <dgm:cxn modelId="{4FA13316-DE0A-491C-B6CF-69BB2F2A373E}" srcId="{85D04785-647C-48B0-BDB9-5DAA38C2D72F}" destId="{A0F5FA33-EEB5-40D4-BC24-3F7481FDFB30}" srcOrd="3" destOrd="0" parTransId="{2B70ADEB-06C9-4AF9-826F-67257456D902}" sibTransId="{85AB08D3-0C84-4AE7-99FD-ED91E592289F}"/>
    <dgm:cxn modelId="{5B540E49-7DFF-40C9-BC5F-5518056676E6}" type="presOf" srcId="{F217081C-1576-4A0B-905D-2A3385B0EB0B}" destId="{7B74C204-4205-4C97-931A-A46BADEB5F22}" srcOrd="0" destOrd="0" presId="urn:microsoft.com/office/officeart/2005/8/layout/vList5"/>
    <dgm:cxn modelId="{A55588C5-8B6C-4753-9F47-42E0F95C9909}" type="presOf" srcId="{A0F5FA33-EEB5-40D4-BC24-3F7481FDFB30}" destId="{EE826667-AF34-4500-96EB-037B85F1E5B4}" srcOrd="0" destOrd="3" presId="urn:microsoft.com/office/officeart/2005/8/layout/vList5"/>
    <dgm:cxn modelId="{95B28148-6680-4D0F-9DDA-D9A7BBEDFBCE}" srcId="{85D04785-647C-48B0-BDB9-5DAA38C2D72F}" destId="{4705835A-7C71-464B-993F-117CA7A7D6D6}" srcOrd="2" destOrd="0" parTransId="{E6852A54-D65B-4BD4-855F-1469911E5B2B}" sibTransId="{3FA80FB1-AC11-4DB4-B0EF-50034FDE59BF}"/>
    <dgm:cxn modelId="{2382BAB8-87C3-40DD-9A57-0E6FDF1F39A1}" type="presOf" srcId="{4705835A-7C71-464B-993F-117CA7A7D6D6}" destId="{EE826667-AF34-4500-96EB-037B85F1E5B4}" srcOrd="0" destOrd="2" presId="urn:microsoft.com/office/officeart/2005/8/layout/vList5"/>
    <dgm:cxn modelId="{3BE0CC39-E0B5-472C-A991-074EFA18BCB2}" type="presOf" srcId="{C4F6F05E-A247-46DC-B24D-C029A77DEF1A}" destId="{EE826667-AF34-4500-96EB-037B85F1E5B4}" srcOrd="0" destOrd="0" presId="urn:microsoft.com/office/officeart/2005/8/layout/vList5"/>
    <dgm:cxn modelId="{89A09196-9A86-46CC-B584-EB7297526217}" srcId="{85D04785-647C-48B0-BDB9-5DAA38C2D72F}" destId="{812DD82D-3488-4833-905D-9B453C17B965}" srcOrd="1" destOrd="0" parTransId="{64CFC25F-BE96-4765-87FB-D0C269444307}" sibTransId="{075D5641-BF47-4A9F-9A3B-4F72E5337F6C}"/>
    <dgm:cxn modelId="{B2FAFCCC-4F26-4331-B585-93EF898567DB}" type="presOf" srcId="{812DD82D-3488-4833-905D-9B453C17B965}" destId="{EE826667-AF34-4500-96EB-037B85F1E5B4}" srcOrd="0" destOrd="1" presId="urn:microsoft.com/office/officeart/2005/8/layout/vList5"/>
    <dgm:cxn modelId="{7D4D120B-8BD6-41EE-83A6-6D41D2D51429}" srcId="{85D04785-647C-48B0-BDB9-5DAA38C2D72F}" destId="{C4F6F05E-A247-46DC-B24D-C029A77DEF1A}" srcOrd="0" destOrd="0" parTransId="{4DEF8D04-2609-43E6-A5AA-19822A6119A7}" sibTransId="{80254E42-CA3D-4A74-8524-6C4362326E55}"/>
    <dgm:cxn modelId="{3A2D5485-131E-49E4-B0ED-98E14A88A55E}" type="presOf" srcId="{85D04785-647C-48B0-BDB9-5DAA38C2D72F}" destId="{5B86A4CA-6B69-445E-A513-0B093FD4C893}" srcOrd="0" destOrd="0" presId="urn:microsoft.com/office/officeart/2005/8/layout/vList5"/>
    <dgm:cxn modelId="{DE0CFF81-39DC-48AE-BD64-7CB7CD1C55ED}" srcId="{F217081C-1576-4A0B-905D-2A3385B0EB0B}" destId="{85D04785-647C-48B0-BDB9-5DAA38C2D72F}" srcOrd="0" destOrd="0" parTransId="{7FA07C6E-3F6C-4E6E-A119-F14B4074033D}" sibTransId="{FE194045-CFBC-4C12-8CEF-7DD02563CE95}"/>
    <dgm:cxn modelId="{7BE62369-EF29-45F9-BF80-CC5A59B4429B}" type="presParOf" srcId="{7B74C204-4205-4C97-931A-A46BADEB5F22}" destId="{0F7BB111-A2BC-4279-87DE-95954CC8870D}" srcOrd="0" destOrd="0" presId="urn:microsoft.com/office/officeart/2005/8/layout/vList5"/>
    <dgm:cxn modelId="{831EA777-0C9B-49F8-946C-F2E65C10E8FC}" type="presParOf" srcId="{0F7BB111-A2BC-4279-87DE-95954CC8870D}" destId="{5B86A4CA-6B69-445E-A513-0B093FD4C893}" srcOrd="0" destOrd="0" presId="urn:microsoft.com/office/officeart/2005/8/layout/vList5"/>
    <dgm:cxn modelId="{69172316-7FF4-47A6-B21F-46A926955696}" type="presParOf" srcId="{0F7BB111-A2BC-4279-87DE-95954CC8870D}" destId="{EE826667-AF34-4500-96EB-037B85F1E5B4}"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B8778FD0-EF4C-4C0F-ACBF-ECF169C28113}" type="presOf" srcId="{AE65DDA0-BF4F-4EC6-BCE5-42973B7842F1}" destId="{B4A4EAB2-E049-428C-BBE3-0738A86E1D74}" srcOrd="1" destOrd="0" presId="urn:microsoft.com/office/officeart/2005/8/layout/process2"/>
    <dgm:cxn modelId="{3132054B-4444-4DA5-9107-ACCED1B4BE3E}" type="presOf" srcId="{E9878239-6E71-43F0-ADA1-E92AD4AB5D1D}" destId="{7047B67C-1F4D-485D-8943-55D62503ABC2}" srcOrd="1" destOrd="0" presId="urn:microsoft.com/office/officeart/2005/8/layout/process2"/>
    <dgm:cxn modelId="{221C8705-96FC-4567-859F-0C8BD5F68655}" type="presOf" srcId="{FA27738F-01C6-4BAF-9739-79CEE97260A0}" destId="{AE06EEA3-B618-4263-8472-E8E42EA02CBD}" srcOrd="0" destOrd="0" presId="urn:microsoft.com/office/officeart/2005/8/layout/process2"/>
    <dgm:cxn modelId="{BCEA662F-1647-4D8D-A7F8-29E4A1680F87}" type="presOf" srcId="{2E0FE500-CF32-4491-A8B0-71B52E28FDAD}" destId="{B6B05054-D108-4BB8-A952-E029B3C328D8}"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3AC75FAD-4651-4D1D-BA0F-56300528DBC0}" type="presOf" srcId="{0B77A3E0-BE57-469D-B7CE-0956DE9972AA}" destId="{9B8AC54C-6F90-4095-935C-E7DD9411D4C0}" srcOrd="1" destOrd="0" presId="urn:microsoft.com/office/officeart/2005/8/layout/process2"/>
    <dgm:cxn modelId="{B704B798-2583-494E-AA63-5CF04CE2967B}" type="presOf" srcId="{B5BB3B02-06CC-4149-B5ED-26AAC6933AF4}" destId="{541F9760-59AD-4815-84A3-A765CEAF828B}" srcOrd="1" destOrd="0" presId="urn:microsoft.com/office/officeart/2005/8/layout/process2"/>
    <dgm:cxn modelId="{051C6310-2519-4C35-B73D-3721A310D8B0}" type="presOf" srcId="{E4BCB6BB-D685-4356-800C-571EB6280F0E}" destId="{9B1CEACE-12C1-4E19-BC9B-F2007749239B}" srcOrd="0" destOrd="0" presId="urn:microsoft.com/office/officeart/2005/8/layout/process2"/>
    <dgm:cxn modelId="{7EDBE6E2-D6AB-4FEB-8FA3-78F297705E19}" type="presOf" srcId="{B5BB3B02-06CC-4149-B5ED-26AAC6933AF4}" destId="{ED11B7E8-7BAD-4554-9204-B0D78EE8E7E3}" srcOrd="0" destOrd="0" presId="urn:microsoft.com/office/officeart/2005/8/layout/process2"/>
    <dgm:cxn modelId="{634545D1-772B-407C-BAD9-7325D3180B85}" type="presOf" srcId="{DA85FDD7-1675-4060-91F4-EEDC0633CA13}" destId="{00BB0915-5BC5-4668-8C3B-7C3EA063C131}" srcOrd="0" destOrd="0" presId="urn:microsoft.com/office/officeart/2005/8/layout/process2"/>
    <dgm:cxn modelId="{65D5513D-ED4A-4699-ABC6-27C359368EF5}" type="presOf" srcId="{00A8C860-C1DF-45E9-8054-9A4EFD710E56}" destId="{62FB4B6D-6365-4FA1-84A9-FB0D939BFFE3}" srcOrd="0"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C270859B-AD1E-4801-A5A9-9F974A04D0DA}" type="presOf" srcId="{16432E35-BCDE-4EC0-9053-74150D8746BD}" destId="{B31EEDEE-8108-406E-A800-18B5A64916B7}" srcOrd="0" destOrd="0" presId="urn:microsoft.com/office/officeart/2005/8/layout/process2"/>
    <dgm:cxn modelId="{7A0EF215-2AAA-4D1B-8D6E-6C5C21F66123}" type="presOf" srcId="{E9878239-6E71-43F0-ADA1-E92AD4AB5D1D}" destId="{DCE03F17-CD84-4EFE-B66E-6B42D792890B}" srcOrd="0" destOrd="0" presId="urn:microsoft.com/office/officeart/2005/8/layout/process2"/>
    <dgm:cxn modelId="{44EB8829-93CA-410B-B334-A8A86AA33EDC}" type="presOf" srcId="{0B77A3E0-BE57-469D-B7CE-0956DE9972AA}" destId="{B84A0D4A-A8CD-440C-9AE9-327EFFC809EE}"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4C215883-FC02-4230-AB62-EFF57147A7A4}" srcId="{16432E35-BCDE-4EC0-9053-74150D8746BD}" destId="{00A8C860-C1DF-45E9-8054-9A4EFD710E56}" srcOrd="1" destOrd="0" parTransId="{2D6404B2-D759-45B9-900A-86A992415D05}" sibTransId="{E9878239-6E71-43F0-ADA1-E92AD4AB5D1D}"/>
    <dgm:cxn modelId="{9E5AF3B7-2BCF-416E-BB88-20CB964FB85F}" type="presOf" srcId="{AE65DDA0-BF4F-4EC6-BCE5-42973B7842F1}" destId="{65F41CA7-6A10-4773-B602-485F2AA41B71}"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B7A28708-D40B-4118-AF2E-4FC4587C68F5}" type="presParOf" srcId="{B31EEDEE-8108-406E-A800-18B5A64916B7}" destId="{00BB0915-5BC5-4668-8C3B-7C3EA063C131}" srcOrd="0" destOrd="0" presId="urn:microsoft.com/office/officeart/2005/8/layout/process2"/>
    <dgm:cxn modelId="{711EE931-B4AA-4670-9413-C8E0457362E6}" type="presParOf" srcId="{B31EEDEE-8108-406E-A800-18B5A64916B7}" destId="{65F41CA7-6A10-4773-B602-485F2AA41B71}" srcOrd="1" destOrd="0" presId="urn:microsoft.com/office/officeart/2005/8/layout/process2"/>
    <dgm:cxn modelId="{F55B451E-4866-4C06-8005-D246A1019115}" type="presParOf" srcId="{65F41CA7-6A10-4773-B602-485F2AA41B71}" destId="{B4A4EAB2-E049-428C-BBE3-0738A86E1D74}" srcOrd="0" destOrd="0" presId="urn:microsoft.com/office/officeart/2005/8/layout/process2"/>
    <dgm:cxn modelId="{2487F955-EDCC-43B1-8C4A-64B511CC69F4}" type="presParOf" srcId="{B31EEDEE-8108-406E-A800-18B5A64916B7}" destId="{62FB4B6D-6365-4FA1-84A9-FB0D939BFFE3}" srcOrd="2" destOrd="0" presId="urn:microsoft.com/office/officeart/2005/8/layout/process2"/>
    <dgm:cxn modelId="{C7E79175-DF8C-4121-9B19-37F772BF3EEC}" type="presParOf" srcId="{B31EEDEE-8108-406E-A800-18B5A64916B7}" destId="{DCE03F17-CD84-4EFE-B66E-6B42D792890B}" srcOrd="3" destOrd="0" presId="urn:microsoft.com/office/officeart/2005/8/layout/process2"/>
    <dgm:cxn modelId="{944E5C7D-F876-4628-9C18-F53437A62E5C}" type="presParOf" srcId="{DCE03F17-CD84-4EFE-B66E-6B42D792890B}" destId="{7047B67C-1F4D-485D-8943-55D62503ABC2}" srcOrd="0" destOrd="0" presId="urn:microsoft.com/office/officeart/2005/8/layout/process2"/>
    <dgm:cxn modelId="{36883270-B5E2-424E-A59A-52E2E641EFA8}" type="presParOf" srcId="{B31EEDEE-8108-406E-A800-18B5A64916B7}" destId="{9B1CEACE-12C1-4E19-BC9B-F2007749239B}" srcOrd="4" destOrd="0" presId="urn:microsoft.com/office/officeart/2005/8/layout/process2"/>
    <dgm:cxn modelId="{78D6299F-5DC3-4C28-946A-24DA5C91B180}" type="presParOf" srcId="{B31EEDEE-8108-406E-A800-18B5A64916B7}" destId="{ED11B7E8-7BAD-4554-9204-B0D78EE8E7E3}" srcOrd="5" destOrd="0" presId="urn:microsoft.com/office/officeart/2005/8/layout/process2"/>
    <dgm:cxn modelId="{C8DFECD9-C1F0-4C52-B9C8-1A1891227B2D}" type="presParOf" srcId="{ED11B7E8-7BAD-4554-9204-B0D78EE8E7E3}" destId="{541F9760-59AD-4815-84A3-A765CEAF828B}" srcOrd="0" destOrd="0" presId="urn:microsoft.com/office/officeart/2005/8/layout/process2"/>
    <dgm:cxn modelId="{D78A106C-5421-4E4A-BD81-6B89CDD28793}" type="presParOf" srcId="{B31EEDEE-8108-406E-A800-18B5A64916B7}" destId="{B6B05054-D108-4BB8-A952-E029B3C328D8}" srcOrd="6" destOrd="0" presId="urn:microsoft.com/office/officeart/2005/8/layout/process2"/>
    <dgm:cxn modelId="{770F0422-2544-46CB-BCCE-C61075F89ACA}" type="presParOf" srcId="{B31EEDEE-8108-406E-A800-18B5A64916B7}" destId="{B84A0D4A-A8CD-440C-9AE9-327EFFC809EE}" srcOrd="7" destOrd="0" presId="urn:microsoft.com/office/officeart/2005/8/layout/process2"/>
    <dgm:cxn modelId="{54334EA4-57AC-4570-B750-53C3CB0B05AD}" type="presParOf" srcId="{B84A0D4A-A8CD-440C-9AE9-327EFFC809EE}" destId="{9B8AC54C-6F90-4095-935C-E7DD9411D4C0}" srcOrd="0" destOrd="0" presId="urn:microsoft.com/office/officeart/2005/8/layout/process2"/>
    <dgm:cxn modelId="{7BCF06E6-8D0E-4307-8C51-4C4C9D9C3D4F}"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custLinFactNeighborX="12901" custLinFactNeighborY="-85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B1AD3EA0-C4D4-4BF5-AB04-9ECAAE1F87E0}" type="presOf" srcId="{E9878239-6E71-43F0-ADA1-E92AD4AB5D1D}" destId="{7047B67C-1F4D-485D-8943-55D62503ABC2}" srcOrd="1" destOrd="0" presId="urn:microsoft.com/office/officeart/2005/8/layout/process2"/>
    <dgm:cxn modelId="{976A2758-EF67-41C7-B2F2-7BF6E682A7D9}" type="presOf" srcId="{16432E35-BCDE-4EC0-9053-74150D8746BD}" destId="{B31EEDEE-8108-406E-A800-18B5A64916B7}" srcOrd="0" destOrd="0" presId="urn:microsoft.com/office/officeart/2005/8/layout/process2"/>
    <dgm:cxn modelId="{0D8428AE-3A47-43D1-ADC1-A5BD5B5AC07D}" type="presOf" srcId="{0B77A3E0-BE57-469D-B7CE-0956DE9972AA}" destId="{B84A0D4A-A8CD-440C-9AE9-327EFFC809EE}" srcOrd="0" destOrd="0" presId="urn:microsoft.com/office/officeart/2005/8/layout/process2"/>
    <dgm:cxn modelId="{39E92EDE-E410-419A-99BB-A3276338471D}" type="presOf" srcId="{E4BCB6BB-D685-4356-800C-571EB6280F0E}" destId="{9B1CEACE-12C1-4E19-BC9B-F2007749239B}" srcOrd="0" destOrd="0" presId="urn:microsoft.com/office/officeart/2005/8/layout/process2"/>
    <dgm:cxn modelId="{D26DF10E-A65F-4E62-99C9-8689C1D1DAF3}" type="presOf" srcId="{B5BB3B02-06CC-4149-B5ED-26AAC6933AF4}" destId="{ED11B7E8-7BAD-4554-9204-B0D78EE8E7E3}" srcOrd="0" destOrd="0" presId="urn:microsoft.com/office/officeart/2005/8/layout/process2"/>
    <dgm:cxn modelId="{7A2909EE-E12C-40A6-A263-75C2D15CFE68}" type="presOf" srcId="{B5BB3B02-06CC-4149-B5ED-26AAC6933AF4}" destId="{541F9760-59AD-4815-84A3-A765CEAF828B}" srcOrd="1" destOrd="0" presId="urn:microsoft.com/office/officeart/2005/8/layout/process2"/>
    <dgm:cxn modelId="{67C4CA6E-5D92-4594-A8B1-95A71313F645}" type="presOf" srcId="{2E0FE500-CF32-4491-A8B0-71B52E28FDAD}" destId="{B6B05054-D108-4BB8-A952-E029B3C328D8}" srcOrd="0" destOrd="0" presId="urn:microsoft.com/office/officeart/2005/8/layout/process2"/>
    <dgm:cxn modelId="{7B1DDFA4-B152-486B-A3A0-36D6A9380692}" srcId="{16432E35-BCDE-4EC0-9053-74150D8746BD}" destId="{DA85FDD7-1675-4060-91F4-EEDC0633CA13}" srcOrd="0" destOrd="0" parTransId="{3FB60909-37E4-4448-910B-EFCE01BAC4E5}" sibTransId="{AE65DDA0-BF4F-4EC6-BCE5-42973B7842F1}"/>
    <dgm:cxn modelId="{301415B9-16AB-4354-95E9-5452EBFE39F3}" type="presOf" srcId="{AE65DDA0-BF4F-4EC6-BCE5-42973B7842F1}" destId="{B4A4EAB2-E049-428C-BBE3-0738A86E1D74}" srcOrd="1" destOrd="0" presId="urn:microsoft.com/office/officeart/2005/8/layout/process2"/>
    <dgm:cxn modelId="{95B729DC-6350-4008-88B2-7E8B794278DE}" type="presOf" srcId="{AE65DDA0-BF4F-4EC6-BCE5-42973B7842F1}" destId="{65F41CA7-6A10-4773-B602-485F2AA41B71}" srcOrd="0" destOrd="0" presId="urn:microsoft.com/office/officeart/2005/8/layout/process2"/>
    <dgm:cxn modelId="{3E72EE6C-8B10-420F-BB5E-4AA352639B19}" type="presOf" srcId="{FA27738F-01C6-4BAF-9739-79CEE97260A0}" destId="{AE06EEA3-B618-4263-8472-E8E42EA02CBD}" srcOrd="0" destOrd="0" presId="urn:microsoft.com/office/officeart/2005/8/layout/process2"/>
    <dgm:cxn modelId="{B711BA1E-246C-40BA-B9D3-37925B669B10}" type="presOf" srcId="{00A8C860-C1DF-45E9-8054-9A4EFD710E56}" destId="{62FB4B6D-6365-4FA1-84A9-FB0D939BFFE3}" srcOrd="0" destOrd="0" presId="urn:microsoft.com/office/officeart/2005/8/layout/process2"/>
    <dgm:cxn modelId="{E70D7F63-0212-4235-8A84-7452AAD81081}" type="presOf" srcId="{0B77A3E0-BE57-469D-B7CE-0956DE9972AA}" destId="{9B8AC54C-6F90-4095-935C-E7DD9411D4C0}" srcOrd="1"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1E3DC854-E0F1-41D4-B998-45B2C2025525}" type="presOf" srcId="{E9878239-6E71-43F0-ADA1-E92AD4AB5D1D}" destId="{DCE03F17-CD84-4EFE-B66E-6B42D792890B}"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4C215883-FC02-4230-AB62-EFF57147A7A4}" srcId="{16432E35-BCDE-4EC0-9053-74150D8746BD}" destId="{00A8C860-C1DF-45E9-8054-9A4EFD710E56}" srcOrd="1" destOrd="0" parTransId="{2D6404B2-D759-45B9-900A-86A992415D05}" sibTransId="{E9878239-6E71-43F0-ADA1-E92AD4AB5D1D}"/>
    <dgm:cxn modelId="{0ABAEE9B-3725-40E3-AA98-72C0BBD0D0A2}" srcId="{16432E35-BCDE-4EC0-9053-74150D8746BD}" destId="{2E0FE500-CF32-4491-A8B0-71B52E28FDAD}" srcOrd="3" destOrd="0" parTransId="{214DF30A-3646-45EB-B9A8-53E03701A759}" sibTransId="{0B77A3E0-BE57-469D-B7CE-0956DE9972AA}"/>
    <dgm:cxn modelId="{29050FA5-D40D-4CEF-852D-EED81473B162}" type="presOf" srcId="{DA85FDD7-1675-4060-91F4-EEDC0633CA13}" destId="{00BB0915-5BC5-4668-8C3B-7C3EA063C131}" srcOrd="0" destOrd="0" presId="urn:microsoft.com/office/officeart/2005/8/layout/process2"/>
    <dgm:cxn modelId="{4E28231F-FB1B-49A7-8547-E5806482E106}" type="presParOf" srcId="{B31EEDEE-8108-406E-A800-18B5A64916B7}" destId="{00BB0915-5BC5-4668-8C3B-7C3EA063C131}" srcOrd="0" destOrd="0" presId="urn:microsoft.com/office/officeart/2005/8/layout/process2"/>
    <dgm:cxn modelId="{0A50659F-0026-40E7-AA2B-5307B555D1DA}" type="presParOf" srcId="{B31EEDEE-8108-406E-A800-18B5A64916B7}" destId="{65F41CA7-6A10-4773-B602-485F2AA41B71}" srcOrd="1" destOrd="0" presId="urn:microsoft.com/office/officeart/2005/8/layout/process2"/>
    <dgm:cxn modelId="{F9080F06-20EF-4549-B03C-460F07DEE703}" type="presParOf" srcId="{65F41CA7-6A10-4773-B602-485F2AA41B71}" destId="{B4A4EAB2-E049-428C-BBE3-0738A86E1D74}" srcOrd="0" destOrd="0" presId="urn:microsoft.com/office/officeart/2005/8/layout/process2"/>
    <dgm:cxn modelId="{D4E2774C-59B3-48F7-9FD0-9999CDF295C6}" type="presParOf" srcId="{B31EEDEE-8108-406E-A800-18B5A64916B7}" destId="{62FB4B6D-6365-4FA1-84A9-FB0D939BFFE3}" srcOrd="2" destOrd="0" presId="urn:microsoft.com/office/officeart/2005/8/layout/process2"/>
    <dgm:cxn modelId="{1AEDE878-933F-4D3B-925D-1F533374243A}" type="presParOf" srcId="{B31EEDEE-8108-406E-A800-18B5A64916B7}" destId="{DCE03F17-CD84-4EFE-B66E-6B42D792890B}" srcOrd="3" destOrd="0" presId="urn:microsoft.com/office/officeart/2005/8/layout/process2"/>
    <dgm:cxn modelId="{6A0DBE69-0F39-4C58-9D56-059D20E6687B}" type="presParOf" srcId="{DCE03F17-CD84-4EFE-B66E-6B42D792890B}" destId="{7047B67C-1F4D-485D-8943-55D62503ABC2}" srcOrd="0" destOrd="0" presId="urn:microsoft.com/office/officeart/2005/8/layout/process2"/>
    <dgm:cxn modelId="{B871B51B-4E4A-48CB-A885-A87753019EE6}" type="presParOf" srcId="{B31EEDEE-8108-406E-A800-18B5A64916B7}" destId="{9B1CEACE-12C1-4E19-BC9B-F2007749239B}" srcOrd="4" destOrd="0" presId="urn:microsoft.com/office/officeart/2005/8/layout/process2"/>
    <dgm:cxn modelId="{A45B65FB-9D23-4243-835E-0299CA00DC28}" type="presParOf" srcId="{B31EEDEE-8108-406E-A800-18B5A64916B7}" destId="{ED11B7E8-7BAD-4554-9204-B0D78EE8E7E3}" srcOrd="5" destOrd="0" presId="urn:microsoft.com/office/officeart/2005/8/layout/process2"/>
    <dgm:cxn modelId="{ABE4BEB3-9843-410A-881D-33DDE7ED9FF1}" type="presParOf" srcId="{ED11B7E8-7BAD-4554-9204-B0D78EE8E7E3}" destId="{541F9760-59AD-4815-84A3-A765CEAF828B}" srcOrd="0" destOrd="0" presId="urn:microsoft.com/office/officeart/2005/8/layout/process2"/>
    <dgm:cxn modelId="{70893DE3-29C6-44EF-8D21-418EDBDE8820}" type="presParOf" srcId="{B31EEDEE-8108-406E-A800-18B5A64916B7}" destId="{B6B05054-D108-4BB8-A952-E029B3C328D8}" srcOrd="6" destOrd="0" presId="urn:microsoft.com/office/officeart/2005/8/layout/process2"/>
    <dgm:cxn modelId="{6752CE19-CB06-474A-9C22-78E600174C20}" type="presParOf" srcId="{B31EEDEE-8108-406E-A800-18B5A64916B7}" destId="{B84A0D4A-A8CD-440C-9AE9-327EFFC809EE}" srcOrd="7" destOrd="0" presId="urn:microsoft.com/office/officeart/2005/8/layout/process2"/>
    <dgm:cxn modelId="{64073066-5321-4B6F-B3BC-9416BD18EF34}" type="presParOf" srcId="{B84A0D4A-A8CD-440C-9AE9-327EFFC809EE}" destId="{9B8AC54C-6F90-4095-935C-E7DD9411D4C0}" srcOrd="0" destOrd="0" presId="urn:microsoft.com/office/officeart/2005/8/layout/process2"/>
    <dgm:cxn modelId="{55AC978C-31A8-4936-BCAF-55B8CD62AB6B}"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432E35-BCDE-4EC0-9053-74150D8746BD}" type="doc">
      <dgm:prSet loTypeId="urn:microsoft.com/office/officeart/2005/8/layout/process2" loCatId="process" qsTypeId="urn:microsoft.com/office/officeart/2005/8/quickstyle/simple1" qsCatId="simple" csTypeId="urn:microsoft.com/office/officeart/2005/8/colors/accent1_2" csCatId="accent1" phldr="1"/>
      <dgm:spPr/>
    </dgm:pt>
    <dgm:pt modelId="{DA85FDD7-1675-4060-91F4-EEDC0633CA13}">
      <dgm:prSet phldrT="[Text]" custT="1"/>
      <dgm:spPr/>
      <dgm:t>
        <a:bodyPr/>
        <a:lstStyle/>
        <a:p>
          <a:pPr rtl="1">
            <a:spcBef>
              <a:spcPts val="0"/>
            </a:spcBef>
            <a:spcAft>
              <a:spcPts val="0"/>
            </a:spcAft>
          </a:pPr>
          <a:r>
            <a:rPr lang="fa-IR" sz="1400" dirty="0" smtClean="0">
              <a:cs typeface="B Nazanin" panose="00000400000000000000" pitchFamily="2" charset="-78"/>
            </a:rPr>
            <a:t>مطالعه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FB60909-37E4-4448-910B-EFCE01BAC4E5}" type="parTrans" cxnId="{7B1DDFA4-B152-486B-A3A0-36D6A9380692}">
      <dgm:prSet/>
      <dgm:spPr/>
      <dgm:t>
        <a:bodyPr/>
        <a:lstStyle/>
        <a:p>
          <a:pPr rtl="1">
            <a:spcBef>
              <a:spcPts val="0"/>
            </a:spcBef>
            <a:spcAft>
              <a:spcPts val="0"/>
            </a:spcAft>
          </a:pPr>
          <a:endParaRPr lang="en-US" sz="1400">
            <a:cs typeface="B Nazanin" panose="00000400000000000000" pitchFamily="2" charset="-78"/>
          </a:endParaRPr>
        </a:p>
      </dgm:t>
    </dgm:pt>
    <dgm:pt modelId="{AE65DDA0-BF4F-4EC6-BCE5-42973B7842F1}" type="sibTrans" cxnId="{7B1DDFA4-B152-486B-A3A0-36D6A9380692}">
      <dgm:prSet custT="1"/>
      <dgm:spPr/>
      <dgm:t>
        <a:bodyPr/>
        <a:lstStyle/>
        <a:p>
          <a:pPr rtl="1">
            <a:spcBef>
              <a:spcPts val="0"/>
            </a:spcBef>
            <a:spcAft>
              <a:spcPts val="0"/>
            </a:spcAft>
          </a:pPr>
          <a:endParaRPr lang="en-US" sz="1400">
            <a:cs typeface="B Nazanin" panose="00000400000000000000" pitchFamily="2" charset="-78"/>
          </a:endParaRPr>
        </a:p>
      </dgm:t>
    </dgm:pt>
    <dgm:pt modelId="{00A8C860-C1DF-45E9-8054-9A4EFD710E56}">
      <dgm:prSet phldrT="[Text]" custT="1"/>
      <dgm:spPr>
        <a:ln>
          <a:solidFill>
            <a:srgbClr val="43C121"/>
          </a:solidFill>
        </a:ln>
      </dgm:spPr>
      <dgm:t>
        <a:bodyPr/>
        <a:lstStyle/>
        <a:p>
          <a:pPr rtl="1">
            <a:spcBef>
              <a:spcPts val="0"/>
            </a:spcBef>
            <a:spcAft>
              <a:spcPts val="0"/>
            </a:spcAft>
          </a:pPr>
          <a:r>
            <a:rPr lang="fa-IR" sz="1400" dirty="0" smtClean="0">
              <a:cs typeface="B Nazanin" panose="00000400000000000000" pitchFamily="2" charset="-78"/>
            </a:rPr>
            <a:t>1. تفکر درباره </a:t>
          </a:r>
        </a:p>
        <a:p>
          <a:pPr rtl="1">
            <a:spcBef>
              <a:spcPts val="0"/>
            </a:spcBef>
            <a:spcAft>
              <a:spcPts val="0"/>
            </a:spcAft>
          </a:pPr>
          <a:r>
            <a:rPr lang="fa-IR" sz="1400" dirty="0" smtClean="0">
              <a:cs typeface="B Nazanin" panose="00000400000000000000" pitchFamily="2" charset="-78"/>
            </a:rPr>
            <a:t>موضوعات</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6404B2-D759-45B9-900A-86A992415D05}" type="parTrans" cxnId="{4C215883-FC02-4230-AB62-EFF57147A7A4}">
      <dgm:prSet/>
      <dgm:spPr/>
      <dgm:t>
        <a:bodyPr/>
        <a:lstStyle/>
        <a:p>
          <a:pPr rtl="1">
            <a:spcBef>
              <a:spcPts val="0"/>
            </a:spcBef>
            <a:spcAft>
              <a:spcPts val="0"/>
            </a:spcAft>
          </a:pPr>
          <a:endParaRPr lang="en-US" sz="1400">
            <a:cs typeface="B Nazanin" panose="00000400000000000000" pitchFamily="2" charset="-78"/>
          </a:endParaRPr>
        </a:p>
      </dgm:t>
    </dgm:pt>
    <dgm:pt modelId="{E9878239-6E71-43F0-ADA1-E92AD4AB5D1D}" type="sibTrans" cxnId="{4C215883-FC02-4230-AB62-EFF57147A7A4}">
      <dgm:prSet custT="1"/>
      <dgm:spPr/>
      <dgm:t>
        <a:bodyPr/>
        <a:lstStyle/>
        <a:p>
          <a:pPr rtl="1">
            <a:spcBef>
              <a:spcPts val="0"/>
            </a:spcBef>
            <a:spcAft>
              <a:spcPts val="0"/>
            </a:spcAft>
          </a:pPr>
          <a:endParaRPr lang="en-US" sz="1400">
            <a:cs typeface="B Nazanin" panose="00000400000000000000" pitchFamily="2" charset="-78"/>
          </a:endParaRPr>
        </a:p>
      </dgm:t>
    </dgm:pt>
    <dgm:pt modelId="{E4BCB6BB-D685-4356-800C-571EB6280F0E}">
      <dgm:prSet phldrT="[Text]" custT="1"/>
      <dgm:spPr/>
      <dgm:t>
        <a:bodyPr/>
        <a:lstStyle/>
        <a:p>
          <a:pPr rtl="1">
            <a:spcBef>
              <a:spcPts val="0"/>
            </a:spcBef>
            <a:spcAft>
              <a:spcPts val="0"/>
            </a:spcAft>
          </a:pPr>
          <a:r>
            <a:rPr lang="fa-IR" sz="1400" dirty="0" smtClean="0">
              <a:cs typeface="B Nazanin" panose="00000400000000000000" pitchFamily="2" charset="-78"/>
            </a:rPr>
            <a:t>2. گزاره نویسی</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AF88E59-BAC7-40CD-87D1-1DF330C7AAE6}" type="parTrans" cxnId="{DCE64F03-5C15-4C8A-A04E-CF5F5E45E4DA}">
      <dgm:prSet/>
      <dgm:spPr/>
      <dgm:t>
        <a:bodyPr/>
        <a:lstStyle/>
        <a:p>
          <a:pPr rtl="1">
            <a:spcBef>
              <a:spcPts val="0"/>
            </a:spcBef>
            <a:spcAft>
              <a:spcPts val="0"/>
            </a:spcAft>
          </a:pPr>
          <a:endParaRPr lang="en-US" sz="1400">
            <a:cs typeface="B Nazanin" panose="00000400000000000000" pitchFamily="2" charset="-78"/>
          </a:endParaRPr>
        </a:p>
      </dgm:t>
    </dgm:pt>
    <dgm:pt modelId="{B5BB3B02-06CC-4149-B5ED-26AAC6933AF4}" type="sibTrans" cxnId="{DCE64F03-5C15-4C8A-A04E-CF5F5E45E4DA}">
      <dgm:prSet custT="1"/>
      <dgm:spPr/>
      <dgm:t>
        <a:bodyPr/>
        <a:lstStyle/>
        <a:p>
          <a:pPr rtl="1">
            <a:spcBef>
              <a:spcPts val="0"/>
            </a:spcBef>
            <a:spcAft>
              <a:spcPts val="0"/>
            </a:spcAft>
          </a:pPr>
          <a:endParaRPr lang="en-US" sz="1400">
            <a:cs typeface="B Nazanin" panose="00000400000000000000" pitchFamily="2" charset="-78"/>
          </a:endParaRPr>
        </a:p>
      </dgm:t>
    </dgm:pt>
    <dgm:pt modelId="{FA27738F-01C6-4BAF-9739-79CEE97260A0}">
      <dgm:prSet phldrT="[Text]" custT="1"/>
      <dgm:spPr/>
      <dgm:t>
        <a:bodyPr/>
        <a:lstStyle/>
        <a:p>
          <a:pPr rtl="1">
            <a:spcBef>
              <a:spcPts val="0"/>
            </a:spcBef>
            <a:spcAft>
              <a:spcPts val="0"/>
            </a:spcAft>
          </a:pPr>
          <a:r>
            <a:rPr lang="fa-IR" sz="1400" dirty="0" smtClean="0">
              <a:cs typeface="B Nazanin" panose="00000400000000000000" pitchFamily="2" charset="-78"/>
            </a:rPr>
            <a:t>4. طهارت برای تدبر</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D6801253-1AB0-4B41-8F68-77506FAC5D65}" type="par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72A0B2B0-FE7A-4EDF-A5D5-80326C3B4619}" type="sibTrans" cxnId="{B2FB8F87-74E3-4E05-BEA7-4672C01FABD9}">
      <dgm:prSet/>
      <dgm:spPr/>
      <dgm:t>
        <a:bodyPr/>
        <a:lstStyle/>
        <a:p>
          <a:pPr rtl="1">
            <a:spcBef>
              <a:spcPts val="0"/>
            </a:spcBef>
            <a:spcAft>
              <a:spcPts val="0"/>
            </a:spcAft>
          </a:pPr>
          <a:endParaRPr lang="en-US" sz="1400">
            <a:cs typeface="B Nazanin" panose="00000400000000000000" pitchFamily="2" charset="-78"/>
          </a:endParaRPr>
        </a:p>
      </dgm:t>
    </dgm:pt>
    <dgm:pt modelId="{2E0FE500-CF32-4491-A8B0-71B52E28FDAD}">
      <dgm:prSet phldrT="[Text]" custT="1"/>
      <dgm:spPr/>
      <dgm:t>
        <a:bodyPr/>
        <a:lstStyle/>
        <a:p>
          <a:pPr rtl="1">
            <a:spcBef>
              <a:spcPts val="0"/>
            </a:spcBef>
            <a:spcAft>
              <a:spcPts val="0"/>
            </a:spcAft>
          </a:pPr>
          <a:r>
            <a:rPr lang="fa-IR" sz="1400" dirty="0" smtClean="0">
              <a:cs typeface="B Nazanin" panose="00000400000000000000" pitchFamily="2" charset="-78"/>
            </a:rPr>
            <a:t>3. غرض سوره</a:t>
          </a:r>
          <a:endParaRPr lang="en-US" sz="1400" dirty="0">
            <a:cs typeface="B Nazanin" panose="00000400000000000000" pitchFamily="2" charset="-78"/>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14DF30A-3646-45EB-B9A8-53E03701A759}" type="parTrans" cxnId="{0ABAEE9B-3725-40E3-AA98-72C0BBD0D0A2}">
      <dgm:prSet/>
      <dgm:spPr/>
      <dgm:t>
        <a:bodyPr/>
        <a:lstStyle/>
        <a:p>
          <a:pPr rtl="1">
            <a:spcBef>
              <a:spcPts val="0"/>
            </a:spcBef>
            <a:spcAft>
              <a:spcPts val="0"/>
            </a:spcAft>
          </a:pPr>
          <a:endParaRPr lang="en-US" sz="1400">
            <a:cs typeface="B Nazanin" panose="00000400000000000000" pitchFamily="2" charset="-78"/>
          </a:endParaRPr>
        </a:p>
      </dgm:t>
    </dgm:pt>
    <dgm:pt modelId="{0B77A3E0-BE57-469D-B7CE-0956DE9972AA}" type="sibTrans" cxnId="{0ABAEE9B-3725-40E3-AA98-72C0BBD0D0A2}">
      <dgm:prSet custT="1"/>
      <dgm:spPr/>
      <dgm:t>
        <a:bodyPr/>
        <a:lstStyle/>
        <a:p>
          <a:pPr rtl="1">
            <a:spcBef>
              <a:spcPts val="0"/>
            </a:spcBef>
            <a:spcAft>
              <a:spcPts val="0"/>
            </a:spcAft>
          </a:pPr>
          <a:endParaRPr lang="en-US" sz="1400">
            <a:cs typeface="B Nazanin" panose="00000400000000000000" pitchFamily="2" charset="-78"/>
          </a:endParaRPr>
        </a:p>
      </dgm:t>
    </dgm:pt>
    <dgm:pt modelId="{B31EEDEE-8108-406E-A800-18B5A64916B7}" type="pres">
      <dgm:prSet presAssocID="{16432E35-BCDE-4EC0-9053-74150D8746BD}" presName="linearFlow" presStyleCnt="0">
        <dgm:presLayoutVars>
          <dgm:resizeHandles val="exact"/>
        </dgm:presLayoutVars>
      </dgm:prSet>
      <dgm:spPr/>
    </dgm:pt>
    <dgm:pt modelId="{00BB0915-5BC5-4668-8C3B-7C3EA063C131}" type="pres">
      <dgm:prSet presAssocID="{DA85FDD7-1675-4060-91F4-EEDC0633CA13}" presName="node" presStyleLbl="node1" presStyleIdx="0" presStyleCnt="5">
        <dgm:presLayoutVars>
          <dgm:bulletEnabled val="1"/>
        </dgm:presLayoutVars>
      </dgm:prSet>
      <dgm:spPr/>
      <dgm:t>
        <a:bodyPr/>
        <a:lstStyle/>
        <a:p>
          <a:endParaRPr lang="en-US"/>
        </a:p>
      </dgm:t>
    </dgm:pt>
    <dgm:pt modelId="{65F41CA7-6A10-4773-B602-485F2AA41B71}" type="pres">
      <dgm:prSet presAssocID="{AE65DDA0-BF4F-4EC6-BCE5-42973B7842F1}" presName="sibTrans" presStyleLbl="sibTrans2D1" presStyleIdx="0" presStyleCnt="4"/>
      <dgm:spPr/>
      <dgm:t>
        <a:bodyPr/>
        <a:lstStyle/>
        <a:p>
          <a:endParaRPr lang="en-US"/>
        </a:p>
      </dgm:t>
    </dgm:pt>
    <dgm:pt modelId="{B4A4EAB2-E049-428C-BBE3-0738A86E1D74}" type="pres">
      <dgm:prSet presAssocID="{AE65DDA0-BF4F-4EC6-BCE5-42973B7842F1}" presName="connectorText" presStyleLbl="sibTrans2D1" presStyleIdx="0" presStyleCnt="4"/>
      <dgm:spPr/>
      <dgm:t>
        <a:bodyPr/>
        <a:lstStyle/>
        <a:p>
          <a:endParaRPr lang="en-US"/>
        </a:p>
      </dgm:t>
    </dgm:pt>
    <dgm:pt modelId="{62FB4B6D-6365-4FA1-84A9-FB0D939BFFE3}" type="pres">
      <dgm:prSet presAssocID="{00A8C860-C1DF-45E9-8054-9A4EFD710E56}" presName="node" presStyleLbl="node1" presStyleIdx="1" presStyleCnt="5">
        <dgm:presLayoutVars>
          <dgm:bulletEnabled val="1"/>
        </dgm:presLayoutVars>
      </dgm:prSet>
      <dgm:spPr/>
      <dgm:t>
        <a:bodyPr/>
        <a:lstStyle/>
        <a:p>
          <a:endParaRPr lang="en-US"/>
        </a:p>
      </dgm:t>
    </dgm:pt>
    <dgm:pt modelId="{DCE03F17-CD84-4EFE-B66E-6B42D792890B}" type="pres">
      <dgm:prSet presAssocID="{E9878239-6E71-43F0-ADA1-E92AD4AB5D1D}" presName="sibTrans" presStyleLbl="sibTrans2D1" presStyleIdx="1" presStyleCnt="4"/>
      <dgm:spPr/>
      <dgm:t>
        <a:bodyPr/>
        <a:lstStyle/>
        <a:p>
          <a:endParaRPr lang="en-US"/>
        </a:p>
      </dgm:t>
    </dgm:pt>
    <dgm:pt modelId="{7047B67C-1F4D-485D-8943-55D62503ABC2}" type="pres">
      <dgm:prSet presAssocID="{E9878239-6E71-43F0-ADA1-E92AD4AB5D1D}" presName="connectorText" presStyleLbl="sibTrans2D1" presStyleIdx="1" presStyleCnt="4"/>
      <dgm:spPr/>
      <dgm:t>
        <a:bodyPr/>
        <a:lstStyle/>
        <a:p>
          <a:endParaRPr lang="en-US"/>
        </a:p>
      </dgm:t>
    </dgm:pt>
    <dgm:pt modelId="{9B1CEACE-12C1-4E19-BC9B-F2007749239B}" type="pres">
      <dgm:prSet presAssocID="{E4BCB6BB-D685-4356-800C-571EB6280F0E}" presName="node" presStyleLbl="node1" presStyleIdx="2" presStyleCnt="5">
        <dgm:presLayoutVars>
          <dgm:bulletEnabled val="1"/>
        </dgm:presLayoutVars>
      </dgm:prSet>
      <dgm:spPr/>
      <dgm:t>
        <a:bodyPr/>
        <a:lstStyle/>
        <a:p>
          <a:endParaRPr lang="en-US"/>
        </a:p>
      </dgm:t>
    </dgm:pt>
    <dgm:pt modelId="{ED11B7E8-7BAD-4554-9204-B0D78EE8E7E3}" type="pres">
      <dgm:prSet presAssocID="{B5BB3B02-06CC-4149-B5ED-26AAC6933AF4}" presName="sibTrans" presStyleLbl="sibTrans2D1" presStyleIdx="2" presStyleCnt="4"/>
      <dgm:spPr/>
      <dgm:t>
        <a:bodyPr/>
        <a:lstStyle/>
        <a:p>
          <a:endParaRPr lang="en-US"/>
        </a:p>
      </dgm:t>
    </dgm:pt>
    <dgm:pt modelId="{541F9760-59AD-4815-84A3-A765CEAF828B}" type="pres">
      <dgm:prSet presAssocID="{B5BB3B02-06CC-4149-B5ED-26AAC6933AF4}" presName="connectorText" presStyleLbl="sibTrans2D1" presStyleIdx="2" presStyleCnt="4"/>
      <dgm:spPr/>
      <dgm:t>
        <a:bodyPr/>
        <a:lstStyle/>
        <a:p>
          <a:endParaRPr lang="en-US"/>
        </a:p>
      </dgm:t>
    </dgm:pt>
    <dgm:pt modelId="{B6B05054-D108-4BB8-A952-E029B3C328D8}" type="pres">
      <dgm:prSet presAssocID="{2E0FE500-CF32-4491-A8B0-71B52E28FDAD}" presName="node" presStyleLbl="node1" presStyleIdx="3" presStyleCnt="5">
        <dgm:presLayoutVars>
          <dgm:bulletEnabled val="1"/>
        </dgm:presLayoutVars>
      </dgm:prSet>
      <dgm:spPr/>
      <dgm:t>
        <a:bodyPr/>
        <a:lstStyle/>
        <a:p>
          <a:endParaRPr lang="en-US"/>
        </a:p>
      </dgm:t>
    </dgm:pt>
    <dgm:pt modelId="{B84A0D4A-A8CD-440C-9AE9-327EFFC809EE}" type="pres">
      <dgm:prSet presAssocID="{0B77A3E0-BE57-469D-B7CE-0956DE9972AA}" presName="sibTrans" presStyleLbl="sibTrans2D1" presStyleIdx="3" presStyleCnt="4"/>
      <dgm:spPr/>
      <dgm:t>
        <a:bodyPr/>
        <a:lstStyle/>
        <a:p>
          <a:endParaRPr lang="en-US"/>
        </a:p>
      </dgm:t>
    </dgm:pt>
    <dgm:pt modelId="{9B8AC54C-6F90-4095-935C-E7DD9411D4C0}" type="pres">
      <dgm:prSet presAssocID="{0B77A3E0-BE57-469D-B7CE-0956DE9972AA}" presName="connectorText" presStyleLbl="sibTrans2D1" presStyleIdx="3" presStyleCnt="4"/>
      <dgm:spPr/>
      <dgm:t>
        <a:bodyPr/>
        <a:lstStyle/>
        <a:p>
          <a:endParaRPr lang="en-US"/>
        </a:p>
      </dgm:t>
    </dgm:pt>
    <dgm:pt modelId="{AE06EEA3-B618-4263-8472-E8E42EA02CBD}" type="pres">
      <dgm:prSet presAssocID="{FA27738F-01C6-4BAF-9739-79CEE97260A0}" presName="node" presStyleLbl="node1" presStyleIdx="4" presStyleCnt="5">
        <dgm:presLayoutVars>
          <dgm:bulletEnabled val="1"/>
        </dgm:presLayoutVars>
      </dgm:prSet>
      <dgm:spPr/>
      <dgm:t>
        <a:bodyPr/>
        <a:lstStyle/>
        <a:p>
          <a:endParaRPr lang="en-US"/>
        </a:p>
      </dgm:t>
    </dgm:pt>
  </dgm:ptLst>
  <dgm:cxnLst>
    <dgm:cxn modelId="{53C02973-CA5F-43EC-8256-A6D9B2917817}" type="presOf" srcId="{16432E35-BCDE-4EC0-9053-74150D8746BD}" destId="{B31EEDEE-8108-406E-A800-18B5A64916B7}" srcOrd="0" destOrd="0" presId="urn:microsoft.com/office/officeart/2005/8/layout/process2"/>
    <dgm:cxn modelId="{DCE64F03-5C15-4C8A-A04E-CF5F5E45E4DA}" srcId="{16432E35-BCDE-4EC0-9053-74150D8746BD}" destId="{E4BCB6BB-D685-4356-800C-571EB6280F0E}" srcOrd="2" destOrd="0" parTransId="{EAF88E59-BAC7-40CD-87D1-1DF330C7AAE6}" sibTransId="{B5BB3B02-06CC-4149-B5ED-26AAC6933AF4}"/>
    <dgm:cxn modelId="{CAD66F49-A8CF-4E9E-A3FB-BE8BC639AED1}" type="presOf" srcId="{B5BB3B02-06CC-4149-B5ED-26AAC6933AF4}" destId="{ED11B7E8-7BAD-4554-9204-B0D78EE8E7E3}" srcOrd="0" destOrd="0" presId="urn:microsoft.com/office/officeart/2005/8/layout/process2"/>
    <dgm:cxn modelId="{71EF7B6C-032B-4B80-8CBE-E6197DD86335}" type="presOf" srcId="{00A8C860-C1DF-45E9-8054-9A4EFD710E56}" destId="{62FB4B6D-6365-4FA1-84A9-FB0D939BFFE3}" srcOrd="0" destOrd="0" presId="urn:microsoft.com/office/officeart/2005/8/layout/process2"/>
    <dgm:cxn modelId="{06D99A76-CB80-4A7F-BB6D-A47FD62C339F}" type="presOf" srcId="{E9878239-6E71-43F0-ADA1-E92AD4AB5D1D}" destId="{7047B67C-1F4D-485D-8943-55D62503ABC2}" srcOrd="1" destOrd="0" presId="urn:microsoft.com/office/officeart/2005/8/layout/process2"/>
    <dgm:cxn modelId="{20CFD5DD-282E-4A78-ADC4-E47CD929EE11}" type="presOf" srcId="{AE65DDA0-BF4F-4EC6-BCE5-42973B7842F1}" destId="{65F41CA7-6A10-4773-B602-485F2AA41B71}" srcOrd="0" destOrd="0" presId="urn:microsoft.com/office/officeart/2005/8/layout/process2"/>
    <dgm:cxn modelId="{0ABAEE9B-3725-40E3-AA98-72C0BBD0D0A2}" srcId="{16432E35-BCDE-4EC0-9053-74150D8746BD}" destId="{2E0FE500-CF32-4491-A8B0-71B52E28FDAD}" srcOrd="3" destOrd="0" parTransId="{214DF30A-3646-45EB-B9A8-53E03701A759}" sibTransId="{0B77A3E0-BE57-469D-B7CE-0956DE9972AA}"/>
    <dgm:cxn modelId="{32F59F54-935B-4874-9C04-F88BA0E2D5D3}" type="presOf" srcId="{FA27738F-01C6-4BAF-9739-79CEE97260A0}" destId="{AE06EEA3-B618-4263-8472-E8E42EA02CBD}" srcOrd="0" destOrd="0" presId="urn:microsoft.com/office/officeart/2005/8/layout/process2"/>
    <dgm:cxn modelId="{0341AB77-6E77-4F76-B153-96838029A683}" type="presOf" srcId="{0B77A3E0-BE57-469D-B7CE-0956DE9972AA}" destId="{B84A0D4A-A8CD-440C-9AE9-327EFFC809EE}" srcOrd="0" destOrd="0" presId="urn:microsoft.com/office/officeart/2005/8/layout/process2"/>
    <dgm:cxn modelId="{EE839C43-3D5A-4F9F-9200-CD0BC5C2978E}" type="presOf" srcId="{E4BCB6BB-D685-4356-800C-571EB6280F0E}" destId="{9B1CEACE-12C1-4E19-BC9B-F2007749239B}" srcOrd="0" destOrd="0" presId="urn:microsoft.com/office/officeart/2005/8/layout/process2"/>
    <dgm:cxn modelId="{6ECFF0CD-4F7E-4754-A8AA-94EE18DA4CA8}" type="presOf" srcId="{E9878239-6E71-43F0-ADA1-E92AD4AB5D1D}" destId="{DCE03F17-CD84-4EFE-B66E-6B42D792890B}" srcOrd="0" destOrd="0" presId="urn:microsoft.com/office/officeart/2005/8/layout/process2"/>
    <dgm:cxn modelId="{090152C1-4DA8-449A-ACF9-37A33B256A1B}" type="presOf" srcId="{AE65DDA0-BF4F-4EC6-BCE5-42973B7842F1}" destId="{B4A4EAB2-E049-428C-BBE3-0738A86E1D74}" srcOrd="1" destOrd="0" presId="urn:microsoft.com/office/officeart/2005/8/layout/process2"/>
    <dgm:cxn modelId="{B2FB8F87-74E3-4E05-BEA7-4672C01FABD9}" srcId="{16432E35-BCDE-4EC0-9053-74150D8746BD}" destId="{FA27738F-01C6-4BAF-9739-79CEE97260A0}" srcOrd="4" destOrd="0" parTransId="{D6801253-1AB0-4B41-8F68-77506FAC5D65}" sibTransId="{72A0B2B0-FE7A-4EDF-A5D5-80326C3B4619}"/>
    <dgm:cxn modelId="{D3D15D3F-852F-4196-98A2-E0BD4A44B92B}" type="presOf" srcId="{2E0FE500-CF32-4491-A8B0-71B52E28FDAD}" destId="{B6B05054-D108-4BB8-A952-E029B3C328D8}" srcOrd="0" destOrd="0" presId="urn:microsoft.com/office/officeart/2005/8/layout/process2"/>
    <dgm:cxn modelId="{88A60BE9-E8FB-48F6-A743-F22661A1F6CC}" type="presOf" srcId="{DA85FDD7-1675-4060-91F4-EEDC0633CA13}" destId="{00BB0915-5BC5-4668-8C3B-7C3EA063C131}" srcOrd="0" destOrd="0" presId="urn:microsoft.com/office/officeart/2005/8/layout/process2"/>
    <dgm:cxn modelId="{4C215883-FC02-4230-AB62-EFF57147A7A4}" srcId="{16432E35-BCDE-4EC0-9053-74150D8746BD}" destId="{00A8C860-C1DF-45E9-8054-9A4EFD710E56}" srcOrd="1" destOrd="0" parTransId="{2D6404B2-D759-45B9-900A-86A992415D05}" sibTransId="{E9878239-6E71-43F0-ADA1-E92AD4AB5D1D}"/>
    <dgm:cxn modelId="{7B1DDFA4-B152-486B-A3A0-36D6A9380692}" srcId="{16432E35-BCDE-4EC0-9053-74150D8746BD}" destId="{DA85FDD7-1675-4060-91F4-EEDC0633CA13}" srcOrd="0" destOrd="0" parTransId="{3FB60909-37E4-4448-910B-EFCE01BAC4E5}" sibTransId="{AE65DDA0-BF4F-4EC6-BCE5-42973B7842F1}"/>
    <dgm:cxn modelId="{61309BCF-E73A-4C45-A3FF-57C86E7A9FD2}" type="presOf" srcId="{B5BB3B02-06CC-4149-B5ED-26AAC6933AF4}" destId="{541F9760-59AD-4815-84A3-A765CEAF828B}" srcOrd="1" destOrd="0" presId="urn:microsoft.com/office/officeart/2005/8/layout/process2"/>
    <dgm:cxn modelId="{B91FA2BA-DF42-4EE9-AF1F-1AF55320DB15}" type="presOf" srcId="{0B77A3E0-BE57-469D-B7CE-0956DE9972AA}" destId="{9B8AC54C-6F90-4095-935C-E7DD9411D4C0}" srcOrd="1" destOrd="0" presId="urn:microsoft.com/office/officeart/2005/8/layout/process2"/>
    <dgm:cxn modelId="{35BBBFEB-6BB9-4A48-81D5-02FB14944FA3}" type="presParOf" srcId="{B31EEDEE-8108-406E-A800-18B5A64916B7}" destId="{00BB0915-5BC5-4668-8C3B-7C3EA063C131}" srcOrd="0" destOrd="0" presId="urn:microsoft.com/office/officeart/2005/8/layout/process2"/>
    <dgm:cxn modelId="{EA64EFF1-1011-4A0E-80C9-E2861E2DBA89}" type="presParOf" srcId="{B31EEDEE-8108-406E-A800-18B5A64916B7}" destId="{65F41CA7-6A10-4773-B602-485F2AA41B71}" srcOrd="1" destOrd="0" presId="urn:microsoft.com/office/officeart/2005/8/layout/process2"/>
    <dgm:cxn modelId="{AF2D9B5F-87DD-4AC1-9D2E-A3A219E9F00C}" type="presParOf" srcId="{65F41CA7-6A10-4773-B602-485F2AA41B71}" destId="{B4A4EAB2-E049-428C-BBE3-0738A86E1D74}" srcOrd="0" destOrd="0" presId="urn:microsoft.com/office/officeart/2005/8/layout/process2"/>
    <dgm:cxn modelId="{81AD3C33-B033-44C3-94F1-284CD0652875}" type="presParOf" srcId="{B31EEDEE-8108-406E-A800-18B5A64916B7}" destId="{62FB4B6D-6365-4FA1-84A9-FB0D939BFFE3}" srcOrd="2" destOrd="0" presId="urn:microsoft.com/office/officeart/2005/8/layout/process2"/>
    <dgm:cxn modelId="{AC4FBA3C-F31D-4C05-A7D7-8DF422012C17}" type="presParOf" srcId="{B31EEDEE-8108-406E-A800-18B5A64916B7}" destId="{DCE03F17-CD84-4EFE-B66E-6B42D792890B}" srcOrd="3" destOrd="0" presId="urn:microsoft.com/office/officeart/2005/8/layout/process2"/>
    <dgm:cxn modelId="{5A9245B2-7DEF-4D7A-BF79-B63E1432C5EB}" type="presParOf" srcId="{DCE03F17-CD84-4EFE-B66E-6B42D792890B}" destId="{7047B67C-1F4D-485D-8943-55D62503ABC2}" srcOrd="0" destOrd="0" presId="urn:microsoft.com/office/officeart/2005/8/layout/process2"/>
    <dgm:cxn modelId="{79132BFC-58CC-423C-8402-2FB4EC4704D9}" type="presParOf" srcId="{B31EEDEE-8108-406E-A800-18B5A64916B7}" destId="{9B1CEACE-12C1-4E19-BC9B-F2007749239B}" srcOrd="4" destOrd="0" presId="urn:microsoft.com/office/officeart/2005/8/layout/process2"/>
    <dgm:cxn modelId="{857D583F-94BB-4C01-AC15-8012AA0D236D}" type="presParOf" srcId="{B31EEDEE-8108-406E-A800-18B5A64916B7}" destId="{ED11B7E8-7BAD-4554-9204-B0D78EE8E7E3}" srcOrd="5" destOrd="0" presId="urn:microsoft.com/office/officeart/2005/8/layout/process2"/>
    <dgm:cxn modelId="{8E8E27C6-D41B-48E8-B0AF-E1DAAA4FFE3F}" type="presParOf" srcId="{ED11B7E8-7BAD-4554-9204-B0D78EE8E7E3}" destId="{541F9760-59AD-4815-84A3-A765CEAF828B}" srcOrd="0" destOrd="0" presId="urn:microsoft.com/office/officeart/2005/8/layout/process2"/>
    <dgm:cxn modelId="{23000060-3E0B-4732-B22A-EA7F9BB3694D}" type="presParOf" srcId="{B31EEDEE-8108-406E-A800-18B5A64916B7}" destId="{B6B05054-D108-4BB8-A952-E029B3C328D8}" srcOrd="6" destOrd="0" presId="urn:microsoft.com/office/officeart/2005/8/layout/process2"/>
    <dgm:cxn modelId="{BC8D2516-CCC9-4B41-A1C0-753DF7BF30A3}" type="presParOf" srcId="{B31EEDEE-8108-406E-A800-18B5A64916B7}" destId="{B84A0D4A-A8CD-440C-9AE9-327EFFC809EE}" srcOrd="7" destOrd="0" presId="urn:microsoft.com/office/officeart/2005/8/layout/process2"/>
    <dgm:cxn modelId="{CE09924F-9A59-4443-B902-12A0963C2107}" type="presParOf" srcId="{B84A0D4A-A8CD-440C-9AE9-327EFFC809EE}" destId="{9B8AC54C-6F90-4095-935C-E7DD9411D4C0}" srcOrd="0" destOrd="0" presId="urn:microsoft.com/office/officeart/2005/8/layout/process2"/>
    <dgm:cxn modelId="{B3DC60B1-5315-48A5-9062-92BCEA72A70C}" type="presParOf" srcId="{B31EEDEE-8108-406E-A800-18B5A64916B7}" destId="{AE06EEA3-B618-4263-8472-E8E42EA02CB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rtl="1">
            <a:spcAft>
              <a:spcPts val="0"/>
            </a:spcAft>
          </a:pPr>
          <a:r>
            <a:rPr lang="fa-IR" sz="2000" dirty="0" smtClean="0">
              <a:cs typeface="B Nazanin" panose="00000400000000000000" pitchFamily="2" charset="-78"/>
            </a:rPr>
            <a:t>واقع شدن چیزی در ورای (پَسِ) چیزی، همراه با رابطه ای میان آن دو است، و وَراء، اعمّ از جلو و پشت است؛ ضمناً آن دو چیز می توانند از جهت وجودی یا به لحاظ محلّ و اعتبار، متفاوت باشند، و این رابطه می تواند خوب یا سیّئه بد باشد.تولي به معناي پشت کردن و روي گرداندن است</a:t>
          </a:r>
          <a:endParaRPr lang="en-US" sz="2000" dirty="0" smtClean="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rtl="1"/>
          <a:r>
            <a:rPr lang="fa-IR" sz="2000" dirty="0" smtClean="0">
              <a:cs typeface="B Nazanin" panose="00000400000000000000" pitchFamily="2" charset="-78"/>
            </a:rPr>
            <a:t>هو وقوع شي‏ء وراء شي‏ء مع رابطة بينهما. و الوراء أعمّ من القدّام و الخلف. كما أنّ الشيئين أعمّ من أن يكونا مختلفين وجودا أو بلحاظ المحلّ و الاعتبار. و الرابطة أيضا أعمّ من أن تكون حسنة أو سيّئة. و يستعمل التولّى بمعنى الإدبار و الإعراض.</a:t>
          </a:r>
          <a:endParaRPr lang="en-US" sz="2000" dirty="0" smtClean="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algn="ctr" rtl="1"/>
          <a:r>
            <a:rPr lang="fa-IR" sz="2400" b="1" dirty="0" smtClean="0">
              <a:cs typeface="B Nazanin" panose="00000400000000000000" pitchFamily="2" charset="-78"/>
            </a:rPr>
            <a:t>ولی</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89324" custScaleY="167511"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89324" custScaleY="167511"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60198" custScaleY="60198">
        <dgm:presLayoutVars>
          <dgm:bulletEnabled val="1"/>
        </dgm:presLayoutVars>
      </dgm:prSet>
      <dgm:spPr/>
      <dgm:t>
        <a:bodyPr/>
        <a:lstStyle/>
        <a:p>
          <a:endParaRPr lang="en-US"/>
        </a:p>
      </dgm:t>
    </dgm:pt>
  </dgm:ptLst>
  <dgm:cxnLst>
    <dgm:cxn modelId="{10E98474-2075-4137-8100-ED8C270C0F2F}" srcId="{97A4B665-BD08-4FB8-BC7A-7B81400BC62B}" destId="{DFDA2E2A-9A76-49DF-ADC7-FAF0037E26B0}" srcOrd="1" destOrd="0" parTransId="{3B309884-0899-4483-BC40-E348B380DAF7}" sibTransId="{F8EB04DC-9578-44B3-87B3-4DB43E013E6A}"/>
    <dgm:cxn modelId="{3D9CD151-91C4-40DE-A0BC-424F16661C6F}" srcId="{97A4B665-BD08-4FB8-BC7A-7B81400BC62B}" destId="{414EABD1-7AF3-42F4-B2EC-5846D9C347F0}" srcOrd="0" destOrd="0" parTransId="{74FD5487-3EA3-4CDF-ABB9-A2BA66C2AFC1}" sibTransId="{D125CA89-4170-4ABA-97B4-5D2EC1FD55E3}"/>
    <dgm:cxn modelId="{A85C4C6F-793E-4DE6-A7A8-0C8FC31F49F8}" type="presOf" srcId="{97A4B665-BD08-4FB8-BC7A-7B81400BC62B}" destId="{0AD92433-3A2A-4356-96BE-5B2EAE1B84F3}" srcOrd="0" destOrd="0" presId="urn:microsoft.com/office/officeart/2005/8/layout/equation1"/>
    <dgm:cxn modelId="{C3A4A0A8-FB37-4CA7-86E2-BC7A2FAFF616}" srcId="{97A4B665-BD08-4FB8-BC7A-7B81400BC62B}" destId="{19F1330F-B28A-44F7-A17A-CB275D7E6825}" srcOrd="2" destOrd="0" parTransId="{694ED798-01F7-4366-BC07-1B3F24F8F3C4}" sibTransId="{68FFA542-B403-43A4-AC3F-3394A505000B}"/>
    <dgm:cxn modelId="{CD87033C-3932-4ADE-B7C5-A19BCFC0F24E}" type="presOf" srcId="{D125CA89-4170-4ABA-97B4-5D2EC1FD55E3}" destId="{DF89BC0F-0018-48F2-AAF0-ACA8F32EFC32}" srcOrd="0" destOrd="0" presId="urn:microsoft.com/office/officeart/2005/8/layout/equation1"/>
    <dgm:cxn modelId="{E30F2390-BF8B-4108-9C12-1DAE56620DB7}" type="presOf" srcId="{F8EB04DC-9578-44B3-87B3-4DB43E013E6A}" destId="{350CE109-14D8-4FC6-B857-BD2E285B8386}" srcOrd="0" destOrd="0" presId="urn:microsoft.com/office/officeart/2005/8/layout/equation1"/>
    <dgm:cxn modelId="{DFCB1468-4099-4CB2-8D3A-E8267F9B45F4}" type="presOf" srcId="{19F1330F-B28A-44F7-A17A-CB275D7E6825}" destId="{5F95A504-0711-4FE3-B35A-7E0A99F797F1}" srcOrd="0" destOrd="0" presId="urn:microsoft.com/office/officeart/2005/8/layout/equation1"/>
    <dgm:cxn modelId="{B7D883A9-1CE8-40DA-911C-5E08E2606FA8}" type="presOf" srcId="{DFDA2E2A-9A76-49DF-ADC7-FAF0037E26B0}" destId="{D93A9E7E-E625-4E51-93E2-7A6F820BC0AD}" srcOrd="0" destOrd="0" presId="urn:microsoft.com/office/officeart/2005/8/layout/equation1"/>
    <dgm:cxn modelId="{3A5F55A7-40F9-495E-850A-B7279D1461C5}" type="presOf" srcId="{414EABD1-7AF3-42F4-B2EC-5846D9C347F0}" destId="{9B3308A7-6757-4A66-9E73-B8D51EFFEE46}" srcOrd="0" destOrd="0" presId="urn:microsoft.com/office/officeart/2005/8/layout/equation1"/>
    <dgm:cxn modelId="{F0D943B9-5E34-442F-BC34-83A74ECCFEED}" type="presParOf" srcId="{0AD92433-3A2A-4356-96BE-5B2EAE1B84F3}" destId="{9B3308A7-6757-4A66-9E73-B8D51EFFEE46}" srcOrd="0" destOrd="0" presId="urn:microsoft.com/office/officeart/2005/8/layout/equation1"/>
    <dgm:cxn modelId="{A4201330-B647-4DE1-9D96-6701F6C95E06}" type="presParOf" srcId="{0AD92433-3A2A-4356-96BE-5B2EAE1B84F3}" destId="{0B5568DB-C109-497A-AC98-782CD35F5E70}" srcOrd="1" destOrd="0" presId="urn:microsoft.com/office/officeart/2005/8/layout/equation1"/>
    <dgm:cxn modelId="{80E81D5F-9F06-4474-9F7A-F270FA4B3496}" type="presParOf" srcId="{0AD92433-3A2A-4356-96BE-5B2EAE1B84F3}" destId="{DF89BC0F-0018-48F2-AAF0-ACA8F32EFC32}" srcOrd="2" destOrd="0" presId="urn:microsoft.com/office/officeart/2005/8/layout/equation1"/>
    <dgm:cxn modelId="{0EE2A768-EA10-4D6D-BA75-5E6D6F47B5EF}" type="presParOf" srcId="{0AD92433-3A2A-4356-96BE-5B2EAE1B84F3}" destId="{5F1EC9AD-365C-4550-BEEC-17EF2DFBE97C}" srcOrd="3" destOrd="0" presId="urn:microsoft.com/office/officeart/2005/8/layout/equation1"/>
    <dgm:cxn modelId="{A03770E2-BDD8-4B99-85DF-6B4C5EFD79EC}" type="presParOf" srcId="{0AD92433-3A2A-4356-96BE-5B2EAE1B84F3}" destId="{D93A9E7E-E625-4E51-93E2-7A6F820BC0AD}" srcOrd="4" destOrd="0" presId="urn:microsoft.com/office/officeart/2005/8/layout/equation1"/>
    <dgm:cxn modelId="{2E8CEB2C-F2F7-4869-9B77-CC08EF0E5A3D}" type="presParOf" srcId="{0AD92433-3A2A-4356-96BE-5B2EAE1B84F3}" destId="{33448EA1-0B69-4517-9A0A-3E46F607B7CC}" srcOrd="5" destOrd="0" presId="urn:microsoft.com/office/officeart/2005/8/layout/equation1"/>
    <dgm:cxn modelId="{FB1043B6-636A-4764-B74D-C7063A547311}" type="presParOf" srcId="{0AD92433-3A2A-4356-96BE-5B2EAE1B84F3}" destId="{350CE109-14D8-4FC6-B857-BD2E285B8386}" srcOrd="6" destOrd="0" presId="urn:microsoft.com/office/officeart/2005/8/layout/equation1"/>
    <dgm:cxn modelId="{91026B9F-8F06-475A-8461-4015165CB4C3}" type="presParOf" srcId="{0AD92433-3A2A-4356-96BE-5B2EAE1B84F3}" destId="{509842F8-1738-4231-A096-ECB42FC950F5}" srcOrd="7" destOrd="0" presId="urn:microsoft.com/office/officeart/2005/8/layout/equation1"/>
    <dgm:cxn modelId="{0CC3C529-2134-4E81-A21C-D00F1AB635BD}"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7A4B665-BD08-4FB8-BC7A-7B81400BC62B}" type="doc">
      <dgm:prSet loTypeId="urn:microsoft.com/office/officeart/2005/8/layout/equation1" loCatId="process" qsTypeId="urn:microsoft.com/office/officeart/2005/8/quickstyle/3d1" qsCatId="3D" csTypeId="urn:microsoft.com/office/officeart/2005/8/colors/accent4_2" csCatId="accent4" phldr="1"/>
      <dgm:spPr/>
    </dgm:pt>
    <dgm:pt modelId="{414EABD1-7AF3-42F4-B2EC-5846D9C347F0}">
      <dgm:prSet phldrT="[Text]" custT="1"/>
      <dgm:spPr/>
      <dgm:t>
        <a:bodyPr/>
        <a:lstStyle/>
        <a:p>
          <a:pPr algn="ctr" rtl="1">
            <a:spcBef>
              <a:spcPts val="0"/>
            </a:spcBef>
            <a:spcAft>
              <a:spcPts val="0"/>
            </a:spcAft>
          </a:pPr>
          <a:r>
            <a:rPr lang="fa-IR" sz="2000" dirty="0" smtClean="0">
              <a:cs typeface="B Nazanin" panose="00000400000000000000" pitchFamily="2" charset="-78"/>
            </a:rPr>
            <a:t>گرفتگي همراه با ناراحتی را گويند.</a:t>
          </a:r>
          <a:endParaRPr lang="en-US" sz="2000" dirty="0">
            <a:cs typeface="B Nazanin" panose="00000400000000000000" pitchFamily="2" charset="-78"/>
          </a:endParaRPr>
        </a:p>
      </dgm:t>
    </dgm:pt>
    <dgm:pt modelId="{74FD5487-3EA3-4CDF-ABB9-A2BA66C2AFC1}" type="parTrans" cxnId="{3D9CD151-91C4-40DE-A0BC-424F16661C6F}">
      <dgm:prSet/>
      <dgm:spPr/>
      <dgm:t>
        <a:bodyPr/>
        <a:lstStyle/>
        <a:p>
          <a:pPr algn="ctr" rtl="1">
            <a:spcBef>
              <a:spcPts val="0"/>
            </a:spcBef>
            <a:spcAft>
              <a:spcPts val="0"/>
            </a:spcAft>
          </a:pPr>
          <a:endParaRPr lang="en-US" sz="1600">
            <a:cs typeface="B Nazanin" panose="00000400000000000000" pitchFamily="2" charset="-78"/>
          </a:endParaRPr>
        </a:p>
      </dgm:t>
    </dgm:pt>
    <dgm:pt modelId="{D125CA89-4170-4ABA-97B4-5D2EC1FD55E3}" type="sibTrans" cxnId="{3D9CD151-91C4-40DE-A0BC-424F16661C6F}">
      <dgm:prSet custT="1"/>
      <dgm:spPr/>
      <dgm:t>
        <a:bodyPr/>
        <a:lstStyle/>
        <a:p>
          <a:pPr algn="ctr" rtl="1">
            <a:spcBef>
              <a:spcPts val="0"/>
            </a:spcBef>
            <a:spcAft>
              <a:spcPts val="0"/>
            </a:spcAft>
          </a:pPr>
          <a:endParaRPr lang="en-US" sz="1600">
            <a:cs typeface="B Nazanin" panose="00000400000000000000" pitchFamily="2" charset="-78"/>
          </a:endParaRPr>
        </a:p>
      </dgm:t>
    </dgm:pt>
    <dgm:pt modelId="{DFDA2E2A-9A76-49DF-ADC7-FAF0037E26B0}">
      <dgm:prSet phldrT="[Text]" custT="1"/>
      <dgm:spPr/>
      <dgm:t>
        <a:bodyPr/>
        <a:lstStyle/>
        <a:p>
          <a:pPr algn="ctr" rtl="1">
            <a:spcBef>
              <a:spcPts val="0"/>
            </a:spcBef>
            <a:spcAft>
              <a:spcPts val="0"/>
            </a:spcAft>
          </a:pPr>
          <a:r>
            <a:rPr lang="fa-IR" sz="2000" dirty="0" smtClean="0">
              <a:cs typeface="B Nazanin" panose="00000400000000000000" pitchFamily="2" charset="-78"/>
            </a:rPr>
            <a:t>هو انقباض مع حزن</a:t>
          </a:r>
          <a:endParaRPr lang="en-US" sz="2000" dirty="0">
            <a:cs typeface="B Nazanin" panose="00000400000000000000" pitchFamily="2" charset="-78"/>
          </a:endParaRPr>
        </a:p>
      </dgm:t>
    </dgm:pt>
    <dgm:pt modelId="{3B309884-0899-4483-BC40-E348B380DAF7}" type="parTrans" cxnId="{10E98474-2075-4137-8100-ED8C270C0F2F}">
      <dgm:prSet/>
      <dgm:spPr/>
      <dgm:t>
        <a:bodyPr/>
        <a:lstStyle/>
        <a:p>
          <a:pPr algn="ctr" rtl="1">
            <a:spcBef>
              <a:spcPts val="0"/>
            </a:spcBef>
            <a:spcAft>
              <a:spcPts val="0"/>
            </a:spcAft>
          </a:pPr>
          <a:endParaRPr lang="en-US" sz="1600">
            <a:cs typeface="B Nazanin" panose="00000400000000000000" pitchFamily="2" charset="-78"/>
          </a:endParaRPr>
        </a:p>
      </dgm:t>
    </dgm:pt>
    <dgm:pt modelId="{F8EB04DC-9578-44B3-87B3-4DB43E013E6A}" type="sibTrans" cxnId="{10E98474-2075-4137-8100-ED8C270C0F2F}">
      <dgm:prSet custT="1"/>
      <dgm:spPr/>
      <dgm:t>
        <a:bodyPr/>
        <a:lstStyle/>
        <a:p>
          <a:pPr algn="ctr" rtl="1">
            <a:spcBef>
              <a:spcPts val="0"/>
            </a:spcBef>
            <a:spcAft>
              <a:spcPts val="0"/>
            </a:spcAft>
          </a:pPr>
          <a:endParaRPr lang="en-US" sz="1600">
            <a:cs typeface="B Nazanin" panose="00000400000000000000" pitchFamily="2" charset="-78"/>
          </a:endParaRPr>
        </a:p>
      </dgm:t>
    </dgm:pt>
    <dgm:pt modelId="{19F1330F-B28A-44F7-A17A-CB275D7E6825}">
      <dgm:prSet phldrT="[Text]" custT="1"/>
      <dgm:spPr/>
      <dgm:t>
        <a:bodyPr/>
        <a:lstStyle/>
        <a:p>
          <a:pPr rtl="1"/>
          <a:r>
            <a:rPr lang="fa-IR" sz="2400" b="1" dirty="0" smtClean="0">
              <a:cs typeface="B Nazanin" panose="00000400000000000000" pitchFamily="2" charset="-78"/>
            </a:rPr>
            <a:t>عبس</a:t>
          </a:r>
          <a:endParaRPr lang="en-US" sz="2400" b="1" dirty="0" smtClean="0">
            <a:cs typeface="B Nazanin" panose="00000400000000000000" pitchFamily="2" charset="-78"/>
          </a:endParaRPr>
        </a:p>
      </dgm:t>
    </dgm:pt>
    <dgm:pt modelId="{694ED798-01F7-4366-BC07-1B3F24F8F3C4}" type="par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68FFA542-B403-43A4-AC3F-3394A505000B}" type="sibTrans" cxnId="{C3A4A0A8-FB37-4CA7-86E2-BC7A2FAFF616}">
      <dgm:prSet/>
      <dgm:spPr/>
      <dgm:t>
        <a:bodyPr/>
        <a:lstStyle/>
        <a:p>
          <a:pPr algn="ctr" rtl="1">
            <a:spcBef>
              <a:spcPts val="0"/>
            </a:spcBef>
            <a:spcAft>
              <a:spcPts val="0"/>
            </a:spcAft>
          </a:pPr>
          <a:endParaRPr lang="en-US" sz="1600">
            <a:cs typeface="B Nazanin" panose="00000400000000000000" pitchFamily="2" charset="-78"/>
          </a:endParaRPr>
        </a:p>
      </dgm:t>
    </dgm:pt>
    <dgm:pt modelId="{0AD92433-3A2A-4356-96BE-5B2EAE1B84F3}" type="pres">
      <dgm:prSet presAssocID="{97A4B665-BD08-4FB8-BC7A-7B81400BC62B}" presName="linearFlow" presStyleCnt="0">
        <dgm:presLayoutVars>
          <dgm:dir/>
          <dgm:resizeHandles val="exact"/>
        </dgm:presLayoutVars>
      </dgm:prSet>
      <dgm:spPr/>
    </dgm:pt>
    <dgm:pt modelId="{9B3308A7-6757-4A66-9E73-B8D51EFFEE46}" type="pres">
      <dgm:prSet presAssocID="{414EABD1-7AF3-42F4-B2EC-5846D9C347F0}" presName="node" presStyleLbl="node1" presStyleIdx="0" presStyleCnt="3" custScaleX="153997" custScaleY="39981" custLinFactX="68" custLinFactNeighborX="100000">
        <dgm:presLayoutVars>
          <dgm:bulletEnabled val="1"/>
        </dgm:presLayoutVars>
      </dgm:prSet>
      <dgm:spPr>
        <a:prstGeom prst="roundRect">
          <a:avLst/>
        </a:prstGeom>
      </dgm:spPr>
      <dgm:t>
        <a:bodyPr/>
        <a:lstStyle/>
        <a:p>
          <a:endParaRPr lang="en-US"/>
        </a:p>
      </dgm:t>
    </dgm:pt>
    <dgm:pt modelId="{0B5568DB-C109-497A-AC98-782CD35F5E70}" type="pres">
      <dgm:prSet presAssocID="{D125CA89-4170-4ABA-97B4-5D2EC1FD55E3}" presName="spacerL" presStyleCnt="0"/>
      <dgm:spPr/>
    </dgm:pt>
    <dgm:pt modelId="{DF89BC0F-0018-48F2-AAF0-ACA8F32EFC32}" type="pres">
      <dgm:prSet presAssocID="{D125CA89-4170-4ABA-97B4-5D2EC1FD55E3}" presName="sibTrans" presStyleLbl="sibTrans2D1" presStyleIdx="0" presStyleCnt="2" custScaleX="37539" custScaleY="48277" custLinFactNeighborX="50128"/>
      <dgm:spPr>
        <a:prstGeom prst="leftArrow">
          <a:avLst/>
        </a:prstGeom>
      </dgm:spPr>
      <dgm:t>
        <a:bodyPr/>
        <a:lstStyle/>
        <a:p>
          <a:endParaRPr lang="en-US"/>
        </a:p>
      </dgm:t>
    </dgm:pt>
    <dgm:pt modelId="{5F1EC9AD-365C-4550-BEEC-17EF2DFBE97C}" type="pres">
      <dgm:prSet presAssocID="{D125CA89-4170-4ABA-97B4-5D2EC1FD55E3}" presName="spacerR" presStyleCnt="0"/>
      <dgm:spPr/>
    </dgm:pt>
    <dgm:pt modelId="{D93A9E7E-E625-4E51-93E2-7A6F820BC0AD}" type="pres">
      <dgm:prSet presAssocID="{DFDA2E2A-9A76-49DF-ADC7-FAF0037E26B0}" presName="node" presStyleLbl="node1" presStyleIdx="1" presStyleCnt="3" custScaleX="153997" custScaleY="39981" custLinFactNeighborX="27022">
        <dgm:presLayoutVars>
          <dgm:bulletEnabled val="1"/>
        </dgm:presLayoutVars>
      </dgm:prSet>
      <dgm:spPr>
        <a:prstGeom prst="roundRect">
          <a:avLst/>
        </a:prstGeom>
      </dgm:spPr>
      <dgm:t>
        <a:bodyPr/>
        <a:lstStyle/>
        <a:p>
          <a:endParaRPr lang="en-US"/>
        </a:p>
      </dgm:t>
    </dgm:pt>
    <dgm:pt modelId="{33448EA1-0B69-4517-9A0A-3E46F607B7CC}" type="pres">
      <dgm:prSet presAssocID="{F8EB04DC-9578-44B3-87B3-4DB43E013E6A}" presName="spacerL" presStyleCnt="0"/>
      <dgm:spPr/>
    </dgm:pt>
    <dgm:pt modelId="{350CE109-14D8-4FC6-B857-BD2E285B8386}" type="pres">
      <dgm:prSet presAssocID="{F8EB04DC-9578-44B3-87B3-4DB43E013E6A}" presName="sibTrans" presStyleLbl="sibTrans2D1" presStyleIdx="1" presStyleCnt="2" custScaleX="17222" custScaleY="34483"/>
      <dgm:spPr/>
      <dgm:t>
        <a:bodyPr/>
        <a:lstStyle/>
        <a:p>
          <a:endParaRPr lang="en-US"/>
        </a:p>
      </dgm:t>
    </dgm:pt>
    <dgm:pt modelId="{509842F8-1738-4231-A096-ECB42FC950F5}" type="pres">
      <dgm:prSet presAssocID="{F8EB04DC-9578-44B3-87B3-4DB43E013E6A}" presName="spacerR" presStyleCnt="0"/>
      <dgm:spPr/>
    </dgm:pt>
    <dgm:pt modelId="{5F95A504-0711-4FE3-B35A-7E0A99F797F1}" type="pres">
      <dgm:prSet presAssocID="{19F1330F-B28A-44F7-A17A-CB275D7E6825}" presName="node" presStyleLbl="node1" presStyleIdx="2" presStyleCnt="3" custScaleX="51646" custScaleY="51646">
        <dgm:presLayoutVars>
          <dgm:bulletEnabled val="1"/>
        </dgm:presLayoutVars>
      </dgm:prSet>
      <dgm:spPr/>
      <dgm:t>
        <a:bodyPr/>
        <a:lstStyle/>
        <a:p>
          <a:endParaRPr lang="en-US"/>
        </a:p>
      </dgm:t>
    </dgm:pt>
  </dgm:ptLst>
  <dgm:cxnLst>
    <dgm:cxn modelId="{46E94315-CF58-42C0-8407-CF514B4A0956}" type="presOf" srcId="{414EABD1-7AF3-42F4-B2EC-5846D9C347F0}" destId="{9B3308A7-6757-4A66-9E73-B8D51EFFEE46}" srcOrd="0" destOrd="0" presId="urn:microsoft.com/office/officeart/2005/8/layout/equation1"/>
    <dgm:cxn modelId="{DEFB6A7D-E1BF-42C1-9723-EC794B252A88}" type="presOf" srcId="{DFDA2E2A-9A76-49DF-ADC7-FAF0037E26B0}" destId="{D93A9E7E-E625-4E51-93E2-7A6F820BC0AD}" srcOrd="0" destOrd="0" presId="urn:microsoft.com/office/officeart/2005/8/layout/equation1"/>
    <dgm:cxn modelId="{065C13EF-3EDD-454C-9AF5-5F78601302B1}" type="presOf" srcId="{19F1330F-B28A-44F7-A17A-CB275D7E6825}" destId="{5F95A504-0711-4FE3-B35A-7E0A99F797F1}" srcOrd="0" destOrd="0" presId="urn:microsoft.com/office/officeart/2005/8/layout/equation1"/>
    <dgm:cxn modelId="{4DCFB649-DE5A-41F4-B9C6-2F066B39C25A}" type="presOf" srcId="{F8EB04DC-9578-44B3-87B3-4DB43E013E6A}" destId="{350CE109-14D8-4FC6-B857-BD2E285B8386}" srcOrd="0" destOrd="0" presId="urn:microsoft.com/office/officeart/2005/8/layout/equation1"/>
    <dgm:cxn modelId="{10E98474-2075-4137-8100-ED8C270C0F2F}" srcId="{97A4B665-BD08-4FB8-BC7A-7B81400BC62B}" destId="{DFDA2E2A-9A76-49DF-ADC7-FAF0037E26B0}" srcOrd="1" destOrd="0" parTransId="{3B309884-0899-4483-BC40-E348B380DAF7}" sibTransId="{F8EB04DC-9578-44B3-87B3-4DB43E013E6A}"/>
    <dgm:cxn modelId="{3D9CD151-91C4-40DE-A0BC-424F16661C6F}" srcId="{97A4B665-BD08-4FB8-BC7A-7B81400BC62B}" destId="{414EABD1-7AF3-42F4-B2EC-5846D9C347F0}" srcOrd="0" destOrd="0" parTransId="{74FD5487-3EA3-4CDF-ABB9-A2BA66C2AFC1}" sibTransId="{D125CA89-4170-4ABA-97B4-5D2EC1FD55E3}"/>
    <dgm:cxn modelId="{C3A4A0A8-FB37-4CA7-86E2-BC7A2FAFF616}" srcId="{97A4B665-BD08-4FB8-BC7A-7B81400BC62B}" destId="{19F1330F-B28A-44F7-A17A-CB275D7E6825}" srcOrd="2" destOrd="0" parTransId="{694ED798-01F7-4366-BC07-1B3F24F8F3C4}" sibTransId="{68FFA542-B403-43A4-AC3F-3394A505000B}"/>
    <dgm:cxn modelId="{FA3A1FAF-48A4-4408-9AD2-7F487B0F3778}" type="presOf" srcId="{D125CA89-4170-4ABA-97B4-5D2EC1FD55E3}" destId="{DF89BC0F-0018-48F2-AAF0-ACA8F32EFC32}" srcOrd="0" destOrd="0" presId="urn:microsoft.com/office/officeart/2005/8/layout/equation1"/>
    <dgm:cxn modelId="{F9A0B4F0-4200-4E46-8F7A-18C16CF053D6}" type="presOf" srcId="{97A4B665-BD08-4FB8-BC7A-7B81400BC62B}" destId="{0AD92433-3A2A-4356-96BE-5B2EAE1B84F3}" srcOrd="0" destOrd="0" presId="urn:microsoft.com/office/officeart/2005/8/layout/equation1"/>
    <dgm:cxn modelId="{C6D0C76C-D75A-4B01-AB32-D65A0FEBD4D8}" type="presParOf" srcId="{0AD92433-3A2A-4356-96BE-5B2EAE1B84F3}" destId="{9B3308A7-6757-4A66-9E73-B8D51EFFEE46}" srcOrd="0" destOrd="0" presId="urn:microsoft.com/office/officeart/2005/8/layout/equation1"/>
    <dgm:cxn modelId="{087B0D0C-9585-4E38-B230-6EAD75A3876D}" type="presParOf" srcId="{0AD92433-3A2A-4356-96BE-5B2EAE1B84F3}" destId="{0B5568DB-C109-497A-AC98-782CD35F5E70}" srcOrd="1" destOrd="0" presId="urn:microsoft.com/office/officeart/2005/8/layout/equation1"/>
    <dgm:cxn modelId="{6044B59C-D97D-49C3-B12F-55651F0EA9B4}" type="presParOf" srcId="{0AD92433-3A2A-4356-96BE-5B2EAE1B84F3}" destId="{DF89BC0F-0018-48F2-AAF0-ACA8F32EFC32}" srcOrd="2" destOrd="0" presId="urn:microsoft.com/office/officeart/2005/8/layout/equation1"/>
    <dgm:cxn modelId="{1249378D-1408-45E7-BC72-4F7EC2F96033}" type="presParOf" srcId="{0AD92433-3A2A-4356-96BE-5B2EAE1B84F3}" destId="{5F1EC9AD-365C-4550-BEEC-17EF2DFBE97C}" srcOrd="3" destOrd="0" presId="urn:microsoft.com/office/officeart/2005/8/layout/equation1"/>
    <dgm:cxn modelId="{DB9B4478-159C-496B-BC05-EDBBFF0353F9}" type="presParOf" srcId="{0AD92433-3A2A-4356-96BE-5B2EAE1B84F3}" destId="{D93A9E7E-E625-4E51-93E2-7A6F820BC0AD}" srcOrd="4" destOrd="0" presId="urn:microsoft.com/office/officeart/2005/8/layout/equation1"/>
    <dgm:cxn modelId="{02D3212D-CC65-4FB9-9774-F464FDD903F5}" type="presParOf" srcId="{0AD92433-3A2A-4356-96BE-5B2EAE1B84F3}" destId="{33448EA1-0B69-4517-9A0A-3E46F607B7CC}" srcOrd="5" destOrd="0" presId="urn:microsoft.com/office/officeart/2005/8/layout/equation1"/>
    <dgm:cxn modelId="{FF79A27F-7EC8-46D5-860C-5CB3CD2F985D}" type="presParOf" srcId="{0AD92433-3A2A-4356-96BE-5B2EAE1B84F3}" destId="{350CE109-14D8-4FC6-B857-BD2E285B8386}" srcOrd="6" destOrd="0" presId="urn:microsoft.com/office/officeart/2005/8/layout/equation1"/>
    <dgm:cxn modelId="{F1733B9E-867A-4C54-B28C-979E32116DE8}" type="presParOf" srcId="{0AD92433-3A2A-4356-96BE-5B2EAE1B84F3}" destId="{509842F8-1738-4231-A096-ECB42FC950F5}" srcOrd="7" destOrd="0" presId="urn:microsoft.com/office/officeart/2005/8/layout/equation1"/>
    <dgm:cxn modelId="{5836033B-9875-4A6F-83E4-6739BF99433C}" type="presParOf" srcId="{0AD92433-3A2A-4356-96BE-5B2EAE1B84F3}" destId="{5F95A504-0711-4FE3-B35A-7E0A99F797F1}" srcOrd="8" destOrd="0" presId="urn:microsoft.com/office/officeart/2005/8/layout/equati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355C8-43F5-47E9-8F0A-84C2DF2909D6}">
      <dsp:nvSpPr>
        <dsp:cNvPr id="0" name=""/>
        <dsp:cNvSpPr/>
      </dsp:nvSpPr>
      <dsp:spPr>
        <a:xfrm>
          <a:off x="7584242" y="2222025"/>
          <a:ext cx="2064829" cy="878350"/>
        </a:xfrm>
        <a:prstGeom prst="ellipse">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fa-IR" sz="2000" b="1" kern="1200" dirty="0" smtClean="0">
              <a:cs typeface="B Nazanin" panose="00000400000000000000" pitchFamily="2" charset="-78"/>
            </a:rPr>
            <a:t>دروس جزوه مقدمات</a:t>
          </a:r>
          <a:endParaRPr lang="en-US" sz="2000" b="1" kern="1200" dirty="0">
            <a:cs typeface="B Nazanin" panose="00000400000000000000" pitchFamily="2" charset="-78"/>
          </a:endParaRPr>
        </a:p>
      </dsp:txBody>
      <dsp:txXfrm>
        <a:off x="7886629" y="2350656"/>
        <a:ext cx="1460055" cy="621088"/>
      </dsp:txXfrm>
    </dsp:sp>
    <dsp:sp modelId="{611CF354-4B46-40C9-BAD9-8137B2859A0A}">
      <dsp:nvSpPr>
        <dsp:cNvPr id="0" name=""/>
        <dsp:cNvSpPr/>
      </dsp:nvSpPr>
      <dsp:spPr>
        <a:xfrm rot="15778669">
          <a:off x="6367414" y="1579601"/>
          <a:ext cx="2168544" cy="10920"/>
        </a:xfrm>
        <a:custGeom>
          <a:avLst/>
          <a:gdLst/>
          <a:ahLst/>
          <a:cxnLst/>
          <a:rect l="0" t="0" r="0" b="0"/>
          <a:pathLst>
            <a:path>
              <a:moveTo>
                <a:pt x="0" y="5460"/>
              </a:moveTo>
              <a:lnTo>
                <a:pt x="2168544" y="546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rtl="1">
            <a:lnSpc>
              <a:spcPct val="90000"/>
            </a:lnSpc>
            <a:spcBef>
              <a:spcPct val="0"/>
            </a:spcBef>
            <a:spcAft>
              <a:spcPct val="35000"/>
            </a:spcAft>
          </a:pPr>
          <a:endParaRPr lang="en-US" sz="700" kern="1200"/>
        </a:p>
      </dsp:txBody>
      <dsp:txXfrm rot="10800000">
        <a:off x="7397472" y="1530847"/>
        <a:ext cx="108427" cy="108427"/>
      </dsp:txXfrm>
    </dsp:sp>
    <dsp:sp modelId="{5758EA79-C14B-4873-B09B-EBB554AE320F}">
      <dsp:nvSpPr>
        <dsp:cNvPr id="0" name=""/>
        <dsp:cNvSpPr/>
      </dsp:nvSpPr>
      <dsp:spPr>
        <a:xfrm>
          <a:off x="5552113" y="143824"/>
          <a:ext cx="1767016" cy="730196"/>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مقدمه و فاتحه</a:t>
          </a:r>
          <a:endParaRPr lang="en-US" sz="1800" b="1" kern="1200" dirty="0">
            <a:cs typeface="B Nazanin" panose="00000400000000000000" pitchFamily="2" charset="-78"/>
          </a:endParaRPr>
        </a:p>
      </dsp:txBody>
      <dsp:txXfrm>
        <a:off x="5810887" y="250759"/>
        <a:ext cx="1249468" cy="516326"/>
      </dsp:txXfrm>
    </dsp:sp>
    <dsp:sp modelId="{14FB95E0-E7E3-4C15-B065-E97A3385AA70}">
      <dsp:nvSpPr>
        <dsp:cNvPr id="0" name=""/>
        <dsp:cNvSpPr/>
      </dsp:nvSpPr>
      <dsp:spPr>
        <a:xfrm rot="15407970">
          <a:off x="6871214" y="2090606"/>
          <a:ext cx="1160943" cy="10920"/>
        </a:xfrm>
        <a:custGeom>
          <a:avLst/>
          <a:gdLst/>
          <a:ahLst/>
          <a:cxnLst/>
          <a:rect l="0" t="0" r="0" b="0"/>
          <a:pathLst>
            <a:path>
              <a:moveTo>
                <a:pt x="0" y="5460"/>
              </a:moveTo>
              <a:lnTo>
                <a:pt x="1160943" y="546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en-US" sz="500" kern="1200">
            <a:cs typeface="B Nazanin" panose="00000400000000000000" pitchFamily="2" charset="-78"/>
          </a:endParaRPr>
        </a:p>
      </dsp:txBody>
      <dsp:txXfrm rot="10800000">
        <a:off x="7422662" y="2067043"/>
        <a:ext cx="58047" cy="58047"/>
      </dsp:txXfrm>
    </dsp:sp>
    <dsp:sp modelId="{AC0E54E4-183B-4818-A4BB-829C503417D7}">
      <dsp:nvSpPr>
        <dsp:cNvPr id="0" name=""/>
        <dsp:cNvSpPr/>
      </dsp:nvSpPr>
      <dsp:spPr>
        <a:xfrm>
          <a:off x="5552113" y="1165834"/>
          <a:ext cx="1767016" cy="730196"/>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b="1" kern="1200" dirty="0" smtClean="0">
              <a:cs typeface="B Nazanin" panose="00000400000000000000" pitchFamily="2" charset="-78"/>
            </a:rPr>
            <a:t>ویژگی ها، روشها و مفهوم تدبر در قرآن</a:t>
          </a:r>
          <a:endParaRPr lang="en-US" sz="1400" b="1" kern="1200" dirty="0">
            <a:cs typeface="B Nazanin" panose="00000400000000000000" pitchFamily="2" charset="-78"/>
          </a:endParaRPr>
        </a:p>
      </dsp:txBody>
      <dsp:txXfrm>
        <a:off x="5810887" y="1272769"/>
        <a:ext cx="1249468" cy="516326"/>
      </dsp:txXfrm>
    </dsp:sp>
    <dsp:sp modelId="{A5F71FE1-0B3B-47F7-902F-0AA72959A479}">
      <dsp:nvSpPr>
        <dsp:cNvPr id="0" name=""/>
        <dsp:cNvSpPr/>
      </dsp:nvSpPr>
      <dsp:spPr>
        <a:xfrm rot="15161056">
          <a:off x="4751063" y="936135"/>
          <a:ext cx="1234628" cy="10920"/>
        </a:xfrm>
        <a:custGeom>
          <a:avLst/>
          <a:gdLst/>
          <a:ahLst/>
          <a:cxnLst/>
          <a:rect l="0" t="0" r="0" b="0"/>
          <a:pathLst>
            <a:path>
              <a:moveTo>
                <a:pt x="0" y="5460"/>
              </a:moveTo>
              <a:lnTo>
                <a:pt x="1234628" y="54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en-US" sz="500" kern="1200"/>
        </a:p>
      </dsp:txBody>
      <dsp:txXfrm rot="10800000">
        <a:off x="5337511" y="910730"/>
        <a:ext cx="61731" cy="61731"/>
      </dsp:txXfrm>
    </dsp:sp>
    <dsp:sp modelId="{7201ADC7-6E39-4466-9392-8BD0EFCCA618}">
      <dsp:nvSpPr>
        <dsp:cNvPr id="0" name=""/>
        <dsp:cNvSpPr/>
      </dsp:nvSpPr>
      <dsp:spPr>
        <a:xfrm>
          <a:off x="2642535" y="0"/>
          <a:ext cx="2542107" cy="704518"/>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ts val="0"/>
            </a:spcAft>
          </a:pPr>
          <a:r>
            <a:rPr lang="fa-IR" sz="1600" b="1" kern="1200" dirty="0" smtClean="0">
              <a:cs typeface="B Nazanin" panose="00000400000000000000" pitchFamily="2" charset="-78"/>
            </a:rPr>
            <a:t>دانستن ويژگي‌هاي قرآن</a:t>
          </a:r>
          <a:endParaRPr lang="en-US" sz="1600" b="1" kern="1200" dirty="0">
            <a:cs typeface="B Nazanin" panose="00000400000000000000" pitchFamily="2" charset="-78"/>
          </a:endParaRPr>
        </a:p>
      </dsp:txBody>
      <dsp:txXfrm>
        <a:off x="3014818" y="103174"/>
        <a:ext cx="1797541" cy="498170"/>
      </dsp:txXfrm>
    </dsp:sp>
    <dsp:sp modelId="{E6D42511-9EFA-4342-B075-E473EE894147}">
      <dsp:nvSpPr>
        <dsp:cNvPr id="0" name=""/>
        <dsp:cNvSpPr/>
      </dsp:nvSpPr>
      <dsp:spPr>
        <a:xfrm rot="13985745">
          <a:off x="5126513" y="1312832"/>
          <a:ext cx="531839" cy="10920"/>
        </a:xfrm>
        <a:custGeom>
          <a:avLst/>
          <a:gdLst/>
          <a:ahLst/>
          <a:cxnLst/>
          <a:rect l="0" t="0" r="0" b="0"/>
          <a:pathLst>
            <a:path>
              <a:moveTo>
                <a:pt x="0" y="5460"/>
              </a:moveTo>
              <a:lnTo>
                <a:pt x="531839" y="54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en-US" sz="500" kern="1200"/>
        </a:p>
      </dsp:txBody>
      <dsp:txXfrm rot="10800000">
        <a:off x="5379137" y="1304997"/>
        <a:ext cx="26591" cy="26591"/>
      </dsp:txXfrm>
    </dsp:sp>
    <dsp:sp modelId="{23C82AA0-84A4-4F83-9B80-D70FB961386B}">
      <dsp:nvSpPr>
        <dsp:cNvPr id="0" name=""/>
        <dsp:cNvSpPr/>
      </dsp:nvSpPr>
      <dsp:spPr>
        <a:xfrm>
          <a:off x="2690647" y="771144"/>
          <a:ext cx="2542107" cy="669017"/>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ts val="0"/>
            </a:spcAft>
          </a:pPr>
          <a:r>
            <a:rPr lang="fa-IR" sz="1600" b="1" kern="1200" dirty="0" smtClean="0">
              <a:cs typeface="B Nazanin" panose="00000400000000000000" pitchFamily="2" charset="-78"/>
            </a:rPr>
            <a:t>برخي از روش‌هاي مطالعه و فهم قرآن</a:t>
          </a:r>
          <a:endParaRPr lang="en-US" sz="1600" b="1" kern="1200" dirty="0">
            <a:cs typeface="B Nazanin" panose="00000400000000000000" pitchFamily="2" charset="-78"/>
          </a:endParaRPr>
        </a:p>
      </dsp:txBody>
      <dsp:txXfrm>
        <a:off x="3062930" y="869119"/>
        <a:ext cx="1797541" cy="473067"/>
      </dsp:txXfrm>
    </dsp:sp>
    <dsp:sp modelId="{BA51B1F2-F17E-4A85-9A3E-D11CF2215BF0}">
      <dsp:nvSpPr>
        <dsp:cNvPr id="0" name=""/>
        <dsp:cNvSpPr/>
      </dsp:nvSpPr>
      <dsp:spPr>
        <a:xfrm rot="7794477">
          <a:off x="5196109" y="1691828"/>
          <a:ext cx="433739" cy="10920"/>
        </a:xfrm>
        <a:custGeom>
          <a:avLst/>
          <a:gdLst/>
          <a:ahLst/>
          <a:cxnLst/>
          <a:rect l="0" t="0" r="0" b="0"/>
          <a:pathLst>
            <a:path>
              <a:moveTo>
                <a:pt x="0" y="5460"/>
              </a:moveTo>
              <a:lnTo>
                <a:pt x="433739" y="54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en-US" sz="500" kern="1200"/>
        </a:p>
      </dsp:txBody>
      <dsp:txXfrm rot="10800000">
        <a:off x="5402135" y="1686445"/>
        <a:ext cx="21686" cy="21686"/>
      </dsp:txXfrm>
    </dsp:sp>
    <dsp:sp modelId="{F78F2878-65D6-425D-B137-517BD3D83430}">
      <dsp:nvSpPr>
        <dsp:cNvPr id="0" name=""/>
        <dsp:cNvSpPr/>
      </dsp:nvSpPr>
      <dsp:spPr>
        <a:xfrm>
          <a:off x="2731737" y="1495039"/>
          <a:ext cx="2542107" cy="737210"/>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ts val="0"/>
            </a:spcAft>
          </a:pPr>
          <a:r>
            <a:rPr lang="fa-IR" sz="1600" b="1" kern="1200" dirty="0" smtClean="0">
              <a:cs typeface="B Nazanin" panose="00000400000000000000" pitchFamily="2" charset="-78"/>
            </a:rPr>
            <a:t>بررسي مفهوم تدبر در قرآن </a:t>
          </a:r>
          <a:r>
            <a:rPr lang="fa-IR" sz="1200" b="1" kern="1200" dirty="0" smtClean="0">
              <a:cs typeface="B Nazanin" panose="00000400000000000000" pitchFamily="2" charset="-78"/>
            </a:rPr>
            <a:t>و معرفي روش‌هاي آن</a:t>
          </a:r>
          <a:endParaRPr lang="en-US" sz="1200" b="1" kern="1200" dirty="0">
            <a:cs typeface="B Nazanin" panose="00000400000000000000" pitchFamily="2" charset="-78"/>
          </a:endParaRPr>
        </a:p>
      </dsp:txBody>
      <dsp:txXfrm>
        <a:off x="3104020" y="1603001"/>
        <a:ext cx="1797541" cy="521286"/>
      </dsp:txXfrm>
    </dsp:sp>
    <dsp:sp modelId="{6D649CE5-15B9-468F-BBC6-4D4815674C79}">
      <dsp:nvSpPr>
        <dsp:cNvPr id="0" name=""/>
        <dsp:cNvSpPr/>
      </dsp:nvSpPr>
      <dsp:spPr>
        <a:xfrm rot="5988709">
          <a:off x="6870991" y="3256227"/>
          <a:ext cx="1218801" cy="10920"/>
        </a:xfrm>
        <a:custGeom>
          <a:avLst/>
          <a:gdLst/>
          <a:ahLst/>
          <a:cxnLst/>
          <a:rect l="0" t="0" r="0" b="0"/>
          <a:pathLst>
            <a:path>
              <a:moveTo>
                <a:pt x="0" y="5460"/>
              </a:moveTo>
              <a:lnTo>
                <a:pt x="1218801" y="546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en-US" sz="500" kern="1200">
            <a:cs typeface="B Nazanin" panose="00000400000000000000" pitchFamily="2" charset="-78"/>
          </a:endParaRPr>
        </a:p>
      </dsp:txBody>
      <dsp:txXfrm rot="10800000">
        <a:off x="7449922" y="3231217"/>
        <a:ext cx="60940" cy="60940"/>
      </dsp:txXfrm>
    </dsp:sp>
    <dsp:sp modelId="{B0E18572-BF35-4E7E-95A8-A6E9FC950190}">
      <dsp:nvSpPr>
        <dsp:cNvPr id="0" name=""/>
        <dsp:cNvSpPr/>
      </dsp:nvSpPr>
      <dsp:spPr>
        <a:xfrm>
          <a:off x="5609526" y="3497076"/>
          <a:ext cx="1767016" cy="730196"/>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ts val="0"/>
            </a:spcAft>
          </a:pPr>
          <a:r>
            <a:rPr lang="fa-IR" sz="1800" b="1" kern="1200" dirty="0" smtClean="0">
              <a:cs typeface="B Nazanin" panose="00000400000000000000" pitchFamily="2" charset="-78"/>
            </a:rPr>
            <a:t>تدبر در </a:t>
          </a:r>
        </a:p>
        <a:p>
          <a:pPr lvl="0" algn="ctr" defTabSz="800100" rtl="1">
            <a:lnSpc>
              <a:spcPct val="90000"/>
            </a:lnSpc>
            <a:spcBef>
              <a:spcPct val="0"/>
            </a:spcBef>
            <a:spcAft>
              <a:spcPts val="0"/>
            </a:spcAft>
          </a:pPr>
          <a:r>
            <a:rPr lang="fa-IR" sz="1800" b="1" kern="1200" dirty="0" smtClean="0">
              <a:cs typeface="B Nazanin" panose="00000400000000000000" pitchFamily="2" charset="-78"/>
            </a:rPr>
            <a:t>سور مبارکه</a:t>
          </a:r>
          <a:endParaRPr lang="en-US" sz="1800" b="1" kern="1200" dirty="0">
            <a:cs typeface="B Nazanin" panose="00000400000000000000" pitchFamily="2" charset="-78"/>
          </a:endParaRPr>
        </a:p>
      </dsp:txBody>
      <dsp:txXfrm>
        <a:off x="5868300" y="3604011"/>
        <a:ext cx="1249468" cy="516326"/>
      </dsp:txXfrm>
    </dsp:sp>
    <dsp:sp modelId="{C2A22435-369D-4D1C-B97B-AFFADBC6D259}">
      <dsp:nvSpPr>
        <dsp:cNvPr id="0" name=""/>
        <dsp:cNvSpPr/>
      </dsp:nvSpPr>
      <dsp:spPr>
        <a:xfrm rot="14537936">
          <a:off x="4508469" y="3191216"/>
          <a:ext cx="1503294" cy="10920"/>
        </a:xfrm>
        <a:custGeom>
          <a:avLst/>
          <a:gdLst/>
          <a:ahLst/>
          <a:cxnLst/>
          <a:rect l="0" t="0" r="0" b="0"/>
          <a:pathLst>
            <a:path>
              <a:moveTo>
                <a:pt x="0" y="5460"/>
              </a:moveTo>
              <a:lnTo>
                <a:pt x="1503294" y="54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en-US" sz="500" kern="1200">
            <a:cs typeface="B Nazanin" panose="00000400000000000000" pitchFamily="2" charset="-78"/>
          </a:endParaRPr>
        </a:p>
      </dsp:txBody>
      <dsp:txXfrm rot="10800000">
        <a:off x="5222534" y="3159094"/>
        <a:ext cx="75164" cy="75164"/>
      </dsp:txXfrm>
    </dsp:sp>
    <dsp:sp modelId="{662ACB71-A745-48F1-9876-6A8A770E26B8}">
      <dsp:nvSpPr>
        <dsp:cNvPr id="0" name=""/>
        <dsp:cNvSpPr/>
      </dsp:nvSpPr>
      <dsp:spPr>
        <a:xfrm>
          <a:off x="3092888" y="2348522"/>
          <a:ext cx="1817817" cy="365315"/>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فلق</a:t>
          </a:r>
          <a:endParaRPr lang="en-US" sz="1800" b="1" kern="1200" dirty="0">
            <a:cs typeface="B Nazanin" panose="00000400000000000000" pitchFamily="2" charset="-78"/>
          </a:endParaRPr>
        </a:p>
      </dsp:txBody>
      <dsp:txXfrm>
        <a:off x="3359101" y="2402021"/>
        <a:ext cx="1285391" cy="258317"/>
      </dsp:txXfrm>
    </dsp:sp>
    <dsp:sp modelId="{643DC9A8-8380-4ABC-AEF2-113DF4EC2C7C}">
      <dsp:nvSpPr>
        <dsp:cNvPr id="0" name=""/>
        <dsp:cNvSpPr/>
      </dsp:nvSpPr>
      <dsp:spPr>
        <a:xfrm rot="10789399">
          <a:off x="2463813" y="2526689"/>
          <a:ext cx="629076" cy="10920"/>
        </a:xfrm>
        <a:custGeom>
          <a:avLst/>
          <a:gdLst/>
          <a:ahLst/>
          <a:cxnLst/>
          <a:rect l="0" t="0" r="0" b="0"/>
          <a:pathLst>
            <a:path>
              <a:moveTo>
                <a:pt x="0" y="5460"/>
              </a:moveTo>
              <a:lnTo>
                <a:pt x="629076" y="546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62625" y="2516423"/>
        <a:ext cx="31453" cy="31453"/>
      </dsp:txXfrm>
    </dsp:sp>
    <dsp:sp modelId="{339CB54F-A06A-46FF-B7C7-28AB3E50218C}">
      <dsp:nvSpPr>
        <dsp:cNvPr id="0" name=""/>
        <dsp:cNvSpPr/>
      </dsp:nvSpPr>
      <dsp:spPr>
        <a:xfrm>
          <a:off x="603467" y="2376266"/>
          <a:ext cx="1860347" cy="313707"/>
        </a:xfrm>
        <a:prstGeom prst="round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smtClean="0">
              <a:cs typeface="B Nazanin" panose="00000400000000000000" pitchFamily="2" charset="-78"/>
            </a:rPr>
            <a:t>ایمان به غیب</a:t>
          </a:r>
          <a:endParaRPr lang="en-US" sz="1800" b="1" kern="1200" dirty="0">
            <a:cs typeface="B Nazanin" panose="00000400000000000000" pitchFamily="2" charset="-78"/>
          </a:endParaRPr>
        </a:p>
      </dsp:txBody>
      <dsp:txXfrm>
        <a:off x="618781" y="2391580"/>
        <a:ext cx="1829719" cy="283079"/>
      </dsp:txXfrm>
    </dsp:sp>
    <dsp:sp modelId="{1170EBC6-AC05-49DA-BE91-1131672F3950}">
      <dsp:nvSpPr>
        <dsp:cNvPr id="0" name=""/>
        <dsp:cNvSpPr/>
      </dsp:nvSpPr>
      <dsp:spPr>
        <a:xfrm rot="14027192">
          <a:off x="4711541" y="3401273"/>
          <a:ext cx="1128975" cy="10920"/>
        </a:xfrm>
        <a:custGeom>
          <a:avLst/>
          <a:gdLst/>
          <a:ahLst/>
          <a:cxnLst/>
          <a:rect l="0" t="0" r="0" b="0"/>
          <a:pathLst>
            <a:path>
              <a:moveTo>
                <a:pt x="0" y="5460"/>
              </a:moveTo>
              <a:lnTo>
                <a:pt x="1128975" y="54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en-US" sz="500" kern="1200"/>
        </a:p>
      </dsp:txBody>
      <dsp:txXfrm rot="10800000">
        <a:off x="5247805" y="3378509"/>
        <a:ext cx="56448" cy="56448"/>
      </dsp:txXfrm>
    </dsp:sp>
    <dsp:sp modelId="{D835F91F-88C7-4DB2-A8D6-3A2E12A9DC33}">
      <dsp:nvSpPr>
        <dsp:cNvPr id="0" name=""/>
        <dsp:cNvSpPr/>
      </dsp:nvSpPr>
      <dsp:spPr>
        <a:xfrm>
          <a:off x="3124715" y="2768635"/>
          <a:ext cx="1817817" cy="365315"/>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ناس</a:t>
          </a:r>
          <a:endParaRPr lang="en-US" sz="1800" b="1" kern="1200" dirty="0">
            <a:cs typeface="B Nazanin" panose="00000400000000000000" pitchFamily="2" charset="-78"/>
          </a:endParaRPr>
        </a:p>
      </dsp:txBody>
      <dsp:txXfrm>
        <a:off x="3390928" y="2822134"/>
        <a:ext cx="1285391" cy="258317"/>
      </dsp:txXfrm>
    </dsp:sp>
    <dsp:sp modelId="{D3D12732-9C4C-4C45-83B2-C52315D755A2}">
      <dsp:nvSpPr>
        <dsp:cNvPr id="0" name=""/>
        <dsp:cNvSpPr/>
      </dsp:nvSpPr>
      <dsp:spPr>
        <a:xfrm rot="10810774">
          <a:off x="2463813" y="2944796"/>
          <a:ext cx="660903" cy="10920"/>
        </a:xfrm>
        <a:custGeom>
          <a:avLst/>
          <a:gdLst/>
          <a:ahLst/>
          <a:cxnLst/>
          <a:rect l="0" t="0" r="0" b="0"/>
          <a:pathLst>
            <a:path>
              <a:moveTo>
                <a:pt x="0" y="5460"/>
              </a:moveTo>
              <a:lnTo>
                <a:pt x="660903" y="546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77742" y="2933734"/>
        <a:ext cx="33045" cy="33045"/>
      </dsp:txXfrm>
    </dsp:sp>
    <dsp:sp modelId="{FBD2C3F9-C153-4B36-BCAC-5A1E6A3C36C6}">
      <dsp:nvSpPr>
        <dsp:cNvPr id="0" name=""/>
        <dsp:cNvSpPr/>
      </dsp:nvSpPr>
      <dsp:spPr>
        <a:xfrm>
          <a:off x="603467" y="2792367"/>
          <a:ext cx="1860347" cy="313707"/>
        </a:xfrm>
        <a:prstGeom prst="round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ایمان به غیب</a:t>
          </a:r>
          <a:endParaRPr lang="en-US" sz="1800" b="1" kern="1200" dirty="0">
            <a:cs typeface="B Nazanin" panose="00000400000000000000" pitchFamily="2" charset="-78"/>
          </a:endParaRPr>
        </a:p>
      </dsp:txBody>
      <dsp:txXfrm>
        <a:off x="618781" y="2807681"/>
        <a:ext cx="1829719" cy="283079"/>
      </dsp:txXfrm>
    </dsp:sp>
    <dsp:sp modelId="{0ABBC48F-052D-4084-8C8A-1FE69C898FAD}">
      <dsp:nvSpPr>
        <dsp:cNvPr id="0" name=""/>
        <dsp:cNvSpPr/>
      </dsp:nvSpPr>
      <dsp:spPr>
        <a:xfrm rot="12980721">
          <a:off x="4861984" y="3611329"/>
          <a:ext cx="828090" cy="10920"/>
        </a:xfrm>
        <a:custGeom>
          <a:avLst/>
          <a:gdLst/>
          <a:ahLst/>
          <a:cxnLst/>
          <a:rect l="0" t="0" r="0" b="0"/>
          <a:pathLst>
            <a:path>
              <a:moveTo>
                <a:pt x="0" y="5460"/>
              </a:moveTo>
              <a:lnTo>
                <a:pt x="828090" y="54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en-US" sz="500" kern="1200"/>
        </a:p>
      </dsp:txBody>
      <dsp:txXfrm rot="10800000">
        <a:off x="5255327" y="3596087"/>
        <a:ext cx="41404" cy="41404"/>
      </dsp:txXfrm>
    </dsp:sp>
    <dsp:sp modelId="{2794FD1E-D95E-4C38-9C14-3C5CB58904CB}">
      <dsp:nvSpPr>
        <dsp:cNvPr id="0" name=""/>
        <dsp:cNvSpPr/>
      </dsp:nvSpPr>
      <dsp:spPr>
        <a:xfrm>
          <a:off x="3124715" y="3188748"/>
          <a:ext cx="1817817" cy="365315"/>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نصر</a:t>
          </a:r>
          <a:endParaRPr lang="en-US" sz="1800" b="1" kern="1200" dirty="0">
            <a:cs typeface="B Nazanin" panose="00000400000000000000" pitchFamily="2" charset="-78"/>
          </a:endParaRPr>
        </a:p>
      </dsp:txBody>
      <dsp:txXfrm>
        <a:off x="3390928" y="3242247"/>
        <a:ext cx="1285391" cy="258317"/>
      </dsp:txXfrm>
    </dsp:sp>
    <dsp:sp modelId="{6A17D467-A037-4955-99B2-719B7DD32D47}">
      <dsp:nvSpPr>
        <dsp:cNvPr id="0" name=""/>
        <dsp:cNvSpPr/>
      </dsp:nvSpPr>
      <dsp:spPr>
        <a:xfrm rot="10810774">
          <a:off x="2463813" y="3364909"/>
          <a:ext cx="660903" cy="10920"/>
        </a:xfrm>
        <a:custGeom>
          <a:avLst/>
          <a:gdLst/>
          <a:ahLst/>
          <a:cxnLst/>
          <a:rect l="0" t="0" r="0" b="0"/>
          <a:pathLst>
            <a:path>
              <a:moveTo>
                <a:pt x="0" y="5460"/>
              </a:moveTo>
              <a:lnTo>
                <a:pt x="660903" y="546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77742" y="3353847"/>
        <a:ext cx="33045" cy="33045"/>
      </dsp:txXfrm>
    </dsp:sp>
    <dsp:sp modelId="{7C2F68D7-F780-4EF0-B41A-F199E7278EAA}">
      <dsp:nvSpPr>
        <dsp:cNvPr id="0" name=""/>
        <dsp:cNvSpPr/>
      </dsp:nvSpPr>
      <dsp:spPr>
        <a:xfrm>
          <a:off x="603467" y="3212480"/>
          <a:ext cx="1860347" cy="313707"/>
        </a:xfrm>
        <a:prstGeom prst="round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ایمان به غیب</a:t>
          </a:r>
          <a:endParaRPr lang="en-US" sz="1800" b="1" kern="1200" dirty="0">
            <a:cs typeface="B Nazanin" panose="00000400000000000000" pitchFamily="2" charset="-78"/>
          </a:endParaRPr>
        </a:p>
      </dsp:txBody>
      <dsp:txXfrm>
        <a:off x="618781" y="3227794"/>
        <a:ext cx="1829719" cy="283079"/>
      </dsp:txXfrm>
    </dsp:sp>
    <dsp:sp modelId="{5F73C3F8-DB93-40A8-A747-FABE4916E43A}">
      <dsp:nvSpPr>
        <dsp:cNvPr id="0" name=""/>
        <dsp:cNvSpPr/>
      </dsp:nvSpPr>
      <dsp:spPr>
        <a:xfrm rot="11229105">
          <a:off x="4939917" y="3814869"/>
          <a:ext cx="672223" cy="10920"/>
        </a:xfrm>
        <a:custGeom>
          <a:avLst/>
          <a:gdLst/>
          <a:ahLst/>
          <a:cxnLst/>
          <a:rect l="0" t="0" r="0" b="0"/>
          <a:pathLst>
            <a:path>
              <a:moveTo>
                <a:pt x="0" y="5460"/>
              </a:moveTo>
              <a:lnTo>
                <a:pt x="672223" y="54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en-US" sz="500" kern="1200"/>
        </a:p>
      </dsp:txBody>
      <dsp:txXfrm rot="10800000">
        <a:off x="5259223" y="3803523"/>
        <a:ext cx="33611" cy="33611"/>
      </dsp:txXfrm>
    </dsp:sp>
    <dsp:sp modelId="{319806C3-FC02-4933-AA66-414AEE5A49EF}">
      <dsp:nvSpPr>
        <dsp:cNvPr id="0" name=""/>
        <dsp:cNvSpPr/>
      </dsp:nvSpPr>
      <dsp:spPr>
        <a:xfrm>
          <a:off x="3124715" y="3608861"/>
          <a:ext cx="1817817" cy="339246"/>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ماعون</a:t>
          </a:r>
          <a:endParaRPr lang="en-US" sz="1800" b="1" kern="1200" dirty="0">
            <a:cs typeface="B Nazanin" panose="00000400000000000000" pitchFamily="2" charset="-78"/>
          </a:endParaRPr>
        </a:p>
      </dsp:txBody>
      <dsp:txXfrm>
        <a:off x="3390928" y="3658542"/>
        <a:ext cx="1285391" cy="239884"/>
      </dsp:txXfrm>
    </dsp:sp>
    <dsp:sp modelId="{99135E64-4411-4EBD-BFEB-69C12920C1EB}">
      <dsp:nvSpPr>
        <dsp:cNvPr id="0" name=""/>
        <dsp:cNvSpPr/>
      </dsp:nvSpPr>
      <dsp:spPr>
        <a:xfrm rot="10810774">
          <a:off x="2463813" y="3771988"/>
          <a:ext cx="660903" cy="10920"/>
        </a:xfrm>
        <a:custGeom>
          <a:avLst/>
          <a:gdLst/>
          <a:ahLst/>
          <a:cxnLst/>
          <a:rect l="0" t="0" r="0" b="0"/>
          <a:pathLst>
            <a:path>
              <a:moveTo>
                <a:pt x="0" y="5460"/>
              </a:moveTo>
              <a:lnTo>
                <a:pt x="660903" y="546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77742" y="3760926"/>
        <a:ext cx="33045" cy="33045"/>
      </dsp:txXfrm>
    </dsp:sp>
    <dsp:sp modelId="{D18070F7-5A71-465D-A218-1D2C0133291C}">
      <dsp:nvSpPr>
        <dsp:cNvPr id="0" name=""/>
        <dsp:cNvSpPr/>
      </dsp:nvSpPr>
      <dsp:spPr>
        <a:xfrm>
          <a:off x="603467" y="3619559"/>
          <a:ext cx="1860347" cy="313707"/>
        </a:xfrm>
        <a:prstGeom prst="round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توجه روزافزون به خدا</a:t>
          </a:r>
          <a:endParaRPr lang="en-US" sz="1800" b="1" kern="1200" dirty="0">
            <a:cs typeface="B Nazanin" panose="00000400000000000000" pitchFamily="2" charset="-78"/>
          </a:endParaRPr>
        </a:p>
      </dsp:txBody>
      <dsp:txXfrm>
        <a:off x="618781" y="3634873"/>
        <a:ext cx="1829719" cy="283079"/>
      </dsp:txXfrm>
    </dsp:sp>
    <dsp:sp modelId="{979E17BA-748A-4ADA-8702-D48C8B12C0E3}">
      <dsp:nvSpPr>
        <dsp:cNvPr id="0" name=""/>
        <dsp:cNvSpPr/>
      </dsp:nvSpPr>
      <dsp:spPr>
        <a:xfrm rot="9248028">
          <a:off x="4905401" y="3933868"/>
          <a:ext cx="741255" cy="180000"/>
        </a:xfrm>
        <a:custGeom>
          <a:avLst/>
          <a:gdLst/>
          <a:ahLst/>
          <a:cxnLst/>
          <a:rect l="0" t="0" r="0" b="0"/>
          <a:pathLst>
            <a:path>
              <a:moveTo>
                <a:pt x="0" y="90000"/>
              </a:moveTo>
              <a:lnTo>
                <a:pt x="741255" y="9000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en-US" sz="1400" kern="1200"/>
        </a:p>
      </dsp:txBody>
      <dsp:txXfrm rot="10800000">
        <a:off x="5257498" y="3560476"/>
        <a:ext cx="37062" cy="926785"/>
      </dsp:txXfrm>
    </dsp:sp>
    <dsp:sp modelId="{1101681E-9407-445D-9A64-9613EC2743B6}">
      <dsp:nvSpPr>
        <dsp:cNvPr id="0" name=""/>
        <dsp:cNvSpPr/>
      </dsp:nvSpPr>
      <dsp:spPr>
        <a:xfrm>
          <a:off x="3124715" y="4002905"/>
          <a:ext cx="1817817" cy="365315"/>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همزه</a:t>
          </a:r>
          <a:endParaRPr lang="en-US" sz="1800" b="1" kern="1200" dirty="0">
            <a:cs typeface="B Nazanin" panose="00000400000000000000" pitchFamily="2" charset="-78"/>
          </a:endParaRPr>
        </a:p>
      </dsp:txBody>
      <dsp:txXfrm>
        <a:off x="3390928" y="4056404"/>
        <a:ext cx="1285391" cy="258317"/>
      </dsp:txXfrm>
    </dsp:sp>
    <dsp:sp modelId="{F1EBA69E-C475-4AD2-8DA0-BD82B2EE54C0}">
      <dsp:nvSpPr>
        <dsp:cNvPr id="0" name=""/>
        <dsp:cNvSpPr/>
      </dsp:nvSpPr>
      <dsp:spPr>
        <a:xfrm rot="10810774">
          <a:off x="2463813" y="4179066"/>
          <a:ext cx="660903" cy="10920"/>
        </a:xfrm>
        <a:custGeom>
          <a:avLst/>
          <a:gdLst/>
          <a:ahLst/>
          <a:cxnLst/>
          <a:rect l="0" t="0" r="0" b="0"/>
          <a:pathLst>
            <a:path>
              <a:moveTo>
                <a:pt x="0" y="5460"/>
              </a:moveTo>
              <a:lnTo>
                <a:pt x="660903" y="546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77742" y="4168004"/>
        <a:ext cx="33045" cy="33045"/>
      </dsp:txXfrm>
    </dsp:sp>
    <dsp:sp modelId="{9F825EFC-E28C-4068-823A-253D27F213E6}">
      <dsp:nvSpPr>
        <dsp:cNvPr id="0" name=""/>
        <dsp:cNvSpPr/>
      </dsp:nvSpPr>
      <dsp:spPr>
        <a:xfrm>
          <a:off x="603467" y="4026637"/>
          <a:ext cx="1860347" cy="313707"/>
        </a:xfrm>
        <a:prstGeom prst="round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درک نیازهای مردم</a:t>
          </a:r>
          <a:endParaRPr lang="en-US" sz="1800" b="1" kern="1200" dirty="0">
            <a:cs typeface="B Nazanin" panose="00000400000000000000" pitchFamily="2" charset="-78"/>
          </a:endParaRPr>
        </a:p>
      </dsp:txBody>
      <dsp:txXfrm>
        <a:off x="618781" y="4041951"/>
        <a:ext cx="1829719" cy="283079"/>
      </dsp:txXfrm>
    </dsp:sp>
    <dsp:sp modelId="{2263434D-0506-41BA-AF48-636C0A669910}">
      <dsp:nvSpPr>
        <dsp:cNvPr id="0" name=""/>
        <dsp:cNvSpPr/>
      </dsp:nvSpPr>
      <dsp:spPr>
        <a:xfrm rot="7913712">
          <a:off x="4776611" y="4143925"/>
          <a:ext cx="998836" cy="180000"/>
        </a:xfrm>
        <a:custGeom>
          <a:avLst/>
          <a:gdLst/>
          <a:ahLst/>
          <a:cxnLst/>
          <a:rect l="0" t="0" r="0" b="0"/>
          <a:pathLst>
            <a:path>
              <a:moveTo>
                <a:pt x="0" y="90000"/>
              </a:moveTo>
              <a:lnTo>
                <a:pt x="998836" y="9000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en-US" sz="1400" kern="1200"/>
        </a:p>
      </dsp:txBody>
      <dsp:txXfrm rot="10800000">
        <a:off x="5251058" y="3770532"/>
        <a:ext cx="49941" cy="926785"/>
      </dsp:txXfrm>
    </dsp:sp>
    <dsp:sp modelId="{54D1435F-B478-4105-A18F-2FDC30EC6950}">
      <dsp:nvSpPr>
        <dsp:cNvPr id="0" name=""/>
        <dsp:cNvSpPr/>
      </dsp:nvSpPr>
      <dsp:spPr>
        <a:xfrm>
          <a:off x="3124715" y="4423018"/>
          <a:ext cx="1817817" cy="365315"/>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زالزال</a:t>
          </a:r>
          <a:endParaRPr lang="en-US" sz="1800" b="1" kern="1200" dirty="0">
            <a:cs typeface="B Nazanin" panose="00000400000000000000" pitchFamily="2" charset="-78"/>
          </a:endParaRPr>
        </a:p>
      </dsp:txBody>
      <dsp:txXfrm>
        <a:off x="3390928" y="4476517"/>
        <a:ext cx="1285391" cy="258317"/>
      </dsp:txXfrm>
    </dsp:sp>
    <dsp:sp modelId="{5D175648-28AF-4AAE-949D-4A2047FB1CBB}">
      <dsp:nvSpPr>
        <dsp:cNvPr id="0" name=""/>
        <dsp:cNvSpPr/>
      </dsp:nvSpPr>
      <dsp:spPr>
        <a:xfrm rot="10810774">
          <a:off x="2463813" y="4599179"/>
          <a:ext cx="660903" cy="10920"/>
        </a:xfrm>
        <a:custGeom>
          <a:avLst/>
          <a:gdLst/>
          <a:ahLst/>
          <a:cxnLst/>
          <a:rect l="0" t="0" r="0" b="0"/>
          <a:pathLst>
            <a:path>
              <a:moveTo>
                <a:pt x="0" y="5460"/>
              </a:moveTo>
              <a:lnTo>
                <a:pt x="660903" y="546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77742" y="4588117"/>
        <a:ext cx="33045" cy="33045"/>
      </dsp:txXfrm>
    </dsp:sp>
    <dsp:sp modelId="{9A7ACEC2-2DA7-441B-BC66-467DF6C79DB5}">
      <dsp:nvSpPr>
        <dsp:cNvPr id="0" name=""/>
        <dsp:cNvSpPr/>
      </dsp:nvSpPr>
      <dsp:spPr>
        <a:xfrm>
          <a:off x="603467" y="4446750"/>
          <a:ext cx="1860347" cy="313707"/>
        </a:xfrm>
        <a:prstGeom prst="round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smtClean="0">
              <a:cs typeface="B Nazanin" panose="00000400000000000000" pitchFamily="2" charset="-78"/>
            </a:rPr>
            <a:t>توجه به آخرت</a:t>
          </a:r>
          <a:endParaRPr lang="en-US" sz="1800" b="1" kern="1200" dirty="0">
            <a:cs typeface="B Nazanin" panose="00000400000000000000" pitchFamily="2" charset="-78"/>
          </a:endParaRPr>
        </a:p>
      </dsp:txBody>
      <dsp:txXfrm>
        <a:off x="618781" y="4462064"/>
        <a:ext cx="1829719" cy="283079"/>
      </dsp:txXfrm>
    </dsp:sp>
    <dsp:sp modelId="{966FE759-9E73-4316-A69C-E75677A4ED82}">
      <dsp:nvSpPr>
        <dsp:cNvPr id="0" name=""/>
        <dsp:cNvSpPr/>
      </dsp:nvSpPr>
      <dsp:spPr>
        <a:xfrm rot="7189301">
          <a:off x="4605418" y="4353981"/>
          <a:ext cx="1341222" cy="180000"/>
        </a:xfrm>
        <a:custGeom>
          <a:avLst/>
          <a:gdLst/>
          <a:ahLst/>
          <a:cxnLst/>
          <a:rect l="0" t="0" r="0" b="0"/>
          <a:pathLst>
            <a:path>
              <a:moveTo>
                <a:pt x="0" y="90000"/>
              </a:moveTo>
              <a:lnTo>
                <a:pt x="1341222" y="9000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en-US" sz="1400" kern="1200"/>
        </a:p>
      </dsp:txBody>
      <dsp:txXfrm rot="10800000">
        <a:off x="5242498" y="3980589"/>
        <a:ext cx="67061" cy="926785"/>
      </dsp:txXfrm>
    </dsp:sp>
    <dsp:sp modelId="{E5485476-90A6-4CA2-BCC1-98D9F1503366}">
      <dsp:nvSpPr>
        <dsp:cNvPr id="0" name=""/>
        <dsp:cNvSpPr/>
      </dsp:nvSpPr>
      <dsp:spPr>
        <a:xfrm>
          <a:off x="3124715" y="4843130"/>
          <a:ext cx="1817817" cy="365315"/>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ضحی</a:t>
          </a:r>
          <a:endParaRPr lang="en-US" sz="1800" b="1" kern="1200" dirty="0">
            <a:cs typeface="B Nazanin" panose="00000400000000000000" pitchFamily="2" charset="-78"/>
          </a:endParaRPr>
        </a:p>
      </dsp:txBody>
      <dsp:txXfrm>
        <a:off x="3390928" y="4896629"/>
        <a:ext cx="1285391" cy="258317"/>
      </dsp:txXfrm>
    </dsp:sp>
    <dsp:sp modelId="{105C1B04-9B54-422A-B29C-7A19BBBFB234}">
      <dsp:nvSpPr>
        <dsp:cNvPr id="0" name=""/>
        <dsp:cNvSpPr/>
      </dsp:nvSpPr>
      <dsp:spPr>
        <a:xfrm rot="10810774">
          <a:off x="2463813" y="5019292"/>
          <a:ext cx="660903" cy="10920"/>
        </a:xfrm>
        <a:custGeom>
          <a:avLst/>
          <a:gdLst/>
          <a:ahLst/>
          <a:cxnLst/>
          <a:rect l="0" t="0" r="0" b="0"/>
          <a:pathLst>
            <a:path>
              <a:moveTo>
                <a:pt x="0" y="5460"/>
              </a:moveTo>
              <a:lnTo>
                <a:pt x="660903" y="546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77742" y="5008230"/>
        <a:ext cx="33045" cy="33045"/>
      </dsp:txXfrm>
    </dsp:sp>
    <dsp:sp modelId="{919CEFDB-D5D8-470C-B4A0-C0DF2BA937F0}">
      <dsp:nvSpPr>
        <dsp:cNvPr id="0" name=""/>
        <dsp:cNvSpPr/>
      </dsp:nvSpPr>
      <dsp:spPr>
        <a:xfrm>
          <a:off x="603467" y="4866863"/>
          <a:ext cx="1860347" cy="313707"/>
        </a:xfrm>
        <a:prstGeom prst="round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smtClean="0">
              <a:cs typeface="B Nazanin" panose="00000400000000000000" pitchFamily="2" charset="-78"/>
            </a:rPr>
            <a:t>ایمان به وحی</a:t>
          </a:r>
          <a:endParaRPr lang="en-US" sz="1800" b="1" kern="1200" dirty="0">
            <a:cs typeface="B Nazanin" panose="00000400000000000000" pitchFamily="2" charset="-78"/>
          </a:endParaRPr>
        </a:p>
      </dsp:txBody>
      <dsp:txXfrm>
        <a:off x="618781" y="4882177"/>
        <a:ext cx="1829719" cy="283079"/>
      </dsp:txXfrm>
    </dsp:sp>
    <dsp:sp modelId="{A302174E-E21F-456B-8E99-23C74CE9E197}">
      <dsp:nvSpPr>
        <dsp:cNvPr id="0" name=""/>
        <dsp:cNvSpPr/>
      </dsp:nvSpPr>
      <dsp:spPr>
        <a:xfrm rot="6770316">
          <a:off x="4416804" y="4564038"/>
          <a:ext cx="1718450" cy="180000"/>
        </a:xfrm>
        <a:custGeom>
          <a:avLst/>
          <a:gdLst/>
          <a:ahLst/>
          <a:cxnLst/>
          <a:rect l="0" t="0" r="0" b="0"/>
          <a:pathLst>
            <a:path>
              <a:moveTo>
                <a:pt x="0" y="90000"/>
              </a:moveTo>
              <a:lnTo>
                <a:pt x="1718450" y="9000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en-US" sz="1400" kern="1200"/>
        </a:p>
      </dsp:txBody>
      <dsp:txXfrm rot="10800000">
        <a:off x="5233068" y="4190645"/>
        <a:ext cx="85922" cy="926785"/>
      </dsp:txXfrm>
    </dsp:sp>
    <dsp:sp modelId="{89A717B7-3D76-40CD-B30E-8B5ED57B29B8}">
      <dsp:nvSpPr>
        <dsp:cNvPr id="0" name=""/>
        <dsp:cNvSpPr/>
      </dsp:nvSpPr>
      <dsp:spPr>
        <a:xfrm>
          <a:off x="3124715" y="5263243"/>
          <a:ext cx="1817817" cy="365315"/>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انشراح</a:t>
          </a:r>
          <a:endParaRPr lang="en-US" sz="1800" b="1" kern="1200" dirty="0">
            <a:cs typeface="B Nazanin" panose="00000400000000000000" pitchFamily="2" charset="-78"/>
          </a:endParaRPr>
        </a:p>
      </dsp:txBody>
      <dsp:txXfrm>
        <a:off x="3390928" y="5316742"/>
        <a:ext cx="1285391" cy="258317"/>
      </dsp:txXfrm>
    </dsp:sp>
    <dsp:sp modelId="{62760E08-7AC0-4E3E-87F2-A2165A1EBD83}">
      <dsp:nvSpPr>
        <dsp:cNvPr id="0" name=""/>
        <dsp:cNvSpPr/>
      </dsp:nvSpPr>
      <dsp:spPr>
        <a:xfrm rot="10810774">
          <a:off x="2463813" y="5439405"/>
          <a:ext cx="660903" cy="10920"/>
        </a:xfrm>
        <a:custGeom>
          <a:avLst/>
          <a:gdLst/>
          <a:ahLst/>
          <a:cxnLst/>
          <a:rect l="0" t="0" r="0" b="0"/>
          <a:pathLst>
            <a:path>
              <a:moveTo>
                <a:pt x="0" y="5460"/>
              </a:moveTo>
              <a:lnTo>
                <a:pt x="660903" y="546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77742" y="5428343"/>
        <a:ext cx="33045" cy="33045"/>
      </dsp:txXfrm>
    </dsp:sp>
    <dsp:sp modelId="{EBB0C9EE-F4CC-4025-8B00-100AFB7A6B5F}">
      <dsp:nvSpPr>
        <dsp:cNvPr id="0" name=""/>
        <dsp:cNvSpPr/>
      </dsp:nvSpPr>
      <dsp:spPr>
        <a:xfrm>
          <a:off x="603467" y="5286976"/>
          <a:ext cx="1860347" cy="313707"/>
        </a:xfrm>
        <a:prstGeom prst="round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ایمان به وحی</a:t>
          </a:r>
          <a:endParaRPr lang="en-US" sz="1800" b="1" kern="1200" dirty="0">
            <a:cs typeface="B Nazanin" panose="00000400000000000000" pitchFamily="2" charset="-78"/>
          </a:endParaRPr>
        </a:p>
      </dsp:txBody>
      <dsp:txXfrm>
        <a:off x="618781" y="5302290"/>
        <a:ext cx="1829719" cy="283079"/>
      </dsp:txXfrm>
    </dsp:sp>
    <dsp:sp modelId="{4A0633E1-5315-44F3-A54D-5767FF45AF83}">
      <dsp:nvSpPr>
        <dsp:cNvPr id="0" name=""/>
        <dsp:cNvSpPr/>
      </dsp:nvSpPr>
      <dsp:spPr>
        <a:xfrm rot="6488268">
          <a:off x="4245901" y="4760402"/>
          <a:ext cx="2079799" cy="180000"/>
        </a:xfrm>
        <a:custGeom>
          <a:avLst/>
          <a:gdLst/>
          <a:ahLst/>
          <a:cxnLst/>
          <a:rect l="0" t="0" r="0" b="0"/>
          <a:pathLst>
            <a:path>
              <a:moveTo>
                <a:pt x="0" y="90000"/>
              </a:moveTo>
              <a:lnTo>
                <a:pt x="2079799" y="9000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rtl="1">
            <a:lnSpc>
              <a:spcPct val="90000"/>
            </a:lnSpc>
            <a:spcBef>
              <a:spcPct val="0"/>
            </a:spcBef>
            <a:spcAft>
              <a:spcPct val="35000"/>
            </a:spcAft>
          </a:pPr>
          <a:endParaRPr lang="en-US" sz="1400" kern="1200"/>
        </a:p>
      </dsp:txBody>
      <dsp:txXfrm rot="10800000">
        <a:off x="5233806" y="4387009"/>
        <a:ext cx="103989" cy="926785"/>
      </dsp:txXfrm>
    </dsp:sp>
    <dsp:sp modelId="{2960F984-EE81-4941-9ACB-A0D13979520C}">
      <dsp:nvSpPr>
        <dsp:cNvPr id="0" name=""/>
        <dsp:cNvSpPr/>
      </dsp:nvSpPr>
      <dsp:spPr>
        <a:xfrm>
          <a:off x="3144259" y="5655972"/>
          <a:ext cx="1817817" cy="365315"/>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عبس</a:t>
          </a:r>
          <a:endParaRPr lang="en-US" sz="1800" b="1" kern="1200" dirty="0"/>
        </a:p>
      </dsp:txBody>
      <dsp:txXfrm>
        <a:off x="3410472" y="5709471"/>
        <a:ext cx="1285391" cy="258317"/>
      </dsp:txXfrm>
    </dsp:sp>
    <dsp:sp modelId="{0B070835-A617-4152-975A-5999433F013F}">
      <dsp:nvSpPr>
        <dsp:cNvPr id="0" name=""/>
        <dsp:cNvSpPr/>
      </dsp:nvSpPr>
      <dsp:spPr>
        <a:xfrm rot="10765356">
          <a:off x="2463798" y="5836598"/>
          <a:ext cx="680478" cy="10920"/>
        </a:xfrm>
        <a:custGeom>
          <a:avLst/>
          <a:gdLst/>
          <a:ahLst/>
          <a:cxnLst/>
          <a:rect l="0" t="0" r="0" b="0"/>
          <a:pathLst>
            <a:path>
              <a:moveTo>
                <a:pt x="0" y="5460"/>
              </a:moveTo>
              <a:lnTo>
                <a:pt x="680478" y="546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87025" y="5825046"/>
        <a:ext cx="34023" cy="34023"/>
      </dsp:txXfrm>
    </dsp:sp>
    <dsp:sp modelId="{5B44209A-C4DB-4525-A2DA-7A2E3E687735}">
      <dsp:nvSpPr>
        <dsp:cNvPr id="0" name=""/>
        <dsp:cNvSpPr/>
      </dsp:nvSpPr>
      <dsp:spPr>
        <a:xfrm>
          <a:off x="603467" y="5688633"/>
          <a:ext cx="1860347" cy="313707"/>
        </a:xfrm>
        <a:prstGeom prst="round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Nazanin" panose="00000400000000000000" pitchFamily="2" charset="-78"/>
            </a:rPr>
            <a:t>ایمان به وحی</a:t>
          </a:r>
          <a:endParaRPr lang="en-US" sz="1800" b="1" kern="1200" dirty="0"/>
        </a:p>
      </dsp:txBody>
      <dsp:txXfrm>
        <a:off x="618781" y="5703947"/>
        <a:ext cx="1829719" cy="283079"/>
      </dsp:txXfrm>
    </dsp:sp>
    <dsp:sp modelId="{0CE95279-D6B4-4A81-80F7-11830FE9006D}">
      <dsp:nvSpPr>
        <dsp:cNvPr id="0" name=""/>
        <dsp:cNvSpPr/>
      </dsp:nvSpPr>
      <dsp:spPr>
        <a:xfrm rot="5570143">
          <a:off x="6165887" y="4005578"/>
          <a:ext cx="2702987" cy="10920"/>
        </a:xfrm>
        <a:custGeom>
          <a:avLst/>
          <a:gdLst/>
          <a:ahLst/>
          <a:cxnLst/>
          <a:rect l="0" t="0" r="0" b="0"/>
          <a:pathLst>
            <a:path>
              <a:moveTo>
                <a:pt x="0" y="5460"/>
              </a:moveTo>
              <a:lnTo>
                <a:pt x="2702987" y="546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rtl="1">
            <a:lnSpc>
              <a:spcPct val="90000"/>
            </a:lnSpc>
            <a:spcBef>
              <a:spcPct val="0"/>
            </a:spcBef>
            <a:spcAft>
              <a:spcPct val="35000"/>
            </a:spcAft>
          </a:pPr>
          <a:endParaRPr lang="en-US" sz="900" kern="1200"/>
        </a:p>
      </dsp:txBody>
      <dsp:txXfrm rot="10800000">
        <a:off x="7449806" y="3943464"/>
        <a:ext cx="135149" cy="135149"/>
      </dsp:txXfrm>
    </dsp:sp>
    <dsp:sp modelId="{7C7CC3EF-3EF6-4192-9D1D-FCE8F9C84708}">
      <dsp:nvSpPr>
        <dsp:cNvPr id="0" name=""/>
        <dsp:cNvSpPr/>
      </dsp:nvSpPr>
      <dsp:spPr>
        <a:xfrm>
          <a:off x="5683502" y="4995779"/>
          <a:ext cx="1767016" cy="730196"/>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ts val="0"/>
            </a:spcAft>
          </a:pPr>
          <a:r>
            <a:rPr lang="fa-IR" sz="1800" b="1" kern="1200" dirty="0" smtClean="0">
              <a:cs typeface="B Nazanin" panose="00000400000000000000" pitchFamily="2" charset="-78"/>
            </a:rPr>
            <a:t>ملحقات </a:t>
          </a:r>
          <a:r>
            <a:rPr lang="fa-IR" sz="1600" b="1" kern="1200" dirty="0" smtClean="0">
              <a:cs typeface="B Nazanin" panose="00000400000000000000" pitchFamily="2" charset="-78"/>
            </a:rPr>
            <a:t>(آداب قرائت قرآن)</a:t>
          </a:r>
          <a:endParaRPr lang="en-US" sz="1600" b="1" kern="1200" dirty="0">
            <a:cs typeface="B Nazanin" panose="00000400000000000000" pitchFamily="2" charset="-78"/>
          </a:endParaRPr>
        </a:p>
      </dsp:txBody>
      <dsp:txXfrm>
        <a:off x="5942276" y="5102714"/>
        <a:ext cx="1249468" cy="5163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66837" y="438111"/>
          <a:ext cx="3112125" cy="135602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عدم بينايي را گويند. پس عَمی فقدان علمِ حاصل از بینایی چشم یا قلب است</a:t>
          </a:r>
          <a:endParaRPr lang="en-US" sz="2000" kern="1200" dirty="0">
            <a:cs typeface="B Nazanin" panose="00000400000000000000" pitchFamily="2" charset="-78"/>
          </a:endParaRPr>
        </a:p>
      </dsp:txBody>
      <dsp:txXfrm>
        <a:off x="233033" y="504307"/>
        <a:ext cx="2979733" cy="1223632"/>
      </dsp:txXfrm>
    </dsp:sp>
    <dsp:sp modelId="{DF89BC0F-0018-48F2-AAF0-ACA8F32EFC32}">
      <dsp:nvSpPr>
        <dsp:cNvPr id="0" name=""/>
        <dsp:cNvSpPr/>
      </dsp:nvSpPr>
      <dsp:spPr>
        <a:xfrm>
          <a:off x="3359847" y="833191"/>
          <a:ext cx="440002" cy="565865"/>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469848" y="974657"/>
        <a:ext cx="330001" cy="282933"/>
      </dsp:txXfrm>
    </dsp:sp>
    <dsp:sp modelId="{D93A9E7E-E625-4E51-93E2-7A6F820BC0AD}">
      <dsp:nvSpPr>
        <dsp:cNvPr id="0" name=""/>
        <dsp:cNvSpPr/>
      </dsp:nvSpPr>
      <dsp:spPr>
        <a:xfrm>
          <a:off x="3926031" y="438111"/>
          <a:ext cx="3112125" cy="135602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هو فقدان البصر</a:t>
          </a:r>
          <a:endParaRPr lang="en-US" sz="2000" kern="1200" dirty="0">
            <a:cs typeface="B Nazanin" panose="00000400000000000000" pitchFamily="2" charset="-78"/>
          </a:endParaRPr>
        </a:p>
      </dsp:txBody>
      <dsp:txXfrm>
        <a:off x="3992227" y="504307"/>
        <a:ext cx="2979733" cy="1223632"/>
      </dsp:txXfrm>
    </dsp:sp>
    <dsp:sp modelId="{350CE109-14D8-4FC6-B857-BD2E285B8386}">
      <dsp:nvSpPr>
        <dsp:cNvPr id="0" name=""/>
        <dsp:cNvSpPr/>
      </dsp:nvSpPr>
      <dsp:spPr>
        <a:xfrm>
          <a:off x="7157911" y="914032"/>
          <a:ext cx="201862" cy="404182"/>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184668" y="997293"/>
        <a:ext cx="148348" cy="237660"/>
      </dsp:txXfrm>
    </dsp:sp>
    <dsp:sp modelId="{5F95A504-0711-4FE3-B35A-7E0A99F797F1}">
      <dsp:nvSpPr>
        <dsp:cNvPr id="0" name=""/>
        <dsp:cNvSpPr/>
      </dsp:nvSpPr>
      <dsp:spPr>
        <a:xfrm>
          <a:off x="7523871" y="594266"/>
          <a:ext cx="1043714" cy="1043714"/>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cs typeface="B Nazanin" panose="00000400000000000000" pitchFamily="2" charset="-78"/>
            </a:rPr>
            <a:t>عمی</a:t>
          </a:r>
          <a:endParaRPr lang="en-US" sz="2400" b="1" kern="1200" dirty="0" smtClean="0">
            <a:cs typeface="B Nazanin" panose="00000400000000000000" pitchFamily="2" charset="-78"/>
          </a:endParaRPr>
        </a:p>
      </dsp:txBody>
      <dsp:txXfrm>
        <a:off x="7676719" y="747114"/>
        <a:ext cx="738018" cy="7380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51324" y="252026"/>
          <a:ext cx="3142957" cy="144016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1">
            <a:lnSpc>
              <a:spcPct val="90000"/>
            </a:lnSpc>
            <a:spcBef>
              <a:spcPct val="0"/>
            </a:spcBef>
            <a:spcAft>
              <a:spcPts val="0"/>
            </a:spcAft>
          </a:pPr>
          <a:r>
            <a:rPr lang="fa-IR" sz="1800" kern="1200" dirty="0" smtClean="0">
              <a:cs typeface="B Nazanin" panose="00000400000000000000" pitchFamily="2" charset="-78"/>
            </a:rPr>
            <a:t>دور کردن آنچه حق نيست و خارج ساختن آن از متن سالم را گويند. مانند: از بین بردن صفات رذیله از قلب، دور کردن اعمال زشت از برنامه زندگی انسان و...</a:t>
          </a:r>
          <a:endParaRPr lang="en-US" sz="1800" kern="1200" dirty="0">
            <a:cs typeface="B Nazanin" panose="00000400000000000000" pitchFamily="2" charset="-78"/>
          </a:endParaRPr>
        </a:p>
      </dsp:txBody>
      <dsp:txXfrm>
        <a:off x="221627" y="322329"/>
        <a:ext cx="3002351" cy="1299556"/>
      </dsp:txXfrm>
    </dsp:sp>
    <dsp:sp modelId="{DF89BC0F-0018-48F2-AAF0-ACA8F32EFC32}">
      <dsp:nvSpPr>
        <dsp:cNvPr id="0" name=""/>
        <dsp:cNvSpPr/>
      </dsp:nvSpPr>
      <dsp:spPr>
        <a:xfrm>
          <a:off x="3367630" y="715535"/>
          <a:ext cx="399008" cy="513145"/>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467382" y="843821"/>
        <a:ext cx="299256" cy="256573"/>
      </dsp:txXfrm>
    </dsp:sp>
    <dsp:sp modelId="{D93A9E7E-E625-4E51-93E2-7A6F820BC0AD}">
      <dsp:nvSpPr>
        <dsp:cNvPr id="0" name=""/>
        <dsp:cNvSpPr/>
      </dsp:nvSpPr>
      <dsp:spPr>
        <a:xfrm>
          <a:off x="3881064" y="252026"/>
          <a:ext cx="3142957" cy="144016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هو تنحية ما ليس بحقّ و إخراجه عن المتن السالم‏.</a:t>
          </a:r>
          <a:endParaRPr lang="en-US" sz="2000" kern="1200" dirty="0">
            <a:cs typeface="B Nazanin" panose="00000400000000000000" pitchFamily="2" charset="-78"/>
          </a:endParaRPr>
        </a:p>
      </dsp:txBody>
      <dsp:txXfrm>
        <a:off x="3951367" y="322329"/>
        <a:ext cx="3002351" cy="1299556"/>
      </dsp:txXfrm>
    </dsp:sp>
    <dsp:sp modelId="{350CE109-14D8-4FC6-B857-BD2E285B8386}">
      <dsp:nvSpPr>
        <dsp:cNvPr id="0" name=""/>
        <dsp:cNvSpPr/>
      </dsp:nvSpPr>
      <dsp:spPr>
        <a:xfrm>
          <a:off x="7132619" y="788844"/>
          <a:ext cx="183055" cy="366526"/>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156883" y="864348"/>
        <a:ext cx="134527" cy="215518"/>
      </dsp:txXfrm>
    </dsp:sp>
    <dsp:sp modelId="{5F95A504-0711-4FE3-B35A-7E0A99F797F1}">
      <dsp:nvSpPr>
        <dsp:cNvPr id="0" name=""/>
        <dsp:cNvSpPr/>
      </dsp:nvSpPr>
      <dsp:spPr>
        <a:xfrm>
          <a:off x="7464483" y="420508"/>
          <a:ext cx="1103199" cy="110319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ts val="0"/>
            </a:spcAft>
          </a:pPr>
          <a:r>
            <a:rPr lang="fa-IR" sz="2400" b="1" kern="1200" dirty="0" smtClean="0">
              <a:cs typeface="B Nazanin" panose="00000400000000000000" pitchFamily="2" charset="-78"/>
            </a:rPr>
            <a:t>زکو</a:t>
          </a:r>
          <a:endParaRPr lang="en-US" sz="2000" b="1" kern="1200" dirty="0" smtClean="0">
            <a:cs typeface="B Nazanin" panose="00000400000000000000" pitchFamily="2" charset="-78"/>
          </a:endParaRPr>
        </a:p>
      </dsp:txBody>
      <dsp:txXfrm>
        <a:off x="7626043" y="582068"/>
        <a:ext cx="780079" cy="7800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45541" y="192277"/>
          <a:ext cx="3168816" cy="112761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به یادآوری در مقابل فراموشی یا غفلت گویند. این معنی میتواند اعم از تذکر به قلب یا به زبان باشد</a:t>
          </a:r>
          <a:endParaRPr lang="en-US" sz="2000" kern="1200" dirty="0">
            <a:cs typeface="B Nazanin" panose="00000400000000000000" pitchFamily="2" charset="-78"/>
          </a:endParaRPr>
        </a:p>
      </dsp:txBody>
      <dsp:txXfrm>
        <a:off x="200586" y="247322"/>
        <a:ext cx="3058726" cy="1017522"/>
      </dsp:txXfrm>
    </dsp:sp>
    <dsp:sp modelId="{DF89BC0F-0018-48F2-AAF0-ACA8F32EFC32}">
      <dsp:nvSpPr>
        <dsp:cNvPr id="0" name=""/>
        <dsp:cNvSpPr/>
      </dsp:nvSpPr>
      <dsp:spPr>
        <a:xfrm>
          <a:off x="3384900" y="509328"/>
          <a:ext cx="383742" cy="493511"/>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480836" y="632706"/>
        <a:ext cx="287806" cy="246755"/>
      </dsp:txXfrm>
    </dsp:sp>
    <dsp:sp modelId="{D93A9E7E-E625-4E51-93E2-7A6F820BC0AD}">
      <dsp:nvSpPr>
        <dsp:cNvPr id="0" name=""/>
        <dsp:cNvSpPr/>
      </dsp:nvSpPr>
      <dsp:spPr>
        <a:xfrm>
          <a:off x="3878689" y="192277"/>
          <a:ext cx="3168816" cy="112761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هو التذكّر في قبال الغفلة و النسيان، و هذا المعنى أعمّ من التذكّر بالقلب أو باللسان.</a:t>
          </a:r>
          <a:endParaRPr lang="en-US" sz="2000" kern="1200" dirty="0">
            <a:cs typeface="B Nazanin" panose="00000400000000000000" pitchFamily="2" charset="-78"/>
          </a:endParaRPr>
        </a:p>
      </dsp:txBody>
      <dsp:txXfrm>
        <a:off x="3933734" y="247322"/>
        <a:ext cx="3058726" cy="1017522"/>
      </dsp:txXfrm>
    </dsp:sp>
    <dsp:sp modelId="{350CE109-14D8-4FC6-B857-BD2E285B8386}">
      <dsp:nvSpPr>
        <dsp:cNvPr id="0" name=""/>
        <dsp:cNvSpPr/>
      </dsp:nvSpPr>
      <dsp:spPr>
        <a:xfrm>
          <a:off x="7151948" y="579832"/>
          <a:ext cx="176051" cy="352502"/>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175284" y="652447"/>
        <a:ext cx="129379" cy="207272"/>
      </dsp:txXfrm>
    </dsp:sp>
    <dsp:sp modelId="{5F95A504-0711-4FE3-B35A-7E0A99F797F1}">
      <dsp:nvSpPr>
        <dsp:cNvPr id="0" name=""/>
        <dsp:cNvSpPr/>
      </dsp:nvSpPr>
      <dsp:spPr>
        <a:xfrm>
          <a:off x="7471115" y="225589"/>
          <a:ext cx="1060989" cy="106098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ts val="0"/>
            </a:spcAft>
          </a:pPr>
          <a:r>
            <a:rPr lang="fa-IR" sz="2400" b="1" kern="1200" dirty="0" smtClean="0">
              <a:cs typeface="B Nazanin" panose="00000400000000000000" pitchFamily="2" charset="-78"/>
            </a:rPr>
            <a:t>ذکر</a:t>
          </a:r>
          <a:endParaRPr lang="en-US" sz="2400" b="1" kern="1200" dirty="0" smtClean="0">
            <a:cs typeface="B Nazanin" panose="00000400000000000000" pitchFamily="2" charset="-78"/>
          </a:endParaRPr>
        </a:p>
      </dsp:txBody>
      <dsp:txXfrm>
        <a:off x="7626493" y="380967"/>
        <a:ext cx="750233" cy="75023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96743" y="243784"/>
          <a:ext cx="3224020" cy="285256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rtl="1">
            <a:lnSpc>
              <a:spcPct val="90000"/>
            </a:lnSpc>
            <a:spcBef>
              <a:spcPct val="0"/>
            </a:spcBef>
            <a:spcAft>
              <a:spcPts val="0"/>
            </a:spcAft>
          </a:pPr>
          <a:r>
            <a:rPr lang="fa-IR" sz="1900" kern="1200" dirty="0" smtClean="0">
              <a:cs typeface="B Nazanin" panose="00000400000000000000" pitchFamily="2" charset="-78"/>
            </a:rPr>
            <a:t>خود را نماياندن به هر وسيله اي که باشد. تصدي از تفعل به معناي پذيرش اختياري اين امر است. و اصل کلمه تَتَصَدّی بوده است، و معنایش این است که تو تظاهر به قول و عمل را برای خاطر فردی که خود را بی نیاز می داند، اختیار می کنی و به واسطه او از کسی که خشیت دارد، باز می مانی</a:t>
          </a:r>
          <a:endParaRPr lang="en-US" sz="1900" kern="1200" dirty="0" smtClean="0">
            <a:cs typeface="B Nazanin" panose="00000400000000000000" pitchFamily="2" charset="-78"/>
          </a:endParaRPr>
        </a:p>
      </dsp:txBody>
      <dsp:txXfrm>
        <a:off x="335994" y="383035"/>
        <a:ext cx="2945518" cy="2574062"/>
      </dsp:txXfrm>
    </dsp:sp>
    <dsp:sp modelId="{DF89BC0F-0018-48F2-AAF0-ACA8F32EFC32}">
      <dsp:nvSpPr>
        <dsp:cNvPr id="0" name=""/>
        <dsp:cNvSpPr/>
      </dsp:nvSpPr>
      <dsp:spPr>
        <a:xfrm>
          <a:off x="3492773" y="1453774"/>
          <a:ext cx="370768" cy="476826"/>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585465" y="1572981"/>
        <a:ext cx="278076" cy="238413"/>
      </dsp:txXfrm>
    </dsp:sp>
    <dsp:sp modelId="{D93A9E7E-E625-4E51-93E2-7A6F820BC0AD}">
      <dsp:nvSpPr>
        <dsp:cNvPr id="0" name=""/>
        <dsp:cNvSpPr/>
      </dsp:nvSpPr>
      <dsp:spPr>
        <a:xfrm>
          <a:off x="4013166" y="265905"/>
          <a:ext cx="3224020" cy="285256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ct val="35000"/>
            </a:spcAft>
          </a:pPr>
          <a:r>
            <a:rPr lang="fa-IR" sz="2000" kern="1200" dirty="0" smtClean="0">
              <a:cs typeface="B Nazanin" panose="00000400000000000000" pitchFamily="2" charset="-78"/>
            </a:rPr>
            <a:t>هو التظاهر بأيّ وسيلة كانت. </a:t>
          </a:r>
          <a:endParaRPr lang="en-US" sz="2000" kern="1200" dirty="0" smtClean="0">
            <a:cs typeface="B Nazanin" panose="00000400000000000000" pitchFamily="2" charset="-78"/>
          </a:endParaRPr>
        </a:p>
      </dsp:txBody>
      <dsp:txXfrm>
        <a:off x="4152417" y="405156"/>
        <a:ext cx="2945518" cy="2574062"/>
      </dsp:txXfrm>
    </dsp:sp>
    <dsp:sp modelId="{350CE109-14D8-4FC6-B857-BD2E285B8386}">
      <dsp:nvSpPr>
        <dsp:cNvPr id="0" name=""/>
        <dsp:cNvSpPr/>
      </dsp:nvSpPr>
      <dsp:spPr>
        <a:xfrm>
          <a:off x="7283113" y="1521895"/>
          <a:ext cx="170099" cy="340584"/>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305660" y="1592055"/>
        <a:ext cx="125005" cy="200264"/>
      </dsp:txXfrm>
    </dsp:sp>
    <dsp:sp modelId="{5F95A504-0711-4FE3-B35A-7E0A99F797F1}">
      <dsp:nvSpPr>
        <dsp:cNvPr id="0" name=""/>
        <dsp:cNvSpPr/>
      </dsp:nvSpPr>
      <dsp:spPr>
        <a:xfrm>
          <a:off x="7542924" y="1179628"/>
          <a:ext cx="1025118" cy="1025118"/>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cs typeface="B Nazanin" panose="00000400000000000000" pitchFamily="2" charset="-78"/>
            </a:rPr>
            <a:t>صدی</a:t>
          </a:r>
          <a:endParaRPr lang="en-US" sz="2400" b="1" kern="1200" dirty="0" smtClean="0">
            <a:cs typeface="B Nazanin" panose="00000400000000000000" pitchFamily="2" charset="-78"/>
          </a:endParaRPr>
        </a:p>
      </dsp:txBody>
      <dsp:txXfrm>
        <a:off x="7693049" y="1329753"/>
        <a:ext cx="724868" cy="7248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51324" y="276381"/>
          <a:ext cx="3142957" cy="167948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1">
            <a:lnSpc>
              <a:spcPct val="90000"/>
            </a:lnSpc>
            <a:spcBef>
              <a:spcPct val="0"/>
            </a:spcBef>
            <a:spcAft>
              <a:spcPts val="0"/>
            </a:spcAft>
          </a:pPr>
          <a:r>
            <a:rPr lang="fa-IR" sz="1800" kern="1200" dirty="0" smtClean="0">
              <a:cs typeface="B Nazanin" panose="00000400000000000000" pitchFamily="2" charset="-78"/>
            </a:rPr>
            <a:t>میل به چیزی و کسب لذت در آن بدون آنکه نتيجه و غايت خاصي مد نظر باشد. تلهي به معناي غافل شدن است.</a:t>
          </a:r>
          <a:endParaRPr lang="en-US" sz="1800" kern="1200" dirty="0">
            <a:cs typeface="B Nazanin" panose="00000400000000000000" pitchFamily="2" charset="-78"/>
          </a:endParaRPr>
        </a:p>
      </dsp:txBody>
      <dsp:txXfrm>
        <a:off x="233310" y="358367"/>
        <a:ext cx="2978985" cy="1515512"/>
      </dsp:txXfrm>
    </dsp:sp>
    <dsp:sp modelId="{DF89BC0F-0018-48F2-AAF0-ACA8F32EFC32}">
      <dsp:nvSpPr>
        <dsp:cNvPr id="0" name=""/>
        <dsp:cNvSpPr/>
      </dsp:nvSpPr>
      <dsp:spPr>
        <a:xfrm>
          <a:off x="3367630" y="859551"/>
          <a:ext cx="399008" cy="513145"/>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467382" y="987837"/>
        <a:ext cx="299256" cy="256573"/>
      </dsp:txXfrm>
    </dsp:sp>
    <dsp:sp modelId="{D93A9E7E-E625-4E51-93E2-7A6F820BC0AD}">
      <dsp:nvSpPr>
        <dsp:cNvPr id="0" name=""/>
        <dsp:cNvSpPr/>
      </dsp:nvSpPr>
      <dsp:spPr>
        <a:xfrm>
          <a:off x="3881064" y="276381"/>
          <a:ext cx="3142957" cy="167948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1">
            <a:lnSpc>
              <a:spcPct val="90000"/>
            </a:lnSpc>
            <a:spcBef>
              <a:spcPct val="0"/>
            </a:spcBef>
            <a:spcAft>
              <a:spcPts val="0"/>
            </a:spcAft>
          </a:pPr>
          <a:r>
            <a:rPr lang="fa-IR" sz="1800" kern="1200" dirty="0" smtClean="0">
              <a:cs typeface="B Nazanin" panose="00000400000000000000" pitchFamily="2" charset="-78"/>
            </a:rPr>
            <a:t>هو ما يكون فيه تمايل اليه و تلذّذ به من دون نظر الى حصول نتيجة. التصدّي تفعّل و كذلك التلهّي و هو يدلّ على اختيار الفعل و مطاوعة فيه، و الأصل فيهما تتصدّى و تتلهّى</a:t>
          </a:r>
          <a:endParaRPr lang="en-US" sz="1800" kern="1200" dirty="0">
            <a:cs typeface="B Nazanin" panose="00000400000000000000" pitchFamily="2" charset="-78"/>
          </a:endParaRPr>
        </a:p>
      </dsp:txBody>
      <dsp:txXfrm>
        <a:off x="3963050" y="358367"/>
        <a:ext cx="2978985" cy="1515512"/>
      </dsp:txXfrm>
    </dsp:sp>
    <dsp:sp modelId="{350CE109-14D8-4FC6-B857-BD2E285B8386}">
      <dsp:nvSpPr>
        <dsp:cNvPr id="0" name=""/>
        <dsp:cNvSpPr/>
      </dsp:nvSpPr>
      <dsp:spPr>
        <a:xfrm>
          <a:off x="7132619" y="932860"/>
          <a:ext cx="183055" cy="366526"/>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156883" y="1008364"/>
        <a:ext cx="134527" cy="215518"/>
      </dsp:txXfrm>
    </dsp:sp>
    <dsp:sp modelId="{5F95A504-0711-4FE3-B35A-7E0A99F797F1}">
      <dsp:nvSpPr>
        <dsp:cNvPr id="0" name=""/>
        <dsp:cNvSpPr/>
      </dsp:nvSpPr>
      <dsp:spPr>
        <a:xfrm>
          <a:off x="7464483" y="564524"/>
          <a:ext cx="1103199" cy="110319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ts val="0"/>
            </a:spcAft>
          </a:pPr>
          <a:r>
            <a:rPr lang="fa-IR" sz="2400" b="1" kern="1200" dirty="0" smtClean="0">
              <a:cs typeface="B Nazanin" panose="00000400000000000000" pitchFamily="2" charset="-78"/>
            </a:rPr>
            <a:t>لهو</a:t>
          </a:r>
          <a:endParaRPr lang="en-US" sz="2000" b="1" kern="1200" dirty="0" smtClean="0">
            <a:cs typeface="B Nazanin" panose="00000400000000000000" pitchFamily="2" charset="-78"/>
          </a:endParaRPr>
        </a:p>
      </dsp:txBody>
      <dsp:txXfrm>
        <a:off x="7626043" y="726084"/>
        <a:ext cx="780079" cy="78007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45541" y="192277"/>
          <a:ext cx="3168816" cy="112761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مرتبه اي از جهد و کوشش است، جهد نيز سعی کامل و بلیغی است که به نهایت برسد</a:t>
          </a:r>
          <a:endParaRPr lang="en-US" sz="2000" kern="1200" dirty="0">
            <a:cs typeface="B Nazanin" panose="00000400000000000000" pitchFamily="2" charset="-78"/>
          </a:endParaRPr>
        </a:p>
      </dsp:txBody>
      <dsp:txXfrm>
        <a:off x="200586" y="247322"/>
        <a:ext cx="3058726" cy="1017522"/>
      </dsp:txXfrm>
    </dsp:sp>
    <dsp:sp modelId="{DF89BC0F-0018-48F2-AAF0-ACA8F32EFC32}">
      <dsp:nvSpPr>
        <dsp:cNvPr id="0" name=""/>
        <dsp:cNvSpPr/>
      </dsp:nvSpPr>
      <dsp:spPr>
        <a:xfrm>
          <a:off x="3384900" y="509328"/>
          <a:ext cx="383742" cy="493511"/>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480836" y="632706"/>
        <a:ext cx="287806" cy="246755"/>
      </dsp:txXfrm>
    </dsp:sp>
    <dsp:sp modelId="{D93A9E7E-E625-4E51-93E2-7A6F820BC0AD}">
      <dsp:nvSpPr>
        <dsp:cNvPr id="0" name=""/>
        <dsp:cNvSpPr/>
      </dsp:nvSpPr>
      <dsp:spPr>
        <a:xfrm>
          <a:off x="3878689" y="192277"/>
          <a:ext cx="3168816" cy="112761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هو مرتبة من الجهد، فانّ الجهد كما سبق هو السعي البليغ الى أن ينتهي النهاية.</a:t>
          </a:r>
          <a:endParaRPr lang="en-US" sz="2000" kern="1200" dirty="0">
            <a:cs typeface="B Nazanin" panose="00000400000000000000" pitchFamily="2" charset="-78"/>
          </a:endParaRPr>
        </a:p>
      </dsp:txBody>
      <dsp:txXfrm>
        <a:off x="3933734" y="247322"/>
        <a:ext cx="3058726" cy="1017522"/>
      </dsp:txXfrm>
    </dsp:sp>
    <dsp:sp modelId="{350CE109-14D8-4FC6-B857-BD2E285B8386}">
      <dsp:nvSpPr>
        <dsp:cNvPr id="0" name=""/>
        <dsp:cNvSpPr/>
      </dsp:nvSpPr>
      <dsp:spPr>
        <a:xfrm>
          <a:off x="7151948" y="579832"/>
          <a:ext cx="176051" cy="352502"/>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175284" y="652447"/>
        <a:ext cx="129379" cy="207272"/>
      </dsp:txXfrm>
    </dsp:sp>
    <dsp:sp modelId="{5F95A504-0711-4FE3-B35A-7E0A99F797F1}">
      <dsp:nvSpPr>
        <dsp:cNvPr id="0" name=""/>
        <dsp:cNvSpPr/>
      </dsp:nvSpPr>
      <dsp:spPr>
        <a:xfrm>
          <a:off x="7471115" y="225589"/>
          <a:ext cx="1060989" cy="106098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ts val="0"/>
            </a:spcAft>
          </a:pPr>
          <a:r>
            <a:rPr lang="fa-IR" sz="2400" b="1" kern="1200" dirty="0" smtClean="0">
              <a:cs typeface="B Nazanin" panose="00000400000000000000" pitchFamily="2" charset="-78"/>
            </a:rPr>
            <a:t>سعی</a:t>
          </a:r>
          <a:endParaRPr lang="en-US" sz="2400" b="1" kern="1200" dirty="0" smtClean="0">
            <a:cs typeface="B Nazanin" panose="00000400000000000000" pitchFamily="2" charset="-78"/>
          </a:endParaRPr>
        </a:p>
      </dsp:txBody>
      <dsp:txXfrm>
        <a:off x="7626493" y="380967"/>
        <a:ext cx="750233" cy="75023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96743" y="202019"/>
          <a:ext cx="3224020" cy="2548288"/>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rtl="1">
            <a:lnSpc>
              <a:spcPct val="90000"/>
            </a:lnSpc>
            <a:spcBef>
              <a:spcPct val="0"/>
            </a:spcBef>
            <a:spcAft>
              <a:spcPts val="0"/>
            </a:spcAft>
          </a:pPr>
          <a:r>
            <a:rPr lang="fa-IR" sz="1900" kern="1200" dirty="0" smtClean="0">
              <a:cs typeface="B Nazanin" panose="00000400000000000000" pitchFamily="2" charset="-78"/>
            </a:rPr>
            <a:t>مراقبت و وقایۀ (سپرگرفتن) همراه با ترس است، به این شکل که مراقب اعمالش باشد و خودش را با خوف و ملاحظه حفظ کند و درمقابل این معنا، اهمال (سهل انگاری)، تغافل (خود را به غفلت زدن)، بی-مبالاتی، بی توجهی، بی ملاحظه گی و حفظ نکردن خویش از خلاف قرار دارند.</a:t>
          </a:r>
          <a:endParaRPr lang="en-US" sz="1900" kern="1200" dirty="0" smtClean="0">
            <a:cs typeface="B Nazanin" panose="00000400000000000000" pitchFamily="2" charset="-78"/>
          </a:endParaRPr>
        </a:p>
      </dsp:txBody>
      <dsp:txXfrm>
        <a:off x="321140" y="326416"/>
        <a:ext cx="2975226" cy="2299494"/>
      </dsp:txXfrm>
    </dsp:sp>
    <dsp:sp modelId="{DF89BC0F-0018-48F2-AAF0-ACA8F32EFC32}">
      <dsp:nvSpPr>
        <dsp:cNvPr id="0" name=""/>
        <dsp:cNvSpPr/>
      </dsp:nvSpPr>
      <dsp:spPr>
        <a:xfrm>
          <a:off x="3482044" y="1237750"/>
          <a:ext cx="370768" cy="476826"/>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574736" y="1356957"/>
        <a:ext cx="278076" cy="238413"/>
      </dsp:txXfrm>
    </dsp:sp>
    <dsp:sp modelId="{D93A9E7E-E625-4E51-93E2-7A6F820BC0AD}">
      <dsp:nvSpPr>
        <dsp:cNvPr id="0" name=""/>
        <dsp:cNvSpPr/>
      </dsp:nvSpPr>
      <dsp:spPr>
        <a:xfrm>
          <a:off x="3941162" y="202019"/>
          <a:ext cx="3224020" cy="2548288"/>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ct val="35000"/>
            </a:spcAft>
          </a:pPr>
          <a:r>
            <a:rPr lang="fa-IR" sz="2000" kern="1200" dirty="0" smtClean="0">
              <a:cs typeface="B Nazanin" panose="00000400000000000000" pitchFamily="2" charset="-78"/>
            </a:rPr>
            <a:t>هو المراقبة و الوقاية مع الخوف، بأن يراقب أعماله و يتّقى نفسه مع الخوف و الملاحظة. و يقابل هذا المعنى: الإهمال و التغافل و عدم المبالاة و ترك الاهتمام و الملاحظة و عدم صيانة النفس من الخلاف.</a:t>
          </a:r>
          <a:endParaRPr lang="en-US" sz="2000" kern="1200" dirty="0" smtClean="0">
            <a:cs typeface="B Nazanin" panose="00000400000000000000" pitchFamily="2" charset="-78"/>
          </a:endParaRPr>
        </a:p>
      </dsp:txBody>
      <dsp:txXfrm>
        <a:off x="4065559" y="326416"/>
        <a:ext cx="2975226" cy="2299494"/>
      </dsp:txXfrm>
    </dsp:sp>
    <dsp:sp modelId="{350CE109-14D8-4FC6-B857-BD2E285B8386}">
      <dsp:nvSpPr>
        <dsp:cNvPr id="0" name=""/>
        <dsp:cNvSpPr/>
      </dsp:nvSpPr>
      <dsp:spPr>
        <a:xfrm>
          <a:off x="7283113" y="1305871"/>
          <a:ext cx="170099" cy="340584"/>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305660" y="1376031"/>
        <a:ext cx="125005" cy="200264"/>
      </dsp:txXfrm>
    </dsp:sp>
    <dsp:sp modelId="{5F95A504-0711-4FE3-B35A-7E0A99F797F1}">
      <dsp:nvSpPr>
        <dsp:cNvPr id="0" name=""/>
        <dsp:cNvSpPr/>
      </dsp:nvSpPr>
      <dsp:spPr>
        <a:xfrm>
          <a:off x="7542924" y="963604"/>
          <a:ext cx="1025118" cy="1025118"/>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cs typeface="B Nazanin" panose="00000400000000000000" pitchFamily="2" charset="-78"/>
            </a:rPr>
            <a:t>خشی</a:t>
          </a:r>
          <a:endParaRPr lang="en-US" sz="2400" b="1" kern="1200" dirty="0" smtClean="0">
            <a:cs typeface="B Nazanin" panose="00000400000000000000" pitchFamily="2" charset="-78"/>
          </a:endParaRPr>
        </a:p>
      </dsp:txBody>
      <dsp:txXfrm>
        <a:off x="7693049" y="1113729"/>
        <a:ext cx="724868" cy="72486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A64B2-4FFE-4E82-9709-0526A8C1D9B3}">
      <dsp:nvSpPr>
        <dsp:cNvPr id="0" name=""/>
        <dsp:cNvSpPr/>
      </dsp:nvSpPr>
      <dsp:spPr>
        <a:xfrm>
          <a:off x="1222838" y="564153"/>
          <a:ext cx="3822931" cy="3822931"/>
        </a:xfrm>
        <a:prstGeom prst="blockArc">
          <a:avLst>
            <a:gd name="adj1" fmla="val 10784376"/>
            <a:gd name="adj2" fmla="val 16527875"/>
            <a:gd name="adj3" fmla="val 4639"/>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06E3D8B-37DA-44B5-851E-9F76EB88F488}">
      <dsp:nvSpPr>
        <dsp:cNvPr id="0" name=""/>
        <dsp:cNvSpPr/>
      </dsp:nvSpPr>
      <dsp:spPr>
        <a:xfrm>
          <a:off x="1222838" y="581124"/>
          <a:ext cx="3822931" cy="3822931"/>
        </a:xfrm>
        <a:prstGeom prst="blockArc">
          <a:avLst>
            <a:gd name="adj1" fmla="val 5072125"/>
            <a:gd name="adj2" fmla="val 10815624"/>
            <a:gd name="adj3" fmla="val 4639"/>
          </a:avLst>
        </a:prstGeom>
        <a:solidFill>
          <a:schemeClr val="accent4">
            <a:hueOff val="-2976513"/>
            <a:satOff val="17933"/>
            <a:lumOff val="1437"/>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DC5DF01-A8D0-4984-A8A3-83EBE149F69E}">
      <dsp:nvSpPr>
        <dsp:cNvPr id="0" name=""/>
        <dsp:cNvSpPr/>
      </dsp:nvSpPr>
      <dsp:spPr>
        <a:xfrm>
          <a:off x="1577966" y="581078"/>
          <a:ext cx="3822931" cy="3822931"/>
        </a:xfrm>
        <a:prstGeom prst="blockArc">
          <a:avLst>
            <a:gd name="adj1" fmla="val 21584462"/>
            <a:gd name="adj2" fmla="val 5726976"/>
            <a:gd name="adj3" fmla="val 4639"/>
          </a:avLst>
        </a:prstGeom>
        <a:solidFill>
          <a:schemeClr val="accent4">
            <a:hueOff val="-1488257"/>
            <a:satOff val="8966"/>
            <a:lumOff val="71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769333-9F5B-4E74-A5D2-6272562D53FC}">
      <dsp:nvSpPr>
        <dsp:cNvPr id="0" name=""/>
        <dsp:cNvSpPr/>
      </dsp:nvSpPr>
      <dsp:spPr>
        <a:xfrm>
          <a:off x="1577966" y="564199"/>
          <a:ext cx="3822931" cy="3822931"/>
        </a:xfrm>
        <a:prstGeom prst="blockArc">
          <a:avLst>
            <a:gd name="adj1" fmla="val 15873024"/>
            <a:gd name="adj2" fmla="val 15538"/>
            <a:gd name="adj3" fmla="val 4639"/>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D498BC7-C7C7-46A1-85FA-82D0C2A35150}">
      <dsp:nvSpPr>
        <dsp:cNvPr id="0" name=""/>
        <dsp:cNvSpPr/>
      </dsp:nvSpPr>
      <dsp:spPr>
        <a:xfrm>
          <a:off x="2432331" y="1604325"/>
          <a:ext cx="1759558" cy="175955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rtl="1">
            <a:lnSpc>
              <a:spcPct val="90000"/>
            </a:lnSpc>
            <a:spcBef>
              <a:spcPct val="0"/>
            </a:spcBef>
            <a:spcAft>
              <a:spcPct val="35000"/>
            </a:spcAft>
          </a:pPr>
          <a:r>
            <a:rPr lang="fa-IR" sz="2200" b="1" kern="1200" dirty="0" smtClean="0">
              <a:effectLst/>
              <a:cs typeface="B Nazanin" panose="00000400000000000000" pitchFamily="2" charset="-78"/>
            </a:rPr>
            <a:t>مطالعه سوره مبارکه عبس</a:t>
          </a:r>
          <a:endParaRPr lang="en-US" sz="2200" kern="1200" dirty="0">
            <a:effectLst/>
          </a:endParaRPr>
        </a:p>
      </dsp:txBody>
      <dsp:txXfrm>
        <a:off x="2690012" y="1862006"/>
        <a:ext cx="1244196" cy="1244196"/>
      </dsp:txXfrm>
    </dsp:sp>
    <dsp:sp modelId="{30D95FB7-4B1F-4B2C-B3AD-8B1BE196CCAB}">
      <dsp:nvSpPr>
        <dsp:cNvPr id="0" name=""/>
        <dsp:cNvSpPr/>
      </dsp:nvSpPr>
      <dsp:spPr>
        <a:xfrm>
          <a:off x="2417545" y="-277585"/>
          <a:ext cx="1789130" cy="178913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1">
            <a:lnSpc>
              <a:spcPct val="90000"/>
            </a:lnSpc>
            <a:spcBef>
              <a:spcPct val="0"/>
            </a:spcBef>
            <a:spcAft>
              <a:spcPct val="35000"/>
            </a:spcAft>
          </a:pPr>
          <a:r>
            <a:rPr lang="fa-IR" sz="1800" b="1" kern="1200" dirty="0" smtClean="0">
              <a:effectLst/>
              <a:cs typeface="B Nazanin" pitchFamily="2" charset="-78"/>
            </a:rPr>
            <a:t>مرحله اول: </a:t>
          </a:r>
        </a:p>
        <a:p>
          <a:pPr lvl="0" algn="ctr" defTabSz="800100" rtl="1">
            <a:lnSpc>
              <a:spcPct val="90000"/>
            </a:lnSpc>
            <a:spcBef>
              <a:spcPct val="0"/>
            </a:spcBef>
            <a:spcAft>
              <a:spcPct val="35000"/>
            </a:spcAft>
          </a:pPr>
          <a:r>
            <a:rPr lang="fa-IR" sz="2000" b="1" kern="1200" dirty="0" smtClean="0">
              <a:effectLst/>
              <a:cs typeface="B Nazanin" pitchFamily="2" charset="-78"/>
            </a:rPr>
            <a:t>تفکر درباره موضوعات سوره</a:t>
          </a:r>
          <a:endParaRPr lang="en-US" sz="2000" kern="1200" dirty="0">
            <a:effectLst/>
          </a:endParaRPr>
        </a:p>
      </dsp:txBody>
      <dsp:txXfrm>
        <a:off x="2679557" y="-15573"/>
        <a:ext cx="1265106" cy="1265106"/>
      </dsp:txXfrm>
    </dsp:sp>
    <dsp:sp modelId="{F7657F11-A63F-4754-A9F4-81135E14C749}">
      <dsp:nvSpPr>
        <dsp:cNvPr id="0" name=""/>
        <dsp:cNvSpPr/>
      </dsp:nvSpPr>
      <dsp:spPr>
        <a:xfrm>
          <a:off x="4461973" y="1589539"/>
          <a:ext cx="1789130" cy="1789130"/>
        </a:xfrm>
        <a:prstGeom prst="ellipse">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ct val="35000"/>
            </a:spcAft>
          </a:pPr>
          <a:r>
            <a:rPr lang="fa-IR" sz="2000" b="1" kern="1200" dirty="0" smtClean="0">
              <a:effectLst/>
              <a:cs typeface="B Nazanin" panose="00000400000000000000" pitchFamily="2" charset="-78"/>
            </a:rPr>
            <a:t>مرحله دوم: </a:t>
          </a:r>
        </a:p>
        <a:p>
          <a:pPr lvl="0" algn="ctr" defTabSz="889000" rtl="1">
            <a:lnSpc>
              <a:spcPct val="90000"/>
            </a:lnSpc>
            <a:spcBef>
              <a:spcPct val="0"/>
            </a:spcBef>
            <a:spcAft>
              <a:spcPct val="35000"/>
            </a:spcAft>
          </a:pPr>
          <a:r>
            <a:rPr lang="fa-IR" sz="2000" b="1" kern="1200" dirty="0" smtClean="0">
              <a:effectLst/>
              <a:cs typeface="B Nazanin" panose="00000400000000000000" pitchFamily="2" charset="-78"/>
            </a:rPr>
            <a:t>گزاره نویسی</a:t>
          </a:r>
          <a:endParaRPr lang="en-US" sz="2000" kern="1200" dirty="0">
            <a:effectLst/>
          </a:endParaRPr>
        </a:p>
      </dsp:txBody>
      <dsp:txXfrm>
        <a:off x="4723985" y="1851551"/>
        <a:ext cx="1265106" cy="1265106"/>
      </dsp:txXfrm>
    </dsp:sp>
    <dsp:sp modelId="{9AAD1ACF-5BC6-430D-88AA-F11958D7B57D}">
      <dsp:nvSpPr>
        <dsp:cNvPr id="0" name=""/>
        <dsp:cNvSpPr/>
      </dsp:nvSpPr>
      <dsp:spPr>
        <a:xfrm>
          <a:off x="2417545" y="3456664"/>
          <a:ext cx="1789130" cy="1789130"/>
        </a:xfrm>
        <a:prstGeom prst="ellipse">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1">
            <a:lnSpc>
              <a:spcPct val="90000"/>
            </a:lnSpc>
            <a:spcBef>
              <a:spcPct val="0"/>
            </a:spcBef>
            <a:spcAft>
              <a:spcPct val="35000"/>
            </a:spcAft>
          </a:pPr>
          <a:r>
            <a:rPr lang="fa-IR" sz="1500" b="1" kern="1200" dirty="0" smtClean="0">
              <a:effectLst/>
              <a:cs typeface="B Nazanin" panose="00000400000000000000" pitchFamily="2" charset="-78"/>
            </a:rPr>
            <a:t>مرحله سوم: </a:t>
          </a:r>
        </a:p>
        <a:p>
          <a:pPr lvl="0" algn="ctr" defTabSz="666750" rtl="1">
            <a:lnSpc>
              <a:spcPct val="90000"/>
            </a:lnSpc>
            <a:spcBef>
              <a:spcPct val="0"/>
            </a:spcBef>
            <a:spcAft>
              <a:spcPct val="35000"/>
            </a:spcAft>
          </a:pPr>
          <a:r>
            <a:rPr lang="fa-IR" sz="1800" b="1" kern="1200" dirty="0" smtClean="0">
              <a:effectLst/>
              <a:cs typeface="B Nazanin" panose="00000400000000000000" pitchFamily="2" charset="-78"/>
            </a:rPr>
            <a:t>تدبر در سوره با نزدیک شدن به غرض سوره</a:t>
          </a:r>
          <a:endParaRPr lang="en-US" sz="1800" kern="1200" dirty="0">
            <a:effectLst/>
          </a:endParaRPr>
        </a:p>
      </dsp:txBody>
      <dsp:txXfrm>
        <a:off x="2679557" y="3718676"/>
        <a:ext cx="1265106" cy="1265106"/>
      </dsp:txXfrm>
    </dsp:sp>
    <dsp:sp modelId="{342D16D1-5D56-4052-B306-D293F5271585}">
      <dsp:nvSpPr>
        <dsp:cNvPr id="0" name=""/>
        <dsp:cNvSpPr/>
      </dsp:nvSpPr>
      <dsp:spPr>
        <a:xfrm>
          <a:off x="372633" y="1589539"/>
          <a:ext cx="1789130" cy="1789130"/>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ct val="35000"/>
            </a:spcAft>
          </a:pPr>
          <a:r>
            <a:rPr lang="fa-IR" sz="2000" b="1" kern="1200" dirty="0" smtClean="0">
              <a:effectLst/>
              <a:cs typeface="B Nazanin" panose="00000400000000000000" pitchFamily="2" charset="-78"/>
            </a:rPr>
            <a:t>مرحله چهارم: </a:t>
          </a:r>
        </a:p>
        <a:p>
          <a:pPr lvl="0" algn="ctr" defTabSz="889000" rtl="1">
            <a:lnSpc>
              <a:spcPct val="90000"/>
            </a:lnSpc>
            <a:spcBef>
              <a:spcPct val="0"/>
            </a:spcBef>
            <a:spcAft>
              <a:spcPct val="35000"/>
            </a:spcAft>
          </a:pPr>
          <a:r>
            <a:rPr lang="fa-IR" sz="2000" b="1" kern="1200" dirty="0" smtClean="0">
              <a:effectLst/>
              <a:cs typeface="B Nazanin" panose="00000400000000000000" pitchFamily="2" charset="-78"/>
            </a:rPr>
            <a:t>طهارت برای تدبر</a:t>
          </a:r>
          <a:endParaRPr lang="en-US" sz="2000" kern="1200" dirty="0">
            <a:effectLst/>
          </a:endParaRPr>
        </a:p>
      </dsp:txBody>
      <dsp:txXfrm>
        <a:off x="634645" y="1851551"/>
        <a:ext cx="1265106" cy="126510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66837" y="208079"/>
          <a:ext cx="3112125" cy="80797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هر ريزشي از بلندي که ميتواند درباره موضوعي مادي يا معنوي باشد</a:t>
          </a:r>
          <a:endParaRPr lang="en-US" sz="2000" kern="1200" dirty="0">
            <a:cs typeface="B Nazanin" panose="00000400000000000000" pitchFamily="2" charset="-78"/>
          </a:endParaRPr>
        </a:p>
      </dsp:txBody>
      <dsp:txXfrm>
        <a:off x="206279" y="247521"/>
        <a:ext cx="3033241" cy="729092"/>
      </dsp:txXfrm>
    </dsp:sp>
    <dsp:sp modelId="{DF89BC0F-0018-48F2-AAF0-ACA8F32EFC32}">
      <dsp:nvSpPr>
        <dsp:cNvPr id="0" name=""/>
        <dsp:cNvSpPr/>
      </dsp:nvSpPr>
      <dsp:spPr>
        <a:xfrm>
          <a:off x="3359847" y="329135"/>
          <a:ext cx="440002" cy="565865"/>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469848" y="470601"/>
        <a:ext cx="330001" cy="282933"/>
      </dsp:txXfrm>
    </dsp:sp>
    <dsp:sp modelId="{D93A9E7E-E625-4E51-93E2-7A6F820BC0AD}">
      <dsp:nvSpPr>
        <dsp:cNvPr id="0" name=""/>
        <dsp:cNvSpPr/>
      </dsp:nvSpPr>
      <dsp:spPr>
        <a:xfrm>
          <a:off x="3926031" y="208079"/>
          <a:ext cx="3112125" cy="80797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هو انحدار من فوق بلا قيد مادّيّا كان أو معنويّا</a:t>
          </a:r>
          <a:endParaRPr lang="en-US" sz="2000" kern="1200" dirty="0">
            <a:cs typeface="B Nazanin" panose="00000400000000000000" pitchFamily="2" charset="-78"/>
          </a:endParaRPr>
        </a:p>
      </dsp:txBody>
      <dsp:txXfrm>
        <a:off x="3965473" y="247521"/>
        <a:ext cx="3033241" cy="729092"/>
      </dsp:txXfrm>
    </dsp:sp>
    <dsp:sp modelId="{350CE109-14D8-4FC6-B857-BD2E285B8386}">
      <dsp:nvSpPr>
        <dsp:cNvPr id="0" name=""/>
        <dsp:cNvSpPr/>
      </dsp:nvSpPr>
      <dsp:spPr>
        <a:xfrm>
          <a:off x="7157911" y="409976"/>
          <a:ext cx="201862" cy="404182"/>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184668" y="493237"/>
        <a:ext cx="148348" cy="237660"/>
      </dsp:txXfrm>
    </dsp:sp>
    <dsp:sp modelId="{5F95A504-0711-4FE3-B35A-7E0A99F797F1}">
      <dsp:nvSpPr>
        <dsp:cNvPr id="0" name=""/>
        <dsp:cNvSpPr/>
      </dsp:nvSpPr>
      <dsp:spPr>
        <a:xfrm>
          <a:off x="7523871" y="90210"/>
          <a:ext cx="1043714" cy="1043714"/>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cs typeface="B Nazanin" panose="00000400000000000000" pitchFamily="2" charset="-78"/>
            </a:rPr>
            <a:t>صبب</a:t>
          </a:r>
          <a:endParaRPr lang="en-US" sz="2400" b="1" kern="1200" dirty="0" smtClean="0">
            <a:cs typeface="B Nazanin" panose="00000400000000000000" pitchFamily="2" charset="-78"/>
          </a:endParaRPr>
        </a:p>
      </dsp:txBody>
      <dsp:txXfrm>
        <a:off x="7676719" y="243058"/>
        <a:ext cx="738018" cy="73801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45541" y="192277"/>
          <a:ext cx="3168816" cy="112761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نیکویی عمل در مقابل دیگران است و این معنا به اختلاف اشخاص و موضوعات و موارد فرق می کند</a:t>
          </a:r>
          <a:endParaRPr lang="en-US" sz="2000" kern="1200" dirty="0">
            <a:cs typeface="B Nazanin" panose="00000400000000000000" pitchFamily="2" charset="-78"/>
          </a:endParaRPr>
        </a:p>
      </dsp:txBody>
      <dsp:txXfrm>
        <a:off x="200586" y="247322"/>
        <a:ext cx="3058726" cy="1017522"/>
      </dsp:txXfrm>
    </dsp:sp>
    <dsp:sp modelId="{DF89BC0F-0018-48F2-AAF0-ACA8F32EFC32}">
      <dsp:nvSpPr>
        <dsp:cNvPr id="0" name=""/>
        <dsp:cNvSpPr/>
      </dsp:nvSpPr>
      <dsp:spPr>
        <a:xfrm>
          <a:off x="3384900" y="509328"/>
          <a:ext cx="383742" cy="493511"/>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480836" y="632706"/>
        <a:ext cx="287806" cy="246755"/>
      </dsp:txXfrm>
    </dsp:sp>
    <dsp:sp modelId="{D93A9E7E-E625-4E51-93E2-7A6F820BC0AD}">
      <dsp:nvSpPr>
        <dsp:cNvPr id="0" name=""/>
        <dsp:cNvSpPr/>
      </dsp:nvSpPr>
      <dsp:spPr>
        <a:xfrm>
          <a:off x="3878689" y="192277"/>
          <a:ext cx="3168816" cy="112761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هو حسن العمل في مقابل الغير، و هذا المعنى يختلف باختلاف الأشخاص و الموضوعات و الموارد.</a:t>
          </a:r>
          <a:endParaRPr lang="en-US" sz="2000" kern="1200" dirty="0">
            <a:cs typeface="B Nazanin" panose="00000400000000000000" pitchFamily="2" charset="-78"/>
          </a:endParaRPr>
        </a:p>
      </dsp:txBody>
      <dsp:txXfrm>
        <a:off x="3933734" y="247322"/>
        <a:ext cx="3058726" cy="1017522"/>
      </dsp:txXfrm>
    </dsp:sp>
    <dsp:sp modelId="{350CE109-14D8-4FC6-B857-BD2E285B8386}">
      <dsp:nvSpPr>
        <dsp:cNvPr id="0" name=""/>
        <dsp:cNvSpPr/>
      </dsp:nvSpPr>
      <dsp:spPr>
        <a:xfrm>
          <a:off x="7151948" y="579832"/>
          <a:ext cx="176051" cy="352502"/>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175284" y="652447"/>
        <a:ext cx="129379" cy="207272"/>
      </dsp:txXfrm>
    </dsp:sp>
    <dsp:sp modelId="{5F95A504-0711-4FE3-B35A-7E0A99F797F1}">
      <dsp:nvSpPr>
        <dsp:cNvPr id="0" name=""/>
        <dsp:cNvSpPr/>
      </dsp:nvSpPr>
      <dsp:spPr>
        <a:xfrm>
          <a:off x="7471115" y="225589"/>
          <a:ext cx="1060989" cy="106098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ts val="0"/>
            </a:spcAft>
          </a:pPr>
          <a:r>
            <a:rPr lang="fa-IR" sz="2400" b="1" kern="1200" dirty="0" smtClean="0">
              <a:cs typeface="B Nazanin" panose="00000400000000000000" pitchFamily="2" charset="-78"/>
            </a:rPr>
            <a:t>برر</a:t>
          </a:r>
          <a:endParaRPr lang="en-US" sz="2400" b="1" kern="1200" dirty="0" smtClean="0">
            <a:cs typeface="B Nazanin" panose="00000400000000000000" pitchFamily="2" charset="-78"/>
          </a:endParaRPr>
        </a:p>
      </dsp:txBody>
      <dsp:txXfrm>
        <a:off x="7626493" y="380967"/>
        <a:ext cx="750233" cy="75023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66837" y="400245"/>
          <a:ext cx="3112125" cy="1215733"/>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نگاه کردن با تعمق و تحقيق در موضوعي مادي يا معنوي به بصر يا بصيرت را گويند</a:t>
          </a:r>
          <a:endParaRPr lang="en-US" sz="2000" kern="1200" dirty="0">
            <a:cs typeface="B Nazanin" panose="00000400000000000000" pitchFamily="2" charset="-78"/>
          </a:endParaRPr>
        </a:p>
      </dsp:txBody>
      <dsp:txXfrm>
        <a:off x="226184" y="459592"/>
        <a:ext cx="2993431" cy="1097039"/>
      </dsp:txXfrm>
    </dsp:sp>
    <dsp:sp modelId="{DF89BC0F-0018-48F2-AAF0-ACA8F32EFC32}">
      <dsp:nvSpPr>
        <dsp:cNvPr id="0" name=""/>
        <dsp:cNvSpPr/>
      </dsp:nvSpPr>
      <dsp:spPr>
        <a:xfrm>
          <a:off x="3359847" y="725179"/>
          <a:ext cx="440002" cy="565865"/>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469848" y="866645"/>
        <a:ext cx="330001" cy="282933"/>
      </dsp:txXfrm>
    </dsp:sp>
    <dsp:sp modelId="{D93A9E7E-E625-4E51-93E2-7A6F820BC0AD}">
      <dsp:nvSpPr>
        <dsp:cNvPr id="0" name=""/>
        <dsp:cNvSpPr/>
      </dsp:nvSpPr>
      <dsp:spPr>
        <a:xfrm>
          <a:off x="3926031" y="400245"/>
          <a:ext cx="3112125" cy="1215733"/>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هو رؤية في تعمّق و تحقيق في موضوع مادّىّ أو معنوىّ، ببصر أو ببصيرة</a:t>
          </a:r>
          <a:endParaRPr lang="en-US" sz="2000" kern="1200" dirty="0">
            <a:cs typeface="B Nazanin" panose="00000400000000000000" pitchFamily="2" charset="-78"/>
          </a:endParaRPr>
        </a:p>
      </dsp:txBody>
      <dsp:txXfrm>
        <a:off x="3985378" y="459592"/>
        <a:ext cx="2993431" cy="1097039"/>
      </dsp:txXfrm>
    </dsp:sp>
    <dsp:sp modelId="{350CE109-14D8-4FC6-B857-BD2E285B8386}">
      <dsp:nvSpPr>
        <dsp:cNvPr id="0" name=""/>
        <dsp:cNvSpPr/>
      </dsp:nvSpPr>
      <dsp:spPr>
        <a:xfrm>
          <a:off x="7157911" y="806020"/>
          <a:ext cx="201862" cy="404182"/>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184668" y="889281"/>
        <a:ext cx="148348" cy="237660"/>
      </dsp:txXfrm>
    </dsp:sp>
    <dsp:sp modelId="{5F95A504-0711-4FE3-B35A-7E0A99F797F1}">
      <dsp:nvSpPr>
        <dsp:cNvPr id="0" name=""/>
        <dsp:cNvSpPr/>
      </dsp:nvSpPr>
      <dsp:spPr>
        <a:xfrm>
          <a:off x="7523871" y="486254"/>
          <a:ext cx="1043714" cy="1043714"/>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cs typeface="B Nazanin" panose="00000400000000000000" pitchFamily="2" charset="-78"/>
            </a:rPr>
            <a:t>نظر</a:t>
          </a:r>
          <a:endParaRPr lang="en-US" sz="2400" b="1" kern="1200" dirty="0" smtClean="0">
            <a:cs typeface="B Nazanin" panose="00000400000000000000" pitchFamily="2" charset="-78"/>
          </a:endParaRPr>
        </a:p>
      </dsp:txBody>
      <dsp:txXfrm>
        <a:off x="7676719" y="639102"/>
        <a:ext cx="738018" cy="73801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36389" y="159492"/>
          <a:ext cx="3170907" cy="1697238"/>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22325" rtl="1">
            <a:lnSpc>
              <a:spcPct val="90000"/>
            </a:lnSpc>
            <a:spcBef>
              <a:spcPct val="0"/>
            </a:spcBef>
            <a:spcAft>
              <a:spcPts val="0"/>
            </a:spcAft>
          </a:pPr>
          <a:r>
            <a:rPr lang="fa-IR" sz="1850" kern="1200" dirty="0" smtClean="0">
              <a:cs typeface="B Nazanin" panose="00000400000000000000" pitchFamily="2" charset="-78"/>
            </a:rPr>
            <a:t>اين مفهوم در مقابل پستي و خواري قرار دارد. کَرامت؛ عزّت و تفوّق در نفس چیزی است، و در آن استعلاء نسبت به دیگری -که از او پایین تر است– لحاظ نمی شود. کرام جمع اکرم است</a:t>
          </a:r>
          <a:endParaRPr lang="en-US" sz="1850" kern="1200" dirty="0">
            <a:cs typeface="B Nazanin" panose="00000400000000000000" pitchFamily="2" charset="-78"/>
          </a:endParaRPr>
        </a:p>
      </dsp:txBody>
      <dsp:txXfrm>
        <a:off x="119241" y="242344"/>
        <a:ext cx="3005203" cy="1531534"/>
      </dsp:txXfrm>
    </dsp:sp>
    <dsp:sp modelId="{DF89BC0F-0018-48F2-AAF0-ACA8F32EFC32}">
      <dsp:nvSpPr>
        <dsp:cNvPr id="0" name=""/>
        <dsp:cNvSpPr/>
      </dsp:nvSpPr>
      <dsp:spPr>
        <a:xfrm>
          <a:off x="3295657" y="745376"/>
          <a:ext cx="408594" cy="525471"/>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just" defTabSz="711200" rtl="1">
            <a:lnSpc>
              <a:spcPct val="90000"/>
            </a:lnSpc>
            <a:spcBef>
              <a:spcPct val="0"/>
            </a:spcBef>
            <a:spcAft>
              <a:spcPts val="0"/>
            </a:spcAft>
          </a:pPr>
          <a:endParaRPr lang="en-US" sz="1600" kern="1200">
            <a:cs typeface="B Nazanin" panose="00000400000000000000" pitchFamily="2" charset="-78"/>
          </a:endParaRPr>
        </a:p>
      </dsp:txBody>
      <dsp:txXfrm>
        <a:off x="3397806" y="876744"/>
        <a:ext cx="306445" cy="262735"/>
      </dsp:txXfrm>
    </dsp:sp>
    <dsp:sp modelId="{D93A9E7E-E625-4E51-93E2-7A6F820BC0AD}">
      <dsp:nvSpPr>
        <dsp:cNvPr id="0" name=""/>
        <dsp:cNvSpPr/>
      </dsp:nvSpPr>
      <dsp:spPr>
        <a:xfrm>
          <a:off x="3753112" y="159492"/>
          <a:ext cx="3170907" cy="1697238"/>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هو ما يقابل الهوان</a:t>
          </a:r>
          <a:endParaRPr lang="en-US" sz="2000" kern="1200" dirty="0">
            <a:cs typeface="B Nazanin" panose="00000400000000000000" pitchFamily="2" charset="-78"/>
          </a:endParaRPr>
        </a:p>
      </dsp:txBody>
      <dsp:txXfrm>
        <a:off x="3835964" y="242344"/>
        <a:ext cx="3005203" cy="1531534"/>
      </dsp:txXfrm>
    </dsp:sp>
    <dsp:sp modelId="{350CE109-14D8-4FC6-B857-BD2E285B8386}">
      <dsp:nvSpPr>
        <dsp:cNvPr id="0" name=""/>
        <dsp:cNvSpPr/>
      </dsp:nvSpPr>
      <dsp:spPr>
        <a:xfrm>
          <a:off x="7086208" y="842024"/>
          <a:ext cx="165899" cy="332175"/>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just" defTabSz="711200" rtl="1">
            <a:lnSpc>
              <a:spcPct val="90000"/>
            </a:lnSpc>
            <a:spcBef>
              <a:spcPct val="0"/>
            </a:spcBef>
            <a:spcAft>
              <a:spcPts val="0"/>
            </a:spcAft>
          </a:pPr>
          <a:endParaRPr lang="en-US" sz="1600" kern="1200">
            <a:cs typeface="B Nazanin" panose="00000400000000000000" pitchFamily="2" charset="-78"/>
          </a:endParaRPr>
        </a:p>
      </dsp:txBody>
      <dsp:txXfrm>
        <a:off x="7108198" y="910452"/>
        <a:ext cx="121919" cy="195319"/>
      </dsp:txXfrm>
    </dsp:sp>
    <dsp:sp modelId="{5F95A504-0711-4FE3-B35A-7E0A99F797F1}">
      <dsp:nvSpPr>
        <dsp:cNvPr id="0" name=""/>
        <dsp:cNvSpPr/>
      </dsp:nvSpPr>
      <dsp:spPr>
        <a:xfrm>
          <a:off x="7344815" y="443085"/>
          <a:ext cx="999807" cy="99980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cs typeface="B Nazanin" panose="00000400000000000000" pitchFamily="2" charset="-78"/>
            </a:rPr>
            <a:t>کرم</a:t>
          </a:r>
          <a:endParaRPr lang="en-US" sz="2400" b="1" kern="1200" dirty="0" smtClean="0">
            <a:cs typeface="B Nazanin" panose="00000400000000000000" pitchFamily="2" charset="-78"/>
          </a:endParaRPr>
        </a:p>
      </dsp:txBody>
      <dsp:txXfrm>
        <a:off x="7491233" y="589503"/>
        <a:ext cx="706971" cy="70697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40343" y="541791"/>
          <a:ext cx="3224020" cy="437394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1">
            <a:lnSpc>
              <a:spcPct val="90000"/>
            </a:lnSpc>
            <a:spcBef>
              <a:spcPct val="0"/>
            </a:spcBef>
            <a:spcAft>
              <a:spcPts val="0"/>
            </a:spcAft>
          </a:pPr>
          <a:r>
            <a:rPr lang="fa-IR" sz="1800" kern="1200" dirty="0" smtClean="0">
              <a:cs typeface="B Nazanin" panose="00000400000000000000" pitchFamily="2" charset="-78"/>
            </a:rPr>
            <a:t>حرکت کسی به سوی محیط خارج از محدوده خویش است را گويند. سَفَرَة؛ جمع سافِر و به معنای کسی است که از محیطی به محیط دیگر خارج می شود. مانند: رسول فرستاده شده، و فرشته مُرسَل، و سَفَرَة کسانی هستند که از سوی خدای تعالی برانگیخته شده اند و کتاب های آسمانی در دست آنهاست تا آنها را به مردم برسانند، و تعبیر به سَفَرَة به جای نبی و رسول؛ به این اشاره می کند که آنها از مقامی فوق عالم ماده برانگیخته شده اند، و از اهل دنیا که محجوب اند، نیستند.</a:t>
          </a:r>
          <a:endParaRPr lang="en-US" sz="1800" kern="1200" dirty="0" smtClean="0">
            <a:cs typeface="B Nazanin" panose="00000400000000000000" pitchFamily="2" charset="-78"/>
          </a:endParaRPr>
        </a:p>
      </dsp:txBody>
      <dsp:txXfrm>
        <a:off x="297727" y="699175"/>
        <a:ext cx="2909252" cy="4059178"/>
      </dsp:txXfrm>
    </dsp:sp>
    <dsp:sp modelId="{DF89BC0F-0018-48F2-AAF0-ACA8F32EFC32}">
      <dsp:nvSpPr>
        <dsp:cNvPr id="0" name=""/>
        <dsp:cNvSpPr/>
      </dsp:nvSpPr>
      <dsp:spPr>
        <a:xfrm>
          <a:off x="3432521" y="2490351"/>
          <a:ext cx="370768" cy="476826"/>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525213" y="2609558"/>
        <a:ext cx="278076" cy="238413"/>
      </dsp:txXfrm>
    </dsp:sp>
    <dsp:sp modelId="{D93A9E7E-E625-4E51-93E2-7A6F820BC0AD}">
      <dsp:nvSpPr>
        <dsp:cNvPr id="0" name=""/>
        <dsp:cNvSpPr/>
      </dsp:nvSpPr>
      <dsp:spPr>
        <a:xfrm>
          <a:off x="3909615" y="541791"/>
          <a:ext cx="3224020" cy="437394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kern="1200" dirty="0" smtClean="0">
              <a:cs typeface="B Nazanin" panose="00000400000000000000" pitchFamily="2" charset="-78"/>
            </a:rPr>
            <a:t>هو الحركة الى محيط خارج عن محدودته‏. </a:t>
          </a:r>
          <a:endParaRPr lang="en-US" sz="2400" kern="1200" dirty="0" smtClean="0">
            <a:cs typeface="B Nazanin" panose="00000400000000000000" pitchFamily="2" charset="-78"/>
          </a:endParaRPr>
        </a:p>
      </dsp:txBody>
      <dsp:txXfrm>
        <a:off x="4066999" y="699175"/>
        <a:ext cx="2909252" cy="4059178"/>
      </dsp:txXfrm>
    </dsp:sp>
    <dsp:sp modelId="{350CE109-14D8-4FC6-B857-BD2E285B8386}">
      <dsp:nvSpPr>
        <dsp:cNvPr id="0" name=""/>
        <dsp:cNvSpPr/>
      </dsp:nvSpPr>
      <dsp:spPr>
        <a:xfrm>
          <a:off x="7234548" y="2558472"/>
          <a:ext cx="170099" cy="340584"/>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257095" y="2628632"/>
        <a:ext cx="125005" cy="200264"/>
      </dsp:txXfrm>
    </dsp:sp>
    <dsp:sp modelId="{5F95A504-0711-4FE3-B35A-7E0A99F797F1}">
      <dsp:nvSpPr>
        <dsp:cNvPr id="0" name=""/>
        <dsp:cNvSpPr/>
      </dsp:nvSpPr>
      <dsp:spPr>
        <a:xfrm>
          <a:off x="7542924" y="2216205"/>
          <a:ext cx="1025118" cy="1025118"/>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cs typeface="B Nazanin" panose="00000400000000000000" pitchFamily="2" charset="-78"/>
            </a:rPr>
            <a:t>سفر</a:t>
          </a:r>
          <a:endParaRPr lang="en-US" sz="2400" b="1" kern="1200" dirty="0" smtClean="0">
            <a:cs typeface="B Nazanin" panose="00000400000000000000" pitchFamily="2" charset="-78"/>
          </a:endParaRPr>
        </a:p>
      </dsp:txBody>
      <dsp:txXfrm>
        <a:off x="7693049" y="2366330"/>
        <a:ext cx="724868" cy="72486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66837" y="208079"/>
          <a:ext cx="3112125" cy="80797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آن چيزي از شيء که به سوي آن توجه ميشود</a:t>
          </a:r>
          <a:endParaRPr lang="en-US" sz="2000" kern="1200" dirty="0">
            <a:cs typeface="B Nazanin" panose="00000400000000000000" pitchFamily="2" charset="-78"/>
          </a:endParaRPr>
        </a:p>
      </dsp:txBody>
      <dsp:txXfrm>
        <a:off x="206279" y="247521"/>
        <a:ext cx="3033241" cy="729092"/>
      </dsp:txXfrm>
    </dsp:sp>
    <dsp:sp modelId="{DF89BC0F-0018-48F2-AAF0-ACA8F32EFC32}">
      <dsp:nvSpPr>
        <dsp:cNvPr id="0" name=""/>
        <dsp:cNvSpPr/>
      </dsp:nvSpPr>
      <dsp:spPr>
        <a:xfrm>
          <a:off x="3359847" y="329135"/>
          <a:ext cx="440002" cy="565865"/>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469848" y="470601"/>
        <a:ext cx="330001" cy="282933"/>
      </dsp:txXfrm>
    </dsp:sp>
    <dsp:sp modelId="{D93A9E7E-E625-4E51-93E2-7A6F820BC0AD}">
      <dsp:nvSpPr>
        <dsp:cNvPr id="0" name=""/>
        <dsp:cNvSpPr/>
      </dsp:nvSpPr>
      <dsp:spPr>
        <a:xfrm>
          <a:off x="3926031" y="208079"/>
          <a:ext cx="3112125" cy="80797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ts val="0"/>
            </a:spcAft>
          </a:pPr>
          <a:r>
            <a:rPr lang="fa-IR" sz="2400" kern="1200" dirty="0" smtClean="0">
              <a:cs typeface="B Nazanin" panose="00000400000000000000" pitchFamily="2" charset="-78"/>
            </a:rPr>
            <a:t>هو ما يتوجّه اليه من شي‏ء.</a:t>
          </a:r>
          <a:endParaRPr lang="en-US" sz="2400" kern="1200" dirty="0">
            <a:cs typeface="B Nazanin" panose="00000400000000000000" pitchFamily="2" charset="-78"/>
          </a:endParaRPr>
        </a:p>
      </dsp:txBody>
      <dsp:txXfrm>
        <a:off x="3965473" y="247521"/>
        <a:ext cx="3033241" cy="729092"/>
      </dsp:txXfrm>
    </dsp:sp>
    <dsp:sp modelId="{350CE109-14D8-4FC6-B857-BD2E285B8386}">
      <dsp:nvSpPr>
        <dsp:cNvPr id="0" name=""/>
        <dsp:cNvSpPr/>
      </dsp:nvSpPr>
      <dsp:spPr>
        <a:xfrm>
          <a:off x="7157911" y="409976"/>
          <a:ext cx="201862" cy="404182"/>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184668" y="493237"/>
        <a:ext cx="148348" cy="237660"/>
      </dsp:txXfrm>
    </dsp:sp>
    <dsp:sp modelId="{5F95A504-0711-4FE3-B35A-7E0A99F797F1}">
      <dsp:nvSpPr>
        <dsp:cNvPr id="0" name=""/>
        <dsp:cNvSpPr/>
      </dsp:nvSpPr>
      <dsp:spPr>
        <a:xfrm>
          <a:off x="7523871" y="90210"/>
          <a:ext cx="1043714" cy="1043714"/>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cs typeface="B Nazanin" panose="00000400000000000000" pitchFamily="2" charset="-78"/>
            </a:rPr>
            <a:t>وجه</a:t>
          </a:r>
          <a:endParaRPr lang="en-US" sz="2400" b="1" kern="1200" dirty="0" smtClean="0">
            <a:cs typeface="B Nazanin" panose="00000400000000000000" pitchFamily="2" charset="-78"/>
          </a:endParaRPr>
        </a:p>
      </dsp:txBody>
      <dsp:txXfrm>
        <a:off x="7676719" y="243058"/>
        <a:ext cx="738018" cy="73801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47580" y="194194"/>
          <a:ext cx="3163657" cy="213189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به اثر آشکار از انبساط دروني گفته ميشود. حقیقت ضحک، همان گونه که گفتیم، ظهور انبساط در چهره است و وجه (چهره)؛ اعمّ از چهره مادی و روحانی است و انبساط نیز به واسطه امور متنوعی حاصل میشود</a:t>
          </a:r>
          <a:endParaRPr lang="en-US" sz="2000" kern="1200" dirty="0">
            <a:cs typeface="B Nazanin" panose="00000400000000000000" pitchFamily="2" charset="-78"/>
          </a:endParaRPr>
        </a:p>
      </dsp:txBody>
      <dsp:txXfrm>
        <a:off x="251650" y="298264"/>
        <a:ext cx="2955517" cy="1923750"/>
      </dsp:txXfrm>
    </dsp:sp>
    <dsp:sp modelId="{DF89BC0F-0018-48F2-AAF0-ACA8F32EFC32}">
      <dsp:nvSpPr>
        <dsp:cNvPr id="0" name=""/>
        <dsp:cNvSpPr/>
      </dsp:nvSpPr>
      <dsp:spPr>
        <a:xfrm>
          <a:off x="3383329" y="1007960"/>
          <a:ext cx="392176" cy="504358"/>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just" defTabSz="711200" rtl="1">
            <a:lnSpc>
              <a:spcPct val="90000"/>
            </a:lnSpc>
            <a:spcBef>
              <a:spcPct val="0"/>
            </a:spcBef>
            <a:spcAft>
              <a:spcPts val="0"/>
            </a:spcAft>
          </a:pPr>
          <a:endParaRPr lang="en-US" sz="1600" kern="1200">
            <a:cs typeface="B Nazanin" panose="00000400000000000000" pitchFamily="2" charset="-78"/>
          </a:endParaRPr>
        </a:p>
      </dsp:txBody>
      <dsp:txXfrm>
        <a:off x="3481373" y="1134050"/>
        <a:ext cx="294132" cy="252179"/>
      </dsp:txXfrm>
    </dsp:sp>
    <dsp:sp modelId="{D93A9E7E-E625-4E51-93E2-7A6F820BC0AD}">
      <dsp:nvSpPr>
        <dsp:cNvPr id="0" name=""/>
        <dsp:cNvSpPr/>
      </dsp:nvSpPr>
      <dsp:spPr>
        <a:xfrm>
          <a:off x="3887971" y="194194"/>
          <a:ext cx="3163657" cy="213189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هو الأثر البارز من انبساط شديد في الباطن‏. ثمّ انّ حقيقة الضحك كما قلنا هو ظهور الانبساط في الوجه، و الوجه أعمّ من المادّىّ و الروحانىّ، و الانبساط أيضا انّما يتحصّل بأمور متنوّعة</a:t>
          </a:r>
          <a:endParaRPr lang="en-US" sz="2000" kern="1200" dirty="0">
            <a:cs typeface="B Nazanin" panose="00000400000000000000" pitchFamily="2" charset="-78"/>
          </a:endParaRPr>
        </a:p>
      </dsp:txBody>
      <dsp:txXfrm>
        <a:off x="3992041" y="298264"/>
        <a:ext cx="2955517" cy="1923750"/>
      </dsp:txXfrm>
    </dsp:sp>
    <dsp:sp modelId="{350CE109-14D8-4FC6-B857-BD2E285B8386}">
      <dsp:nvSpPr>
        <dsp:cNvPr id="0" name=""/>
        <dsp:cNvSpPr/>
      </dsp:nvSpPr>
      <dsp:spPr>
        <a:xfrm>
          <a:off x="7158366" y="1080015"/>
          <a:ext cx="179921" cy="360249"/>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just" defTabSz="711200" rtl="1">
            <a:lnSpc>
              <a:spcPct val="90000"/>
            </a:lnSpc>
            <a:spcBef>
              <a:spcPct val="0"/>
            </a:spcBef>
            <a:spcAft>
              <a:spcPts val="0"/>
            </a:spcAft>
          </a:pPr>
          <a:endParaRPr lang="en-US" sz="1600" kern="1200">
            <a:cs typeface="B Nazanin" panose="00000400000000000000" pitchFamily="2" charset="-78"/>
          </a:endParaRPr>
        </a:p>
      </dsp:txBody>
      <dsp:txXfrm>
        <a:off x="7182215" y="1154226"/>
        <a:ext cx="132223" cy="211827"/>
      </dsp:txXfrm>
    </dsp:sp>
    <dsp:sp modelId="{5F95A504-0711-4FE3-B35A-7E0A99F797F1}">
      <dsp:nvSpPr>
        <dsp:cNvPr id="0" name=""/>
        <dsp:cNvSpPr/>
      </dsp:nvSpPr>
      <dsp:spPr>
        <a:xfrm>
          <a:off x="7484643" y="647359"/>
          <a:ext cx="1084308" cy="1084308"/>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ts val="0"/>
            </a:spcAft>
          </a:pPr>
          <a:r>
            <a:rPr lang="fa-IR" sz="2400" b="1" kern="1200" dirty="0" smtClean="0">
              <a:cs typeface="B Nazanin" panose="00000400000000000000" pitchFamily="2" charset="-78"/>
            </a:rPr>
            <a:t>ضحک</a:t>
          </a:r>
          <a:endParaRPr lang="en-US" sz="2400" b="1" kern="1200" dirty="0">
            <a:cs typeface="B Nazanin" panose="00000400000000000000" pitchFamily="2" charset="-78"/>
          </a:endParaRPr>
        </a:p>
      </dsp:txBody>
      <dsp:txXfrm>
        <a:off x="7643436" y="806152"/>
        <a:ext cx="766722" cy="76672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40343" y="265905"/>
          <a:ext cx="3224020" cy="285256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1">
            <a:lnSpc>
              <a:spcPct val="90000"/>
            </a:lnSpc>
            <a:spcBef>
              <a:spcPct val="0"/>
            </a:spcBef>
            <a:spcAft>
              <a:spcPts val="0"/>
            </a:spcAft>
          </a:pPr>
          <a:r>
            <a:rPr lang="fa-IR" sz="1800" kern="1200" dirty="0" smtClean="0">
              <a:cs typeface="B Nazanin" panose="00000400000000000000" pitchFamily="2" charset="-78"/>
            </a:rPr>
            <a:t>آن چيزي که از چيز ديگري -حال به صورت اثري از آن يا جزئي از آن- باقي ميماند. غَبَرَة - بر وزن فَعَلَة -: چیزی است که از جمله چیزی که منبسط و گسترده شده، باقی می¬ماند و انبساط از دو فتحه استفاده می¬شود و منظور، آن چیزی است که از آثار تعلق به دنیا و ماده، بر نفس پس از جدا شدن از زندگی دنیوی باقی می¬ماند.   </a:t>
          </a:r>
          <a:endParaRPr lang="en-US" sz="1800" kern="1200" dirty="0" smtClean="0">
            <a:cs typeface="B Nazanin" panose="00000400000000000000" pitchFamily="2" charset="-78"/>
          </a:endParaRPr>
        </a:p>
      </dsp:txBody>
      <dsp:txXfrm>
        <a:off x="279594" y="405156"/>
        <a:ext cx="2945518" cy="2574062"/>
      </dsp:txXfrm>
    </dsp:sp>
    <dsp:sp modelId="{DF89BC0F-0018-48F2-AAF0-ACA8F32EFC32}">
      <dsp:nvSpPr>
        <dsp:cNvPr id="0" name=""/>
        <dsp:cNvSpPr/>
      </dsp:nvSpPr>
      <dsp:spPr>
        <a:xfrm>
          <a:off x="3432521" y="1453774"/>
          <a:ext cx="370768" cy="476826"/>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525213" y="1572981"/>
        <a:ext cx="278076" cy="238413"/>
      </dsp:txXfrm>
    </dsp:sp>
    <dsp:sp modelId="{D93A9E7E-E625-4E51-93E2-7A6F820BC0AD}">
      <dsp:nvSpPr>
        <dsp:cNvPr id="0" name=""/>
        <dsp:cNvSpPr/>
      </dsp:nvSpPr>
      <dsp:spPr>
        <a:xfrm>
          <a:off x="3909615" y="265905"/>
          <a:ext cx="3224020" cy="285256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rtl="1">
            <a:lnSpc>
              <a:spcPct val="90000"/>
            </a:lnSpc>
            <a:spcBef>
              <a:spcPct val="0"/>
            </a:spcBef>
            <a:spcAft>
              <a:spcPts val="0"/>
            </a:spcAft>
          </a:pPr>
          <a:r>
            <a:rPr lang="fa-IR" sz="1900" kern="1200" dirty="0" smtClean="0">
              <a:cs typeface="B Nazanin" panose="00000400000000000000" pitchFamily="2" charset="-78"/>
            </a:rPr>
            <a:t>هو ما يبقى و يمكث من جملة، أثرا منها أو جزءا. الغبرة: بفتحتين، ما يتخلّف و يبقى من جملة شي‏ء منبسطة. الغبرة: بفتحتين، ما يتخلّف و يبقى من جملة شي‏ء منبسطة، و الانبساط يستفاد من الفتحتين، و المراد ما يتخلّف من آثار التعلّق بالدنيا و المادّة، على النفس بعد مفارقة الحياة الدنيا.</a:t>
          </a:r>
          <a:endParaRPr lang="en-US" sz="1900" kern="1200" dirty="0" smtClean="0">
            <a:cs typeface="B Nazanin" panose="00000400000000000000" pitchFamily="2" charset="-78"/>
          </a:endParaRPr>
        </a:p>
      </dsp:txBody>
      <dsp:txXfrm>
        <a:off x="4048866" y="405156"/>
        <a:ext cx="2945518" cy="2574062"/>
      </dsp:txXfrm>
    </dsp:sp>
    <dsp:sp modelId="{350CE109-14D8-4FC6-B857-BD2E285B8386}">
      <dsp:nvSpPr>
        <dsp:cNvPr id="0" name=""/>
        <dsp:cNvSpPr/>
      </dsp:nvSpPr>
      <dsp:spPr>
        <a:xfrm>
          <a:off x="7234548" y="1521895"/>
          <a:ext cx="170099" cy="340584"/>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257095" y="1592055"/>
        <a:ext cx="125005" cy="200264"/>
      </dsp:txXfrm>
    </dsp:sp>
    <dsp:sp modelId="{5F95A504-0711-4FE3-B35A-7E0A99F797F1}">
      <dsp:nvSpPr>
        <dsp:cNvPr id="0" name=""/>
        <dsp:cNvSpPr/>
      </dsp:nvSpPr>
      <dsp:spPr>
        <a:xfrm>
          <a:off x="7542924" y="1179628"/>
          <a:ext cx="1025118" cy="1025118"/>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cs typeface="B Nazanin" panose="00000400000000000000" pitchFamily="2" charset="-78"/>
            </a:rPr>
            <a:t>غبر</a:t>
          </a:r>
          <a:endParaRPr lang="en-US" sz="2400" b="1" kern="1200" dirty="0" smtClean="0">
            <a:cs typeface="B Nazanin" panose="00000400000000000000" pitchFamily="2" charset="-78"/>
          </a:endParaRPr>
        </a:p>
      </dsp:txBody>
      <dsp:txXfrm>
        <a:off x="7693049" y="1329753"/>
        <a:ext cx="724868" cy="7248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b="1" kern="1200" dirty="0" smtClean="0">
              <a:cs typeface="B Nazanin" panose="00000400000000000000" pitchFamily="2" charset="-78"/>
            </a:rPr>
            <a:t>مطالعه سوره</a:t>
          </a:r>
          <a:endParaRPr lang="en-US" sz="1400" b="1"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b="1"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b="1"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b="1" kern="1200" dirty="0" smtClean="0">
              <a:cs typeface="B Nazanin" panose="00000400000000000000" pitchFamily="2" charset="-78"/>
            </a:rPr>
            <a:t>موضوعات</a:t>
          </a:r>
          <a:endParaRPr lang="en-US" sz="1400" b="1"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b="1"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b="1" kern="1200" dirty="0" smtClean="0">
              <a:cs typeface="B Nazanin" panose="00000400000000000000" pitchFamily="2" charset="-78"/>
            </a:rPr>
            <a:t>2. گزاره نویسی</a:t>
          </a:r>
          <a:endParaRPr lang="en-US" sz="1400" b="1"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b="1"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b="1" kern="1200" dirty="0" smtClean="0">
              <a:cs typeface="B Nazanin" panose="00000400000000000000" pitchFamily="2" charset="-78"/>
            </a:rPr>
            <a:t>3. غرض سوره</a:t>
          </a:r>
          <a:endParaRPr lang="en-US" sz="1400" b="1"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b="1"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b="1" kern="1200" dirty="0" smtClean="0">
              <a:cs typeface="B Nazanin" panose="00000400000000000000" pitchFamily="2" charset="-78"/>
            </a:rPr>
            <a:t>4. طهارت برای تدبر</a:t>
          </a:r>
          <a:endParaRPr lang="en-US" sz="1400" b="1" kern="1200" dirty="0">
            <a:cs typeface="B Nazanin" panose="00000400000000000000" pitchFamily="2" charset="-78"/>
          </a:endParaRPr>
        </a:p>
      </dsp:txBody>
      <dsp:txXfrm>
        <a:off x="21366" y="4401338"/>
        <a:ext cx="797519" cy="68674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51324" y="291393"/>
          <a:ext cx="3142957" cy="172146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تنگي در عمل يا انفاق،... را گويند. و در مقابل آن اسراف و گشادگي است. قَتَر و قَتَرة؛ به معنای چیزی است که در اثر قرار گرفتن در تضیّق و تنگی حاصل می شود.</a:t>
          </a:r>
          <a:endParaRPr lang="en-US" sz="2000" kern="1200" dirty="0">
            <a:cs typeface="B Nazanin" panose="00000400000000000000" pitchFamily="2" charset="-78"/>
          </a:endParaRPr>
        </a:p>
      </dsp:txBody>
      <dsp:txXfrm>
        <a:off x="235359" y="375428"/>
        <a:ext cx="2974887" cy="1553399"/>
      </dsp:txXfrm>
    </dsp:sp>
    <dsp:sp modelId="{DF89BC0F-0018-48F2-AAF0-ACA8F32EFC32}">
      <dsp:nvSpPr>
        <dsp:cNvPr id="0" name=""/>
        <dsp:cNvSpPr/>
      </dsp:nvSpPr>
      <dsp:spPr>
        <a:xfrm>
          <a:off x="3367630" y="895555"/>
          <a:ext cx="399008" cy="513145"/>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467382" y="1023841"/>
        <a:ext cx="299256" cy="256573"/>
      </dsp:txXfrm>
    </dsp:sp>
    <dsp:sp modelId="{D93A9E7E-E625-4E51-93E2-7A6F820BC0AD}">
      <dsp:nvSpPr>
        <dsp:cNvPr id="0" name=""/>
        <dsp:cNvSpPr/>
      </dsp:nvSpPr>
      <dsp:spPr>
        <a:xfrm>
          <a:off x="3881064" y="291393"/>
          <a:ext cx="3142957" cy="172146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هو التضيّق في العمل، في إنفاق أو غيره. و يقابله الإسراف و التوسعة. القتر و القترة: بمعنى ما يتحصّل من التضيّق.</a:t>
          </a:r>
          <a:endParaRPr lang="en-US" sz="2000" kern="1200" dirty="0">
            <a:cs typeface="B Nazanin" panose="00000400000000000000" pitchFamily="2" charset="-78"/>
          </a:endParaRPr>
        </a:p>
      </dsp:txBody>
      <dsp:txXfrm>
        <a:off x="3965099" y="375428"/>
        <a:ext cx="2974887" cy="1553399"/>
      </dsp:txXfrm>
    </dsp:sp>
    <dsp:sp modelId="{350CE109-14D8-4FC6-B857-BD2E285B8386}">
      <dsp:nvSpPr>
        <dsp:cNvPr id="0" name=""/>
        <dsp:cNvSpPr/>
      </dsp:nvSpPr>
      <dsp:spPr>
        <a:xfrm>
          <a:off x="7132619" y="968864"/>
          <a:ext cx="183055" cy="366526"/>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156883" y="1044368"/>
        <a:ext cx="134527" cy="215518"/>
      </dsp:txXfrm>
    </dsp:sp>
    <dsp:sp modelId="{5F95A504-0711-4FE3-B35A-7E0A99F797F1}">
      <dsp:nvSpPr>
        <dsp:cNvPr id="0" name=""/>
        <dsp:cNvSpPr/>
      </dsp:nvSpPr>
      <dsp:spPr>
        <a:xfrm>
          <a:off x="7464483" y="600528"/>
          <a:ext cx="1103199" cy="110319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ts val="0"/>
            </a:spcAft>
          </a:pPr>
          <a:r>
            <a:rPr lang="fa-IR" sz="2400" b="1" kern="1200" dirty="0" smtClean="0">
              <a:cs typeface="B Nazanin" panose="00000400000000000000" pitchFamily="2" charset="-78"/>
            </a:rPr>
            <a:t>قتر</a:t>
          </a:r>
          <a:endParaRPr lang="en-US" sz="2000" b="1" kern="1200" dirty="0" smtClean="0">
            <a:cs typeface="B Nazanin" panose="00000400000000000000" pitchFamily="2" charset="-78"/>
          </a:endParaRPr>
        </a:p>
      </dsp:txBody>
      <dsp:txXfrm>
        <a:off x="7626043" y="762088"/>
        <a:ext cx="780079" cy="78007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45541" y="419483"/>
          <a:ext cx="3168816" cy="96123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حالتي که در آن شيء با  چيزي که مورد کراهت است، پوشيده شود</a:t>
          </a:r>
          <a:endParaRPr lang="en-US" sz="2000" kern="1200" dirty="0">
            <a:cs typeface="B Nazanin" panose="00000400000000000000" pitchFamily="2" charset="-78"/>
          </a:endParaRPr>
        </a:p>
      </dsp:txBody>
      <dsp:txXfrm>
        <a:off x="192464" y="466406"/>
        <a:ext cx="3074970" cy="867386"/>
      </dsp:txXfrm>
    </dsp:sp>
    <dsp:sp modelId="{DF89BC0F-0018-48F2-AAF0-ACA8F32EFC32}">
      <dsp:nvSpPr>
        <dsp:cNvPr id="0" name=""/>
        <dsp:cNvSpPr/>
      </dsp:nvSpPr>
      <dsp:spPr>
        <a:xfrm>
          <a:off x="3384900" y="653344"/>
          <a:ext cx="383742" cy="493511"/>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480836" y="776722"/>
        <a:ext cx="287806" cy="246755"/>
      </dsp:txXfrm>
    </dsp:sp>
    <dsp:sp modelId="{D93A9E7E-E625-4E51-93E2-7A6F820BC0AD}">
      <dsp:nvSpPr>
        <dsp:cNvPr id="0" name=""/>
        <dsp:cNvSpPr/>
      </dsp:nvSpPr>
      <dsp:spPr>
        <a:xfrm>
          <a:off x="3878689" y="419483"/>
          <a:ext cx="3168816" cy="96123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هو غشيان بما يكره، لا مطلق الغشيان</a:t>
          </a:r>
          <a:endParaRPr lang="en-US" sz="2000" kern="1200" dirty="0">
            <a:cs typeface="B Nazanin" panose="00000400000000000000" pitchFamily="2" charset="-78"/>
          </a:endParaRPr>
        </a:p>
      </dsp:txBody>
      <dsp:txXfrm>
        <a:off x="3925612" y="466406"/>
        <a:ext cx="3074970" cy="867386"/>
      </dsp:txXfrm>
    </dsp:sp>
    <dsp:sp modelId="{350CE109-14D8-4FC6-B857-BD2E285B8386}">
      <dsp:nvSpPr>
        <dsp:cNvPr id="0" name=""/>
        <dsp:cNvSpPr/>
      </dsp:nvSpPr>
      <dsp:spPr>
        <a:xfrm>
          <a:off x="7151948" y="723848"/>
          <a:ext cx="176051" cy="352502"/>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175284" y="796463"/>
        <a:ext cx="129379" cy="207272"/>
      </dsp:txXfrm>
    </dsp:sp>
    <dsp:sp modelId="{5F95A504-0711-4FE3-B35A-7E0A99F797F1}">
      <dsp:nvSpPr>
        <dsp:cNvPr id="0" name=""/>
        <dsp:cNvSpPr/>
      </dsp:nvSpPr>
      <dsp:spPr>
        <a:xfrm>
          <a:off x="7471115" y="369605"/>
          <a:ext cx="1060989" cy="106098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ts val="0"/>
            </a:spcAft>
          </a:pPr>
          <a:r>
            <a:rPr lang="fa-IR" sz="2400" b="1" kern="1200" dirty="0" smtClean="0">
              <a:cs typeface="B Nazanin" panose="00000400000000000000" pitchFamily="2" charset="-78"/>
            </a:rPr>
            <a:t>رهق</a:t>
          </a:r>
          <a:endParaRPr lang="en-US" sz="2400" b="1" kern="1200" dirty="0" smtClean="0">
            <a:cs typeface="B Nazanin" panose="00000400000000000000" pitchFamily="2" charset="-78"/>
          </a:endParaRPr>
        </a:p>
      </dsp:txBody>
      <dsp:txXfrm>
        <a:off x="7626493" y="524983"/>
        <a:ext cx="750233" cy="75023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40343" y="250198"/>
          <a:ext cx="3224020" cy="209189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rtl="1">
            <a:lnSpc>
              <a:spcPct val="90000"/>
            </a:lnSpc>
            <a:spcBef>
              <a:spcPct val="0"/>
            </a:spcBef>
            <a:spcAft>
              <a:spcPts val="0"/>
            </a:spcAft>
          </a:pPr>
          <a:r>
            <a:rPr lang="fa-IR" sz="1900" kern="1200" dirty="0" smtClean="0">
              <a:cs typeface="B Nazanin" panose="00000400000000000000" pitchFamily="2" charset="-78"/>
            </a:rPr>
            <a:t>شکاف همراه با آشکاري چیزی. فجرة جمع فاجر است و فاجر اسم فاعل فجور است به معنی شکاف در حالت تقوا و عدالت، و ظهور فسق و عدوان است</a:t>
          </a:r>
          <a:endParaRPr lang="en-US" sz="1900" kern="1200" dirty="0" smtClean="0">
            <a:cs typeface="B Nazanin" panose="00000400000000000000" pitchFamily="2" charset="-78"/>
          </a:endParaRPr>
        </a:p>
      </dsp:txBody>
      <dsp:txXfrm>
        <a:off x="242461" y="352316"/>
        <a:ext cx="3019784" cy="1887654"/>
      </dsp:txXfrm>
    </dsp:sp>
    <dsp:sp modelId="{DF89BC0F-0018-48F2-AAF0-ACA8F32EFC32}">
      <dsp:nvSpPr>
        <dsp:cNvPr id="0" name=""/>
        <dsp:cNvSpPr/>
      </dsp:nvSpPr>
      <dsp:spPr>
        <a:xfrm>
          <a:off x="3432521" y="1057730"/>
          <a:ext cx="370768" cy="476826"/>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525213" y="1176937"/>
        <a:ext cx="278076" cy="238413"/>
      </dsp:txXfrm>
    </dsp:sp>
    <dsp:sp modelId="{D93A9E7E-E625-4E51-93E2-7A6F820BC0AD}">
      <dsp:nvSpPr>
        <dsp:cNvPr id="0" name=""/>
        <dsp:cNvSpPr/>
      </dsp:nvSpPr>
      <dsp:spPr>
        <a:xfrm>
          <a:off x="3909615" y="250198"/>
          <a:ext cx="3224020" cy="209189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ct val="35000"/>
            </a:spcAft>
          </a:pPr>
          <a:r>
            <a:rPr lang="fa-IR" sz="2000" kern="1200" dirty="0" smtClean="0">
              <a:cs typeface="B Nazanin" panose="00000400000000000000" pitchFamily="2" charset="-78"/>
            </a:rPr>
            <a:t>هو انشقاق مع ظهور شي‏ء. فجر فُجورا فهو فاجر، و جمعه فجرة و فجّار، كالطالب و الطلبة و الطلّاب، و الفجور هو انشقاق في حالة التقوى و العدالة و ظهور الفسق و العدوان</a:t>
          </a:r>
          <a:endParaRPr lang="en-US" sz="2000" kern="1200" dirty="0" smtClean="0">
            <a:cs typeface="B Nazanin" panose="00000400000000000000" pitchFamily="2" charset="-78"/>
          </a:endParaRPr>
        </a:p>
      </dsp:txBody>
      <dsp:txXfrm>
        <a:off x="4011733" y="352316"/>
        <a:ext cx="3019784" cy="1887654"/>
      </dsp:txXfrm>
    </dsp:sp>
    <dsp:sp modelId="{350CE109-14D8-4FC6-B857-BD2E285B8386}">
      <dsp:nvSpPr>
        <dsp:cNvPr id="0" name=""/>
        <dsp:cNvSpPr/>
      </dsp:nvSpPr>
      <dsp:spPr>
        <a:xfrm>
          <a:off x="7234548" y="1125851"/>
          <a:ext cx="170099" cy="340584"/>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257095" y="1196011"/>
        <a:ext cx="125005" cy="200264"/>
      </dsp:txXfrm>
    </dsp:sp>
    <dsp:sp modelId="{5F95A504-0711-4FE3-B35A-7E0A99F797F1}">
      <dsp:nvSpPr>
        <dsp:cNvPr id="0" name=""/>
        <dsp:cNvSpPr/>
      </dsp:nvSpPr>
      <dsp:spPr>
        <a:xfrm>
          <a:off x="7542924" y="783584"/>
          <a:ext cx="1025118" cy="1025118"/>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cs typeface="B Nazanin" panose="00000400000000000000" pitchFamily="2" charset="-78"/>
            </a:rPr>
            <a:t>فجر</a:t>
          </a:r>
          <a:endParaRPr lang="en-US" sz="2400" b="1" kern="1200" dirty="0" smtClean="0">
            <a:cs typeface="B Nazanin" panose="00000400000000000000" pitchFamily="2" charset="-78"/>
          </a:endParaRPr>
        </a:p>
      </dsp:txBody>
      <dsp:txXfrm>
        <a:off x="7693049" y="933709"/>
        <a:ext cx="724868" cy="72486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0E735-714C-4CB2-BFC4-9E1BC2E4A377}">
      <dsp:nvSpPr>
        <dsp:cNvPr id="0" name=""/>
        <dsp:cNvSpPr/>
      </dsp:nvSpPr>
      <dsp:spPr>
        <a:xfrm>
          <a:off x="2537944" y="2009869"/>
          <a:ext cx="2340935" cy="2340935"/>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fa-IR" sz="3200" kern="1200" dirty="0" smtClean="0">
              <a:cs typeface="B Nazanin" panose="00000400000000000000" pitchFamily="2" charset="-78"/>
            </a:rPr>
            <a:t>ارتباط بین کلمات سوره</a:t>
          </a:r>
          <a:endParaRPr lang="en-US" sz="3200" kern="1200" dirty="0">
            <a:cs typeface="B Nazanin" panose="00000400000000000000" pitchFamily="2" charset="-78"/>
          </a:endParaRPr>
        </a:p>
      </dsp:txBody>
      <dsp:txXfrm>
        <a:off x="2880766" y="2352691"/>
        <a:ext cx="1655291" cy="1655291"/>
      </dsp:txXfrm>
    </dsp:sp>
    <dsp:sp modelId="{E0A8E570-0D9F-4799-BB37-EE7560549467}">
      <dsp:nvSpPr>
        <dsp:cNvPr id="0" name=""/>
        <dsp:cNvSpPr/>
      </dsp:nvSpPr>
      <dsp:spPr>
        <a:xfrm rot="19500000">
          <a:off x="4586510" y="1571045"/>
          <a:ext cx="1887602" cy="667166"/>
        </a:xfrm>
        <a:prstGeom prst="lef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DF444E6-BFEA-4495-BFD6-866A9FC63CD4}">
      <dsp:nvSpPr>
        <dsp:cNvPr id="0" name=""/>
        <dsp:cNvSpPr/>
      </dsp:nvSpPr>
      <dsp:spPr>
        <a:xfrm>
          <a:off x="5191484" y="473731"/>
          <a:ext cx="2223888" cy="1779110"/>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fa-IR" sz="3200" kern="1200" dirty="0" smtClean="0">
              <a:cs typeface="B Nazanin" panose="00000400000000000000" pitchFamily="2" charset="-78"/>
            </a:rPr>
            <a:t>الف) اعراب سوره</a:t>
          </a:r>
          <a:endParaRPr lang="en-US" sz="3200" kern="1200" dirty="0">
            <a:cs typeface="B Nazanin" panose="00000400000000000000" pitchFamily="2" charset="-78"/>
          </a:endParaRPr>
        </a:p>
      </dsp:txBody>
      <dsp:txXfrm>
        <a:off x="5243592" y="525839"/>
        <a:ext cx="2119672" cy="1674894"/>
      </dsp:txXfrm>
    </dsp:sp>
    <dsp:sp modelId="{4B5FCB40-619B-4842-AAEA-0F04232207E0}">
      <dsp:nvSpPr>
        <dsp:cNvPr id="0" name=""/>
        <dsp:cNvSpPr/>
      </dsp:nvSpPr>
      <dsp:spPr>
        <a:xfrm rot="12900000">
          <a:off x="942711" y="1571045"/>
          <a:ext cx="1887602" cy="667166"/>
        </a:xfrm>
        <a:prstGeom prst="leftArrow">
          <a:avLst>
            <a:gd name="adj1" fmla="val 60000"/>
            <a:gd name="adj2" fmla="val 5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995C0A1-2172-4D27-86C3-CF0E3E889097}">
      <dsp:nvSpPr>
        <dsp:cNvPr id="0" name=""/>
        <dsp:cNvSpPr/>
      </dsp:nvSpPr>
      <dsp:spPr>
        <a:xfrm>
          <a:off x="1451" y="473731"/>
          <a:ext cx="2223888" cy="1779110"/>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fa-IR" sz="2800" kern="1200" dirty="0" smtClean="0">
              <a:cs typeface="B Nazanin" panose="00000400000000000000" pitchFamily="2" charset="-78"/>
            </a:rPr>
            <a:t>ب) تصویرسازی کلمات در ارتباط با هم</a:t>
          </a:r>
          <a:endParaRPr lang="en-US" sz="2800" kern="1200" dirty="0">
            <a:cs typeface="B Nazanin" panose="00000400000000000000" pitchFamily="2" charset="-78"/>
          </a:endParaRPr>
        </a:p>
      </dsp:txBody>
      <dsp:txXfrm>
        <a:off x="53559" y="525839"/>
        <a:ext cx="2119672" cy="167489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C52C6-FA45-423D-8426-2479DD3AE890}">
      <dsp:nvSpPr>
        <dsp:cNvPr id="0" name=""/>
        <dsp:cNvSpPr/>
      </dsp:nvSpPr>
      <dsp:spPr>
        <a:xfrm rot="5400000">
          <a:off x="1935109" y="-351974"/>
          <a:ext cx="5761103" cy="6608134"/>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just" defTabSz="733425" rtl="1">
            <a:lnSpc>
              <a:spcPct val="90000"/>
            </a:lnSpc>
            <a:spcBef>
              <a:spcPct val="0"/>
            </a:spcBef>
            <a:spcAft>
              <a:spcPts val="0"/>
            </a:spcAft>
            <a:buChar char="••"/>
          </a:pPr>
          <a:r>
            <a:rPr lang="fa-IR" sz="1650" b="1" kern="1200" smtClean="0">
              <a:solidFill>
                <a:srgbClr val="00B0F0"/>
              </a:solidFill>
              <a:cs typeface="B Nazanin" pitchFamily="2" charset="-78"/>
            </a:rPr>
            <a:t>(عَبَسَ وَ تَوَلَّى، أَن جاءَهُ الأَعمى‏) </a:t>
          </a:r>
          <a:r>
            <a:rPr lang="fa-IR" sz="1650" kern="1200" smtClean="0">
              <a:cs typeface="B Nazanin" pitchFamily="2" charset="-78"/>
            </a:rPr>
            <a:t>عبس و تولى دو فعل ماضي و مبني هستند و فاعل آنها مستتر و در تقدير هو است. أن جاءه در محل نصب و مفعول لأجله است. جاءه فعل ماضي و مفعول به و الأعمى فاعل است. </a:t>
          </a:r>
          <a:endParaRPr lang="en-US" sz="1650" kern="1200" dirty="0">
            <a:cs typeface="B Nazanin" pitchFamily="2" charset="-78"/>
          </a:endParaRPr>
        </a:p>
        <a:p>
          <a:pPr marL="0" lvl="1" indent="0" algn="just" defTabSz="733425" rtl="1">
            <a:lnSpc>
              <a:spcPct val="90000"/>
            </a:lnSpc>
            <a:spcBef>
              <a:spcPct val="0"/>
            </a:spcBef>
            <a:spcAft>
              <a:spcPts val="0"/>
            </a:spcAft>
            <a:buChar char="••"/>
          </a:pPr>
          <a:r>
            <a:rPr lang="fa-IR" sz="1650" b="1" kern="1200" dirty="0" smtClean="0">
              <a:solidFill>
                <a:srgbClr val="00B0F0"/>
              </a:solidFill>
              <a:cs typeface="B Nazanin" pitchFamily="2" charset="-78"/>
            </a:rPr>
            <a:t>(وَ ما يُدرِيكَ لَعَلَّهُ يَزَّكَّى أَو يَذَّكَّرُ فَتَنفَعَهُ الذِّكرى‏) </a:t>
          </a:r>
          <a:r>
            <a:rPr lang="fa-IR" sz="1650" kern="1200" dirty="0" smtClean="0">
              <a:cs typeface="B Nazanin" pitchFamily="2" charset="-78"/>
            </a:rPr>
            <a:t>واو عاطفه و ما اسم استفهام و مبتدا و در محل رفع است. جمله يدريك خبر آن است. كاف در موضع مفعول اول براي يدري و جمله ترجّي در موضع مفعول دوم است. لعله لعلّ و اسم آن است. جمله يزّكّى خبر لعل بوده و نيز گفته ميشود که مفعول دوم براي يدريك است. أو حرف عطف و يذكر عطف على يزّكّى است. فاء سببيه است و تنفعه فعل مضارع منصوب و هاء مفعول به است. الذكرى فاعل است.</a:t>
          </a:r>
          <a:endParaRPr lang="en-US" sz="1650" kern="1200" dirty="0">
            <a:cs typeface="B Nazanin" pitchFamily="2" charset="-78"/>
          </a:endParaRPr>
        </a:p>
        <a:p>
          <a:pPr marL="0" lvl="1" indent="0" algn="just" defTabSz="733425" rtl="1">
            <a:lnSpc>
              <a:spcPct val="90000"/>
            </a:lnSpc>
            <a:spcBef>
              <a:spcPct val="0"/>
            </a:spcBef>
            <a:spcAft>
              <a:spcPts val="0"/>
            </a:spcAft>
            <a:buChar char="••"/>
          </a:pPr>
          <a:r>
            <a:rPr lang="fa-IR" sz="1650" b="1" kern="1200" dirty="0" smtClean="0">
              <a:cs typeface="B Nazanin" pitchFamily="2" charset="-78"/>
            </a:rPr>
            <a:t>(</a:t>
          </a:r>
          <a:r>
            <a:rPr lang="fa-IR" sz="1650" b="1" kern="1200" dirty="0" smtClean="0">
              <a:solidFill>
                <a:srgbClr val="00B0F0"/>
              </a:solidFill>
              <a:cs typeface="B Nazanin" pitchFamily="2" charset="-78"/>
            </a:rPr>
            <a:t>أَمَّا مَنِ استَغنى‏ فَأَنتَ لَهُ تَصَدَّى وَ ما عَلَيكَ أَلَّا يَزَّكَّى) </a:t>
          </a:r>
          <a:r>
            <a:rPr lang="fa-IR" sz="1650" kern="1200" dirty="0" smtClean="0">
              <a:cs typeface="B Nazanin" pitchFamily="2" charset="-78"/>
            </a:rPr>
            <a:t>أما حرف شرط و تفصيل بوده و من اسم موصول مبتداست و جمله استغنى صله است که محلي از اعراب ندارد. فاء رابطه است و أنت ضمير بارز منفصل در محل رفع؛ يعني مبتداست. له متعلق به تصدي و جمله تصدى خبر  أنت است. اين جمله اسميه خبر من است. واو حاليه است و ما نافيه است و عليك خبر مقدم آن است. ألا يزكّى منصوب بنزع الخافض. اين جمله حال براي ضمير تصدى‏ است</a:t>
          </a:r>
          <a:endParaRPr lang="en-US" sz="1650" kern="1200" dirty="0">
            <a:cs typeface="B Nazanin" pitchFamily="2" charset="-78"/>
          </a:endParaRPr>
        </a:p>
        <a:p>
          <a:pPr marL="0" lvl="1" indent="0" algn="just" defTabSz="733425" rtl="1">
            <a:lnSpc>
              <a:spcPct val="90000"/>
            </a:lnSpc>
            <a:spcBef>
              <a:spcPct val="0"/>
            </a:spcBef>
            <a:spcAft>
              <a:spcPts val="0"/>
            </a:spcAft>
            <a:buChar char="••"/>
          </a:pPr>
          <a:r>
            <a:rPr lang="fa-IR" sz="1650" b="1" kern="1200" dirty="0" smtClean="0">
              <a:solidFill>
                <a:srgbClr val="00B0F0"/>
              </a:solidFill>
              <a:cs typeface="B Nazanin" pitchFamily="2" charset="-78"/>
            </a:rPr>
            <a:t>(وَ أَمَّا مَن جاءَكَ يَسعى‏، وَ هُوَ يَخشى‏ فَأَنتَ عَنهُ تَلَهَّى) </a:t>
          </a:r>
          <a:r>
            <a:rPr lang="fa-IR" sz="1650" kern="1200" dirty="0" smtClean="0">
              <a:cs typeface="B Nazanin" pitchFamily="2" charset="-78"/>
            </a:rPr>
            <a:t>واو عاطفه و أما حرف شرط و تفصيل است. «من» اسم موصول مبتدا و در محل رفع است. جمله جاءك صله من است و محلي از اعراب ندارد. جمله يسعى حال براي فاعل جاءك است. واو حاليه است و هو مبتداست. جمله يخشى خبر بوده و اين جمله حال براي فاعل يسعى است. فاء رابط براي جواب أما بوده و أنت مبتدا و عنه متعلق به تلهى است. تلهى فعل مضارع مرفوع و فاعل آن مستتر و در تقدير أنت است. اين جمله خبر و جمله أنت عنه تلهى خبر من است. </a:t>
          </a:r>
          <a:endParaRPr lang="en-US" sz="1650" kern="1200" dirty="0">
            <a:cs typeface="B Nazanin" pitchFamily="2" charset="-78"/>
          </a:endParaRPr>
        </a:p>
      </dsp:txBody>
      <dsp:txXfrm rot="-5400000">
        <a:off x="1511594" y="352775"/>
        <a:ext cx="6326900" cy="5198635"/>
      </dsp:txXfrm>
    </dsp:sp>
    <dsp:sp modelId="{F5100802-5A42-49B1-988A-538DB280EDAF}">
      <dsp:nvSpPr>
        <dsp:cNvPr id="0" name=""/>
        <dsp:cNvSpPr/>
      </dsp:nvSpPr>
      <dsp:spPr>
        <a:xfrm>
          <a:off x="232109" y="2882"/>
          <a:ext cx="1279484" cy="589841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182880" lvl="0" indent="0" algn="ctr" defTabSz="889000" rtl="1">
            <a:lnSpc>
              <a:spcPct val="90000"/>
            </a:lnSpc>
            <a:spcBef>
              <a:spcPct val="0"/>
            </a:spcBef>
            <a:spcAft>
              <a:spcPts val="0"/>
            </a:spcAft>
          </a:pPr>
          <a:r>
            <a:rPr lang="fa-IR" sz="2000" b="1" kern="1200" dirty="0" smtClean="0">
              <a:cs typeface="B Nazanin" pitchFamily="2" charset="-78"/>
            </a:rPr>
            <a:t>فضاي </a:t>
          </a:r>
          <a:r>
            <a:rPr lang="fa-IR" sz="2000" b="1" kern="1200" smtClean="0">
              <a:cs typeface="B Nazanin" pitchFamily="2" charset="-78"/>
            </a:rPr>
            <a:t>رخداد اجتماعي</a:t>
          </a:r>
          <a:endParaRPr lang="en-US" sz="2000" b="1" kern="1200" dirty="0">
            <a:cs typeface="B Nazanin" pitchFamily="2" charset="-78"/>
          </a:endParaRPr>
        </a:p>
      </dsp:txBody>
      <dsp:txXfrm>
        <a:off x="294568" y="65341"/>
        <a:ext cx="1154566" cy="57735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b="1" kern="1200" dirty="0" smtClean="0">
              <a:cs typeface="B Nazanin" panose="00000400000000000000" pitchFamily="2" charset="-78"/>
            </a:rPr>
            <a:t>مطالعه سوره</a:t>
          </a:r>
          <a:endParaRPr lang="en-US" sz="1400" b="1"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b="1"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b="1"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b="1" kern="1200" dirty="0" smtClean="0">
              <a:cs typeface="B Nazanin" panose="00000400000000000000" pitchFamily="2" charset="-78"/>
            </a:rPr>
            <a:t>موضوعات</a:t>
          </a:r>
          <a:endParaRPr lang="en-US" sz="1400" b="1"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b="1"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b="1" kern="1200" dirty="0" smtClean="0">
              <a:cs typeface="B Nazanin" panose="00000400000000000000" pitchFamily="2" charset="-78"/>
            </a:rPr>
            <a:t>2. گزاره نویسی</a:t>
          </a:r>
          <a:endParaRPr lang="en-US" sz="1400" b="1"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b="1"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b="1" kern="1200" dirty="0" smtClean="0">
              <a:cs typeface="B Nazanin" panose="00000400000000000000" pitchFamily="2" charset="-78"/>
            </a:rPr>
            <a:t>3. غرض سوره</a:t>
          </a:r>
          <a:endParaRPr lang="en-US" sz="1400" b="1"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b="1"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b="1" kern="1200" dirty="0" smtClean="0">
              <a:cs typeface="B Nazanin" panose="00000400000000000000" pitchFamily="2" charset="-78"/>
            </a:rPr>
            <a:t>4. طهارت برای تدبر</a:t>
          </a:r>
          <a:endParaRPr lang="en-US" sz="1400" b="1" kern="1200" dirty="0">
            <a:cs typeface="B Nazanin" panose="00000400000000000000" pitchFamily="2" charset="-78"/>
          </a:endParaRPr>
        </a:p>
      </dsp:txBody>
      <dsp:txXfrm>
        <a:off x="21366" y="4401338"/>
        <a:ext cx="797519" cy="68674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2043C-D2E9-4108-A3A5-E19F24BBAF5E}">
      <dsp:nvSpPr>
        <dsp:cNvPr id="0" name=""/>
        <dsp:cNvSpPr/>
      </dsp:nvSpPr>
      <dsp:spPr>
        <a:xfrm rot="5400000">
          <a:off x="3654885" y="-2103336"/>
          <a:ext cx="2354745" cy="6608134"/>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just" defTabSz="800100" rtl="1">
            <a:lnSpc>
              <a:spcPct val="90000"/>
            </a:lnSpc>
            <a:spcBef>
              <a:spcPct val="0"/>
            </a:spcBef>
            <a:spcAft>
              <a:spcPct val="15000"/>
            </a:spcAft>
            <a:buChar char="••"/>
          </a:pPr>
          <a:r>
            <a:rPr lang="fa-IR" sz="1800" b="1" kern="1200" dirty="0" smtClean="0">
              <a:solidFill>
                <a:srgbClr val="00B0F0"/>
              </a:solidFill>
              <a:cs typeface="B Nazanin" pitchFamily="2" charset="-78"/>
            </a:rPr>
            <a:t>(كَلَّا إِنَّها تَذكِرَةٌ فَمَن شاءَ ذَكَرَهُ) </a:t>
          </a:r>
          <a:r>
            <a:rPr lang="fa-IR" sz="1800" kern="1200" dirty="0" smtClean="0">
              <a:cs typeface="B Nazanin" pitchFamily="2" charset="-78"/>
            </a:rPr>
            <a:t>كلا حرف ردع و زجر است. إنها: ان و اسم آن و تذكره خبر إن است. فاء تفريع  و من اسم شرط جازم و مبتداست. شاء فعل ماضي در محل جزم و فعل شرط است و فاعل آن هو و مفعول محذوف است. ذكره فعل ماضي و فاعلش مستتر و مفعول به آن، هاء است</a:t>
          </a:r>
          <a:endParaRPr lang="en-US" sz="1800" kern="1200" dirty="0">
            <a:cs typeface="B Nazanin" pitchFamily="2" charset="-78"/>
          </a:endParaRPr>
        </a:p>
        <a:p>
          <a:pPr marL="0" lvl="1" indent="0" algn="just" defTabSz="800100" rtl="1">
            <a:lnSpc>
              <a:spcPct val="90000"/>
            </a:lnSpc>
            <a:spcBef>
              <a:spcPct val="0"/>
            </a:spcBef>
            <a:spcAft>
              <a:spcPct val="15000"/>
            </a:spcAft>
            <a:buChar char="••"/>
          </a:pPr>
          <a:r>
            <a:rPr lang="fa-IR" sz="1800" b="1" kern="1200" dirty="0" smtClean="0">
              <a:solidFill>
                <a:srgbClr val="00B0F0"/>
              </a:solidFill>
              <a:cs typeface="B Nazanin" pitchFamily="2" charset="-78"/>
            </a:rPr>
            <a:t>(فِي صُحُفٍ مُكَرَّمَةٍ مَرفُوعَةٍ مُطَهَّرَةٍ بِأَيدِي سَفَرَةٍ كِرامٍ بَرَرَةٍ) </a:t>
          </a:r>
          <a:r>
            <a:rPr lang="fa-IR" sz="1800" kern="1200" dirty="0" smtClean="0">
              <a:cs typeface="B Nazanin" pitchFamily="2" charset="-78"/>
            </a:rPr>
            <a:t>في صحف خبر دوم براي إنها است. مكرمه و آنچه بعدش است نعت‏ براي صحف است. بأيدي نيز نعت يا خبر براي مبتداي محذوف است. سفرة مضاف إليه بوده و آنچه بعدش است نعت است</a:t>
          </a:r>
          <a:endParaRPr lang="en-US" sz="1800" kern="1200" dirty="0">
            <a:cs typeface="B Nazanin" pitchFamily="2" charset="-78"/>
          </a:endParaRPr>
        </a:p>
      </dsp:txBody>
      <dsp:txXfrm rot="-5400000">
        <a:off x="1528191" y="138307"/>
        <a:ext cx="6493185" cy="2124847"/>
      </dsp:txXfrm>
    </dsp:sp>
    <dsp:sp modelId="{67549098-D0FB-4F2D-B84A-43C72FE8F1CB}">
      <dsp:nvSpPr>
        <dsp:cNvPr id="0" name=""/>
        <dsp:cNvSpPr/>
      </dsp:nvSpPr>
      <dsp:spPr>
        <a:xfrm>
          <a:off x="215512" y="2250"/>
          <a:ext cx="1312678" cy="239696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1">
            <a:lnSpc>
              <a:spcPct val="90000"/>
            </a:lnSpc>
            <a:spcBef>
              <a:spcPct val="0"/>
            </a:spcBef>
            <a:spcAft>
              <a:spcPct val="35000"/>
            </a:spcAft>
          </a:pPr>
          <a:r>
            <a:rPr lang="fa-IR" sz="2400" b="1" kern="1200" dirty="0" smtClean="0">
              <a:cs typeface="B Nazanin" pitchFamily="2" charset="-78"/>
            </a:rPr>
            <a:t>فضاي جريان قرآن در زندگي </a:t>
          </a:r>
          <a:endParaRPr lang="en-US" sz="2400" b="1" kern="1200" dirty="0">
            <a:cs typeface="B Nazanin" pitchFamily="2" charset="-78"/>
          </a:endParaRPr>
        </a:p>
      </dsp:txBody>
      <dsp:txXfrm>
        <a:off x="279592" y="66330"/>
        <a:ext cx="1184518" cy="2268800"/>
      </dsp:txXfrm>
    </dsp:sp>
    <dsp:sp modelId="{FFC26758-BBD2-4376-B464-8BD5220AA7C6}">
      <dsp:nvSpPr>
        <dsp:cNvPr id="0" name=""/>
        <dsp:cNvSpPr/>
      </dsp:nvSpPr>
      <dsp:spPr>
        <a:xfrm rot="5400000">
          <a:off x="3244025" y="910373"/>
          <a:ext cx="3176464" cy="6608134"/>
        </a:xfrm>
        <a:prstGeom prst="round2SameRect">
          <a:avLst/>
        </a:prstGeom>
        <a:solidFill>
          <a:schemeClr val="accent4">
            <a:tint val="40000"/>
            <a:alpha val="90000"/>
            <a:hueOff val="-3945710"/>
            <a:satOff val="22157"/>
            <a:lumOff val="1408"/>
            <a:alphaOff val="0"/>
          </a:schemeClr>
        </a:solidFill>
        <a:ln w="9525" cap="flat" cmpd="sng" algn="ctr">
          <a:solidFill>
            <a:schemeClr val="accent4">
              <a:tint val="40000"/>
              <a:alpha val="90000"/>
              <a:hueOff val="-3945710"/>
              <a:satOff val="22157"/>
              <a:lumOff val="140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just" defTabSz="711200" rtl="1">
            <a:lnSpc>
              <a:spcPct val="90000"/>
            </a:lnSpc>
            <a:spcBef>
              <a:spcPct val="0"/>
            </a:spcBef>
            <a:spcAft>
              <a:spcPts val="0"/>
            </a:spcAft>
            <a:buChar char="••"/>
          </a:pPr>
          <a:r>
            <a:rPr lang="fa-IR" sz="1600" b="1" kern="1200" dirty="0" smtClean="0">
              <a:solidFill>
                <a:srgbClr val="7030A0"/>
              </a:solidFill>
              <a:cs typeface="B Nazanin" pitchFamily="2" charset="-78"/>
            </a:rPr>
            <a:t>(قُتِلَ الإِنسانُ ما أَكفَرَهُ) </a:t>
          </a:r>
          <a:r>
            <a:rPr lang="fa-IR" sz="1600" kern="1200" dirty="0" smtClean="0">
              <a:cs typeface="B Nazanin" pitchFamily="2" charset="-78"/>
            </a:rPr>
            <a:t>اين جمله دعائيه است. و محلي از اعراب ندارد. الإنسان نائب فاعل است و ما مبتدا و در محل رفع است. أكفر فعل ماضي و فاعل آن مستتر و در تقدير هو است و هاء مفعول به است</a:t>
          </a:r>
          <a:endParaRPr lang="en-US" sz="1600" kern="1200" dirty="0">
            <a:cs typeface="B Nazanin" pitchFamily="2" charset="-78"/>
          </a:endParaRPr>
        </a:p>
        <a:p>
          <a:pPr marL="0" lvl="1" indent="0" algn="just" defTabSz="711200" rtl="1">
            <a:lnSpc>
              <a:spcPct val="90000"/>
            </a:lnSpc>
            <a:spcBef>
              <a:spcPct val="0"/>
            </a:spcBef>
            <a:spcAft>
              <a:spcPts val="0"/>
            </a:spcAft>
            <a:buChar char="••"/>
          </a:pPr>
          <a:r>
            <a:rPr lang="fa-IR" sz="1600" kern="1200" dirty="0" smtClean="0">
              <a:solidFill>
                <a:srgbClr val="7030A0"/>
              </a:solidFill>
              <a:cs typeface="B Nazanin" pitchFamily="2" charset="-78"/>
            </a:rPr>
            <a:t>(</a:t>
          </a:r>
          <a:r>
            <a:rPr lang="fa-IR" sz="1600" b="1" kern="1200" dirty="0" smtClean="0">
              <a:solidFill>
                <a:srgbClr val="7030A0"/>
              </a:solidFill>
              <a:cs typeface="B Nazanin" pitchFamily="2" charset="-78"/>
            </a:rPr>
            <a:t>مِن أَيِّ شَي‏ءٍ خَلَقَهُ مِن نُطفَةٍ خَلَقَهُ فَقَدَّرَهُ</a:t>
          </a:r>
          <a:r>
            <a:rPr lang="fa-IR" sz="1600" kern="1200" dirty="0" smtClean="0">
              <a:solidFill>
                <a:srgbClr val="7030A0"/>
              </a:solidFill>
              <a:cs typeface="B Nazanin" pitchFamily="2" charset="-78"/>
            </a:rPr>
            <a:t>) </a:t>
          </a:r>
          <a:r>
            <a:rPr lang="fa-IR" sz="1600" kern="1200" dirty="0" smtClean="0">
              <a:cs typeface="B Nazanin" pitchFamily="2" charset="-78"/>
            </a:rPr>
            <a:t>من أيّ شي‏ء متعلق به خلقه است. من نطفة بدل من أي شي‏ء خلقه است. فاء و قدّره فعل ماضي و فاعلش مستتر که در تقدير هو است و مفعول به هاء است</a:t>
          </a:r>
          <a:endParaRPr lang="en-US" sz="1600" kern="1200" dirty="0">
            <a:cs typeface="B Nazanin" pitchFamily="2" charset="-78"/>
          </a:endParaRPr>
        </a:p>
        <a:p>
          <a:pPr marL="0" lvl="1" indent="0" algn="just" defTabSz="711200" rtl="1">
            <a:lnSpc>
              <a:spcPct val="90000"/>
            </a:lnSpc>
            <a:spcBef>
              <a:spcPct val="0"/>
            </a:spcBef>
            <a:spcAft>
              <a:spcPts val="0"/>
            </a:spcAft>
            <a:buChar char="••"/>
          </a:pPr>
          <a:r>
            <a:rPr lang="fa-IR" sz="1600" b="1" kern="1200" dirty="0" smtClean="0">
              <a:solidFill>
                <a:srgbClr val="7030A0"/>
              </a:solidFill>
              <a:cs typeface="B Nazanin" pitchFamily="2" charset="-78"/>
            </a:rPr>
            <a:t>(ثُمَّ السَّبِيلَ يَسَّرَهُ ثُمَّ أَماتَهُ فَأَقبَرَهُ ثُمَّ إِذا شاءَ أَنشَرَهُ</a:t>
          </a:r>
          <a:r>
            <a:rPr lang="fa-IR" sz="1600" kern="1200" dirty="0" smtClean="0">
              <a:solidFill>
                <a:srgbClr val="7030A0"/>
              </a:solidFill>
              <a:cs typeface="B Nazanin" pitchFamily="2" charset="-78"/>
            </a:rPr>
            <a:t>) </a:t>
          </a:r>
          <a:r>
            <a:rPr lang="fa-IR" sz="1600" kern="1200" dirty="0" smtClean="0">
              <a:cs typeface="B Nazanin" pitchFamily="2" charset="-78"/>
            </a:rPr>
            <a:t>ثم حرف عطف كه جمله را به جمله قدره عطف مي‌كند و السبيل منصوب به فعلي است كه يسّره مفسّر آن است. و جملات بعدي نيز بر آن يكي پس از ديگري عطف ميشود.</a:t>
          </a:r>
          <a:endParaRPr lang="en-US" sz="1600" kern="1200" dirty="0">
            <a:cs typeface="B Nazanin" pitchFamily="2" charset="-78"/>
          </a:endParaRPr>
        </a:p>
        <a:p>
          <a:pPr marL="0" lvl="1" indent="0" algn="just" defTabSz="711200" rtl="1">
            <a:lnSpc>
              <a:spcPct val="90000"/>
            </a:lnSpc>
            <a:spcBef>
              <a:spcPct val="0"/>
            </a:spcBef>
            <a:spcAft>
              <a:spcPts val="0"/>
            </a:spcAft>
            <a:buChar char="••"/>
          </a:pPr>
          <a:r>
            <a:rPr lang="fa-IR" sz="1600" b="1" kern="1200" dirty="0" smtClean="0">
              <a:solidFill>
                <a:srgbClr val="7030A0"/>
              </a:solidFill>
              <a:cs typeface="B Nazanin" pitchFamily="2" charset="-78"/>
            </a:rPr>
            <a:t>(كَلَّا لَمَّا يَقضِ ما أَمَرَهُ) </a:t>
          </a:r>
          <a:r>
            <a:rPr lang="fa-IR" sz="1600" kern="1200" dirty="0" smtClean="0">
              <a:cs typeface="B Nazanin" pitchFamily="2" charset="-78"/>
            </a:rPr>
            <a:t>کلا ردع و زجر و لما حرف نفي جازم و يقض فعل مضارع مجزوم است. ما مفعول به و جمله أمره صله است</a:t>
          </a:r>
          <a:endParaRPr lang="en-US" sz="1600" kern="1200" dirty="0">
            <a:cs typeface="B Nazanin" pitchFamily="2" charset="-78"/>
          </a:endParaRPr>
        </a:p>
      </dsp:txBody>
      <dsp:txXfrm rot="-5400000">
        <a:off x="1528190" y="2781270"/>
        <a:ext cx="6453072" cy="2866340"/>
      </dsp:txXfrm>
    </dsp:sp>
    <dsp:sp modelId="{8F788E64-CD9D-45BF-8C94-EEE7D44B5026}">
      <dsp:nvSpPr>
        <dsp:cNvPr id="0" name=""/>
        <dsp:cNvSpPr/>
      </dsp:nvSpPr>
      <dsp:spPr>
        <a:xfrm>
          <a:off x="215512" y="2597739"/>
          <a:ext cx="1312678" cy="3233402"/>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1">
            <a:lnSpc>
              <a:spcPct val="90000"/>
            </a:lnSpc>
            <a:spcBef>
              <a:spcPct val="0"/>
            </a:spcBef>
            <a:spcAft>
              <a:spcPts val="0"/>
            </a:spcAft>
          </a:pPr>
          <a:r>
            <a:rPr lang="fa-IR" sz="2400" b="1" kern="1200" dirty="0" smtClean="0">
              <a:cs typeface="B Nazanin" pitchFamily="2" charset="-78"/>
            </a:rPr>
            <a:t>فضاي سير زندگي انسان </a:t>
          </a:r>
          <a:endParaRPr lang="en-US" sz="2400" b="1" kern="1200" dirty="0">
            <a:cs typeface="B Nazanin" pitchFamily="2" charset="-78"/>
          </a:endParaRPr>
        </a:p>
      </dsp:txBody>
      <dsp:txXfrm>
        <a:off x="279592" y="2661819"/>
        <a:ext cx="1184518" cy="310524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40F34-B186-4C38-84AA-77FCCEA265D8}">
      <dsp:nvSpPr>
        <dsp:cNvPr id="0" name=""/>
        <dsp:cNvSpPr/>
      </dsp:nvSpPr>
      <dsp:spPr>
        <a:xfrm rot="5400000">
          <a:off x="3660516" y="-1677815"/>
          <a:ext cx="3696721" cy="7057018"/>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just" defTabSz="755650" rtl="1">
            <a:lnSpc>
              <a:spcPct val="70000"/>
            </a:lnSpc>
            <a:spcBef>
              <a:spcPct val="0"/>
            </a:spcBef>
            <a:spcAft>
              <a:spcPts val="0"/>
            </a:spcAft>
            <a:buChar char="••"/>
          </a:pPr>
          <a:r>
            <a:rPr lang="fa-IR" sz="1700" b="1" kern="1200" dirty="0" smtClean="0">
              <a:solidFill>
                <a:srgbClr val="7030A0"/>
              </a:solidFill>
              <a:cs typeface="B Nazanin" pitchFamily="2" charset="-78"/>
            </a:rPr>
            <a:t>(فَإِذا جاءَتِ الصَّاخَّةُ يَومَ يَفِرُّ المَرءُ مِن أَخِيهِ وَ أُمِّهِ وَ أَبِيهِ وَ صاحِبَتِهِ وَ بَنِيهِ لِكُلِّ امرِئٍ مِنهُم يَومَئِذٍ شَأنٌ يُغنِيهِ) </a:t>
          </a:r>
          <a:r>
            <a:rPr lang="fa-IR" sz="1700" kern="1200" dirty="0" smtClean="0">
              <a:cs typeface="B Nazanin" pitchFamily="2" charset="-78"/>
            </a:rPr>
            <a:t>فاء استينافيه است. إذا ظرف آينده و متضمن معنى شرط است. جمله جاءت در محل جر است چون به ظرف اضافه شده است. الصاخة فاعل و يوم بدل از إذا است. ملة يفرّ با اضافه شدن به ظرف در محل جر است المرء فاعل و من أخيه متعلق به يفر بوده و آنچه بعد از آن ميآيد عطف بر أخيه است. لكل امرئ خبر مقدّم و منهم نعت براي لامرى‏ء است. يومئذ ظرف و شأن مبتداي مؤخر و جمله يغنيه نعت براي شأن است</a:t>
          </a:r>
          <a:endParaRPr lang="en-US" sz="1700" kern="1200" dirty="0">
            <a:cs typeface="B Nazanin" pitchFamily="2" charset="-78"/>
          </a:endParaRPr>
        </a:p>
        <a:p>
          <a:pPr marL="0" lvl="1" indent="0" algn="just" defTabSz="755650" rtl="1">
            <a:lnSpc>
              <a:spcPct val="70000"/>
            </a:lnSpc>
            <a:spcBef>
              <a:spcPct val="0"/>
            </a:spcBef>
            <a:spcAft>
              <a:spcPts val="0"/>
            </a:spcAft>
            <a:buChar char="••"/>
          </a:pPr>
          <a:r>
            <a:rPr lang="fa-IR" sz="1700" b="1" kern="1200" dirty="0" smtClean="0">
              <a:solidFill>
                <a:srgbClr val="7030A0"/>
              </a:solidFill>
              <a:cs typeface="B Nazanin" pitchFamily="2" charset="-78"/>
            </a:rPr>
            <a:t>(وُجُوهٌ يَومَئِذٍ مُسفِرَةٌ ضاحِكَةٌ مُستَبشِرَةٌ) </a:t>
          </a:r>
          <a:r>
            <a:rPr lang="fa-IR" sz="1700" kern="1200" dirty="0" smtClean="0">
              <a:cs typeface="B Nazanin" pitchFamily="2" charset="-78"/>
            </a:rPr>
            <a:t>وجوه مبتدا و يومئذ ظرف و مسفرة خبر وجوه و ضاحكة و مستبشرة دوم خبر ديگر براي وجوه است</a:t>
          </a:r>
          <a:endParaRPr lang="en-US" sz="1700" kern="1200" dirty="0">
            <a:cs typeface="B Nazanin" pitchFamily="2" charset="-78"/>
          </a:endParaRPr>
        </a:p>
        <a:p>
          <a:pPr marL="0" lvl="1" indent="0" algn="just" defTabSz="755650" rtl="1">
            <a:lnSpc>
              <a:spcPct val="70000"/>
            </a:lnSpc>
            <a:spcBef>
              <a:spcPct val="0"/>
            </a:spcBef>
            <a:spcAft>
              <a:spcPts val="0"/>
            </a:spcAft>
            <a:buChar char="••"/>
          </a:pPr>
          <a:r>
            <a:rPr lang="fa-IR" sz="1700" b="1" kern="1200" dirty="0" smtClean="0">
              <a:solidFill>
                <a:srgbClr val="7030A0"/>
              </a:solidFill>
              <a:cs typeface="B Nazanin" pitchFamily="2" charset="-78"/>
            </a:rPr>
            <a:t>(وُجُوهٌ يَومَئِذٍ مُسفِرَةٌ ضاحِكَةٌ مُستَبشِرَةٌ) </a:t>
          </a:r>
          <a:r>
            <a:rPr lang="fa-IR" sz="1700" kern="1200" dirty="0" smtClean="0">
              <a:cs typeface="B Nazanin" pitchFamily="2" charset="-78"/>
            </a:rPr>
            <a:t>وجوه مبتدا و يومئذ ظرف و مسفرة خبر وجوه و ضاحكة و مستبشرة دوم خبر ديگر براي وجوه است</a:t>
          </a:r>
          <a:endParaRPr lang="en-US" sz="1700" kern="1200" dirty="0">
            <a:cs typeface="B Nazanin" pitchFamily="2" charset="-78"/>
          </a:endParaRPr>
        </a:p>
        <a:p>
          <a:pPr marL="0" lvl="1" indent="0" algn="just" defTabSz="755650" rtl="1">
            <a:lnSpc>
              <a:spcPct val="70000"/>
            </a:lnSpc>
            <a:spcBef>
              <a:spcPct val="0"/>
            </a:spcBef>
            <a:spcAft>
              <a:spcPts val="0"/>
            </a:spcAft>
            <a:buChar char="••"/>
          </a:pPr>
          <a:r>
            <a:rPr lang="fa-IR" sz="1700" b="1" kern="1200" dirty="0" smtClean="0">
              <a:solidFill>
                <a:srgbClr val="7030A0"/>
              </a:solidFill>
              <a:cs typeface="B Nazanin" pitchFamily="2" charset="-78"/>
            </a:rPr>
            <a:t>(وَ وُجُوهٌ يَومَئِذٍ عَلَيها غَبَرَةٌ تَرهَقُها قَتَرَةٌ) </a:t>
          </a:r>
          <a:r>
            <a:rPr lang="fa-IR" sz="1700" kern="1200" dirty="0" smtClean="0">
              <a:cs typeface="B Nazanin" pitchFamily="2" charset="-78"/>
            </a:rPr>
            <a:t>واو عاطفة و وجوه مبتدا و يومئذ ظرف و عليها خبر مقدم و غبرة مبتداي مؤخر است. اين جمله خبر وجوه و جمله ترهقها قترة خبر دوم براي وجوه است. ترهقها فعل مضارع و مفعول به مقدم و قترة مبتداي مؤخر است.</a:t>
          </a:r>
          <a:endParaRPr lang="en-US" sz="1700" kern="1200" dirty="0">
            <a:cs typeface="B Nazanin" pitchFamily="2" charset="-78"/>
          </a:endParaRPr>
        </a:p>
        <a:p>
          <a:pPr marL="0" lvl="1" indent="0" algn="just" defTabSz="755650" rtl="1">
            <a:lnSpc>
              <a:spcPct val="70000"/>
            </a:lnSpc>
            <a:spcBef>
              <a:spcPct val="0"/>
            </a:spcBef>
            <a:spcAft>
              <a:spcPts val="0"/>
            </a:spcAft>
            <a:buChar char="••"/>
          </a:pPr>
          <a:r>
            <a:rPr lang="fa-IR" sz="1700" b="1" kern="1200" dirty="0" smtClean="0">
              <a:solidFill>
                <a:srgbClr val="7030A0"/>
              </a:solidFill>
              <a:cs typeface="B Nazanin" pitchFamily="2" charset="-78"/>
            </a:rPr>
            <a:t>(أُولئِكَ هُمُ الكَفَرَةُ الفَجَرَةُ) </a:t>
          </a:r>
          <a:r>
            <a:rPr lang="fa-IR" sz="1700" kern="1200" dirty="0" smtClean="0">
              <a:cs typeface="B Nazanin" pitchFamily="2" charset="-78"/>
            </a:rPr>
            <a:t>أولئك مبتدا و هم ضمير فصل يا مبتداي دوم است. الكفرة الفجرة دو خبر براي أولئك است که يا براي هُم ميتوان باشد.</a:t>
          </a:r>
          <a:endParaRPr lang="en-US" sz="1700" kern="1200" dirty="0">
            <a:cs typeface="B Nazanin" pitchFamily="2" charset="-78"/>
          </a:endParaRPr>
        </a:p>
      </dsp:txBody>
      <dsp:txXfrm rot="-5400000">
        <a:off x="1980368" y="182792"/>
        <a:ext cx="6876559" cy="3335803"/>
      </dsp:txXfrm>
    </dsp:sp>
    <dsp:sp modelId="{55F20A8F-EAB8-41EF-B4C6-AB76A37DA5E4}">
      <dsp:nvSpPr>
        <dsp:cNvPr id="0" name=""/>
        <dsp:cNvSpPr/>
      </dsp:nvSpPr>
      <dsp:spPr>
        <a:xfrm>
          <a:off x="864098" y="37983"/>
          <a:ext cx="1116269" cy="3625421"/>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1">
            <a:lnSpc>
              <a:spcPct val="90000"/>
            </a:lnSpc>
            <a:spcBef>
              <a:spcPct val="0"/>
            </a:spcBef>
            <a:spcAft>
              <a:spcPct val="35000"/>
            </a:spcAft>
          </a:pPr>
          <a:r>
            <a:rPr lang="fa-IR" sz="2000" b="1" kern="1200" dirty="0" smtClean="0">
              <a:cs typeface="B Nazanin" pitchFamily="2" charset="-78"/>
            </a:rPr>
            <a:t>فضاي قيامت و نمايش چهره‌ها در آن روز </a:t>
          </a:r>
          <a:endParaRPr lang="en-US" sz="2000" b="1" kern="1200" dirty="0">
            <a:cs typeface="B Nazanin" pitchFamily="2" charset="-78"/>
          </a:endParaRPr>
        </a:p>
      </dsp:txBody>
      <dsp:txXfrm>
        <a:off x="918590" y="92475"/>
        <a:ext cx="1007285" cy="3516437"/>
      </dsp:txXfrm>
    </dsp:sp>
    <dsp:sp modelId="{0456514D-873E-4459-8331-890211453D13}">
      <dsp:nvSpPr>
        <dsp:cNvPr id="0" name=""/>
        <dsp:cNvSpPr/>
      </dsp:nvSpPr>
      <dsp:spPr>
        <a:xfrm rot="5400000">
          <a:off x="4536085" y="1374382"/>
          <a:ext cx="1945584" cy="7057018"/>
        </a:xfrm>
        <a:prstGeom prst="round2SameRect">
          <a:avLst/>
        </a:prstGeom>
        <a:solidFill>
          <a:schemeClr val="accent3">
            <a:tint val="40000"/>
            <a:alpha val="90000"/>
            <a:hueOff val="10716854"/>
            <a:satOff val="-13793"/>
            <a:lumOff val="-1075"/>
            <a:alphaOff val="0"/>
          </a:schemeClr>
        </a:solidFill>
        <a:ln w="9525" cap="flat" cmpd="sng" algn="ctr">
          <a:solidFill>
            <a:schemeClr val="accent3">
              <a:tint val="40000"/>
              <a:alpha val="90000"/>
              <a:hueOff val="10716854"/>
              <a:satOff val="-13793"/>
              <a:lumOff val="-107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r" defTabSz="711200" rtl="1">
            <a:lnSpc>
              <a:spcPct val="70000"/>
            </a:lnSpc>
            <a:spcBef>
              <a:spcPct val="0"/>
            </a:spcBef>
            <a:spcAft>
              <a:spcPts val="0"/>
            </a:spcAft>
            <a:buChar char="••"/>
          </a:pPr>
          <a:r>
            <a:rPr lang="fa-IR" sz="1600" b="1" kern="1200" dirty="0" smtClean="0">
              <a:solidFill>
                <a:srgbClr val="31B70D"/>
              </a:solidFill>
              <a:cs typeface="B Nazanin" pitchFamily="2" charset="-78"/>
            </a:rPr>
            <a:t>(فَليَنظُرِ الإِنسانُ إِلى‏ طَعامِهِ) </a:t>
          </a:r>
          <a:r>
            <a:rPr lang="fa-IR" sz="1600" kern="1200" dirty="0" smtClean="0">
              <a:cs typeface="B Nazanin" pitchFamily="2" charset="-78"/>
            </a:rPr>
            <a:t>لام امر و ينظر فعل مضارع مجزوم و الإنسان فاعل و إلى طعامه متعلق به ينظر است</a:t>
          </a:r>
          <a:endParaRPr lang="en-US" sz="1600" kern="1200" dirty="0">
            <a:cs typeface="B Nazanin" pitchFamily="2" charset="-78"/>
          </a:endParaRPr>
        </a:p>
        <a:p>
          <a:pPr marL="0" lvl="1" indent="0" algn="r" defTabSz="711200" rtl="1">
            <a:lnSpc>
              <a:spcPct val="70000"/>
            </a:lnSpc>
            <a:spcBef>
              <a:spcPct val="0"/>
            </a:spcBef>
            <a:spcAft>
              <a:spcPts val="0"/>
            </a:spcAft>
            <a:buChar char="••"/>
          </a:pPr>
          <a:r>
            <a:rPr lang="fa-IR" sz="1600" b="1" kern="1200" dirty="0" smtClean="0">
              <a:solidFill>
                <a:srgbClr val="31B70D"/>
              </a:solidFill>
              <a:cs typeface="B Nazanin" pitchFamily="2" charset="-78"/>
            </a:rPr>
            <a:t>(أَنَّا صَبَبنَا الماءَ صَبًّا) </a:t>
          </a:r>
          <a:r>
            <a:rPr lang="fa-IR" sz="1600" kern="1200" dirty="0" smtClean="0">
              <a:cs typeface="B Nazanin" pitchFamily="2" charset="-78"/>
            </a:rPr>
            <a:t>أنّا و آنچه بعد از آن مي آيد در محل جر و بدل است از من طعامه. و أن و اسم آن و جمله صببنا فعل و فاعل و الماء مفعول به و صبا مفعول مطلق است</a:t>
          </a:r>
          <a:endParaRPr lang="en-US" sz="1600" kern="1200" dirty="0">
            <a:cs typeface="B Nazanin" pitchFamily="2" charset="-78"/>
          </a:endParaRPr>
        </a:p>
        <a:p>
          <a:pPr marL="0" lvl="1" indent="0" algn="r" defTabSz="711200" rtl="1">
            <a:lnSpc>
              <a:spcPct val="70000"/>
            </a:lnSpc>
            <a:spcBef>
              <a:spcPct val="0"/>
            </a:spcBef>
            <a:spcAft>
              <a:spcPts val="0"/>
            </a:spcAft>
            <a:buChar char="••"/>
          </a:pPr>
          <a:r>
            <a:rPr lang="fa-IR" sz="1600" b="1" kern="1200" dirty="0" smtClean="0">
              <a:solidFill>
                <a:srgbClr val="31B70D"/>
              </a:solidFill>
              <a:cs typeface="B Nazanin" pitchFamily="2" charset="-78"/>
            </a:rPr>
            <a:t>(ثُمَّ شَقَقنَا الأَرضَ شَقًّا)</a:t>
          </a:r>
          <a:r>
            <a:rPr lang="fa-IR" sz="1600" kern="1200" dirty="0" smtClean="0">
              <a:cs typeface="B Nazanin" pitchFamily="2" charset="-78"/>
            </a:rPr>
            <a:t> عطف بر جمله قبلي و در اعراب مانند آن است </a:t>
          </a:r>
          <a:endParaRPr lang="en-US" sz="1600" kern="1200" dirty="0">
            <a:cs typeface="B Nazanin" pitchFamily="2" charset="-78"/>
          </a:endParaRPr>
        </a:p>
        <a:p>
          <a:pPr marL="0" lvl="1" indent="0" algn="r" defTabSz="711200" rtl="1">
            <a:lnSpc>
              <a:spcPct val="70000"/>
            </a:lnSpc>
            <a:spcBef>
              <a:spcPct val="0"/>
            </a:spcBef>
            <a:spcAft>
              <a:spcPts val="0"/>
            </a:spcAft>
            <a:buChar char="••"/>
          </a:pPr>
          <a:r>
            <a:rPr lang="fa-IR" sz="1600" b="1" kern="1200" dirty="0" smtClean="0">
              <a:solidFill>
                <a:srgbClr val="31B70D"/>
              </a:solidFill>
              <a:cs typeface="B Nazanin" pitchFamily="2" charset="-78"/>
            </a:rPr>
            <a:t>(فَأَنبَتنا فِيها حَبًّا وَ عِنَباً وَ قَضباً وَ زَيتُوناً وَ نَخلًا وَ حَدائِقَ غُلباً وَ فاكِهَةً وَ أَبًّا) </a:t>
          </a:r>
          <a:r>
            <a:rPr lang="fa-IR" sz="1600" kern="1200" dirty="0" smtClean="0">
              <a:cs typeface="B Nazanin" pitchFamily="2" charset="-78"/>
            </a:rPr>
            <a:t>فاء عاطفه است. أنبتنا فعل و فاعل است و فيها متعلق به أنبتنا است. حبا مفعول به بوده و آنچه بعد از آن ميآيد عطف بر آن است</a:t>
          </a:r>
          <a:endParaRPr lang="en-US" sz="1600" kern="1200" dirty="0">
            <a:cs typeface="B Nazanin" pitchFamily="2" charset="-78"/>
          </a:endParaRPr>
        </a:p>
        <a:p>
          <a:pPr marL="0" lvl="1" indent="0" algn="r" defTabSz="711200" rtl="1">
            <a:lnSpc>
              <a:spcPct val="70000"/>
            </a:lnSpc>
            <a:spcBef>
              <a:spcPct val="0"/>
            </a:spcBef>
            <a:spcAft>
              <a:spcPts val="0"/>
            </a:spcAft>
            <a:buChar char="••"/>
          </a:pPr>
          <a:r>
            <a:rPr lang="fa-IR" sz="1600" b="1" kern="1200" dirty="0" smtClean="0">
              <a:solidFill>
                <a:srgbClr val="31B70D"/>
              </a:solidFill>
              <a:cs typeface="B Nazanin" pitchFamily="2" charset="-78"/>
            </a:rPr>
            <a:t>(مَتاعاً لَكُم وَ لِأَنعامِكُم) </a:t>
          </a:r>
          <a:r>
            <a:rPr lang="fa-IR" sz="1600" kern="1200" dirty="0" smtClean="0">
              <a:cs typeface="B Nazanin" pitchFamily="2" charset="-78"/>
            </a:rPr>
            <a:t>متاعا مصدر براي أنبتنا و لكم متعلق به متاعا و لأنعامكم عطف بر لكم است</a:t>
          </a:r>
          <a:endParaRPr lang="en-US" sz="1600" kern="1200" dirty="0">
            <a:cs typeface="B Nazanin" pitchFamily="2" charset="-78"/>
          </a:endParaRPr>
        </a:p>
      </dsp:txBody>
      <dsp:txXfrm rot="-5400000">
        <a:off x="1980368" y="4025075"/>
        <a:ext cx="6962042" cy="1755632"/>
      </dsp:txXfrm>
    </dsp:sp>
    <dsp:sp modelId="{BFAED385-646D-4BDA-88C4-702B399BFA5E}">
      <dsp:nvSpPr>
        <dsp:cNvPr id="0" name=""/>
        <dsp:cNvSpPr/>
      </dsp:nvSpPr>
      <dsp:spPr>
        <a:xfrm>
          <a:off x="864098" y="3948860"/>
          <a:ext cx="1116269" cy="1908062"/>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1">
            <a:lnSpc>
              <a:spcPct val="90000"/>
            </a:lnSpc>
            <a:spcBef>
              <a:spcPct val="0"/>
            </a:spcBef>
            <a:spcAft>
              <a:spcPts val="0"/>
            </a:spcAft>
          </a:pPr>
          <a:r>
            <a:rPr lang="fa-IR" sz="1800" b="1" kern="1200" dirty="0" smtClean="0">
              <a:cs typeface="B Nazanin" pitchFamily="2" charset="-78"/>
            </a:rPr>
            <a:t>فضاي طعام و انواع،‌ منشأ و آثار آن در زندگي </a:t>
          </a:r>
          <a:endParaRPr lang="en-US" sz="1800" b="1" kern="1200" dirty="0">
            <a:cs typeface="B Nazanin" pitchFamily="2" charset="-78"/>
          </a:endParaRPr>
        </a:p>
      </dsp:txBody>
      <dsp:txXfrm>
        <a:off x="918590" y="4003352"/>
        <a:ext cx="1007285" cy="1799078"/>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B76BA-03E0-4975-8E05-22F1737A4828}">
      <dsp:nvSpPr>
        <dsp:cNvPr id="0" name=""/>
        <dsp:cNvSpPr/>
      </dsp:nvSpPr>
      <dsp:spPr>
        <a:xfrm rot="16200000">
          <a:off x="1969727" y="-1934840"/>
          <a:ext cx="2846469" cy="6785335"/>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r" defTabSz="800100" rtl="1">
            <a:lnSpc>
              <a:spcPct val="90000"/>
            </a:lnSpc>
            <a:spcBef>
              <a:spcPct val="0"/>
            </a:spcBef>
            <a:spcAft>
              <a:spcPct val="15000"/>
            </a:spcAft>
            <a:buChar char="••"/>
          </a:pPr>
          <a:r>
            <a:rPr lang="fa-IR" sz="1800" kern="1200" dirty="0" smtClean="0">
              <a:cs typeface="B Nazanin" panose="00000400000000000000" pitchFamily="2" charset="-78"/>
            </a:rPr>
            <a:t>وقتي هدايت‌گري چراغ هدايت را افروخته، بلند آوازه مي‌شود (سوره انشراح) و ديگران در نزديك شدن به او با انگيزه‌هاي مختلف از هم سبقت مي‌گيرند.</a:t>
          </a:r>
          <a:endParaRPr lang="en-US" sz="1800" kern="1200" dirty="0">
            <a:cs typeface="B Nazanin" panose="00000400000000000000" pitchFamily="2" charset="-78"/>
          </a:endParaRPr>
        </a:p>
        <a:p>
          <a:pPr marL="171450" lvl="1" indent="-171450" algn="r" defTabSz="800100" rtl="1">
            <a:lnSpc>
              <a:spcPct val="90000"/>
            </a:lnSpc>
            <a:spcBef>
              <a:spcPct val="0"/>
            </a:spcBef>
            <a:spcAft>
              <a:spcPct val="15000"/>
            </a:spcAft>
            <a:buChar char="••"/>
          </a:pPr>
          <a:r>
            <a:rPr lang="fa-IR" sz="1800" kern="1200" dirty="0" smtClean="0">
              <a:cs typeface="B Nazanin" panose="00000400000000000000" pitchFamily="2" charset="-78"/>
            </a:rPr>
            <a:t>چهره‌هاي در هم كشيده و رفتارهاي غير عادي وقتي خلاف انتظار خود چيزي را مي‌بينند؛ بالاخص وقتي كه منطق درستي بر آنها حاكم نباشد.</a:t>
          </a:r>
          <a:endParaRPr lang="en-US" sz="1800" kern="1200" dirty="0">
            <a:cs typeface="B Nazanin" panose="00000400000000000000" pitchFamily="2" charset="-78"/>
          </a:endParaRPr>
        </a:p>
        <a:p>
          <a:pPr marL="171450" lvl="1" indent="-171450" algn="r" defTabSz="800100" rtl="1">
            <a:lnSpc>
              <a:spcPct val="90000"/>
            </a:lnSpc>
            <a:spcBef>
              <a:spcPct val="0"/>
            </a:spcBef>
            <a:spcAft>
              <a:spcPct val="15000"/>
            </a:spcAft>
            <a:buChar char="••"/>
          </a:pPr>
          <a:r>
            <a:rPr lang="fa-IR" sz="1800" kern="1200" dirty="0" smtClean="0">
              <a:cs typeface="B Nazanin" panose="00000400000000000000" pitchFamily="2" charset="-78"/>
            </a:rPr>
            <a:t>وقتي جمعي شاهد جذب فردي ديگر به جمع خود مي‌شود، انگيزه‌هاي مختلفي در رابطه با چنين شخصي، از هر يك بروز مي‌يابد. </a:t>
          </a:r>
          <a:endParaRPr lang="en-US" sz="1800" kern="1200" dirty="0">
            <a:cs typeface="B Nazanin" panose="00000400000000000000" pitchFamily="2" charset="-78"/>
          </a:endParaRPr>
        </a:p>
        <a:p>
          <a:pPr marL="171450" lvl="1" indent="-171450" algn="r" defTabSz="800100" rtl="1">
            <a:lnSpc>
              <a:spcPct val="90000"/>
            </a:lnSpc>
            <a:spcBef>
              <a:spcPct val="0"/>
            </a:spcBef>
            <a:spcAft>
              <a:spcPct val="15000"/>
            </a:spcAft>
            <a:buChar char="••"/>
          </a:pPr>
          <a:r>
            <a:rPr lang="fa-IR" sz="1800" kern="1200" dirty="0" smtClean="0">
              <a:cs typeface="B Nazanin" panose="00000400000000000000" pitchFamily="2" charset="-78"/>
            </a:rPr>
            <a:t>تنوعي از ذائقه‌ها كه در كنار هم، حول يك محور مشترك جمع شده‌اند ولي اين جمع كاملا خالص هم نيستند.</a:t>
          </a:r>
          <a:endParaRPr lang="en-US" sz="1800" kern="1200" dirty="0">
            <a:cs typeface="B Nazanin" panose="00000400000000000000" pitchFamily="2" charset="-78"/>
          </a:endParaRPr>
        </a:p>
      </dsp:txBody>
      <dsp:txXfrm rot="5400000">
        <a:off x="139248" y="173545"/>
        <a:ext cx="6646382" cy="2568563"/>
      </dsp:txXfrm>
    </dsp:sp>
    <dsp:sp modelId="{BA7FFBFD-900F-49E0-86FF-DBB6938DB566}">
      <dsp:nvSpPr>
        <dsp:cNvPr id="0" name=""/>
        <dsp:cNvSpPr/>
      </dsp:nvSpPr>
      <dsp:spPr>
        <a:xfrm>
          <a:off x="6785630" y="72"/>
          <a:ext cx="1565913" cy="2915508"/>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1">
            <a:lnSpc>
              <a:spcPct val="90000"/>
            </a:lnSpc>
            <a:spcBef>
              <a:spcPct val="0"/>
            </a:spcBef>
            <a:spcAft>
              <a:spcPct val="35000"/>
            </a:spcAft>
          </a:pPr>
          <a:r>
            <a:rPr lang="fa-IR" sz="2000" b="1" kern="1200" dirty="0" smtClean="0">
              <a:cs typeface="B Nazanin" panose="00000400000000000000" pitchFamily="2" charset="-78"/>
            </a:rPr>
            <a:t>فضاي اول: برخورد اجتماعي افراد با انگيزه‌هاي مختلف كه با چهره‌ها و رفتارها نمايان مي‌شود</a:t>
          </a:r>
          <a:endParaRPr lang="en-US" sz="2000" b="1" kern="1200" dirty="0">
            <a:cs typeface="B Nazanin" panose="00000400000000000000" pitchFamily="2" charset="-78"/>
          </a:endParaRPr>
        </a:p>
      </dsp:txBody>
      <dsp:txXfrm>
        <a:off x="6862072" y="76514"/>
        <a:ext cx="1413029" cy="2762624"/>
      </dsp:txXfrm>
    </dsp:sp>
    <dsp:sp modelId="{93ED9021-AC26-4609-9872-82EC39ED7DD8}">
      <dsp:nvSpPr>
        <dsp:cNvPr id="0" name=""/>
        <dsp:cNvSpPr/>
      </dsp:nvSpPr>
      <dsp:spPr>
        <a:xfrm rot="16200000">
          <a:off x="1969727" y="1126443"/>
          <a:ext cx="2846469" cy="6785335"/>
        </a:xfrm>
        <a:prstGeom prst="round2SameRect">
          <a:avLst/>
        </a:prstGeom>
        <a:solidFill>
          <a:schemeClr val="accent4">
            <a:tint val="40000"/>
            <a:alpha val="90000"/>
            <a:hueOff val="-3945710"/>
            <a:satOff val="22157"/>
            <a:lumOff val="1408"/>
            <a:alphaOff val="0"/>
          </a:schemeClr>
        </a:solidFill>
        <a:ln w="9525" cap="flat" cmpd="sng" algn="ctr">
          <a:solidFill>
            <a:schemeClr val="accent4">
              <a:tint val="40000"/>
              <a:alpha val="90000"/>
              <a:hueOff val="-3945710"/>
              <a:satOff val="22157"/>
              <a:lumOff val="140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r" defTabSz="800100" rtl="1">
            <a:lnSpc>
              <a:spcPct val="90000"/>
            </a:lnSpc>
            <a:spcBef>
              <a:spcPct val="0"/>
            </a:spcBef>
            <a:spcAft>
              <a:spcPct val="15000"/>
            </a:spcAft>
            <a:buChar char="••"/>
          </a:pPr>
          <a:r>
            <a:rPr lang="fa-IR" sz="1800" kern="1200" dirty="0" smtClean="0">
              <a:cs typeface="B Nazanin" panose="00000400000000000000" pitchFamily="2" charset="-78"/>
            </a:rPr>
            <a:t>از محلي پاك و مقدس كه جاي هيچ‌گونه ملال و كسالت و ناپاكي نيست به دست سفيراني مقدس و پاك نامه‌هايي ارسال شده تا انسان را به آن محل دعوت كند.  </a:t>
          </a:r>
          <a:endParaRPr lang="en-US" sz="1800" kern="1200" dirty="0">
            <a:cs typeface="B Nazanin" panose="00000400000000000000" pitchFamily="2" charset="-78"/>
          </a:endParaRPr>
        </a:p>
        <a:p>
          <a:pPr marL="171450" lvl="1" indent="-171450" algn="r" defTabSz="800100" rtl="1">
            <a:lnSpc>
              <a:spcPct val="90000"/>
            </a:lnSpc>
            <a:spcBef>
              <a:spcPct val="0"/>
            </a:spcBef>
            <a:spcAft>
              <a:spcPct val="15000"/>
            </a:spcAft>
            <a:buChar char="••"/>
          </a:pPr>
          <a:r>
            <a:rPr lang="fa-IR" sz="1800" kern="1200" dirty="0" smtClean="0">
              <a:cs typeface="B Nazanin" panose="00000400000000000000" pitchFamily="2" charset="-78"/>
            </a:rPr>
            <a:t>موقعيتي كه دستگيري انسان‌ها از آن موقعيت انجام مي‌شود و اين دستگيري موجب طهارت و پاكي آنهاست.</a:t>
          </a:r>
          <a:endParaRPr lang="en-US" sz="1800" kern="1200" dirty="0">
            <a:cs typeface="B Nazanin" panose="00000400000000000000" pitchFamily="2" charset="-78"/>
          </a:endParaRPr>
        </a:p>
      </dsp:txBody>
      <dsp:txXfrm rot="5400000">
        <a:off x="139248" y="3234829"/>
        <a:ext cx="6646382" cy="2568563"/>
      </dsp:txXfrm>
    </dsp:sp>
    <dsp:sp modelId="{EC87698B-624B-44C7-A758-87E17CBC2A43}">
      <dsp:nvSpPr>
        <dsp:cNvPr id="0" name=""/>
        <dsp:cNvSpPr/>
      </dsp:nvSpPr>
      <dsp:spPr>
        <a:xfrm>
          <a:off x="6785630" y="3061356"/>
          <a:ext cx="1565913" cy="2915508"/>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1">
            <a:lnSpc>
              <a:spcPct val="90000"/>
            </a:lnSpc>
            <a:spcBef>
              <a:spcPct val="0"/>
            </a:spcBef>
            <a:spcAft>
              <a:spcPct val="35000"/>
            </a:spcAft>
          </a:pPr>
          <a:r>
            <a:rPr lang="fa-IR" sz="2000" b="1" kern="1200" dirty="0" smtClean="0">
              <a:cs typeface="B Nazanin" panose="00000400000000000000" pitchFamily="2" charset="-78"/>
            </a:rPr>
            <a:t>فضاي دوم: كتابي كه راه سعادت و شقاوت انسان را به وضوح در اختيار او قرار داده است</a:t>
          </a:r>
          <a:endParaRPr lang="en-US" sz="2000" b="1" kern="1200" dirty="0">
            <a:cs typeface="B Nazanin" panose="00000400000000000000" pitchFamily="2" charset="-78"/>
          </a:endParaRPr>
        </a:p>
      </dsp:txBody>
      <dsp:txXfrm>
        <a:off x="6862072" y="3137798"/>
        <a:ext cx="1413029" cy="2762624"/>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B76BA-03E0-4975-8E05-22F1737A4828}">
      <dsp:nvSpPr>
        <dsp:cNvPr id="0" name=""/>
        <dsp:cNvSpPr/>
      </dsp:nvSpPr>
      <dsp:spPr>
        <a:xfrm rot="16200000">
          <a:off x="2421677" y="-2349728"/>
          <a:ext cx="1952253" cy="6778709"/>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0" algn="just" defTabSz="800100" rtl="1">
            <a:lnSpc>
              <a:spcPct val="90000"/>
            </a:lnSpc>
            <a:spcBef>
              <a:spcPct val="0"/>
            </a:spcBef>
            <a:spcAft>
              <a:spcPct val="15000"/>
            </a:spcAft>
            <a:buChar char="••"/>
          </a:pPr>
          <a:r>
            <a:rPr lang="fa-IR" sz="1800" kern="1200" dirty="0" smtClean="0">
              <a:cs typeface="B Nazanin" panose="00000400000000000000" pitchFamily="2" charset="-78"/>
            </a:rPr>
            <a:t>از كجا آمده‌ام، آمدنم بهر چه بود، به كجا مي‌روم آخر...</a:t>
          </a:r>
          <a:endParaRPr lang="en-US" sz="1800" kern="1200" dirty="0">
            <a:cs typeface="B Nazanin" panose="00000400000000000000" pitchFamily="2" charset="-78"/>
          </a:endParaRPr>
        </a:p>
        <a:p>
          <a:pPr marL="171450" lvl="1" indent="0" algn="just" defTabSz="800100" rtl="1">
            <a:lnSpc>
              <a:spcPct val="90000"/>
            </a:lnSpc>
            <a:spcBef>
              <a:spcPct val="0"/>
            </a:spcBef>
            <a:spcAft>
              <a:spcPct val="15000"/>
            </a:spcAft>
            <a:buChar char="••"/>
          </a:pPr>
          <a:r>
            <a:rPr lang="fa-IR" sz="1800" kern="1200" dirty="0" smtClean="0">
              <a:cs typeface="B Nazanin" panose="00000400000000000000" pitchFamily="2" charset="-78"/>
            </a:rPr>
            <a:t>با اينكه انسان مي‌داند كه در دنيا ماندگار نيست، در واقع مثل كسي زندگي مي‌كند كه نمي‌داند.</a:t>
          </a:r>
          <a:endParaRPr lang="en-US" sz="1800" kern="1200" dirty="0">
            <a:cs typeface="B Nazanin" panose="00000400000000000000" pitchFamily="2" charset="-78"/>
          </a:endParaRPr>
        </a:p>
        <a:p>
          <a:pPr marL="171450" lvl="1" indent="0" algn="just" defTabSz="800100" rtl="1">
            <a:lnSpc>
              <a:spcPct val="90000"/>
            </a:lnSpc>
            <a:spcBef>
              <a:spcPct val="0"/>
            </a:spcBef>
            <a:spcAft>
              <a:spcPct val="15000"/>
            </a:spcAft>
            <a:buChar char="••"/>
          </a:pPr>
          <a:r>
            <a:rPr lang="fa-IR" sz="1800" kern="1200" dirty="0" smtClean="0">
              <a:cs typeface="B Nazanin" panose="00000400000000000000" pitchFamily="2" charset="-78"/>
            </a:rPr>
            <a:t>انسان غافلي كه به او هشدار مي‌دهند اين شهر به ويرانه‌اي تبديل مي‌شود، كوچ كن ولي او نه تنها با خيالي آسوده به زندگي خود مشغول است، بلكه افرادي را كه در اين زمينه سعي و كوشش دارند، مذمت مي‌كند.</a:t>
          </a:r>
          <a:endParaRPr lang="en-US" sz="1800" kern="1200" dirty="0">
            <a:cs typeface="B Nazanin" panose="00000400000000000000" pitchFamily="2" charset="-78"/>
          </a:endParaRPr>
        </a:p>
      </dsp:txBody>
      <dsp:txXfrm rot="5400000">
        <a:off x="103751" y="158801"/>
        <a:ext cx="6683408" cy="1761651"/>
      </dsp:txXfrm>
    </dsp:sp>
    <dsp:sp modelId="{BA7FFBFD-900F-49E0-86FF-DBB6938DB566}">
      <dsp:nvSpPr>
        <dsp:cNvPr id="0" name=""/>
        <dsp:cNvSpPr/>
      </dsp:nvSpPr>
      <dsp:spPr>
        <a:xfrm>
          <a:off x="6787159" y="3192"/>
          <a:ext cx="1564383" cy="207286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40005" rIns="80010" bIns="40005" numCol="1" spcCol="1270" anchor="ctr" anchorCtr="0">
          <a:noAutofit/>
        </a:bodyPr>
        <a:lstStyle/>
        <a:p>
          <a:pPr lvl="0" indent="0" algn="ctr" defTabSz="933450" rtl="1">
            <a:lnSpc>
              <a:spcPct val="90000"/>
            </a:lnSpc>
            <a:spcBef>
              <a:spcPct val="0"/>
            </a:spcBef>
            <a:spcAft>
              <a:spcPct val="35000"/>
            </a:spcAft>
          </a:pPr>
          <a:r>
            <a:rPr lang="fa-IR" sz="2100" b="1" kern="1200" dirty="0" smtClean="0">
              <a:cs typeface="B Nazanin" panose="00000400000000000000" pitchFamily="2" charset="-78"/>
            </a:rPr>
            <a:t>فضاي سوم: انسان از ابتداي زندگي تا انتهاي آن</a:t>
          </a:r>
          <a:endParaRPr lang="en-US" sz="2100" b="1" kern="1200" dirty="0">
            <a:cs typeface="B Nazanin" panose="00000400000000000000" pitchFamily="2" charset="-78"/>
          </a:endParaRPr>
        </a:p>
      </dsp:txBody>
      <dsp:txXfrm>
        <a:off x="6863526" y="79559"/>
        <a:ext cx="1411649" cy="1920133"/>
      </dsp:txXfrm>
    </dsp:sp>
    <dsp:sp modelId="{93ED9021-AC26-4609-9872-82EC39ED7DD8}">
      <dsp:nvSpPr>
        <dsp:cNvPr id="0" name=""/>
        <dsp:cNvSpPr/>
      </dsp:nvSpPr>
      <dsp:spPr>
        <a:xfrm rot="16200000">
          <a:off x="2450792" y="-260803"/>
          <a:ext cx="1884339" cy="6785335"/>
        </a:xfrm>
        <a:prstGeom prst="round2SameRect">
          <a:avLst/>
        </a:prstGeom>
        <a:solidFill>
          <a:schemeClr val="accent3">
            <a:tint val="40000"/>
            <a:alpha val="90000"/>
            <a:hueOff val="5358427"/>
            <a:satOff val="-6896"/>
            <a:lumOff val="-537"/>
            <a:alphaOff val="0"/>
          </a:schemeClr>
        </a:solidFill>
        <a:ln w="9525" cap="flat" cmpd="sng" algn="ctr">
          <a:solidFill>
            <a:schemeClr val="accent3">
              <a:tint val="40000"/>
              <a:alpha val="90000"/>
              <a:hueOff val="5358427"/>
              <a:satOff val="-6896"/>
              <a:lumOff val="-5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just" defTabSz="800100" rtl="1">
            <a:lnSpc>
              <a:spcPct val="90000"/>
            </a:lnSpc>
            <a:spcBef>
              <a:spcPct val="0"/>
            </a:spcBef>
            <a:spcAft>
              <a:spcPts val="0"/>
            </a:spcAft>
            <a:buChar char="••"/>
          </a:pPr>
          <a:r>
            <a:rPr lang="fa-IR" sz="1800" kern="1200" dirty="0" smtClean="0">
              <a:cs typeface="B Nazanin" panose="00000400000000000000" pitchFamily="2" charset="-78"/>
            </a:rPr>
            <a:t>هر كسي طبعش به غذايي اقبال دارد و هر شهري و كشوري براي خود غذاهايي دارد. ولي همه در غذا بودن مشتركند. ولي بعضي نسبت به بعضي ديگر پاك‌ترند.</a:t>
          </a:r>
          <a:endParaRPr lang="en-US" sz="1800" kern="1200" dirty="0">
            <a:cs typeface="B Nazanin" panose="00000400000000000000" pitchFamily="2" charset="-78"/>
          </a:endParaRPr>
        </a:p>
        <a:p>
          <a:pPr marL="0" lvl="1" indent="0" algn="just" defTabSz="800100" rtl="1">
            <a:lnSpc>
              <a:spcPct val="90000"/>
            </a:lnSpc>
            <a:spcBef>
              <a:spcPct val="0"/>
            </a:spcBef>
            <a:spcAft>
              <a:spcPts val="0"/>
            </a:spcAft>
            <a:buChar char="••"/>
          </a:pPr>
          <a:r>
            <a:rPr lang="fa-IR" sz="1800" kern="1200" dirty="0" smtClean="0">
              <a:cs typeface="B Nazanin" panose="00000400000000000000" pitchFamily="2" charset="-78"/>
            </a:rPr>
            <a:t>علم و معرفت و اخلاق و برخوردهاي اجتماعي نيز از جنس طعام است، زيرا انسان با آنها رشد مي‌كند.</a:t>
          </a:r>
          <a:endParaRPr lang="en-US" sz="1800" kern="1200" dirty="0">
            <a:cs typeface="B Nazanin" panose="00000400000000000000" pitchFamily="2" charset="-78"/>
          </a:endParaRPr>
        </a:p>
        <a:p>
          <a:pPr marL="0" lvl="1" indent="0" algn="just" defTabSz="800100" rtl="1">
            <a:lnSpc>
              <a:spcPct val="90000"/>
            </a:lnSpc>
            <a:spcBef>
              <a:spcPct val="0"/>
            </a:spcBef>
            <a:spcAft>
              <a:spcPts val="0"/>
            </a:spcAft>
            <a:buChar char="••"/>
          </a:pPr>
          <a:r>
            <a:rPr lang="fa-IR" sz="1800" kern="1200" dirty="0" smtClean="0">
              <a:cs typeface="B Nazanin" panose="00000400000000000000" pitchFamily="2" charset="-78"/>
            </a:rPr>
            <a:t>گياهان مختلف و ميوه‌هاي متفاوت با طعم‌هاي مختلف همراه با ذائقه‌هاي مردم و حتي حيوانات. گاهي اشتراك ذائقه انسان با حيوان و گاهي تمايزهاي ويژه</a:t>
          </a:r>
          <a:endParaRPr lang="en-US" sz="1800" kern="1200" dirty="0">
            <a:cs typeface="B Nazanin" panose="00000400000000000000" pitchFamily="2" charset="-78"/>
          </a:endParaRPr>
        </a:p>
      </dsp:txBody>
      <dsp:txXfrm rot="5400000">
        <a:off x="92280" y="2281681"/>
        <a:ext cx="6693349" cy="1700367"/>
      </dsp:txXfrm>
    </dsp:sp>
    <dsp:sp modelId="{EC87698B-624B-44C7-A758-87E17CBC2A43}">
      <dsp:nvSpPr>
        <dsp:cNvPr id="0" name=""/>
        <dsp:cNvSpPr/>
      </dsp:nvSpPr>
      <dsp:spPr>
        <a:xfrm>
          <a:off x="6785630" y="2165364"/>
          <a:ext cx="1565913" cy="1932999"/>
        </a:xfrm>
        <a:prstGeom prst="round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40005" rIns="80010" bIns="40005" numCol="1" spcCol="1270" anchor="ctr" anchorCtr="0">
          <a:noAutofit/>
        </a:bodyPr>
        <a:lstStyle/>
        <a:p>
          <a:pPr lvl="0" indent="0" algn="ctr" defTabSz="933450" rtl="1">
            <a:lnSpc>
              <a:spcPct val="90000"/>
            </a:lnSpc>
            <a:spcBef>
              <a:spcPct val="0"/>
            </a:spcBef>
            <a:spcAft>
              <a:spcPct val="35000"/>
            </a:spcAft>
          </a:pPr>
          <a:r>
            <a:rPr lang="fa-IR" sz="2100" b="1" kern="1200" dirty="0" smtClean="0">
              <a:cs typeface="B Nazanin" panose="00000400000000000000" pitchFamily="2" charset="-78"/>
            </a:rPr>
            <a:t>فضاي چهارم: انواع طعام، انواع گياه و انواع انسان‌ها   </a:t>
          </a:r>
          <a:endParaRPr lang="en-US" sz="2100" b="1" kern="1200" dirty="0">
            <a:cs typeface="B Nazanin" panose="00000400000000000000" pitchFamily="2" charset="-78"/>
          </a:endParaRPr>
        </a:p>
      </dsp:txBody>
      <dsp:txXfrm>
        <a:off x="6862072" y="2241806"/>
        <a:ext cx="1413029" cy="1780115"/>
      </dsp:txXfrm>
    </dsp:sp>
    <dsp:sp modelId="{795AAE42-7B19-4A21-B5A1-AD41AD1E1240}">
      <dsp:nvSpPr>
        <dsp:cNvPr id="0" name=""/>
        <dsp:cNvSpPr/>
      </dsp:nvSpPr>
      <dsp:spPr>
        <a:xfrm rot="16200000">
          <a:off x="2580924" y="1671835"/>
          <a:ext cx="1665409" cy="6817741"/>
        </a:xfrm>
        <a:prstGeom prst="round2SameRect">
          <a:avLst/>
        </a:prstGeom>
        <a:solidFill>
          <a:schemeClr val="accent3">
            <a:tint val="40000"/>
            <a:alpha val="90000"/>
            <a:hueOff val="10716854"/>
            <a:satOff val="-13793"/>
            <a:lumOff val="-1075"/>
            <a:alphaOff val="0"/>
          </a:schemeClr>
        </a:solidFill>
        <a:ln w="9525" cap="flat" cmpd="sng" algn="ctr">
          <a:solidFill>
            <a:schemeClr val="accent3">
              <a:tint val="40000"/>
              <a:alpha val="90000"/>
              <a:hueOff val="10716854"/>
              <a:satOff val="-13793"/>
              <a:lumOff val="-107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just" defTabSz="800100" rtl="1">
            <a:lnSpc>
              <a:spcPct val="90000"/>
            </a:lnSpc>
            <a:spcBef>
              <a:spcPct val="0"/>
            </a:spcBef>
            <a:spcAft>
              <a:spcPts val="0"/>
            </a:spcAft>
            <a:buChar char="••"/>
          </a:pPr>
          <a:r>
            <a:rPr lang="fa-IR" sz="1800" kern="1200" dirty="0" smtClean="0">
              <a:cs typeface="B Nazanin" panose="00000400000000000000" pitchFamily="2" charset="-78"/>
            </a:rPr>
            <a:t>برادر و خواهر و پدر و مادري و ... كه در اثر هول و اضطرابي بزرگ از هم فرار مي‌كنند. </a:t>
          </a:r>
          <a:endParaRPr lang="en-US" sz="1800" kern="1200" dirty="0">
            <a:cs typeface="B Nazanin" panose="00000400000000000000" pitchFamily="2" charset="-78"/>
          </a:endParaRPr>
        </a:p>
        <a:p>
          <a:pPr marL="0" lvl="1" indent="0" algn="just" defTabSz="800100" rtl="1">
            <a:lnSpc>
              <a:spcPct val="90000"/>
            </a:lnSpc>
            <a:spcBef>
              <a:spcPct val="0"/>
            </a:spcBef>
            <a:spcAft>
              <a:spcPts val="0"/>
            </a:spcAft>
            <a:buChar char="••"/>
          </a:pPr>
          <a:r>
            <a:rPr lang="fa-IR" sz="1800" kern="1200" dirty="0" smtClean="0">
              <a:cs typeface="B Nazanin" panose="00000400000000000000" pitchFamily="2" charset="-78"/>
            </a:rPr>
            <a:t>حالتي كه كسي روي ديدن ديگري را ندارد يا به خاطر اينكه نسبت به هم حقوق ادا نشد‌ه‌اي دارند و يا اساساً هول و اضطراب زيادي حاكم است.</a:t>
          </a:r>
          <a:endParaRPr lang="en-US" sz="1800" kern="1200" dirty="0">
            <a:cs typeface="B Nazanin" panose="00000400000000000000" pitchFamily="2" charset="-78"/>
          </a:endParaRPr>
        </a:p>
        <a:p>
          <a:pPr marL="0" lvl="1" indent="0" algn="just" defTabSz="800100" rtl="1">
            <a:lnSpc>
              <a:spcPct val="90000"/>
            </a:lnSpc>
            <a:spcBef>
              <a:spcPct val="0"/>
            </a:spcBef>
            <a:spcAft>
              <a:spcPts val="0"/>
            </a:spcAft>
            <a:buChar char="••"/>
          </a:pPr>
          <a:r>
            <a:rPr lang="fa-IR" sz="1800" kern="1200" dirty="0" smtClean="0">
              <a:cs typeface="B Nazanin" panose="00000400000000000000" pitchFamily="2" charset="-78"/>
            </a:rPr>
            <a:t>چهره‌هاي روز نتيجه، كه برخي فاتح‌اند و برخي شكست‌خورده</a:t>
          </a:r>
          <a:endParaRPr lang="en-US" sz="1800" kern="1200" dirty="0">
            <a:cs typeface="B Nazanin" panose="00000400000000000000" pitchFamily="2" charset="-78"/>
          </a:endParaRPr>
        </a:p>
      </dsp:txBody>
      <dsp:txXfrm rot="5400000">
        <a:off x="86058" y="4329300"/>
        <a:ext cx="6736442" cy="1502811"/>
      </dsp:txXfrm>
    </dsp:sp>
    <dsp:sp modelId="{47A3C267-F198-4EB3-9CA7-9405C970CD9C}">
      <dsp:nvSpPr>
        <dsp:cNvPr id="0" name=""/>
        <dsp:cNvSpPr/>
      </dsp:nvSpPr>
      <dsp:spPr>
        <a:xfrm>
          <a:off x="6822499" y="4187668"/>
          <a:ext cx="1529043" cy="1786077"/>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indent="0" algn="ctr" defTabSz="889000" rtl="1">
            <a:lnSpc>
              <a:spcPct val="90000"/>
            </a:lnSpc>
            <a:spcBef>
              <a:spcPct val="0"/>
            </a:spcBef>
            <a:spcAft>
              <a:spcPct val="35000"/>
            </a:spcAft>
          </a:pPr>
          <a:r>
            <a:rPr lang="fa-IR" sz="2000" b="1" kern="1200" dirty="0" smtClean="0">
              <a:cs typeface="B Nazanin" panose="00000400000000000000" pitchFamily="2" charset="-78"/>
            </a:rPr>
            <a:t>فضاي پنجم: چهره‌ها و رفتارهاي روز قيامت</a:t>
          </a:r>
          <a:endParaRPr lang="en-US" sz="2000" b="1" kern="1200" dirty="0">
            <a:cs typeface="B Nazanin" panose="00000400000000000000" pitchFamily="2" charset="-78"/>
          </a:endParaRPr>
        </a:p>
      </dsp:txBody>
      <dsp:txXfrm>
        <a:off x="6897141" y="4262310"/>
        <a:ext cx="1379759" cy="1636793"/>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8E42F-8159-4509-9D9B-A91CFF078453}">
      <dsp:nvSpPr>
        <dsp:cNvPr id="0" name=""/>
        <dsp:cNvSpPr/>
      </dsp:nvSpPr>
      <dsp:spPr>
        <a:xfrm>
          <a:off x="2537944" y="1721555"/>
          <a:ext cx="2340935" cy="2340935"/>
        </a:xfrm>
        <a:prstGeom prst="ellipse">
          <a:avLst/>
        </a:prstGeom>
        <a:solidFill>
          <a:schemeClr val="accent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fa-IR" sz="2800" kern="1200" dirty="0" smtClean="0">
              <a:cs typeface="B Nazanin" panose="00000400000000000000" pitchFamily="2" charset="-78"/>
            </a:rPr>
            <a:t>گزاره نویسی</a:t>
          </a:r>
          <a:endParaRPr lang="en-US" sz="2800" kern="1200" dirty="0">
            <a:cs typeface="B Nazanin" panose="00000400000000000000" pitchFamily="2" charset="-78"/>
          </a:endParaRPr>
        </a:p>
      </dsp:txBody>
      <dsp:txXfrm>
        <a:off x="2880766" y="2064377"/>
        <a:ext cx="1655291" cy="1655291"/>
      </dsp:txXfrm>
    </dsp:sp>
    <dsp:sp modelId="{7A75150C-9C5E-4AFE-858F-98061DB4C9BE}">
      <dsp:nvSpPr>
        <dsp:cNvPr id="0" name=""/>
        <dsp:cNvSpPr/>
      </dsp:nvSpPr>
      <dsp:spPr>
        <a:xfrm rot="19500000">
          <a:off x="4586550" y="1283029"/>
          <a:ext cx="1886671" cy="667166"/>
        </a:xfrm>
        <a:prstGeom prst="lef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28575">
          <a:solidFill>
            <a:srgbClr val="00B0F0"/>
          </a:solid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2C13C67-14C4-44CD-84DE-1E95E0FBB629}">
      <dsp:nvSpPr>
        <dsp:cNvPr id="0" name=""/>
        <dsp:cNvSpPr/>
      </dsp:nvSpPr>
      <dsp:spPr>
        <a:xfrm>
          <a:off x="5190677" y="185981"/>
          <a:ext cx="2223888" cy="177911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rtl="1">
            <a:lnSpc>
              <a:spcPct val="90000"/>
            </a:lnSpc>
            <a:spcBef>
              <a:spcPct val="0"/>
            </a:spcBef>
            <a:spcAft>
              <a:spcPct val="35000"/>
            </a:spcAft>
          </a:pPr>
          <a:r>
            <a:rPr lang="fa-IR" sz="2800" kern="1200" dirty="0" smtClean="0">
              <a:cs typeface="B Nazanin" panose="00000400000000000000" pitchFamily="2" charset="-78"/>
            </a:rPr>
            <a:t>الف. گزاره های جزوه</a:t>
          </a:r>
          <a:endParaRPr lang="en-US" sz="2800" kern="1200" dirty="0">
            <a:cs typeface="B Nazanin" panose="00000400000000000000" pitchFamily="2" charset="-78"/>
          </a:endParaRPr>
        </a:p>
      </dsp:txBody>
      <dsp:txXfrm>
        <a:off x="5242785" y="238089"/>
        <a:ext cx="2119672" cy="1674894"/>
      </dsp:txXfrm>
    </dsp:sp>
    <dsp:sp modelId="{5B057B0F-7274-439A-AAAE-D6C194D14777}">
      <dsp:nvSpPr>
        <dsp:cNvPr id="0" name=""/>
        <dsp:cNvSpPr/>
      </dsp:nvSpPr>
      <dsp:spPr>
        <a:xfrm rot="12900000">
          <a:off x="943601" y="1283029"/>
          <a:ext cx="1886671" cy="667166"/>
        </a:xfrm>
        <a:prstGeom prst="leftArrow">
          <a:avLst>
            <a:gd name="adj1" fmla="val 60000"/>
            <a:gd name="adj2" fmla="val 5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28575">
          <a:solidFill>
            <a:srgbClr val="00B0F0"/>
          </a:solid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1159E92-4B62-4E53-B562-EEB88E505FAC}">
      <dsp:nvSpPr>
        <dsp:cNvPr id="0" name=""/>
        <dsp:cNvSpPr/>
      </dsp:nvSpPr>
      <dsp:spPr>
        <a:xfrm>
          <a:off x="2257" y="185981"/>
          <a:ext cx="2223888" cy="1779110"/>
        </a:xfrm>
        <a:prstGeom prst="roundRect">
          <a:avLst>
            <a:gd name="adj" fmla="val 1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rtl="1">
            <a:lnSpc>
              <a:spcPct val="90000"/>
            </a:lnSpc>
            <a:spcBef>
              <a:spcPct val="0"/>
            </a:spcBef>
            <a:spcAft>
              <a:spcPct val="35000"/>
            </a:spcAft>
          </a:pPr>
          <a:r>
            <a:rPr lang="fa-IR" sz="2800" kern="1200" dirty="0" smtClean="0">
              <a:cs typeface="B Nazanin" panose="00000400000000000000" pitchFamily="2" charset="-78"/>
            </a:rPr>
            <a:t>ب. </a:t>
          </a:r>
          <a:r>
            <a:rPr lang="fa-IR" sz="2800" kern="1200" dirty="0" smtClean="0">
              <a:cs typeface="B Nazanin" panose="00000400000000000000" pitchFamily="2" charset="-78"/>
            </a:rPr>
            <a:t>گزاره های المیزان</a:t>
          </a:r>
          <a:endParaRPr lang="en-US" sz="2800" kern="1200" dirty="0">
            <a:cs typeface="B Nazanin" panose="00000400000000000000" pitchFamily="2" charset="-78"/>
          </a:endParaRPr>
        </a:p>
      </dsp:txBody>
      <dsp:txXfrm>
        <a:off x="54365" y="238089"/>
        <a:ext cx="2119672" cy="16748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C0AA6-1224-472B-AD47-B794CE0E14F2}">
      <dsp:nvSpPr>
        <dsp:cNvPr id="0" name=""/>
        <dsp:cNvSpPr/>
      </dsp:nvSpPr>
      <dsp:spPr>
        <a:xfrm>
          <a:off x="2945578" y="2288391"/>
          <a:ext cx="1741691" cy="1741691"/>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fa-IR" sz="2400" kern="1200" dirty="0" smtClean="0">
              <a:cs typeface="B Nazanin" panose="00000400000000000000" pitchFamily="2" charset="-78"/>
            </a:rPr>
            <a:t>تفکر درباره موضوعات سوره</a:t>
          </a:r>
          <a:endParaRPr lang="en-US" sz="2400" kern="1200" dirty="0">
            <a:cs typeface="B Nazanin" panose="00000400000000000000" pitchFamily="2" charset="-78"/>
          </a:endParaRPr>
        </a:p>
      </dsp:txBody>
      <dsp:txXfrm>
        <a:off x="3200643" y="2543456"/>
        <a:ext cx="1231561" cy="1231561"/>
      </dsp:txXfrm>
    </dsp:sp>
    <dsp:sp modelId="{21B2EFAD-1EEE-4A19-9FC2-EE2F2F76410D}">
      <dsp:nvSpPr>
        <dsp:cNvPr id="0" name=""/>
        <dsp:cNvSpPr/>
      </dsp:nvSpPr>
      <dsp:spPr>
        <a:xfrm rot="16200000">
          <a:off x="3679812" y="2131243"/>
          <a:ext cx="273222" cy="41073"/>
        </a:xfrm>
        <a:custGeom>
          <a:avLst/>
          <a:gdLst/>
          <a:ahLst/>
          <a:cxnLst/>
          <a:rect l="0" t="0" r="0" b="0"/>
          <a:pathLst>
            <a:path>
              <a:moveTo>
                <a:pt x="0" y="20536"/>
              </a:moveTo>
              <a:lnTo>
                <a:pt x="273222" y="2053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en-US" sz="500" kern="1200"/>
        </a:p>
      </dsp:txBody>
      <dsp:txXfrm>
        <a:off x="3809593" y="2144949"/>
        <a:ext cx="13661" cy="13661"/>
      </dsp:txXfrm>
    </dsp:sp>
    <dsp:sp modelId="{1CCC0B99-3E71-4430-856D-39BE5666109F}">
      <dsp:nvSpPr>
        <dsp:cNvPr id="0" name=""/>
        <dsp:cNvSpPr/>
      </dsp:nvSpPr>
      <dsp:spPr>
        <a:xfrm>
          <a:off x="2757963" y="-101753"/>
          <a:ext cx="2116921" cy="211692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fa-IR" sz="2400" kern="1200" dirty="0" smtClean="0">
              <a:cs typeface="B Roya" pitchFamily="2" charset="-78"/>
            </a:rPr>
            <a:t>الف. بررسی مفهوم کلمات</a:t>
          </a:r>
        </a:p>
      </dsp:txBody>
      <dsp:txXfrm>
        <a:off x="3067979" y="208263"/>
        <a:ext cx="1496889" cy="1496889"/>
      </dsp:txXfrm>
    </dsp:sp>
    <dsp:sp modelId="{C088A6BD-A520-4303-866A-3021DE4C30AB}">
      <dsp:nvSpPr>
        <dsp:cNvPr id="0" name=""/>
        <dsp:cNvSpPr/>
      </dsp:nvSpPr>
      <dsp:spPr>
        <a:xfrm rot="1681596">
          <a:off x="4570291" y="3607413"/>
          <a:ext cx="253334" cy="41073"/>
        </a:xfrm>
        <a:custGeom>
          <a:avLst/>
          <a:gdLst/>
          <a:ahLst/>
          <a:cxnLst/>
          <a:rect l="0" t="0" r="0" b="0"/>
          <a:pathLst>
            <a:path>
              <a:moveTo>
                <a:pt x="0" y="20536"/>
              </a:moveTo>
              <a:lnTo>
                <a:pt x="253334" y="2053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rtl="1">
            <a:lnSpc>
              <a:spcPct val="90000"/>
            </a:lnSpc>
            <a:spcBef>
              <a:spcPct val="0"/>
            </a:spcBef>
            <a:spcAft>
              <a:spcPct val="35000"/>
            </a:spcAft>
          </a:pPr>
          <a:endParaRPr lang="en-US" sz="400" kern="1200"/>
        </a:p>
      </dsp:txBody>
      <dsp:txXfrm>
        <a:off x="4690624" y="3621616"/>
        <a:ext cx="12666" cy="12666"/>
      </dsp:txXfrm>
    </dsp:sp>
    <dsp:sp modelId="{F060E1CE-B29C-4E84-9CE1-7BEDFD4EB844}">
      <dsp:nvSpPr>
        <dsp:cNvPr id="0" name=""/>
        <dsp:cNvSpPr/>
      </dsp:nvSpPr>
      <dsp:spPr>
        <a:xfrm>
          <a:off x="4684644" y="3126358"/>
          <a:ext cx="2116921" cy="2116921"/>
        </a:xfrm>
        <a:prstGeom prst="ellipse">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fa-IR" sz="2400" kern="1200" dirty="0" smtClean="0">
              <a:cs typeface="B Roya" pitchFamily="2" charset="-78"/>
            </a:rPr>
            <a:t>ب. تصویرسازی کلمات</a:t>
          </a:r>
        </a:p>
      </dsp:txBody>
      <dsp:txXfrm>
        <a:off x="4994660" y="3436374"/>
        <a:ext cx="1496889" cy="1496889"/>
      </dsp:txXfrm>
    </dsp:sp>
    <dsp:sp modelId="{87D93F56-7DD7-4551-9F65-16E144DE3C18}">
      <dsp:nvSpPr>
        <dsp:cNvPr id="0" name=""/>
        <dsp:cNvSpPr/>
      </dsp:nvSpPr>
      <dsp:spPr>
        <a:xfrm rot="9118404">
          <a:off x="2809222" y="3607413"/>
          <a:ext cx="253334" cy="41073"/>
        </a:xfrm>
        <a:custGeom>
          <a:avLst/>
          <a:gdLst/>
          <a:ahLst/>
          <a:cxnLst/>
          <a:rect l="0" t="0" r="0" b="0"/>
          <a:pathLst>
            <a:path>
              <a:moveTo>
                <a:pt x="0" y="20536"/>
              </a:moveTo>
              <a:lnTo>
                <a:pt x="253334" y="2053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rtl="1">
            <a:lnSpc>
              <a:spcPct val="90000"/>
            </a:lnSpc>
            <a:spcBef>
              <a:spcPct val="0"/>
            </a:spcBef>
            <a:spcAft>
              <a:spcPct val="35000"/>
            </a:spcAft>
          </a:pPr>
          <a:endParaRPr lang="en-US" sz="400" kern="1200"/>
        </a:p>
      </dsp:txBody>
      <dsp:txXfrm rot="10800000">
        <a:off x="2929556" y="3621616"/>
        <a:ext cx="12666" cy="12666"/>
      </dsp:txXfrm>
    </dsp:sp>
    <dsp:sp modelId="{D29BCEF3-7831-4D50-8E05-7C78DEE68DAF}">
      <dsp:nvSpPr>
        <dsp:cNvPr id="0" name=""/>
        <dsp:cNvSpPr/>
      </dsp:nvSpPr>
      <dsp:spPr>
        <a:xfrm>
          <a:off x="831281" y="3126358"/>
          <a:ext cx="2116921" cy="2116921"/>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fa-IR" sz="2400" kern="1200" dirty="0" smtClean="0">
              <a:cs typeface="B Roya" pitchFamily="2" charset="-78"/>
            </a:rPr>
            <a:t>ج. ارتباط بین کلمات سوره</a:t>
          </a:r>
          <a:endParaRPr lang="en-US" sz="2400" kern="1200" dirty="0"/>
        </a:p>
      </dsp:txBody>
      <dsp:txXfrm>
        <a:off x="1141297" y="3436374"/>
        <a:ext cx="1496889" cy="1496889"/>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9489E-6F18-43F5-A2F9-930F149A2B52}">
      <dsp:nvSpPr>
        <dsp:cNvPr id="0" name=""/>
        <dsp:cNvSpPr/>
      </dsp:nvSpPr>
      <dsp:spPr>
        <a:xfrm rot="5400000">
          <a:off x="2382344" y="-135949"/>
          <a:ext cx="5475903" cy="6176083"/>
        </a:xfrm>
        <a:prstGeom prst="round2Same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228600" algn="r" defTabSz="889000" rtl="1">
            <a:lnSpc>
              <a:spcPct val="90000"/>
            </a:lnSpc>
            <a:spcBef>
              <a:spcPct val="0"/>
            </a:spcBef>
            <a:spcAft>
              <a:spcPts val="0"/>
            </a:spcAft>
            <a:buChar char="••"/>
          </a:pPr>
          <a:r>
            <a:rPr lang="fa-IR" sz="2000" b="1" kern="1200" dirty="0" smtClean="0">
              <a:solidFill>
                <a:srgbClr val="0070C0"/>
              </a:solidFill>
              <a:cs typeface="B Nazanin" panose="00000400000000000000" pitchFamily="2" charset="-78"/>
            </a:rPr>
            <a:t>عَبَسَ وَ تَوَلَّى أَن جاءَهُ الأَعمى‏ وَ ما يُدريكَ لَعَلَّهُ يَزَّكَّى أَو يَذَّكَّرُ فَتَنفَعَهُ الذِّكرى‏:</a:t>
          </a:r>
          <a:endParaRPr lang="en-US" sz="2000" b="1" kern="1200" dirty="0">
            <a:solidFill>
              <a:srgbClr val="0070C0"/>
            </a:solidFill>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dirty="0" smtClean="0">
              <a:cs typeface="B Nazanin" panose="00000400000000000000" pitchFamily="2" charset="-78"/>
            </a:rPr>
            <a:t>به صرف ظاهر كسي كه داراي ناتواني‌هايي است و به پيامبر صلی الله عليه و آله و قرآن رجوع كرده نمي‌توان حكم به ناتواني وي كرد. </a:t>
          </a:r>
          <a:endParaRPr lang="en-US" sz="1800" kern="1200" dirty="0">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dirty="0" smtClean="0">
              <a:cs typeface="B Nazanin" panose="00000400000000000000" pitchFamily="2" charset="-78"/>
            </a:rPr>
            <a:t>معيار هدايت شدگي افراد و نفعي كه از هدايت مي‌برند براي انسان قابل محاسبه نيست. </a:t>
          </a:r>
          <a:endParaRPr lang="en-US" sz="1800" kern="1200" dirty="0">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dirty="0" smtClean="0">
              <a:cs typeface="B Nazanin" panose="00000400000000000000" pitchFamily="2" charset="-78"/>
            </a:rPr>
            <a:t>ميل به هدايت را از ميل به تزكيه و ذكر مي‌توان متوجه شد.  </a:t>
          </a:r>
          <a:endParaRPr lang="en-US" sz="1800" kern="1200" dirty="0">
            <a:cs typeface="B Nazanin" panose="00000400000000000000" pitchFamily="2" charset="-78"/>
          </a:endParaRPr>
        </a:p>
        <a:p>
          <a:pPr marL="0" lvl="1" indent="-171450" algn="r" defTabSz="800100" rtl="1">
            <a:lnSpc>
              <a:spcPct val="90000"/>
            </a:lnSpc>
            <a:spcBef>
              <a:spcPct val="0"/>
            </a:spcBef>
            <a:spcAft>
              <a:spcPts val="0"/>
            </a:spcAft>
            <a:buChar char="••"/>
          </a:pPr>
          <a:r>
            <a:rPr lang="en-US" sz="1800" kern="1200" dirty="0" smtClean="0">
              <a:cs typeface="B Nazanin" panose="00000400000000000000" pitchFamily="2" charset="-78"/>
            </a:rPr>
            <a:t>............</a:t>
          </a:r>
          <a:endParaRPr lang="en-US" sz="1800" kern="1200" dirty="0">
            <a:cs typeface="B Nazanin" panose="00000400000000000000" pitchFamily="2" charset="-78"/>
          </a:endParaRPr>
        </a:p>
        <a:p>
          <a:pPr marL="0" lvl="1" indent="-228600" algn="r" defTabSz="889000" rtl="1">
            <a:lnSpc>
              <a:spcPct val="90000"/>
            </a:lnSpc>
            <a:spcBef>
              <a:spcPct val="0"/>
            </a:spcBef>
            <a:spcAft>
              <a:spcPts val="0"/>
            </a:spcAft>
            <a:buChar char="••"/>
          </a:pPr>
          <a:r>
            <a:rPr lang="fa-IR" sz="2000" b="1" kern="1200" dirty="0" smtClean="0">
              <a:solidFill>
                <a:srgbClr val="0070C0"/>
              </a:solidFill>
              <a:cs typeface="B Nazanin" panose="00000400000000000000" pitchFamily="2" charset="-78"/>
            </a:rPr>
            <a:t>أَمَّا مَنِ استَغنى‏ فَأَنتَ لَهُ تَصَدَّى وَ ما عَلَيكَ أَلاَّ يَزَّكَّى وَ أَمَّا مَن جاءَكَ يَسعى‏ وَ هُوَ يَخشى‏ فَأَنتَ عَنهُ تَلَهَّى:	</a:t>
          </a:r>
          <a:endParaRPr lang="en-US" sz="2000" b="1" kern="1200" dirty="0">
            <a:solidFill>
              <a:srgbClr val="0070C0"/>
            </a:solidFill>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dirty="0" smtClean="0">
              <a:cs typeface="B Nazanin" panose="00000400000000000000" pitchFamily="2" charset="-78"/>
            </a:rPr>
            <a:t>استغنا و بينيازي به هدايت را از ميل به تزكيه نشدن ميتوان يافت.</a:t>
          </a:r>
          <a:endParaRPr lang="en-US" sz="1800" kern="1200" dirty="0">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dirty="0" smtClean="0">
              <a:cs typeface="B Nazanin" panose="00000400000000000000" pitchFamily="2" charset="-78"/>
            </a:rPr>
            <a:t>ميل به تزكيه را از سعي و خشيت فرد ميتوان متوجه شد.</a:t>
          </a:r>
          <a:endParaRPr lang="en-US" sz="1800" kern="1200" dirty="0">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dirty="0" smtClean="0">
              <a:cs typeface="B Nazanin" panose="00000400000000000000" pitchFamily="2" charset="-78"/>
            </a:rPr>
            <a:t>ملاك در اعتنا يا عدم اعتنا در مسير هدايت، ميل داشتن يا نداشتن به تزكيه است.</a:t>
          </a:r>
          <a:endParaRPr lang="en-US" sz="1800" kern="1200" dirty="0">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dirty="0" smtClean="0">
              <a:cs typeface="B Nazanin" panose="00000400000000000000" pitchFamily="2" charset="-78"/>
            </a:rPr>
            <a:t> اعتبار، موقعيت و استعداد و ... براي انتخاب افراد در مسير هدايت بايد بر مبناي ميل به تزكيه صورت گيرد. </a:t>
          </a:r>
          <a:endParaRPr lang="en-US" sz="1800" kern="1200" dirty="0">
            <a:cs typeface="B Nazanin" panose="00000400000000000000" pitchFamily="2" charset="-78"/>
          </a:endParaRPr>
        </a:p>
        <a:p>
          <a:pPr marL="0" lvl="1" indent="-171450" algn="r" defTabSz="800100" rtl="1">
            <a:lnSpc>
              <a:spcPct val="90000"/>
            </a:lnSpc>
            <a:spcBef>
              <a:spcPct val="0"/>
            </a:spcBef>
            <a:spcAft>
              <a:spcPts val="0"/>
            </a:spcAft>
            <a:buChar char="••"/>
          </a:pPr>
          <a:r>
            <a:rPr lang="en-US" sz="1800" kern="1200" dirty="0" smtClean="0">
              <a:cs typeface="B Nazanin" panose="00000400000000000000" pitchFamily="2" charset="-78"/>
            </a:rPr>
            <a:t>.................</a:t>
          </a:r>
          <a:endParaRPr lang="en-US" sz="1800" kern="1200" dirty="0">
            <a:cs typeface="B Nazanin" panose="00000400000000000000" pitchFamily="2" charset="-78"/>
          </a:endParaRPr>
        </a:p>
      </dsp:txBody>
      <dsp:txXfrm rot="-5400000">
        <a:off x="2032254" y="481453"/>
        <a:ext cx="5908771" cy="4941279"/>
      </dsp:txXfrm>
    </dsp:sp>
    <dsp:sp modelId="{2A0510BB-7D13-4A75-A0D0-19AA7F2500FD}">
      <dsp:nvSpPr>
        <dsp:cNvPr id="0" name=""/>
        <dsp:cNvSpPr/>
      </dsp:nvSpPr>
      <dsp:spPr>
        <a:xfrm>
          <a:off x="143499" y="2882"/>
          <a:ext cx="1888754" cy="5898419"/>
        </a:xfrm>
        <a:prstGeom prst="roundRect">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fa-IR" sz="2800" b="1" kern="1200" dirty="0" smtClean="0">
              <a:cs typeface="B Nazanin" panose="00000400000000000000" pitchFamily="2" charset="-78"/>
            </a:rPr>
            <a:t>فضای اول: برخورد اجتماعي افراد با انگيزه‌هاي مختلف</a:t>
          </a:r>
          <a:endParaRPr lang="en-US" sz="2800" b="1" kern="1200" dirty="0">
            <a:cs typeface="B Nazanin" panose="00000400000000000000" pitchFamily="2" charset="-78"/>
          </a:endParaRPr>
        </a:p>
      </dsp:txBody>
      <dsp:txXfrm>
        <a:off x="235700" y="95083"/>
        <a:ext cx="1704352" cy="5714017"/>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9489E-6F18-43F5-A2F9-930F149A2B52}">
      <dsp:nvSpPr>
        <dsp:cNvPr id="0" name=""/>
        <dsp:cNvSpPr/>
      </dsp:nvSpPr>
      <dsp:spPr>
        <a:xfrm rot="5400000">
          <a:off x="2382344" y="-135949"/>
          <a:ext cx="5475903" cy="6176083"/>
        </a:xfrm>
        <a:prstGeom prst="round2Same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228600" algn="r" defTabSz="889000" rtl="1">
            <a:lnSpc>
              <a:spcPct val="90000"/>
            </a:lnSpc>
            <a:spcBef>
              <a:spcPct val="0"/>
            </a:spcBef>
            <a:spcAft>
              <a:spcPts val="0"/>
            </a:spcAft>
            <a:buChar char="••"/>
          </a:pPr>
          <a:r>
            <a:rPr lang="fa-IR" sz="2000" b="1" kern="1200" dirty="0" smtClean="0">
              <a:solidFill>
                <a:srgbClr val="0070C0"/>
              </a:solidFill>
              <a:cs typeface="B Nazanin" panose="00000400000000000000" pitchFamily="2" charset="-78"/>
            </a:rPr>
            <a:t>كَلاَّ إِنَّها تَذكِرَةٌ  فَمَن شاءَ ذَكَرَهُ في‏ صُحُفٍ مُكَرَّمَةٍ مَرفُوعَةٍ مُطَهَّرَةٍ بِأَيدي سَفَرَةٍ  كِرامٍ بَرَرَةٍ:</a:t>
          </a:r>
          <a:endParaRPr lang="en-US" sz="2000" b="1" kern="1200" dirty="0">
            <a:solidFill>
              <a:srgbClr val="0070C0"/>
            </a:solidFill>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smtClean="0">
              <a:cs typeface="B Nazanin" panose="00000400000000000000" pitchFamily="2" charset="-78"/>
            </a:rPr>
            <a:t>كتابي كه موجب ذكر انسان است تنها براي كسي منفعت دارد كه ميل به تزكيه (سعي+ خشيت) داشته باشد.</a:t>
          </a:r>
          <a:endParaRPr lang="en-US" sz="1800" kern="1200" dirty="0">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smtClean="0">
              <a:cs typeface="B Nazanin" panose="00000400000000000000" pitchFamily="2" charset="-78"/>
            </a:rPr>
            <a:t>گزاره فوق باور عامه مردمِ پيرامونِ پيامبر صلی الله عليه و آله، نبود. (به دليل كلمه كلّا)  </a:t>
          </a:r>
          <a:endParaRPr lang="en-US" sz="1800" kern="1200" smtClean="0">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smtClean="0">
              <a:cs typeface="B Nazanin" panose="00000400000000000000" pitchFamily="2" charset="-78"/>
            </a:rPr>
            <a:t>براي پندگيري از قرآن زمينه و درون فرد بايد مهيا و آماده باشد (سعي+ خشيت) (به دليل كلمه شاء)</a:t>
          </a:r>
          <a:endParaRPr lang="en-US" sz="1800" kern="1200" smtClean="0">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smtClean="0">
              <a:cs typeface="B Nazanin" panose="00000400000000000000" pitchFamily="2" charset="-78"/>
            </a:rPr>
            <a:t>وصف قرآن و ذكر به مكرم، مرفوع و مطهر علاوه بر مقام نزول به نقش نزول و اثر آن در وجود انسان اشاره دارد.</a:t>
          </a:r>
          <a:endParaRPr lang="en-US" sz="1800" kern="1200" smtClean="0">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smtClean="0">
              <a:cs typeface="B Nazanin" panose="00000400000000000000" pitchFamily="2" charset="-78"/>
            </a:rPr>
            <a:t>ويژگي سفيران الهي نازل كننده قرآن به كرام برره، نشان از قدس و طهارت و خيرخواهي فراوان قرآن نسبت به همه انسان‌ها دارد. </a:t>
          </a:r>
          <a:endParaRPr lang="en-US" sz="1800" kern="1200" smtClean="0">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smtClean="0">
              <a:cs typeface="B Nazanin" panose="00000400000000000000" pitchFamily="2" charset="-78"/>
            </a:rPr>
            <a:t>انسان‌ها بايد بدانند فضاي قدسي قرآن ميتواند هر ناتواني را توانا و هر نابينايي را بينا كند. </a:t>
          </a:r>
          <a:endParaRPr lang="en-US" sz="1800" kern="1200" smtClean="0">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smtClean="0">
              <a:cs typeface="B Nazanin" panose="00000400000000000000" pitchFamily="2" charset="-78"/>
            </a:rPr>
            <a:t>شناخت شأن و منزلت قرآن و قدرت هدايتي او، مانع اعتنا به اعتبارهاي ظاهري دنيا (مال،‌ استعداد و ...) مي‌شود. </a:t>
          </a:r>
          <a:endParaRPr lang="en-US" sz="1800" kern="1200" smtClean="0">
            <a:cs typeface="B Nazanin" panose="00000400000000000000" pitchFamily="2" charset="-78"/>
          </a:endParaRPr>
        </a:p>
        <a:p>
          <a:pPr marL="0" lvl="1" indent="-171450" algn="r" defTabSz="800100" rtl="1">
            <a:lnSpc>
              <a:spcPct val="90000"/>
            </a:lnSpc>
            <a:spcBef>
              <a:spcPct val="0"/>
            </a:spcBef>
            <a:spcAft>
              <a:spcPts val="0"/>
            </a:spcAft>
            <a:buChar char="••"/>
          </a:pPr>
          <a:r>
            <a:rPr lang="en-US" sz="1800" kern="1200" dirty="0" smtClean="0">
              <a:cs typeface="B Nazanin" panose="00000400000000000000" pitchFamily="2" charset="-78"/>
            </a:rPr>
            <a:t>...................</a:t>
          </a:r>
        </a:p>
      </dsp:txBody>
      <dsp:txXfrm rot="-5400000">
        <a:off x="2032254" y="481453"/>
        <a:ext cx="5908771" cy="4941279"/>
      </dsp:txXfrm>
    </dsp:sp>
    <dsp:sp modelId="{2A0510BB-7D13-4A75-A0D0-19AA7F2500FD}">
      <dsp:nvSpPr>
        <dsp:cNvPr id="0" name=""/>
        <dsp:cNvSpPr/>
      </dsp:nvSpPr>
      <dsp:spPr>
        <a:xfrm>
          <a:off x="143499" y="2882"/>
          <a:ext cx="1888754" cy="5898419"/>
        </a:xfrm>
        <a:prstGeom prst="roundRect">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fa-IR" sz="2800" b="1" kern="1200" dirty="0" smtClean="0">
              <a:cs typeface="B Nazanin" panose="00000400000000000000" pitchFamily="2" charset="-78"/>
            </a:rPr>
            <a:t>فضاي دوم: كتابي كه راه سعادت و شقاوت انسان را به وضوح در اختيار او قرار داده است</a:t>
          </a:r>
          <a:endParaRPr lang="en-US" sz="2800" b="1" kern="1200" dirty="0">
            <a:cs typeface="B Nazanin" panose="00000400000000000000" pitchFamily="2" charset="-78"/>
          </a:endParaRPr>
        </a:p>
      </dsp:txBody>
      <dsp:txXfrm>
        <a:off x="235700" y="95083"/>
        <a:ext cx="1704352" cy="5714017"/>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9489E-6F18-43F5-A2F9-930F149A2B52}">
      <dsp:nvSpPr>
        <dsp:cNvPr id="0" name=""/>
        <dsp:cNvSpPr/>
      </dsp:nvSpPr>
      <dsp:spPr>
        <a:xfrm rot="5400000">
          <a:off x="2649483" y="-423981"/>
          <a:ext cx="4941626" cy="6176083"/>
        </a:xfrm>
        <a:prstGeom prst="round2Same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228600" algn="just" defTabSz="889000" rtl="1">
            <a:lnSpc>
              <a:spcPct val="90000"/>
            </a:lnSpc>
            <a:spcBef>
              <a:spcPct val="0"/>
            </a:spcBef>
            <a:spcAft>
              <a:spcPts val="0"/>
            </a:spcAft>
            <a:buChar char="••"/>
          </a:pPr>
          <a:r>
            <a:rPr lang="fa-IR" sz="2000" b="1" kern="1200" dirty="0" smtClean="0">
              <a:solidFill>
                <a:srgbClr val="0070C0"/>
              </a:solidFill>
              <a:cs typeface="B Nazanin" panose="00000400000000000000" pitchFamily="2" charset="-78"/>
            </a:rPr>
            <a:t>قُتِلَ الإِنسانُ ما أَكفَرَهُ مِن أَيِّ شَي‏ءٍ خَلَقَهُ مِن نُطفَةٍ خَلَقَهُ فَقَدَّرَهُ ثُمَّ السَّبيلَ يَسَّرَهُ ثُمَّ أَماتَهُ فَأَقبَرَهُ ثُمَّ إِذا شاءَ أَنشَرَهُ  كَلاَّ لَمَّا يَقضِ ما أَمَرَهُ:</a:t>
          </a:r>
          <a:endParaRPr lang="en-US" sz="2000" b="1" kern="1200" dirty="0">
            <a:solidFill>
              <a:srgbClr val="0070C0"/>
            </a:solidFill>
            <a:cs typeface="B Nazanin" panose="00000400000000000000" pitchFamily="2" charset="-78"/>
          </a:endParaRPr>
        </a:p>
        <a:p>
          <a:pPr marL="0" lvl="1" indent="-171450" algn="just" defTabSz="800100" rtl="1">
            <a:lnSpc>
              <a:spcPct val="90000"/>
            </a:lnSpc>
            <a:spcBef>
              <a:spcPct val="0"/>
            </a:spcBef>
            <a:spcAft>
              <a:spcPts val="0"/>
            </a:spcAft>
            <a:buChar char="••"/>
          </a:pPr>
          <a:r>
            <a:rPr lang="fa-IR" sz="1800" kern="1200" dirty="0" smtClean="0">
              <a:cs typeface="B Nazanin" panose="00000400000000000000" pitchFamily="2" charset="-78"/>
            </a:rPr>
            <a:t>كفر عامل قتل و عدم جريان حيات در انسان است. </a:t>
          </a:r>
          <a:endParaRPr lang="en-US" sz="1800" kern="1200" dirty="0">
            <a:cs typeface="B Nazanin" panose="00000400000000000000" pitchFamily="2" charset="-78"/>
          </a:endParaRPr>
        </a:p>
        <a:p>
          <a:pPr marL="0" lvl="1" indent="-171450" algn="just" defTabSz="800100" rtl="1">
            <a:lnSpc>
              <a:spcPct val="90000"/>
            </a:lnSpc>
            <a:spcBef>
              <a:spcPct val="0"/>
            </a:spcBef>
            <a:spcAft>
              <a:spcPts val="0"/>
            </a:spcAft>
            <a:buChar char="••"/>
          </a:pPr>
          <a:r>
            <a:rPr lang="fa-IR" sz="1800" kern="1200" dirty="0" smtClean="0">
              <a:cs typeface="B Nazanin" panose="00000400000000000000" pitchFamily="2" charset="-78"/>
            </a:rPr>
            <a:t>فراموشي انسان از اعجاز خلقت خويش و غفلت از سير رشد تا كمال و مرگش موجب مي‌شود تا به كفر مبتلا شود. </a:t>
          </a:r>
          <a:endParaRPr lang="en-US" sz="1800" kern="1200" dirty="0" smtClean="0">
            <a:cs typeface="B Nazanin" panose="00000400000000000000" pitchFamily="2" charset="-78"/>
          </a:endParaRPr>
        </a:p>
        <a:p>
          <a:pPr marL="0" lvl="1" indent="-171450" algn="just" defTabSz="800100" rtl="1">
            <a:lnSpc>
              <a:spcPct val="90000"/>
            </a:lnSpc>
            <a:spcBef>
              <a:spcPct val="0"/>
            </a:spcBef>
            <a:spcAft>
              <a:spcPts val="0"/>
            </a:spcAft>
            <a:buChar char="••"/>
          </a:pPr>
          <a:r>
            <a:rPr lang="fa-IR" sz="1800" kern="1200" dirty="0" smtClean="0">
              <a:cs typeface="B Nazanin" panose="00000400000000000000" pitchFamily="2" charset="-78"/>
            </a:rPr>
            <a:t>شرايط مختلفي براي انسان پيش مي‌آيد تا تنبه را براي او موجب شود که دست از كفرورزي خود بردارد. گويي همه خوبان عالم منتظر متنبه شدن انسان‌اند.(به دليل لمّا يقض ما أمره)</a:t>
          </a:r>
          <a:endParaRPr lang="en-US" sz="1800" kern="1200" dirty="0" smtClean="0">
            <a:cs typeface="B Nazanin" panose="00000400000000000000" pitchFamily="2" charset="-78"/>
          </a:endParaRPr>
        </a:p>
        <a:p>
          <a:pPr marL="0" lvl="1" indent="-171450" algn="just" defTabSz="800100" rtl="1">
            <a:lnSpc>
              <a:spcPct val="90000"/>
            </a:lnSpc>
            <a:spcBef>
              <a:spcPct val="0"/>
            </a:spcBef>
            <a:spcAft>
              <a:spcPts val="0"/>
            </a:spcAft>
            <a:buChar char="••"/>
          </a:pPr>
          <a:r>
            <a:rPr lang="fa-IR" sz="1800" kern="1200" dirty="0" smtClean="0">
              <a:cs typeface="B Nazanin" panose="00000400000000000000" pitchFamily="2" charset="-78"/>
            </a:rPr>
            <a:t>مقاطع حساس حيات هر انساني عبارتند از: خلق از نطفه،‌ انواع تقدير، راهي كه برايش در مسير كمال هموار شده، موت،‌ حيات دوباره. توجه به وجود اين مقاطع مي‌تواند در انسان گوهر خشيت و سعي را شكوفا كرده او را از كفر به تزكيه بكشاند.</a:t>
          </a:r>
          <a:endParaRPr lang="en-US" sz="1800" kern="1200" dirty="0" smtClean="0">
            <a:cs typeface="B Nazanin" panose="00000400000000000000" pitchFamily="2" charset="-78"/>
          </a:endParaRPr>
        </a:p>
        <a:p>
          <a:pPr marL="0" lvl="1" indent="-171450" algn="just" defTabSz="800100" rtl="1">
            <a:lnSpc>
              <a:spcPct val="90000"/>
            </a:lnSpc>
            <a:spcBef>
              <a:spcPct val="0"/>
            </a:spcBef>
            <a:spcAft>
              <a:spcPts val="0"/>
            </a:spcAft>
            <a:buChar char="••"/>
          </a:pPr>
          <a:r>
            <a:rPr lang="en-US" sz="1800" kern="1200" dirty="0" smtClean="0">
              <a:cs typeface="B Nazanin" panose="00000400000000000000" pitchFamily="2" charset="-78"/>
            </a:rPr>
            <a:t>...................</a:t>
          </a:r>
        </a:p>
      </dsp:txBody>
      <dsp:txXfrm rot="-5400000">
        <a:off x="2032255" y="434477"/>
        <a:ext cx="5934853" cy="4459166"/>
      </dsp:txXfrm>
    </dsp:sp>
    <dsp:sp modelId="{2A0510BB-7D13-4A75-A0D0-19AA7F2500FD}">
      <dsp:nvSpPr>
        <dsp:cNvPr id="0" name=""/>
        <dsp:cNvSpPr/>
      </dsp:nvSpPr>
      <dsp:spPr>
        <a:xfrm>
          <a:off x="143499" y="2601"/>
          <a:ext cx="1888754" cy="5322917"/>
        </a:xfrm>
        <a:prstGeom prst="roundRect">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fa-IR" sz="2800" b="1" kern="1200" dirty="0" smtClean="0">
              <a:cs typeface="B Nazanin" panose="00000400000000000000" pitchFamily="2" charset="-78"/>
            </a:rPr>
            <a:t>فضاي سوم: انسان از ابتداي زندگي تا انتهاي آن</a:t>
          </a:r>
          <a:endParaRPr lang="en-US" sz="2800" b="1" kern="1200" dirty="0">
            <a:cs typeface="B Nazanin" panose="00000400000000000000" pitchFamily="2" charset="-78"/>
          </a:endParaRPr>
        </a:p>
      </dsp:txBody>
      <dsp:txXfrm>
        <a:off x="235700" y="94802"/>
        <a:ext cx="1704352" cy="5138515"/>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9489E-6F18-43F5-A2F9-930F149A2B52}">
      <dsp:nvSpPr>
        <dsp:cNvPr id="0" name=""/>
        <dsp:cNvSpPr/>
      </dsp:nvSpPr>
      <dsp:spPr>
        <a:xfrm rot="5400000">
          <a:off x="2415736" y="-171953"/>
          <a:ext cx="5409118" cy="6176083"/>
        </a:xfrm>
        <a:prstGeom prst="round2Same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228600" algn="r" defTabSz="889000" rtl="1">
            <a:lnSpc>
              <a:spcPct val="90000"/>
            </a:lnSpc>
            <a:spcBef>
              <a:spcPct val="0"/>
            </a:spcBef>
            <a:spcAft>
              <a:spcPts val="0"/>
            </a:spcAft>
            <a:buChar char="••"/>
          </a:pPr>
          <a:r>
            <a:rPr lang="fa-IR" sz="2000" b="1" kern="1200" dirty="0" smtClean="0">
              <a:solidFill>
                <a:srgbClr val="0070C0"/>
              </a:solidFill>
              <a:cs typeface="B Nazanin" panose="00000400000000000000" pitchFamily="2" charset="-78"/>
            </a:rPr>
            <a:t>فَليَنظُرِ الإِنسانُ إِلى‏ طَعامِهِ أَنَّا صَبَبنَا الماءَ صَبًّا ثُمَّ شَقَقنَا الأَرضَ شَقًّا فَأَنبَتنا فيها حَبًّا وَ عِنَباً وَ قَضباً وَ زَيتُوناً وَ نَخلاً وَ حَدائِقَ غُلباً وَ فاكِهَةً وَ أَبًّا مَتاعاً لَكُم وَ لِأَنعامِكُم:</a:t>
          </a:r>
          <a:endParaRPr lang="en-US" sz="2000" b="1" kern="1200" dirty="0">
            <a:solidFill>
              <a:srgbClr val="0070C0"/>
            </a:solidFill>
            <a:cs typeface="B Nazanin" panose="00000400000000000000" pitchFamily="2" charset="-78"/>
          </a:endParaRPr>
        </a:p>
        <a:p>
          <a:pPr marL="0" lvl="1" indent="-171450" algn="r" defTabSz="800100" rtl="1">
            <a:lnSpc>
              <a:spcPct val="90000"/>
            </a:lnSpc>
            <a:spcBef>
              <a:spcPct val="0"/>
            </a:spcBef>
            <a:spcAft>
              <a:spcPts val="0"/>
            </a:spcAft>
            <a:buChar char="••"/>
          </a:pPr>
          <a:r>
            <a:rPr lang="fa-IR" sz="1800" kern="1200" smtClean="0">
              <a:cs typeface="B Nazanin" panose="00000400000000000000" pitchFamily="2" charset="-78"/>
            </a:rPr>
            <a:t>براي درك هدايت و رسيدن به تزكيه توجه به طعام، واجب و لازم است. </a:t>
          </a:r>
          <a:endParaRPr lang="en-US" sz="1800" kern="1200" dirty="0">
            <a:cs typeface="B Nazanin" panose="00000400000000000000" pitchFamily="2" charset="-78"/>
          </a:endParaRPr>
        </a:p>
        <a:p>
          <a:pPr marL="171450" lvl="1" indent="-171450" algn="r" defTabSz="800100" rtl="1">
            <a:lnSpc>
              <a:spcPct val="90000"/>
            </a:lnSpc>
            <a:spcBef>
              <a:spcPct val="0"/>
            </a:spcBef>
            <a:spcAft>
              <a:spcPct val="15000"/>
            </a:spcAft>
            <a:buChar char="••"/>
          </a:pPr>
          <a:r>
            <a:rPr lang="fa-IR" sz="1800" kern="1200" smtClean="0">
              <a:cs typeface="B Nazanin" panose="00000400000000000000" pitchFamily="2" charset="-78"/>
            </a:rPr>
            <a:t>منظور از طعام، رزق معنوي و مادي متناسب با رشد است.</a:t>
          </a:r>
          <a:endParaRPr lang="en-US" sz="1800" kern="1200" smtClean="0">
            <a:cs typeface="B Nazanin" panose="00000400000000000000" pitchFamily="2" charset="-78"/>
          </a:endParaRPr>
        </a:p>
        <a:p>
          <a:pPr marL="171450" lvl="1" indent="-171450" algn="r" defTabSz="800100" rtl="1">
            <a:lnSpc>
              <a:spcPct val="90000"/>
            </a:lnSpc>
            <a:spcBef>
              <a:spcPct val="0"/>
            </a:spcBef>
            <a:spcAft>
              <a:spcPct val="15000"/>
            </a:spcAft>
            <a:buChar char="••"/>
          </a:pPr>
          <a:r>
            <a:rPr lang="fa-IR" sz="1800" kern="1200" dirty="0" smtClean="0">
              <a:cs typeface="B Nazanin" panose="00000400000000000000" pitchFamily="2" charset="-78"/>
            </a:rPr>
            <a:t>منشأ طعام انسان آسمان است، لذا انتظار اين است كه با تناول طعام آسماني، انسان اهل ذكر و خشيت شده با «كرام برره» از «صحف مطهره» بهره‌مند شود. (صب ماء)</a:t>
          </a:r>
          <a:endParaRPr lang="en-US" sz="1800" kern="1200" dirty="0" smtClean="0">
            <a:cs typeface="B Nazanin" panose="00000400000000000000" pitchFamily="2" charset="-78"/>
          </a:endParaRPr>
        </a:p>
        <a:p>
          <a:pPr marL="171450" lvl="1" indent="-171450" algn="r" defTabSz="800100" rtl="1">
            <a:lnSpc>
              <a:spcPct val="90000"/>
            </a:lnSpc>
            <a:spcBef>
              <a:spcPct val="0"/>
            </a:spcBef>
            <a:spcAft>
              <a:spcPct val="15000"/>
            </a:spcAft>
            <a:buChar char="••"/>
          </a:pPr>
          <a:r>
            <a:rPr lang="fa-IR" sz="1800" kern="1200" smtClean="0">
              <a:cs typeface="B Nazanin" panose="00000400000000000000" pitchFamily="2" charset="-78"/>
            </a:rPr>
            <a:t>قرآن طعامي پاك و قدسي براي انسان است، همچنين پيامبر صلی الله عليه و آله و اهل بيت عليهم السلام طعامي پاك و آسمانياند.</a:t>
          </a:r>
          <a:endParaRPr lang="en-US" sz="1800" kern="1200" smtClean="0">
            <a:cs typeface="B Nazanin" panose="00000400000000000000" pitchFamily="2" charset="-78"/>
          </a:endParaRPr>
        </a:p>
        <a:p>
          <a:pPr marL="171450" lvl="1" indent="-171450" algn="r" defTabSz="800100" rtl="1">
            <a:lnSpc>
              <a:spcPct val="90000"/>
            </a:lnSpc>
            <a:spcBef>
              <a:spcPct val="0"/>
            </a:spcBef>
            <a:spcAft>
              <a:spcPct val="15000"/>
            </a:spcAft>
            <a:buChar char="••"/>
          </a:pPr>
          <a:r>
            <a:rPr lang="fa-IR" sz="1800" kern="1200" smtClean="0">
              <a:cs typeface="B Nazanin" panose="00000400000000000000" pitchFamily="2" charset="-78"/>
            </a:rPr>
            <a:t>با وجودي‌ كه طعام انسان‌ها يكي است و منشأ همه آسمان است ولي هر يك از انسان‌ها مشابه گياهان متنوع‌اند.</a:t>
          </a:r>
          <a:endParaRPr lang="en-US" sz="1800" kern="1200" smtClean="0">
            <a:cs typeface="B Nazanin" panose="00000400000000000000" pitchFamily="2" charset="-78"/>
          </a:endParaRPr>
        </a:p>
        <a:p>
          <a:pPr marL="171450" lvl="1" indent="-171450" algn="r" defTabSz="800100" rtl="1">
            <a:lnSpc>
              <a:spcPct val="90000"/>
            </a:lnSpc>
            <a:spcBef>
              <a:spcPct val="0"/>
            </a:spcBef>
            <a:spcAft>
              <a:spcPct val="15000"/>
            </a:spcAft>
            <a:buChar char="••"/>
          </a:pPr>
          <a:r>
            <a:rPr lang="fa-IR" sz="1800" kern="1200" smtClean="0">
              <a:cs typeface="B Nazanin" panose="00000400000000000000" pitchFamily="2" charset="-78"/>
            </a:rPr>
            <a:t>وجود تنوع در ذائقه‌هاي انسان را بايد پذيرفت</a:t>
          </a:r>
          <a:endParaRPr lang="en-US" sz="1800" kern="1200" smtClean="0">
            <a:cs typeface="B Nazanin" panose="00000400000000000000" pitchFamily="2" charset="-78"/>
          </a:endParaRPr>
        </a:p>
        <a:p>
          <a:pPr marL="171450" lvl="1" indent="-171450" algn="r" defTabSz="800100" rtl="1">
            <a:lnSpc>
              <a:spcPct val="90000"/>
            </a:lnSpc>
            <a:spcBef>
              <a:spcPct val="0"/>
            </a:spcBef>
            <a:spcAft>
              <a:spcPct val="15000"/>
            </a:spcAft>
            <a:buChar char="••"/>
          </a:pPr>
          <a:r>
            <a:rPr lang="en-US" sz="1800" kern="1200" dirty="0" smtClean="0">
              <a:cs typeface="B Nazanin" panose="00000400000000000000" pitchFamily="2" charset="-78"/>
            </a:rPr>
            <a:t>.................</a:t>
          </a:r>
        </a:p>
      </dsp:txBody>
      <dsp:txXfrm rot="-5400000">
        <a:off x="2032254" y="475580"/>
        <a:ext cx="5912032" cy="4881016"/>
      </dsp:txXfrm>
    </dsp:sp>
    <dsp:sp modelId="{2A0510BB-7D13-4A75-A0D0-19AA7F2500FD}">
      <dsp:nvSpPr>
        <dsp:cNvPr id="0" name=""/>
        <dsp:cNvSpPr/>
      </dsp:nvSpPr>
      <dsp:spPr>
        <a:xfrm>
          <a:off x="143499" y="2847"/>
          <a:ext cx="1888754" cy="5826481"/>
        </a:xfrm>
        <a:prstGeom prst="roundRect">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fa-IR" sz="2800" b="1" kern="1200" dirty="0" smtClean="0">
              <a:cs typeface="B Nazanin" panose="00000400000000000000" pitchFamily="2" charset="-78"/>
            </a:rPr>
            <a:t>فضاي چهارم: انواع طعام، انواع گياه و انواع انسان‌ها </a:t>
          </a:r>
          <a:endParaRPr lang="en-US" sz="2800" b="1" kern="1200" dirty="0">
            <a:cs typeface="B Nazanin" panose="00000400000000000000" pitchFamily="2" charset="-78"/>
          </a:endParaRPr>
        </a:p>
      </dsp:txBody>
      <dsp:txXfrm>
        <a:off x="235700" y="95048"/>
        <a:ext cx="1704352" cy="5642079"/>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9489E-6F18-43F5-A2F9-930F149A2B52}">
      <dsp:nvSpPr>
        <dsp:cNvPr id="0" name=""/>
        <dsp:cNvSpPr/>
      </dsp:nvSpPr>
      <dsp:spPr>
        <a:xfrm rot="5400000">
          <a:off x="2749660" y="-531993"/>
          <a:ext cx="4741272" cy="6176083"/>
        </a:xfrm>
        <a:prstGeom prst="round2Same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228600" algn="just" defTabSz="889000" rtl="1">
            <a:lnSpc>
              <a:spcPct val="90000"/>
            </a:lnSpc>
            <a:spcBef>
              <a:spcPct val="0"/>
            </a:spcBef>
            <a:spcAft>
              <a:spcPts val="0"/>
            </a:spcAft>
            <a:buChar char="••"/>
          </a:pPr>
          <a:r>
            <a:rPr lang="fa-IR" sz="2000" b="1" kern="1200" dirty="0" smtClean="0">
              <a:solidFill>
                <a:srgbClr val="0070C0"/>
              </a:solidFill>
              <a:cs typeface="B Nazanin" panose="00000400000000000000" pitchFamily="2" charset="-78"/>
            </a:rPr>
            <a:t>فَإِذا جاءَتِ الصَّاخَّةُ يَومَ يَفِرُّ المَرءُ مِن أَخيهِ وَ أُمِّهِ وَ أَبيهِ وَ صاحِبَتِهِ وَ بَنيهِ لِكُلِّ امرِئٍ مِنهُم يَومَئِذٍ شَأنٌ يُغنيهِ وُجُوهٌ يَومَئِذٍ مُسفِرَةٌ ضاحِكَةٌ مُستَبشِرَةٌ وَ وُجُوهٌ يَومَئِذٍ عَلَيها غَبَرَةٌ تَرهَقُها قَتَرَةٌ أُولئِكَ هُمُ الكَفَرَةُ الفَجَرَةُ: </a:t>
          </a:r>
          <a:endParaRPr lang="en-US" sz="2000" b="1" kern="1200" dirty="0">
            <a:solidFill>
              <a:srgbClr val="0070C0"/>
            </a:solidFill>
            <a:cs typeface="B Nazanin" panose="00000400000000000000" pitchFamily="2" charset="-78"/>
          </a:endParaRPr>
        </a:p>
        <a:p>
          <a:pPr marL="0" lvl="1" indent="-171450" algn="just" defTabSz="800100" rtl="1">
            <a:lnSpc>
              <a:spcPct val="90000"/>
            </a:lnSpc>
            <a:spcBef>
              <a:spcPct val="0"/>
            </a:spcBef>
            <a:spcAft>
              <a:spcPts val="0"/>
            </a:spcAft>
            <a:buChar char="••"/>
          </a:pPr>
          <a:r>
            <a:rPr lang="fa-IR" sz="1800" kern="1200" dirty="0" smtClean="0">
              <a:cs typeface="B Nazanin" panose="00000400000000000000" pitchFamily="2" charset="-78"/>
            </a:rPr>
            <a:t>حقيقت چهره‌هاي به ظاهر خرسند امروز، روزي آشكارا نمايان مي‌شود.</a:t>
          </a:r>
          <a:endParaRPr lang="en-US" sz="1800" kern="1200" dirty="0">
            <a:cs typeface="B Nazanin" panose="00000400000000000000" pitchFamily="2" charset="-78"/>
          </a:endParaRPr>
        </a:p>
        <a:p>
          <a:pPr marL="171450" lvl="1" indent="-171450" algn="just" defTabSz="800100" rtl="1">
            <a:lnSpc>
              <a:spcPct val="90000"/>
            </a:lnSpc>
            <a:spcBef>
              <a:spcPct val="0"/>
            </a:spcBef>
            <a:spcAft>
              <a:spcPct val="15000"/>
            </a:spcAft>
            <a:buChar char="••"/>
          </a:pPr>
          <a:r>
            <a:rPr lang="fa-IR" sz="1800" kern="1200" dirty="0" smtClean="0">
              <a:cs typeface="B Nazanin" panose="00000400000000000000" pitchFamily="2" charset="-78"/>
            </a:rPr>
            <a:t>حقيقت انگيزه‌ها و رفتارهاي به ظاهر خيرخواهانه انسان، روزي آشكار مي‌شود. </a:t>
          </a:r>
          <a:endParaRPr lang="en-US" sz="1800" kern="1200" dirty="0" smtClean="0">
            <a:cs typeface="B Nazanin" panose="00000400000000000000" pitchFamily="2" charset="-78"/>
          </a:endParaRPr>
        </a:p>
        <a:p>
          <a:pPr marL="171450" lvl="1" indent="-171450" algn="just" defTabSz="800100" rtl="1">
            <a:lnSpc>
              <a:spcPct val="90000"/>
            </a:lnSpc>
            <a:spcBef>
              <a:spcPct val="0"/>
            </a:spcBef>
            <a:spcAft>
              <a:spcPct val="15000"/>
            </a:spcAft>
            <a:buChar char="••"/>
          </a:pPr>
          <a:r>
            <a:rPr lang="fa-IR" sz="1800" kern="1200" dirty="0" smtClean="0">
              <a:cs typeface="B Nazanin" panose="00000400000000000000" pitchFamily="2" charset="-78"/>
            </a:rPr>
            <a:t>كفر و فجور است كه چهره انسان را غبارآلود و ذلت‌بار مي‌كند. </a:t>
          </a:r>
          <a:endParaRPr lang="en-US" sz="1800" kern="1200" dirty="0" smtClean="0">
            <a:cs typeface="B Nazanin" panose="00000400000000000000" pitchFamily="2" charset="-78"/>
          </a:endParaRPr>
        </a:p>
        <a:p>
          <a:pPr marL="171450" lvl="1" indent="-171450" algn="just" defTabSz="800100" rtl="1">
            <a:lnSpc>
              <a:spcPct val="90000"/>
            </a:lnSpc>
            <a:spcBef>
              <a:spcPct val="0"/>
            </a:spcBef>
            <a:spcAft>
              <a:spcPct val="15000"/>
            </a:spcAft>
            <a:buChar char="••"/>
          </a:pPr>
          <a:r>
            <a:rPr lang="fa-IR" sz="1800" kern="1200" dirty="0" smtClean="0">
              <a:cs typeface="B Nazanin" panose="00000400000000000000" pitchFamily="2" charset="-78"/>
            </a:rPr>
            <a:t>با كفر و فجور بايد چهره را در هم كشيد. (نه با مشاهده فرد نابيناي در صدد هدايت)     </a:t>
          </a:r>
          <a:endParaRPr lang="en-US" sz="1800" kern="1200" dirty="0" smtClean="0">
            <a:cs typeface="B Nazanin" panose="00000400000000000000" pitchFamily="2" charset="-78"/>
          </a:endParaRPr>
        </a:p>
        <a:p>
          <a:pPr marL="171450" lvl="1" indent="-171450" algn="just" defTabSz="800100" rtl="1">
            <a:lnSpc>
              <a:spcPct val="90000"/>
            </a:lnSpc>
            <a:spcBef>
              <a:spcPct val="0"/>
            </a:spcBef>
            <a:spcAft>
              <a:spcPct val="15000"/>
            </a:spcAft>
            <a:buChar char="••"/>
          </a:pPr>
          <a:r>
            <a:rPr lang="en-US" sz="1800" kern="1200" dirty="0" smtClean="0">
              <a:cs typeface="B Nazanin" panose="00000400000000000000" pitchFamily="2" charset="-78"/>
            </a:rPr>
            <a:t>...................</a:t>
          </a:r>
        </a:p>
      </dsp:txBody>
      <dsp:txXfrm rot="-5400000">
        <a:off x="2032255" y="416862"/>
        <a:ext cx="5944633" cy="4278372"/>
      </dsp:txXfrm>
    </dsp:sp>
    <dsp:sp modelId="{2A0510BB-7D13-4A75-A0D0-19AA7F2500FD}">
      <dsp:nvSpPr>
        <dsp:cNvPr id="0" name=""/>
        <dsp:cNvSpPr/>
      </dsp:nvSpPr>
      <dsp:spPr>
        <a:xfrm>
          <a:off x="143499" y="2496"/>
          <a:ext cx="1888754" cy="5107104"/>
        </a:xfrm>
        <a:prstGeom prst="roundRect">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fa-IR" sz="2800" b="1" kern="1200" dirty="0" smtClean="0">
              <a:cs typeface="B Nazanin" panose="00000400000000000000" pitchFamily="2" charset="-78"/>
            </a:rPr>
            <a:t>فضاي پنجم: چهره‌ها و رفتارهاي روز قيامت</a:t>
          </a:r>
          <a:endParaRPr lang="en-US" sz="2800" b="1" kern="1200" dirty="0">
            <a:cs typeface="B Nazanin" panose="00000400000000000000" pitchFamily="2" charset="-78"/>
          </a:endParaRPr>
        </a:p>
      </dsp:txBody>
      <dsp:txXfrm>
        <a:off x="235700" y="94697"/>
        <a:ext cx="1704352" cy="49227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73E11-5493-4734-BB93-A5F7A5B058A9}">
      <dsp:nvSpPr>
        <dsp:cNvPr id="0" name=""/>
        <dsp:cNvSpPr/>
      </dsp:nvSpPr>
      <dsp:spPr>
        <a:xfrm rot="5400000">
          <a:off x="7118320" y="178628"/>
          <a:ext cx="1156730" cy="809711"/>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80000"/>
            </a:lnSpc>
            <a:spcBef>
              <a:spcPct val="0"/>
            </a:spcBef>
            <a:spcAft>
              <a:spcPts val="0"/>
            </a:spcAft>
          </a:pPr>
          <a:r>
            <a:rPr lang="fa-IR" sz="1600" b="1" kern="1200" dirty="0" smtClean="0">
              <a:effectLst>
                <a:outerShdw blurRad="38100" dist="38100" dir="2700000" algn="tl">
                  <a:srgbClr val="000000">
                    <a:alpha val="43137"/>
                  </a:srgbClr>
                </a:outerShdw>
              </a:effectLst>
              <a:cs typeface="B Nazanin" panose="00000400000000000000" pitchFamily="2" charset="-78"/>
            </a:rPr>
            <a:t>غرض فضای اول</a:t>
          </a:r>
          <a:endParaRPr lang="en-US" sz="1600" b="1" kern="1200" dirty="0">
            <a:effectLst>
              <a:outerShdw blurRad="38100" dist="38100" dir="2700000" algn="tl">
                <a:srgbClr val="000000">
                  <a:alpha val="43137"/>
                </a:srgbClr>
              </a:outerShdw>
            </a:effectLst>
            <a:cs typeface="B Nazanin" panose="00000400000000000000" pitchFamily="2" charset="-78"/>
          </a:endParaRPr>
        </a:p>
      </dsp:txBody>
      <dsp:txXfrm rot="-5400000">
        <a:off x="7291830" y="409975"/>
        <a:ext cx="809711" cy="347019"/>
      </dsp:txXfrm>
    </dsp:sp>
    <dsp:sp modelId="{0F796C36-ADED-4FC7-B93F-C3EE842A2DF2}">
      <dsp:nvSpPr>
        <dsp:cNvPr id="0" name=""/>
        <dsp:cNvSpPr/>
      </dsp:nvSpPr>
      <dsp:spPr>
        <a:xfrm rot="16200000">
          <a:off x="3269779" y="-3264660"/>
          <a:ext cx="752270" cy="7291829"/>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42240" bIns="12700" numCol="1" spcCol="1270" anchor="ctr" anchorCtr="0">
          <a:noAutofit/>
        </a:bodyPr>
        <a:lstStyle/>
        <a:p>
          <a:pPr marL="228600" lvl="1" indent="-228600" algn="r" defTabSz="889000" rtl="1">
            <a:lnSpc>
              <a:spcPct val="90000"/>
            </a:lnSpc>
            <a:spcBef>
              <a:spcPct val="0"/>
            </a:spcBef>
            <a:spcAft>
              <a:spcPct val="15000"/>
            </a:spcAft>
            <a:buChar char="••"/>
          </a:pPr>
          <a:r>
            <a:rPr lang="fa-IR" sz="2000" b="0" kern="1200" dirty="0" smtClean="0">
              <a:cs typeface="B Nazanin" panose="00000400000000000000" pitchFamily="2" charset="-78"/>
            </a:rPr>
            <a:t>چرا ملاك اقبال جامعه به افراد در مواجهه با هدايت و علم حقيقي، ميل آنها به تزكيه نيست! (ملاك ارزيابي تزكيه، سعي و خشيت است.‌) </a:t>
          </a:r>
          <a:endParaRPr lang="en-US" sz="2000" b="0" kern="1200" dirty="0">
            <a:cs typeface="B Nazanin" panose="00000400000000000000" pitchFamily="2" charset="-78"/>
          </a:endParaRPr>
        </a:p>
      </dsp:txBody>
      <dsp:txXfrm rot="5400000">
        <a:off x="36723" y="41842"/>
        <a:ext cx="7255106" cy="678824"/>
      </dsp:txXfrm>
    </dsp:sp>
    <dsp:sp modelId="{CC61128F-2EAE-4182-81DA-A786EA63CCA4}">
      <dsp:nvSpPr>
        <dsp:cNvPr id="0" name=""/>
        <dsp:cNvSpPr/>
      </dsp:nvSpPr>
      <dsp:spPr>
        <a:xfrm rot="5400000">
          <a:off x="7118320" y="1219077"/>
          <a:ext cx="1156730" cy="809711"/>
        </a:xfrm>
        <a:prstGeom prst="chevron">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w="9525" cap="flat" cmpd="sng" algn="ctr">
          <a:solidFill>
            <a:schemeClr val="accent3">
              <a:hueOff val="2812566"/>
              <a:satOff val="-4220"/>
              <a:lumOff val="-68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80000"/>
            </a:lnSpc>
            <a:spcBef>
              <a:spcPct val="0"/>
            </a:spcBef>
            <a:spcAft>
              <a:spcPts val="0"/>
            </a:spcAft>
          </a:pPr>
          <a:r>
            <a:rPr lang="fa-IR" sz="1600" b="1" kern="1200" dirty="0" smtClean="0">
              <a:effectLst>
                <a:outerShdw blurRad="38100" dist="38100" dir="2700000" algn="tl">
                  <a:srgbClr val="000000">
                    <a:alpha val="43137"/>
                  </a:srgbClr>
                </a:outerShdw>
              </a:effectLst>
              <a:cs typeface="B Nazanin" panose="00000400000000000000" pitchFamily="2" charset="-78"/>
            </a:rPr>
            <a:t>فضای دوم</a:t>
          </a:r>
          <a:endParaRPr lang="en-US" sz="1600" b="1" kern="1200" dirty="0">
            <a:effectLst>
              <a:outerShdw blurRad="38100" dist="38100" dir="2700000" algn="tl">
                <a:srgbClr val="000000">
                  <a:alpha val="43137"/>
                </a:srgbClr>
              </a:outerShdw>
            </a:effectLst>
            <a:cs typeface="B Nazanin" panose="00000400000000000000" pitchFamily="2" charset="-78"/>
          </a:endParaRPr>
        </a:p>
      </dsp:txBody>
      <dsp:txXfrm rot="-5400000">
        <a:off x="7291830" y="1450424"/>
        <a:ext cx="809711" cy="347019"/>
      </dsp:txXfrm>
    </dsp:sp>
    <dsp:sp modelId="{C8C80002-A85A-41FA-86B0-545B64176DB3}">
      <dsp:nvSpPr>
        <dsp:cNvPr id="0" name=""/>
        <dsp:cNvSpPr/>
      </dsp:nvSpPr>
      <dsp:spPr>
        <a:xfrm rot="16200000">
          <a:off x="3269977" y="-2224409"/>
          <a:ext cx="751874" cy="7291829"/>
        </a:xfrm>
        <a:prstGeom prst="round2SameRect">
          <a:avLst/>
        </a:prstGeom>
        <a:solidFill>
          <a:schemeClr val="lt1">
            <a:alpha val="90000"/>
            <a:hueOff val="0"/>
            <a:satOff val="0"/>
            <a:lumOff val="0"/>
            <a:alphaOff val="0"/>
          </a:schemeClr>
        </a:solidFill>
        <a:ln w="9525" cap="flat" cmpd="sng" algn="ctr">
          <a:solidFill>
            <a:schemeClr val="accent3">
              <a:hueOff val="2812566"/>
              <a:satOff val="-4220"/>
              <a:lumOff val="-68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42240" bIns="12700" numCol="1" spcCol="1270" anchor="ctr" anchorCtr="0">
          <a:noAutofit/>
        </a:bodyPr>
        <a:lstStyle/>
        <a:p>
          <a:pPr marL="228600" lvl="1" indent="-228600" algn="r" defTabSz="889000" rtl="1">
            <a:lnSpc>
              <a:spcPct val="90000"/>
            </a:lnSpc>
            <a:spcBef>
              <a:spcPct val="0"/>
            </a:spcBef>
            <a:spcAft>
              <a:spcPct val="15000"/>
            </a:spcAft>
            <a:buChar char="••"/>
          </a:pPr>
          <a:r>
            <a:rPr lang="fa-IR" sz="2000" b="0" kern="1200" dirty="0" smtClean="0">
              <a:cs typeface="B Nazanin" panose="00000400000000000000" pitchFamily="2" charset="-78"/>
            </a:rPr>
            <a:t>چرا عده‌اي براي قرآني كه حقيقت عالم است و در مقامي پاك، با رفعت و با كرامت است و با سفيران پاك بسيار خيرخواه نازل مي‌شود، شأني متناسب قائل نيستند!</a:t>
          </a:r>
          <a:endParaRPr lang="en-US" sz="2000" b="0" kern="1200" dirty="0">
            <a:cs typeface="B Nazanin" panose="00000400000000000000" pitchFamily="2" charset="-78"/>
          </a:endParaRPr>
        </a:p>
      </dsp:txBody>
      <dsp:txXfrm rot="5400000">
        <a:off x="36703" y="1082271"/>
        <a:ext cx="7255126" cy="678468"/>
      </dsp:txXfrm>
    </dsp:sp>
    <dsp:sp modelId="{B6AD156A-FD36-4AAF-B8A5-F8C4BE255C06}">
      <dsp:nvSpPr>
        <dsp:cNvPr id="0" name=""/>
        <dsp:cNvSpPr/>
      </dsp:nvSpPr>
      <dsp:spPr>
        <a:xfrm rot="5400000">
          <a:off x="7118320" y="2259525"/>
          <a:ext cx="1156730" cy="809711"/>
        </a:xfrm>
        <a:prstGeom prst="chevron">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80000"/>
            </a:lnSpc>
            <a:spcBef>
              <a:spcPct val="0"/>
            </a:spcBef>
            <a:spcAft>
              <a:spcPts val="0"/>
            </a:spcAft>
          </a:pPr>
          <a:r>
            <a:rPr lang="fa-IR" sz="1600" b="1" kern="1200" dirty="0" smtClean="0">
              <a:effectLst>
                <a:outerShdw blurRad="38100" dist="38100" dir="2700000" algn="tl">
                  <a:srgbClr val="000000">
                    <a:alpha val="43137"/>
                  </a:srgbClr>
                </a:outerShdw>
              </a:effectLst>
              <a:cs typeface="B Nazanin" panose="00000400000000000000" pitchFamily="2" charset="-78"/>
            </a:rPr>
            <a:t>فضای سوم</a:t>
          </a:r>
          <a:endParaRPr lang="en-US" sz="1600" b="1" kern="1200" dirty="0">
            <a:effectLst>
              <a:outerShdw blurRad="38100" dist="38100" dir="2700000" algn="tl">
                <a:srgbClr val="000000">
                  <a:alpha val="43137"/>
                </a:srgbClr>
              </a:outerShdw>
            </a:effectLst>
            <a:cs typeface="B Nazanin" panose="00000400000000000000" pitchFamily="2" charset="-78"/>
          </a:endParaRPr>
        </a:p>
      </dsp:txBody>
      <dsp:txXfrm rot="-5400000">
        <a:off x="7291830" y="2490872"/>
        <a:ext cx="809711" cy="347019"/>
      </dsp:txXfrm>
    </dsp:sp>
    <dsp:sp modelId="{0BA2876A-A890-497C-A633-AAF9AAF34244}">
      <dsp:nvSpPr>
        <dsp:cNvPr id="0" name=""/>
        <dsp:cNvSpPr/>
      </dsp:nvSpPr>
      <dsp:spPr>
        <a:xfrm rot="16200000">
          <a:off x="3269977" y="-1183961"/>
          <a:ext cx="751874" cy="7291829"/>
        </a:xfrm>
        <a:prstGeom prst="round2SameRect">
          <a:avLst/>
        </a:prstGeom>
        <a:solidFill>
          <a:schemeClr val="lt1">
            <a:alpha val="90000"/>
            <a:hueOff val="0"/>
            <a:satOff val="0"/>
            <a:lumOff val="0"/>
            <a:alphaOff val="0"/>
          </a:schemeClr>
        </a:soli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42240" bIns="12700" numCol="1" spcCol="1270" anchor="ctr" anchorCtr="0">
          <a:noAutofit/>
        </a:bodyPr>
        <a:lstStyle/>
        <a:p>
          <a:pPr marL="228600" lvl="1" indent="-228600" algn="r" defTabSz="889000" rtl="1">
            <a:lnSpc>
              <a:spcPct val="90000"/>
            </a:lnSpc>
            <a:spcBef>
              <a:spcPct val="0"/>
            </a:spcBef>
            <a:spcAft>
              <a:spcPct val="15000"/>
            </a:spcAft>
            <a:buChar char="••"/>
          </a:pPr>
          <a:r>
            <a:rPr lang="fa-IR" sz="2000" b="0" kern="1200" dirty="0" smtClean="0">
              <a:cs typeface="B Nazanin" panose="00000400000000000000" pitchFamily="2" charset="-78"/>
            </a:rPr>
            <a:t>چرا انسان به مسير خلق تا نشر خود تفكر نمي‌كند تا از كفر كه قطع جريان زندگي است خارج شود!</a:t>
          </a:r>
          <a:endParaRPr lang="en-US" sz="2000" b="0" kern="1200" dirty="0">
            <a:cs typeface="B Nazanin" panose="00000400000000000000" pitchFamily="2" charset="-78"/>
          </a:endParaRPr>
        </a:p>
      </dsp:txBody>
      <dsp:txXfrm rot="5400000">
        <a:off x="36703" y="2122719"/>
        <a:ext cx="7255126" cy="678468"/>
      </dsp:txXfrm>
    </dsp:sp>
    <dsp:sp modelId="{A59257E6-AF26-4D1A-B403-77B563CC50E9}">
      <dsp:nvSpPr>
        <dsp:cNvPr id="0" name=""/>
        <dsp:cNvSpPr/>
      </dsp:nvSpPr>
      <dsp:spPr>
        <a:xfrm rot="5400000">
          <a:off x="7118320" y="3299974"/>
          <a:ext cx="1156730" cy="809711"/>
        </a:xfrm>
        <a:prstGeom prst="chevron">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w="9525" cap="flat" cmpd="sng" algn="ctr">
          <a:solidFill>
            <a:schemeClr val="accent3">
              <a:hueOff val="8437698"/>
              <a:satOff val="-12660"/>
              <a:lumOff val="-205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80000"/>
            </a:lnSpc>
            <a:spcBef>
              <a:spcPct val="0"/>
            </a:spcBef>
            <a:spcAft>
              <a:spcPts val="0"/>
            </a:spcAft>
          </a:pPr>
          <a:r>
            <a:rPr lang="fa-IR" sz="1600" b="1" kern="1200" dirty="0" smtClean="0">
              <a:effectLst>
                <a:outerShdw blurRad="38100" dist="38100" dir="2700000" algn="tl">
                  <a:srgbClr val="000000">
                    <a:alpha val="43137"/>
                  </a:srgbClr>
                </a:outerShdw>
              </a:effectLst>
              <a:cs typeface="B Nazanin" panose="00000400000000000000" pitchFamily="2" charset="-78"/>
            </a:rPr>
            <a:t>فضای چهارم</a:t>
          </a:r>
          <a:endParaRPr lang="en-US" sz="1600" b="1" kern="1200" dirty="0">
            <a:effectLst>
              <a:outerShdw blurRad="38100" dist="38100" dir="2700000" algn="tl">
                <a:srgbClr val="000000">
                  <a:alpha val="43137"/>
                </a:srgbClr>
              </a:outerShdw>
            </a:effectLst>
            <a:cs typeface="B Nazanin" panose="00000400000000000000" pitchFamily="2" charset="-78"/>
          </a:endParaRPr>
        </a:p>
      </dsp:txBody>
      <dsp:txXfrm rot="-5400000">
        <a:off x="7291830" y="3531321"/>
        <a:ext cx="809711" cy="347019"/>
      </dsp:txXfrm>
    </dsp:sp>
    <dsp:sp modelId="{1E0A6D3D-84FF-41A1-BCB4-B90CA681A9C2}">
      <dsp:nvSpPr>
        <dsp:cNvPr id="0" name=""/>
        <dsp:cNvSpPr/>
      </dsp:nvSpPr>
      <dsp:spPr>
        <a:xfrm rot="16200000">
          <a:off x="3269977" y="-143512"/>
          <a:ext cx="751874" cy="7291829"/>
        </a:xfrm>
        <a:prstGeom prst="round2SameRect">
          <a:avLst/>
        </a:prstGeom>
        <a:solidFill>
          <a:schemeClr val="lt1">
            <a:alpha val="90000"/>
            <a:hueOff val="0"/>
            <a:satOff val="0"/>
            <a:lumOff val="0"/>
            <a:alphaOff val="0"/>
          </a:schemeClr>
        </a:solidFill>
        <a:ln w="9525" cap="flat" cmpd="sng" algn="ctr">
          <a:solidFill>
            <a:schemeClr val="accent3">
              <a:hueOff val="8437698"/>
              <a:satOff val="-12660"/>
              <a:lumOff val="-205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42240" bIns="12700" numCol="1" spcCol="1270" anchor="ctr" anchorCtr="0">
          <a:noAutofit/>
        </a:bodyPr>
        <a:lstStyle/>
        <a:p>
          <a:pPr marL="228600" lvl="1" indent="-228600" algn="r" defTabSz="889000" rtl="1">
            <a:lnSpc>
              <a:spcPct val="90000"/>
            </a:lnSpc>
            <a:spcBef>
              <a:spcPct val="0"/>
            </a:spcBef>
            <a:spcAft>
              <a:spcPct val="15000"/>
            </a:spcAft>
            <a:buChar char="••"/>
          </a:pPr>
          <a:r>
            <a:rPr lang="fa-IR" sz="2000" b="0" kern="1200" dirty="0" smtClean="0">
              <a:cs typeface="B Nazanin" panose="00000400000000000000" pitchFamily="2" charset="-78"/>
            </a:rPr>
            <a:t>بايد انسان به طعام مادي و معنوي خود توجه نمايد و براي طعام انسان، در مراحل رشد و مراتب كمالش، تنوع قائل شود.</a:t>
          </a:r>
          <a:endParaRPr lang="en-US" sz="2000" b="0" kern="1200" dirty="0">
            <a:cs typeface="B Nazanin" panose="00000400000000000000" pitchFamily="2" charset="-78"/>
          </a:endParaRPr>
        </a:p>
      </dsp:txBody>
      <dsp:txXfrm rot="5400000">
        <a:off x="36703" y="3163168"/>
        <a:ext cx="7255126" cy="678468"/>
      </dsp:txXfrm>
    </dsp:sp>
    <dsp:sp modelId="{05202F4D-CB83-454B-8C7D-706F14DE91BE}">
      <dsp:nvSpPr>
        <dsp:cNvPr id="0" name=""/>
        <dsp:cNvSpPr/>
      </dsp:nvSpPr>
      <dsp:spPr>
        <a:xfrm rot="5400000">
          <a:off x="7118320" y="4340423"/>
          <a:ext cx="1156730" cy="809711"/>
        </a:xfrm>
        <a:prstGeom prst="chevron">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80000"/>
            </a:lnSpc>
            <a:spcBef>
              <a:spcPct val="0"/>
            </a:spcBef>
            <a:spcAft>
              <a:spcPts val="0"/>
            </a:spcAft>
          </a:pPr>
          <a:r>
            <a:rPr lang="fa-IR" sz="1600" b="1" kern="1200" dirty="0" smtClean="0">
              <a:effectLst>
                <a:outerShdw blurRad="38100" dist="38100" dir="2700000" algn="tl">
                  <a:srgbClr val="000000">
                    <a:alpha val="43137"/>
                  </a:srgbClr>
                </a:outerShdw>
              </a:effectLst>
              <a:cs typeface="B Nazanin" panose="00000400000000000000" pitchFamily="2" charset="-78"/>
            </a:rPr>
            <a:t>فضای پنجم</a:t>
          </a:r>
          <a:endParaRPr lang="en-US" sz="1600" b="1" kern="1200" dirty="0">
            <a:effectLst>
              <a:outerShdw blurRad="38100" dist="38100" dir="2700000" algn="tl">
                <a:srgbClr val="000000">
                  <a:alpha val="43137"/>
                </a:srgbClr>
              </a:outerShdw>
            </a:effectLst>
            <a:cs typeface="B Nazanin" panose="00000400000000000000" pitchFamily="2" charset="-78"/>
          </a:endParaRPr>
        </a:p>
      </dsp:txBody>
      <dsp:txXfrm rot="-5400000">
        <a:off x="7291830" y="4571770"/>
        <a:ext cx="809711" cy="347019"/>
      </dsp:txXfrm>
    </dsp:sp>
    <dsp:sp modelId="{731FF1E9-F2D1-4ED9-85C3-1DE0A6EC2CAC}">
      <dsp:nvSpPr>
        <dsp:cNvPr id="0" name=""/>
        <dsp:cNvSpPr/>
      </dsp:nvSpPr>
      <dsp:spPr>
        <a:xfrm rot="16200000">
          <a:off x="3269977" y="896936"/>
          <a:ext cx="751874" cy="7291829"/>
        </a:xfrm>
        <a:prstGeom prst="round2SameRect">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42240" bIns="12700" numCol="1" spcCol="1270" anchor="ctr" anchorCtr="0">
          <a:noAutofit/>
        </a:bodyPr>
        <a:lstStyle/>
        <a:p>
          <a:pPr marL="228600" lvl="1" indent="-228600" algn="r" defTabSz="889000" rtl="1">
            <a:lnSpc>
              <a:spcPct val="90000"/>
            </a:lnSpc>
            <a:spcBef>
              <a:spcPct val="0"/>
            </a:spcBef>
            <a:spcAft>
              <a:spcPct val="15000"/>
            </a:spcAft>
            <a:buChar char="••"/>
          </a:pPr>
          <a:r>
            <a:rPr lang="fa-IR" sz="2000" b="0" kern="1200" dirty="0" smtClean="0">
              <a:cs typeface="B Nazanin" panose="00000400000000000000" pitchFamily="2" charset="-78"/>
            </a:rPr>
            <a:t>بايد انسان از روزگاري كه چهره‌ حقيقي‌اش نمايان مي‌شود نگران باشد و از كفر و فجور دست بردارد.</a:t>
          </a:r>
          <a:endParaRPr lang="en-US" sz="2000" b="0" kern="1200" dirty="0">
            <a:cs typeface="B Nazanin" panose="00000400000000000000" pitchFamily="2" charset="-78"/>
          </a:endParaRPr>
        </a:p>
      </dsp:txBody>
      <dsp:txXfrm rot="5400000">
        <a:off x="36703" y="4203617"/>
        <a:ext cx="7255126" cy="678468"/>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26667-AF34-4500-96EB-037B85F1E5B4}">
      <dsp:nvSpPr>
        <dsp:cNvPr id="0" name=""/>
        <dsp:cNvSpPr/>
      </dsp:nvSpPr>
      <dsp:spPr>
        <a:xfrm rot="16200000">
          <a:off x="653552" y="-434787"/>
          <a:ext cx="4819644" cy="6126330"/>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just" defTabSz="889000" rtl="1">
            <a:lnSpc>
              <a:spcPct val="90000"/>
            </a:lnSpc>
            <a:spcBef>
              <a:spcPct val="0"/>
            </a:spcBef>
            <a:spcAft>
              <a:spcPct val="15000"/>
            </a:spcAft>
            <a:buChar char="••"/>
          </a:pPr>
          <a:r>
            <a:rPr lang="fa-IR" sz="2000" kern="1200" dirty="0" smtClean="0">
              <a:cs typeface="B Nazanin" panose="00000400000000000000" pitchFamily="2" charset="-78"/>
            </a:rPr>
            <a:t>زندگي محلي براي تزكيه است و قرآن، كتاب اين تزكيه و طعامي براي شكوفايي است،‌ سعي و خشيت عامل پيوند انسان به اين كتاب و طعام است. چه اينكه با تناول اين طعام، هر انساني متناسب با استعدادي كه دارد به رويشي دست مي‌يابد. انسان‌هايي كه در اين مقام سعي و خشيت دارند هر چند داراي ناتواني‌هايي باشند، نبايد مورد تحقير قرار گيرند.</a:t>
          </a:r>
          <a:endParaRPr lang="en-US" sz="2000" kern="1200" dirty="0">
            <a:cs typeface="B Nazanin" panose="00000400000000000000" pitchFamily="2" charset="-78"/>
          </a:endParaRPr>
        </a:p>
        <a:p>
          <a:pPr marL="0" lvl="1" indent="0" algn="just" defTabSz="889000" rtl="1">
            <a:lnSpc>
              <a:spcPct val="90000"/>
            </a:lnSpc>
            <a:spcBef>
              <a:spcPct val="0"/>
            </a:spcBef>
            <a:spcAft>
              <a:spcPct val="15000"/>
            </a:spcAft>
            <a:buChar char="••"/>
          </a:pPr>
          <a:r>
            <a:rPr lang="fa-IR" sz="2000" kern="1200" smtClean="0">
              <a:cs typeface="B Nazanin" panose="00000400000000000000" pitchFamily="2" charset="-78"/>
            </a:rPr>
            <a:t>چهره‌ها در هم كشيده مي‌شود و رفتارهايي رقم مي‌خورد چون باورهايي در پس آنها قرار دارد، اگر انسان و جامعه باورهاي خود را به ذكر، يعني قرآن متصل نكند، در پس باورهاي ظاهرگرايانه در متن دين هم كه باشد چهره‌اي ذليلانه و غبار گرفته خواهد داشت.</a:t>
          </a:r>
          <a:endParaRPr lang="en-US" sz="2000" kern="1200">
            <a:cs typeface="B Nazanin" panose="00000400000000000000" pitchFamily="2" charset="-78"/>
          </a:endParaRPr>
        </a:p>
        <a:p>
          <a:pPr marL="0" lvl="1" indent="0" algn="just" defTabSz="889000" rtl="1">
            <a:lnSpc>
              <a:spcPct val="90000"/>
            </a:lnSpc>
            <a:spcBef>
              <a:spcPct val="0"/>
            </a:spcBef>
            <a:spcAft>
              <a:spcPct val="15000"/>
            </a:spcAft>
            <a:buChar char="••"/>
          </a:pPr>
          <a:r>
            <a:rPr lang="fa-IR" sz="2000" kern="1200" smtClean="0">
              <a:cs typeface="B Nazanin" panose="00000400000000000000" pitchFamily="2" charset="-78"/>
            </a:rPr>
            <a:t>انسان بايد به طعام خود بنگرد و ببيند كه اگر در آن طعام چيزي از جنس قرآن (ثقلين) نباشد، دچار كفر و فجور مي‌شود.</a:t>
          </a:r>
          <a:endParaRPr lang="en-US" sz="2000" kern="1200">
            <a:cs typeface="B Nazanin" panose="00000400000000000000" pitchFamily="2" charset="-78"/>
          </a:endParaRPr>
        </a:p>
        <a:p>
          <a:pPr marL="0" lvl="1" indent="0" algn="just" defTabSz="889000" rtl="1">
            <a:lnSpc>
              <a:spcPct val="90000"/>
            </a:lnSpc>
            <a:spcBef>
              <a:spcPct val="0"/>
            </a:spcBef>
            <a:spcAft>
              <a:spcPct val="15000"/>
            </a:spcAft>
            <a:buChar char="••"/>
          </a:pPr>
          <a:r>
            <a:rPr lang="en-US" sz="2000" kern="1200" dirty="0" smtClean="0">
              <a:cs typeface="B Nazanin" panose="00000400000000000000" pitchFamily="2" charset="-78"/>
            </a:rPr>
            <a:t>.......</a:t>
          </a:r>
          <a:endParaRPr lang="en-US" sz="2000" kern="1200" dirty="0">
            <a:cs typeface="B Nazanin" panose="00000400000000000000" pitchFamily="2" charset="-78"/>
          </a:endParaRPr>
        </a:p>
      </dsp:txBody>
      <dsp:txXfrm rot="5400000">
        <a:off x="235485" y="453832"/>
        <a:ext cx="5891054" cy="4349092"/>
      </dsp:txXfrm>
    </dsp:sp>
    <dsp:sp modelId="{5B86A4CA-6B69-445E-A513-0B093FD4C893}">
      <dsp:nvSpPr>
        <dsp:cNvPr id="0" name=""/>
        <dsp:cNvSpPr/>
      </dsp:nvSpPr>
      <dsp:spPr>
        <a:xfrm>
          <a:off x="6126539" y="2566"/>
          <a:ext cx="1722378" cy="5251621"/>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1">
            <a:lnSpc>
              <a:spcPct val="90000"/>
            </a:lnSpc>
            <a:spcBef>
              <a:spcPct val="0"/>
            </a:spcBef>
            <a:spcAft>
              <a:spcPct val="35000"/>
            </a:spcAft>
          </a:pPr>
          <a:r>
            <a:rPr lang="fa-IR" sz="2400" kern="1200" dirty="0" smtClean="0">
              <a:cs typeface="B Nazanin" panose="00000400000000000000" pitchFamily="2" charset="-78"/>
            </a:rPr>
            <a:t>با توجه به پنج فضاي سوره مي‌توان موارد زير را براي نزديك شدن به غرض هدايتي سوره در نظر گرفت و در برنامه‌هاي زندگي قرار داد:</a:t>
          </a:r>
          <a:endParaRPr lang="en-US" sz="2400" kern="1200" dirty="0"/>
        </a:p>
      </dsp:txBody>
      <dsp:txXfrm>
        <a:off x="6210619" y="86646"/>
        <a:ext cx="1554218" cy="5083461"/>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1"/>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1367"/>
        <a:ext cx="797519" cy="686743"/>
      </dsp:txXfrm>
    </dsp:sp>
    <dsp:sp modelId="{65F41CA7-6A10-4773-B602-485F2AA41B71}">
      <dsp:nvSpPr>
        <dsp:cNvPr id="0" name=""/>
        <dsp:cNvSpPr/>
      </dsp:nvSpPr>
      <dsp:spPr>
        <a:xfrm rot="5400000">
          <a:off x="282179" y="749272"/>
          <a:ext cx="275892"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7" y="775457"/>
        <a:ext cx="196957" cy="193124"/>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0915-5BC5-4668-8C3B-7C3EA063C131}">
      <dsp:nvSpPr>
        <dsp:cNvPr id="0" name=""/>
        <dsp:cNvSpPr/>
      </dsp:nvSpPr>
      <dsp:spPr>
        <a:xfrm>
          <a:off x="0" y="311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مطالعه سوره</a:t>
          </a:r>
          <a:endParaRPr lang="en-US" sz="1400" kern="1200" dirty="0">
            <a:cs typeface="B Nazanin" panose="00000400000000000000" pitchFamily="2" charset="-78"/>
          </a:endParaRPr>
        </a:p>
      </dsp:txBody>
      <dsp:txXfrm>
        <a:off x="21366" y="24485"/>
        <a:ext cx="797519" cy="686743"/>
      </dsp:txXfrm>
    </dsp:sp>
    <dsp:sp modelId="{65F41CA7-6A10-4773-B602-485F2AA41B71}">
      <dsp:nvSpPr>
        <dsp:cNvPr id="0" name=""/>
        <dsp:cNvSpPr/>
      </dsp:nvSpPr>
      <dsp:spPr>
        <a:xfrm rot="5400000">
          <a:off x="283348" y="750832"/>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778187"/>
        <a:ext cx="196957" cy="191487"/>
      </dsp:txXfrm>
    </dsp:sp>
    <dsp:sp modelId="{62FB4B6D-6365-4FA1-84A9-FB0D939BFFE3}">
      <dsp:nvSpPr>
        <dsp:cNvPr id="0" name=""/>
        <dsp:cNvSpPr/>
      </dsp:nvSpPr>
      <dsp:spPr>
        <a:xfrm>
          <a:off x="0" y="1097333"/>
          <a:ext cx="840251" cy="729475"/>
        </a:xfrm>
        <a:prstGeom prst="roundRect">
          <a:avLst>
            <a:gd name="adj" fmla="val 10000"/>
          </a:avLst>
        </a:prstGeom>
        <a:solidFill>
          <a:schemeClr val="accent1">
            <a:hueOff val="0"/>
            <a:satOff val="0"/>
            <a:lumOff val="0"/>
            <a:alphaOff val="0"/>
          </a:schemeClr>
        </a:solidFill>
        <a:ln w="25400" cap="flat" cmpd="sng" algn="ctr">
          <a:solidFill>
            <a:srgbClr val="43C1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1. تفکر درباره </a:t>
          </a:r>
        </a:p>
        <a:p>
          <a:pPr lvl="0" algn="ctr" defTabSz="622300" rtl="1">
            <a:lnSpc>
              <a:spcPct val="90000"/>
            </a:lnSpc>
            <a:spcBef>
              <a:spcPct val="0"/>
            </a:spcBef>
            <a:spcAft>
              <a:spcPts val="0"/>
            </a:spcAft>
          </a:pPr>
          <a:r>
            <a:rPr lang="fa-IR" sz="1400" kern="1200" dirty="0" smtClean="0">
              <a:cs typeface="B Nazanin" panose="00000400000000000000" pitchFamily="2" charset="-78"/>
            </a:rPr>
            <a:t>موضوعات</a:t>
          </a:r>
          <a:endParaRPr lang="en-US" sz="1400" kern="1200" dirty="0">
            <a:cs typeface="B Nazanin" panose="00000400000000000000" pitchFamily="2" charset="-78"/>
          </a:endParaRPr>
        </a:p>
      </dsp:txBody>
      <dsp:txXfrm>
        <a:off x="21366" y="1118699"/>
        <a:ext cx="797519" cy="686743"/>
      </dsp:txXfrm>
    </dsp:sp>
    <dsp:sp modelId="{DCE03F17-CD84-4EFE-B66E-6B42D792890B}">
      <dsp:nvSpPr>
        <dsp:cNvPr id="0" name=""/>
        <dsp:cNvSpPr/>
      </dsp:nvSpPr>
      <dsp:spPr>
        <a:xfrm rot="5400000">
          <a:off x="283348" y="1845045"/>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1872400"/>
        <a:ext cx="196957" cy="191487"/>
      </dsp:txXfrm>
    </dsp:sp>
    <dsp:sp modelId="{9B1CEACE-12C1-4E19-BC9B-F2007749239B}">
      <dsp:nvSpPr>
        <dsp:cNvPr id="0" name=""/>
        <dsp:cNvSpPr/>
      </dsp:nvSpPr>
      <dsp:spPr>
        <a:xfrm>
          <a:off x="0" y="2191546"/>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2. گزاره نویسی</a:t>
          </a:r>
          <a:endParaRPr lang="en-US" sz="1400" kern="1200" dirty="0">
            <a:cs typeface="B Nazanin" panose="00000400000000000000" pitchFamily="2" charset="-78"/>
          </a:endParaRPr>
        </a:p>
      </dsp:txBody>
      <dsp:txXfrm>
        <a:off x="21366" y="2212912"/>
        <a:ext cx="797519" cy="686743"/>
      </dsp:txXfrm>
    </dsp:sp>
    <dsp:sp modelId="{ED11B7E8-7BAD-4554-9204-B0D78EE8E7E3}">
      <dsp:nvSpPr>
        <dsp:cNvPr id="0" name=""/>
        <dsp:cNvSpPr/>
      </dsp:nvSpPr>
      <dsp:spPr>
        <a:xfrm rot="5400000">
          <a:off x="283348" y="2939258"/>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2966613"/>
        <a:ext cx="196957" cy="191487"/>
      </dsp:txXfrm>
    </dsp:sp>
    <dsp:sp modelId="{B6B05054-D108-4BB8-A952-E029B3C328D8}">
      <dsp:nvSpPr>
        <dsp:cNvPr id="0" name=""/>
        <dsp:cNvSpPr/>
      </dsp:nvSpPr>
      <dsp:spPr>
        <a:xfrm>
          <a:off x="0" y="3285759"/>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3. غرض سوره</a:t>
          </a:r>
          <a:endParaRPr lang="en-US" sz="1400" kern="1200" dirty="0">
            <a:cs typeface="B Nazanin" panose="00000400000000000000" pitchFamily="2" charset="-78"/>
          </a:endParaRPr>
        </a:p>
      </dsp:txBody>
      <dsp:txXfrm>
        <a:off x="21366" y="3307125"/>
        <a:ext cx="797519" cy="686743"/>
      </dsp:txXfrm>
    </dsp:sp>
    <dsp:sp modelId="{B84A0D4A-A8CD-440C-9AE9-327EFFC809EE}">
      <dsp:nvSpPr>
        <dsp:cNvPr id="0" name=""/>
        <dsp:cNvSpPr/>
      </dsp:nvSpPr>
      <dsp:spPr>
        <a:xfrm rot="5400000">
          <a:off x="283348" y="4033471"/>
          <a:ext cx="273553" cy="328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1">
            <a:lnSpc>
              <a:spcPct val="90000"/>
            </a:lnSpc>
            <a:spcBef>
              <a:spcPct val="0"/>
            </a:spcBef>
            <a:spcAft>
              <a:spcPts val="0"/>
            </a:spcAft>
          </a:pPr>
          <a:endParaRPr lang="en-US" sz="1400" kern="1200">
            <a:cs typeface="B Nazanin" panose="00000400000000000000" pitchFamily="2" charset="-78"/>
          </a:endParaRPr>
        </a:p>
      </dsp:txBody>
      <dsp:txXfrm rot="-5400000">
        <a:off x="321646" y="4060826"/>
        <a:ext cx="196957" cy="191487"/>
      </dsp:txXfrm>
    </dsp:sp>
    <dsp:sp modelId="{AE06EEA3-B618-4263-8472-E8E42EA02CBD}">
      <dsp:nvSpPr>
        <dsp:cNvPr id="0" name=""/>
        <dsp:cNvSpPr/>
      </dsp:nvSpPr>
      <dsp:spPr>
        <a:xfrm>
          <a:off x="0" y="4379972"/>
          <a:ext cx="840251" cy="729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1">
            <a:lnSpc>
              <a:spcPct val="90000"/>
            </a:lnSpc>
            <a:spcBef>
              <a:spcPct val="0"/>
            </a:spcBef>
            <a:spcAft>
              <a:spcPts val="0"/>
            </a:spcAft>
          </a:pPr>
          <a:r>
            <a:rPr lang="fa-IR" sz="1400" kern="1200" dirty="0" smtClean="0">
              <a:cs typeface="B Nazanin" panose="00000400000000000000" pitchFamily="2" charset="-78"/>
            </a:rPr>
            <a:t>4. طهارت برای تدبر</a:t>
          </a:r>
          <a:endParaRPr lang="en-US" sz="1400" kern="1200" dirty="0">
            <a:cs typeface="B Nazanin" panose="00000400000000000000" pitchFamily="2" charset="-78"/>
          </a:endParaRPr>
        </a:p>
      </dsp:txBody>
      <dsp:txXfrm>
        <a:off x="21366" y="4401338"/>
        <a:ext cx="797519" cy="6867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40343" y="265905"/>
          <a:ext cx="3224020" cy="285256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واقع شدن چیزی در ورای (پَسِ) چیزی، همراه با رابطه ای میان آن دو است، و وَراء، اعمّ از جلو و پشت است؛ ضمناً آن دو چیز می توانند از جهت وجودی یا به لحاظ محلّ و اعتبار، متفاوت باشند، و این رابطه می تواند خوب یا سیّئه بد باشد.تولي به معناي پشت کردن و روي گرداندن است</a:t>
          </a:r>
          <a:endParaRPr lang="en-US" sz="2000" kern="1200" dirty="0" smtClean="0">
            <a:cs typeface="B Nazanin" panose="00000400000000000000" pitchFamily="2" charset="-78"/>
          </a:endParaRPr>
        </a:p>
      </dsp:txBody>
      <dsp:txXfrm>
        <a:off x="279594" y="405156"/>
        <a:ext cx="2945518" cy="2574062"/>
      </dsp:txXfrm>
    </dsp:sp>
    <dsp:sp modelId="{DF89BC0F-0018-48F2-AAF0-ACA8F32EFC32}">
      <dsp:nvSpPr>
        <dsp:cNvPr id="0" name=""/>
        <dsp:cNvSpPr/>
      </dsp:nvSpPr>
      <dsp:spPr>
        <a:xfrm>
          <a:off x="3432521" y="1453774"/>
          <a:ext cx="370768" cy="476826"/>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525213" y="1572981"/>
        <a:ext cx="278076" cy="238413"/>
      </dsp:txXfrm>
    </dsp:sp>
    <dsp:sp modelId="{D93A9E7E-E625-4E51-93E2-7A6F820BC0AD}">
      <dsp:nvSpPr>
        <dsp:cNvPr id="0" name=""/>
        <dsp:cNvSpPr/>
      </dsp:nvSpPr>
      <dsp:spPr>
        <a:xfrm>
          <a:off x="3909615" y="265905"/>
          <a:ext cx="3224020" cy="285256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ct val="35000"/>
            </a:spcAft>
          </a:pPr>
          <a:r>
            <a:rPr lang="fa-IR" sz="2000" kern="1200" dirty="0" smtClean="0">
              <a:cs typeface="B Nazanin" panose="00000400000000000000" pitchFamily="2" charset="-78"/>
            </a:rPr>
            <a:t>هو وقوع شي‏ء وراء شي‏ء مع رابطة بينهما. و الوراء أعمّ من القدّام و الخلف. كما أنّ الشيئين أعمّ من أن يكونا مختلفين وجودا أو بلحاظ المحلّ و الاعتبار. و الرابطة أيضا أعمّ من أن تكون حسنة أو سيّئة. و يستعمل التولّى بمعنى الإدبار و الإعراض.</a:t>
          </a:r>
          <a:endParaRPr lang="en-US" sz="2000" kern="1200" dirty="0" smtClean="0">
            <a:cs typeface="B Nazanin" panose="00000400000000000000" pitchFamily="2" charset="-78"/>
          </a:endParaRPr>
        </a:p>
      </dsp:txBody>
      <dsp:txXfrm>
        <a:off x="4048866" y="405156"/>
        <a:ext cx="2945518" cy="2574062"/>
      </dsp:txXfrm>
    </dsp:sp>
    <dsp:sp modelId="{350CE109-14D8-4FC6-B857-BD2E285B8386}">
      <dsp:nvSpPr>
        <dsp:cNvPr id="0" name=""/>
        <dsp:cNvSpPr/>
      </dsp:nvSpPr>
      <dsp:spPr>
        <a:xfrm>
          <a:off x="7234548" y="1521895"/>
          <a:ext cx="170099" cy="340584"/>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257095" y="1592055"/>
        <a:ext cx="125005" cy="200264"/>
      </dsp:txXfrm>
    </dsp:sp>
    <dsp:sp modelId="{5F95A504-0711-4FE3-B35A-7E0A99F797F1}">
      <dsp:nvSpPr>
        <dsp:cNvPr id="0" name=""/>
        <dsp:cNvSpPr/>
      </dsp:nvSpPr>
      <dsp:spPr>
        <a:xfrm>
          <a:off x="7542924" y="1179628"/>
          <a:ext cx="1025118" cy="1025118"/>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cs typeface="B Nazanin" panose="00000400000000000000" pitchFamily="2" charset="-78"/>
            </a:rPr>
            <a:t>ولی</a:t>
          </a:r>
          <a:endParaRPr lang="en-US" sz="2400" b="1" kern="1200" dirty="0" smtClean="0">
            <a:cs typeface="B Nazanin" panose="00000400000000000000" pitchFamily="2" charset="-78"/>
          </a:endParaRPr>
        </a:p>
      </dsp:txBody>
      <dsp:txXfrm>
        <a:off x="7693049" y="1329753"/>
        <a:ext cx="724868" cy="7248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308A7-6757-4A66-9E73-B8D51EFFEE46}">
      <dsp:nvSpPr>
        <dsp:cNvPr id="0" name=""/>
        <dsp:cNvSpPr/>
      </dsp:nvSpPr>
      <dsp:spPr>
        <a:xfrm>
          <a:off x="166837" y="208079"/>
          <a:ext cx="3112125" cy="80797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گرفتگي همراه با ناراحتی را گويند.</a:t>
          </a:r>
          <a:endParaRPr lang="en-US" sz="2000" kern="1200" dirty="0">
            <a:cs typeface="B Nazanin" panose="00000400000000000000" pitchFamily="2" charset="-78"/>
          </a:endParaRPr>
        </a:p>
      </dsp:txBody>
      <dsp:txXfrm>
        <a:off x="206279" y="247521"/>
        <a:ext cx="3033241" cy="729092"/>
      </dsp:txXfrm>
    </dsp:sp>
    <dsp:sp modelId="{DF89BC0F-0018-48F2-AAF0-ACA8F32EFC32}">
      <dsp:nvSpPr>
        <dsp:cNvPr id="0" name=""/>
        <dsp:cNvSpPr/>
      </dsp:nvSpPr>
      <dsp:spPr>
        <a:xfrm>
          <a:off x="3359847" y="329135"/>
          <a:ext cx="440002" cy="565865"/>
        </a:xfrm>
        <a:prstGeom prst="leftArrow">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3469848" y="470601"/>
        <a:ext cx="330001" cy="282933"/>
      </dsp:txXfrm>
    </dsp:sp>
    <dsp:sp modelId="{D93A9E7E-E625-4E51-93E2-7A6F820BC0AD}">
      <dsp:nvSpPr>
        <dsp:cNvPr id="0" name=""/>
        <dsp:cNvSpPr/>
      </dsp:nvSpPr>
      <dsp:spPr>
        <a:xfrm>
          <a:off x="3926031" y="208079"/>
          <a:ext cx="3112125" cy="80797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ts val="0"/>
            </a:spcAft>
          </a:pPr>
          <a:r>
            <a:rPr lang="fa-IR" sz="2000" kern="1200" dirty="0" smtClean="0">
              <a:cs typeface="B Nazanin" panose="00000400000000000000" pitchFamily="2" charset="-78"/>
            </a:rPr>
            <a:t>هو انقباض مع حزن</a:t>
          </a:r>
          <a:endParaRPr lang="en-US" sz="2000" kern="1200" dirty="0">
            <a:cs typeface="B Nazanin" panose="00000400000000000000" pitchFamily="2" charset="-78"/>
          </a:endParaRPr>
        </a:p>
      </dsp:txBody>
      <dsp:txXfrm>
        <a:off x="3965473" y="247521"/>
        <a:ext cx="3033241" cy="729092"/>
      </dsp:txXfrm>
    </dsp:sp>
    <dsp:sp modelId="{350CE109-14D8-4FC6-B857-BD2E285B8386}">
      <dsp:nvSpPr>
        <dsp:cNvPr id="0" name=""/>
        <dsp:cNvSpPr/>
      </dsp:nvSpPr>
      <dsp:spPr>
        <a:xfrm>
          <a:off x="7157911" y="409976"/>
          <a:ext cx="201862" cy="404182"/>
        </a:xfrm>
        <a:prstGeom prst="mathEqual">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ts val="0"/>
            </a:spcAft>
          </a:pPr>
          <a:endParaRPr lang="en-US" sz="1600" kern="1200">
            <a:cs typeface="B Nazanin" panose="00000400000000000000" pitchFamily="2" charset="-78"/>
          </a:endParaRPr>
        </a:p>
      </dsp:txBody>
      <dsp:txXfrm>
        <a:off x="7184668" y="493237"/>
        <a:ext cx="148348" cy="237660"/>
      </dsp:txXfrm>
    </dsp:sp>
    <dsp:sp modelId="{5F95A504-0711-4FE3-B35A-7E0A99F797F1}">
      <dsp:nvSpPr>
        <dsp:cNvPr id="0" name=""/>
        <dsp:cNvSpPr/>
      </dsp:nvSpPr>
      <dsp:spPr>
        <a:xfrm>
          <a:off x="7523871" y="90210"/>
          <a:ext cx="1043714" cy="1043714"/>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b="1" kern="1200" dirty="0" smtClean="0">
              <a:cs typeface="B Nazanin" panose="00000400000000000000" pitchFamily="2" charset="-78"/>
            </a:rPr>
            <a:t>عبس</a:t>
          </a:r>
          <a:endParaRPr lang="en-US" sz="2400" b="1" kern="1200" dirty="0" smtClean="0">
            <a:cs typeface="B Nazanin" panose="00000400000000000000" pitchFamily="2" charset="-78"/>
          </a:endParaRPr>
        </a:p>
      </dsp:txBody>
      <dsp:txXfrm>
        <a:off x="7676719" y="243058"/>
        <a:ext cx="738018" cy="7380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E72A4A-7B1D-4E61-9083-97C3E25E8571}" type="datetimeFigureOut">
              <a:rPr lang="en-US" smtClean="0"/>
              <a:pPr/>
              <a:t>9/8/2015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BEA1A1-C893-4055-A5B4-955AF718454D}" type="slidenum">
              <a:rPr lang="en-US" smtClean="0"/>
              <a:pPr/>
              <a:t>‹#›</a:t>
            </a:fld>
            <a:endParaRPr lang="en-US"/>
          </a:p>
        </p:txBody>
      </p:sp>
    </p:spTree>
    <p:extLst>
      <p:ext uri="{BB962C8B-B14F-4D97-AF65-F5344CB8AC3E}">
        <p14:creationId xmlns:p14="http://schemas.microsoft.com/office/powerpoint/2010/main" val="281174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4755A-B82C-464F-AF1F-3D90530A635F}" type="datetimeFigureOut">
              <a:rPr lang="en-US" smtClean="0"/>
              <a:pPr/>
              <a:t>9/8/2015</a:t>
            </a:fld>
            <a:endParaRPr lang="en-US"/>
          </a:p>
        </p:txBody>
      </p:sp>
      <p:sp>
        <p:nvSpPr>
          <p:cNvPr id="4" name="Slide Image Placeholder 3"/>
          <p:cNvSpPr>
            <a:spLocks noGrp="1" noRot="1" noChangeAspect="1"/>
          </p:cNvSpPr>
          <p:nvPr>
            <p:ph type="sldImg" idx="2"/>
          </p:nvPr>
        </p:nvSpPr>
        <p:spPr>
          <a:xfrm>
            <a:off x="998538" y="685800"/>
            <a:ext cx="48609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9CB3E-70F7-4DC7-8845-EF01B4FF4968}" type="slidenum">
              <a:rPr lang="en-US" smtClean="0"/>
              <a:pPr/>
              <a:t>‹#›</a:t>
            </a:fld>
            <a:endParaRPr lang="en-US"/>
          </a:p>
        </p:txBody>
      </p:sp>
    </p:spTree>
    <p:extLst>
      <p:ext uri="{BB962C8B-B14F-4D97-AF65-F5344CB8AC3E}">
        <p14:creationId xmlns:p14="http://schemas.microsoft.com/office/powerpoint/2010/main" val="182468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1</a:t>
            </a:fld>
            <a:endParaRPr lang="en-US"/>
          </a:p>
        </p:txBody>
      </p:sp>
    </p:spTree>
    <p:extLst>
      <p:ext uri="{BB962C8B-B14F-4D97-AF65-F5344CB8AC3E}">
        <p14:creationId xmlns:p14="http://schemas.microsoft.com/office/powerpoint/2010/main" val="1496470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11</a:t>
            </a:fld>
            <a:endParaRPr lang="en-US"/>
          </a:p>
        </p:txBody>
      </p:sp>
    </p:spTree>
    <p:extLst>
      <p:ext uri="{BB962C8B-B14F-4D97-AF65-F5344CB8AC3E}">
        <p14:creationId xmlns:p14="http://schemas.microsoft.com/office/powerpoint/2010/main" val="177295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baseline="0" dirty="0" smtClean="0"/>
              <a:t> </a:t>
            </a:r>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12</a:t>
            </a:fld>
            <a:endParaRPr lang="en-US"/>
          </a:p>
        </p:txBody>
      </p:sp>
    </p:spTree>
    <p:extLst>
      <p:ext uri="{BB962C8B-B14F-4D97-AF65-F5344CB8AC3E}">
        <p14:creationId xmlns:p14="http://schemas.microsoft.com/office/powerpoint/2010/main" val="177295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baseline="0" dirty="0" smtClean="0"/>
              <a:t> </a:t>
            </a:r>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13</a:t>
            </a:fld>
            <a:endParaRPr lang="en-US"/>
          </a:p>
        </p:txBody>
      </p:sp>
    </p:spTree>
    <p:extLst>
      <p:ext uri="{BB962C8B-B14F-4D97-AF65-F5344CB8AC3E}">
        <p14:creationId xmlns:p14="http://schemas.microsoft.com/office/powerpoint/2010/main" val="177295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14</a:t>
            </a:fld>
            <a:endParaRPr lang="en-US"/>
          </a:p>
        </p:txBody>
      </p:sp>
    </p:spTree>
    <p:extLst>
      <p:ext uri="{BB962C8B-B14F-4D97-AF65-F5344CB8AC3E}">
        <p14:creationId xmlns:p14="http://schemas.microsoft.com/office/powerpoint/2010/main" val="177295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a-IR" dirty="0" smtClean="0">
                <a:cs typeface="B Nazanin" panose="00000400000000000000" pitchFamily="2" charset="-78"/>
              </a:rPr>
              <a:t>شکلشو عوض کن</a:t>
            </a:r>
            <a:endParaRPr lang="en-US" dirty="0" smtClean="0">
              <a:cs typeface="B Nazanin" panose="00000400000000000000" pitchFamily="2" charset="-78"/>
            </a:endParaRPr>
          </a:p>
        </p:txBody>
      </p:sp>
      <p:sp>
        <p:nvSpPr>
          <p:cNvPr id="4" name="Slide Number Placeholder 3"/>
          <p:cNvSpPr>
            <a:spLocks noGrp="1"/>
          </p:cNvSpPr>
          <p:nvPr>
            <p:ph type="sldNum" sz="quarter" idx="10"/>
          </p:nvPr>
        </p:nvSpPr>
        <p:spPr/>
        <p:txBody>
          <a:bodyPr/>
          <a:lstStyle/>
          <a:p>
            <a:fld id="{9339CB3E-70F7-4DC7-8845-EF01B4FF4968}" type="slidenum">
              <a:rPr lang="en-US" smtClean="0"/>
              <a:pPr/>
              <a:t>17</a:t>
            </a:fld>
            <a:endParaRPr lang="en-US"/>
          </a:p>
        </p:txBody>
      </p:sp>
    </p:spTree>
    <p:extLst>
      <p:ext uri="{BB962C8B-B14F-4D97-AF65-F5344CB8AC3E}">
        <p14:creationId xmlns:p14="http://schemas.microsoft.com/office/powerpoint/2010/main" val="3685512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18</a:t>
            </a:fld>
            <a:endParaRPr lang="en-US"/>
          </a:p>
        </p:txBody>
      </p:sp>
    </p:spTree>
    <p:extLst>
      <p:ext uri="{BB962C8B-B14F-4D97-AF65-F5344CB8AC3E}">
        <p14:creationId xmlns:p14="http://schemas.microsoft.com/office/powerpoint/2010/main" val="2460939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19</a:t>
            </a:fld>
            <a:endParaRPr lang="en-US"/>
          </a:p>
        </p:txBody>
      </p:sp>
    </p:spTree>
    <p:extLst>
      <p:ext uri="{BB962C8B-B14F-4D97-AF65-F5344CB8AC3E}">
        <p14:creationId xmlns:p14="http://schemas.microsoft.com/office/powerpoint/2010/main" val="2460939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20</a:t>
            </a:fld>
            <a:endParaRPr lang="en-US"/>
          </a:p>
        </p:txBody>
      </p:sp>
    </p:spTree>
    <p:extLst>
      <p:ext uri="{BB962C8B-B14F-4D97-AF65-F5344CB8AC3E}">
        <p14:creationId xmlns:p14="http://schemas.microsoft.com/office/powerpoint/2010/main" val="2460939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fa-IR" dirty="0" smtClean="0"/>
          </a:p>
        </p:txBody>
      </p:sp>
      <p:sp>
        <p:nvSpPr>
          <p:cNvPr id="4" name="Slide Number Placeholder 3"/>
          <p:cNvSpPr>
            <a:spLocks noGrp="1"/>
          </p:cNvSpPr>
          <p:nvPr>
            <p:ph type="sldNum" sz="quarter" idx="10"/>
          </p:nvPr>
        </p:nvSpPr>
        <p:spPr/>
        <p:txBody>
          <a:bodyPr/>
          <a:lstStyle/>
          <a:p>
            <a:fld id="{9339CB3E-70F7-4DC7-8845-EF01B4FF4968}" type="slidenum">
              <a:rPr lang="en-US" smtClean="0"/>
              <a:pPr/>
              <a:t>21</a:t>
            </a:fld>
            <a:endParaRPr lang="en-US"/>
          </a:p>
        </p:txBody>
      </p:sp>
    </p:spTree>
    <p:extLst>
      <p:ext uri="{BB962C8B-B14F-4D97-AF65-F5344CB8AC3E}">
        <p14:creationId xmlns:p14="http://schemas.microsoft.com/office/powerpoint/2010/main" val="2205963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fa-IR" dirty="0" smtClean="0"/>
          </a:p>
        </p:txBody>
      </p:sp>
      <p:sp>
        <p:nvSpPr>
          <p:cNvPr id="4" name="Slide Number Placeholder 3"/>
          <p:cNvSpPr>
            <a:spLocks noGrp="1"/>
          </p:cNvSpPr>
          <p:nvPr>
            <p:ph type="sldNum" sz="quarter" idx="10"/>
          </p:nvPr>
        </p:nvSpPr>
        <p:spPr/>
        <p:txBody>
          <a:bodyPr/>
          <a:lstStyle/>
          <a:p>
            <a:fld id="{9339CB3E-70F7-4DC7-8845-EF01B4FF4968}" type="slidenum">
              <a:rPr lang="en-US" smtClean="0"/>
              <a:pPr/>
              <a:t>22</a:t>
            </a:fld>
            <a:endParaRPr lang="en-US"/>
          </a:p>
        </p:txBody>
      </p:sp>
    </p:spTree>
    <p:extLst>
      <p:ext uri="{BB962C8B-B14F-4D97-AF65-F5344CB8AC3E}">
        <p14:creationId xmlns:p14="http://schemas.microsoft.com/office/powerpoint/2010/main" val="2205963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2</a:t>
            </a:fld>
            <a:endParaRPr lang="en-US"/>
          </a:p>
        </p:txBody>
      </p:sp>
    </p:spTree>
    <p:extLst>
      <p:ext uri="{BB962C8B-B14F-4D97-AF65-F5344CB8AC3E}">
        <p14:creationId xmlns:p14="http://schemas.microsoft.com/office/powerpoint/2010/main" val="2116161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24</a:t>
            </a:fld>
            <a:endParaRPr lang="en-US"/>
          </a:p>
        </p:txBody>
      </p:sp>
    </p:spTree>
    <p:extLst>
      <p:ext uri="{BB962C8B-B14F-4D97-AF65-F5344CB8AC3E}">
        <p14:creationId xmlns:p14="http://schemas.microsoft.com/office/powerpoint/2010/main" val="2622177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25</a:t>
            </a:fld>
            <a:endParaRPr lang="en-US"/>
          </a:p>
        </p:txBody>
      </p:sp>
    </p:spTree>
    <p:extLst>
      <p:ext uri="{BB962C8B-B14F-4D97-AF65-F5344CB8AC3E}">
        <p14:creationId xmlns:p14="http://schemas.microsoft.com/office/powerpoint/2010/main" val="2622177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26</a:t>
            </a:fld>
            <a:endParaRPr lang="en-US"/>
          </a:p>
        </p:txBody>
      </p:sp>
    </p:spTree>
    <p:extLst>
      <p:ext uri="{BB962C8B-B14F-4D97-AF65-F5344CB8AC3E}">
        <p14:creationId xmlns:p14="http://schemas.microsoft.com/office/powerpoint/2010/main" val="2622177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27</a:t>
            </a:fld>
            <a:endParaRPr lang="en-US"/>
          </a:p>
        </p:txBody>
      </p:sp>
    </p:spTree>
    <p:extLst>
      <p:ext uri="{BB962C8B-B14F-4D97-AF65-F5344CB8AC3E}">
        <p14:creationId xmlns:p14="http://schemas.microsoft.com/office/powerpoint/2010/main" val="2622177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28</a:t>
            </a:fld>
            <a:endParaRPr lang="en-US"/>
          </a:p>
        </p:txBody>
      </p:sp>
    </p:spTree>
    <p:extLst>
      <p:ext uri="{BB962C8B-B14F-4D97-AF65-F5344CB8AC3E}">
        <p14:creationId xmlns:p14="http://schemas.microsoft.com/office/powerpoint/2010/main" val="2622177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ادامه ی گزاره</a:t>
            </a:r>
            <a:r>
              <a:rPr lang="fa-IR" baseline="0" dirty="0" smtClean="0"/>
              <a:t> ها...</a:t>
            </a:r>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29</a:t>
            </a:fld>
            <a:endParaRPr lang="en-US"/>
          </a:p>
        </p:txBody>
      </p:sp>
    </p:spTree>
    <p:extLst>
      <p:ext uri="{BB962C8B-B14F-4D97-AF65-F5344CB8AC3E}">
        <p14:creationId xmlns:p14="http://schemas.microsoft.com/office/powerpoint/2010/main" val="1356334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30</a:t>
            </a:fld>
            <a:endParaRPr lang="en-US"/>
          </a:p>
        </p:txBody>
      </p:sp>
    </p:spTree>
    <p:extLst>
      <p:ext uri="{BB962C8B-B14F-4D97-AF65-F5344CB8AC3E}">
        <p14:creationId xmlns:p14="http://schemas.microsoft.com/office/powerpoint/2010/main" val="221831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31</a:t>
            </a:fld>
            <a:endParaRPr lang="en-US"/>
          </a:p>
        </p:txBody>
      </p:sp>
    </p:spTree>
    <p:extLst>
      <p:ext uri="{BB962C8B-B14F-4D97-AF65-F5344CB8AC3E}">
        <p14:creationId xmlns:p14="http://schemas.microsoft.com/office/powerpoint/2010/main" val="221831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32</a:t>
            </a:fld>
            <a:endParaRPr lang="en-US"/>
          </a:p>
        </p:txBody>
      </p:sp>
    </p:spTree>
    <p:extLst>
      <p:ext uri="{BB962C8B-B14F-4D97-AF65-F5344CB8AC3E}">
        <p14:creationId xmlns:p14="http://schemas.microsoft.com/office/powerpoint/2010/main" val="221831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33</a:t>
            </a:fld>
            <a:endParaRPr lang="en-US"/>
          </a:p>
        </p:txBody>
      </p:sp>
    </p:spTree>
    <p:extLst>
      <p:ext uri="{BB962C8B-B14F-4D97-AF65-F5344CB8AC3E}">
        <p14:creationId xmlns:p14="http://schemas.microsoft.com/office/powerpoint/2010/main" val="344657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3</a:t>
            </a:fld>
            <a:endParaRPr lang="en-US"/>
          </a:p>
        </p:txBody>
      </p:sp>
    </p:spTree>
    <p:extLst>
      <p:ext uri="{BB962C8B-B14F-4D97-AF65-F5344CB8AC3E}">
        <p14:creationId xmlns:p14="http://schemas.microsoft.com/office/powerpoint/2010/main" val="541622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98538" y="685800"/>
            <a:ext cx="4860925"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A5D3BF3-D352-46FC-8343-31F56E6730EA}" type="slidenum">
              <a:rPr smtClean="0">
                <a:solidFill>
                  <a:prstClr val="black"/>
                </a:solidFill>
              </a:rPr>
              <a:pPr/>
              <a:t>34</a:t>
            </a:fld>
            <a:endParaRPr>
              <a:solidFill>
                <a:prstClr val="black"/>
              </a:solidFill>
            </a:endParaRPr>
          </a:p>
        </p:txBody>
      </p:sp>
    </p:spTree>
    <p:extLst>
      <p:ext uri="{BB962C8B-B14F-4D97-AF65-F5344CB8AC3E}">
        <p14:creationId xmlns:p14="http://schemas.microsoft.com/office/powerpoint/2010/main" val="482993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39CB3E-70F7-4DC7-8845-EF01B4FF4968}" type="slidenum">
              <a:rPr lang="en-US" smtClean="0"/>
              <a:pPr/>
              <a:t>35</a:t>
            </a:fld>
            <a:endParaRPr lang="en-US"/>
          </a:p>
        </p:txBody>
      </p:sp>
    </p:spTree>
    <p:extLst>
      <p:ext uri="{BB962C8B-B14F-4D97-AF65-F5344CB8AC3E}">
        <p14:creationId xmlns:p14="http://schemas.microsoft.com/office/powerpoint/2010/main" val="214801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4</a:t>
            </a:fld>
            <a:endParaRPr lang="en-US"/>
          </a:p>
        </p:txBody>
      </p:sp>
    </p:spTree>
    <p:extLst>
      <p:ext uri="{BB962C8B-B14F-4D97-AF65-F5344CB8AC3E}">
        <p14:creationId xmlns:p14="http://schemas.microsoft.com/office/powerpoint/2010/main" val="417267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smtClean="0"/>
          </a:p>
        </p:txBody>
      </p:sp>
      <p:sp>
        <p:nvSpPr>
          <p:cNvPr id="4" name="Slide Number Placeholder 3"/>
          <p:cNvSpPr>
            <a:spLocks noGrp="1"/>
          </p:cNvSpPr>
          <p:nvPr>
            <p:ph type="sldNum" sz="quarter" idx="10"/>
          </p:nvPr>
        </p:nvSpPr>
        <p:spPr/>
        <p:txBody>
          <a:bodyPr/>
          <a:lstStyle/>
          <a:p>
            <a:fld id="{9339CB3E-70F7-4DC7-8845-EF01B4FF4968}" type="slidenum">
              <a:rPr lang="en-US" smtClean="0"/>
              <a:pPr/>
              <a:t>5</a:t>
            </a:fld>
            <a:endParaRPr lang="en-US"/>
          </a:p>
        </p:txBody>
      </p:sp>
    </p:spTree>
    <p:extLst>
      <p:ext uri="{BB962C8B-B14F-4D97-AF65-F5344CB8AC3E}">
        <p14:creationId xmlns:p14="http://schemas.microsoft.com/office/powerpoint/2010/main" val="1446643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7</a:t>
            </a:fld>
            <a:endParaRPr lang="en-US"/>
          </a:p>
        </p:txBody>
      </p:sp>
    </p:spTree>
    <p:extLst>
      <p:ext uri="{BB962C8B-B14F-4D97-AF65-F5344CB8AC3E}">
        <p14:creationId xmlns:p14="http://schemas.microsoft.com/office/powerpoint/2010/main" val="2589083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baseline="0" dirty="0" smtClean="0"/>
              <a:t> </a:t>
            </a:r>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8</a:t>
            </a:fld>
            <a:endParaRPr lang="en-US"/>
          </a:p>
        </p:txBody>
      </p:sp>
    </p:spTree>
    <p:extLst>
      <p:ext uri="{BB962C8B-B14F-4D97-AF65-F5344CB8AC3E}">
        <p14:creationId xmlns:p14="http://schemas.microsoft.com/office/powerpoint/2010/main" val="177295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9</a:t>
            </a:fld>
            <a:endParaRPr lang="en-US"/>
          </a:p>
        </p:txBody>
      </p:sp>
    </p:spTree>
    <p:extLst>
      <p:ext uri="{BB962C8B-B14F-4D97-AF65-F5344CB8AC3E}">
        <p14:creationId xmlns:p14="http://schemas.microsoft.com/office/powerpoint/2010/main" val="177295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9CB3E-70F7-4DC7-8845-EF01B4FF4968}" type="slidenum">
              <a:rPr lang="en-US" smtClean="0"/>
              <a:pPr/>
              <a:t>10</a:t>
            </a:fld>
            <a:endParaRPr lang="en-US"/>
          </a:p>
        </p:txBody>
      </p:sp>
    </p:spTree>
    <p:extLst>
      <p:ext uri="{BB962C8B-B14F-4D97-AF65-F5344CB8AC3E}">
        <p14:creationId xmlns:p14="http://schemas.microsoft.com/office/powerpoint/2010/main" val="177295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29139" y="1700808"/>
            <a:ext cx="8263573" cy="1899647"/>
          </a:xfrm>
        </p:spPr>
        <p:txBody>
          <a:bodyPr>
            <a:noAutofit/>
          </a:bodyPr>
          <a:lstStyle>
            <a:lvl1pPr>
              <a:defRPr sz="8800">
                <a:solidFill>
                  <a:srgbClr val="7030A0"/>
                </a:solidFill>
              </a:defRPr>
            </a:lvl1pPr>
          </a:lstStyle>
          <a:p>
            <a:r>
              <a:rPr lang="nl-NL" dirty="0" smtClean="0"/>
              <a:t>Klik om de stijl te bewerken</a:t>
            </a:r>
            <a:endParaRPr lang="nl-NL" dirty="0"/>
          </a:p>
        </p:txBody>
      </p:sp>
      <p:sp>
        <p:nvSpPr>
          <p:cNvPr id="3" name="Ondertitel 2"/>
          <p:cNvSpPr>
            <a:spLocks noGrp="1"/>
          </p:cNvSpPr>
          <p:nvPr>
            <p:ph type="subTitle" idx="1"/>
          </p:nvPr>
        </p:nvSpPr>
        <p:spPr>
          <a:xfrm>
            <a:off x="1458278" y="4052664"/>
            <a:ext cx="6805295" cy="1752600"/>
          </a:xfrm>
        </p:spPr>
        <p:txBody>
          <a:bodyPr>
            <a:normAutofit/>
          </a:bodyPr>
          <a:lstStyle>
            <a:lvl1pPr marL="0" indent="0" algn="ctr">
              <a:buNone/>
              <a:defRPr sz="4000">
                <a:solidFill>
                  <a:srgbClr val="D60093"/>
                </a:solidFill>
                <a:cs typeface="B Titr" panose="00000700000000000000" pitchFamily="2" charset="-78"/>
              </a:defRPr>
            </a:lvl1pPr>
            <a:lvl2pPr marL="530535" indent="0" algn="ctr">
              <a:buNone/>
              <a:defRPr>
                <a:solidFill>
                  <a:schemeClr val="tx1">
                    <a:tint val="75000"/>
                  </a:schemeClr>
                </a:solidFill>
              </a:defRPr>
            </a:lvl2pPr>
            <a:lvl3pPr marL="1061070" indent="0" algn="ctr">
              <a:buNone/>
              <a:defRPr>
                <a:solidFill>
                  <a:schemeClr val="tx1">
                    <a:tint val="75000"/>
                  </a:schemeClr>
                </a:solidFill>
              </a:defRPr>
            </a:lvl3pPr>
            <a:lvl4pPr marL="1591605" indent="0" algn="ctr">
              <a:buNone/>
              <a:defRPr>
                <a:solidFill>
                  <a:schemeClr val="tx1">
                    <a:tint val="75000"/>
                  </a:schemeClr>
                </a:solidFill>
              </a:defRPr>
            </a:lvl4pPr>
            <a:lvl5pPr marL="2122140" indent="0" algn="ctr">
              <a:buNone/>
              <a:defRPr>
                <a:solidFill>
                  <a:schemeClr val="tx1">
                    <a:tint val="75000"/>
                  </a:schemeClr>
                </a:solidFill>
              </a:defRPr>
            </a:lvl5pPr>
            <a:lvl6pPr marL="2652674" indent="0" algn="ctr">
              <a:buNone/>
              <a:defRPr>
                <a:solidFill>
                  <a:schemeClr val="tx1">
                    <a:tint val="75000"/>
                  </a:schemeClr>
                </a:solidFill>
              </a:defRPr>
            </a:lvl6pPr>
            <a:lvl7pPr marL="3183209" indent="0" algn="ctr">
              <a:buNone/>
              <a:defRPr>
                <a:solidFill>
                  <a:schemeClr val="tx1">
                    <a:tint val="75000"/>
                  </a:schemeClr>
                </a:solidFill>
              </a:defRPr>
            </a:lvl7pPr>
            <a:lvl8pPr marL="3713744" indent="0" algn="ctr">
              <a:buNone/>
              <a:defRPr>
                <a:solidFill>
                  <a:schemeClr val="tx1">
                    <a:tint val="75000"/>
                  </a:schemeClr>
                </a:solidFill>
              </a:defRPr>
            </a:lvl8pPr>
            <a:lvl9pPr marL="4244279" indent="0" algn="ctr">
              <a:buNone/>
              <a:defRPr>
                <a:solidFill>
                  <a:schemeClr val="tx1">
                    <a:tint val="75000"/>
                  </a:schemeClr>
                </a:solidFill>
              </a:defRPr>
            </a:lvl9pPr>
          </a:lstStyle>
          <a:p>
            <a:r>
              <a:rPr lang="nl-NL" dirty="0" smtClean="0"/>
              <a:t>Klik om de ondertitelstijl van het model te bewerken</a:t>
            </a:r>
            <a:endParaRPr lang="nl-NL" dirty="0"/>
          </a:p>
        </p:txBody>
      </p:sp>
      <p:sp>
        <p:nvSpPr>
          <p:cNvPr id="4" name="Tijdelijke aanduiding voor datum 3"/>
          <p:cNvSpPr>
            <a:spLocks noGrp="1"/>
          </p:cNvSpPr>
          <p:nvPr>
            <p:ph type="dt" sz="half" idx="10"/>
          </p:nvPr>
        </p:nvSpPr>
        <p:spPr>
          <a:xfrm>
            <a:off x="486092" y="6356352"/>
            <a:ext cx="2268432" cy="365125"/>
          </a:xfrm>
          <a:prstGeom prst="rect">
            <a:avLst/>
          </a:prstGeom>
        </p:spPr>
        <p:txBody>
          <a:bodyPr/>
          <a:lstStyle/>
          <a:p>
            <a:pPr algn="ctr"/>
            <a:endParaRPr sz="2300">
              <a:solidFill>
                <a:srgbClr val="FFFFFF"/>
              </a:solidFill>
            </a:endParaRPr>
          </a:p>
        </p:txBody>
      </p:sp>
      <p:cxnSp>
        <p:nvCxnSpPr>
          <p:cNvPr id="10" name="Straight Connector 9"/>
          <p:cNvCxnSpPr/>
          <p:nvPr userDrawn="1"/>
        </p:nvCxnSpPr>
        <p:spPr>
          <a:xfrm>
            <a:off x="0" y="404664"/>
            <a:ext cx="2340645" cy="0"/>
          </a:xfrm>
          <a:prstGeom prst="line">
            <a:avLst/>
          </a:prstGeom>
          <a:ln w="117475" cap="rnd" cmpd="thickThin">
            <a:gradFill>
              <a:gsLst>
                <a:gs pos="57000">
                  <a:srgbClr val="43C121"/>
                </a:gs>
                <a:gs pos="100000">
                  <a:schemeClr val="bg1"/>
                </a:gs>
                <a:gs pos="100000">
                  <a:srgbClr val="31B70D"/>
                </a:gs>
                <a:gs pos="91000">
                  <a:schemeClr val="bg1"/>
                </a:gs>
              </a:gsLst>
              <a:lin ang="0" scaled="0"/>
            </a:gradFill>
            <a:miter lim="800000"/>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1325" y="36228"/>
            <a:ext cx="1188517" cy="1520564"/>
          </a:xfrm>
          <a:prstGeom prst="rect">
            <a:avLst/>
          </a:prstGeom>
        </p:spPr>
      </p:pic>
      <p:sp>
        <p:nvSpPr>
          <p:cNvPr id="6" name="TextBox 5"/>
          <p:cNvSpPr txBox="1"/>
          <p:nvPr userDrawn="1"/>
        </p:nvSpPr>
        <p:spPr>
          <a:xfrm>
            <a:off x="0" y="0"/>
            <a:ext cx="2196629" cy="307777"/>
          </a:xfrm>
          <a:prstGeom prst="rect">
            <a:avLst/>
          </a:prstGeom>
          <a:noFill/>
        </p:spPr>
        <p:txBody>
          <a:bodyPr wrap="square" rtlCol="0">
            <a:spAutoFit/>
          </a:bodyPr>
          <a:lstStyle/>
          <a:p>
            <a:r>
              <a:rPr lang="fa-IR" sz="1400" b="1" dirty="0" smtClean="0">
                <a:cs typeface="B Nazanin" panose="00000400000000000000" pitchFamily="2" charset="-78"/>
              </a:rPr>
              <a:t>مدرسه عمومی و تخصصی تدبر</a:t>
            </a:r>
            <a:endParaRPr lang="en-US" sz="1400" b="1" dirty="0">
              <a:cs typeface="B Nazanin" panose="00000400000000000000" pitchFamily="2" charset="-78"/>
            </a:endParaRPr>
          </a:p>
        </p:txBody>
      </p:sp>
    </p:spTree>
    <p:extLst>
      <p:ext uri="{BB962C8B-B14F-4D97-AF65-F5344CB8AC3E}">
        <p14:creationId xmlns:p14="http://schemas.microsoft.com/office/powerpoint/2010/main" val="26602655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80405" y="53752"/>
            <a:ext cx="8424936" cy="710952"/>
          </a:xfrm>
          <a:prstGeom prst="rect">
            <a:avLst/>
          </a:prstGeom>
        </p:spPr>
        <p:txBody>
          <a:bodyPr vert="horz" lIns="91440" tIns="45720" rIns="91440" bIns="45720" rtlCol="0" anchor="ctr">
            <a:normAutofit/>
          </a:bodyPr>
          <a:lstStyle>
            <a:lvl1pPr algn="r">
              <a:defRPr sz="2400">
                <a:solidFill>
                  <a:srgbClr val="002060"/>
                </a:solidFill>
                <a:cs typeface="B Titr" panose="00000700000000000000" pitchFamily="2" charset="-78"/>
              </a:defRPr>
            </a:lvl1pPr>
          </a:lstStyle>
          <a:p>
            <a:r>
              <a:rPr lang="en-US" dirty="0" smtClean="0"/>
              <a:t>Click to edit Master title style</a:t>
            </a:r>
            <a:endParaRPr lang="en-US" dirty="0"/>
          </a:p>
        </p:txBody>
      </p:sp>
      <p:sp>
        <p:nvSpPr>
          <p:cNvPr id="8" name="Text Placeholder 2"/>
          <p:cNvSpPr>
            <a:spLocks noGrp="1"/>
          </p:cNvSpPr>
          <p:nvPr>
            <p:ph idx="1"/>
          </p:nvPr>
        </p:nvSpPr>
        <p:spPr>
          <a:xfrm>
            <a:off x="180405" y="764704"/>
            <a:ext cx="8352928" cy="5976664"/>
          </a:xfrm>
          <a:prstGeom prst="rect">
            <a:avLst/>
          </a:prstGeom>
        </p:spPr>
        <p:txBody>
          <a:bodyPr vert="horz" lIns="91440" tIns="45720" rIns="91440" bIns="45720" rtlCol="0">
            <a:normAutofit/>
          </a:bodyPr>
          <a:lstStyle>
            <a:lvl1pPr marL="0" indent="0" algn="just" rtl="1">
              <a:lnSpc>
                <a:spcPct val="100000"/>
              </a:lnSpc>
              <a:spcBef>
                <a:spcPts val="200"/>
              </a:spcBef>
              <a:buNone/>
              <a:defRPr sz="1800">
                <a:cs typeface="B Nazanin" panose="00000400000000000000" pitchFamily="2" charset="-78"/>
              </a:defRPr>
            </a:lvl1pPr>
            <a:lvl2pPr marL="530535" indent="0" algn="just" rtl="1">
              <a:lnSpc>
                <a:spcPct val="100000"/>
              </a:lnSpc>
              <a:spcBef>
                <a:spcPts val="200"/>
              </a:spcBef>
              <a:buNone/>
              <a:defRPr sz="1800">
                <a:cs typeface="B Nazanin" panose="00000400000000000000" pitchFamily="2" charset="-78"/>
              </a:defRPr>
            </a:lvl2pPr>
            <a:lvl3pPr marL="1061070" indent="0" algn="just" rtl="1">
              <a:lnSpc>
                <a:spcPct val="100000"/>
              </a:lnSpc>
              <a:spcBef>
                <a:spcPts val="200"/>
              </a:spcBef>
              <a:buNone/>
              <a:defRPr sz="1800">
                <a:cs typeface="B Nazanin" panose="00000400000000000000" pitchFamily="2" charset="-78"/>
              </a:defRPr>
            </a:lvl3pPr>
            <a:lvl4pPr marL="1591605" indent="0" algn="just" rtl="1">
              <a:lnSpc>
                <a:spcPct val="100000"/>
              </a:lnSpc>
              <a:spcBef>
                <a:spcPts val="200"/>
              </a:spcBef>
              <a:buNone/>
              <a:defRPr sz="1800">
                <a:cs typeface="B Nazanin" panose="00000400000000000000" pitchFamily="2" charset="-78"/>
              </a:defRPr>
            </a:lvl4pPr>
            <a:lvl5pPr marL="2122140" indent="0" algn="just" rtl="1">
              <a:lnSpc>
                <a:spcPct val="100000"/>
              </a:lnSpc>
              <a:spcBef>
                <a:spcPts val="200"/>
              </a:spcBef>
              <a:buNone/>
              <a:defRPr sz="1800">
                <a:cs typeface="B Nazanin" panose="00000400000000000000" pitchFamily="2" charset="-7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Rectangle 1"/>
          <p:cNvSpPr/>
          <p:nvPr userDrawn="1"/>
        </p:nvSpPr>
        <p:spPr>
          <a:xfrm>
            <a:off x="8677349" y="0"/>
            <a:ext cx="104450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hlinkClick r:id="rId2" action="ppaction://hlinksldjump"/>
          </p:cNvPr>
          <p:cNvSpPr txBox="1"/>
          <p:nvPr userDrawn="1"/>
        </p:nvSpPr>
        <p:spPr>
          <a:xfrm>
            <a:off x="8727318" y="6453336"/>
            <a:ext cx="944562" cy="369332"/>
          </a:xfrm>
          <a:prstGeom prst="rect">
            <a:avLst/>
          </a:prstGeom>
          <a:noFill/>
        </p:spPr>
        <p:txBody>
          <a:bodyPr wrap="square" rtlCol="0">
            <a:spAutoFit/>
          </a:bodyPr>
          <a:lstStyle/>
          <a:p>
            <a:pPr algn="ctr" rtl="1"/>
            <a:r>
              <a:rPr lang="fa-IR" dirty="0" smtClean="0">
                <a:solidFill>
                  <a:schemeClr val="bg1"/>
                </a:solidFill>
                <a:cs typeface="B Nazanin" panose="00000400000000000000" pitchFamily="2" charset="-78"/>
              </a:rPr>
              <a:t>فهرست</a:t>
            </a:r>
            <a:endParaRPr lang="en-US" dirty="0">
              <a:solidFill>
                <a:schemeClr val="bg1"/>
              </a:solidFill>
              <a:cs typeface="B Nazanin" panose="00000400000000000000" pitchFamily="2" charset="-78"/>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921" y="36228"/>
            <a:ext cx="794532" cy="1016508"/>
          </a:xfrm>
          <a:prstGeom prst="rect">
            <a:avLst/>
          </a:prstGeom>
        </p:spPr>
      </p:pic>
    </p:spTree>
    <p:extLst>
      <p:ext uri="{BB962C8B-B14F-4D97-AF65-F5344CB8AC3E}">
        <p14:creationId xmlns:p14="http://schemas.microsoft.com/office/powerpoint/2010/main" val="38350356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459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86093" y="1600201"/>
            <a:ext cx="4293817" cy="4525963"/>
          </a:xfrm>
        </p:spPr>
        <p:txBody>
          <a:bodyPr/>
          <a:lstStyle>
            <a:lvl1pPr>
              <a:defRPr sz="32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941940" y="1600201"/>
            <a:ext cx="4293817" cy="4525963"/>
          </a:xfrm>
        </p:spPr>
        <p:txBody>
          <a:bodyPr/>
          <a:lstStyle>
            <a:lvl1pPr>
              <a:defRPr sz="32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8" name="Tijdelijke aanduiding voor voettekst 4"/>
          <p:cNvSpPr txBox="1">
            <a:spLocks/>
          </p:cNvSpPr>
          <p:nvPr userDrawn="1"/>
        </p:nvSpPr>
        <p:spPr>
          <a:xfrm>
            <a:off x="-35619" y="-27384"/>
            <a:ext cx="1476549" cy="501648"/>
          </a:xfrm>
          <a:prstGeom prst="rect">
            <a:avLst/>
          </a:prstGeom>
          <a:noFill/>
          <a:ln w="25400" cap="flat" cmpd="sng" algn="ctr">
            <a:noFill/>
            <a:prstDash val="solid"/>
          </a:ln>
        </p:spPr>
        <p:style>
          <a:lnRef idx="2">
            <a:schemeClr val="accent5"/>
          </a:lnRef>
          <a:fillRef idx="1">
            <a:schemeClr val="lt1"/>
          </a:fillRef>
          <a:effectRef idx="0">
            <a:schemeClr val="accent5"/>
          </a:effectRef>
          <a:fontRef idx="none"/>
        </p:style>
        <p:txBody>
          <a:bodyPr vert="horz" lIns="106107" tIns="53053" rIns="106107" bIns="53053" rtlCol="0" anchor="ctr"/>
          <a:lstStyle>
            <a:defPPr>
              <a:defRPr lang="en-US"/>
            </a:defPPr>
            <a:lvl1pPr marL="0" algn="ctr" defTabSz="914400" rtl="1" eaLnBrk="1" latinLnBrk="0" hangingPunct="1">
              <a:defRPr sz="1400" b="0" kern="1200">
                <a:solidFill>
                  <a:srgbClr val="002060"/>
                </a:solidFill>
                <a:latin typeface="+mn-lt"/>
                <a:ea typeface="+mn-ea"/>
                <a:cs typeface="B Titr"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a-IR" dirty="0" smtClean="0">
                <a:solidFill>
                  <a:schemeClr val="tx1"/>
                </a:solidFill>
              </a:rPr>
              <a:t>مدرسه دانشجویی </a:t>
            </a:r>
          </a:p>
          <a:p>
            <a:r>
              <a:rPr lang="fa-IR" sz="1200" dirty="0" smtClean="0">
                <a:solidFill>
                  <a:srgbClr val="00B0F0"/>
                </a:solidFill>
              </a:rPr>
              <a:t>قرآن و عترت (ع)</a:t>
            </a:r>
            <a:endParaRPr lang="nl-NL" sz="1200" dirty="0">
              <a:solidFill>
                <a:srgbClr val="00B0F0"/>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05341" y="116632"/>
            <a:ext cx="944562" cy="94456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userDrawn="1"/>
        </p:nvCxnSpPr>
        <p:spPr>
          <a:xfrm>
            <a:off x="0" y="548680"/>
            <a:ext cx="1476549" cy="0"/>
          </a:xfrm>
          <a:prstGeom prst="line">
            <a:avLst/>
          </a:prstGeom>
          <a:ln w="117475" cap="rnd" cmpd="thickThin">
            <a:gradFill>
              <a:gsLst>
                <a:gs pos="57000">
                  <a:srgbClr val="43C121"/>
                </a:gs>
                <a:gs pos="100000">
                  <a:schemeClr val="bg1"/>
                </a:gs>
                <a:gs pos="100000">
                  <a:srgbClr val="31B70D"/>
                </a:gs>
                <a:gs pos="91000">
                  <a:schemeClr val="bg1"/>
                </a:gs>
              </a:gsLst>
              <a:lin ang="0" scaled="0"/>
            </a:gra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0" y="701080"/>
            <a:ext cx="1764581" cy="0"/>
          </a:xfrm>
          <a:prstGeom prst="line">
            <a:avLst/>
          </a:prstGeom>
          <a:ln w="117475" cap="rnd" cmpd="thickThin">
            <a:gradFill>
              <a:gsLst>
                <a:gs pos="57000">
                  <a:srgbClr val="00B0F0"/>
                </a:gs>
                <a:gs pos="65000">
                  <a:srgbClr val="00B0F0"/>
                </a:gs>
                <a:gs pos="82000">
                  <a:srgbClr val="00B0F0"/>
                </a:gs>
                <a:gs pos="93000">
                  <a:schemeClr val="bg1"/>
                </a:gs>
              </a:gsLst>
              <a:lin ang="0" scaled="0"/>
            </a:gra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4200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620565" y="180182"/>
            <a:ext cx="6624736" cy="944562"/>
          </a:xfrm>
          <a:prstGeom prst="rect">
            <a:avLst/>
          </a:prstGeom>
        </p:spPr>
        <p:txBody>
          <a:bodyPr vert="horz" lIns="106107" tIns="53053" rIns="106107" bIns="53053" rtlCol="0" anchor="ctr">
            <a:norm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324422" y="1196752"/>
            <a:ext cx="8496943" cy="5256583"/>
          </a:xfrm>
          <a:prstGeom prst="rect">
            <a:avLst/>
          </a:prstGeom>
        </p:spPr>
        <p:txBody>
          <a:bodyPr vert="horz" lIns="106107" tIns="53053" rIns="106107" bIns="53053"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dianummer 5"/>
          <p:cNvSpPr>
            <a:spLocks noGrp="1"/>
          </p:cNvSpPr>
          <p:nvPr>
            <p:ph type="sldNum" sz="quarter" idx="4"/>
          </p:nvPr>
        </p:nvSpPr>
        <p:spPr>
          <a:xfrm>
            <a:off x="9181405" y="6453336"/>
            <a:ext cx="504056" cy="404664"/>
          </a:xfrm>
          <a:prstGeom prst="rect">
            <a:avLst/>
          </a:prstGeom>
        </p:spPr>
        <p:txBody>
          <a:bodyPr vert="horz" lIns="106107" tIns="53053" rIns="106107" bIns="53053" rtlCol="0" anchor="ctr"/>
          <a:lstStyle>
            <a:lvl1pPr algn="r">
              <a:defRPr sz="1400">
                <a:solidFill>
                  <a:srgbClr val="002060"/>
                </a:solidFill>
                <a:cs typeface="B Titr" pitchFamily="2" charset="-78"/>
              </a:defRPr>
            </a:lvl1pPr>
          </a:lstStyle>
          <a:p>
            <a:pPr algn="ctr"/>
            <a:fld id="{8F82E0A0-C266-4798-8C8F-B9F91E9DA37E}" type="slidenum">
              <a:rPr lang="nl-NL" sz="1600" b="1" smtClean="0"/>
              <a:pPr algn="ctr"/>
              <a:t>‹#›</a:t>
            </a:fld>
            <a:endParaRPr lang="nl-NL" sz="1600" b="1" dirty="0"/>
          </a:p>
        </p:txBody>
      </p:sp>
    </p:spTree>
    <p:extLst>
      <p:ext uri="{BB962C8B-B14F-4D97-AF65-F5344CB8AC3E}">
        <p14:creationId xmlns:p14="http://schemas.microsoft.com/office/powerpoint/2010/main" val="1343936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7" r:id="rId3"/>
    <p:sldLayoutId id="2147483688" r:id="rId4"/>
  </p:sldLayoutIdLst>
  <p:timing>
    <p:tnLst>
      <p:par>
        <p:cTn id="1" dur="indefinite" restart="never" nodeType="tmRoot"/>
      </p:par>
    </p:tnLst>
  </p:timing>
  <p:hf sldNum="0" hdr="0" ftr="0" dt="0"/>
  <p:txStyles>
    <p:titleStyle>
      <a:lvl1pPr algn="ctr" defTabSz="1061070" rtl="1" eaLnBrk="1" latinLnBrk="0" hangingPunct="1">
        <a:spcBef>
          <a:spcPct val="0"/>
        </a:spcBef>
        <a:buNone/>
        <a:defRPr sz="3600" kern="1200">
          <a:solidFill>
            <a:srgbClr val="CC0066"/>
          </a:solidFill>
          <a:latin typeface="+mj-lt"/>
          <a:ea typeface="+mj-ea"/>
          <a:cs typeface="B Titr" pitchFamily="2" charset="-78"/>
        </a:defRPr>
      </a:lvl1pPr>
    </p:titleStyle>
    <p:bodyStyle>
      <a:lvl1pPr marL="0" indent="0" algn="just" defTabSz="1061070" rtl="1" eaLnBrk="1" latinLnBrk="0" hangingPunct="1">
        <a:spcBef>
          <a:spcPct val="20000"/>
        </a:spcBef>
        <a:buFont typeface="Arial" pitchFamily="34" charset="0"/>
        <a:buNone/>
        <a:defRPr sz="1600" kern="1200">
          <a:solidFill>
            <a:schemeClr val="tx1"/>
          </a:solidFill>
          <a:latin typeface="+mn-lt"/>
          <a:ea typeface="+mn-ea"/>
          <a:cs typeface="B Nazanin" pitchFamily="2" charset="-78"/>
        </a:defRPr>
      </a:lvl1pPr>
      <a:lvl2pPr marL="530535" indent="0" algn="just" defTabSz="1061070" rtl="1" eaLnBrk="1" latinLnBrk="0" hangingPunct="1">
        <a:spcBef>
          <a:spcPct val="20000"/>
        </a:spcBef>
        <a:buFont typeface="Arial" pitchFamily="34" charset="0"/>
        <a:buNone/>
        <a:defRPr sz="1600" kern="1200">
          <a:solidFill>
            <a:schemeClr val="tx1"/>
          </a:solidFill>
          <a:latin typeface="+mn-lt"/>
          <a:ea typeface="+mn-ea"/>
          <a:cs typeface="B Nazanin" pitchFamily="2" charset="-78"/>
        </a:defRPr>
      </a:lvl2pPr>
      <a:lvl3pPr marL="1061070" indent="0" algn="just" defTabSz="1061070" rtl="1" eaLnBrk="1" latinLnBrk="0" hangingPunct="1">
        <a:spcBef>
          <a:spcPct val="20000"/>
        </a:spcBef>
        <a:buFont typeface="Arial" pitchFamily="34" charset="0"/>
        <a:buNone/>
        <a:defRPr sz="1600" kern="1200">
          <a:solidFill>
            <a:schemeClr val="tx1"/>
          </a:solidFill>
          <a:latin typeface="+mn-lt"/>
          <a:ea typeface="+mn-ea"/>
          <a:cs typeface="B Nazanin" pitchFamily="2" charset="-78"/>
        </a:defRPr>
      </a:lvl3pPr>
      <a:lvl4pPr marL="1591605" indent="0" algn="just" defTabSz="1061070" rtl="1" eaLnBrk="1" latinLnBrk="0" hangingPunct="1">
        <a:spcBef>
          <a:spcPct val="20000"/>
        </a:spcBef>
        <a:buFont typeface="Arial" pitchFamily="34" charset="0"/>
        <a:buNone/>
        <a:defRPr sz="1600" kern="1200">
          <a:solidFill>
            <a:schemeClr val="tx1"/>
          </a:solidFill>
          <a:latin typeface="+mn-lt"/>
          <a:ea typeface="+mn-ea"/>
          <a:cs typeface="B Nazanin" pitchFamily="2" charset="-78"/>
        </a:defRPr>
      </a:lvl4pPr>
      <a:lvl5pPr marL="2122140" indent="0" algn="just" defTabSz="1061070" rtl="1" eaLnBrk="1" latinLnBrk="0" hangingPunct="1">
        <a:spcBef>
          <a:spcPct val="20000"/>
        </a:spcBef>
        <a:buFont typeface="Arial" pitchFamily="34" charset="0"/>
        <a:buNone/>
        <a:defRPr sz="1600" kern="1200">
          <a:solidFill>
            <a:schemeClr val="tx1"/>
          </a:solidFill>
          <a:latin typeface="+mn-lt"/>
          <a:ea typeface="+mn-ea"/>
          <a:cs typeface="B Nazanin" pitchFamily="2" charset="-78"/>
        </a:defRPr>
      </a:lvl5pPr>
      <a:lvl6pPr marL="2917942" indent="-265267" algn="l" defTabSz="1061070"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48477" indent="-265267" algn="l" defTabSz="1061070"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79012" indent="-265267" algn="l" defTabSz="1061070"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09546" indent="-265267" algn="l" defTabSz="1061070"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NL"/>
      </a:defPPr>
      <a:lvl1pPr marL="0" algn="l" defTabSz="1061070" rtl="0" eaLnBrk="1" latinLnBrk="0" hangingPunct="1">
        <a:defRPr sz="2100" kern="1200">
          <a:solidFill>
            <a:schemeClr val="tx1"/>
          </a:solidFill>
          <a:latin typeface="+mn-lt"/>
          <a:ea typeface="+mn-ea"/>
          <a:cs typeface="+mn-cs"/>
        </a:defRPr>
      </a:lvl1pPr>
      <a:lvl2pPr marL="530535" algn="l" defTabSz="1061070" rtl="0" eaLnBrk="1" latinLnBrk="0" hangingPunct="1">
        <a:defRPr sz="2100" kern="1200">
          <a:solidFill>
            <a:schemeClr val="tx1"/>
          </a:solidFill>
          <a:latin typeface="+mn-lt"/>
          <a:ea typeface="+mn-ea"/>
          <a:cs typeface="+mn-cs"/>
        </a:defRPr>
      </a:lvl2pPr>
      <a:lvl3pPr marL="1061070" algn="l" defTabSz="1061070" rtl="0" eaLnBrk="1" latinLnBrk="0" hangingPunct="1">
        <a:defRPr sz="2100" kern="1200">
          <a:solidFill>
            <a:schemeClr val="tx1"/>
          </a:solidFill>
          <a:latin typeface="+mn-lt"/>
          <a:ea typeface="+mn-ea"/>
          <a:cs typeface="+mn-cs"/>
        </a:defRPr>
      </a:lvl3pPr>
      <a:lvl4pPr marL="1591605" algn="l" defTabSz="1061070" rtl="0" eaLnBrk="1" latinLnBrk="0" hangingPunct="1">
        <a:defRPr sz="2100" kern="1200">
          <a:solidFill>
            <a:schemeClr val="tx1"/>
          </a:solidFill>
          <a:latin typeface="+mn-lt"/>
          <a:ea typeface="+mn-ea"/>
          <a:cs typeface="+mn-cs"/>
        </a:defRPr>
      </a:lvl4pPr>
      <a:lvl5pPr marL="2122140" algn="l" defTabSz="1061070" rtl="0" eaLnBrk="1" latinLnBrk="0" hangingPunct="1">
        <a:defRPr sz="2100" kern="1200">
          <a:solidFill>
            <a:schemeClr val="tx1"/>
          </a:solidFill>
          <a:latin typeface="+mn-lt"/>
          <a:ea typeface="+mn-ea"/>
          <a:cs typeface="+mn-cs"/>
        </a:defRPr>
      </a:lvl5pPr>
      <a:lvl6pPr marL="2652674" algn="l" defTabSz="1061070" rtl="0" eaLnBrk="1" latinLnBrk="0" hangingPunct="1">
        <a:defRPr sz="2100" kern="1200">
          <a:solidFill>
            <a:schemeClr val="tx1"/>
          </a:solidFill>
          <a:latin typeface="+mn-lt"/>
          <a:ea typeface="+mn-ea"/>
          <a:cs typeface="+mn-cs"/>
        </a:defRPr>
      </a:lvl6pPr>
      <a:lvl7pPr marL="3183209" algn="l" defTabSz="1061070" rtl="0" eaLnBrk="1" latinLnBrk="0" hangingPunct="1">
        <a:defRPr sz="2100" kern="1200">
          <a:solidFill>
            <a:schemeClr val="tx1"/>
          </a:solidFill>
          <a:latin typeface="+mn-lt"/>
          <a:ea typeface="+mn-ea"/>
          <a:cs typeface="+mn-cs"/>
        </a:defRPr>
      </a:lvl7pPr>
      <a:lvl8pPr marL="3713744" algn="l" defTabSz="1061070" rtl="0" eaLnBrk="1" latinLnBrk="0" hangingPunct="1">
        <a:defRPr sz="2100" kern="1200">
          <a:solidFill>
            <a:schemeClr val="tx1"/>
          </a:solidFill>
          <a:latin typeface="+mn-lt"/>
          <a:ea typeface="+mn-ea"/>
          <a:cs typeface="+mn-cs"/>
        </a:defRPr>
      </a:lvl8pPr>
      <a:lvl9pPr marL="4244279" algn="l" defTabSz="106107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diagramData" Target="../diagrams/data17.xml"/><Relationship Id="rId18" Type="http://schemas.openxmlformats.org/officeDocument/2006/relationships/diagramData" Target="../diagrams/data18.xml"/><Relationship Id="rId3" Type="http://schemas.openxmlformats.org/officeDocument/2006/relationships/diagramData" Target="../diagrams/data15.xml"/><Relationship Id="rId21" Type="http://schemas.openxmlformats.org/officeDocument/2006/relationships/diagramColors" Target="../diagrams/colors18.xml"/><Relationship Id="rId7" Type="http://schemas.microsoft.com/office/2007/relationships/diagramDrawing" Target="../diagrams/drawing15.xml"/><Relationship Id="rId12" Type="http://schemas.microsoft.com/office/2007/relationships/diagramDrawing" Target="../diagrams/drawing16.xml"/><Relationship Id="rId17" Type="http://schemas.microsoft.com/office/2007/relationships/diagramDrawing" Target="../diagrams/drawing17.xml"/><Relationship Id="rId2" Type="http://schemas.openxmlformats.org/officeDocument/2006/relationships/notesSlide" Target="../notesSlides/notesSlide9.xml"/><Relationship Id="rId16" Type="http://schemas.openxmlformats.org/officeDocument/2006/relationships/diagramColors" Target="../diagrams/colors17.xml"/><Relationship Id="rId20" Type="http://schemas.openxmlformats.org/officeDocument/2006/relationships/diagramQuickStyle" Target="../diagrams/quickStyle18.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5" Type="http://schemas.openxmlformats.org/officeDocument/2006/relationships/diagramQuickStyle" Target="../diagrams/quickStyle17.xml"/><Relationship Id="rId10" Type="http://schemas.openxmlformats.org/officeDocument/2006/relationships/diagramQuickStyle" Target="../diagrams/quickStyle16.xml"/><Relationship Id="rId19" Type="http://schemas.openxmlformats.org/officeDocument/2006/relationships/diagramLayout" Target="../diagrams/layout18.xml"/><Relationship Id="rId4" Type="http://schemas.openxmlformats.org/officeDocument/2006/relationships/diagramLayout" Target="../diagrams/layout15.xml"/><Relationship Id="rId9" Type="http://schemas.openxmlformats.org/officeDocument/2006/relationships/diagramLayout" Target="../diagrams/layout16.xml"/><Relationship Id="rId14" Type="http://schemas.openxmlformats.org/officeDocument/2006/relationships/diagramLayout" Target="../diagrams/layout17.xml"/><Relationship Id="rId22" Type="http://schemas.microsoft.com/office/2007/relationships/diagramDrawing" Target="../diagrams/drawing18.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0.xml"/><Relationship Id="rId13" Type="http://schemas.openxmlformats.org/officeDocument/2006/relationships/diagramData" Target="../diagrams/data21.xml"/><Relationship Id="rId18" Type="http://schemas.openxmlformats.org/officeDocument/2006/relationships/diagramData" Target="../diagrams/data22.xml"/><Relationship Id="rId26" Type="http://schemas.openxmlformats.org/officeDocument/2006/relationships/diagramColors" Target="../diagrams/colors23.xml"/><Relationship Id="rId3" Type="http://schemas.openxmlformats.org/officeDocument/2006/relationships/diagramData" Target="../diagrams/data19.xml"/><Relationship Id="rId21" Type="http://schemas.openxmlformats.org/officeDocument/2006/relationships/diagramColors" Target="../diagrams/colors22.xml"/><Relationship Id="rId7" Type="http://schemas.microsoft.com/office/2007/relationships/diagramDrawing" Target="../diagrams/drawing19.xml"/><Relationship Id="rId12" Type="http://schemas.microsoft.com/office/2007/relationships/diagramDrawing" Target="../diagrams/drawing20.xml"/><Relationship Id="rId17" Type="http://schemas.microsoft.com/office/2007/relationships/diagramDrawing" Target="../diagrams/drawing21.xml"/><Relationship Id="rId25" Type="http://schemas.openxmlformats.org/officeDocument/2006/relationships/diagramQuickStyle" Target="../diagrams/quickStyle23.xml"/><Relationship Id="rId2" Type="http://schemas.openxmlformats.org/officeDocument/2006/relationships/notesSlide" Target="../notesSlides/notesSlide10.xml"/><Relationship Id="rId16" Type="http://schemas.openxmlformats.org/officeDocument/2006/relationships/diagramColors" Target="../diagrams/colors21.xml"/><Relationship Id="rId20" Type="http://schemas.openxmlformats.org/officeDocument/2006/relationships/diagramQuickStyle" Target="../diagrams/quickStyle22.xml"/><Relationship Id="rId1" Type="http://schemas.openxmlformats.org/officeDocument/2006/relationships/slideLayout" Target="../slideLayouts/slideLayout2.xml"/><Relationship Id="rId6" Type="http://schemas.openxmlformats.org/officeDocument/2006/relationships/diagramColors" Target="../diagrams/colors19.xml"/><Relationship Id="rId11" Type="http://schemas.openxmlformats.org/officeDocument/2006/relationships/diagramColors" Target="../diagrams/colors20.xml"/><Relationship Id="rId24" Type="http://schemas.openxmlformats.org/officeDocument/2006/relationships/diagramLayout" Target="../diagrams/layout23.xml"/><Relationship Id="rId5" Type="http://schemas.openxmlformats.org/officeDocument/2006/relationships/diagramQuickStyle" Target="../diagrams/quickStyle19.xml"/><Relationship Id="rId15" Type="http://schemas.openxmlformats.org/officeDocument/2006/relationships/diagramQuickStyle" Target="../diagrams/quickStyle21.xml"/><Relationship Id="rId23" Type="http://schemas.openxmlformats.org/officeDocument/2006/relationships/diagramData" Target="../diagrams/data23.xml"/><Relationship Id="rId10" Type="http://schemas.openxmlformats.org/officeDocument/2006/relationships/diagramQuickStyle" Target="../diagrams/quickStyle20.xml"/><Relationship Id="rId19" Type="http://schemas.openxmlformats.org/officeDocument/2006/relationships/diagramLayout" Target="../diagrams/layout22.xml"/><Relationship Id="rId4" Type="http://schemas.openxmlformats.org/officeDocument/2006/relationships/diagramLayout" Target="../diagrams/layout19.xml"/><Relationship Id="rId9" Type="http://schemas.openxmlformats.org/officeDocument/2006/relationships/diagramLayout" Target="../diagrams/layout20.xml"/><Relationship Id="rId14" Type="http://schemas.openxmlformats.org/officeDocument/2006/relationships/diagramLayout" Target="../diagrams/layout21.xml"/><Relationship Id="rId22" Type="http://schemas.microsoft.com/office/2007/relationships/diagramDrawing" Target="../diagrams/drawing22.xml"/><Relationship Id="rId27" Type="http://schemas.microsoft.com/office/2007/relationships/diagramDrawing" Target="../diagrams/drawing23.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5.xml"/><Relationship Id="rId13" Type="http://schemas.openxmlformats.org/officeDocument/2006/relationships/diagramData" Target="../diagrams/data26.xml"/><Relationship Id="rId3" Type="http://schemas.openxmlformats.org/officeDocument/2006/relationships/diagramData" Target="../diagrams/data24.xml"/><Relationship Id="rId7" Type="http://schemas.microsoft.com/office/2007/relationships/diagramDrawing" Target="../diagrams/drawing24.xml"/><Relationship Id="rId12" Type="http://schemas.microsoft.com/office/2007/relationships/diagramDrawing" Target="../diagrams/drawing25.xml"/><Relationship Id="rId17" Type="http://schemas.microsoft.com/office/2007/relationships/diagramDrawing" Target="../diagrams/drawing26.xml"/><Relationship Id="rId2" Type="http://schemas.openxmlformats.org/officeDocument/2006/relationships/notesSlide" Target="../notesSlides/notesSlide11.xml"/><Relationship Id="rId16" Type="http://schemas.openxmlformats.org/officeDocument/2006/relationships/diagramColors" Target="../diagrams/colors26.xml"/><Relationship Id="rId1" Type="http://schemas.openxmlformats.org/officeDocument/2006/relationships/slideLayout" Target="../slideLayouts/slideLayout2.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5" Type="http://schemas.openxmlformats.org/officeDocument/2006/relationships/diagramQuickStyle" Target="../diagrams/quickStyle26.xml"/><Relationship Id="rId10" Type="http://schemas.openxmlformats.org/officeDocument/2006/relationships/diagramQuickStyle" Target="../diagrams/quickStyle25.xml"/><Relationship Id="rId4" Type="http://schemas.openxmlformats.org/officeDocument/2006/relationships/diagramLayout" Target="../diagrams/layout24.xml"/><Relationship Id="rId9" Type="http://schemas.openxmlformats.org/officeDocument/2006/relationships/diagramLayout" Target="../diagrams/layout25.xml"/><Relationship Id="rId14" Type="http://schemas.openxmlformats.org/officeDocument/2006/relationships/diagramLayout" Target="../diagrams/layout26.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8.xml"/><Relationship Id="rId13" Type="http://schemas.openxmlformats.org/officeDocument/2006/relationships/diagramData" Target="../diagrams/data29.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17" Type="http://schemas.microsoft.com/office/2007/relationships/diagramDrawing" Target="../diagrams/drawing29.xml"/><Relationship Id="rId2" Type="http://schemas.openxmlformats.org/officeDocument/2006/relationships/notesSlide" Target="../notesSlides/notesSlide12.xml"/><Relationship Id="rId16" Type="http://schemas.openxmlformats.org/officeDocument/2006/relationships/diagramColors" Target="../diagrams/colors29.xml"/><Relationship Id="rId1" Type="http://schemas.openxmlformats.org/officeDocument/2006/relationships/slideLayout" Target="../slideLayouts/slideLayout2.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5" Type="http://schemas.openxmlformats.org/officeDocument/2006/relationships/diagramQuickStyle" Target="../diagrams/quickStyle29.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 Id="rId14" Type="http://schemas.openxmlformats.org/officeDocument/2006/relationships/diagramLayout" Target="../diagrams/layout29.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1.xml"/><Relationship Id="rId13" Type="http://schemas.openxmlformats.org/officeDocument/2006/relationships/diagramData" Target="../diagrams/data32.xml"/><Relationship Id="rId18" Type="http://schemas.openxmlformats.org/officeDocument/2006/relationships/diagramData" Target="../diagrams/data33.xml"/><Relationship Id="rId3" Type="http://schemas.openxmlformats.org/officeDocument/2006/relationships/diagramData" Target="../diagrams/data30.xml"/><Relationship Id="rId21" Type="http://schemas.openxmlformats.org/officeDocument/2006/relationships/diagramColors" Target="../diagrams/colors33.xml"/><Relationship Id="rId7" Type="http://schemas.microsoft.com/office/2007/relationships/diagramDrawing" Target="../diagrams/drawing30.xml"/><Relationship Id="rId12" Type="http://schemas.microsoft.com/office/2007/relationships/diagramDrawing" Target="../diagrams/drawing31.xml"/><Relationship Id="rId17" Type="http://schemas.microsoft.com/office/2007/relationships/diagramDrawing" Target="../diagrams/drawing32.xml"/><Relationship Id="rId2" Type="http://schemas.openxmlformats.org/officeDocument/2006/relationships/notesSlide" Target="../notesSlides/notesSlide13.xml"/><Relationship Id="rId16" Type="http://schemas.openxmlformats.org/officeDocument/2006/relationships/diagramColors" Target="../diagrams/colors32.xml"/><Relationship Id="rId20" Type="http://schemas.openxmlformats.org/officeDocument/2006/relationships/diagramQuickStyle" Target="../diagrams/quickStyle33.xml"/><Relationship Id="rId1" Type="http://schemas.openxmlformats.org/officeDocument/2006/relationships/slideLayout" Target="../slideLayouts/slideLayout2.xml"/><Relationship Id="rId6" Type="http://schemas.openxmlformats.org/officeDocument/2006/relationships/diagramColors" Target="../diagrams/colors30.xml"/><Relationship Id="rId11" Type="http://schemas.openxmlformats.org/officeDocument/2006/relationships/diagramColors" Target="../diagrams/colors31.xml"/><Relationship Id="rId5" Type="http://schemas.openxmlformats.org/officeDocument/2006/relationships/diagramQuickStyle" Target="../diagrams/quickStyle30.xml"/><Relationship Id="rId15" Type="http://schemas.openxmlformats.org/officeDocument/2006/relationships/diagramQuickStyle" Target="../diagrams/quickStyle32.xml"/><Relationship Id="rId10" Type="http://schemas.openxmlformats.org/officeDocument/2006/relationships/diagramQuickStyle" Target="../diagrams/quickStyle31.xml"/><Relationship Id="rId19" Type="http://schemas.openxmlformats.org/officeDocument/2006/relationships/diagramLayout" Target="../diagrams/layout33.xml"/><Relationship Id="rId4" Type="http://schemas.openxmlformats.org/officeDocument/2006/relationships/diagramLayout" Target="../diagrams/layout30.xml"/><Relationship Id="rId9" Type="http://schemas.openxmlformats.org/officeDocument/2006/relationships/diagramLayout" Target="../diagrams/layout31.xml"/><Relationship Id="rId14" Type="http://schemas.openxmlformats.org/officeDocument/2006/relationships/diagramLayout" Target="../diagrams/layout32.xml"/><Relationship Id="rId22" Type="http://schemas.microsoft.com/office/2007/relationships/diagramDrawing" Target="../diagrams/drawing3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37.xml"/><Relationship Id="rId3" Type="http://schemas.openxmlformats.org/officeDocument/2006/relationships/diagramData" Target="../diagrams/data36.xml"/><Relationship Id="rId7" Type="http://schemas.microsoft.com/office/2007/relationships/diagramDrawing" Target="../diagrams/drawing36.xml"/><Relationship Id="rId12" Type="http://schemas.microsoft.com/office/2007/relationships/diagramDrawing" Target="../diagrams/drawing3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6.xml"/><Relationship Id="rId11" Type="http://schemas.openxmlformats.org/officeDocument/2006/relationships/diagramColors" Target="../diagrams/colors37.xml"/><Relationship Id="rId5" Type="http://schemas.openxmlformats.org/officeDocument/2006/relationships/diagramQuickStyle" Target="../diagrams/quickStyle36.xml"/><Relationship Id="rId10" Type="http://schemas.openxmlformats.org/officeDocument/2006/relationships/diagramQuickStyle" Target="../diagrams/quickStyle37.xml"/><Relationship Id="rId4" Type="http://schemas.openxmlformats.org/officeDocument/2006/relationships/diagramLayout" Target="../diagrams/layout36.xml"/><Relationship Id="rId9" Type="http://schemas.openxmlformats.org/officeDocument/2006/relationships/diagramLayout" Target="../diagrams/layout37.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39.xml"/><Relationship Id="rId3" Type="http://schemas.openxmlformats.org/officeDocument/2006/relationships/diagramData" Target="../diagrams/data38.xml"/><Relationship Id="rId7" Type="http://schemas.microsoft.com/office/2007/relationships/diagramDrawing" Target="../diagrams/drawing38.xml"/><Relationship Id="rId12" Type="http://schemas.microsoft.com/office/2007/relationships/diagramDrawing" Target="../diagrams/drawing3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8.xml"/><Relationship Id="rId11" Type="http://schemas.openxmlformats.org/officeDocument/2006/relationships/diagramColors" Target="../diagrams/colors39.xml"/><Relationship Id="rId5" Type="http://schemas.openxmlformats.org/officeDocument/2006/relationships/diagramQuickStyle" Target="../diagrams/quickStyle38.xml"/><Relationship Id="rId10" Type="http://schemas.openxmlformats.org/officeDocument/2006/relationships/diagramQuickStyle" Target="../diagrams/quickStyle39.xml"/><Relationship Id="rId4" Type="http://schemas.openxmlformats.org/officeDocument/2006/relationships/diagramLayout" Target="../diagrams/layout38.xml"/><Relationship Id="rId9" Type="http://schemas.openxmlformats.org/officeDocument/2006/relationships/diagramLayout" Target="../diagrams/layout39.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41.xml"/><Relationship Id="rId3" Type="http://schemas.openxmlformats.org/officeDocument/2006/relationships/diagramData" Target="../diagrams/data40.xml"/><Relationship Id="rId7" Type="http://schemas.microsoft.com/office/2007/relationships/diagramDrawing" Target="../diagrams/drawing40.xml"/><Relationship Id="rId12" Type="http://schemas.microsoft.com/office/2007/relationships/diagramDrawing" Target="../diagrams/drawing4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0.xml"/><Relationship Id="rId11" Type="http://schemas.openxmlformats.org/officeDocument/2006/relationships/diagramColors" Target="../diagrams/colors41.xml"/><Relationship Id="rId5" Type="http://schemas.openxmlformats.org/officeDocument/2006/relationships/diagramQuickStyle" Target="../diagrams/quickStyle40.xml"/><Relationship Id="rId10" Type="http://schemas.openxmlformats.org/officeDocument/2006/relationships/diagramQuickStyle" Target="../diagrams/quickStyle41.xml"/><Relationship Id="rId4" Type="http://schemas.openxmlformats.org/officeDocument/2006/relationships/diagramLayout" Target="../diagrams/layout40.xml"/><Relationship Id="rId9" Type="http://schemas.openxmlformats.org/officeDocument/2006/relationships/diagramLayout" Target="../diagrams/layout4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43.xml"/><Relationship Id="rId3" Type="http://schemas.openxmlformats.org/officeDocument/2006/relationships/diagramData" Target="../diagrams/data42.xml"/><Relationship Id="rId7" Type="http://schemas.microsoft.com/office/2007/relationships/diagramDrawing" Target="../diagrams/drawing42.xml"/><Relationship Id="rId12" Type="http://schemas.microsoft.com/office/2007/relationships/diagramDrawing" Target="../diagrams/drawing4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2.xml"/><Relationship Id="rId11" Type="http://schemas.openxmlformats.org/officeDocument/2006/relationships/diagramColors" Target="../diagrams/colors43.xml"/><Relationship Id="rId5" Type="http://schemas.openxmlformats.org/officeDocument/2006/relationships/diagramQuickStyle" Target="../diagrams/quickStyle42.xml"/><Relationship Id="rId10" Type="http://schemas.openxmlformats.org/officeDocument/2006/relationships/diagramQuickStyle" Target="../diagrams/quickStyle43.xml"/><Relationship Id="rId4" Type="http://schemas.openxmlformats.org/officeDocument/2006/relationships/diagramLayout" Target="../diagrams/layout42.xml"/><Relationship Id="rId9" Type="http://schemas.openxmlformats.org/officeDocument/2006/relationships/diagramLayout" Target="../diagrams/layout43.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45.xml"/><Relationship Id="rId3" Type="http://schemas.openxmlformats.org/officeDocument/2006/relationships/diagramData" Target="../diagrams/data44.xml"/><Relationship Id="rId7" Type="http://schemas.microsoft.com/office/2007/relationships/diagramDrawing" Target="../diagrams/drawing44.xml"/><Relationship Id="rId12" Type="http://schemas.microsoft.com/office/2007/relationships/diagramDrawing" Target="../diagrams/drawing4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4.xml"/><Relationship Id="rId11" Type="http://schemas.openxmlformats.org/officeDocument/2006/relationships/diagramColors" Target="../diagrams/colors45.xml"/><Relationship Id="rId5" Type="http://schemas.openxmlformats.org/officeDocument/2006/relationships/diagramQuickStyle" Target="../diagrams/quickStyle44.xml"/><Relationship Id="rId10" Type="http://schemas.openxmlformats.org/officeDocument/2006/relationships/diagramQuickStyle" Target="../diagrams/quickStyle45.xml"/><Relationship Id="rId4" Type="http://schemas.openxmlformats.org/officeDocument/2006/relationships/diagramLayout" Target="../diagrams/layout44.xml"/><Relationship Id="rId9" Type="http://schemas.openxmlformats.org/officeDocument/2006/relationships/diagramLayout" Target="../diagrams/layout45.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47.xml"/><Relationship Id="rId3" Type="http://schemas.openxmlformats.org/officeDocument/2006/relationships/diagramData" Target="../diagrams/data46.xml"/><Relationship Id="rId7" Type="http://schemas.microsoft.com/office/2007/relationships/diagramDrawing" Target="../diagrams/drawing46.xml"/><Relationship Id="rId12" Type="http://schemas.microsoft.com/office/2007/relationships/diagramDrawing" Target="../diagrams/drawing4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6.xml"/><Relationship Id="rId11" Type="http://schemas.openxmlformats.org/officeDocument/2006/relationships/diagramColors" Target="../diagrams/colors47.xml"/><Relationship Id="rId5" Type="http://schemas.openxmlformats.org/officeDocument/2006/relationships/diagramQuickStyle" Target="../diagrams/quickStyle46.xml"/><Relationship Id="rId10" Type="http://schemas.openxmlformats.org/officeDocument/2006/relationships/diagramQuickStyle" Target="../diagrams/quickStyle47.xml"/><Relationship Id="rId4" Type="http://schemas.openxmlformats.org/officeDocument/2006/relationships/diagramLayout" Target="../diagrams/layout46.xml"/><Relationship Id="rId9" Type="http://schemas.openxmlformats.org/officeDocument/2006/relationships/diagramLayout" Target="../diagrams/layout47.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49.xml"/><Relationship Id="rId3" Type="http://schemas.openxmlformats.org/officeDocument/2006/relationships/diagramLayout" Target="../diagrams/layout48.xml"/><Relationship Id="rId7" Type="http://schemas.openxmlformats.org/officeDocument/2006/relationships/diagramData" Target="../diagrams/data49.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11" Type="http://schemas.microsoft.com/office/2007/relationships/diagramDrawing" Target="../diagrams/drawing49.xml"/><Relationship Id="rId5" Type="http://schemas.openxmlformats.org/officeDocument/2006/relationships/diagramColors" Target="../diagrams/colors48.xml"/><Relationship Id="rId10" Type="http://schemas.openxmlformats.org/officeDocument/2006/relationships/diagramColors" Target="../diagrams/colors49.xml"/><Relationship Id="rId4" Type="http://schemas.openxmlformats.org/officeDocument/2006/relationships/diagramQuickStyle" Target="../diagrams/quickStyle48.xml"/><Relationship Id="rId9" Type="http://schemas.openxmlformats.org/officeDocument/2006/relationships/diagramQuickStyle" Target="../diagrams/quickStyle49.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51.xml"/><Relationship Id="rId3" Type="http://schemas.openxmlformats.org/officeDocument/2006/relationships/diagramData" Target="../diagrams/data50.xml"/><Relationship Id="rId7" Type="http://schemas.microsoft.com/office/2007/relationships/diagramDrawing" Target="../diagrams/drawing50.xml"/><Relationship Id="rId12" Type="http://schemas.microsoft.com/office/2007/relationships/diagramDrawing" Target="../diagrams/drawing5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0.xml"/><Relationship Id="rId11" Type="http://schemas.openxmlformats.org/officeDocument/2006/relationships/diagramColors" Target="../diagrams/colors51.xml"/><Relationship Id="rId5" Type="http://schemas.openxmlformats.org/officeDocument/2006/relationships/diagramQuickStyle" Target="../diagrams/quickStyle50.xml"/><Relationship Id="rId10" Type="http://schemas.openxmlformats.org/officeDocument/2006/relationships/diagramQuickStyle" Target="../diagrams/quickStyle51.xml"/><Relationship Id="rId4" Type="http://schemas.openxmlformats.org/officeDocument/2006/relationships/diagramLayout" Target="../diagrams/layout50.xml"/><Relationship Id="rId9" Type="http://schemas.openxmlformats.org/officeDocument/2006/relationships/diagramLayout" Target="../diagrams/layout51.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53.xml"/><Relationship Id="rId3" Type="http://schemas.openxmlformats.org/officeDocument/2006/relationships/diagramData" Target="../diagrams/data52.xml"/><Relationship Id="rId7" Type="http://schemas.microsoft.com/office/2007/relationships/diagramDrawing" Target="../diagrams/drawing52.xml"/><Relationship Id="rId12" Type="http://schemas.microsoft.com/office/2007/relationships/diagramDrawing" Target="../diagrams/drawing5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2.xml"/><Relationship Id="rId11" Type="http://schemas.openxmlformats.org/officeDocument/2006/relationships/diagramColors" Target="../diagrams/colors53.xml"/><Relationship Id="rId5" Type="http://schemas.openxmlformats.org/officeDocument/2006/relationships/diagramQuickStyle" Target="../diagrams/quickStyle52.xml"/><Relationship Id="rId10" Type="http://schemas.openxmlformats.org/officeDocument/2006/relationships/diagramQuickStyle" Target="../diagrams/quickStyle53.xml"/><Relationship Id="rId4" Type="http://schemas.openxmlformats.org/officeDocument/2006/relationships/diagramLayout" Target="../diagrams/layout52.xml"/><Relationship Id="rId9" Type="http://schemas.openxmlformats.org/officeDocument/2006/relationships/diagramLayout" Target="../diagrams/layout53.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55.xml"/><Relationship Id="rId3" Type="http://schemas.openxmlformats.org/officeDocument/2006/relationships/diagramData" Target="../diagrams/data54.xml"/><Relationship Id="rId7" Type="http://schemas.microsoft.com/office/2007/relationships/diagramDrawing" Target="../diagrams/drawing54.xml"/><Relationship Id="rId12" Type="http://schemas.microsoft.com/office/2007/relationships/diagramDrawing" Target="../diagrams/drawing5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4.xml"/><Relationship Id="rId11" Type="http://schemas.openxmlformats.org/officeDocument/2006/relationships/diagramColors" Target="../diagrams/colors55.xml"/><Relationship Id="rId5" Type="http://schemas.openxmlformats.org/officeDocument/2006/relationships/diagramQuickStyle" Target="../diagrams/quickStyle54.xml"/><Relationship Id="rId10" Type="http://schemas.openxmlformats.org/officeDocument/2006/relationships/diagramQuickStyle" Target="../diagrams/quickStyle55.xml"/><Relationship Id="rId4" Type="http://schemas.openxmlformats.org/officeDocument/2006/relationships/diagramLayout" Target="../diagrams/layout54.xml"/><Relationship Id="rId9" Type="http://schemas.openxmlformats.org/officeDocument/2006/relationships/diagramLayout" Target="../diagrams/layout55.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57.xml"/><Relationship Id="rId3" Type="http://schemas.openxmlformats.org/officeDocument/2006/relationships/diagramData" Target="../diagrams/data56.xml"/><Relationship Id="rId7" Type="http://schemas.microsoft.com/office/2007/relationships/diagramDrawing" Target="../diagrams/drawing56.xml"/><Relationship Id="rId12" Type="http://schemas.microsoft.com/office/2007/relationships/diagramDrawing" Target="../diagrams/drawing5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6.xml"/><Relationship Id="rId11" Type="http://schemas.openxmlformats.org/officeDocument/2006/relationships/diagramColors" Target="../diagrams/colors57.xml"/><Relationship Id="rId5" Type="http://schemas.openxmlformats.org/officeDocument/2006/relationships/diagramQuickStyle" Target="../diagrams/quickStyle56.xml"/><Relationship Id="rId10" Type="http://schemas.openxmlformats.org/officeDocument/2006/relationships/diagramQuickStyle" Target="../diagrams/quickStyle57.xml"/><Relationship Id="rId4" Type="http://schemas.openxmlformats.org/officeDocument/2006/relationships/diagramLayout" Target="../diagrams/layout56.xml"/><Relationship Id="rId9" Type="http://schemas.openxmlformats.org/officeDocument/2006/relationships/diagramLayout" Target="../diagrams/layout57.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59.xml"/><Relationship Id="rId3" Type="http://schemas.openxmlformats.org/officeDocument/2006/relationships/diagramData" Target="../diagrams/data58.xml"/><Relationship Id="rId7" Type="http://schemas.microsoft.com/office/2007/relationships/diagramDrawing" Target="../diagrams/drawing58.xml"/><Relationship Id="rId12" Type="http://schemas.microsoft.com/office/2007/relationships/diagramDrawing" Target="../diagrams/drawing5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8.xml"/><Relationship Id="rId11" Type="http://schemas.openxmlformats.org/officeDocument/2006/relationships/diagramColors" Target="../diagrams/colors59.xml"/><Relationship Id="rId5" Type="http://schemas.openxmlformats.org/officeDocument/2006/relationships/diagramQuickStyle" Target="../diagrams/quickStyle58.xml"/><Relationship Id="rId10" Type="http://schemas.openxmlformats.org/officeDocument/2006/relationships/diagramQuickStyle" Target="../diagrams/quickStyle59.xml"/><Relationship Id="rId4" Type="http://schemas.openxmlformats.org/officeDocument/2006/relationships/diagramLayout" Target="../diagrams/layout58.xml"/><Relationship Id="rId9" Type="http://schemas.openxmlformats.org/officeDocument/2006/relationships/diagramLayout" Target="../diagrams/layout59.xml"/></Relationships>
</file>

<file path=ppt/slides/_rels/slide29.xml.rels><?xml version="1.0" encoding="UTF-8" standalone="yes"?>
<Relationships xmlns="http://schemas.openxmlformats.org/package/2006/relationships"><Relationship Id="rId8" Type="http://schemas.microsoft.com/office/2007/relationships/diagramDrawing" Target="../diagrams/drawing60.xml"/><Relationship Id="rId3" Type="http://schemas.openxmlformats.org/officeDocument/2006/relationships/notesSlide" Target="../notesSlides/notesSlide25.xml"/><Relationship Id="rId7" Type="http://schemas.openxmlformats.org/officeDocument/2006/relationships/diagramColors" Target="../diagrams/colors6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QuickStyle" Target="../diagrams/quickStyle60.xml"/><Relationship Id="rId11" Type="http://schemas.openxmlformats.org/officeDocument/2006/relationships/image" Target="../media/image6.wmf"/><Relationship Id="rId5" Type="http://schemas.openxmlformats.org/officeDocument/2006/relationships/diagramLayout" Target="../diagrams/layout60.xml"/><Relationship Id="rId10" Type="http://schemas.openxmlformats.org/officeDocument/2006/relationships/package" Target="../embeddings/Microsoft_Word_Document1.docx"/><Relationship Id="rId4" Type="http://schemas.openxmlformats.org/officeDocument/2006/relationships/diagramData" Target="../diagrams/data60.xml"/><Relationship Id="rId9"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62.xml"/><Relationship Id="rId3" Type="http://schemas.openxmlformats.org/officeDocument/2006/relationships/diagramData" Target="../diagrams/data61.xml"/><Relationship Id="rId7" Type="http://schemas.microsoft.com/office/2007/relationships/diagramDrawing" Target="../diagrams/drawing61.xml"/><Relationship Id="rId12" Type="http://schemas.microsoft.com/office/2007/relationships/diagramDrawing" Target="../diagrams/drawing6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1.xml"/><Relationship Id="rId11" Type="http://schemas.openxmlformats.org/officeDocument/2006/relationships/diagramColors" Target="../diagrams/colors62.xml"/><Relationship Id="rId5" Type="http://schemas.openxmlformats.org/officeDocument/2006/relationships/diagramQuickStyle" Target="../diagrams/quickStyle61.xml"/><Relationship Id="rId10" Type="http://schemas.openxmlformats.org/officeDocument/2006/relationships/diagramQuickStyle" Target="../diagrams/quickStyle62.xml"/><Relationship Id="rId4" Type="http://schemas.openxmlformats.org/officeDocument/2006/relationships/diagramLayout" Target="../diagrams/layout61.xml"/><Relationship Id="rId9" Type="http://schemas.openxmlformats.org/officeDocument/2006/relationships/diagramLayout" Target="../diagrams/layout62.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64.xml"/><Relationship Id="rId3" Type="http://schemas.openxmlformats.org/officeDocument/2006/relationships/diagramData" Target="../diagrams/data63.xml"/><Relationship Id="rId7" Type="http://schemas.microsoft.com/office/2007/relationships/diagramDrawing" Target="../diagrams/drawing63.xml"/><Relationship Id="rId12" Type="http://schemas.microsoft.com/office/2007/relationships/diagramDrawing" Target="../diagrams/drawing6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63.xml"/><Relationship Id="rId11" Type="http://schemas.openxmlformats.org/officeDocument/2006/relationships/diagramColors" Target="../diagrams/colors64.xml"/><Relationship Id="rId5" Type="http://schemas.openxmlformats.org/officeDocument/2006/relationships/diagramQuickStyle" Target="../diagrams/quickStyle63.xml"/><Relationship Id="rId10" Type="http://schemas.openxmlformats.org/officeDocument/2006/relationships/diagramQuickStyle" Target="../diagrams/quickStyle64.xml"/><Relationship Id="rId4" Type="http://schemas.openxmlformats.org/officeDocument/2006/relationships/diagramLayout" Target="../diagrams/layout63.xml"/><Relationship Id="rId9" Type="http://schemas.openxmlformats.org/officeDocument/2006/relationships/diagramLayout" Target="../diagrams/layout6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33.xml.rels><?xml version="1.0" encoding="UTF-8" standalone="yes"?>
<Relationships xmlns="http://schemas.openxmlformats.org/package/2006/relationships"><Relationship Id="rId8" Type="http://schemas.microsoft.com/office/2007/relationships/diagramDrawing" Target="../diagrams/drawing66.xml"/><Relationship Id="rId3" Type="http://schemas.openxmlformats.org/officeDocument/2006/relationships/notesSlide" Target="../notesSlides/notesSlide29.xml"/><Relationship Id="rId7" Type="http://schemas.openxmlformats.org/officeDocument/2006/relationships/diagramColors" Target="../diagrams/colors6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QuickStyle" Target="../diagrams/quickStyle66.xml"/><Relationship Id="rId11" Type="http://schemas.openxmlformats.org/officeDocument/2006/relationships/image" Target="../media/image7.wmf"/><Relationship Id="rId5" Type="http://schemas.openxmlformats.org/officeDocument/2006/relationships/diagramLayout" Target="../diagrams/layout66.xml"/><Relationship Id="rId10" Type="http://schemas.openxmlformats.org/officeDocument/2006/relationships/package" Target="../embeddings/Microsoft_Word_Document2.docx"/><Relationship Id="rId4" Type="http://schemas.openxmlformats.org/officeDocument/2006/relationships/diagramData" Target="../diagrams/data66.xml"/><Relationship Id="rId9"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package" Target="../embeddings/Microsoft_Word_Document3.docx"/><Relationship Id="rId3" Type="http://schemas.openxmlformats.org/officeDocument/2006/relationships/notesSlide" Target="../notesSlides/notesSlide31.xml"/><Relationship Id="rId7" Type="http://schemas.openxmlformats.org/officeDocument/2006/relationships/oleObject" Target="../embeddings/oleObject4.bin"/><Relationship Id="rId12"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8.wmf"/><Relationship Id="rId11" Type="http://schemas.openxmlformats.org/officeDocument/2006/relationships/package" Target="../embeddings/Microsoft_PowerPoint_Presentation4.pptx"/><Relationship Id="rId5" Type="http://schemas.openxmlformats.org/officeDocument/2006/relationships/oleObject" Target="../embeddings/Microsoft_Word_97_-_2003_Document1.doc"/><Relationship Id="rId10" Type="http://schemas.openxmlformats.org/officeDocument/2006/relationships/oleObject" Target="../embeddings/oleObject5.bin"/><Relationship Id="rId4" Type="http://schemas.openxmlformats.org/officeDocument/2006/relationships/oleObject" Target="../embeddings/oleObject3.bin"/><Relationship Id="rId9" Type="http://schemas.openxmlformats.org/officeDocument/2006/relationships/image" Target="../media/image9.wmf"/></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diagramData" Target="../diagrams/data10.xml"/><Relationship Id="rId3" Type="http://schemas.openxmlformats.org/officeDocument/2006/relationships/diagramData" Target="../diagrams/data7.xml"/><Relationship Id="rId21" Type="http://schemas.openxmlformats.org/officeDocument/2006/relationships/diagramColors" Target="../diagrams/colors10.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7.xml"/><Relationship Id="rId16" Type="http://schemas.openxmlformats.org/officeDocument/2006/relationships/diagramColors" Target="../diagrams/colors9.xml"/><Relationship Id="rId20" Type="http://schemas.openxmlformats.org/officeDocument/2006/relationships/diagramQuickStyle" Target="../diagrams/quickStyle10.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19" Type="http://schemas.openxmlformats.org/officeDocument/2006/relationships/diagramLayout" Target="../diagrams/layout10.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 Id="rId22" Type="http://schemas.microsoft.com/office/2007/relationships/diagramDrawing" Target="../diagrams/drawing10.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18" Type="http://schemas.openxmlformats.org/officeDocument/2006/relationships/diagramData" Target="../diagrams/data14.xml"/><Relationship Id="rId3" Type="http://schemas.openxmlformats.org/officeDocument/2006/relationships/diagramData" Target="../diagrams/data11.xml"/><Relationship Id="rId21" Type="http://schemas.openxmlformats.org/officeDocument/2006/relationships/diagramColors" Target="../diagrams/colors14.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notesSlide" Target="../notesSlides/notesSlide8.xml"/><Relationship Id="rId16" Type="http://schemas.openxmlformats.org/officeDocument/2006/relationships/diagramColors" Target="../diagrams/colors13.xml"/><Relationship Id="rId20" Type="http://schemas.openxmlformats.org/officeDocument/2006/relationships/diagramQuickStyle" Target="../diagrams/quickStyle14.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19" Type="http://schemas.openxmlformats.org/officeDocument/2006/relationships/diagramLayout" Target="../diagrams/layout14.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 Id="rId22" Type="http://schemas.microsoft.com/office/2007/relationships/diagramDrawing" Target="../diagrams/drawin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46" r="7925"/>
          <a:stretch/>
        </p:blipFill>
        <p:spPr bwMode="auto">
          <a:xfrm>
            <a:off x="-17810" y="-13692"/>
            <a:ext cx="9757469"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44065"/>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الف: بررسی مفاهیم کلمات</a:t>
            </a:r>
            <a:endParaRPr lang="en-US" dirty="0"/>
          </a:p>
        </p:txBody>
      </p:sp>
      <p:graphicFrame>
        <p:nvGraphicFramePr>
          <p:cNvPr id="6" name="Diagram 5"/>
          <p:cNvGraphicFramePr/>
          <p:nvPr>
            <p:extLst>
              <p:ext uri="{D42A27DB-BD31-4B8C-83A1-F6EECF244321}">
                <p14:modId xmlns:p14="http://schemas.microsoft.com/office/powerpoint/2010/main" val="4123557107"/>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2677918523"/>
              </p:ext>
            </p:extLst>
          </p:nvPr>
        </p:nvGraphicFramePr>
        <p:xfrm>
          <a:off x="36389" y="620688"/>
          <a:ext cx="8568952" cy="22322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ext uri="{D42A27DB-BD31-4B8C-83A1-F6EECF244321}">
                <p14:modId xmlns:p14="http://schemas.microsoft.com/office/powerpoint/2010/main" val="652988101"/>
              </p:ext>
            </p:extLst>
          </p:nvPr>
        </p:nvGraphicFramePr>
        <p:xfrm>
          <a:off x="72008" y="2564904"/>
          <a:ext cx="8533333" cy="151216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p:cNvGraphicFramePr/>
          <p:nvPr>
            <p:extLst>
              <p:ext uri="{D42A27DB-BD31-4B8C-83A1-F6EECF244321}">
                <p14:modId xmlns:p14="http://schemas.microsoft.com/office/powerpoint/2010/main" val="4106239829"/>
              </p:ext>
            </p:extLst>
          </p:nvPr>
        </p:nvGraphicFramePr>
        <p:xfrm>
          <a:off x="0" y="3861048"/>
          <a:ext cx="8568952" cy="295232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133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3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3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7" grpId="0">
        <p:bldAsOne/>
      </p:bldGraphic>
      <p:bldGraphic spid="1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الف: بررسی مفاهیم کلمات</a:t>
            </a:r>
            <a:endParaRPr lang="en-US" dirty="0"/>
          </a:p>
        </p:txBody>
      </p:sp>
      <p:graphicFrame>
        <p:nvGraphicFramePr>
          <p:cNvPr id="6" name="Diagram 5"/>
          <p:cNvGraphicFramePr/>
          <p:nvPr>
            <p:extLst>
              <p:ext uri="{D42A27DB-BD31-4B8C-83A1-F6EECF244321}">
                <p14:modId xmlns:p14="http://schemas.microsoft.com/office/powerpoint/2010/main" val="2683360715"/>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1374320453"/>
              </p:ext>
            </p:extLst>
          </p:nvPr>
        </p:nvGraphicFramePr>
        <p:xfrm>
          <a:off x="36389" y="5229200"/>
          <a:ext cx="8568952" cy="12241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p:cNvGraphicFramePr/>
          <p:nvPr>
            <p:extLst>
              <p:ext uri="{D42A27DB-BD31-4B8C-83A1-F6EECF244321}">
                <p14:modId xmlns:p14="http://schemas.microsoft.com/office/powerpoint/2010/main" val="3646333799"/>
              </p:ext>
            </p:extLst>
          </p:nvPr>
        </p:nvGraphicFramePr>
        <p:xfrm>
          <a:off x="72008" y="2564904"/>
          <a:ext cx="8533333" cy="151216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p:cNvGraphicFramePr/>
          <p:nvPr>
            <p:extLst>
              <p:ext uri="{D42A27DB-BD31-4B8C-83A1-F6EECF244321}">
                <p14:modId xmlns:p14="http://schemas.microsoft.com/office/powerpoint/2010/main" val="1210268549"/>
              </p:ext>
            </p:extLst>
          </p:nvPr>
        </p:nvGraphicFramePr>
        <p:xfrm>
          <a:off x="36389" y="3645024"/>
          <a:ext cx="8568952" cy="201622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1" name="Diagram 10"/>
          <p:cNvGraphicFramePr/>
          <p:nvPr>
            <p:extLst>
              <p:ext uri="{D42A27DB-BD31-4B8C-83A1-F6EECF244321}">
                <p14:modId xmlns:p14="http://schemas.microsoft.com/office/powerpoint/2010/main" val="3597800473"/>
              </p:ext>
            </p:extLst>
          </p:nvPr>
        </p:nvGraphicFramePr>
        <p:xfrm>
          <a:off x="180405" y="764704"/>
          <a:ext cx="8461325" cy="201622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110821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3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3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3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0" grpId="0">
        <p:bldAsOne/>
      </p:bldGraphic>
      <p:bldGraphic spid="11"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الف: بررسی مفاهیم کلمات</a:t>
            </a:r>
            <a:endParaRPr lang="en-US" dirty="0"/>
          </a:p>
        </p:txBody>
      </p:sp>
      <p:graphicFrame>
        <p:nvGraphicFramePr>
          <p:cNvPr id="6" name="Diagram 5"/>
          <p:cNvGraphicFramePr/>
          <p:nvPr>
            <p:extLst>
              <p:ext uri="{D42A27DB-BD31-4B8C-83A1-F6EECF244321}">
                <p14:modId xmlns:p14="http://schemas.microsoft.com/office/powerpoint/2010/main" val="3028156874"/>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1428620223"/>
              </p:ext>
            </p:extLst>
          </p:nvPr>
        </p:nvGraphicFramePr>
        <p:xfrm>
          <a:off x="2583" y="347734"/>
          <a:ext cx="8568952" cy="54575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ext uri="{D42A27DB-BD31-4B8C-83A1-F6EECF244321}">
                <p14:modId xmlns:p14="http://schemas.microsoft.com/office/powerpoint/2010/main" val="3809738874"/>
              </p:ext>
            </p:extLst>
          </p:nvPr>
        </p:nvGraphicFramePr>
        <p:xfrm>
          <a:off x="36389" y="5229200"/>
          <a:ext cx="8568952" cy="122413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92433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الف: بررسی مفاهیم کلمات</a:t>
            </a:r>
            <a:endParaRPr lang="en-US" dirty="0"/>
          </a:p>
        </p:txBody>
      </p:sp>
      <p:graphicFrame>
        <p:nvGraphicFramePr>
          <p:cNvPr id="6" name="Diagram 5"/>
          <p:cNvGraphicFramePr/>
          <p:nvPr>
            <p:extLst>
              <p:ext uri="{D42A27DB-BD31-4B8C-83A1-F6EECF244321}">
                <p14:modId xmlns:p14="http://schemas.microsoft.com/office/powerpoint/2010/main" val="1920003121"/>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623434504"/>
              </p:ext>
            </p:extLst>
          </p:nvPr>
        </p:nvGraphicFramePr>
        <p:xfrm>
          <a:off x="17869" y="692696"/>
          <a:ext cx="8568952" cy="25202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ext uri="{D42A27DB-BD31-4B8C-83A1-F6EECF244321}">
                <p14:modId xmlns:p14="http://schemas.microsoft.com/office/powerpoint/2010/main" val="3683820823"/>
              </p:ext>
            </p:extLst>
          </p:nvPr>
        </p:nvGraphicFramePr>
        <p:xfrm>
          <a:off x="36389" y="3140968"/>
          <a:ext cx="8568952" cy="338437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5320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3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3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الف: بررسی مفاهیم کلمات</a:t>
            </a:r>
            <a:endParaRPr lang="en-US" dirty="0"/>
          </a:p>
        </p:txBody>
      </p:sp>
      <p:graphicFrame>
        <p:nvGraphicFramePr>
          <p:cNvPr id="6" name="Diagram 5"/>
          <p:cNvGraphicFramePr/>
          <p:nvPr>
            <p:extLst>
              <p:ext uri="{D42A27DB-BD31-4B8C-83A1-F6EECF244321}">
                <p14:modId xmlns:p14="http://schemas.microsoft.com/office/powerpoint/2010/main" val="1829542420"/>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3789230341"/>
              </p:ext>
            </p:extLst>
          </p:nvPr>
        </p:nvGraphicFramePr>
        <p:xfrm>
          <a:off x="35850" y="1916832"/>
          <a:ext cx="8568952" cy="23042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ext uri="{D42A27DB-BD31-4B8C-83A1-F6EECF244321}">
                <p14:modId xmlns:p14="http://schemas.microsoft.com/office/powerpoint/2010/main" val="1606191658"/>
              </p:ext>
            </p:extLst>
          </p:nvPr>
        </p:nvGraphicFramePr>
        <p:xfrm>
          <a:off x="0" y="620688"/>
          <a:ext cx="8533333" cy="1800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p:cNvGraphicFramePr/>
          <p:nvPr>
            <p:extLst>
              <p:ext uri="{D42A27DB-BD31-4B8C-83A1-F6EECF244321}">
                <p14:modId xmlns:p14="http://schemas.microsoft.com/office/powerpoint/2010/main" val="1817968742"/>
              </p:ext>
            </p:extLst>
          </p:nvPr>
        </p:nvGraphicFramePr>
        <p:xfrm>
          <a:off x="0" y="3861048"/>
          <a:ext cx="8568952" cy="259228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76599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3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7" grpId="0">
        <p:bldAsOne/>
      </p:bldGraphic>
      <p:bldGraphic spid="10"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415069730"/>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4194875582"/>
              </p:ext>
            </p:extLst>
          </p:nvPr>
        </p:nvGraphicFramePr>
        <p:xfrm>
          <a:off x="396430" y="764705"/>
          <a:ext cx="7992887" cy="5760643"/>
        </p:xfrm>
        <a:graphic>
          <a:graphicData uri="http://schemas.openxmlformats.org/drawingml/2006/table">
            <a:tbl>
              <a:tblPr firstRow="1" bandRow="1">
                <a:tableStyleId>{5C22544A-7EE6-4342-B048-85BDC9FD1C3A}</a:tableStyleId>
              </a:tblPr>
              <a:tblGrid>
                <a:gridCol w="2520279"/>
                <a:gridCol w="4608512"/>
                <a:gridCol w="864096"/>
              </a:tblGrid>
              <a:tr h="353923">
                <a:tc>
                  <a:txBody>
                    <a:bodyPr/>
                    <a:lstStyle/>
                    <a:p>
                      <a:pPr marL="0" marR="0" algn="ctr" rtl="1">
                        <a:lnSpc>
                          <a:spcPct val="115000"/>
                        </a:lnSpc>
                        <a:spcBef>
                          <a:spcPts val="0"/>
                        </a:spcBef>
                        <a:spcAft>
                          <a:spcPts val="0"/>
                        </a:spcAft>
                      </a:pPr>
                      <a:r>
                        <a:rPr lang="fa-IR" sz="1800" dirty="0" smtClean="0">
                          <a:effectLst/>
                          <a:latin typeface="+mn-lt"/>
                          <a:ea typeface="Calibri"/>
                          <a:cs typeface="B Nazanin" panose="00000400000000000000" pitchFamily="2" charset="-78"/>
                        </a:rPr>
                        <a:t>نمونه</a:t>
                      </a:r>
                      <a:r>
                        <a:rPr lang="en-US" sz="1800" dirty="0" smtClean="0">
                          <a:effectLst/>
                          <a:latin typeface="+mn-lt"/>
                          <a:ea typeface="Calibri"/>
                          <a:cs typeface="B Nazanin" panose="00000400000000000000" pitchFamily="2" charset="-78"/>
                        </a:rPr>
                        <a:t> </a:t>
                      </a:r>
                      <a:r>
                        <a:rPr lang="fa-IR" sz="1800" dirty="0" smtClean="0">
                          <a:effectLst/>
                          <a:latin typeface="+mn-lt"/>
                          <a:ea typeface="Calibri"/>
                          <a:cs typeface="B Nazanin" panose="00000400000000000000" pitchFamily="2" charset="-78"/>
                        </a:rPr>
                        <a:t>هاي ديگر</a:t>
                      </a:r>
                      <a:endParaRPr lang="en-US" sz="1800" dirty="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indent="0" algn="ctr" defTabSz="1061070" rtl="1" eaLnBrk="1" fontAlgn="auto" latinLnBrk="0" hangingPunct="1">
                        <a:lnSpc>
                          <a:spcPct val="115000"/>
                        </a:lnSpc>
                        <a:spcBef>
                          <a:spcPts val="0"/>
                        </a:spcBef>
                        <a:spcAft>
                          <a:spcPts val="0"/>
                        </a:spcAft>
                        <a:buClrTx/>
                        <a:buSzTx/>
                        <a:buFontTx/>
                        <a:buNone/>
                        <a:tabLst/>
                        <a:defRPr/>
                      </a:pPr>
                      <a:r>
                        <a:rPr lang="fa-IR" sz="1800" dirty="0" smtClean="0">
                          <a:effectLst/>
                          <a:cs typeface="B Nazanin" panose="00000400000000000000" pitchFamily="2" charset="-78"/>
                        </a:rPr>
                        <a:t>نمونه ای در خارج</a:t>
                      </a:r>
                      <a:endParaRPr lang="en-US" sz="1800" dirty="0" smtClean="0">
                        <a:effectLst/>
                        <a:latin typeface="+mn-lt"/>
                        <a:ea typeface="Calibri"/>
                        <a:cs typeface="B Nazanin" panose="00000400000000000000"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ctr" rtl="1">
                        <a:lnSpc>
                          <a:spcPct val="115000"/>
                        </a:lnSpc>
                        <a:spcBef>
                          <a:spcPts val="0"/>
                        </a:spcBef>
                        <a:spcAft>
                          <a:spcPts val="0"/>
                        </a:spcAft>
                      </a:pPr>
                      <a:r>
                        <a:rPr lang="fa-IR" sz="1800" b="1" dirty="0">
                          <a:solidFill>
                            <a:schemeClr val="bg1"/>
                          </a:solidFill>
                          <a:effectLst/>
                          <a:cs typeface="B Nazanin" panose="00000400000000000000" pitchFamily="2" charset="-78"/>
                        </a:rPr>
                        <a:t>واژه</a:t>
                      </a:r>
                      <a:endParaRPr lang="en-US" sz="1800" b="1" dirty="0">
                        <a:solidFill>
                          <a:schemeClr val="bg1"/>
                        </a:solidFill>
                        <a:effectLst/>
                        <a:latin typeface="Calibri"/>
                        <a:ea typeface="Calibri"/>
                        <a:cs typeface="B Nazanin" panose="00000400000000000000" pitchFamily="2" charset="-78"/>
                      </a:endParaRPr>
                    </a:p>
                  </a:txBody>
                  <a:tcPr marL="68580" marR="68580" marT="0" marB="0" anchor="ctr"/>
                </a:tc>
              </a:tr>
              <a:tr h="353923">
                <a:tc>
                  <a:txBody>
                    <a:bodyPr/>
                    <a:lstStyle/>
                    <a:p>
                      <a:pPr marL="0" marR="0" algn="just" rtl="1">
                        <a:lnSpc>
                          <a:spcPct val="115000"/>
                        </a:lnSpc>
                        <a:spcBef>
                          <a:spcPts val="0"/>
                        </a:spcBef>
                        <a:spcAft>
                          <a:spcPts val="0"/>
                        </a:spcAft>
                      </a:pPr>
                      <a:endParaRPr lang="en-US" sz="1800" dirty="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rtl="1">
                        <a:lnSpc>
                          <a:spcPct val="115000"/>
                        </a:lnSpc>
                        <a:spcBef>
                          <a:spcPts val="0"/>
                        </a:spcBef>
                        <a:spcAft>
                          <a:spcPts val="0"/>
                        </a:spcAft>
                      </a:pPr>
                      <a:r>
                        <a:rPr lang="fa-IR" sz="1800">
                          <a:solidFill>
                            <a:srgbClr val="000000"/>
                          </a:solidFill>
                          <a:effectLst/>
                          <a:latin typeface="MMA_Mitra"/>
                          <a:ea typeface="Calibri"/>
                          <a:cs typeface="B Nazanin" pitchFamily="2" charset="-78"/>
                        </a:rPr>
                        <a:t>تنگدلي و گرفتگي که فردي در چهره خود نشان مي</a:t>
                      </a:r>
                      <a:r>
                        <a:rPr lang="fa-IR" sz="1800">
                          <a:effectLst/>
                          <a:latin typeface="Calibri"/>
                          <a:ea typeface="Calibri"/>
                          <a:cs typeface="B Nazanin" pitchFamily="2" charset="-78"/>
                        </a:rPr>
                        <a:t>​</a:t>
                      </a:r>
                      <a:r>
                        <a:rPr lang="fa-IR" sz="1800">
                          <a:solidFill>
                            <a:srgbClr val="000000"/>
                          </a:solidFill>
                          <a:effectLst/>
                          <a:latin typeface="MMA_Mitra"/>
                          <a:ea typeface="Calibri"/>
                          <a:cs typeface="B Nazanin" pitchFamily="2" charset="-78"/>
                        </a:rPr>
                        <a:t>دهد.</a:t>
                      </a:r>
                      <a:endParaRPr lang="en-US" sz="1800">
                        <a:effectLst/>
                        <a:latin typeface="Calibri"/>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en-US" sz="1800" b="1" dirty="0">
                          <a:solidFill>
                            <a:schemeClr val="bg1"/>
                          </a:solidFill>
                          <a:effectLst/>
                          <a:latin typeface="B Lotus"/>
                          <a:ea typeface="Calibri"/>
                          <a:cs typeface="B Nazanin" pitchFamily="2" charset="-78"/>
                        </a:rPr>
                        <a:t> </a:t>
                      </a:r>
                      <a:r>
                        <a:rPr lang="fa-IR" sz="1800" b="1" dirty="0">
                          <a:solidFill>
                            <a:schemeClr val="bg1"/>
                          </a:solidFill>
                          <a:effectLst/>
                          <a:latin typeface="MMA_Mitra"/>
                          <a:ea typeface="Calibri"/>
                          <a:cs typeface="B Nazanin" pitchFamily="2" charset="-78"/>
                        </a:rPr>
                        <a:t>عبس</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353923">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rtl="1">
                        <a:lnSpc>
                          <a:spcPct val="115000"/>
                        </a:lnSpc>
                        <a:spcBef>
                          <a:spcPts val="0"/>
                        </a:spcBef>
                        <a:spcAft>
                          <a:spcPts val="0"/>
                        </a:spcAft>
                      </a:pPr>
                      <a:r>
                        <a:rPr lang="fa-IR" sz="1800">
                          <a:solidFill>
                            <a:srgbClr val="000000"/>
                          </a:solidFill>
                          <a:effectLst/>
                          <a:latin typeface="MMA_Mitra"/>
                          <a:ea typeface="Calibri"/>
                          <a:cs typeface="B Nazanin" pitchFamily="2" charset="-78"/>
                        </a:rPr>
                        <a:t>پشت کردن.</a:t>
                      </a:r>
                      <a:endParaRPr lang="en-US" sz="1800">
                        <a:effectLst/>
                        <a:latin typeface="Calibri"/>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تولي</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353923">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rtl="1">
                        <a:lnSpc>
                          <a:spcPct val="115000"/>
                        </a:lnSpc>
                        <a:spcBef>
                          <a:spcPts val="0"/>
                        </a:spcBef>
                        <a:spcAft>
                          <a:spcPts val="0"/>
                        </a:spcAft>
                      </a:pPr>
                      <a:r>
                        <a:rPr lang="fa-IR" sz="1800">
                          <a:solidFill>
                            <a:srgbClr val="000000"/>
                          </a:solidFill>
                          <a:effectLst/>
                          <a:latin typeface="MMA_Mitra"/>
                          <a:ea typeface="Calibri"/>
                          <a:cs typeface="B Nazanin" pitchFamily="2" charset="-78"/>
                        </a:rPr>
                        <a:t>نابينا.</a:t>
                      </a:r>
                      <a:endParaRPr lang="en-US" sz="1800">
                        <a:effectLst/>
                        <a:latin typeface="Calibri"/>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عمي</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353923">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rtl="1">
                        <a:lnSpc>
                          <a:spcPct val="115000"/>
                        </a:lnSpc>
                        <a:spcBef>
                          <a:spcPts val="0"/>
                        </a:spcBef>
                        <a:spcAft>
                          <a:spcPts val="0"/>
                        </a:spcAft>
                      </a:pPr>
                      <a:r>
                        <a:rPr lang="fa-IR" sz="1800" dirty="0">
                          <a:solidFill>
                            <a:srgbClr val="000000"/>
                          </a:solidFill>
                          <a:effectLst/>
                          <a:latin typeface="MMA_Mitra"/>
                          <a:ea typeface="Calibri"/>
                          <a:cs typeface="B Nazanin" pitchFamily="2" charset="-78"/>
                        </a:rPr>
                        <a:t>رشد کردن.</a:t>
                      </a:r>
                      <a:endParaRPr lang="en-US" sz="1800" dirty="0">
                        <a:effectLst/>
                        <a:latin typeface="Calibri"/>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Calibri"/>
                          <a:ea typeface="Calibri"/>
                          <a:cs typeface="B Nazanin" pitchFamily="2" charset="-78"/>
                        </a:rPr>
                        <a:t>زکو</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453605">
                <a:tc>
                  <a:txBody>
                    <a:bodyPr/>
                    <a:lstStyle/>
                    <a:p>
                      <a:pPr marL="0" marR="0" algn="just" rtl="1">
                        <a:lnSpc>
                          <a:spcPct val="115000"/>
                        </a:lnSpc>
                        <a:spcBef>
                          <a:spcPts val="0"/>
                        </a:spcBef>
                        <a:spcAft>
                          <a:spcPts val="0"/>
                        </a:spcAft>
                      </a:pPr>
                      <a:endParaRPr lang="en-US" sz="1800" dirty="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rtl="1">
                        <a:lnSpc>
                          <a:spcPct val="115000"/>
                        </a:lnSpc>
                        <a:spcBef>
                          <a:spcPts val="0"/>
                        </a:spcBef>
                        <a:spcAft>
                          <a:spcPts val="0"/>
                        </a:spcAft>
                      </a:pPr>
                      <a:r>
                        <a:rPr lang="fa-IR" sz="1800" dirty="0">
                          <a:solidFill>
                            <a:srgbClr val="000000"/>
                          </a:solidFill>
                          <a:effectLst/>
                          <a:latin typeface="MMA_Mitra"/>
                          <a:ea typeface="Calibri"/>
                          <a:cs typeface="B Nazanin" pitchFamily="2" charset="-78"/>
                        </a:rPr>
                        <a:t>يادآوري.</a:t>
                      </a:r>
                      <a:endParaRPr lang="en-US" sz="1800" dirty="0">
                        <a:effectLst/>
                        <a:latin typeface="Calibri"/>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ذکر</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353923">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rtl="1">
                        <a:lnSpc>
                          <a:spcPct val="115000"/>
                        </a:lnSpc>
                        <a:spcBef>
                          <a:spcPts val="0"/>
                        </a:spcBef>
                        <a:spcAft>
                          <a:spcPts val="0"/>
                        </a:spcAft>
                      </a:pPr>
                      <a:r>
                        <a:rPr lang="fa-IR" sz="1800" dirty="0">
                          <a:solidFill>
                            <a:srgbClr val="000000"/>
                          </a:solidFill>
                          <a:effectLst/>
                          <a:latin typeface="MMA_Mitra"/>
                          <a:ea typeface="Calibri"/>
                          <a:cs typeface="B Nazanin" pitchFamily="2" charset="-78"/>
                        </a:rPr>
                        <a:t>سر خود را به سوي کسي بلند کردن. </a:t>
                      </a:r>
                      <a:endParaRPr lang="en-US" sz="1800" dirty="0">
                        <a:effectLst/>
                        <a:latin typeface="Calibri"/>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صدي</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848331">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rtl="1">
                        <a:lnSpc>
                          <a:spcPct val="115000"/>
                        </a:lnSpc>
                        <a:spcBef>
                          <a:spcPts val="0"/>
                        </a:spcBef>
                        <a:spcAft>
                          <a:spcPts val="0"/>
                        </a:spcAft>
                      </a:pPr>
                      <a:r>
                        <a:rPr lang="fa-IR" sz="1800" dirty="0">
                          <a:solidFill>
                            <a:srgbClr val="000000"/>
                          </a:solidFill>
                          <a:effectLst/>
                          <a:latin typeface="MMA_Mitra"/>
                          <a:ea typeface="Calibri"/>
                          <a:cs typeface="B Nazanin" pitchFamily="2" charset="-78"/>
                        </a:rPr>
                        <a:t>مشغول شدن توأم با غفلت‏. لهو چيزي است که انسان را از آنچه مهمّ است و به دردش مي</a:t>
                      </a:r>
                      <a:r>
                        <a:rPr lang="fa-IR" sz="1800" dirty="0">
                          <a:effectLst/>
                          <a:latin typeface="Calibri"/>
                          <a:ea typeface="Calibri"/>
                          <a:cs typeface="B Nazanin" pitchFamily="2" charset="-78"/>
                        </a:rPr>
                        <a:t>​</a:t>
                      </a:r>
                      <a:r>
                        <a:rPr lang="fa-IR" sz="1800" dirty="0">
                          <a:solidFill>
                            <a:srgbClr val="000000"/>
                          </a:solidFill>
                          <a:effectLst/>
                          <a:latin typeface="MMA_Mitra"/>
                          <a:ea typeface="Calibri"/>
                          <a:cs typeface="B Nazanin" pitchFamily="2" charset="-78"/>
                        </a:rPr>
                        <a:t>خورد مشغول کند.</a:t>
                      </a:r>
                      <a:endParaRPr lang="en-US" sz="1800" dirty="0">
                        <a:effectLst/>
                        <a:latin typeface="Calibri"/>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Calibri"/>
                          <a:ea typeface="Calibri"/>
                          <a:cs typeface="B Nazanin" pitchFamily="2" charset="-78"/>
                        </a:rPr>
                        <a:t>لهو</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353923">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rtl="1">
                        <a:lnSpc>
                          <a:spcPct val="115000"/>
                        </a:lnSpc>
                        <a:spcBef>
                          <a:spcPts val="0"/>
                        </a:spcBef>
                        <a:spcAft>
                          <a:spcPts val="0"/>
                        </a:spcAft>
                      </a:pPr>
                      <a:r>
                        <a:rPr lang="fa-IR" sz="1800">
                          <a:solidFill>
                            <a:srgbClr val="000000"/>
                          </a:solidFill>
                          <a:effectLst/>
                          <a:latin typeface="MMA_Mitra"/>
                          <a:ea typeface="Calibri"/>
                          <a:cs typeface="B Nazanin" pitchFamily="2" charset="-78"/>
                        </a:rPr>
                        <a:t>تند راه رفتن كه از دويدن آرام‏تر است‏.</a:t>
                      </a:r>
                      <a:endParaRPr lang="en-US" sz="1800">
                        <a:effectLst/>
                        <a:latin typeface="Calibri"/>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سعي</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353923">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rtl="1">
                        <a:lnSpc>
                          <a:spcPct val="115000"/>
                        </a:lnSpc>
                        <a:spcBef>
                          <a:spcPts val="0"/>
                        </a:spcBef>
                        <a:spcAft>
                          <a:spcPts val="0"/>
                        </a:spcAft>
                      </a:pPr>
                      <a:r>
                        <a:rPr lang="fa-IR" sz="1800" dirty="0">
                          <a:solidFill>
                            <a:srgbClr val="000000"/>
                          </a:solidFill>
                          <a:effectLst/>
                          <a:latin typeface="MMA_Mitra"/>
                          <a:ea typeface="Calibri"/>
                          <a:cs typeface="B Nazanin" pitchFamily="2" charset="-78"/>
                        </a:rPr>
                        <a:t>بيم توأم با پرهيز.</a:t>
                      </a:r>
                      <a:endParaRPr lang="en-US" sz="1800" dirty="0">
                        <a:effectLst/>
                        <a:latin typeface="Calibri"/>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خشي</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353923">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rtl="1">
                        <a:lnSpc>
                          <a:spcPct val="115000"/>
                        </a:lnSpc>
                        <a:spcBef>
                          <a:spcPts val="0"/>
                        </a:spcBef>
                        <a:spcAft>
                          <a:spcPts val="0"/>
                        </a:spcAft>
                      </a:pPr>
                      <a:r>
                        <a:rPr lang="fa-IR" sz="1800" dirty="0">
                          <a:solidFill>
                            <a:srgbClr val="000000"/>
                          </a:solidFill>
                          <a:effectLst/>
                          <a:latin typeface="MMA_Mitra"/>
                          <a:ea typeface="Calibri"/>
                          <a:cs typeface="B Nazanin" pitchFamily="2" charset="-78"/>
                        </a:rPr>
                        <a:t>سخاوت.</a:t>
                      </a:r>
                      <a:endParaRPr lang="en-US" sz="1800" dirty="0">
                        <a:effectLst/>
                        <a:latin typeface="Calibri"/>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کرم</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353923">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rtl="1">
                        <a:lnSpc>
                          <a:spcPct val="115000"/>
                        </a:lnSpc>
                        <a:spcBef>
                          <a:spcPts val="0"/>
                        </a:spcBef>
                        <a:spcAft>
                          <a:spcPts val="0"/>
                        </a:spcAft>
                      </a:pPr>
                      <a:r>
                        <a:rPr lang="fa-IR" sz="1800" dirty="0">
                          <a:solidFill>
                            <a:srgbClr val="000000"/>
                          </a:solidFill>
                          <a:effectLst/>
                          <a:latin typeface="MMA_Mitra"/>
                          <a:ea typeface="Calibri"/>
                          <a:cs typeface="B Nazanin" pitchFamily="2" charset="-78"/>
                        </a:rPr>
                        <a:t>فزوني در نيکي.</a:t>
                      </a:r>
                      <a:endParaRPr lang="en-US" sz="1800" dirty="0">
                        <a:effectLst/>
                        <a:latin typeface="Calibri"/>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برّ</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565554">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defTabSz="1061070" rtl="1" eaLnBrk="1" latinLnBrk="0" hangingPunct="1">
                        <a:lnSpc>
                          <a:spcPct val="115000"/>
                        </a:lnSpc>
                        <a:spcBef>
                          <a:spcPts val="0"/>
                        </a:spcBef>
                        <a:spcAft>
                          <a:spcPts val="0"/>
                        </a:spcAft>
                      </a:pPr>
                      <a:r>
                        <a:rPr lang="fa-IR" sz="1800" kern="1200" dirty="0">
                          <a:solidFill>
                            <a:srgbClr val="000000"/>
                          </a:solidFill>
                          <a:effectLst/>
                          <a:latin typeface="MMA_Mitra"/>
                          <a:ea typeface="Calibri"/>
                          <a:cs typeface="B Nazanin" pitchFamily="2" charset="-78"/>
                        </a:rPr>
                        <a:t>نگاه کردن.</a:t>
                      </a:r>
                      <a:endParaRPr lang="en-US" sz="1800" kern="1200" dirty="0">
                        <a:solidFill>
                          <a:srgbClr val="000000"/>
                        </a:solidFill>
                        <a:effectLst/>
                        <a:latin typeface="MMA_Mitra"/>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defTabSz="1061070" rtl="1" eaLnBrk="1" latinLnBrk="0" hangingPunct="1">
                        <a:lnSpc>
                          <a:spcPct val="115000"/>
                        </a:lnSpc>
                        <a:spcBef>
                          <a:spcPts val="0"/>
                        </a:spcBef>
                        <a:spcAft>
                          <a:spcPts val="0"/>
                        </a:spcAft>
                      </a:pPr>
                      <a:r>
                        <a:rPr lang="fa-IR" sz="1800" b="1" kern="1200" dirty="0">
                          <a:solidFill>
                            <a:schemeClr val="bg1"/>
                          </a:solidFill>
                          <a:effectLst/>
                          <a:latin typeface="MMA_Mitra"/>
                          <a:ea typeface="Calibri"/>
                          <a:cs typeface="B Nazanin" pitchFamily="2" charset="-78"/>
                        </a:rPr>
                        <a:t>نظر</a:t>
                      </a:r>
                      <a:endParaRPr lang="en-US" sz="1800" b="1" kern="1200" dirty="0">
                        <a:solidFill>
                          <a:schemeClr val="bg1"/>
                        </a:solidFill>
                        <a:effectLst/>
                        <a:latin typeface="MMA_Mitra"/>
                        <a:ea typeface="Calibri"/>
                        <a:cs typeface="B Nazanin" pitchFamily="2" charset="-78"/>
                      </a:endParaRPr>
                    </a:p>
                  </a:txBody>
                  <a:tcPr marL="68580" marR="68580" marT="0" marB="0" anchor="ctr">
                    <a:solidFill>
                      <a:schemeClr val="accent1"/>
                    </a:solidFill>
                  </a:tcPr>
                </a:tc>
              </a:tr>
              <a:tr h="353923">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defTabSz="1061070" rtl="1" eaLnBrk="1" latinLnBrk="0" hangingPunct="1">
                        <a:lnSpc>
                          <a:spcPct val="115000"/>
                        </a:lnSpc>
                        <a:spcBef>
                          <a:spcPts val="0"/>
                        </a:spcBef>
                        <a:spcAft>
                          <a:spcPts val="0"/>
                        </a:spcAft>
                      </a:pPr>
                      <a:r>
                        <a:rPr lang="fa-IR" sz="1800" kern="1200" dirty="0">
                          <a:solidFill>
                            <a:srgbClr val="000000"/>
                          </a:solidFill>
                          <a:effectLst/>
                          <a:latin typeface="MMA_Mitra"/>
                          <a:ea typeface="Calibri"/>
                          <a:cs typeface="B Nazanin" pitchFamily="2" charset="-78"/>
                        </a:rPr>
                        <a:t>ريختن. </a:t>
                      </a:r>
                      <a:endParaRPr lang="en-US" sz="1800" kern="1200" dirty="0">
                        <a:solidFill>
                          <a:srgbClr val="000000"/>
                        </a:solidFill>
                        <a:effectLst/>
                        <a:latin typeface="MMA_Mitra"/>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defTabSz="1061070" rtl="1" eaLnBrk="1" latinLnBrk="0" hangingPunct="1">
                        <a:lnSpc>
                          <a:spcPct val="115000"/>
                        </a:lnSpc>
                        <a:spcBef>
                          <a:spcPts val="0"/>
                        </a:spcBef>
                        <a:spcAft>
                          <a:spcPts val="0"/>
                        </a:spcAft>
                      </a:pPr>
                      <a:r>
                        <a:rPr lang="fa-IR" sz="1800" b="1" kern="1200" dirty="0">
                          <a:solidFill>
                            <a:schemeClr val="bg1"/>
                          </a:solidFill>
                          <a:effectLst/>
                          <a:latin typeface="MMA_Mitra"/>
                          <a:ea typeface="Calibri"/>
                          <a:cs typeface="B Nazanin" pitchFamily="2" charset="-78"/>
                        </a:rPr>
                        <a:t>صبّ</a:t>
                      </a:r>
                      <a:endParaRPr lang="en-US" sz="1800" b="1" kern="1200" dirty="0">
                        <a:solidFill>
                          <a:schemeClr val="bg1"/>
                        </a:solidFill>
                        <a:effectLst/>
                        <a:latin typeface="MMA_Mitra"/>
                        <a:ea typeface="Calibri"/>
                        <a:cs typeface="B Nazanin" pitchFamily="2" charset="-78"/>
                      </a:endParaRPr>
                    </a:p>
                  </a:txBody>
                  <a:tcPr marL="68580" marR="68580" marT="0" marB="0" anchor="ctr">
                    <a:solidFill>
                      <a:schemeClr val="accent1"/>
                    </a:solidFill>
                  </a:tcPr>
                </a:tc>
              </a:tr>
            </a:tbl>
          </a:graphicData>
        </a:graphic>
      </p:graphicFrame>
      <p:sp>
        <p:nvSpPr>
          <p:cNvPr id="3" name="Title 2"/>
          <p:cNvSpPr>
            <a:spLocks noGrp="1"/>
          </p:cNvSpPr>
          <p:nvPr>
            <p:ph type="title"/>
          </p:nvPr>
        </p:nvSpPr>
        <p:spPr/>
        <p:txBody>
          <a:bodyPr/>
          <a:lstStyle/>
          <a:p>
            <a:r>
              <a:rPr lang="fa-IR" dirty="0"/>
              <a:t>ب: تصویرسازی کلمات</a:t>
            </a:r>
            <a:endParaRPr lang="en-US" dirty="0"/>
          </a:p>
        </p:txBody>
      </p:sp>
    </p:spTree>
    <p:extLst>
      <p:ext uri="{BB962C8B-B14F-4D97-AF65-F5344CB8AC3E}">
        <p14:creationId xmlns:p14="http://schemas.microsoft.com/office/powerpoint/2010/main" val="390383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002909192"/>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616226211"/>
              </p:ext>
            </p:extLst>
          </p:nvPr>
        </p:nvGraphicFramePr>
        <p:xfrm>
          <a:off x="396430" y="764704"/>
          <a:ext cx="7992887" cy="4392488"/>
        </p:xfrm>
        <a:graphic>
          <a:graphicData uri="http://schemas.openxmlformats.org/drawingml/2006/table">
            <a:tbl>
              <a:tblPr firstRow="1" bandRow="1">
                <a:tableStyleId>{5C22544A-7EE6-4342-B048-85BDC9FD1C3A}</a:tableStyleId>
              </a:tblPr>
              <a:tblGrid>
                <a:gridCol w="2520279"/>
                <a:gridCol w="4608512"/>
                <a:gridCol w="864096"/>
              </a:tblGrid>
              <a:tr h="513355">
                <a:tc>
                  <a:txBody>
                    <a:bodyPr/>
                    <a:lstStyle/>
                    <a:p>
                      <a:pPr marL="0" marR="0" algn="ctr" rtl="1">
                        <a:lnSpc>
                          <a:spcPct val="115000"/>
                        </a:lnSpc>
                        <a:spcBef>
                          <a:spcPts val="0"/>
                        </a:spcBef>
                        <a:spcAft>
                          <a:spcPts val="0"/>
                        </a:spcAft>
                      </a:pPr>
                      <a:r>
                        <a:rPr lang="fa-IR" sz="1800" dirty="0" smtClean="0">
                          <a:effectLst/>
                          <a:latin typeface="+mn-lt"/>
                          <a:ea typeface="Calibri"/>
                          <a:cs typeface="B Nazanin" panose="00000400000000000000" pitchFamily="2" charset="-78"/>
                        </a:rPr>
                        <a:t>نمونه</a:t>
                      </a:r>
                      <a:r>
                        <a:rPr lang="en-US" sz="1800" dirty="0" smtClean="0">
                          <a:effectLst/>
                          <a:latin typeface="+mn-lt"/>
                          <a:ea typeface="Calibri"/>
                          <a:cs typeface="B Nazanin" panose="00000400000000000000" pitchFamily="2" charset="-78"/>
                        </a:rPr>
                        <a:t> </a:t>
                      </a:r>
                      <a:r>
                        <a:rPr lang="fa-IR" sz="1800" dirty="0" smtClean="0">
                          <a:effectLst/>
                          <a:latin typeface="+mn-lt"/>
                          <a:ea typeface="Calibri"/>
                          <a:cs typeface="B Nazanin" panose="00000400000000000000" pitchFamily="2" charset="-78"/>
                        </a:rPr>
                        <a:t>هاي ديگر</a:t>
                      </a:r>
                      <a:endParaRPr lang="en-US" sz="1800" dirty="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indent="0" algn="ctr" defTabSz="1061070" rtl="1" eaLnBrk="1" fontAlgn="auto" latinLnBrk="0" hangingPunct="1">
                        <a:lnSpc>
                          <a:spcPct val="115000"/>
                        </a:lnSpc>
                        <a:spcBef>
                          <a:spcPts val="0"/>
                        </a:spcBef>
                        <a:spcAft>
                          <a:spcPts val="0"/>
                        </a:spcAft>
                        <a:buClrTx/>
                        <a:buSzTx/>
                        <a:buFontTx/>
                        <a:buNone/>
                        <a:tabLst/>
                        <a:defRPr/>
                      </a:pPr>
                      <a:r>
                        <a:rPr lang="fa-IR" sz="1800" dirty="0" smtClean="0">
                          <a:effectLst/>
                          <a:cs typeface="B Nazanin" panose="00000400000000000000" pitchFamily="2" charset="-78"/>
                        </a:rPr>
                        <a:t>نمونه ای در خارج</a:t>
                      </a:r>
                      <a:endParaRPr lang="en-US" sz="1800" dirty="0" smtClean="0">
                        <a:effectLst/>
                        <a:latin typeface="+mn-lt"/>
                        <a:ea typeface="Calibri"/>
                        <a:cs typeface="B Nazanin" panose="00000400000000000000"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ctr" rtl="1">
                        <a:lnSpc>
                          <a:spcPct val="115000"/>
                        </a:lnSpc>
                        <a:spcBef>
                          <a:spcPts val="0"/>
                        </a:spcBef>
                        <a:spcAft>
                          <a:spcPts val="0"/>
                        </a:spcAft>
                      </a:pPr>
                      <a:r>
                        <a:rPr lang="fa-IR" sz="1800" b="1" dirty="0">
                          <a:solidFill>
                            <a:schemeClr val="bg1"/>
                          </a:solidFill>
                          <a:effectLst/>
                          <a:cs typeface="B Nazanin" panose="00000400000000000000" pitchFamily="2" charset="-78"/>
                        </a:rPr>
                        <a:t>واژه</a:t>
                      </a:r>
                      <a:endParaRPr lang="en-US" sz="1800" b="1" dirty="0">
                        <a:solidFill>
                          <a:schemeClr val="bg1"/>
                        </a:solidFill>
                        <a:effectLst/>
                        <a:latin typeface="Calibri"/>
                        <a:ea typeface="Calibri"/>
                        <a:cs typeface="B Nazanin" panose="00000400000000000000" pitchFamily="2" charset="-78"/>
                      </a:endParaRPr>
                    </a:p>
                  </a:txBody>
                  <a:tcPr marL="68580" marR="68580" marT="0" marB="0" anchor="ctr"/>
                </a:tc>
              </a:tr>
              <a:tr h="513355">
                <a:tc>
                  <a:txBody>
                    <a:bodyPr/>
                    <a:lstStyle/>
                    <a:p>
                      <a:pPr marL="0" marR="0" algn="just" rtl="1">
                        <a:lnSpc>
                          <a:spcPct val="115000"/>
                        </a:lnSpc>
                        <a:spcBef>
                          <a:spcPts val="0"/>
                        </a:spcBef>
                        <a:spcAft>
                          <a:spcPts val="0"/>
                        </a:spcAft>
                      </a:pPr>
                      <a:endParaRPr lang="en-US" sz="1800" dirty="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defTabSz="1061070" rtl="1" eaLnBrk="1" latinLnBrk="0" hangingPunct="1">
                        <a:lnSpc>
                          <a:spcPct val="115000"/>
                        </a:lnSpc>
                        <a:spcBef>
                          <a:spcPts val="0"/>
                        </a:spcBef>
                        <a:spcAft>
                          <a:spcPts val="0"/>
                        </a:spcAft>
                      </a:pPr>
                      <a:r>
                        <a:rPr lang="fa-IR" sz="1800" kern="1200" dirty="0">
                          <a:solidFill>
                            <a:srgbClr val="000000"/>
                          </a:solidFill>
                          <a:effectLst/>
                          <a:latin typeface="MMA_Mitra"/>
                          <a:ea typeface="Calibri"/>
                          <a:cs typeface="B Nazanin" pitchFamily="2" charset="-78"/>
                        </a:rPr>
                        <a:t>پرده برداشتن و آشكار كردن‏. سفير: فرستاده و نماينده است که مطالبي را اظهار و آشکار مي​کند.</a:t>
                      </a:r>
                      <a:endParaRPr lang="en-US" sz="1800" kern="1200" dirty="0">
                        <a:solidFill>
                          <a:srgbClr val="000000"/>
                        </a:solidFill>
                        <a:effectLst/>
                        <a:latin typeface="MMA_Mitra"/>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سفر</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513355">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defTabSz="1061070" rtl="1" eaLnBrk="1" latinLnBrk="0" hangingPunct="1">
                        <a:lnSpc>
                          <a:spcPct val="115000"/>
                        </a:lnSpc>
                        <a:spcBef>
                          <a:spcPts val="0"/>
                        </a:spcBef>
                        <a:spcAft>
                          <a:spcPts val="0"/>
                        </a:spcAft>
                      </a:pPr>
                      <a:r>
                        <a:rPr lang="fa-IR" sz="1800" kern="1200" dirty="0">
                          <a:solidFill>
                            <a:srgbClr val="000000"/>
                          </a:solidFill>
                          <a:effectLst/>
                          <a:latin typeface="MMA_Mitra"/>
                          <a:ea typeface="Calibri"/>
                          <a:cs typeface="B Nazanin" pitchFamily="2" charset="-78"/>
                        </a:rPr>
                        <a:t>صورت.</a:t>
                      </a:r>
                      <a:endParaRPr lang="en-US" sz="1800" kern="1200" dirty="0">
                        <a:solidFill>
                          <a:srgbClr val="000000"/>
                        </a:solidFill>
                        <a:effectLst/>
                        <a:latin typeface="MMA_Mitra"/>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وجه</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513355">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defTabSz="1061070" rtl="1" eaLnBrk="1" latinLnBrk="0" hangingPunct="1">
                        <a:lnSpc>
                          <a:spcPct val="115000"/>
                        </a:lnSpc>
                        <a:spcBef>
                          <a:spcPts val="0"/>
                        </a:spcBef>
                        <a:spcAft>
                          <a:spcPts val="0"/>
                        </a:spcAft>
                      </a:pPr>
                      <a:r>
                        <a:rPr lang="fa-IR" sz="1800" kern="1200" dirty="0">
                          <a:solidFill>
                            <a:srgbClr val="000000"/>
                          </a:solidFill>
                          <a:effectLst/>
                          <a:latin typeface="MMA_Mitra"/>
                          <a:ea typeface="Calibri"/>
                          <a:cs typeface="B Nazanin" pitchFamily="2" charset="-78"/>
                        </a:rPr>
                        <a:t>خنديدن.</a:t>
                      </a:r>
                      <a:endParaRPr lang="en-US" sz="1800" kern="1200" dirty="0">
                        <a:solidFill>
                          <a:srgbClr val="000000"/>
                        </a:solidFill>
                        <a:effectLst/>
                        <a:latin typeface="MMA_Mitra"/>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ضحک</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513355">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defTabSz="1061070" rtl="1" eaLnBrk="1" latinLnBrk="0" hangingPunct="1">
                        <a:lnSpc>
                          <a:spcPct val="115000"/>
                        </a:lnSpc>
                        <a:spcBef>
                          <a:spcPts val="0"/>
                        </a:spcBef>
                        <a:spcAft>
                          <a:spcPts val="0"/>
                        </a:spcAft>
                      </a:pPr>
                      <a:r>
                        <a:rPr lang="fa-IR" sz="1800" kern="1200" dirty="0">
                          <a:solidFill>
                            <a:srgbClr val="000000"/>
                          </a:solidFill>
                          <a:effectLst/>
                          <a:latin typeface="MMA_Mitra"/>
                          <a:ea typeface="Calibri"/>
                          <a:cs typeface="B Nazanin" pitchFamily="2" charset="-78"/>
                        </a:rPr>
                        <a:t>غباري که از بقيه خاک به جا مي​ماند.</a:t>
                      </a:r>
                      <a:endParaRPr lang="en-US" sz="1800" kern="1200" dirty="0">
                        <a:solidFill>
                          <a:srgbClr val="000000"/>
                        </a:solidFill>
                        <a:effectLst/>
                        <a:latin typeface="MMA_Mitra"/>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غبر</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657941">
                <a:tc>
                  <a:txBody>
                    <a:bodyPr/>
                    <a:lstStyle/>
                    <a:p>
                      <a:pPr marL="0" marR="0" algn="just" rtl="1">
                        <a:lnSpc>
                          <a:spcPct val="115000"/>
                        </a:lnSpc>
                        <a:spcBef>
                          <a:spcPts val="0"/>
                        </a:spcBef>
                        <a:spcAft>
                          <a:spcPts val="0"/>
                        </a:spcAft>
                      </a:pPr>
                      <a:endParaRPr lang="en-US" sz="1800" dirty="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defTabSz="1061070" rtl="1" eaLnBrk="1" latinLnBrk="0" hangingPunct="1">
                        <a:lnSpc>
                          <a:spcPct val="115000"/>
                        </a:lnSpc>
                        <a:spcBef>
                          <a:spcPts val="0"/>
                        </a:spcBef>
                        <a:spcAft>
                          <a:spcPts val="0"/>
                        </a:spcAft>
                      </a:pPr>
                      <a:r>
                        <a:rPr lang="fa-IR" sz="1800" kern="1200" dirty="0">
                          <a:solidFill>
                            <a:srgbClr val="000000"/>
                          </a:solidFill>
                          <a:effectLst/>
                          <a:latin typeface="MMA_Mitra"/>
                          <a:ea typeface="Calibri"/>
                          <a:cs typeface="B Nazanin" pitchFamily="2" charset="-78"/>
                        </a:rPr>
                        <a:t>پوشاندن.</a:t>
                      </a:r>
                      <a:endParaRPr lang="en-US" sz="1800" kern="1200" dirty="0">
                        <a:solidFill>
                          <a:srgbClr val="000000"/>
                        </a:solidFill>
                        <a:effectLst/>
                        <a:latin typeface="MMA_Mitra"/>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رهق</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513355">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defTabSz="1061070" rtl="1" eaLnBrk="1" latinLnBrk="0" hangingPunct="1">
                        <a:lnSpc>
                          <a:spcPct val="115000"/>
                        </a:lnSpc>
                        <a:spcBef>
                          <a:spcPts val="0"/>
                        </a:spcBef>
                        <a:spcAft>
                          <a:spcPts val="0"/>
                        </a:spcAft>
                      </a:pPr>
                      <a:r>
                        <a:rPr lang="fa-IR" sz="1800" kern="1200" dirty="0">
                          <a:solidFill>
                            <a:srgbClr val="000000"/>
                          </a:solidFill>
                          <a:effectLst/>
                          <a:latin typeface="MMA_Mitra"/>
                          <a:ea typeface="Calibri"/>
                          <a:cs typeface="B Nazanin" pitchFamily="2" charset="-78"/>
                        </a:rPr>
                        <a:t>کدري و سياهي.</a:t>
                      </a:r>
                      <a:endParaRPr lang="en-US" sz="1800" kern="1200" dirty="0">
                        <a:solidFill>
                          <a:srgbClr val="000000"/>
                        </a:solidFill>
                        <a:effectLst/>
                        <a:latin typeface="MMA_Mitra"/>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قتر</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r h="536836">
                <a:tc>
                  <a:txBody>
                    <a:bodyPr/>
                    <a:lstStyle/>
                    <a:p>
                      <a:pPr marL="0" marR="0" algn="just" rtl="1">
                        <a:lnSpc>
                          <a:spcPct val="115000"/>
                        </a:lnSpc>
                        <a:spcBef>
                          <a:spcPts val="0"/>
                        </a:spcBef>
                        <a:spcAft>
                          <a:spcPts val="0"/>
                        </a:spcAft>
                      </a:pPr>
                      <a:endParaRPr lang="en-US" sz="1800">
                        <a:effectLst/>
                        <a:latin typeface="Calibri"/>
                        <a:ea typeface="Calibri"/>
                        <a:cs typeface="B Nazanin" panose="00000400000000000000" pitchFamily="2" charset="-78"/>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marL="0" marR="0" algn="just" defTabSz="1061070" rtl="1" eaLnBrk="1" latinLnBrk="0" hangingPunct="1">
                        <a:lnSpc>
                          <a:spcPct val="115000"/>
                        </a:lnSpc>
                        <a:spcBef>
                          <a:spcPts val="0"/>
                        </a:spcBef>
                        <a:spcAft>
                          <a:spcPts val="0"/>
                        </a:spcAft>
                      </a:pPr>
                      <a:r>
                        <a:rPr lang="fa-IR" sz="1800" kern="1200" dirty="0">
                          <a:solidFill>
                            <a:srgbClr val="000000"/>
                          </a:solidFill>
                          <a:effectLst/>
                          <a:latin typeface="MMA_Mitra"/>
                          <a:ea typeface="Calibri"/>
                          <a:cs typeface="B Nazanin" pitchFamily="2" charset="-78"/>
                        </a:rPr>
                        <a:t>شکاف زياد در چيزي.</a:t>
                      </a:r>
                      <a:endParaRPr lang="en-US" sz="1800" kern="1200" dirty="0">
                        <a:solidFill>
                          <a:srgbClr val="000000"/>
                        </a:solidFill>
                        <a:effectLst/>
                        <a:latin typeface="MMA_Mitra"/>
                        <a:ea typeface="Calibri"/>
                        <a:cs typeface="B Nazanin" pitchFamily="2" charset="-78"/>
                      </a:endParaRPr>
                    </a:p>
                  </a:txBody>
                  <a:tcPr marL="68580" marR="68580" marT="0" marB="0" anchor="ctr">
                    <a:lnL w="12700" cap="flat" cmpd="sng" algn="ctr">
                      <a:solidFill>
                        <a:schemeClr val="bg1"/>
                      </a:solidFill>
                      <a:prstDash val="solid"/>
                      <a:round/>
                      <a:headEnd type="none" w="med" len="med"/>
                      <a:tailEnd type="none" w="med" len="med"/>
                    </a:lnL>
                  </a:tcPr>
                </a:tc>
                <a:tc>
                  <a:txBody>
                    <a:bodyPr/>
                    <a:lstStyle/>
                    <a:p>
                      <a:pPr marL="0" marR="0" algn="r" rtl="1">
                        <a:lnSpc>
                          <a:spcPct val="115000"/>
                        </a:lnSpc>
                        <a:spcBef>
                          <a:spcPts val="0"/>
                        </a:spcBef>
                        <a:spcAft>
                          <a:spcPts val="0"/>
                        </a:spcAft>
                      </a:pPr>
                      <a:r>
                        <a:rPr lang="fa-IR" sz="1800" b="1" dirty="0">
                          <a:solidFill>
                            <a:schemeClr val="bg1"/>
                          </a:solidFill>
                          <a:effectLst/>
                          <a:latin typeface="MMA_Mitra"/>
                          <a:ea typeface="Calibri"/>
                          <a:cs typeface="B Nazanin" pitchFamily="2" charset="-78"/>
                        </a:rPr>
                        <a:t>فجر</a:t>
                      </a:r>
                      <a:endParaRPr lang="en-US" sz="1800" b="1" dirty="0">
                        <a:solidFill>
                          <a:schemeClr val="bg1"/>
                        </a:solidFill>
                        <a:effectLst/>
                        <a:latin typeface="Calibri"/>
                        <a:ea typeface="Calibri"/>
                        <a:cs typeface="B Nazanin" pitchFamily="2" charset="-78"/>
                      </a:endParaRPr>
                    </a:p>
                  </a:txBody>
                  <a:tcPr marL="68580" marR="68580" marT="0" marB="0" anchor="ctr">
                    <a:solidFill>
                      <a:schemeClr val="accent1"/>
                    </a:solidFill>
                  </a:tcPr>
                </a:tc>
              </a:tr>
            </a:tbl>
          </a:graphicData>
        </a:graphic>
      </p:graphicFrame>
      <p:sp>
        <p:nvSpPr>
          <p:cNvPr id="3" name="Title 2"/>
          <p:cNvSpPr>
            <a:spLocks noGrp="1"/>
          </p:cNvSpPr>
          <p:nvPr>
            <p:ph type="title"/>
          </p:nvPr>
        </p:nvSpPr>
        <p:spPr/>
        <p:txBody>
          <a:bodyPr/>
          <a:lstStyle/>
          <a:p>
            <a:r>
              <a:rPr lang="fa-IR" dirty="0"/>
              <a:t>ب: تصویرسازی کلمات</a:t>
            </a:r>
            <a:endParaRPr lang="en-US" dirty="0"/>
          </a:p>
        </p:txBody>
      </p:sp>
    </p:spTree>
    <p:extLst>
      <p:ext uri="{BB962C8B-B14F-4D97-AF65-F5344CB8AC3E}">
        <p14:creationId xmlns:p14="http://schemas.microsoft.com/office/powerpoint/2010/main" val="76669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415069730"/>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3"/>
          <p:cNvGraphicFramePr>
            <a:graphicFrameLocks noGrp="1"/>
          </p:cNvGraphicFramePr>
          <p:nvPr>
            <p:ph idx="1"/>
            <p:extLst>
              <p:ext uri="{D42A27DB-BD31-4B8C-83A1-F6EECF244321}">
                <p14:modId xmlns:p14="http://schemas.microsoft.com/office/powerpoint/2010/main" val="4218391391"/>
              </p:ext>
            </p:extLst>
          </p:nvPr>
        </p:nvGraphicFramePr>
        <p:xfrm>
          <a:off x="756469" y="1268760"/>
          <a:ext cx="7416824" cy="48245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itle 2"/>
          <p:cNvSpPr>
            <a:spLocks noGrp="1"/>
          </p:cNvSpPr>
          <p:nvPr>
            <p:ph type="title"/>
          </p:nvPr>
        </p:nvSpPr>
        <p:spPr/>
        <p:txBody>
          <a:bodyPr/>
          <a:lstStyle/>
          <a:p>
            <a:r>
              <a:rPr lang="fa-IR" dirty="0"/>
              <a:t>ج: ارتباط بین کلمات سوره</a:t>
            </a:r>
            <a:endParaRPr lang="en-US" dirty="0"/>
          </a:p>
        </p:txBody>
      </p:sp>
    </p:spTree>
    <p:extLst>
      <p:ext uri="{BB962C8B-B14F-4D97-AF65-F5344CB8AC3E}">
        <p14:creationId xmlns:p14="http://schemas.microsoft.com/office/powerpoint/2010/main" val="390383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graphicEl>
                                              <a:dgm id="{8220E735-714C-4CB2-BFC4-9E1BC2E4A377}"/>
                                            </p:graphicEl>
                                          </p:spTgt>
                                        </p:tgtEl>
                                        <p:attrNameLst>
                                          <p:attrName>style.visibility</p:attrName>
                                        </p:attrNameLst>
                                      </p:cBhvr>
                                      <p:to>
                                        <p:strVal val="visible"/>
                                      </p:to>
                                    </p:set>
                                    <p:animEffect transition="in" filter="wipe(right)">
                                      <p:cBhvr>
                                        <p:cTn id="7" dur="750"/>
                                        <p:tgtEl>
                                          <p:spTgt spid="4">
                                            <p:graphicEl>
                                              <a:dgm id="{8220E735-714C-4CB2-BFC4-9E1BC2E4A37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graphicEl>
                                              <a:dgm id="{E0A8E570-0D9F-4799-BB37-EE7560549467}"/>
                                            </p:graphicEl>
                                          </p:spTgt>
                                        </p:tgtEl>
                                        <p:attrNameLst>
                                          <p:attrName>style.visibility</p:attrName>
                                        </p:attrNameLst>
                                      </p:cBhvr>
                                      <p:to>
                                        <p:strVal val="visible"/>
                                      </p:to>
                                    </p:set>
                                    <p:animEffect transition="in" filter="wipe(right)">
                                      <p:cBhvr>
                                        <p:cTn id="12" dur="750"/>
                                        <p:tgtEl>
                                          <p:spTgt spid="4">
                                            <p:graphicEl>
                                              <a:dgm id="{E0A8E570-0D9F-4799-BB37-EE7560549467}"/>
                                            </p:graphicEl>
                                          </p:spTgt>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4">
                                            <p:graphicEl>
                                              <a:dgm id="{FDF444E6-BFEA-4495-BFD6-866A9FC63CD4}"/>
                                            </p:graphicEl>
                                          </p:spTgt>
                                        </p:tgtEl>
                                        <p:attrNameLst>
                                          <p:attrName>style.visibility</p:attrName>
                                        </p:attrNameLst>
                                      </p:cBhvr>
                                      <p:to>
                                        <p:strVal val="visible"/>
                                      </p:to>
                                    </p:set>
                                    <p:animEffect transition="in" filter="wipe(right)">
                                      <p:cBhvr>
                                        <p:cTn id="15" dur="750"/>
                                        <p:tgtEl>
                                          <p:spTgt spid="4">
                                            <p:graphicEl>
                                              <a:dgm id="{FDF444E6-BFEA-4495-BFD6-866A9FC63CD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4">
                                            <p:graphicEl>
                                              <a:dgm id="{4B5FCB40-619B-4842-AAEA-0F04232207E0}"/>
                                            </p:graphicEl>
                                          </p:spTgt>
                                        </p:tgtEl>
                                        <p:attrNameLst>
                                          <p:attrName>style.visibility</p:attrName>
                                        </p:attrNameLst>
                                      </p:cBhvr>
                                      <p:to>
                                        <p:strVal val="visible"/>
                                      </p:to>
                                    </p:set>
                                    <p:animEffect transition="in" filter="wipe(right)">
                                      <p:cBhvr>
                                        <p:cTn id="20" dur="750"/>
                                        <p:tgtEl>
                                          <p:spTgt spid="4">
                                            <p:graphicEl>
                                              <a:dgm id="{4B5FCB40-619B-4842-AAEA-0F04232207E0}"/>
                                            </p:graphicEl>
                                          </p:spTgt>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4">
                                            <p:graphicEl>
                                              <a:dgm id="{4995C0A1-2172-4D27-86C3-CF0E3E889097}"/>
                                            </p:graphicEl>
                                          </p:spTgt>
                                        </p:tgtEl>
                                        <p:attrNameLst>
                                          <p:attrName>style.visibility</p:attrName>
                                        </p:attrNameLst>
                                      </p:cBhvr>
                                      <p:to>
                                        <p:strVal val="visible"/>
                                      </p:to>
                                    </p:set>
                                    <p:animEffect transition="in" filter="wipe(right)">
                                      <p:cBhvr>
                                        <p:cTn id="23" dur="750"/>
                                        <p:tgtEl>
                                          <p:spTgt spid="4">
                                            <p:graphicEl>
                                              <a:dgm id="{4995C0A1-2172-4D27-86C3-CF0E3E8890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804737919"/>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normAutofit/>
          </a:bodyPr>
          <a:lstStyle/>
          <a:p>
            <a:r>
              <a:rPr lang="fa-IR" dirty="0"/>
              <a:t>ج: ارتباط بین کلمات سوره: اعراب </a:t>
            </a:r>
            <a:r>
              <a:rPr lang="fa-IR" dirty="0" smtClean="0"/>
              <a:t>سوره</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61538987"/>
              </p:ext>
            </p:extLst>
          </p:nvPr>
        </p:nvGraphicFramePr>
        <p:xfrm>
          <a:off x="180975" y="765175"/>
          <a:ext cx="8351838" cy="59041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4708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
                                            <p:graphicEl>
                                              <a:dgm id="{F5100802-5A42-49B1-988A-538DB280EDAF}"/>
                                            </p:graphicEl>
                                          </p:spTgt>
                                        </p:tgtEl>
                                        <p:attrNameLst>
                                          <p:attrName>style.visibility</p:attrName>
                                        </p:attrNameLst>
                                      </p:cBhvr>
                                      <p:to>
                                        <p:strVal val="visible"/>
                                      </p:to>
                                    </p:set>
                                    <p:animEffect transition="in" filter="wipe(left)">
                                      <p:cBhvr>
                                        <p:cTn id="7" dur="750"/>
                                        <p:tgtEl>
                                          <p:spTgt spid="3">
                                            <p:graphicEl>
                                              <a:dgm id="{F5100802-5A42-49B1-988A-538DB280EDAF}"/>
                                            </p:graphic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graphicEl>
                                              <a:dgm id="{FE8C52C6-FA45-423D-8426-2479DD3AE890}"/>
                                            </p:graphicEl>
                                          </p:spTgt>
                                        </p:tgtEl>
                                        <p:attrNameLst>
                                          <p:attrName>style.visibility</p:attrName>
                                        </p:attrNameLst>
                                      </p:cBhvr>
                                      <p:to>
                                        <p:strVal val="visible"/>
                                      </p:to>
                                    </p:set>
                                    <p:animEffect transition="in" filter="wipe(left)">
                                      <p:cBhvr>
                                        <p:cTn id="11" dur="2250"/>
                                        <p:tgtEl>
                                          <p:spTgt spid="3">
                                            <p:graphicEl>
                                              <a:dgm id="{FE8C52C6-FA45-423D-8426-2479DD3AE8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AtOnc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291758293"/>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normAutofit/>
          </a:bodyPr>
          <a:lstStyle/>
          <a:p>
            <a:r>
              <a:rPr lang="fa-IR" dirty="0"/>
              <a:t>ج: ارتباط بین کلمات سوره: اعراب </a:t>
            </a:r>
            <a:r>
              <a:rPr lang="fa-IR" dirty="0" smtClean="0"/>
              <a:t>سوره</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48575551"/>
              </p:ext>
            </p:extLst>
          </p:nvPr>
        </p:nvGraphicFramePr>
        <p:xfrm>
          <a:off x="180975" y="908719"/>
          <a:ext cx="8351838" cy="58333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2019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graphicEl>
                                              <a:dgm id="{67549098-D0FB-4F2D-B84A-43C72FE8F1CB}"/>
                                            </p:graphicEl>
                                          </p:spTgt>
                                        </p:tgtEl>
                                        <p:attrNameLst>
                                          <p:attrName>style.visibility</p:attrName>
                                        </p:attrNameLst>
                                      </p:cBhvr>
                                      <p:to>
                                        <p:strVal val="visible"/>
                                      </p:to>
                                    </p:set>
                                    <p:animEffect transition="in" filter="wipe(left)">
                                      <p:cBhvr>
                                        <p:cTn id="7" dur="500"/>
                                        <p:tgtEl>
                                          <p:spTgt spid="5">
                                            <p:graphicEl>
                                              <a:dgm id="{67549098-D0FB-4F2D-B84A-43C72FE8F1CB}"/>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graphicEl>
                                              <a:dgm id="{C2E2043C-D2E9-4108-A3A5-E19F24BBAF5E}"/>
                                            </p:graphicEl>
                                          </p:spTgt>
                                        </p:tgtEl>
                                        <p:attrNameLst>
                                          <p:attrName>style.visibility</p:attrName>
                                        </p:attrNameLst>
                                      </p:cBhvr>
                                      <p:to>
                                        <p:strVal val="visible"/>
                                      </p:to>
                                    </p:set>
                                    <p:animEffect transition="in" filter="wipe(left)">
                                      <p:cBhvr>
                                        <p:cTn id="11" dur="1500"/>
                                        <p:tgtEl>
                                          <p:spTgt spid="5">
                                            <p:graphicEl>
                                              <a:dgm id="{C2E2043C-D2E9-4108-A3A5-E19F24BBAF5E}"/>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graphicEl>
                                              <a:dgm id="{8F788E64-CD9D-45BF-8C94-EEE7D44B5026}"/>
                                            </p:graphicEl>
                                          </p:spTgt>
                                        </p:tgtEl>
                                        <p:attrNameLst>
                                          <p:attrName>style.visibility</p:attrName>
                                        </p:attrNameLst>
                                      </p:cBhvr>
                                      <p:to>
                                        <p:strVal val="visible"/>
                                      </p:to>
                                    </p:set>
                                    <p:animEffect transition="in" filter="wipe(left)">
                                      <p:cBhvr>
                                        <p:cTn id="16" dur="500"/>
                                        <p:tgtEl>
                                          <p:spTgt spid="5">
                                            <p:graphicEl>
                                              <a:dgm id="{8F788E64-CD9D-45BF-8C94-EEE7D44B5026}"/>
                                            </p:graphic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graphicEl>
                                              <a:dgm id="{FFC26758-BBD2-4376-B464-8BD5220AA7C6}"/>
                                            </p:graphicEl>
                                          </p:spTgt>
                                        </p:tgtEl>
                                        <p:attrNameLst>
                                          <p:attrName>style.visibility</p:attrName>
                                        </p:attrNameLst>
                                      </p:cBhvr>
                                      <p:to>
                                        <p:strVal val="visible"/>
                                      </p:to>
                                    </p:set>
                                    <p:animEffect transition="in" filter="wipe(left)">
                                      <p:cBhvr>
                                        <p:cTn id="20" dur="1500"/>
                                        <p:tgtEl>
                                          <p:spTgt spid="5">
                                            <p:graphicEl>
                                              <a:dgm id="{FFC26758-BBD2-4376-B464-8BD5220AA7C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7233" y="188640"/>
            <a:ext cx="6138028" cy="648072"/>
          </a:xfrm>
        </p:spPr>
        <p:txBody>
          <a:bodyPr/>
          <a:lstStyle/>
          <a:p>
            <a:r>
              <a:rPr lang="fa-IR" sz="3200" dirty="0" smtClean="0"/>
              <a:t>نمای کلی مقدمات تدبر در قرآن</a:t>
            </a:r>
            <a:endParaRPr lang="en-US" sz="3200" dirty="0"/>
          </a:p>
        </p:txBody>
      </p:sp>
      <p:graphicFrame>
        <p:nvGraphicFramePr>
          <p:cNvPr id="4" name="Diagram 3"/>
          <p:cNvGraphicFramePr/>
          <p:nvPr>
            <p:extLst>
              <p:ext uri="{D42A27DB-BD31-4B8C-83A1-F6EECF244321}">
                <p14:modId xmlns:p14="http://schemas.microsoft.com/office/powerpoint/2010/main" val="67429602"/>
              </p:ext>
            </p:extLst>
          </p:nvPr>
        </p:nvGraphicFramePr>
        <p:xfrm>
          <a:off x="36389" y="762000"/>
          <a:ext cx="9649072"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841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50"/>
                                  </p:stCondLst>
                                  <p:childTnLst>
                                    <p:set>
                                      <p:cBhvr>
                                        <p:cTn id="6" dur="1" fill="hold">
                                          <p:stCondLst>
                                            <p:cond delay="0"/>
                                          </p:stCondLst>
                                        </p:cTn>
                                        <p:tgtEl>
                                          <p:spTgt spid="4">
                                            <p:graphicEl>
                                              <a:dgm id="{8D3355C8-43F5-47E9-8F0A-84C2DF2909D6}"/>
                                            </p:graphicEl>
                                          </p:spTgt>
                                        </p:tgtEl>
                                        <p:attrNameLst>
                                          <p:attrName>style.visibility</p:attrName>
                                        </p:attrNameLst>
                                      </p:cBhvr>
                                      <p:to>
                                        <p:strVal val="visible"/>
                                      </p:to>
                                    </p:set>
                                    <p:animEffect transition="in" filter="wipe(right)">
                                      <p:cBhvr>
                                        <p:cTn id="7" dur="750"/>
                                        <p:tgtEl>
                                          <p:spTgt spid="4">
                                            <p:graphicEl>
                                              <a:dgm id="{8D3355C8-43F5-47E9-8F0A-84C2DF2909D6}"/>
                                            </p:graphicEl>
                                          </p:spTgt>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4">
                                            <p:graphicEl>
                                              <a:dgm id="{611CF354-4B46-40C9-BAD9-8137B2859A0A}"/>
                                            </p:graphicEl>
                                          </p:spTgt>
                                        </p:tgtEl>
                                        <p:attrNameLst>
                                          <p:attrName>style.visibility</p:attrName>
                                        </p:attrNameLst>
                                      </p:cBhvr>
                                      <p:to>
                                        <p:strVal val="visible"/>
                                      </p:to>
                                    </p:set>
                                    <p:animEffect transition="in" filter="wipe(right)">
                                      <p:cBhvr>
                                        <p:cTn id="11" dur="1500"/>
                                        <p:tgtEl>
                                          <p:spTgt spid="4">
                                            <p:graphicEl>
                                              <a:dgm id="{611CF354-4B46-40C9-BAD9-8137B2859A0A}"/>
                                            </p:graphicEl>
                                          </p:spTgt>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4">
                                            <p:graphicEl>
                                              <a:dgm id="{5758EA79-C14B-4873-B09B-EBB554AE320F}"/>
                                            </p:graphicEl>
                                          </p:spTgt>
                                        </p:tgtEl>
                                        <p:attrNameLst>
                                          <p:attrName>style.visibility</p:attrName>
                                        </p:attrNameLst>
                                      </p:cBhvr>
                                      <p:to>
                                        <p:strVal val="visible"/>
                                      </p:to>
                                    </p:set>
                                    <p:animEffect transition="in" filter="wipe(right)">
                                      <p:cBhvr>
                                        <p:cTn id="14" dur="1500"/>
                                        <p:tgtEl>
                                          <p:spTgt spid="4">
                                            <p:graphicEl>
                                              <a:dgm id="{5758EA79-C14B-4873-B09B-EBB554AE320F}"/>
                                            </p:graphicEl>
                                          </p:spTgt>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4">
                                            <p:graphicEl>
                                              <a:dgm id="{14FB95E0-E7E3-4C15-B065-E97A3385AA70}"/>
                                            </p:graphicEl>
                                          </p:spTgt>
                                        </p:tgtEl>
                                        <p:attrNameLst>
                                          <p:attrName>style.visibility</p:attrName>
                                        </p:attrNameLst>
                                      </p:cBhvr>
                                      <p:to>
                                        <p:strVal val="visible"/>
                                      </p:to>
                                    </p:set>
                                    <p:animEffect transition="in" filter="wipe(right)">
                                      <p:cBhvr>
                                        <p:cTn id="17" dur="1500"/>
                                        <p:tgtEl>
                                          <p:spTgt spid="4">
                                            <p:graphicEl>
                                              <a:dgm id="{14FB95E0-E7E3-4C15-B065-E97A3385AA70}"/>
                                            </p:graphicEl>
                                          </p:spTgt>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4">
                                            <p:graphicEl>
                                              <a:dgm id="{AC0E54E4-183B-4818-A4BB-829C503417D7}"/>
                                            </p:graphicEl>
                                          </p:spTgt>
                                        </p:tgtEl>
                                        <p:attrNameLst>
                                          <p:attrName>style.visibility</p:attrName>
                                        </p:attrNameLst>
                                      </p:cBhvr>
                                      <p:to>
                                        <p:strVal val="visible"/>
                                      </p:to>
                                    </p:set>
                                    <p:animEffect transition="in" filter="wipe(right)">
                                      <p:cBhvr>
                                        <p:cTn id="20" dur="1500"/>
                                        <p:tgtEl>
                                          <p:spTgt spid="4">
                                            <p:graphicEl>
                                              <a:dgm id="{AC0E54E4-183B-4818-A4BB-829C503417D7}"/>
                                            </p:graphicEl>
                                          </p:spTgt>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4">
                                            <p:graphicEl>
                                              <a:dgm id="{6D649CE5-15B9-468F-BBC6-4D4815674C79}"/>
                                            </p:graphicEl>
                                          </p:spTgt>
                                        </p:tgtEl>
                                        <p:attrNameLst>
                                          <p:attrName>style.visibility</p:attrName>
                                        </p:attrNameLst>
                                      </p:cBhvr>
                                      <p:to>
                                        <p:strVal val="visible"/>
                                      </p:to>
                                    </p:set>
                                    <p:animEffect transition="in" filter="wipe(right)">
                                      <p:cBhvr>
                                        <p:cTn id="23" dur="1500"/>
                                        <p:tgtEl>
                                          <p:spTgt spid="4">
                                            <p:graphicEl>
                                              <a:dgm id="{6D649CE5-15B9-468F-BBC6-4D4815674C79}"/>
                                            </p:graphicEl>
                                          </p:spTgt>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4">
                                            <p:graphicEl>
                                              <a:dgm id="{B0E18572-BF35-4E7E-95A8-A6E9FC950190}"/>
                                            </p:graphicEl>
                                          </p:spTgt>
                                        </p:tgtEl>
                                        <p:attrNameLst>
                                          <p:attrName>style.visibility</p:attrName>
                                        </p:attrNameLst>
                                      </p:cBhvr>
                                      <p:to>
                                        <p:strVal val="visible"/>
                                      </p:to>
                                    </p:set>
                                    <p:animEffect transition="in" filter="wipe(right)">
                                      <p:cBhvr>
                                        <p:cTn id="26" dur="1500"/>
                                        <p:tgtEl>
                                          <p:spTgt spid="4">
                                            <p:graphicEl>
                                              <a:dgm id="{B0E18572-BF35-4E7E-95A8-A6E9FC950190}"/>
                                            </p:graphicEl>
                                          </p:spTgt>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4">
                                            <p:graphicEl>
                                              <a:dgm id="{0CE95279-D6B4-4A81-80F7-11830FE9006D}"/>
                                            </p:graphicEl>
                                          </p:spTgt>
                                        </p:tgtEl>
                                        <p:attrNameLst>
                                          <p:attrName>style.visibility</p:attrName>
                                        </p:attrNameLst>
                                      </p:cBhvr>
                                      <p:to>
                                        <p:strVal val="visible"/>
                                      </p:to>
                                    </p:set>
                                    <p:animEffect transition="in" filter="wipe(right)">
                                      <p:cBhvr>
                                        <p:cTn id="29" dur="1500"/>
                                        <p:tgtEl>
                                          <p:spTgt spid="4">
                                            <p:graphicEl>
                                              <a:dgm id="{0CE95279-D6B4-4A81-80F7-11830FE9006D}"/>
                                            </p:graphicEl>
                                          </p:spTgt>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4">
                                            <p:graphicEl>
                                              <a:dgm id="{7C7CC3EF-3EF6-4192-9D1D-FCE8F9C84708}"/>
                                            </p:graphicEl>
                                          </p:spTgt>
                                        </p:tgtEl>
                                        <p:attrNameLst>
                                          <p:attrName>style.visibility</p:attrName>
                                        </p:attrNameLst>
                                      </p:cBhvr>
                                      <p:to>
                                        <p:strVal val="visible"/>
                                      </p:to>
                                    </p:set>
                                    <p:animEffect transition="in" filter="wipe(right)">
                                      <p:cBhvr>
                                        <p:cTn id="32" dur="1500"/>
                                        <p:tgtEl>
                                          <p:spTgt spid="4">
                                            <p:graphicEl>
                                              <a:dgm id="{7C7CC3EF-3EF6-4192-9D1D-FCE8F9C84708}"/>
                                            </p:graphicEl>
                                          </p:spTgt>
                                        </p:tgtEl>
                                      </p:cBhvr>
                                    </p:animEffect>
                                  </p:childTnLst>
                                </p:cTn>
                              </p:par>
                            </p:childTnLst>
                          </p:cTn>
                        </p:par>
                        <p:par>
                          <p:cTn id="33" fill="hold">
                            <p:stCondLst>
                              <p:cond delay="2500"/>
                            </p:stCondLst>
                            <p:childTnLst>
                              <p:par>
                                <p:cTn id="34" presetID="22" presetClass="entr" presetSubtype="2" fill="hold" grpId="0" nodeType="afterEffect">
                                  <p:stCondLst>
                                    <p:cond delay="500"/>
                                  </p:stCondLst>
                                  <p:childTnLst>
                                    <p:set>
                                      <p:cBhvr>
                                        <p:cTn id="35" dur="1" fill="hold">
                                          <p:stCondLst>
                                            <p:cond delay="0"/>
                                          </p:stCondLst>
                                        </p:cTn>
                                        <p:tgtEl>
                                          <p:spTgt spid="4">
                                            <p:graphicEl>
                                              <a:dgm id="{A5F71FE1-0B3B-47F7-902F-0AA72959A479}"/>
                                            </p:graphicEl>
                                          </p:spTgt>
                                        </p:tgtEl>
                                        <p:attrNameLst>
                                          <p:attrName>style.visibility</p:attrName>
                                        </p:attrNameLst>
                                      </p:cBhvr>
                                      <p:to>
                                        <p:strVal val="visible"/>
                                      </p:to>
                                    </p:set>
                                    <p:animEffect transition="in" filter="wipe(right)">
                                      <p:cBhvr>
                                        <p:cTn id="36" dur="1750"/>
                                        <p:tgtEl>
                                          <p:spTgt spid="4">
                                            <p:graphicEl>
                                              <a:dgm id="{A5F71FE1-0B3B-47F7-902F-0AA72959A479}"/>
                                            </p:graphicEl>
                                          </p:spTgt>
                                        </p:tgtEl>
                                      </p:cBhvr>
                                    </p:animEffect>
                                  </p:childTnLst>
                                </p:cTn>
                              </p:par>
                              <p:par>
                                <p:cTn id="37" presetID="22" presetClass="entr" presetSubtype="2" fill="hold" grpId="0" nodeType="withEffect">
                                  <p:stCondLst>
                                    <p:cond delay="500"/>
                                  </p:stCondLst>
                                  <p:childTnLst>
                                    <p:set>
                                      <p:cBhvr>
                                        <p:cTn id="38" dur="1" fill="hold">
                                          <p:stCondLst>
                                            <p:cond delay="0"/>
                                          </p:stCondLst>
                                        </p:cTn>
                                        <p:tgtEl>
                                          <p:spTgt spid="4">
                                            <p:graphicEl>
                                              <a:dgm id="{7201ADC7-6E39-4466-9392-8BD0EFCCA618}"/>
                                            </p:graphicEl>
                                          </p:spTgt>
                                        </p:tgtEl>
                                        <p:attrNameLst>
                                          <p:attrName>style.visibility</p:attrName>
                                        </p:attrNameLst>
                                      </p:cBhvr>
                                      <p:to>
                                        <p:strVal val="visible"/>
                                      </p:to>
                                    </p:set>
                                    <p:animEffect transition="in" filter="wipe(right)">
                                      <p:cBhvr>
                                        <p:cTn id="39" dur="1750"/>
                                        <p:tgtEl>
                                          <p:spTgt spid="4">
                                            <p:graphicEl>
                                              <a:dgm id="{7201ADC7-6E39-4466-9392-8BD0EFCCA618}"/>
                                            </p:graphicEl>
                                          </p:spTgt>
                                        </p:tgtEl>
                                      </p:cBhvr>
                                    </p:animEffect>
                                  </p:childTnLst>
                                </p:cTn>
                              </p:par>
                              <p:par>
                                <p:cTn id="40" presetID="22" presetClass="entr" presetSubtype="2" fill="hold" grpId="0" nodeType="withEffect">
                                  <p:stCondLst>
                                    <p:cond delay="500"/>
                                  </p:stCondLst>
                                  <p:childTnLst>
                                    <p:set>
                                      <p:cBhvr>
                                        <p:cTn id="41" dur="1" fill="hold">
                                          <p:stCondLst>
                                            <p:cond delay="0"/>
                                          </p:stCondLst>
                                        </p:cTn>
                                        <p:tgtEl>
                                          <p:spTgt spid="4">
                                            <p:graphicEl>
                                              <a:dgm id="{E6D42511-9EFA-4342-B075-E473EE894147}"/>
                                            </p:graphicEl>
                                          </p:spTgt>
                                        </p:tgtEl>
                                        <p:attrNameLst>
                                          <p:attrName>style.visibility</p:attrName>
                                        </p:attrNameLst>
                                      </p:cBhvr>
                                      <p:to>
                                        <p:strVal val="visible"/>
                                      </p:to>
                                    </p:set>
                                    <p:animEffect transition="in" filter="wipe(right)">
                                      <p:cBhvr>
                                        <p:cTn id="42" dur="1750"/>
                                        <p:tgtEl>
                                          <p:spTgt spid="4">
                                            <p:graphicEl>
                                              <a:dgm id="{E6D42511-9EFA-4342-B075-E473EE894147}"/>
                                            </p:graphicEl>
                                          </p:spTgt>
                                        </p:tgtEl>
                                      </p:cBhvr>
                                    </p:animEffect>
                                  </p:childTnLst>
                                </p:cTn>
                              </p:par>
                              <p:par>
                                <p:cTn id="43" presetID="22" presetClass="entr" presetSubtype="2" fill="hold" grpId="0" nodeType="withEffect">
                                  <p:stCondLst>
                                    <p:cond delay="500"/>
                                  </p:stCondLst>
                                  <p:childTnLst>
                                    <p:set>
                                      <p:cBhvr>
                                        <p:cTn id="44" dur="1" fill="hold">
                                          <p:stCondLst>
                                            <p:cond delay="0"/>
                                          </p:stCondLst>
                                        </p:cTn>
                                        <p:tgtEl>
                                          <p:spTgt spid="4">
                                            <p:graphicEl>
                                              <a:dgm id="{23C82AA0-84A4-4F83-9B80-D70FB961386B}"/>
                                            </p:graphicEl>
                                          </p:spTgt>
                                        </p:tgtEl>
                                        <p:attrNameLst>
                                          <p:attrName>style.visibility</p:attrName>
                                        </p:attrNameLst>
                                      </p:cBhvr>
                                      <p:to>
                                        <p:strVal val="visible"/>
                                      </p:to>
                                    </p:set>
                                    <p:animEffect transition="in" filter="wipe(right)">
                                      <p:cBhvr>
                                        <p:cTn id="45" dur="1750"/>
                                        <p:tgtEl>
                                          <p:spTgt spid="4">
                                            <p:graphicEl>
                                              <a:dgm id="{23C82AA0-84A4-4F83-9B80-D70FB961386B}"/>
                                            </p:graphicEl>
                                          </p:spTgt>
                                        </p:tgtEl>
                                      </p:cBhvr>
                                    </p:animEffect>
                                  </p:childTnLst>
                                </p:cTn>
                              </p:par>
                              <p:par>
                                <p:cTn id="46" presetID="22" presetClass="entr" presetSubtype="2" fill="hold" grpId="0" nodeType="withEffect">
                                  <p:stCondLst>
                                    <p:cond delay="500"/>
                                  </p:stCondLst>
                                  <p:childTnLst>
                                    <p:set>
                                      <p:cBhvr>
                                        <p:cTn id="47" dur="1" fill="hold">
                                          <p:stCondLst>
                                            <p:cond delay="0"/>
                                          </p:stCondLst>
                                        </p:cTn>
                                        <p:tgtEl>
                                          <p:spTgt spid="4">
                                            <p:graphicEl>
                                              <a:dgm id="{BA51B1F2-F17E-4A85-9A3E-D11CF2215BF0}"/>
                                            </p:graphicEl>
                                          </p:spTgt>
                                        </p:tgtEl>
                                        <p:attrNameLst>
                                          <p:attrName>style.visibility</p:attrName>
                                        </p:attrNameLst>
                                      </p:cBhvr>
                                      <p:to>
                                        <p:strVal val="visible"/>
                                      </p:to>
                                    </p:set>
                                    <p:animEffect transition="in" filter="wipe(right)">
                                      <p:cBhvr>
                                        <p:cTn id="48" dur="1750"/>
                                        <p:tgtEl>
                                          <p:spTgt spid="4">
                                            <p:graphicEl>
                                              <a:dgm id="{BA51B1F2-F17E-4A85-9A3E-D11CF2215BF0}"/>
                                            </p:graphicEl>
                                          </p:spTgt>
                                        </p:tgtEl>
                                      </p:cBhvr>
                                    </p:animEffect>
                                  </p:childTnLst>
                                </p:cTn>
                              </p:par>
                              <p:par>
                                <p:cTn id="49" presetID="22" presetClass="entr" presetSubtype="2" fill="hold" grpId="0" nodeType="withEffect">
                                  <p:stCondLst>
                                    <p:cond delay="500"/>
                                  </p:stCondLst>
                                  <p:childTnLst>
                                    <p:set>
                                      <p:cBhvr>
                                        <p:cTn id="50" dur="1" fill="hold">
                                          <p:stCondLst>
                                            <p:cond delay="0"/>
                                          </p:stCondLst>
                                        </p:cTn>
                                        <p:tgtEl>
                                          <p:spTgt spid="4">
                                            <p:graphicEl>
                                              <a:dgm id="{F78F2878-65D6-425D-B137-517BD3D83430}"/>
                                            </p:graphicEl>
                                          </p:spTgt>
                                        </p:tgtEl>
                                        <p:attrNameLst>
                                          <p:attrName>style.visibility</p:attrName>
                                        </p:attrNameLst>
                                      </p:cBhvr>
                                      <p:to>
                                        <p:strVal val="visible"/>
                                      </p:to>
                                    </p:set>
                                    <p:animEffect transition="in" filter="wipe(right)">
                                      <p:cBhvr>
                                        <p:cTn id="51" dur="1750"/>
                                        <p:tgtEl>
                                          <p:spTgt spid="4">
                                            <p:graphicEl>
                                              <a:dgm id="{F78F2878-65D6-425D-B137-517BD3D83430}"/>
                                            </p:graphicEl>
                                          </p:spTgt>
                                        </p:tgtEl>
                                      </p:cBhvr>
                                    </p:animEffect>
                                  </p:childTnLst>
                                </p:cTn>
                              </p:par>
                              <p:par>
                                <p:cTn id="52" presetID="22" presetClass="entr" presetSubtype="2" fill="hold" grpId="0" nodeType="withEffect">
                                  <p:stCondLst>
                                    <p:cond delay="500"/>
                                  </p:stCondLst>
                                  <p:childTnLst>
                                    <p:set>
                                      <p:cBhvr>
                                        <p:cTn id="53" dur="1" fill="hold">
                                          <p:stCondLst>
                                            <p:cond delay="0"/>
                                          </p:stCondLst>
                                        </p:cTn>
                                        <p:tgtEl>
                                          <p:spTgt spid="4">
                                            <p:graphicEl>
                                              <a:dgm id="{C2A22435-369D-4D1C-B97B-AFFADBC6D259}"/>
                                            </p:graphicEl>
                                          </p:spTgt>
                                        </p:tgtEl>
                                        <p:attrNameLst>
                                          <p:attrName>style.visibility</p:attrName>
                                        </p:attrNameLst>
                                      </p:cBhvr>
                                      <p:to>
                                        <p:strVal val="visible"/>
                                      </p:to>
                                    </p:set>
                                    <p:animEffect transition="in" filter="wipe(right)">
                                      <p:cBhvr>
                                        <p:cTn id="54" dur="1750"/>
                                        <p:tgtEl>
                                          <p:spTgt spid="4">
                                            <p:graphicEl>
                                              <a:dgm id="{C2A22435-369D-4D1C-B97B-AFFADBC6D259}"/>
                                            </p:graphicEl>
                                          </p:spTgt>
                                        </p:tgtEl>
                                      </p:cBhvr>
                                    </p:animEffect>
                                  </p:childTnLst>
                                </p:cTn>
                              </p:par>
                              <p:par>
                                <p:cTn id="55" presetID="22" presetClass="entr" presetSubtype="2" fill="hold" grpId="0" nodeType="withEffect">
                                  <p:stCondLst>
                                    <p:cond delay="500"/>
                                  </p:stCondLst>
                                  <p:childTnLst>
                                    <p:set>
                                      <p:cBhvr>
                                        <p:cTn id="56" dur="1" fill="hold">
                                          <p:stCondLst>
                                            <p:cond delay="0"/>
                                          </p:stCondLst>
                                        </p:cTn>
                                        <p:tgtEl>
                                          <p:spTgt spid="4">
                                            <p:graphicEl>
                                              <a:dgm id="{662ACB71-A745-48F1-9876-6A8A770E26B8}"/>
                                            </p:graphicEl>
                                          </p:spTgt>
                                        </p:tgtEl>
                                        <p:attrNameLst>
                                          <p:attrName>style.visibility</p:attrName>
                                        </p:attrNameLst>
                                      </p:cBhvr>
                                      <p:to>
                                        <p:strVal val="visible"/>
                                      </p:to>
                                    </p:set>
                                    <p:animEffect transition="in" filter="wipe(right)">
                                      <p:cBhvr>
                                        <p:cTn id="57" dur="1750"/>
                                        <p:tgtEl>
                                          <p:spTgt spid="4">
                                            <p:graphicEl>
                                              <a:dgm id="{662ACB71-A745-48F1-9876-6A8A770E26B8}"/>
                                            </p:graphicEl>
                                          </p:spTgt>
                                        </p:tgtEl>
                                      </p:cBhvr>
                                    </p:animEffect>
                                  </p:childTnLst>
                                </p:cTn>
                              </p:par>
                              <p:par>
                                <p:cTn id="58" presetID="22" presetClass="entr" presetSubtype="2" fill="hold" grpId="0" nodeType="withEffect">
                                  <p:stCondLst>
                                    <p:cond delay="500"/>
                                  </p:stCondLst>
                                  <p:childTnLst>
                                    <p:set>
                                      <p:cBhvr>
                                        <p:cTn id="59" dur="1" fill="hold">
                                          <p:stCondLst>
                                            <p:cond delay="0"/>
                                          </p:stCondLst>
                                        </p:cTn>
                                        <p:tgtEl>
                                          <p:spTgt spid="4">
                                            <p:graphicEl>
                                              <a:dgm id="{1170EBC6-AC05-49DA-BE91-1131672F3950}"/>
                                            </p:graphicEl>
                                          </p:spTgt>
                                        </p:tgtEl>
                                        <p:attrNameLst>
                                          <p:attrName>style.visibility</p:attrName>
                                        </p:attrNameLst>
                                      </p:cBhvr>
                                      <p:to>
                                        <p:strVal val="visible"/>
                                      </p:to>
                                    </p:set>
                                    <p:animEffect transition="in" filter="wipe(right)">
                                      <p:cBhvr>
                                        <p:cTn id="60" dur="1750"/>
                                        <p:tgtEl>
                                          <p:spTgt spid="4">
                                            <p:graphicEl>
                                              <a:dgm id="{1170EBC6-AC05-49DA-BE91-1131672F3950}"/>
                                            </p:graphicEl>
                                          </p:spTgt>
                                        </p:tgtEl>
                                      </p:cBhvr>
                                    </p:animEffect>
                                  </p:childTnLst>
                                </p:cTn>
                              </p:par>
                              <p:par>
                                <p:cTn id="61" presetID="22" presetClass="entr" presetSubtype="2" fill="hold" grpId="0" nodeType="withEffect">
                                  <p:stCondLst>
                                    <p:cond delay="500"/>
                                  </p:stCondLst>
                                  <p:childTnLst>
                                    <p:set>
                                      <p:cBhvr>
                                        <p:cTn id="62" dur="1" fill="hold">
                                          <p:stCondLst>
                                            <p:cond delay="0"/>
                                          </p:stCondLst>
                                        </p:cTn>
                                        <p:tgtEl>
                                          <p:spTgt spid="4">
                                            <p:graphicEl>
                                              <a:dgm id="{D835F91F-88C7-4DB2-A8D6-3A2E12A9DC33}"/>
                                            </p:graphicEl>
                                          </p:spTgt>
                                        </p:tgtEl>
                                        <p:attrNameLst>
                                          <p:attrName>style.visibility</p:attrName>
                                        </p:attrNameLst>
                                      </p:cBhvr>
                                      <p:to>
                                        <p:strVal val="visible"/>
                                      </p:to>
                                    </p:set>
                                    <p:animEffect transition="in" filter="wipe(right)">
                                      <p:cBhvr>
                                        <p:cTn id="63" dur="1750"/>
                                        <p:tgtEl>
                                          <p:spTgt spid="4">
                                            <p:graphicEl>
                                              <a:dgm id="{D835F91F-88C7-4DB2-A8D6-3A2E12A9DC33}"/>
                                            </p:graphicEl>
                                          </p:spTgt>
                                        </p:tgtEl>
                                      </p:cBhvr>
                                    </p:animEffect>
                                  </p:childTnLst>
                                </p:cTn>
                              </p:par>
                              <p:par>
                                <p:cTn id="64" presetID="22" presetClass="entr" presetSubtype="2" fill="hold" grpId="0" nodeType="withEffect">
                                  <p:stCondLst>
                                    <p:cond delay="500"/>
                                  </p:stCondLst>
                                  <p:childTnLst>
                                    <p:set>
                                      <p:cBhvr>
                                        <p:cTn id="65" dur="1" fill="hold">
                                          <p:stCondLst>
                                            <p:cond delay="0"/>
                                          </p:stCondLst>
                                        </p:cTn>
                                        <p:tgtEl>
                                          <p:spTgt spid="4">
                                            <p:graphicEl>
                                              <a:dgm id="{0ABBC48F-052D-4084-8C8A-1FE69C898FAD}"/>
                                            </p:graphicEl>
                                          </p:spTgt>
                                        </p:tgtEl>
                                        <p:attrNameLst>
                                          <p:attrName>style.visibility</p:attrName>
                                        </p:attrNameLst>
                                      </p:cBhvr>
                                      <p:to>
                                        <p:strVal val="visible"/>
                                      </p:to>
                                    </p:set>
                                    <p:animEffect transition="in" filter="wipe(right)">
                                      <p:cBhvr>
                                        <p:cTn id="66" dur="1750"/>
                                        <p:tgtEl>
                                          <p:spTgt spid="4">
                                            <p:graphicEl>
                                              <a:dgm id="{0ABBC48F-052D-4084-8C8A-1FE69C898FAD}"/>
                                            </p:graphicEl>
                                          </p:spTgt>
                                        </p:tgtEl>
                                      </p:cBhvr>
                                    </p:animEffect>
                                  </p:childTnLst>
                                </p:cTn>
                              </p:par>
                              <p:par>
                                <p:cTn id="67" presetID="22" presetClass="entr" presetSubtype="2" fill="hold" grpId="0" nodeType="withEffect">
                                  <p:stCondLst>
                                    <p:cond delay="500"/>
                                  </p:stCondLst>
                                  <p:childTnLst>
                                    <p:set>
                                      <p:cBhvr>
                                        <p:cTn id="68" dur="1" fill="hold">
                                          <p:stCondLst>
                                            <p:cond delay="0"/>
                                          </p:stCondLst>
                                        </p:cTn>
                                        <p:tgtEl>
                                          <p:spTgt spid="4">
                                            <p:graphicEl>
                                              <a:dgm id="{2794FD1E-D95E-4C38-9C14-3C5CB58904CB}"/>
                                            </p:graphicEl>
                                          </p:spTgt>
                                        </p:tgtEl>
                                        <p:attrNameLst>
                                          <p:attrName>style.visibility</p:attrName>
                                        </p:attrNameLst>
                                      </p:cBhvr>
                                      <p:to>
                                        <p:strVal val="visible"/>
                                      </p:to>
                                    </p:set>
                                    <p:animEffect transition="in" filter="wipe(right)">
                                      <p:cBhvr>
                                        <p:cTn id="69" dur="1750"/>
                                        <p:tgtEl>
                                          <p:spTgt spid="4">
                                            <p:graphicEl>
                                              <a:dgm id="{2794FD1E-D95E-4C38-9C14-3C5CB58904CB}"/>
                                            </p:graphicEl>
                                          </p:spTgt>
                                        </p:tgtEl>
                                      </p:cBhvr>
                                    </p:animEffect>
                                  </p:childTnLst>
                                </p:cTn>
                              </p:par>
                              <p:par>
                                <p:cTn id="70" presetID="22" presetClass="entr" presetSubtype="2" fill="hold" grpId="0" nodeType="withEffect">
                                  <p:stCondLst>
                                    <p:cond delay="500"/>
                                  </p:stCondLst>
                                  <p:childTnLst>
                                    <p:set>
                                      <p:cBhvr>
                                        <p:cTn id="71" dur="1" fill="hold">
                                          <p:stCondLst>
                                            <p:cond delay="0"/>
                                          </p:stCondLst>
                                        </p:cTn>
                                        <p:tgtEl>
                                          <p:spTgt spid="4">
                                            <p:graphicEl>
                                              <a:dgm id="{5F73C3F8-DB93-40A8-A747-FABE4916E43A}"/>
                                            </p:graphicEl>
                                          </p:spTgt>
                                        </p:tgtEl>
                                        <p:attrNameLst>
                                          <p:attrName>style.visibility</p:attrName>
                                        </p:attrNameLst>
                                      </p:cBhvr>
                                      <p:to>
                                        <p:strVal val="visible"/>
                                      </p:to>
                                    </p:set>
                                    <p:animEffect transition="in" filter="wipe(right)">
                                      <p:cBhvr>
                                        <p:cTn id="72" dur="1750"/>
                                        <p:tgtEl>
                                          <p:spTgt spid="4">
                                            <p:graphicEl>
                                              <a:dgm id="{5F73C3F8-DB93-40A8-A747-FABE4916E43A}"/>
                                            </p:graphicEl>
                                          </p:spTgt>
                                        </p:tgtEl>
                                      </p:cBhvr>
                                    </p:animEffect>
                                  </p:childTnLst>
                                </p:cTn>
                              </p:par>
                              <p:par>
                                <p:cTn id="73" presetID="22" presetClass="entr" presetSubtype="2" fill="hold" grpId="0" nodeType="withEffect">
                                  <p:stCondLst>
                                    <p:cond delay="500"/>
                                  </p:stCondLst>
                                  <p:childTnLst>
                                    <p:set>
                                      <p:cBhvr>
                                        <p:cTn id="74" dur="1" fill="hold">
                                          <p:stCondLst>
                                            <p:cond delay="0"/>
                                          </p:stCondLst>
                                        </p:cTn>
                                        <p:tgtEl>
                                          <p:spTgt spid="4">
                                            <p:graphicEl>
                                              <a:dgm id="{319806C3-FC02-4933-AA66-414AEE5A49EF}"/>
                                            </p:graphicEl>
                                          </p:spTgt>
                                        </p:tgtEl>
                                        <p:attrNameLst>
                                          <p:attrName>style.visibility</p:attrName>
                                        </p:attrNameLst>
                                      </p:cBhvr>
                                      <p:to>
                                        <p:strVal val="visible"/>
                                      </p:to>
                                    </p:set>
                                    <p:animEffect transition="in" filter="wipe(right)">
                                      <p:cBhvr>
                                        <p:cTn id="75" dur="1750"/>
                                        <p:tgtEl>
                                          <p:spTgt spid="4">
                                            <p:graphicEl>
                                              <a:dgm id="{319806C3-FC02-4933-AA66-414AEE5A49EF}"/>
                                            </p:graphicEl>
                                          </p:spTgt>
                                        </p:tgtEl>
                                      </p:cBhvr>
                                    </p:animEffect>
                                  </p:childTnLst>
                                </p:cTn>
                              </p:par>
                              <p:par>
                                <p:cTn id="76" presetID="22" presetClass="entr" presetSubtype="2" fill="hold" grpId="0" nodeType="withEffect">
                                  <p:stCondLst>
                                    <p:cond delay="500"/>
                                  </p:stCondLst>
                                  <p:childTnLst>
                                    <p:set>
                                      <p:cBhvr>
                                        <p:cTn id="77" dur="1" fill="hold">
                                          <p:stCondLst>
                                            <p:cond delay="0"/>
                                          </p:stCondLst>
                                        </p:cTn>
                                        <p:tgtEl>
                                          <p:spTgt spid="4">
                                            <p:graphicEl>
                                              <a:dgm id="{979E17BA-748A-4ADA-8702-D48C8B12C0E3}"/>
                                            </p:graphicEl>
                                          </p:spTgt>
                                        </p:tgtEl>
                                        <p:attrNameLst>
                                          <p:attrName>style.visibility</p:attrName>
                                        </p:attrNameLst>
                                      </p:cBhvr>
                                      <p:to>
                                        <p:strVal val="visible"/>
                                      </p:to>
                                    </p:set>
                                    <p:animEffect transition="in" filter="wipe(right)">
                                      <p:cBhvr>
                                        <p:cTn id="78" dur="1750"/>
                                        <p:tgtEl>
                                          <p:spTgt spid="4">
                                            <p:graphicEl>
                                              <a:dgm id="{979E17BA-748A-4ADA-8702-D48C8B12C0E3}"/>
                                            </p:graphicEl>
                                          </p:spTgt>
                                        </p:tgtEl>
                                      </p:cBhvr>
                                    </p:animEffect>
                                  </p:childTnLst>
                                </p:cTn>
                              </p:par>
                              <p:par>
                                <p:cTn id="79" presetID="22" presetClass="entr" presetSubtype="2" fill="hold" grpId="0" nodeType="withEffect">
                                  <p:stCondLst>
                                    <p:cond delay="500"/>
                                  </p:stCondLst>
                                  <p:childTnLst>
                                    <p:set>
                                      <p:cBhvr>
                                        <p:cTn id="80" dur="1" fill="hold">
                                          <p:stCondLst>
                                            <p:cond delay="0"/>
                                          </p:stCondLst>
                                        </p:cTn>
                                        <p:tgtEl>
                                          <p:spTgt spid="4">
                                            <p:graphicEl>
                                              <a:dgm id="{1101681E-9407-445D-9A64-9613EC2743B6}"/>
                                            </p:graphicEl>
                                          </p:spTgt>
                                        </p:tgtEl>
                                        <p:attrNameLst>
                                          <p:attrName>style.visibility</p:attrName>
                                        </p:attrNameLst>
                                      </p:cBhvr>
                                      <p:to>
                                        <p:strVal val="visible"/>
                                      </p:to>
                                    </p:set>
                                    <p:animEffect transition="in" filter="wipe(right)">
                                      <p:cBhvr>
                                        <p:cTn id="81" dur="1750"/>
                                        <p:tgtEl>
                                          <p:spTgt spid="4">
                                            <p:graphicEl>
                                              <a:dgm id="{1101681E-9407-445D-9A64-9613EC2743B6}"/>
                                            </p:graphicEl>
                                          </p:spTgt>
                                        </p:tgtEl>
                                      </p:cBhvr>
                                    </p:animEffect>
                                  </p:childTnLst>
                                </p:cTn>
                              </p:par>
                              <p:par>
                                <p:cTn id="82" presetID="22" presetClass="entr" presetSubtype="2" fill="hold" grpId="0" nodeType="withEffect">
                                  <p:stCondLst>
                                    <p:cond delay="500"/>
                                  </p:stCondLst>
                                  <p:childTnLst>
                                    <p:set>
                                      <p:cBhvr>
                                        <p:cTn id="83" dur="1" fill="hold">
                                          <p:stCondLst>
                                            <p:cond delay="0"/>
                                          </p:stCondLst>
                                        </p:cTn>
                                        <p:tgtEl>
                                          <p:spTgt spid="4">
                                            <p:graphicEl>
                                              <a:dgm id="{2263434D-0506-41BA-AF48-636C0A669910}"/>
                                            </p:graphicEl>
                                          </p:spTgt>
                                        </p:tgtEl>
                                        <p:attrNameLst>
                                          <p:attrName>style.visibility</p:attrName>
                                        </p:attrNameLst>
                                      </p:cBhvr>
                                      <p:to>
                                        <p:strVal val="visible"/>
                                      </p:to>
                                    </p:set>
                                    <p:animEffect transition="in" filter="wipe(right)">
                                      <p:cBhvr>
                                        <p:cTn id="84" dur="1750"/>
                                        <p:tgtEl>
                                          <p:spTgt spid="4">
                                            <p:graphicEl>
                                              <a:dgm id="{2263434D-0506-41BA-AF48-636C0A669910}"/>
                                            </p:graphicEl>
                                          </p:spTgt>
                                        </p:tgtEl>
                                      </p:cBhvr>
                                    </p:animEffect>
                                  </p:childTnLst>
                                </p:cTn>
                              </p:par>
                              <p:par>
                                <p:cTn id="85" presetID="22" presetClass="entr" presetSubtype="2" fill="hold" grpId="0" nodeType="withEffect">
                                  <p:stCondLst>
                                    <p:cond delay="500"/>
                                  </p:stCondLst>
                                  <p:childTnLst>
                                    <p:set>
                                      <p:cBhvr>
                                        <p:cTn id="86" dur="1" fill="hold">
                                          <p:stCondLst>
                                            <p:cond delay="0"/>
                                          </p:stCondLst>
                                        </p:cTn>
                                        <p:tgtEl>
                                          <p:spTgt spid="4">
                                            <p:graphicEl>
                                              <a:dgm id="{54D1435F-B478-4105-A18F-2FDC30EC6950}"/>
                                            </p:graphicEl>
                                          </p:spTgt>
                                        </p:tgtEl>
                                        <p:attrNameLst>
                                          <p:attrName>style.visibility</p:attrName>
                                        </p:attrNameLst>
                                      </p:cBhvr>
                                      <p:to>
                                        <p:strVal val="visible"/>
                                      </p:to>
                                    </p:set>
                                    <p:animEffect transition="in" filter="wipe(right)">
                                      <p:cBhvr>
                                        <p:cTn id="87" dur="1750"/>
                                        <p:tgtEl>
                                          <p:spTgt spid="4">
                                            <p:graphicEl>
                                              <a:dgm id="{54D1435F-B478-4105-A18F-2FDC30EC6950}"/>
                                            </p:graphicEl>
                                          </p:spTgt>
                                        </p:tgtEl>
                                      </p:cBhvr>
                                    </p:animEffect>
                                  </p:childTnLst>
                                </p:cTn>
                              </p:par>
                              <p:par>
                                <p:cTn id="88" presetID="22" presetClass="entr" presetSubtype="2" fill="hold" grpId="0" nodeType="withEffect">
                                  <p:stCondLst>
                                    <p:cond delay="500"/>
                                  </p:stCondLst>
                                  <p:childTnLst>
                                    <p:set>
                                      <p:cBhvr>
                                        <p:cTn id="89" dur="1" fill="hold">
                                          <p:stCondLst>
                                            <p:cond delay="0"/>
                                          </p:stCondLst>
                                        </p:cTn>
                                        <p:tgtEl>
                                          <p:spTgt spid="4">
                                            <p:graphicEl>
                                              <a:dgm id="{966FE759-9E73-4316-A69C-E75677A4ED82}"/>
                                            </p:graphicEl>
                                          </p:spTgt>
                                        </p:tgtEl>
                                        <p:attrNameLst>
                                          <p:attrName>style.visibility</p:attrName>
                                        </p:attrNameLst>
                                      </p:cBhvr>
                                      <p:to>
                                        <p:strVal val="visible"/>
                                      </p:to>
                                    </p:set>
                                    <p:animEffect transition="in" filter="wipe(right)">
                                      <p:cBhvr>
                                        <p:cTn id="90" dur="1750"/>
                                        <p:tgtEl>
                                          <p:spTgt spid="4">
                                            <p:graphicEl>
                                              <a:dgm id="{966FE759-9E73-4316-A69C-E75677A4ED82}"/>
                                            </p:graphicEl>
                                          </p:spTgt>
                                        </p:tgtEl>
                                      </p:cBhvr>
                                    </p:animEffect>
                                  </p:childTnLst>
                                </p:cTn>
                              </p:par>
                              <p:par>
                                <p:cTn id="91" presetID="22" presetClass="entr" presetSubtype="2" fill="hold" grpId="0" nodeType="withEffect">
                                  <p:stCondLst>
                                    <p:cond delay="500"/>
                                  </p:stCondLst>
                                  <p:childTnLst>
                                    <p:set>
                                      <p:cBhvr>
                                        <p:cTn id="92" dur="1" fill="hold">
                                          <p:stCondLst>
                                            <p:cond delay="0"/>
                                          </p:stCondLst>
                                        </p:cTn>
                                        <p:tgtEl>
                                          <p:spTgt spid="4">
                                            <p:graphicEl>
                                              <a:dgm id="{E5485476-90A6-4CA2-BCC1-98D9F1503366}"/>
                                            </p:graphicEl>
                                          </p:spTgt>
                                        </p:tgtEl>
                                        <p:attrNameLst>
                                          <p:attrName>style.visibility</p:attrName>
                                        </p:attrNameLst>
                                      </p:cBhvr>
                                      <p:to>
                                        <p:strVal val="visible"/>
                                      </p:to>
                                    </p:set>
                                    <p:animEffect transition="in" filter="wipe(right)">
                                      <p:cBhvr>
                                        <p:cTn id="93" dur="1750"/>
                                        <p:tgtEl>
                                          <p:spTgt spid="4">
                                            <p:graphicEl>
                                              <a:dgm id="{E5485476-90A6-4CA2-BCC1-98D9F1503366}"/>
                                            </p:graphicEl>
                                          </p:spTgt>
                                        </p:tgtEl>
                                      </p:cBhvr>
                                    </p:animEffect>
                                  </p:childTnLst>
                                </p:cTn>
                              </p:par>
                              <p:par>
                                <p:cTn id="94" presetID="22" presetClass="entr" presetSubtype="2" fill="hold" grpId="0" nodeType="withEffect">
                                  <p:stCondLst>
                                    <p:cond delay="500"/>
                                  </p:stCondLst>
                                  <p:childTnLst>
                                    <p:set>
                                      <p:cBhvr>
                                        <p:cTn id="95" dur="1" fill="hold">
                                          <p:stCondLst>
                                            <p:cond delay="0"/>
                                          </p:stCondLst>
                                        </p:cTn>
                                        <p:tgtEl>
                                          <p:spTgt spid="4">
                                            <p:graphicEl>
                                              <a:dgm id="{A302174E-E21F-456B-8E99-23C74CE9E197}"/>
                                            </p:graphicEl>
                                          </p:spTgt>
                                        </p:tgtEl>
                                        <p:attrNameLst>
                                          <p:attrName>style.visibility</p:attrName>
                                        </p:attrNameLst>
                                      </p:cBhvr>
                                      <p:to>
                                        <p:strVal val="visible"/>
                                      </p:to>
                                    </p:set>
                                    <p:animEffect transition="in" filter="wipe(right)">
                                      <p:cBhvr>
                                        <p:cTn id="96" dur="1750"/>
                                        <p:tgtEl>
                                          <p:spTgt spid="4">
                                            <p:graphicEl>
                                              <a:dgm id="{A302174E-E21F-456B-8E99-23C74CE9E197}"/>
                                            </p:graphicEl>
                                          </p:spTgt>
                                        </p:tgtEl>
                                      </p:cBhvr>
                                    </p:animEffect>
                                  </p:childTnLst>
                                </p:cTn>
                              </p:par>
                              <p:par>
                                <p:cTn id="97" presetID="22" presetClass="entr" presetSubtype="2" fill="hold" grpId="0" nodeType="withEffect">
                                  <p:stCondLst>
                                    <p:cond delay="500"/>
                                  </p:stCondLst>
                                  <p:childTnLst>
                                    <p:set>
                                      <p:cBhvr>
                                        <p:cTn id="98" dur="1" fill="hold">
                                          <p:stCondLst>
                                            <p:cond delay="0"/>
                                          </p:stCondLst>
                                        </p:cTn>
                                        <p:tgtEl>
                                          <p:spTgt spid="4">
                                            <p:graphicEl>
                                              <a:dgm id="{89A717B7-3D76-40CD-B30E-8B5ED57B29B8}"/>
                                            </p:graphicEl>
                                          </p:spTgt>
                                        </p:tgtEl>
                                        <p:attrNameLst>
                                          <p:attrName>style.visibility</p:attrName>
                                        </p:attrNameLst>
                                      </p:cBhvr>
                                      <p:to>
                                        <p:strVal val="visible"/>
                                      </p:to>
                                    </p:set>
                                    <p:animEffect transition="in" filter="wipe(right)">
                                      <p:cBhvr>
                                        <p:cTn id="99" dur="1750"/>
                                        <p:tgtEl>
                                          <p:spTgt spid="4">
                                            <p:graphicEl>
                                              <a:dgm id="{89A717B7-3D76-40CD-B30E-8B5ED57B29B8}"/>
                                            </p:graphicEl>
                                          </p:spTgt>
                                        </p:tgtEl>
                                      </p:cBhvr>
                                    </p:animEffect>
                                  </p:childTnLst>
                                </p:cTn>
                              </p:par>
                              <p:par>
                                <p:cTn id="100" presetID="22" presetClass="entr" presetSubtype="2" fill="hold" grpId="0" nodeType="withEffect">
                                  <p:stCondLst>
                                    <p:cond delay="500"/>
                                  </p:stCondLst>
                                  <p:childTnLst>
                                    <p:set>
                                      <p:cBhvr>
                                        <p:cTn id="101" dur="1" fill="hold">
                                          <p:stCondLst>
                                            <p:cond delay="0"/>
                                          </p:stCondLst>
                                        </p:cTn>
                                        <p:tgtEl>
                                          <p:spTgt spid="4">
                                            <p:graphicEl>
                                              <a:dgm id="{4A0633E1-5315-44F3-A54D-5767FF45AF83}"/>
                                            </p:graphicEl>
                                          </p:spTgt>
                                        </p:tgtEl>
                                        <p:attrNameLst>
                                          <p:attrName>style.visibility</p:attrName>
                                        </p:attrNameLst>
                                      </p:cBhvr>
                                      <p:to>
                                        <p:strVal val="visible"/>
                                      </p:to>
                                    </p:set>
                                    <p:animEffect transition="in" filter="wipe(right)">
                                      <p:cBhvr>
                                        <p:cTn id="102" dur="1750"/>
                                        <p:tgtEl>
                                          <p:spTgt spid="4">
                                            <p:graphicEl>
                                              <a:dgm id="{4A0633E1-5315-44F3-A54D-5767FF45AF83}"/>
                                            </p:graphicEl>
                                          </p:spTgt>
                                        </p:tgtEl>
                                      </p:cBhvr>
                                    </p:animEffect>
                                  </p:childTnLst>
                                </p:cTn>
                              </p:par>
                              <p:par>
                                <p:cTn id="103" presetID="22" presetClass="entr" presetSubtype="2" fill="hold" grpId="0" nodeType="withEffect">
                                  <p:stCondLst>
                                    <p:cond delay="500"/>
                                  </p:stCondLst>
                                  <p:childTnLst>
                                    <p:set>
                                      <p:cBhvr>
                                        <p:cTn id="104" dur="1" fill="hold">
                                          <p:stCondLst>
                                            <p:cond delay="0"/>
                                          </p:stCondLst>
                                        </p:cTn>
                                        <p:tgtEl>
                                          <p:spTgt spid="4">
                                            <p:graphicEl>
                                              <a:dgm id="{2960F984-EE81-4941-9ACB-A0D13979520C}"/>
                                            </p:graphicEl>
                                          </p:spTgt>
                                        </p:tgtEl>
                                        <p:attrNameLst>
                                          <p:attrName>style.visibility</p:attrName>
                                        </p:attrNameLst>
                                      </p:cBhvr>
                                      <p:to>
                                        <p:strVal val="visible"/>
                                      </p:to>
                                    </p:set>
                                    <p:animEffect transition="in" filter="wipe(right)">
                                      <p:cBhvr>
                                        <p:cTn id="105" dur="1750"/>
                                        <p:tgtEl>
                                          <p:spTgt spid="4">
                                            <p:graphicEl>
                                              <a:dgm id="{2960F984-EE81-4941-9ACB-A0D13979520C}"/>
                                            </p:graphicEl>
                                          </p:spTgt>
                                        </p:tgtEl>
                                      </p:cBhvr>
                                    </p:animEffect>
                                  </p:childTnLst>
                                </p:cTn>
                              </p:par>
                            </p:childTnLst>
                          </p:cTn>
                        </p:par>
                        <p:par>
                          <p:cTn id="106" fill="hold">
                            <p:stCondLst>
                              <p:cond delay="4750"/>
                            </p:stCondLst>
                            <p:childTnLst>
                              <p:par>
                                <p:cTn id="107" presetID="22" presetClass="entr" presetSubtype="2" fill="hold" grpId="0" nodeType="afterEffect">
                                  <p:stCondLst>
                                    <p:cond delay="0"/>
                                  </p:stCondLst>
                                  <p:childTnLst>
                                    <p:set>
                                      <p:cBhvr>
                                        <p:cTn id="108" dur="1" fill="hold">
                                          <p:stCondLst>
                                            <p:cond delay="0"/>
                                          </p:stCondLst>
                                        </p:cTn>
                                        <p:tgtEl>
                                          <p:spTgt spid="4">
                                            <p:graphicEl>
                                              <a:dgm id="{643DC9A8-8380-4ABC-AEF2-113DF4EC2C7C}"/>
                                            </p:graphicEl>
                                          </p:spTgt>
                                        </p:tgtEl>
                                        <p:attrNameLst>
                                          <p:attrName>style.visibility</p:attrName>
                                        </p:attrNameLst>
                                      </p:cBhvr>
                                      <p:to>
                                        <p:strVal val="visible"/>
                                      </p:to>
                                    </p:set>
                                    <p:animEffect transition="in" filter="wipe(right)">
                                      <p:cBhvr>
                                        <p:cTn id="109" dur="1250"/>
                                        <p:tgtEl>
                                          <p:spTgt spid="4">
                                            <p:graphicEl>
                                              <a:dgm id="{643DC9A8-8380-4ABC-AEF2-113DF4EC2C7C}"/>
                                            </p:graphicEl>
                                          </p:spTgt>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4">
                                            <p:graphicEl>
                                              <a:dgm id="{339CB54F-A06A-46FF-B7C7-28AB3E50218C}"/>
                                            </p:graphicEl>
                                          </p:spTgt>
                                        </p:tgtEl>
                                        <p:attrNameLst>
                                          <p:attrName>style.visibility</p:attrName>
                                        </p:attrNameLst>
                                      </p:cBhvr>
                                      <p:to>
                                        <p:strVal val="visible"/>
                                      </p:to>
                                    </p:set>
                                    <p:animEffect transition="in" filter="wipe(right)">
                                      <p:cBhvr>
                                        <p:cTn id="112" dur="1250"/>
                                        <p:tgtEl>
                                          <p:spTgt spid="4">
                                            <p:graphicEl>
                                              <a:dgm id="{339CB54F-A06A-46FF-B7C7-28AB3E50218C}"/>
                                            </p:graphicEl>
                                          </p:spTgt>
                                        </p:tgtEl>
                                      </p:cBhvr>
                                    </p:animEffect>
                                  </p:childTnLst>
                                </p:cTn>
                              </p:par>
                              <p:par>
                                <p:cTn id="113" presetID="22" presetClass="entr" presetSubtype="2" fill="hold" grpId="0" nodeType="withEffect">
                                  <p:stCondLst>
                                    <p:cond delay="0"/>
                                  </p:stCondLst>
                                  <p:childTnLst>
                                    <p:set>
                                      <p:cBhvr>
                                        <p:cTn id="114" dur="1" fill="hold">
                                          <p:stCondLst>
                                            <p:cond delay="0"/>
                                          </p:stCondLst>
                                        </p:cTn>
                                        <p:tgtEl>
                                          <p:spTgt spid="4">
                                            <p:graphicEl>
                                              <a:dgm id="{D3D12732-9C4C-4C45-83B2-C52315D755A2}"/>
                                            </p:graphicEl>
                                          </p:spTgt>
                                        </p:tgtEl>
                                        <p:attrNameLst>
                                          <p:attrName>style.visibility</p:attrName>
                                        </p:attrNameLst>
                                      </p:cBhvr>
                                      <p:to>
                                        <p:strVal val="visible"/>
                                      </p:to>
                                    </p:set>
                                    <p:animEffect transition="in" filter="wipe(right)">
                                      <p:cBhvr>
                                        <p:cTn id="115" dur="1250"/>
                                        <p:tgtEl>
                                          <p:spTgt spid="4">
                                            <p:graphicEl>
                                              <a:dgm id="{D3D12732-9C4C-4C45-83B2-C52315D755A2}"/>
                                            </p:graphicEl>
                                          </p:spTgt>
                                        </p:tgtEl>
                                      </p:cBhvr>
                                    </p:animEffect>
                                  </p:childTnLst>
                                </p:cTn>
                              </p:par>
                              <p:par>
                                <p:cTn id="116" presetID="22" presetClass="entr" presetSubtype="2" fill="hold" grpId="0" nodeType="withEffect">
                                  <p:stCondLst>
                                    <p:cond delay="0"/>
                                  </p:stCondLst>
                                  <p:childTnLst>
                                    <p:set>
                                      <p:cBhvr>
                                        <p:cTn id="117" dur="1" fill="hold">
                                          <p:stCondLst>
                                            <p:cond delay="0"/>
                                          </p:stCondLst>
                                        </p:cTn>
                                        <p:tgtEl>
                                          <p:spTgt spid="4">
                                            <p:graphicEl>
                                              <a:dgm id="{FBD2C3F9-C153-4B36-BCAC-5A1E6A3C36C6}"/>
                                            </p:graphicEl>
                                          </p:spTgt>
                                        </p:tgtEl>
                                        <p:attrNameLst>
                                          <p:attrName>style.visibility</p:attrName>
                                        </p:attrNameLst>
                                      </p:cBhvr>
                                      <p:to>
                                        <p:strVal val="visible"/>
                                      </p:to>
                                    </p:set>
                                    <p:animEffect transition="in" filter="wipe(right)">
                                      <p:cBhvr>
                                        <p:cTn id="118" dur="1250"/>
                                        <p:tgtEl>
                                          <p:spTgt spid="4">
                                            <p:graphicEl>
                                              <a:dgm id="{FBD2C3F9-C153-4B36-BCAC-5A1E6A3C36C6}"/>
                                            </p:graphicEl>
                                          </p:spTgt>
                                        </p:tgtEl>
                                      </p:cBhvr>
                                    </p:animEffect>
                                  </p:childTnLst>
                                </p:cTn>
                              </p:par>
                              <p:par>
                                <p:cTn id="119" presetID="22" presetClass="entr" presetSubtype="2" fill="hold" grpId="0" nodeType="withEffect">
                                  <p:stCondLst>
                                    <p:cond delay="0"/>
                                  </p:stCondLst>
                                  <p:childTnLst>
                                    <p:set>
                                      <p:cBhvr>
                                        <p:cTn id="120" dur="1" fill="hold">
                                          <p:stCondLst>
                                            <p:cond delay="0"/>
                                          </p:stCondLst>
                                        </p:cTn>
                                        <p:tgtEl>
                                          <p:spTgt spid="4">
                                            <p:graphicEl>
                                              <a:dgm id="{6A17D467-A037-4955-99B2-719B7DD32D47}"/>
                                            </p:graphicEl>
                                          </p:spTgt>
                                        </p:tgtEl>
                                        <p:attrNameLst>
                                          <p:attrName>style.visibility</p:attrName>
                                        </p:attrNameLst>
                                      </p:cBhvr>
                                      <p:to>
                                        <p:strVal val="visible"/>
                                      </p:to>
                                    </p:set>
                                    <p:animEffect transition="in" filter="wipe(right)">
                                      <p:cBhvr>
                                        <p:cTn id="121" dur="1250"/>
                                        <p:tgtEl>
                                          <p:spTgt spid="4">
                                            <p:graphicEl>
                                              <a:dgm id="{6A17D467-A037-4955-99B2-719B7DD32D47}"/>
                                            </p:graphicEl>
                                          </p:spTgt>
                                        </p:tgtEl>
                                      </p:cBhvr>
                                    </p:animEffect>
                                  </p:childTnLst>
                                </p:cTn>
                              </p:par>
                              <p:par>
                                <p:cTn id="122" presetID="22" presetClass="entr" presetSubtype="2" fill="hold" grpId="0" nodeType="withEffect">
                                  <p:stCondLst>
                                    <p:cond delay="0"/>
                                  </p:stCondLst>
                                  <p:childTnLst>
                                    <p:set>
                                      <p:cBhvr>
                                        <p:cTn id="123" dur="1" fill="hold">
                                          <p:stCondLst>
                                            <p:cond delay="0"/>
                                          </p:stCondLst>
                                        </p:cTn>
                                        <p:tgtEl>
                                          <p:spTgt spid="4">
                                            <p:graphicEl>
                                              <a:dgm id="{7C2F68D7-F780-4EF0-B41A-F199E7278EAA}"/>
                                            </p:graphicEl>
                                          </p:spTgt>
                                        </p:tgtEl>
                                        <p:attrNameLst>
                                          <p:attrName>style.visibility</p:attrName>
                                        </p:attrNameLst>
                                      </p:cBhvr>
                                      <p:to>
                                        <p:strVal val="visible"/>
                                      </p:to>
                                    </p:set>
                                    <p:animEffect transition="in" filter="wipe(right)">
                                      <p:cBhvr>
                                        <p:cTn id="124" dur="1250"/>
                                        <p:tgtEl>
                                          <p:spTgt spid="4">
                                            <p:graphicEl>
                                              <a:dgm id="{7C2F68D7-F780-4EF0-B41A-F199E7278EAA}"/>
                                            </p:graphicEl>
                                          </p:spTgt>
                                        </p:tgtEl>
                                      </p:cBhvr>
                                    </p:animEffect>
                                  </p:childTnLst>
                                </p:cTn>
                              </p:par>
                              <p:par>
                                <p:cTn id="125" presetID="22" presetClass="entr" presetSubtype="2" fill="hold" grpId="0" nodeType="withEffect">
                                  <p:stCondLst>
                                    <p:cond delay="0"/>
                                  </p:stCondLst>
                                  <p:childTnLst>
                                    <p:set>
                                      <p:cBhvr>
                                        <p:cTn id="126" dur="1" fill="hold">
                                          <p:stCondLst>
                                            <p:cond delay="0"/>
                                          </p:stCondLst>
                                        </p:cTn>
                                        <p:tgtEl>
                                          <p:spTgt spid="4">
                                            <p:graphicEl>
                                              <a:dgm id="{99135E64-4411-4EBD-BFEB-69C12920C1EB}"/>
                                            </p:graphicEl>
                                          </p:spTgt>
                                        </p:tgtEl>
                                        <p:attrNameLst>
                                          <p:attrName>style.visibility</p:attrName>
                                        </p:attrNameLst>
                                      </p:cBhvr>
                                      <p:to>
                                        <p:strVal val="visible"/>
                                      </p:to>
                                    </p:set>
                                    <p:animEffect transition="in" filter="wipe(right)">
                                      <p:cBhvr>
                                        <p:cTn id="127" dur="1250"/>
                                        <p:tgtEl>
                                          <p:spTgt spid="4">
                                            <p:graphicEl>
                                              <a:dgm id="{99135E64-4411-4EBD-BFEB-69C12920C1EB}"/>
                                            </p:graphicEl>
                                          </p:spTgt>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4">
                                            <p:graphicEl>
                                              <a:dgm id="{D18070F7-5A71-465D-A218-1D2C0133291C}"/>
                                            </p:graphicEl>
                                          </p:spTgt>
                                        </p:tgtEl>
                                        <p:attrNameLst>
                                          <p:attrName>style.visibility</p:attrName>
                                        </p:attrNameLst>
                                      </p:cBhvr>
                                      <p:to>
                                        <p:strVal val="visible"/>
                                      </p:to>
                                    </p:set>
                                    <p:animEffect transition="in" filter="wipe(right)">
                                      <p:cBhvr>
                                        <p:cTn id="130" dur="1250"/>
                                        <p:tgtEl>
                                          <p:spTgt spid="4">
                                            <p:graphicEl>
                                              <a:dgm id="{D18070F7-5A71-465D-A218-1D2C0133291C}"/>
                                            </p:graphicEl>
                                          </p:spTgt>
                                        </p:tgtEl>
                                      </p:cBhvr>
                                    </p:animEffect>
                                  </p:childTnLst>
                                </p:cTn>
                              </p:par>
                              <p:par>
                                <p:cTn id="131" presetID="22" presetClass="entr" presetSubtype="2" fill="hold" grpId="0" nodeType="withEffect">
                                  <p:stCondLst>
                                    <p:cond delay="0"/>
                                  </p:stCondLst>
                                  <p:childTnLst>
                                    <p:set>
                                      <p:cBhvr>
                                        <p:cTn id="132" dur="1" fill="hold">
                                          <p:stCondLst>
                                            <p:cond delay="0"/>
                                          </p:stCondLst>
                                        </p:cTn>
                                        <p:tgtEl>
                                          <p:spTgt spid="4">
                                            <p:graphicEl>
                                              <a:dgm id="{F1EBA69E-C475-4AD2-8DA0-BD82B2EE54C0}"/>
                                            </p:graphicEl>
                                          </p:spTgt>
                                        </p:tgtEl>
                                        <p:attrNameLst>
                                          <p:attrName>style.visibility</p:attrName>
                                        </p:attrNameLst>
                                      </p:cBhvr>
                                      <p:to>
                                        <p:strVal val="visible"/>
                                      </p:to>
                                    </p:set>
                                    <p:animEffect transition="in" filter="wipe(right)">
                                      <p:cBhvr>
                                        <p:cTn id="133" dur="1250"/>
                                        <p:tgtEl>
                                          <p:spTgt spid="4">
                                            <p:graphicEl>
                                              <a:dgm id="{F1EBA69E-C475-4AD2-8DA0-BD82B2EE54C0}"/>
                                            </p:graphicEl>
                                          </p:spTgt>
                                        </p:tgtEl>
                                      </p:cBhvr>
                                    </p:animEffect>
                                  </p:childTnLst>
                                </p:cTn>
                              </p:par>
                              <p:par>
                                <p:cTn id="134" presetID="22" presetClass="entr" presetSubtype="2" fill="hold" grpId="0" nodeType="withEffect">
                                  <p:stCondLst>
                                    <p:cond delay="0"/>
                                  </p:stCondLst>
                                  <p:childTnLst>
                                    <p:set>
                                      <p:cBhvr>
                                        <p:cTn id="135" dur="1" fill="hold">
                                          <p:stCondLst>
                                            <p:cond delay="0"/>
                                          </p:stCondLst>
                                        </p:cTn>
                                        <p:tgtEl>
                                          <p:spTgt spid="4">
                                            <p:graphicEl>
                                              <a:dgm id="{9F825EFC-E28C-4068-823A-253D27F213E6}"/>
                                            </p:graphicEl>
                                          </p:spTgt>
                                        </p:tgtEl>
                                        <p:attrNameLst>
                                          <p:attrName>style.visibility</p:attrName>
                                        </p:attrNameLst>
                                      </p:cBhvr>
                                      <p:to>
                                        <p:strVal val="visible"/>
                                      </p:to>
                                    </p:set>
                                    <p:animEffect transition="in" filter="wipe(right)">
                                      <p:cBhvr>
                                        <p:cTn id="136" dur="1250"/>
                                        <p:tgtEl>
                                          <p:spTgt spid="4">
                                            <p:graphicEl>
                                              <a:dgm id="{9F825EFC-E28C-4068-823A-253D27F213E6}"/>
                                            </p:graphicEl>
                                          </p:spTgt>
                                        </p:tgtEl>
                                      </p:cBhvr>
                                    </p:animEffect>
                                  </p:childTnLst>
                                </p:cTn>
                              </p:par>
                              <p:par>
                                <p:cTn id="137" presetID="22" presetClass="entr" presetSubtype="2" fill="hold" grpId="0" nodeType="withEffect">
                                  <p:stCondLst>
                                    <p:cond delay="0"/>
                                  </p:stCondLst>
                                  <p:childTnLst>
                                    <p:set>
                                      <p:cBhvr>
                                        <p:cTn id="138" dur="1" fill="hold">
                                          <p:stCondLst>
                                            <p:cond delay="0"/>
                                          </p:stCondLst>
                                        </p:cTn>
                                        <p:tgtEl>
                                          <p:spTgt spid="4">
                                            <p:graphicEl>
                                              <a:dgm id="{5D175648-28AF-4AAE-949D-4A2047FB1CBB}"/>
                                            </p:graphicEl>
                                          </p:spTgt>
                                        </p:tgtEl>
                                        <p:attrNameLst>
                                          <p:attrName>style.visibility</p:attrName>
                                        </p:attrNameLst>
                                      </p:cBhvr>
                                      <p:to>
                                        <p:strVal val="visible"/>
                                      </p:to>
                                    </p:set>
                                    <p:animEffect transition="in" filter="wipe(right)">
                                      <p:cBhvr>
                                        <p:cTn id="139" dur="1250"/>
                                        <p:tgtEl>
                                          <p:spTgt spid="4">
                                            <p:graphicEl>
                                              <a:dgm id="{5D175648-28AF-4AAE-949D-4A2047FB1CBB}"/>
                                            </p:graphicEl>
                                          </p:spTgt>
                                        </p:tgtEl>
                                      </p:cBhvr>
                                    </p:animEffect>
                                  </p:childTnLst>
                                </p:cTn>
                              </p:par>
                              <p:par>
                                <p:cTn id="140" presetID="22" presetClass="entr" presetSubtype="2" fill="hold" grpId="0" nodeType="withEffect">
                                  <p:stCondLst>
                                    <p:cond delay="0"/>
                                  </p:stCondLst>
                                  <p:childTnLst>
                                    <p:set>
                                      <p:cBhvr>
                                        <p:cTn id="141" dur="1" fill="hold">
                                          <p:stCondLst>
                                            <p:cond delay="0"/>
                                          </p:stCondLst>
                                        </p:cTn>
                                        <p:tgtEl>
                                          <p:spTgt spid="4">
                                            <p:graphicEl>
                                              <a:dgm id="{9A7ACEC2-2DA7-441B-BC66-467DF6C79DB5}"/>
                                            </p:graphicEl>
                                          </p:spTgt>
                                        </p:tgtEl>
                                        <p:attrNameLst>
                                          <p:attrName>style.visibility</p:attrName>
                                        </p:attrNameLst>
                                      </p:cBhvr>
                                      <p:to>
                                        <p:strVal val="visible"/>
                                      </p:to>
                                    </p:set>
                                    <p:animEffect transition="in" filter="wipe(right)">
                                      <p:cBhvr>
                                        <p:cTn id="142" dur="1250"/>
                                        <p:tgtEl>
                                          <p:spTgt spid="4">
                                            <p:graphicEl>
                                              <a:dgm id="{9A7ACEC2-2DA7-441B-BC66-467DF6C79DB5}"/>
                                            </p:graphicEl>
                                          </p:spTgt>
                                        </p:tgtEl>
                                      </p:cBhvr>
                                    </p:animEffect>
                                  </p:childTnLst>
                                </p:cTn>
                              </p:par>
                              <p:par>
                                <p:cTn id="143" presetID="22" presetClass="entr" presetSubtype="2" fill="hold" grpId="0" nodeType="withEffect">
                                  <p:stCondLst>
                                    <p:cond delay="0"/>
                                  </p:stCondLst>
                                  <p:childTnLst>
                                    <p:set>
                                      <p:cBhvr>
                                        <p:cTn id="144" dur="1" fill="hold">
                                          <p:stCondLst>
                                            <p:cond delay="0"/>
                                          </p:stCondLst>
                                        </p:cTn>
                                        <p:tgtEl>
                                          <p:spTgt spid="4">
                                            <p:graphicEl>
                                              <a:dgm id="{105C1B04-9B54-422A-B29C-7A19BBBFB234}"/>
                                            </p:graphicEl>
                                          </p:spTgt>
                                        </p:tgtEl>
                                        <p:attrNameLst>
                                          <p:attrName>style.visibility</p:attrName>
                                        </p:attrNameLst>
                                      </p:cBhvr>
                                      <p:to>
                                        <p:strVal val="visible"/>
                                      </p:to>
                                    </p:set>
                                    <p:animEffect transition="in" filter="wipe(right)">
                                      <p:cBhvr>
                                        <p:cTn id="145" dur="1250"/>
                                        <p:tgtEl>
                                          <p:spTgt spid="4">
                                            <p:graphicEl>
                                              <a:dgm id="{105C1B04-9B54-422A-B29C-7A19BBBFB234}"/>
                                            </p:graphicEl>
                                          </p:spTgt>
                                        </p:tgtEl>
                                      </p:cBhvr>
                                    </p:animEffect>
                                  </p:childTnLst>
                                </p:cTn>
                              </p:par>
                              <p:par>
                                <p:cTn id="146" presetID="22" presetClass="entr" presetSubtype="2" fill="hold" grpId="0" nodeType="withEffect">
                                  <p:stCondLst>
                                    <p:cond delay="0"/>
                                  </p:stCondLst>
                                  <p:childTnLst>
                                    <p:set>
                                      <p:cBhvr>
                                        <p:cTn id="147" dur="1" fill="hold">
                                          <p:stCondLst>
                                            <p:cond delay="0"/>
                                          </p:stCondLst>
                                        </p:cTn>
                                        <p:tgtEl>
                                          <p:spTgt spid="4">
                                            <p:graphicEl>
                                              <a:dgm id="{919CEFDB-D5D8-470C-B4A0-C0DF2BA937F0}"/>
                                            </p:graphicEl>
                                          </p:spTgt>
                                        </p:tgtEl>
                                        <p:attrNameLst>
                                          <p:attrName>style.visibility</p:attrName>
                                        </p:attrNameLst>
                                      </p:cBhvr>
                                      <p:to>
                                        <p:strVal val="visible"/>
                                      </p:to>
                                    </p:set>
                                    <p:animEffect transition="in" filter="wipe(right)">
                                      <p:cBhvr>
                                        <p:cTn id="148" dur="1250"/>
                                        <p:tgtEl>
                                          <p:spTgt spid="4">
                                            <p:graphicEl>
                                              <a:dgm id="{919CEFDB-D5D8-470C-B4A0-C0DF2BA937F0}"/>
                                            </p:graphicEl>
                                          </p:spTgt>
                                        </p:tgtEl>
                                      </p:cBhvr>
                                    </p:animEffect>
                                  </p:childTnLst>
                                </p:cTn>
                              </p:par>
                              <p:par>
                                <p:cTn id="149" presetID="22" presetClass="entr" presetSubtype="2" fill="hold" grpId="0" nodeType="withEffect">
                                  <p:stCondLst>
                                    <p:cond delay="0"/>
                                  </p:stCondLst>
                                  <p:childTnLst>
                                    <p:set>
                                      <p:cBhvr>
                                        <p:cTn id="150" dur="1" fill="hold">
                                          <p:stCondLst>
                                            <p:cond delay="0"/>
                                          </p:stCondLst>
                                        </p:cTn>
                                        <p:tgtEl>
                                          <p:spTgt spid="4">
                                            <p:graphicEl>
                                              <a:dgm id="{62760E08-7AC0-4E3E-87F2-A2165A1EBD83}"/>
                                            </p:graphicEl>
                                          </p:spTgt>
                                        </p:tgtEl>
                                        <p:attrNameLst>
                                          <p:attrName>style.visibility</p:attrName>
                                        </p:attrNameLst>
                                      </p:cBhvr>
                                      <p:to>
                                        <p:strVal val="visible"/>
                                      </p:to>
                                    </p:set>
                                    <p:animEffect transition="in" filter="wipe(right)">
                                      <p:cBhvr>
                                        <p:cTn id="151" dur="1250"/>
                                        <p:tgtEl>
                                          <p:spTgt spid="4">
                                            <p:graphicEl>
                                              <a:dgm id="{62760E08-7AC0-4E3E-87F2-A2165A1EBD83}"/>
                                            </p:graphicEl>
                                          </p:spTgt>
                                        </p:tgtEl>
                                      </p:cBhvr>
                                    </p:animEffect>
                                  </p:childTnLst>
                                </p:cTn>
                              </p:par>
                              <p:par>
                                <p:cTn id="152" presetID="22" presetClass="entr" presetSubtype="2" fill="hold" grpId="0" nodeType="withEffect">
                                  <p:stCondLst>
                                    <p:cond delay="0"/>
                                  </p:stCondLst>
                                  <p:childTnLst>
                                    <p:set>
                                      <p:cBhvr>
                                        <p:cTn id="153" dur="1" fill="hold">
                                          <p:stCondLst>
                                            <p:cond delay="0"/>
                                          </p:stCondLst>
                                        </p:cTn>
                                        <p:tgtEl>
                                          <p:spTgt spid="4">
                                            <p:graphicEl>
                                              <a:dgm id="{EBB0C9EE-F4CC-4025-8B00-100AFB7A6B5F}"/>
                                            </p:graphicEl>
                                          </p:spTgt>
                                        </p:tgtEl>
                                        <p:attrNameLst>
                                          <p:attrName>style.visibility</p:attrName>
                                        </p:attrNameLst>
                                      </p:cBhvr>
                                      <p:to>
                                        <p:strVal val="visible"/>
                                      </p:to>
                                    </p:set>
                                    <p:animEffect transition="in" filter="wipe(right)">
                                      <p:cBhvr>
                                        <p:cTn id="154" dur="1250"/>
                                        <p:tgtEl>
                                          <p:spTgt spid="4">
                                            <p:graphicEl>
                                              <a:dgm id="{EBB0C9EE-F4CC-4025-8B00-100AFB7A6B5F}"/>
                                            </p:graphicEl>
                                          </p:spTgt>
                                        </p:tgtEl>
                                      </p:cBhvr>
                                    </p:animEffect>
                                  </p:childTnLst>
                                </p:cTn>
                              </p:par>
                              <p:par>
                                <p:cTn id="155" presetID="22" presetClass="entr" presetSubtype="2" fill="hold" grpId="0" nodeType="withEffect">
                                  <p:stCondLst>
                                    <p:cond delay="0"/>
                                  </p:stCondLst>
                                  <p:childTnLst>
                                    <p:set>
                                      <p:cBhvr>
                                        <p:cTn id="156" dur="1" fill="hold">
                                          <p:stCondLst>
                                            <p:cond delay="0"/>
                                          </p:stCondLst>
                                        </p:cTn>
                                        <p:tgtEl>
                                          <p:spTgt spid="4">
                                            <p:graphicEl>
                                              <a:dgm id="{0B070835-A617-4152-975A-5999433F013F}"/>
                                            </p:graphicEl>
                                          </p:spTgt>
                                        </p:tgtEl>
                                        <p:attrNameLst>
                                          <p:attrName>style.visibility</p:attrName>
                                        </p:attrNameLst>
                                      </p:cBhvr>
                                      <p:to>
                                        <p:strVal val="visible"/>
                                      </p:to>
                                    </p:set>
                                    <p:animEffect transition="in" filter="wipe(right)">
                                      <p:cBhvr>
                                        <p:cTn id="157" dur="1250"/>
                                        <p:tgtEl>
                                          <p:spTgt spid="4">
                                            <p:graphicEl>
                                              <a:dgm id="{0B070835-A617-4152-975A-5999433F013F}"/>
                                            </p:graphicEl>
                                          </p:spTgt>
                                        </p:tgtEl>
                                      </p:cBhvr>
                                    </p:animEffect>
                                  </p:childTnLst>
                                </p:cTn>
                              </p:par>
                              <p:par>
                                <p:cTn id="158" presetID="22" presetClass="entr" presetSubtype="2" fill="hold" grpId="0" nodeType="withEffect">
                                  <p:stCondLst>
                                    <p:cond delay="0"/>
                                  </p:stCondLst>
                                  <p:childTnLst>
                                    <p:set>
                                      <p:cBhvr>
                                        <p:cTn id="159" dur="1" fill="hold">
                                          <p:stCondLst>
                                            <p:cond delay="0"/>
                                          </p:stCondLst>
                                        </p:cTn>
                                        <p:tgtEl>
                                          <p:spTgt spid="4">
                                            <p:graphicEl>
                                              <a:dgm id="{5B44209A-C4DB-4525-A2DA-7A2E3E687735}"/>
                                            </p:graphicEl>
                                          </p:spTgt>
                                        </p:tgtEl>
                                        <p:attrNameLst>
                                          <p:attrName>style.visibility</p:attrName>
                                        </p:attrNameLst>
                                      </p:cBhvr>
                                      <p:to>
                                        <p:strVal val="visible"/>
                                      </p:to>
                                    </p:set>
                                    <p:animEffect transition="in" filter="wipe(right)">
                                      <p:cBhvr>
                                        <p:cTn id="160" dur="1250"/>
                                        <p:tgtEl>
                                          <p:spTgt spid="4">
                                            <p:graphicEl>
                                              <a:dgm id="{5B44209A-C4DB-4525-A2DA-7A2E3E68773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AtOnc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013048302"/>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normAutofit/>
          </a:bodyPr>
          <a:lstStyle/>
          <a:p>
            <a:r>
              <a:rPr lang="fa-IR" dirty="0"/>
              <a:t>ج: ارتباط بین کلمات سوره: اعراب </a:t>
            </a:r>
            <a:r>
              <a:rPr lang="fa-IR" dirty="0" smtClean="0"/>
              <a:t>سوره</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28751861"/>
              </p:ext>
            </p:extLst>
          </p:nvPr>
        </p:nvGraphicFramePr>
        <p:xfrm>
          <a:off x="-648072" y="719335"/>
          <a:ext cx="9901485" cy="58780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0717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graphicEl>
                                              <a:dgm id="{55F20A8F-EAB8-41EF-B4C6-AB76A37DA5E4}"/>
                                            </p:graphicEl>
                                          </p:spTgt>
                                        </p:tgtEl>
                                        <p:attrNameLst>
                                          <p:attrName>style.visibility</p:attrName>
                                        </p:attrNameLst>
                                      </p:cBhvr>
                                      <p:to>
                                        <p:strVal val="visible"/>
                                      </p:to>
                                    </p:set>
                                    <p:animEffect transition="in" filter="wipe(left)">
                                      <p:cBhvr>
                                        <p:cTn id="7" dur="500"/>
                                        <p:tgtEl>
                                          <p:spTgt spid="5">
                                            <p:graphicEl>
                                              <a:dgm id="{55F20A8F-EAB8-41EF-B4C6-AB76A37DA5E4}"/>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graphicEl>
                                              <a:dgm id="{14840F34-B186-4C38-84AA-77FCCEA265D8}"/>
                                            </p:graphicEl>
                                          </p:spTgt>
                                        </p:tgtEl>
                                        <p:attrNameLst>
                                          <p:attrName>style.visibility</p:attrName>
                                        </p:attrNameLst>
                                      </p:cBhvr>
                                      <p:to>
                                        <p:strVal val="visible"/>
                                      </p:to>
                                    </p:set>
                                    <p:animEffect transition="in" filter="wipe(left)">
                                      <p:cBhvr>
                                        <p:cTn id="11" dur="1500"/>
                                        <p:tgtEl>
                                          <p:spTgt spid="5">
                                            <p:graphicEl>
                                              <a:dgm id="{14840F34-B186-4C38-84AA-77FCCEA265D8}"/>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graphicEl>
                                              <a:dgm id="{BFAED385-646D-4BDA-88C4-702B399BFA5E}"/>
                                            </p:graphicEl>
                                          </p:spTgt>
                                        </p:tgtEl>
                                        <p:attrNameLst>
                                          <p:attrName>style.visibility</p:attrName>
                                        </p:attrNameLst>
                                      </p:cBhvr>
                                      <p:to>
                                        <p:strVal val="visible"/>
                                      </p:to>
                                    </p:set>
                                    <p:animEffect transition="in" filter="wipe(left)">
                                      <p:cBhvr>
                                        <p:cTn id="16" dur="500"/>
                                        <p:tgtEl>
                                          <p:spTgt spid="5">
                                            <p:graphicEl>
                                              <a:dgm id="{BFAED385-646D-4BDA-88C4-702B399BFA5E}"/>
                                            </p:graphic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graphicEl>
                                              <a:dgm id="{0456514D-873E-4459-8331-890211453D13}"/>
                                            </p:graphicEl>
                                          </p:spTgt>
                                        </p:tgtEl>
                                        <p:attrNameLst>
                                          <p:attrName>style.visibility</p:attrName>
                                        </p:attrNameLst>
                                      </p:cBhvr>
                                      <p:to>
                                        <p:strVal val="visible"/>
                                      </p:to>
                                    </p:set>
                                    <p:animEffect transition="in" filter="wipe(left)">
                                      <p:cBhvr>
                                        <p:cTn id="20" dur="1500"/>
                                        <p:tgtEl>
                                          <p:spTgt spid="5">
                                            <p:graphicEl>
                                              <a:dgm id="{0456514D-873E-4459-8331-890211453D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78302241"/>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lstStyle/>
          <a:p>
            <a:r>
              <a:rPr lang="fa-IR" dirty="0"/>
              <a:t>ج: ارتباط بین کلمات سوره: تصویرسازی کلمات در ارتباط با هم</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85621228"/>
              </p:ext>
            </p:extLst>
          </p:nvPr>
        </p:nvGraphicFramePr>
        <p:xfrm>
          <a:off x="180975" y="765175"/>
          <a:ext cx="8351838" cy="59769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2646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50"/>
                                  </p:stCondLst>
                                  <p:childTnLst>
                                    <p:set>
                                      <p:cBhvr>
                                        <p:cTn id="6" dur="1" fill="hold">
                                          <p:stCondLst>
                                            <p:cond delay="0"/>
                                          </p:stCondLst>
                                        </p:cTn>
                                        <p:tgtEl>
                                          <p:spTgt spid="7">
                                            <p:graphicEl>
                                              <a:dgm id="{BA7FFBFD-900F-49E0-86FF-DBB6938DB566}"/>
                                            </p:graphicEl>
                                          </p:spTgt>
                                        </p:tgtEl>
                                        <p:attrNameLst>
                                          <p:attrName>style.visibility</p:attrName>
                                        </p:attrNameLst>
                                      </p:cBhvr>
                                      <p:to>
                                        <p:strVal val="visible"/>
                                      </p:to>
                                    </p:set>
                                    <p:animEffect transition="in" filter="wipe(right)">
                                      <p:cBhvr>
                                        <p:cTn id="7" dur="500"/>
                                        <p:tgtEl>
                                          <p:spTgt spid="7">
                                            <p:graphicEl>
                                              <a:dgm id="{BA7FFBFD-900F-49E0-86FF-DBB6938DB566}"/>
                                            </p:graphicEl>
                                          </p:spTgt>
                                        </p:tgtEl>
                                      </p:cBhvr>
                                    </p:animEffect>
                                  </p:childTnLst>
                                </p:cTn>
                              </p:par>
                            </p:childTnLst>
                          </p:cTn>
                        </p:par>
                        <p:par>
                          <p:cTn id="8" fill="hold">
                            <p:stCondLst>
                              <p:cond delay="750"/>
                            </p:stCondLst>
                            <p:childTnLst>
                              <p:par>
                                <p:cTn id="9" presetID="22" presetClass="entr" presetSubtype="2" fill="hold" grpId="0" nodeType="afterEffect">
                                  <p:stCondLst>
                                    <p:cond delay="0"/>
                                  </p:stCondLst>
                                  <p:childTnLst>
                                    <p:set>
                                      <p:cBhvr>
                                        <p:cTn id="10" dur="1" fill="hold">
                                          <p:stCondLst>
                                            <p:cond delay="0"/>
                                          </p:stCondLst>
                                        </p:cTn>
                                        <p:tgtEl>
                                          <p:spTgt spid="7">
                                            <p:graphicEl>
                                              <a:dgm id="{CC5B76BA-03E0-4975-8E05-22F1737A4828}"/>
                                            </p:graphicEl>
                                          </p:spTgt>
                                        </p:tgtEl>
                                        <p:attrNameLst>
                                          <p:attrName>style.visibility</p:attrName>
                                        </p:attrNameLst>
                                      </p:cBhvr>
                                      <p:to>
                                        <p:strVal val="visible"/>
                                      </p:to>
                                    </p:set>
                                    <p:animEffect transition="in" filter="wipe(right)">
                                      <p:cBhvr>
                                        <p:cTn id="11" dur="1500"/>
                                        <p:tgtEl>
                                          <p:spTgt spid="7">
                                            <p:graphicEl>
                                              <a:dgm id="{CC5B76BA-03E0-4975-8E05-22F1737A4828}"/>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graphicEl>
                                              <a:dgm id="{EC87698B-624B-44C7-A758-87E17CBC2A43}"/>
                                            </p:graphicEl>
                                          </p:spTgt>
                                        </p:tgtEl>
                                        <p:attrNameLst>
                                          <p:attrName>style.visibility</p:attrName>
                                        </p:attrNameLst>
                                      </p:cBhvr>
                                      <p:to>
                                        <p:strVal val="visible"/>
                                      </p:to>
                                    </p:set>
                                    <p:animEffect transition="in" filter="wipe(right)">
                                      <p:cBhvr>
                                        <p:cTn id="16" dur="500"/>
                                        <p:tgtEl>
                                          <p:spTgt spid="7">
                                            <p:graphicEl>
                                              <a:dgm id="{EC87698B-624B-44C7-A758-87E17CBC2A43}"/>
                                            </p:graphic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7">
                                            <p:graphicEl>
                                              <a:dgm id="{93ED9021-AC26-4609-9872-82EC39ED7DD8}"/>
                                            </p:graphicEl>
                                          </p:spTgt>
                                        </p:tgtEl>
                                        <p:attrNameLst>
                                          <p:attrName>style.visibility</p:attrName>
                                        </p:attrNameLst>
                                      </p:cBhvr>
                                      <p:to>
                                        <p:strVal val="visible"/>
                                      </p:to>
                                    </p:set>
                                    <p:animEffect transition="in" filter="wipe(right)">
                                      <p:cBhvr>
                                        <p:cTn id="20" dur="1500"/>
                                        <p:tgtEl>
                                          <p:spTgt spid="7">
                                            <p:graphicEl>
                                              <a:dgm id="{93ED9021-AC26-4609-9872-82EC39ED7DD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576213472"/>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lstStyle/>
          <a:p>
            <a:r>
              <a:rPr lang="fa-IR" dirty="0"/>
              <a:t>ج: ارتباط بین کلمات سوره: تصویرسازی کلمات در ارتباط با هم</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96549404"/>
              </p:ext>
            </p:extLst>
          </p:nvPr>
        </p:nvGraphicFramePr>
        <p:xfrm>
          <a:off x="180975" y="765175"/>
          <a:ext cx="8351838" cy="59769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92690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50"/>
                                  </p:stCondLst>
                                  <p:childTnLst>
                                    <p:set>
                                      <p:cBhvr>
                                        <p:cTn id="6" dur="1" fill="hold">
                                          <p:stCondLst>
                                            <p:cond delay="0"/>
                                          </p:stCondLst>
                                        </p:cTn>
                                        <p:tgtEl>
                                          <p:spTgt spid="7">
                                            <p:graphicEl>
                                              <a:dgm id="{BA7FFBFD-900F-49E0-86FF-DBB6938DB566}"/>
                                            </p:graphicEl>
                                          </p:spTgt>
                                        </p:tgtEl>
                                        <p:attrNameLst>
                                          <p:attrName>style.visibility</p:attrName>
                                        </p:attrNameLst>
                                      </p:cBhvr>
                                      <p:to>
                                        <p:strVal val="visible"/>
                                      </p:to>
                                    </p:set>
                                    <p:animEffect transition="in" filter="wipe(right)">
                                      <p:cBhvr>
                                        <p:cTn id="7" dur="500"/>
                                        <p:tgtEl>
                                          <p:spTgt spid="7">
                                            <p:graphicEl>
                                              <a:dgm id="{BA7FFBFD-900F-49E0-86FF-DBB6938DB566}"/>
                                            </p:graphicEl>
                                          </p:spTgt>
                                        </p:tgtEl>
                                      </p:cBhvr>
                                    </p:animEffect>
                                  </p:childTnLst>
                                </p:cTn>
                              </p:par>
                            </p:childTnLst>
                          </p:cTn>
                        </p:par>
                        <p:par>
                          <p:cTn id="8" fill="hold">
                            <p:stCondLst>
                              <p:cond delay="750"/>
                            </p:stCondLst>
                            <p:childTnLst>
                              <p:par>
                                <p:cTn id="9" presetID="22" presetClass="entr" presetSubtype="2" fill="hold" grpId="0" nodeType="afterEffect">
                                  <p:stCondLst>
                                    <p:cond delay="250"/>
                                  </p:stCondLst>
                                  <p:childTnLst>
                                    <p:set>
                                      <p:cBhvr>
                                        <p:cTn id="10" dur="1" fill="hold">
                                          <p:stCondLst>
                                            <p:cond delay="0"/>
                                          </p:stCondLst>
                                        </p:cTn>
                                        <p:tgtEl>
                                          <p:spTgt spid="7">
                                            <p:graphicEl>
                                              <a:dgm id="{CC5B76BA-03E0-4975-8E05-22F1737A4828}"/>
                                            </p:graphicEl>
                                          </p:spTgt>
                                        </p:tgtEl>
                                        <p:attrNameLst>
                                          <p:attrName>style.visibility</p:attrName>
                                        </p:attrNameLst>
                                      </p:cBhvr>
                                      <p:to>
                                        <p:strVal val="visible"/>
                                      </p:to>
                                    </p:set>
                                    <p:animEffect transition="in" filter="wipe(right)">
                                      <p:cBhvr>
                                        <p:cTn id="11" dur="1500"/>
                                        <p:tgtEl>
                                          <p:spTgt spid="7">
                                            <p:graphicEl>
                                              <a:dgm id="{CC5B76BA-03E0-4975-8E05-22F1737A4828}"/>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graphicEl>
                                              <a:dgm id="{EC87698B-624B-44C7-A758-87E17CBC2A43}"/>
                                            </p:graphicEl>
                                          </p:spTgt>
                                        </p:tgtEl>
                                        <p:attrNameLst>
                                          <p:attrName>style.visibility</p:attrName>
                                        </p:attrNameLst>
                                      </p:cBhvr>
                                      <p:to>
                                        <p:strVal val="visible"/>
                                      </p:to>
                                    </p:set>
                                    <p:animEffect transition="in" filter="wipe(right)">
                                      <p:cBhvr>
                                        <p:cTn id="16" dur="500"/>
                                        <p:tgtEl>
                                          <p:spTgt spid="7">
                                            <p:graphicEl>
                                              <a:dgm id="{EC87698B-624B-44C7-A758-87E17CBC2A43}"/>
                                            </p:graphicEl>
                                          </p:spTgt>
                                        </p:tgtEl>
                                      </p:cBhvr>
                                    </p:animEffect>
                                  </p:childTnLst>
                                </p:cTn>
                              </p:par>
                            </p:childTnLst>
                          </p:cTn>
                        </p:par>
                        <p:par>
                          <p:cTn id="17" fill="hold">
                            <p:stCondLst>
                              <p:cond delay="500"/>
                            </p:stCondLst>
                            <p:childTnLst>
                              <p:par>
                                <p:cTn id="18" presetID="22" presetClass="entr" presetSubtype="2" fill="hold" grpId="0" nodeType="afterEffect">
                                  <p:stCondLst>
                                    <p:cond delay="250"/>
                                  </p:stCondLst>
                                  <p:childTnLst>
                                    <p:set>
                                      <p:cBhvr>
                                        <p:cTn id="19" dur="1" fill="hold">
                                          <p:stCondLst>
                                            <p:cond delay="0"/>
                                          </p:stCondLst>
                                        </p:cTn>
                                        <p:tgtEl>
                                          <p:spTgt spid="7">
                                            <p:graphicEl>
                                              <a:dgm id="{93ED9021-AC26-4609-9872-82EC39ED7DD8}"/>
                                            </p:graphicEl>
                                          </p:spTgt>
                                        </p:tgtEl>
                                        <p:attrNameLst>
                                          <p:attrName>style.visibility</p:attrName>
                                        </p:attrNameLst>
                                      </p:cBhvr>
                                      <p:to>
                                        <p:strVal val="visible"/>
                                      </p:to>
                                    </p:set>
                                    <p:animEffect transition="in" filter="wipe(right)">
                                      <p:cBhvr>
                                        <p:cTn id="20" dur="1500"/>
                                        <p:tgtEl>
                                          <p:spTgt spid="7">
                                            <p:graphicEl>
                                              <a:dgm id="{93ED9021-AC26-4609-9872-82EC39ED7DD8}"/>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7">
                                            <p:graphicEl>
                                              <a:dgm id="{47A3C267-F198-4EB3-9CA7-9405C970CD9C}"/>
                                            </p:graphicEl>
                                          </p:spTgt>
                                        </p:tgtEl>
                                        <p:attrNameLst>
                                          <p:attrName>style.visibility</p:attrName>
                                        </p:attrNameLst>
                                      </p:cBhvr>
                                      <p:to>
                                        <p:strVal val="visible"/>
                                      </p:to>
                                    </p:set>
                                    <p:animEffect transition="in" filter="wipe(right)">
                                      <p:cBhvr>
                                        <p:cTn id="25" dur="500"/>
                                        <p:tgtEl>
                                          <p:spTgt spid="7">
                                            <p:graphicEl>
                                              <a:dgm id="{47A3C267-F198-4EB3-9CA7-9405C970CD9C}"/>
                                            </p:graphicEl>
                                          </p:spTgt>
                                        </p:tgtEl>
                                      </p:cBhvr>
                                    </p:animEffect>
                                  </p:childTnLst>
                                </p:cTn>
                              </p:par>
                            </p:childTnLst>
                          </p:cTn>
                        </p:par>
                        <p:par>
                          <p:cTn id="26" fill="hold">
                            <p:stCondLst>
                              <p:cond delay="500"/>
                            </p:stCondLst>
                            <p:childTnLst>
                              <p:par>
                                <p:cTn id="27" presetID="22" presetClass="entr" presetSubtype="2" fill="hold" grpId="0" nodeType="afterEffect">
                                  <p:stCondLst>
                                    <p:cond delay="250"/>
                                  </p:stCondLst>
                                  <p:childTnLst>
                                    <p:set>
                                      <p:cBhvr>
                                        <p:cTn id="28" dur="1" fill="hold">
                                          <p:stCondLst>
                                            <p:cond delay="0"/>
                                          </p:stCondLst>
                                        </p:cTn>
                                        <p:tgtEl>
                                          <p:spTgt spid="7">
                                            <p:graphicEl>
                                              <a:dgm id="{795AAE42-7B19-4A21-B5A1-AD41AD1E1240}"/>
                                            </p:graphicEl>
                                          </p:spTgt>
                                        </p:tgtEl>
                                        <p:attrNameLst>
                                          <p:attrName>style.visibility</p:attrName>
                                        </p:attrNameLst>
                                      </p:cBhvr>
                                      <p:to>
                                        <p:strVal val="visible"/>
                                      </p:to>
                                    </p:set>
                                    <p:animEffect transition="in" filter="wipe(right)">
                                      <p:cBhvr>
                                        <p:cTn id="29" dur="1500"/>
                                        <p:tgtEl>
                                          <p:spTgt spid="7">
                                            <p:graphicEl>
                                              <a:dgm id="{795AAE42-7B19-4A21-B5A1-AD41AD1E12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مرحله دوم: گزاره نویسی </a:t>
            </a:r>
            <a:endParaRPr lang="en-US" dirty="0"/>
          </a:p>
        </p:txBody>
      </p:sp>
      <p:graphicFrame>
        <p:nvGraphicFramePr>
          <p:cNvPr id="6" name="Diagram 5"/>
          <p:cNvGraphicFramePr/>
          <p:nvPr>
            <p:extLst>
              <p:ext uri="{D42A27DB-BD31-4B8C-83A1-F6EECF244321}">
                <p14:modId xmlns:p14="http://schemas.microsoft.com/office/powerpoint/2010/main" val="3158965277"/>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3211069300"/>
              </p:ext>
            </p:extLst>
          </p:nvPr>
        </p:nvGraphicFramePr>
        <p:xfrm>
          <a:off x="756469" y="1556792"/>
          <a:ext cx="7416824" cy="42484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2451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graphicEl>
                                              <a:dgm id="{92A8E42F-8159-4509-9D9B-A91CFF078453}"/>
                                            </p:graphicEl>
                                          </p:spTgt>
                                        </p:tgtEl>
                                        <p:attrNameLst>
                                          <p:attrName>style.visibility</p:attrName>
                                        </p:attrNameLst>
                                      </p:cBhvr>
                                      <p:to>
                                        <p:strVal val="visible"/>
                                      </p:to>
                                    </p:set>
                                    <p:anim calcmode="lin" valueType="num">
                                      <p:cBhvr additive="base">
                                        <p:cTn id="7" dur="1000" fill="hold"/>
                                        <p:tgtEl>
                                          <p:spTgt spid="7">
                                            <p:graphicEl>
                                              <a:dgm id="{92A8E42F-8159-4509-9D9B-A91CFF078453}"/>
                                            </p:graphic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graphicEl>
                                              <a:dgm id="{92A8E42F-8159-4509-9D9B-A91CFF078453}"/>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graphicEl>
                                              <a:dgm id="{7A75150C-9C5E-4AFE-858F-98061DB4C9BE}"/>
                                            </p:graphicEl>
                                          </p:spTgt>
                                        </p:tgtEl>
                                        <p:attrNameLst>
                                          <p:attrName>style.visibility</p:attrName>
                                        </p:attrNameLst>
                                      </p:cBhvr>
                                      <p:to>
                                        <p:strVal val="visible"/>
                                      </p:to>
                                    </p:set>
                                    <p:anim calcmode="lin" valueType="num">
                                      <p:cBhvr additive="base">
                                        <p:cTn id="13" dur="1000" fill="hold"/>
                                        <p:tgtEl>
                                          <p:spTgt spid="7">
                                            <p:graphicEl>
                                              <a:dgm id="{7A75150C-9C5E-4AFE-858F-98061DB4C9BE}"/>
                                            </p:graphic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7">
                                            <p:graphicEl>
                                              <a:dgm id="{7A75150C-9C5E-4AFE-858F-98061DB4C9BE}"/>
                                            </p:graphic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7">
                                            <p:graphicEl>
                                              <a:dgm id="{92C13C67-14C4-44CD-84DE-1E95E0FBB629}"/>
                                            </p:graphicEl>
                                          </p:spTgt>
                                        </p:tgtEl>
                                        <p:attrNameLst>
                                          <p:attrName>style.visibility</p:attrName>
                                        </p:attrNameLst>
                                      </p:cBhvr>
                                      <p:to>
                                        <p:strVal val="visible"/>
                                      </p:to>
                                    </p:set>
                                    <p:anim calcmode="lin" valueType="num">
                                      <p:cBhvr additive="base">
                                        <p:cTn id="17" dur="1000" fill="hold"/>
                                        <p:tgtEl>
                                          <p:spTgt spid="7">
                                            <p:graphicEl>
                                              <a:dgm id="{92C13C67-14C4-44CD-84DE-1E95E0FBB629}"/>
                                            </p:graphic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7">
                                            <p:graphicEl>
                                              <a:dgm id="{92C13C67-14C4-44CD-84DE-1E95E0FBB629}"/>
                                            </p:graphic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graphicEl>
                                              <a:dgm id="{5B057B0F-7274-439A-AAAE-D6C194D14777}"/>
                                            </p:graphicEl>
                                          </p:spTgt>
                                        </p:tgtEl>
                                        <p:attrNameLst>
                                          <p:attrName>style.visibility</p:attrName>
                                        </p:attrNameLst>
                                      </p:cBhvr>
                                      <p:to>
                                        <p:strVal val="visible"/>
                                      </p:to>
                                    </p:set>
                                    <p:anim calcmode="lin" valueType="num">
                                      <p:cBhvr additive="base">
                                        <p:cTn id="21" dur="1000" fill="hold"/>
                                        <p:tgtEl>
                                          <p:spTgt spid="7">
                                            <p:graphicEl>
                                              <a:dgm id="{5B057B0F-7274-439A-AAAE-D6C194D14777}"/>
                                            </p:graphic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7">
                                            <p:graphicEl>
                                              <a:dgm id="{5B057B0F-7274-439A-AAAE-D6C194D14777}"/>
                                            </p:graphic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
                                            <p:graphicEl>
                                              <a:dgm id="{91159E92-4B62-4E53-B562-EEB88E505FAC}"/>
                                            </p:graphicEl>
                                          </p:spTgt>
                                        </p:tgtEl>
                                        <p:attrNameLst>
                                          <p:attrName>style.visibility</p:attrName>
                                        </p:attrNameLst>
                                      </p:cBhvr>
                                      <p:to>
                                        <p:strVal val="visible"/>
                                      </p:to>
                                    </p:set>
                                    <p:anim calcmode="lin" valueType="num">
                                      <p:cBhvr additive="base">
                                        <p:cTn id="25" dur="1000" fill="hold"/>
                                        <p:tgtEl>
                                          <p:spTgt spid="7">
                                            <p:graphicEl>
                                              <a:dgm id="{91159E92-4B62-4E53-B562-EEB88E505FAC}"/>
                                            </p:graphic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7">
                                            <p:graphicEl>
                                              <a:dgm id="{91159E92-4B62-4E53-B562-EEB88E505FAC}"/>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lvlAtOnc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الف: گزاره های کتاب</a:t>
            </a:r>
            <a:endParaRPr lang="en-US" dirty="0"/>
          </a:p>
        </p:txBody>
      </p:sp>
      <p:graphicFrame>
        <p:nvGraphicFramePr>
          <p:cNvPr id="6" name="Diagram 5"/>
          <p:cNvGraphicFramePr/>
          <p:nvPr>
            <p:extLst>
              <p:ext uri="{D42A27DB-BD31-4B8C-83A1-F6EECF244321}">
                <p14:modId xmlns:p14="http://schemas.microsoft.com/office/powerpoint/2010/main" val="490278383"/>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9"/>
          <p:cNvGraphicFramePr>
            <a:graphicFrameLocks/>
          </p:cNvGraphicFramePr>
          <p:nvPr>
            <p:extLst>
              <p:ext uri="{D42A27DB-BD31-4B8C-83A1-F6EECF244321}">
                <p14:modId xmlns:p14="http://schemas.microsoft.com/office/powerpoint/2010/main" val="4244573459"/>
              </p:ext>
            </p:extLst>
          </p:nvPr>
        </p:nvGraphicFramePr>
        <p:xfrm>
          <a:off x="180975" y="765175"/>
          <a:ext cx="8351838" cy="59041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5690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الف: گزاره های کتاب</a:t>
            </a:r>
            <a:endParaRPr lang="en-US" dirty="0"/>
          </a:p>
        </p:txBody>
      </p:sp>
      <p:graphicFrame>
        <p:nvGraphicFramePr>
          <p:cNvPr id="6" name="Diagram 5"/>
          <p:cNvGraphicFramePr/>
          <p:nvPr>
            <p:extLst>
              <p:ext uri="{D42A27DB-BD31-4B8C-83A1-F6EECF244321}">
                <p14:modId xmlns:p14="http://schemas.microsoft.com/office/powerpoint/2010/main" val="59456092"/>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9"/>
          <p:cNvGraphicFramePr>
            <a:graphicFrameLocks/>
          </p:cNvGraphicFramePr>
          <p:nvPr>
            <p:extLst>
              <p:ext uri="{D42A27DB-BD31-4B8C-83A1-F6EECF244321}">
                <p14:modId xmlns:p14="http://schemas.microsoft.com/office/powerpoint/2010/main" val="198660811"/>
              </p:ext>
            </p:extLst>
          </p:nvPr>
        </p:nvGraphicFramePr>
        <p:xfrm>
          <a:off x="180975" y="765175"/>
          <a:ext cx="8351838" cy="59041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8037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الف: گزاره های کتاب</a:t>
            </a:r>
            <a:endParaRPr lang="en-US" dirty="0"/>
          </a:p>
        </p:txBody>
      </p:sp>
      <p:graphicFrame>
        <p:nvGraphicFramePr>
          <p:cNvPr id="6" name="Diagram 5"/>
          <p:cNvGraphicFramePr/>
          <p:nvPr>
            <p:extLst>
              <p:ext uri="{D42A27DB-BD31-4B8C-83A1-F6EECF244321}">
                <p14:modId xmlns:p14="http://schemas.microsoft.com/office/powerpoint/2010/main" val="3081237085"/>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9"/>
          <p:cNvGraphicFramePr>
            <a:graphicFrameLocks/>
          </p:cNvGraphicFramePr>
          <p:nvPr>
            <p:extLst>
              <p:ext uri="{D42A27DB-BD31-4B8C-83A1-F6EECF244321}">
                <p14:modId xmlns:p14="http://schemas.microsoft.com/office/powerpoint/2010/main" val="3081314852"/>
              </p:ext>
            </p:extLst>
          </p:nvPr>
        </p:nvGraphicFramePr>
        <p:xfrm>
          <a:off x="180975" y="765175"/>
          <a:ext cx="8351838" cy="53281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46608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الف: گزاره های کتاب</a:t>
            </a:r>
            <a:endParaRPr lang="en-US" dirty="0"/>
          </a:p>
        </p:txBody>
      </p:sp>
      <p:graphicFrame>
        <p:nvGraphicFramePr>
          <p:cNvPr id="6" name="Diagram 5"/>
          <p:cNvGraphicFramePr/>
          <p:nvPr>
            <p:extLst>
              <p:ext uri="{D42A27DB-BD31-4B8C-83A1-F6EECF244321}">
                <p14:modId xmlns:p14="http://schemas.microsoft.com/office/powerpoint/2010/main" val="2180675292"/>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9"/>
          <p:cNvGraphicFramePr>
            <a:graphicFrameLocks/>
          </p:cNvGraphicFramePr>
          <p:nvPr>
            <p:extLst>
              <p:ext uri="{D42A27DB-BD31-4B8C-83A1-F6EECF244321}">
                <p14:modId xmlns:p14="http://schemas.microsoft.com/office/powerpoint/2010/main" val="1048201970"/>
              </p:ext>
            </p:extLst>
          </p:nvPr>
        </p:nvGraphicFramePr>
        <p:xfrm>
          <a:off x="180975" y="765175"/>
          <a:ext cx="8351838" cy="58321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0670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الف: گزاره های کتاب</a:t>
            </a:r>
            <a:endParaRPr lang="en-US" dirty="0"/>
          </a:p>
        </p:txBody>
      </p:sp>
      <p:graphicFrame>
        <p:nvGraphicFramePr>
          <p:cNvPr id="6" name="Diagram 5"/>
          <p:cNvGraphicFramePr/>
          <p:nvPr>
            <p:extLst>
              <p:ext uri="{D42A27DB-BD31-4B8C-83A1-F6EECF244321}">
                <p14:modId xmlns:p14="http://schemas.microsoft.com/office/powerpoint/2010/main" val="4018454045"/>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9"/>
          <p:cNvGraphicFramePr>
            <a:graphicFrameLocks/>
          </p:cNvGraphicFramePr>
          <p:nvPr>
            <p:extLst>
              <p:ext uri="{D42A27DB-BD31-4B8C-83A1-F6EECF244321}">
                <p14:modId xmlns:p14="http://schemas.microsoft.com/office/powerpoint/2010/main" val="3957142140"/>
              </p:ext>
            </p:extLst>
          </p:nvPr>
        </p:nvGraphicFramePr>
        <p:xfrm>
          <a:off x="180975" y="765175"/>
          <a:ext cx="8351838" cy="51120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4153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 </a:t>
            </a:r>
            <a:r>
              <a:rPr lang="fa-IR" dirty="0" smtClean="0"/>
              <a:t>گزاره های المیزان </a:t>
            </a:r>
            <a:endParaRPr lang="en-US" dirty="0"/>
          </a:p>
        </p:txBody>
      </p:sp>
      <p:graphicFrame>
        <p:nvGraphicFramePr>
          <p:cNvPr id="6" name="Diagram 5"/>
          <p:cNvGraphicFramePr/>
          <p:nvPr>
            <p:extLst>
              <p:ext uri="{D42A27DB-BD31-4B8C-83A1-F6EECF244321}">
                <p14:modId xmlns:p14="http://schemas.microsoft.com/office/powerpoint/2010/main" val="2382023507"/>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Oval 6"/>
          <p:cNvSpPr/>
          <p:nvPr/>
        </p:nvSpPr>
        <p:spPr>
          <a:xfrm>
            <a:off x="324421" y="5157192"/>
            <a:ext cx="8208912" cy="1152128"/>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r" rtl="1"/>
            <a:r>
              <a:rPr lang="fa-IR" sz="2400" b="1" dirty="0" smtClean="0">
                <a:cs typeface="B Nazanin" panose="00000400000000000000" pitchFamily="2" charset="-78"/>
              </a:rPr>
              <a:t>ادامه ی گزاره های المیزان از سوره مبارکه عبس</a:t>
            </a:r>
          </a:p>
          <a:p>
            <a:pPr algn="r" rtl="1"/>
            <a:r>
              <a:rPr lang="fa-IR" b="1" dirty="0" smtClean="0">
                <a:cs typeface="B Nazanin" panose="00000400000000000000" pitchFamily="2" charset="-78"/>
              </a:rPr>
              <a:t>(جهت مطالعه، روی آیکون روبرو کلیک کنید)</a:t>
            </a:r>
            <a:endParaRPr lang="en-US" b="1" dirty="0">
              <a:cs typeface="B Nazanin" panose="00000400000000000000" pitchFamily="2" charset="-78"/>
            </a:endParaRPr>
          </a:p>
        </p:txBody>
      </p:sp>
      <p:sp>
        <p:nvSpPr>
          <p:cNvPr id="4" name="Content Placeholder 3"/>
          <p:cNvSpPr>
            <a:spLocks noGrp="1"/>
          </p:cNvSpPr>
          <p:nvPr>
            <p:ph idx="1"/>
          </p:nvPr>
        </p:nvSpPr>
        <p:spPr>
          <a:xfrm>
            <a:off x="180405" y="764704"/>
            <a:ext cx="8352928" cy="4392488"/>
          </a:xfrm>
        </p:spPr>
        <p:txBody>
          <a:bodyPr/>
          <a:lstStyle/>
          <a:p>
            <a:r>
              <a:rPr lang="fa-IR" dirty="0"/>
              <a:t>غرض سوره، عتاب هر كسى است كه </a:t>
            </a:r>
          </a:p>
          <a:p>
            <a:r>
              <a:rPr lang="fa-IR" dirty="0"/>
              <a:t>ثروتمندان را بر ضعفا و مساكين از مؤمنين مقدم مى‏دارد، </a:t>
            </a:r>
          </a:p>
          <a:p>
            <a:r>
              <a:rPr lang="fa-IR" dirty="0"/>
              <a:t>اهل دنيا را احترام مى‏كند </a:t>
            </a:r>
          </a:p>
          <a:p>
            <a:r>
              <a:rPr lang="fa-IR" dirty="0"/>
              <a:t>و اهل آخرت را خوار مى‏شمارد، </a:t>
            </a:r>
          </a:p>
          <a:p>
            <a:r>
              <a:rPr lang="fa-IR" dirty="0"/>
              <a:t>بعد از اين عتاب رشته كلام به اشاره به خوارى و بى‏مقدارى انسان در خلقتش و اينكه در تدبير امورش سراپا حاجت است و با اين حال به نعمت پروردگار و تدبير عظيم او كفران مى‏كند كشيده شده، </a:t>
            </a:r>
          </a:p>
          <a:p>
            <a:r>
              <a:rPr lang="fa-IR" dirty="0"/>
              <a:t>و در آخر، سخن را با ذكر قيامت و جزا و تهديد مردم خاتمه مى‏دهد، و</a:t>
            </a:r>
          </a:p>
          <a:p>
            <a:r>
              <a:rPr lang="fa-IR" dirty="0"/>
              <a:t>اين سوره بدون هيچ ترديدى در مكه نازل شده است.</a:t>
            </a:r>
          </a:p>
          <a:p>
            <a:r>
              <a:rPr lang="fa-IR" sz="2000" b="1" dirty="0" smtClean="0">
                <a:solidFill>
                  <a:srgbClr val="00B0F0"/>
                </a:solidFill>
              </a:rPr>
              <a:t>عَبَسَ </a:t>
            </a:r>
            <a:r>
              <a:rPr lang="fa-IR" sz="2000" b="1" dirty="0">
                <a:solidFill>
                  <a:srgbClr val="00B0F0"/>
                </a:solidFill>
              </a:rPr>
              <a:t>وَ تَوَلَّى:	</a:t>
            </a:r>
          </a:p>
          <a:p>
            <a:r>
              <a:rPr lang="fa-IR" b="1" dirty="0">
                <a:solidFill>
                  <a:srgbClr val="00B0F0"/>
                </a:solidFill>
              </a:rPr>
              <a:t>* </a:t>
            </a:r>
            <a:r>
              <a:rPr lang="fa-IR" dirty="0" smtClean="0"/>
              <a:t>يعنى </a:t>
            </a:r>
            <a:r>
              <a:rPr lang="fa-IR" dirty="0"/>
              <a:t>چهره در هم كشيد و روى بگردانيد.</a:t>
            </a:r>
          </a:p>
          <a:p>
            <a:r>
              <a:rPr lang="fa-IR" sz="2000" b="1" dirty="0">
                <a:solidFill>
                  <a:srgbClr val="00B0F0"/>
                </a:solidFill>
              </a:rPr>
              <a:t>أَن جاءَهُ الأَعمى‏: 	</a:t>
            </a:r>
          </a:p>
          <a:p>
            <a:r>
              <a:rPr lang="fa-IR" b="1" dirty="0">
                <a:solidFill>
                  <a:srgbClr val="00B0F0"/>
                </a:solidFill>
              </a:rPr>
              <a:t>* </a:t>
            </a:r>
            <a:r>
              <a:rPr lang="fa-IR" dirty="0" smtClean="0"/>
              <a:t>اين </a:t>
            </a:r>
            <a:r>
              <a:rPr lang="fa-IR" dirty="0"/>
              <a:t>جمله علت عبوس شدن را بيان مى‏كند، </a:t>
            </a:r>
          </a:p>
          <a:p>
            <a:r>
              <a:rPr lang="fa-IR" b="1" dirty="0">
                <a:solidFill>
                  <a:srgbClr val="00B0F0"/>
                </a:solidFill>
              </a:rPr>
              <a:t>* </a:t>
            </a:r>
            <a:r>
              <a:rPr lang="fa-IR" dirty="0" smtClean="0"/>
              <a:t>و </a:t>
            </a:r>
            <a:r>
              <a:rPr lang="fa-IR" dirty="0"/>
              <a:t>لام تعليل در تقدير است و تقدير آن «لأن جاءه الاعمى» است</a:t>
            </a:r>
            <a:r>
              <a:rPr lang="fa-IR" dirty="0" smtClean="0"/>
              <a:t>.</a:t>
            </a:r>
            <a:endParaRPr lang="fa-IR" dirty="0"/>
          </a:p>
        </p:txBody>
      </p:sp>
      <p:graphicFrame>
        <p:nvGraphicFramePr>
          <p:cNvPr id="9" name="Object 8"/>
          <p:cNvGraphicFramePr>
            <a:graphicFrameLocks noChangeAspect="1"/>
          </p:cNvGraphicFramePr>
          <p:nvPr>
            <p:extLst>
              <p:ext uri="{D42A27DB-BD31-4B8C-83A1-F6EECF244321}">
                <p14:modId xmlns:p14="http://schemas.microsoft.com/office/powerpoint/2010/main" val="2145405176"/>
              </p:ext>
            </p:extLst>
          </p:nvPr>
        </p:nvGraphicFramePr>
        <p:xfrm>
          <a:off x="1430065" y="5325891"/>
          <a:ext cx="1054596" cy="2135557"/>
        </p:xfrm>
        <a:graphic>
          <a:graphicData uri="http://schemas.openxmlformats.org/presentationml/2006/ole">
            <mc:AlternateContent xmlns:mc="http://schemas.openxmlformats.org/markup-compatibility/2006">
              <mc:Choice xmlns:v="urn:schemas-microsoft-com:vml" Requires="v">
                <p:oleObj spid="_x0000_s1117" name="Document" showAsIcon="1" r:id="rId10" imgW="380880" imgH="771480" progId="Word.Document.12">
                  <p:embed/>
                </p:oleObj>
              </mc:Choice>
              <mc:Fallback>
                <p:oleObj name="Document" showAsIcon="1" r:id="rId10" imgW="380880" imgH="771480" progId="Word.Document.12">
                  <p:embed/>
                  <p:pic>
                    <p:nvPicPr>
                      <p:cNvPr id="0" name="Picture 9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0065" y="5325891"/>
                        <a:ext cx="1054596" cy="21355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404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75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75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75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75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1000"/>
                                        <p:tgtEl>
                                          <p:spTgt spid="4">
                                            <p:txEl>
                                              <p:pRg st="8" end="8"/>
                                            </p:txEl>
                                          </p:spTgt>
                                        </p:tgtEl>
                                      </p:cBhvr>
                                    </p:animEffect>
                                    <p:anim calcmode="lin" valueType="num">
                                      <p:cBhvr>
                                        <p:cTn id="4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75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1000"/>
                                        <p:tgtEl>
                                          <p:spTgt spid="4">
                                            <p:txEl>
                                              <p:pRg st="9" end="9"/>
                                            </p:txEl>
                                          </p:spTgt>
                                        </p:tgtEl>
                                      </p:cBhvr>
                                    </p:animEffect>
                                    <p:anim calcmode="lin" valueType="num">
                                      <p:cBhvr>
                                        <p:cTn id="5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75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1000"/>
                                        <p:tgtEl>
                                          <p:spTgt spid="4">
                                            <p:txEl>
                                              <p:pRg st="10" end="10"/>
                                            </p:txEl>
                                          </p:spTgt>
                                        </p:tgtEl>
                                      </p:cBhvr>
                                    </p:animEffect>
                                    <p:anim calcmode="lin" valueType="num">
                                      <p:cBhvr>
                                        <p:cTn id="5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75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fade">
                                      <p:cBhvr>
                                        <p:cTn id="62" dur="1000"/>
                                        <p:tgtEl>
                                          <p:spTgt spid="4">
                                            <p:txEl>
                                              <p:pRg st="11" end="11"/>
                                            </p:txEl>
                                          </p:spTgt>
                                        </p:tgtEl>
                                      </p:cBhvr>
                                    </p:animEffect>
                                    <p:anim calcmode="lin" valueType="num">
                                      <p:cBhvr>
                                        <p:cTn id="63"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par>
                          <p:cTn id="65" fill="hold">
                            <p:stCondLst>
                              <p:cond delay="1750"/>
                            </p:stCondLst>
                            <p:childTnLst>
                              <p:par>
                                <p:cTn id="66" presetID="10" presetClass="entr" presetSubtype="0" fill="hold" grpId="0" nodeType="afterEffect">
                                  <p:stCondLst>
                                    <p:cond delay="50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750"/>
                                        <p:tgtEl>
                                          <p:spTgt spid="7"/>
                                        </p:tgtEl>
                                      </p:cBhvr>
                                    </p:animEffect>
                                  </p:childTnLst>
                                </p:cTn>
                              </p:par>
                              <p:par>
                                <p:cTn id="69" presetID="10" presetClass="entr" presetSubtype="0" fill="hold" nodeType="withEffect">
                                  <p:stCondLst>
                                    <p:cond delay="50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9139" y="836712"/>
            <a:ext cx="8263573" cy="2763743"/>
          </a:xfrm>
        </p:spPr>
        <p:txBody>
          <a:bodyPr/>
          <a:lstStyle/>
          <a:p>
            <a:pPr>
              <a:lnSpc>
                <a:spcPct val="130000"/>
              </a:lnSpc>
            </a:pPr>
            <a:r>
              <a:rPr lang="fa-IR"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درس دوازدهم</a:t>
            </a:r>
            <a:r>
              <a:rPr lang="fa-I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fa-I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fa-I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سوره مبارکه عبس</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Subtitle 2"/>
          <p:cNvSpPr>
            <a:spLocks noGrp="1"/>
          </p:cNvSpPr>
          <p:nvPr>
            <p:ph type="subTitle" idx="1"/>
          </p:nvPr>
        </p:nvSpPr>
        <p:spPr>
          <a:xfrm>
            <a:off x="756469" y="4052664"/>
            <a:ext cx="8208914" cy="1752600"/>
          </a:xfrm>
        </p:spPr>
        <p:txBody>
          <a:bodyPr>
            <a:normAutofit/>
          </a:bodyPr>
          <a:lstStyle/>
          <a:p>
            <a:r>
              <a:rPr lang="fa-IR" sz="3200" dirty="0"/>
              <a:t>توجه ويژه به قرآن و تزكيه </a:t>
            </a:r>
            <a:r>
              <a:rPr lang="fa-IR" sz="3200" dirty="0" smtClean="0"/>
              <a:t> </a:t>
            </a:r>
            <a:r>
              <a:rPr lang="fa-IR" sz="3200" dirty="0"/>
              <a:t>و تكريم هدايت ديگران</a:t>
            </a:r>
          </a:p>
        </p:txBody>
      </p:sp>
    </p:spTree>
    <p:extLst>
      <p:ext uri="{BB962C8B-B14F-4D97-AF65-F5344CB8AC3E}">
        <p14:creationId xmlns:p14="http://schemas.microsoft.com/office/powerpoint/2010/main" val="19376060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a:t>مرحله سوم: تدبر در سوره با نزديك شدن به غرض </a:t>
            </a:r>
            <a:r>
              <a:rPr lang="fa-IR" dirty="0" smtClean="0"/>
              <a:t>آن</a:t>
            </a:r>
            <a:endParaRPr lang="en-US" dirty="0"/>
          </a:p>
        </p:txBody>
      </p:sp>
      <p:graphicFrame>
        <p:nvGraphicFramePr>
          <p:cNvPr id="6" name="Diagram 5"/>
          <p:cNvGraphicFramePr/>
          <p:nvPr>
            <p:extLst>
              <p:ext uri="{D42A27DB-BD31-4B8C-83A1-F6EECF244321}">
                <p14:modId xmlns:p14="http://schemas.microsoft.com/office/powerpoint/2010/main" val="3723417462"/>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ontent Placeholder 11"/>
          <p:cNvSpPr>
            <a:spLocks noGrp="1"/>
          </p:cNvSpPr>
          <p:nvPr>
            <p:ph idx="1"/>
          </p:nvPr>
        </p:nvSpPr>
        <p:spPr>
          <a:xfrm>
            <a:off x="180405" y="764704"/>
            <a:ext cx="8352928" cy="504056"/>
          </a:xfrm>
        </p:spPr>
        <p:txBody>
          <a:bodyPr/>
          <a:lstStyle/>
          <a:p>
            <a:r>
              <a:rPr lang="fa-IR" dirty="0" smtClean="0"/>
              <a:t>ابتدا ارتباط </a:t>
            </a:r>
            <a:r>
              <a:rPr lang="fa-IR" dirty="0"/>
              <a:t>بين </a:t>
            </a:r>
            <a:r>
              <a:rPr lang="fa-IR" dirty="0" smtClean="0"/>
              <a:t>فضاها و </a:t>
            </a:r>
            <a:r>
              <a:rPr lang="fa-IR" dirty="0"/>
              <a:t>سپس نكات كلي سوره </a:t>
            </a:r>
            <a:r>
              <a:rPr lang="fa-IR" dirty="0" smtClean="0"/>
              <a:t>به </a:t>
            </a:r>
            <a:r>
              <a:rPr lang="fa-IR" dirty="0"/>
              <a:t>قصد نزديك شدن به غرض </a:t>
            </a:r>
            <a:r>
              <a:rPr lang="fa-IR" dirty="0" smtClean="0"/>
              <a:t>سوره:</a:t>
            </a:r>
            <a:endParaRPr lang="en-US" dirty="0"/>
          </a:p>
        </p:txBody>
      </p:sp>
      <p:graphicFrame>
        <p:nvGraphicFramePr>
          <p:cNvPr id="13" name="Diagram 12"/>
          <p:cNvGraphicFramePr/>
          <p:nvPr>
            <p:extLst>
              <p:ext uri="{D42A27DB-BD31-4B8C-83A1-F6EECF244321}">
                <p14:modId xmlns:p14="http://schemas.microsoft.com/office/powerpoint/2010/main" val="3105569380"/>
              </p:ext>
            </p:extLst>
          </p:nvPr>
        </p:nvGraphicFramePr>
        <p:xfrm>
          <a:off x="287776" y="1268588"/>
          <a:ext cx="8101541" cy="53287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4037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13">
                                            <p:graphicEl>
                                              <a:dgm id="{89F73E11-5493-4734-BB93-A5F7A5B058A9}"/>
                                            </p:graphicEl>
                                          </p:spTgt>
                                        </p:tgtEl>
                                        <p:attrNameLst>
                                          <p:attrName>style.visibility</p:attrName>
                                        </p:attrNameLst>
                                      </p:cBhvr>
                                      <p:to>
                                        <p:strVal val="visible"/>
                                      </p:to>
                                    </p:set>
                                    <p:animEffect transition="in" filter="wipe(up)">
                                      <p:cBhvr>
                                        <p:cTn id="7" dur="750"/>
                                        <p:tgtEl>
                                          <p:spTgt spid="13">
                                            <p:graphicEl>
                                              <a:dgm id="{89F73E11-5493-4734-BB93-A5F7A5B058A9}"/>
                                            </p:graphicEl>
                                          </p:spTgt>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13">
                                            <p:graphicEl>
                                              <a:dgm id="{0F796C36-ADED-4FC7-B93F-C3EE842A2DF2}"/>
                                            </p:graphicEl>
                                          </p:spTgt>
                                        </p:tgtEl>
                                        <p:attrNameLst>
                                          <p:attrName>style.visibility</p:attrName>
                                        </p:attrNameLst>
                                      </p:cBhvr>
                                      <p:to>
                                        <p:strVal val="visible"/>
                                      </p:to>
                                    </p:set>
                                    <p:animEffect transition="in" filter="wipe(up)">
                                      <p:cBhvr>
                                        <p:cTn id="10" dur="750"/>
                                        <p:tgtEl>
                                          <p:spTgt spid="13">
                                            <p:graphicEl>
                                              <a:dgm id="{0F796C36-ADED-4FC7-B93F-C3EE842A2DF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
                                            <p:graphicEl>
                                              <a:dgm id="{CC61128F-2EAE-4182-81DA-A786EA63CCA4}"/>
                                            </p:graphicEl>
                                          </p:spTgt>
                                        </p:tgtEl>
                                        <p:attrNameLst>
                                          <p:attrName>style.visibility</p:attrName>
                                        </p:attrNameLst>
                                      </p:cBhvr>
                                      <p:to>
                                        <p:strVal val="visible"/>
                                      </p:to>
                                    </p:set>
                                    <p:animEffect transition="in" filter="wipe(up)">
                                      <p:cBhvr>
                                        <p:cTn id="15" dur="750"/>
                                        <p:tgtEl>
                                          <p:spTgt spid="13">
                                            <p:graphicEl>
                                              <a:dgm id="{CC61128F-2EAE-4182-81DA-A786EA63CCA4}"/>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3">
                                            <p:graphicEl>
                                              <a:dgm id="{C8C80002-A85A-41FA-86B0-545B64176DB3}"/>
                                            </p:graphicEl>
                                          </p:spTgt>
                                        </p:tgtEl>
                                        <p:attrNameLst>
                                          <p:attrName>style.visibility</p:attrName>
                                        </p:attrNameLst>
                                      </p:cBhvr>
                                      <p:to>
                                        <p:strVal val="visible"/>
                                      </p:to>
                                    </p:set>
                                    <p:animEffect transition="in" filter="wipe(up)">
                                      <p:cBhvr>
                                        <p:cTn id="18" dur="750"/>
                                        <p:tgtEl>
                                          <p:spTgt spid="13">
                                            <p:graphicEl>
                                              <a:dgm id="{C8C80002-A85A-41FA-86B0-545B64176DB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
                                            <p:graphicEl>
                                              <a:dgm id="{B6AD156A-FD36-4AAF-B8A5-F8C4BE255C06}"/>
                                            </p:graphicEl>
                                          </p:spTgt>
                                        </p:tgtEl>
                                        <p:attrNameLst>
                                          <p:attrName>style.visibility</p:attrName>
                                        </p:attrNameLst>
                                      </p:cBhvr>
                                      <p:to>
                                        <p:strVal val="visible"/>
                                      </p:to>
                                    </p:set>
                                    <p:animEffect transition="in" filter="wipe(up)">
                                      <p:cBhvr>
                                        <p:cTn id="23" dur="750"/>
                                        <p:tgtEl>
                                          <p:spTgt spid="13">
                                            <p:graphicEl>
                                              <a:dgm id="{B6AD156A-FD36-4AAF-B8A5-F8C4BE255C06}"/>
                                            </p:graphic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graphicEl>
                                              <a:dgm id="{0BA2876A-A890-497C-A633-AAF9AAF34244}"/>
                                            </p:graphicEl>
                                          </p:spTgt>
                                        </p:tgtEl>
                                        <p:attrNameLst>
                                          <p:attrName>style.visibility</p:attrName>
                                        </p:attrNameLst>
                                      </p:cBhvr>
                                      <p:to>
                                        <p:strVal val="visible"/>
                                      </p:to>
                                    </p:set>
                                    <p:animEffect transition="in" filter="wipe(up)">
                                      <p:cBhvr>
                                        <p:cTn id="26" dur="750"/>
                                        <p:tgtEl>
                                          <p:spTgt spid="13">
                                            <p:graphicEl>
                                              <a:dgm id="{0BA2876A-A890-497C-A633-AAF9AAF34244}"/>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graphicEl>
                                              <a:dgm id="{A59257E6-AF26-4D1A-B403-77B563CC50E9}"/>
                                            </p:graphicEl>
                                          </p:spTgt>
                                        </p:tgtEl>
                                        <p:attrNameLst>
                                          <p:attrName>style.visibility</p:attrName>
                                        </p:attrNameLst>
                                      </p:cBhvr>
                                      <p:to>
                                        <p:strVal val="visible"/>
                                      </p:to>
                                    </p:set>
                                    <p:animEffect transition="in" filter="wipe(up)">
                                      <p:cBhvr>
                                        <p:cTn id="31" dur="750"/>
                                        <p:tgtEl>
                                          <p:spTgt spid="13">
                                            <p:graphicEl>
                                              <a:dgm id="{A59257E6-AF26-4D1A-B403-77B563CC50E9}"/>
                                            </p:graphic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3">
                                            <p:graphicEl>
                                              <a:dgm id="{1E0A6D3D-84FF-41A1-BCB4-B90CA681A9C2}"/>
                                            </p:graphicEl>
                                          </p:spTgt>
                                        </p:tgtEl>
                                        <p:attrNameLst>
                                          <p:attrName>style.visibility</p:attrName>
                                        </p:attrNameLst>
                                      </p:cBhvr>
                                      <p:to>
                                        <p:strVal val="visible"/>
                                      </p:to>
                                    </p:set>
                                    <p:animEffect transition="in" filter="wipe(up)">
                                      <p:cBhvr>
                                        <p:cTn id="34" dur="750"/>
                                        <p:tgtEl>
                                          <p:spTgt spid="13">
                                            <p:graphicEl>
                                              <a:dgm id="{1E0A6D3D-84FF-41A1-BCB4-B90CA681A9C2}"/>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graphicEl>
                                              <a:dgm id="{05202F4D-CB83-454B-8C7D-706F14DE91BE}"/>
                                            </p:graphicEl>
                                          </p:spTgt>
                                        </p:tgtEl>
                                        <p:attrNameLst>
                                          <p:attrName>style.visibility</p:attrName>
                                        </p:attrNameLst>
                                      </p:cBhvr>
                                      <p:to>
                                        <p:strVal val="visible"/>
                                      </p:to>
                                    </p:set>
                                    <p:animEffect transition="in" filter="wipe(up)">
                                      <p:cBhvr>
                                        <p:cTn id="39" dur="750"/>
                                        <p:tgtEl>
                                          <p:spTgt spid="13">
                                            <p:graphicEl>
                                              <a:dgm id="{05202F4D-CB83-454B-8C7D-706F14DE91BE}"/>
                                            </p:graphic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3">
                                            <p:graphicEl>
                                              <a:dgm id="{731FF1E9-F2D1-4ED9-85C3-1DE0A6EC2CAC}"/>
                                            </p:graphicEl>
                                          </p:spTgt>
                                        </p:tgtEl>
                                        <p:attrNameLst>
                                          <p:attrName>style.visibility</p:attrName>
                                        </p:attrNameLst>
                                      </p:cBhvr>
                                      <p:to>
                                        <p:strVal val="visible"/>
                                      </p:to>
                                    </p:set>
                                    <p:animEffect transition="in" filter="wipe(up)">
                                      <p:cBhvr>
                                        <p:cTn id="42" dur="750"/>
                                        <p:tgtEl>
                                          <p:spTgt spid="13">
                                            <p:graphicEl>
                                              <a:dgm id="{731FF1E9-F2D1-4ED9-85C3-1DE0A6EC2CA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a:t>مرحله سوم: تدبر در سوره با نزديك شدن به غرض </a:t>
            </a:r>
            <a:r>
              <a:rPr lang="fa-IR" dirty="0" smtClean="0"/>
              <a:t>آن</a:t>
            </a:r>
            <a:endParaRPr lang="en-US" dirty="0"/>
          </a:p>
        </p:txBody>
      </p:sp>
      <p:graphicFrame>
        <p:nvGraphicFramePr>
          <p:cNvPr id="6" name="Diagram 5"/>
          <p:cNvGraphicFramePr/>
          <p:nvPr>
            <p:extLst>
              <p:ext uri="{D42A27DB-BD31-4B8C-83A1-F6EECF244321}">
                <p14:modId xmlns:p14="http://schemas.microsoft.com/office/powerpoint/2010/main" val="1126744042"/>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994259422"/>
              </p:ext>
            </p:extLst>
          </p:nvPr>
        </p:nvGraphicFramePr>
        <p:xfrm>
          <a:off x="468437" y="980728"/>
          <a:ext cx="7849128" cy="52567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4772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50"/>
                                  </p:stCondLst>
                                  <p:childTnLst>
                                    <p:set>
                                      <p:cBhvr>
                                        <p:cTn id="6" dur="1" fill="hold">
                                          <p:stCondLst>
                                            <p:cond delay="0"/>
                                          </p:stCondLst>
                                        </p:cTn>
                                        <p:tgtEl>
                                          <p:spTgt spid="3">
                                            <p:graphicEl>
                                              <a:dgm id="{5B86A4CA-6B69-445E-A513-0B093FD4C893}"/>
                                            </p:graphicEl>
                                          </p:spTgt>
                                        </p:tgtEl>
                                        <p:attrNameLst>
                                          <p:attrName>style.visibility</p:attrName>
                                        </p:attrNameLst>
                                      </p:cBhvr>
                                      <p:to>
                                        <p:strVal val="visible"/>
                                      </p:to>
                                    </p:set>
                                    <p:animEffect transition="in" filter="wipe(right)">
                                      <p:cBhvr>
                                        <p:cTn id="7" dur="1500"/>
                                        <p:tgtEl>
                                          <p:spTgt spid="3">
                                            <p:graphicEl>
                                              <a:dgm id="{5B86A4CA-6B69-445E-A513-0B093FD4C893}"/>
                                            </p:graphicEl>
                                          </p:spTgt>
                                        </p:tgtEl>
                                      </p:cBhvr>
                                    </p:animEffect>
                                  </p:childTnLst>
                                </p:cTn>
                              </p:par>
                            </p:childTnLst>
                          </p:cTn>
                        </p:par>
                        <p:par>
                          <p:cTn id="8" fill="hold">
                            <p:stCondLst>
                              <p:cond delay="1750"/>
                            </p:stCondLst>
                            <p:childTnLst>
                              <p:par>
                                <p:cTn id="9" presetID="22" presetClass="entr" presetSubtype="2" fill="hold" grpId="0" nodeType="afterEffect">
                                  <p:stCondLst>
                                    <p:cond delay="250"/>
                                  </p:stCondLst>
                                  <p:childTnLst>
                                    <p:set>
                                      <p:cBhvr>
                                        <p:cTn id="10" dur="1" fill="hold">
                                          <p:stCondLst>
                                            <p:cond delay="0"/>
                                          </p:stCondLst>
                                        </p:cTn>
                                        <p:tgtEl>
                                          <p:spTgt spid="3">
                                            <p:graphicEl>
                                              <a:dgm id="{EE826667-AF34-4500-96EB-037B85F1E5B4}"/>
                                            </p:graphicEl>
                                          </p:spTgt>
                                        </p:tgtEl>
                                        <p:attrNameLst>
                                          <p:attrName>style.visibility</p:attrName>
                                        </p:attrNameLst>
                                      </p:cBhvr>
                                      <p:to>
                                        <p:strVal val="visible"/>
                                      </p:to>
                                    </p:set>
                                    <p:animEffect transition="in" filter="wipe(right)">
                                      <p:cBhvr>
                                        <p:cTn id="11" dur="3000"/>
                                        <p:tgtEl>
                                          <p:spTgt spid="3">
                                            <p:graphicEl>
                                              <a:dgm id="{EE826667-AF34-4500-96EB-037B85F1E5B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a:t>مرحله سوم: </a:t>
            </a:r>
            <a:r>
              <a:rPr lang="fa-IR" dirty="0" smtClean="0"/>
              <a:t>جمع بندی سوره</a:t>
            </a:r>
            <a:endParaRPr lang="en-US" dirty="0"/>
          </a:p>
        </p:txBody>
      </p:sp>
      <p:sp>
        <p:nvSpPr>
          <p:cNvPr id="3" name="Content Placeholder 2"/>
          <p:cNvSpPr>
            <a:spLocks noGrp="1"/>
          </p:cNvSpPr>
          <p:nvPr>
            <p:ph idx="1"/>
          </p:nvPr>
        </p:nvSpPr>
        <p:spPr/>
        <p:txBody>
          <a:bodyPr/>
          <a:lstStyle/>
          <a:p>
            <a:pPr>
              <a:spcAft>
                <a:spcPts val="600"/>
              </a:spcAft>
            </a:pPr>
            <a:r>
              <a:rPr lang="fa-IR" sz="2000" b="1" dirty="0">
                <a:solidFill>
                  <a:srgbClr val="00B0F0"/>
                </a:solidFill>
              </a:rPr>
              <a:t>1. </a:t>
            </a:r>
            <a:r>
              <a:rPr lang="fa-IR" dirty="0"/>
              <a:t>با توجه به مضامين سوره آيا فاعل عبس و تولي پيامبر اعظم صلی الله عليه و آله مي‌تواند باشد؟</a:t>
            </a:r>
          </a:p>
          <a:p>
            <a:pPr>
              <a:spcAft>
                <a:spcPts val="600"/>
              </a:spcAft>
            </a:pPr>
            <a:r>
              <a:rPr lang="fa-IR" b="1" dirty="0" smtClean="0">
                <a:solidFill>
                  <a:srgbClr val="00B0F0"/>
                </a:solidFill>
              </a:rPr>
              <a:t>2. </a:t>
            </a:r>
            <a:r>
              <a:rPr lang="fa-IR" dirty="0" smtClean="0"/>
              <a:t>به </a:t>
            </a:r>
            <a:r>
              <a:rPr lang="fa-IR" dirty="0"/>
              <a:t>چه دليلي برخي از افراد، كساني كه به پيامبر صلی الله عليه و آله مي‌گرويدند را رصد مي‌كردند؟</a:t>
            </a:r>
          </a:p>
          <a:p>
            <a:pPr>
              <a:spcAft>
                <a:spcPts val="600"/>
              </a:spcAft>
            </a:pPr>
            <a:r>
              <a:rPr lang="fa-IR" b="1" dirty="0" smtClean="0">
                <a:solidFill>
                  <a:srgbClr val="00B0F0"/>
                </a:solidFill>
              </a:rPr>
              <a:t>3. </a:t>
            </a:r>
            <a:r>
              <a:rPr lang="fa-IR" dirty="0" smtClean="0"/>
              <a:t>به </a:t>
            </a:r>
            <a:r>
              <a:rPr lang="fa-IR" dirty="0"/>
              <a:t>نظر شما انگيزه كساني كه در اطراف پيامبر صلی الله عليه و آله به قضاوت نسبت به هدايت افراد و امتيازدهي به آنها مي‌پرداختند، چه بوده است؟</a:t>
            </a:r>
          </a:p>
          <a:p>
            <a:pPr>
              <a:spcAft>
                <a:spcPts val="600"/>
              </a:spcAft>
            </a:pPr>
            <a:r>
              <a:rPr lang="fa-IR" b="1" dirty="0">
                <a:solidFill>
                  <a:srgbClr val="00B0F0"/>
                </a:solidFill>
              </a:rPr>
              <a:t>4</a:t>
            </a:r>
            <a:r>
              <a:rPr lang="fa-IR" b="1" dirty="0" smtClean="0">
                <a:solidFill>
                  <a:srgbClr val="00B0F0"/>
                </a:solidFill>
              </a:rPr>
              <a:t>. </a:t>
            </a:r>
            <a:r>
              <a:rPr lang="fa-IR" dirty="0" smtClean="0"/>
              <a:t>چرا </a:t>
            </a:r>
            <a:r>
              <a:rPr lang="fa-IR" dirty="0"/>
              <a:t>براي اين افراد، هدايت كساني كه داراي مال و مكنت بوده‌، بسيار مهم و اساسي است و نسبت به هدايت افراد ضعيف، اهتمامي از خود نشان </a:t>
            </a:r>
            <a:r>
              <a:rPr lang="fa-IR" dirty="0" smtClean="0"/>
              <a:t>نمي داده‌اند</a:t>
            </a:r>
            <a:r>
              <a:rPr lang="fa-IR" dirty="0"/>
              <a:t>؟</a:t>
            </a:r>
          </a:p>
          <a:p>
            <a:pPr>
              <a:spcAft>
                <a:spcPts val="600"/>
              </a:spcAft>
            </a:pPr>
            <a:r>
              <a:rPr lang="fa-IR" b="1" dirty="0" smtClean="0">
                <a:solidFill>
                  <a:srgbClr val="00B0F0"/>
                </a:solidFill>
              </a:rPr>
              <a:t>5. </a:t>
            </a:r>
            <a:r>
              <a:rPr lang="fa-IR" dirty="0" smtClean="0"/>
              <a:t>آيا </a:t>
            </a:r>
            <a:r>
              <a:rPr lang="fa-IR" dirty="0"/>
              <a:t>اين جريان، نشان از جريان كبر و نفاق در درون جامعه اسلامي ندارد؟     </a:t>
            </a:r>
          </a:p>
          <a:p>
            <a:pPr>
              <a:spcAft>
                <a:spcPts val="600"/>
              </a:spcAft>
            </a:pPr>
            <a:r>
              <a:rPr lang="fa-IR" b="1" dirty="0" smtClean="0">
                <a:solidFill>
                  <a:srgbClr val="00B0F0"/>
                </a:solidFill>
              </a:rPr>
              <a:t>6. </a:t>
            </a:r>
            <a:r>
              <a:rPr lang="fa-IR" dirty="0" smtClean="0"/>
              <a:t>چگونه </a:t>
            </a:r>
            <a:r>
              <a:rPr lang="fa-IR" dirty="0"/>
              <a:t>مي‌توان جريان نفاق و كبر را در جامعه اسلامي شناخت و از آن اعراض كرد؟</a:t>
            </a:r>
          </a:p>
          <a:p>
            <a:pPr>
              <a:spcAft>
                <a:spcPts val="600"/>
              </a:spcAft>
            </a:pPr>
            <a:r>
              <a:rPr lang="fa-IR" b="1" dirty="0" smtClean="0">
                <a:solidFill>
                  <a:srgbClr val="00B0F0"/>
                </a:solidFill>
              </a:rPr>
              <a:t>7. </a:t>
            </a:r>
            <a:r>
              <a:rPr lang="fa-IR" dirty="0" smtClean="0"/>
              <a:t>موضعگيري </a:t>
            </a:r>
            <a:r>
              <a:rPr lang="fa-IR" dirty="0"/>
              <a:t>حق در برابر هدايت جامعه چيست؟ و ملاك ارزيابي براي هزينه كردن در امور فرهنگي در اين زمينه چيست؟</a:t>
            </a:r>
          </a:p>
          <a:p>
            <a:pPr>
              <a:spcAft>
                <a:spcPts val="600"/>
              </a:spcAft>
            </a:pPr>
            <a:r>
              <a:rPr lang="fa-IR" b="1" dirty="0" smtClean="0">
                <a:solidFill>
                  <a:srgbClr val="00B0F0"/>
                </a:solidFill>
              </a:rPr>
              <a:t>8. </a:t>
            </a:r>
            <a:r>
              <a:rPr lang="fa-IR" dirty="0" smtClean="0"/>
              <a:t>آيا </a:t>
            </a:r>
            <a:r>
              <a:rPr lang="fa-IR" dirty="0"/>
              <a:t>بر اساس سوره مبارکه عبس مي‌توان بنياد‌هاي فرهنگي يك جامعه توحيدي را پايه گذاري كرد؟ چگونه؟</a:t>
            </a:r>
          </a:p>
          <a:p>
            <a:pPr>
              <a:spcAft>
                <a:spcPts val="600"/>
              </a:spcAft>
            </a:pPr>
            <a:r>
              <a:rPr lang="fa-IR" b="1" dirty="0" smtClean="0">
                <a:solidFill>
                  <a:srgbClr val="00B0F0"/>
                </a:solidFill>
              </a:rPr>
              <a:t>9. </a:t>
            </a:r>
            <a:r>
              <a:rPr lang="fa-IR" dirty="0" smtClean="0"/>
              <a:t>از </a:t>
            </a:r>
            <a:r>
              <a:rPr lang="fa-IR" dirty="0"/>
              <a:t>منظر اين سوره نقش قرآن در هدايت افراد جامعه چيست؟ چگونه بايد آن را ترويج كرد؟</a:t>
            </a:r>
          </a:p>
          <a:p>
            <a:pPr>
              <a:spcAft>
                <a:spcPts val="600"/>
              </a:spcAft>
            </a:pPr>
            <a:r>
              <a:rPr lang="fa-IR" b="1" dirty="0" smtClean="0">
                <a:solidFill>
                  <a:srgbClr val="00B0F0"/>
                </a:solidFill>
              </a:rPr>
              <a:t>10. </a:t>
            </a:r>
            <a:r>
              <a:rPr lang="fa-IR" dirty="0" smtClean="0"/>
              <a:t>چگونه </a:t>
            </a:r>
            <a:r>
              <a:rPr lang="fa-IR" dirty="0"/>
              <a:t>مي‌توان به طعام خود نظر داشت</a:t>
            </a:r>
            <a:r>
              <a:rPr lang="fa-IR" dirty="0" smtClean="0"/>
              <a:t>؟ </a:t>
            </a:r>
            <a:endParaRPr lang="fa-IR" dirty="0"/>
          </a:p>
        </p:txBody>
      </p:sp>
      <p:graphicFrame>
        <p:nvGraphicFramePr>
          <p:cNvPr id="6" name="Diagram 5"/>
          <p:cNvGraphicFramePr/>
          <p:nvPr>
            <p:extLst>
              <p:ext uri="{D42A27DB-BD31-4B8C-83A1-F6EECF244321}">
                <p14:modId xmlns:p14="http://schemas.microsoft.com/office/powerpoint/2010/main" val="4274648960"/>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45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مرحله چهارم: </a:t>
            </a:r>
            <a:r>
              <a:rPr lang="fa-IR" dirty="0"/>
              <a:t>طهارت براي تدبر </a:t>
            </a:r>
            <a:endParaRPr lang="en-US" sz="2400" dirty="0"/>
          </a:p>
        </p:txBody>
      </p:sp>
      <p:graphicFrame>
        <p:nvGraphicFramePr>
          <p:cNvPr id="6" name="Diagram 5"/>
          <p:cNvGraphicFramePr/>
          <p:nvPr>
            <p:extLst>
              <p:ext uri="{D42A27DB-BD31-4B8C-83A1-F6EECF244321}">
                <p14:modId xmlns:p14="http://schemas.microsoft.com/office/powerpoint/2010/main" val="3455433617"/>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2"/>
          <p:cNvSpPr>
            <a:spLocks noGrp="1"/>
          </p:cNvSpPr>
          <p:nvPr>
            <p:ph idx="1"/>
          </p:nvPr>
        </p:nvSpPr>
        <p:spPr/>
        <p:txBody>
          <a:bodyPr/>
          <a:lstStyle/>
          <a:p>
            <a:pPr>
              <a:spcBef>
                <a:spcPts val="0"/>
              </a:spcBef>
              <a:spcAft>
                <a:spcPts val="600"/>
              </a:spcAft>
            </a:pPr>
            <a:r>
              <a:rPr lang="fa-IR" dirty="0"/>
              <a:t>خداوند کريم بر انسانها منت گذاشته، و قرآن را که تذكره‏اى است براي آنها -و در صحف متعددى نوشته شده، صحفى معظم و رفيع القدر، و پاكيزه از هر پليدى و از هر باطل و لغو و شك و تناقض- و آن را به دست سفيرانى كه ذاتاً نزد پروردگارشان بزرگوار، و در عمل هم نيكوكارند، به سويشان فرستاد تا طعامي نيكو در اختيارشان قرار دهد كه با تناول آن به ذكر و حقيقت هستي راه يابند. بنابراين در اين مرحله لازم است بدانيم:</a:t>
            </a:r>
          </a:p>
          <a:p>
            <a:pPr>
              <a:spcBef>
                <a:spcPts val="0"/>
              </a:spcBef>
              <a:spcAft>
                <a:spcPts val="600"/>
              </a:spcAft>
            </a:pPr>
            <a:r>
              <a:rPr lang="fa-IR" sz="2000" b="1" dirty="0">
                <a:solidFill>
                  <a:srgbClr val="00B0F0"/>
                </a:solidFill>
              </a:rPr>
              <a:t>1. براي پياده شدن قرآن در زندگي خود چه اقداماتي را داشته‌ايم؟</a:t>
            </a:r>
          </a:p>
          <a:p>
            <a:pPr>
              <a:spcBef>
                <a:spcPts val="0"/>
              </a:spcBef>
              <a:spcAft>
                <a:spcPts val="600"/>
              </a:spcAft>
            </a:pPr>
            <a:r>
              <a:rPr lang="fa-IR" dirty="0"/>
              <a:t>آيا قرآن را به عنوان طعامي پاكيزه براي هر روز و هر لحظه خود قرار داده‌ايم؟</a:t>
            </a:r>
          </a:p>
          <a:p>
            <a:pPr>
              <a:spcBef>
                <a:spcPts val="0"/>
              </a:spcBef>
              <a:spcAft>
                <a:spcPts val="600"/>
              </a:spcAft>
            </a:pPr>
            <a:r>
              <a:rPr lang="fa-IR" dirty="0"/>
              <a:t>براي دست‌يابي به طهارت لازم است براي نزديك شدن هر چه بيشتر با قرآن ابتدا آن را به عنوان يكي از اولويت‌هاي  اصلي، سپس به عنوان اولويت اصلي و پس از گذشت زمان تنها اولويت زندگي قرار دهيم.</a:t>
            </a:r>
          </a:p>
          <a:p>
            <a:pPr>
              <a:spcBef>
                <a:spcPts val="0"/>
              </a:spcBef>
              <a:spcAft>
                <a:spcPts val="600"/>
              </a:spcAft>
            </a:pPr>
            <a:r>
              <a:rPr lang="fa-IR" dirty="0"/>
              <a:t>لازم است بدانيم،‌ باور به قرآن و اثر كيمياگر او در هدايت سرّ‌ طهارت ماست.   </a:t>
            </a:r>
          </a:p>
          <a:p>
            <a:pPr>
              <a:spcBef>
                <a:spcPts val="0"/>
              </a:spcBef>
              <a:spcAft>
                <a:spcPts val="600"/>
              </a:spcAft>
            </a:pPr>
            <a:r>
              <a:rPr lang="fa-IR" dirty="0"/>
              <a:t>بنابراين لازم است براي مطالعه قرآن برنامه‌هاي منظمي مشخص كنيم و هر ماه با ارزيابي آن، برنامه خود را ارتقا دهيم.</a:t>
            </a:r>
          </a:p>
          <a:p>
            <a:pPr>
              <a:spcBef>
                <a:spcPts val="0"/>
              </a:spcBef>
              <a:spcAft>
                <a:spcPts val="600"/>
              </a:spcAft>
            </a:pPr>
            <a:r>
              <a:rPr lang="fa-IR" sz="2000" b="1" dirty="0">
                <a:solidFill>
                  <a:srgbClr val="00B0F0"/>
                </a:solidFill>
              </a:rPr>
              <a:t>2. افرادي كه به دين و قرآن پناه مي‌آورند را با تكريم، لطف، عنايت، مهرباني و اخلاق نيكو راهنمايي كنيم </a:t>
            </a:r>
            <a:r>
              <a:rPr lang="fa-IR" dirty="0"/>
              <a:t>و اصلاً به دليل ناتواني‌هاي آنها از ايشان روي برنگردانيم، زيرا دين و قرآن از مسيرهايي كه ما مي‌شناسيم هدايت نمي‌كنند، بلكه داراي قدرت مافوق تصور هستند</a:t>
            </a:r>
            <a:r>
              <a:rPr lang="fa-IR" dirty="0" smtClean="0"/>
              <a:t>.</a:t>
            </a:r>
            <a:endParaRPr lang="fa-IR" dirty="0"/>
          </a:p>
        </p:txBody>
      </p:sp>
      <p:sp>
        <p:nvSpPr>
          <p:cNvPr id="4" name="Rounded Rectangle 3"/>
          <p:cNvSpPr/>
          <p:nvPr/>
        </p:nvSpPr>
        <p:spPr>
          <a:xfrm>
            <a:off x="324421" y="5157192"/>
            <a:ext cx="8064896" cy="144016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r" rtl="1">
              <a:spcBef>
                <a:spcPts val="600"/>
              </a:spcBef>
              <a:spcAft>
                <a:spcPts val="600"/>
              </a:spcAft>
            </a:pPr>
            <a:r>
              <a:rPr lang="fa-IR" sz="2800" b="1" dirty="0" smtClean="0">
                <a:cs typeface="B Nazanin" panose="00000400000000000000" pitchFamily="2" charset="-78"/>
              </a:rPr>
              <a:t>دعای ختم قرآن از صحیفه ی سجادیه (دعای 42)</a:t>
            </a:r>
          </a:p>
          <a:p>
            <a:pPr algn="r" rtl="1">
              <a:spcBef>
                <a:spcPts val="600"/>
              </a:spcBef>
              <a:spcAft>
                <a:spcPts val="600"/>
              </a:spcAft>
            </a:pPr>
            <a:r>
              <a:rPr lang="fa-IR" sz="2000" b="1" dirty="0" smtClean="0">
                <a:cs typeface="B Nazanin" panose="00000400000000000000" pitchFamily="2" charset="-78"/>
              </a:rPr>
              <a:t>(لطفا برای مطالعه روی آیکون روبرو کلیک کنید)</a:t>
            </a:r>
            <a:endParaRPr lang="en-US" sz="2800" b="1" dirty="0">
              <a:cs typeface="B Nazanin" panose="00000400000000000000" pitchFamily="2" charset="-78"/>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088483992"/>
              </p:ext>
            </p:extLst>
          </p:nvPr>
        </p:nvGraphicFramePr>
        <p:xfrm>
          <a:off x="756469" y="5373216"/>
          <a:ext cx="1342628" cy="2718822"/>
        </p:xfrm>
        <a:graphic>
          <a:graphicData uri="http://schemas.openxmlformats.org/presentationml/2006/ole">
            <mc:AlternateContent xmlns:mc="http://schemas.openxmlformats.org/markup-compatibility/2006">
              <mc:Choice xmlns:v="urn:schemas-microsoft-com:vml" Requires="v">
                <p:oleObj spid="_x0000_s3099" name="Document" showAsIcon="1" r:id="rId10" imgW="380880" imgH="771480" progId="Word.Document.12">
                  <p:embed/>
                </p:oleObj>
              </mc:Choice>
              <mc:Fallback>
                <p:oleObj name="Document" showAsIcon="1" r:id="rId10" imgW="380880" imgH="771480" progId="Word.Document.12">
                  <p:embed/>
                  <p:pic>
                    <p:nvPicPr>
                      <p:cNvPr id="0" name="Picture 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469" y="5373216"/>
                        <a:ext cx="1342628" cy="27188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0905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5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75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75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75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75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25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2" fill="hold">
                            <p:stCondLst>
                              <p:cond delay="4250"/>
                            </p:stCondLst>
                            <p:childTnLst>
                              <p:par>
                                <p:cTn id="43" presetID="10" presetClass="entr" presetSubtype="0" fill="hold" grpId="0" nodeType="afterEffect">
                                  <p:stCondLst>
                                    <p:cond delay="25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childTnLst>
                                </p:cTn>
                              </p:par>
                            </p:childTnLst>
                          </p:cTn>
                        </p:par>
                        <p:par>
                          <p:cTn id="46" fill="hold">
                            <p:stCondLst>
                              <p:cond delay="5500"/>
                            </p:stCondLst>
                            <p:childTnLst>
                              <p:par>
                                <p:cTn id="47" presetID="10" presetClass="entr" presetSubtype="0" fill="hold" nodeType="afterEffect">
                                  <p:stCondLst>
                                    <p:cond delay="25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721665" y="836712"/>
            <a:ext cx="8195260" cy="2261570"/>
          </a:xfrm>
          <a:prstGeom prst="rect">
            <a:avLst/>
          </a:prstGeom>
          <a:noFill/>
          <a:effectLst/>
        </p:spPr>
        <p:txBody>
          <a:bodyPr wrap="square" lIns="106098" tIns="53049" rIns="106098" bIns="53049" rtlCol="0">
            <a:spAutoFit/>
          </a:bodyPr>
          <a:lstStyle/>
          <a:p>
            <a:pPr algn="ctr" rtl="1"/>
            <a:r>
              <a:rPr lang="fa-IR" sz="7000" spc="-174" dirty="0" smtClean="0">
                <a:solidFill>
                  <a:prstClr val="black">
                    <a:lumMod val="75000"/>
                    <a:lumOff val="25000"/>
                  </a:prstClr>
                </a:solidFill>
                <a:latin typeface="Myriad Pro" pitchFamily="34" charset="0"/>
                <a:cs typeface="A Ali" pitchFamily="2" charset="-78"/>
              </a:rPr>
              <a:t>اللهم صل علی محمد و آل محمد و عجل فرجهم</a:t>
            </a:r>
            <a:endParaRPr lang="nl-NL" sz="7000" spc="-174" dirty="0">
              <a:solidFill>
                <a:prstClr val="black">
                  <a:lumMod val="75000"/>
                  <a:lumOff val="25000"/>
                </a:prstClr>
              </a:solidFill>
              <a:latin typeface="Myriad Pro" pitchFamily="34" charset="0"/>
              <a:cs typeface="A Ali" pitchFamily="2" charset="-78"/>
            </a:endParaRPr>
          </a:p>
        </p:txBody>
      </p:sp>
      <p:sp>
        <p:nvSpPr>
          <p:cNvPr id="8" name="Tekstvak 7"/>
          <p:cNvSpPr txBox="1"/>
          <p:nvPr/>
        </p:nvSpPr>
        <p:spPr>
          <a:xfrm>
            <a:off x="468437" y="3284984"/>
            <a:ext cx="8846760" cy="1953793"/>
          </a:xfrm>
          <a:prstGeom prst="rect">
            <a:avLst/>
          </a:prstGeom>
          <a:noFill/>
          <a:effectLst/>
        </p:spPr>
        <p:txBody>
          <a:bodyPr wrap="square" lIns="106098" tIns="53049" rIns="106098" bIns="53049" rtlCol="0">
            <a:spAutoFit/>
          </a:bodyPr>
          <a:lstStyle/>
          <a:p>
            <a:pPr algn="ctr" rtl="1"/>
            <a:r>
              <a:rPr lang="fa-IR" sz="6000" b="1" dirty="0" smtClean="0">
                <a:solidFill>
                  <a:srgbClr val="00B0F0"/>
                </a:solidFill>
                <a:effectLst/>
                <a:latin typeface="Myriad Pro" pitchFamily="34" charset="0"/>
                <a:cs typeface="B Kamran" panose="00000400000000000000" pitchFamily="2" charset="-78"/>
              </a:rPr>
              <a:t>...</a:t>
            </a:r>
          </a:p>
          <a:p>
            <a:pPr algn="ctr" rtl="1"/>
            <a:r>
              <a:rPr lang="fa-IR" sz="6000" b="1" dirty="0" smtClean="0">
                <a:solidFill>
                  <a:srgbClr val="00B0F0"/>
                </a:solidFill>
                <a:effectLst>
                  <a:reflection blurRad="6350" stA="60000" endA="900" endPos="60000" dist="88900" dir="5400000" sy="-100000" algn="bl" rotWithShape="0"/>
                </a:effectLst>
                <a:latin typeface="Myriad Pro" pitchFamily="34" charset="0"/>
                <a:cs typeface="B Kamran" panose="00000400000000000000" pitchFamily="2" charset="-78"/>
              </a:rPr>
              <a:t>در طلبش هر قدر ای دل که توانی بکوش</a:t>
            </a:r>
            <a:endParaRPr lang="nl-NL" sz="6000" b="1" dirty="0">
              <a:solidFill>
                <a:srgbClr val="00B0F0"/>
              </a:solidFill>
              <a:effectLst>
                <a:reflection blurRad="6350" stA="60000" endA="900" endPos="60000" dist="88900" dir="5400000" sy="-100000" algn="bl" rotWithShape="0"/>
              </a:effectLst>
              <a:latin typeface="Myriad Pro" pitchFamily="34" charset="0"/>
              <a:cs typeface="B Kamran" panose="00000400000000000000" pitchFamily="2" charset="-78"/>
            </a:endParaRPr>
          </a:p>
        </p:txBody>
      </p:sp>
      <p:sp>
        <p:nvSpPr>
          <p:cNvPr id="2" name="Rectangle 1"/>
          <p:cNvSpPr/>
          <p:nvPr/>
        </p:nvSpPr>
        <p:spPr>
          <a:xfrm>
            <a:off x="180405" y="6108104"/>
            <a:ext cx="3168351" cy="461665"/>
          </a:xfrm>
          <a:prstGeom prst="rect">
            <a:avLst/>
          </a:prstGeom>
        </p:spPr>
        <p:txBody>
          <a:bodyPr wrap="square">
            <a:spAutoFit/>
          </a:bodyPr>
          <a:lstStyle/>
          <a:p>
            <a:pPr rtl="1"/>
            <a:r>
              <a:rPr lang="fa-IR" sz="2400" b="1" dirty="0" smtClean="0">
                <a:solidFill>
                  <a:srgbClr val="43C121"/>
                </a:solidFill>
                <a:cs typeface="B Titr" panose="00000700000000000000" pitchFamily="2" charset="-78"/>
              </a:rPr>
              <a:t>الحمدلله رب العالمین ...</a:t>
            </a:r>
            <a:endParaRPr lang="en-US" sz="2400" b="1" dirty="0">
              <a:solidFill>
                <a:srgbClr val="43C121"/>
              </a:solidFill>
              <a:cs typeface="B Titr" panose="00000700000000000000" pitchFamily="2" charset="-78"/>
            </a:endParaRPr>
          </a:p>
        </p:txBody>
      </p:sp>
    </p:spTree>
    <p:extLst>
      <p:ext uri="{BB962C8B-B14F-4D97-AF65-F5344CB8AC3E}">
        <p14:creationId xmlns:p14="http://schemas.microsoft.com/office/powerpoint/2010/main" val="63023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2"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6671" y="139000"/>
            <a:ext cx="4608510" cy="769720"/>
          </a:xfrm>
        </p:spPr>
        <p:txBody>
          <a:bodyPr/>
          <a:lstStyle/>
          <a:p>
            <a:r>
              <a:rPr lang="fa-IR" sz="3200" dirty="0" smtClean="0"/>
              <a:t>برای مطالعه بیشتر</a:t>
            </a:r>
            <a:endParaRPr lang="en-US" sz="3200" dirty="0"/>
          </a:p>
        </p:txBody>
      </p:sp>
      <p:graphicFrame>
        <p:nvGraphicFramePr>
          <p:cNvPr id="10" name="Table 9"/>
          <p:cNvGraphicFramePr>
            <a:graphicFrameLocks noGrp="1"/>
          </p:cNvGraphicFramePr>
          <p:nvPr>
            <p:extLst>
              <p:ext uri="{D42A27DB-BD31-4B8C-83A1-F6EECF244321}">
                <p14:modId xmlns:p14="http://schemas.microsoft.com/office/powerpoint/2010/main" val="2131195445"/>
              </p:ext>
            </p:extLst>
          </p:nvPr>
        </p:nvGraphicFramePr>
        <p:xfrm>
          <a:off x="1260525" y="980729"/>
          <a:ext cx="7138256" cy="5400599"/>
        </p:xfrm>
        <a:graphic>
          <a:graphicData uri="http://schemas.openxmlformats.org/drawingml/2006/table">
            <a:tbl>
              <a:tblPr rtl="1" firstRow="1" bandRow="1">
                <a:tableStyleId>{5C22544A-7EE6-4342-B048-85BDC9FD1C3A}</a:tableStyleId>
              </a:tblPr>
              <a:tblGrid>
                <a:gridCol w="817070"/>
                <a:gridCol w="3991552"/>
                <a:gridCol w="2329634"/>
              </a:tblGrid>
              <a:tr h="521438">
                <a:tc>
                  <a:txBody>
                    <a:bodyPr/>
                    <a:lstStyle/>
                    <a:p>
                      <a:pPr algn="r" rtl="1"/>
                      <a:r>
                        <a:rPr lang="fa-IR" dirty="0" smtClean="0">
                          <a:cs typeface="B Nazanin" panose="00000400000000000000" pitchFamily="2" charset="-78"/>
                        </a:rPr>
                        <a:t>ردیف</a:t>
                      </a:r>
                      <a:endParaRPr lang="en-US" dirty="0">
                        <a:cs typeface="B Nazanin" panose="00000400000000000000" pitchFamily="2" charset="-78"/>
                      </a:endParaRPr>
                    </a:p>
                  </a:txBody>
                  <a:tcPr anchor="ctr"/>
                </a:tc>
                <a:tc>
                  <a:txBody>
                    <a:bodyPr/>
                    <a:lstStyle/>
                    <a:p>
                      <a:pPr algn="r" rtl="1"/>
                      <a:r>
                        <a:rPr lang="fa-IR" dirty="0" smtClean="0">
                          <a:cs typeface="B Nazanin" panose="00000400000000000000" pitchFamily="2" charset="-78"/>
                        </a:rPr>
                        <a:t>نام فایل</a:t>
                      </a:r>
                      <a:endParaRPr lang="en-US" dirty="0">
                        <a:cs typeface="B Nazanin" panose="00000400000000000000" pitchFamily="2" charset="-78"/>
                      </a:endParaRPr>
                    </a:p>
                  </a:txBody>
                  <a:tcPr anchor="ctr"/>
                </a:tc>
                <a:tc>
                  <a:txBody>
                    <a:bodyPr/>
                    <a:lstStyle/>
                    <a:p>
                      <a:pPr algn="ctr" rtl="1"/>
                      <a:r>
                        <a:rPr lang="fa-IR" dirty="0" smtClean="0">
                          <a:cs typeface="B Nazanin" panose="00000400000000000000" pitchFamily="2" charset="-78"/>
                        </a:rPr>
                        <a:t>لینک فایل</a:t>
                      </a:r>
                      <a:endParaRPr lang="en-US" dirty="0">
                        <a:cs typeface="B Nazanin" panose="00000400000000000000" pitchFamily="2" charset="-78"/>
                      </a:endParaRPr>
                    </a:p>
                  </a:txBody>
                  <a:tcPr anchor="ctr"/>
                </a:tc>
              </a:tr>
              <a:tr h="697023">
                <a:tc>
                  <a:txBody>
                    <a:bodyPr/>
                    <a:lstStyle/>
                    <a:p>
                      <a:pPr algn="r" rtl="1"/>
                      <a:r>
                        <a:rPr lang="fa-IR" dirty="0" smtClean="0">
                          <a:cs typeface="B Nazanin" panose="00000400000000000000" pitchFamily="2" charset="-78"/>
                        </a:rPr>
                        <a:t>1</a:t>
                      </a:r>
                      <a:endParaRPr lang="en-US" dirty="0">
                        <a:cs typeface="B Nazanin" panose="00000400000000000000" pitchFamily="2" charset="-78"/>
                      </a:endParaRPr>
                    </a:p>
                  </a:txBody>
                  <a:tcPr anchor="ctr"/>
                </a:tc>
                <a:tc>
                  <a:txBody>
                    <a:bodyPr/>
                    <a:lstStyle/>
                    <a:p>
                      <a:pPr algn="r" rtl="1"/>
                      <a:r>
                        <a:rPr lang="fa-IR" dirty="0" smtClean="0">
                          <a:cs typeface="B Nazanin" panose="00000400000000000000" pitchFamily="2" charset="-78"/>
                        </a:rPr>
                        <a:t>تکلیف و عصمت انبیاء</a:t>
                      </a:r>
                      <a:endParaRPr lang="en-US" dirty="0">
                        <a:cs typeface="B Nazanin" panose="00000400000000000000" pitchFamily="2" charset="-78"/>
                      </a:endParaRPr>
                    </a:p>
                  </a:txBody>
                  <a:tcPr anchor="ctr"/>
                </a:tc>
                <a:tc>
                  <a:txBody>
                    <a:bodyPr/>
                    <a:lstStyle/>
                    <a:p>
                      <a:pPr algn="ctr" rtl="1"/>
                      <a:endParaRPr lang="en-US" dirty="0">
                        <a:cs typeface="B Nazanin" panose="00000400000000000000" pitchFamily="2" charset="-78"/>
                      </a:endParaRPr>
                    </a:p>
                  </a:txBody>
                  <a:tcPr anchor="ctr"/>
                </a:tc>
              </a:tr>
              <a:tr h="697023">
                <a:tc>
                  <a:txBody>
                    <a:bodyPr/>
                    <a:lstStyle/>
                    <a:p>
                      <a:pPr algn="r" rtl="1"/>
                      <a:r>
                        <a:rPr lang="fa-IR" dirty="0" smtClean="0">
                          <a:cs typeface="B Nazanin" panose="00000400000000000000" pitchFamily="2" charset="-78"/>
                        </a:rPr>
                        <a:t>2</a:t>
                      </a:r>
                      <a:endParaRPr lang="en-US" dirty="0">
                        <a:cs typeface="B Nazanin" panose="00000400000000000000" pitchFamily="2" charset="-78"/>
                      </a:endParaRPr>
                    </a:p>
                  </a:txBody>
                  <a:tcPr anchor="ctr"/>
                </a:tc>
                <a:tc>
                  <a:txBody>
                    <a:bodyPr/>
                    <a:lstStyle/>
                    <a:p>
                      <a:pPr algn="r" rtl="1"/>
                      <a:r>
                        <a:rPr lang="fa-IR" dirty="0" smtClean="0">
                          <a:cs typeface="B Nazanin" panose="00000400000000000000" pitchFamily="2" charset="-78"/>
                        </a:rPr>
                        <a:t>رزق از نظر قرآن</a:t>
                      </a:r>
                      <a:endParaRPr lang="en-US" dirty="0">
                        <a:cs typeface="B Nazanin" panose="00000400000000000000" pitchFamily="2" charset="-78"/>
                      </a:endParaRPr>
                    </a:p>
                  </a:txBody>
                  <a:tcPr anchor="ctr"/>
                </a:tc>
                <a:tc>
                  <a:txBody>
                    <a:bodyPr/>
                    <a:lstStyle/>
                    <a:p>
                      <a:pPr algn="ctr" rtl="1"/>
                      <a:endParaRPr lang="en-US" dirty="0">
                        <a:cs typeface="B Nazanin" panose="00000400000000000000" pitchFamily="2" charset="-78"/>
                      </a:endParaRPr>
                    </a:p>
                  </a:txBody>
                  <a:tcPr anchor="ctr"/>
                </a:tc>
              </a:tr>
              <a:tr h="697023">
                <a:tc>
                  <a:txBody>
                    <a:bodyPr/>
                    <a:lstStyle/>
                    <a:p>
                      <a:pPr algn="r" rtl="1"/>
                      <a:r>
                        <a:rPr lang="fa-IR" dirty="0" smtClean="0">
                          <a:cs typeface="B Nazanin" panose="00000400000000000000" pitchFamily="2" charset="-78"/>
                        </a:rPr>
                        <a:t>3</a:t>
                      </a:r>
                      <a:endParaRPr lang="en-US" dirty="0">
                        <a:cs typeface="B Nazanin" panose="00000400000000000000" pitchFamily="2" charset="-78"/>
                      </a:endParaRPr>
                    </a:p>
                  </a:txBody>
                  <a:tcPr anchor="ctr"/>
                </a:tc>
                <a:tc>
                  <a:txBody>
                    <a:bodyPr/>
                    <a:lstStyle/>
                    <a:p>
                      <a:pPr algn="r" rtl="1"/>
                      <a:r>
                        <a:rPr lang="fa-IR" dirty="0" smtClean="0">
                          <a:cs typeface="B Nazanin" panose="00000400000000000000" pitchFamily="2" charset="-78"/>
                        </a:rPr>
                        <a:t>کلیپ</a:t>
                      </a:r>
                      <a:endParaRPr lang="en-US" dirty="0">
                        <a:cs typeface="B Nazanin" panose="00000400000000000000" pitchFamily="2" charset="-78"/>
                      </a:endParaRPr>
                    </a:p>
                  </a:txBody>
                  <a:tcPr anchor="ctr"/>
                </a:tc>
                <a:tc>
                  <a:txBody>
                    <a:bodyPr/>
                    <a:lstStyle/>
                    <a:p>
                      <a:pPr algn="ctr" rtl="1"/>
                      <a:endParaRPr lang="en-US" dirty="0">
                        <a:cs typeface="B Nazanin" panose="00000400000000000000" pitchFamily="2" charset="-78"/>
                      </a:endParaRPr>
                    </a:p>
                  </a:txBody>
                  <a:tcPr anchor="ctr"/>
                </a:tc>
              </a:tr>
              <a:tr h="697023">
                <a:tc>
                  <a:txBody>
                    <a:bodyPr/>
                    <a:lstStyle/>
                    <a:p>
                      <a:pPr algn="r" rtl="1"/>
                      <a:r>
                        <a:rPr lang="fa-IR" dirty="0" smtClean="0">
                          <a:cs typeface="B Nazanin" panose="00000400000000000000" pitchFamily="2" charset="-78"/>
                        </a:rPr>
                        <a:t>4</a:t>
                      </a:r>
                      <a:endParaRPr lang="en-US" dirty="0">
                        <a:cs typeface="B Nazanin" panose="00000400000000000000" pitchFamily="2" charset="-78"/>
                      </a:endParaRPr>
                    </a:p>
                  </a:txBody>
                  <a:tcPr anchor="ctr"/>
                </a:tc>
                <a:tc>
                  <a:txBody>
                    <a:bodyPr/>
                    <a:lstStyle/>
                    <a:p>
                      <a:pPr algn="r" rtl="1"/>
                      <a:endParaRPr lang="en-US" dirty="0">
                        <a:cs typeface="B Nazanin" panose="00000400000000000000" pitchFamily="2" charset="-78"/>
                      </a:endParaRPr>
                    </a:p>
                  </a:txBody>
                  <a:tcPr anchor="ctr"/>
                </a:tc>
                <a:tc>
                  <a:txBody>
                    <a:bodyPr/>
                    <a:lstStyle/>
                    <a:p>
                      <a:pPr algn="ctr" rtl="1"/>
                      <a:endParaRPr lang="en-US" dirty="0">
                        <a:cs typeface="B Nazanin" panose="00000400000000000000" pitchFamily="2" charset="-78"/>
                      </a:endParaRPr>
                    </a:p>
                  </a:txBody>
                  <a:tcPr anchor="ctr"/>
                </a:tc>
              </a:tr>
              <a:tr h="697023">
                <a:tc>
                  <a:txBody>
                    <a:bodyPr/>
                    <a:lstStyle/>
                    <a:p>
                      <a:pPr algn="r" rtl="1"/>
                      <a:r>
                        <a:rPr lang="fa-IR" dirty="0" smtClean="0">
                          <a:cs typeface="B Nazanin" panose="00000400000000000000" pitchFamily="2" charset="-78"/>
                        </a:rPr>
                        <a:t>5</a:t>
                      </a:r>
                      <a:endParaRPr lang="en-US" dirty="0">
                        <a:cs typeface="B Nazanin" panose="00000400000000000000" pitchFamily="2" charset="-78"/>
                      </a:endParaRPr>
                    </a:p>
                  </a:txBody>
                  <a:tcPr anchor="ctr"/>
                </a:tc>
                <a:tc>
                  <a:txBody>
                    <a:bodyPr/>
                    <a:lstStyle/>
                    <a:p>
                      <a:pPr algn="r" rtl="1"/>
                      <a:endParaRPr lang="en-US" dirty="0">
                        <a:cs typeface="B Nazanin" panose="00000400000000000000" pitchFamily="2" charset="-78"/>
                      </a:endParaRPr>
                    </a:p>
                  </a:txBody>
                  <a:tcPr anchor="ctr"/>
                </a:tc>
                <a:tc>
                  <a:txBody>
                    <a:bodyPr/>
                    <a:lstStyle/>
                    <a:p>
                      <a:pPr algn="ctr" rtl="1"/>
                      <a:endParaRPr lang="en-US" dirty="0">
                        <a:cs typeface="B Nazanin" panose="00000400000000000000" pitchFamily="2" charset="-78"/>
                      </a:endParaRPr>
                    </a:p>
                  </a:txBody>
                  <a:tcPr anchor="ctr"/>
                </a:tc>
              </a:tr>
              <a:tr h="697023">
                <a:tc>
                  <a:txBody>
                    <a:bodyPr/>
                    <a:lstStyle/>
                    <a:p>
                      <a:pPr algn="r" rtl="1"/>
                      <a:r>
                        <a:rPr lang="fa-IR" dirty="0" smtClean="0">
                          <a:cs typeface="B Nazanin" panose="00000400000000000000" pitchFamily="2" charset="-78"/>
                        </a:rPr>
                        <a:t>6</a:t>
                      </a:r>
                      <a:endParaRPr lang="en-US" dirty="0">
                        <a:cs typeface="B Nazanin" panose="00000400000000000000" pitchFamily="2" charset="-78"/>
                      </a:endParaRPr>
                    </a:p>
                  </a:txBody>
                  <a:tcPr anchor="ctr"/>
                </a:tc>
                <a:tc>
                  <a:txBody>
                    <a:bodyPr/>
                    <a:lstStyle/>
                    <a:p>
                      <a:pPr algn="r" rtl="1"/>
                      <a:endParaRPr lang="en-US" dirty="0">
                        <a:cs typeface="B Nazanin" panose="00000400000000000000" pitchFamily="2" charset="-78"/>
                      </a:endParaRPr>
                    </a:p>
                  </a:txBody>
                  <a:tcPr anchor="ctr"/>
                </a:tc>
                <a:tc>
                  <a:txBody>
                    <a:bodyPr/>
                    <a:lstStyle/>
                    <a:p>
                      <a:pPr algn="ctr" rtl="1"/>
                      <a:endParaRPr lang="en-US" dirty="0">
                        <a:cs typeface="B Nazanin" panose="00000400000000000000" pitchFamily="2" charset="-78"/>
                      </a:endParaRPr>
                    </a:p>
                  </a:txBody>
                  <a:tcPr anchor="ctr"/>
                </a:tc>
              </a:tr>
              <a:tr h="697023">
                <a:tc>
                  <a:txBody>
                    <a:bodyPr/>
                    <a:lstStyle/>
                    <a:p>
                      <a:pPr algn="r" rtl="1"/>
                      <a:r>
                        <a:rPr lang="fa-IR" dirty="0" smtClean="0">
                          <a:cs typeface="B Nazanin" panose="00000400000000000000" pitchFamily="2" charset="-78"/>
                        </a:rPr>
                        <a:t>7</a:t>
                      </a:r>
                      <a:endParaRPr lang="en-US" dirty="0">
                        <a:cs typeface="B Nazanin" panose="00000400000000000000" pitchFamily="2" charset="-78"/>
                      </a:endParaRPr>
                    </a:p>
                  </a:txBody>
                  <a:tcPr anchor="ctr"/>
                </a:tc>
                <a:tc>
                  <a:txBody>
                    <a:bodyPr/>
                    <a:lstStyle/>
                    <a:p>
                      <a:pPr algn="r" rtl="1"/>
                      <a:endParaRPr lang="en-US" dirty="0">
                        <a:cs typeface="B Nazanin" panose="00000400000000000000" pitchFamily="2" charset="-78"/>
                      </a:endParaRPr>
                    </a:p>
                  </a:txBody>
                  <a:tcPr anchor="ctr"/>
                </a:tc>
                <a:tc>
                  <a:txBody>
                    <a:bodyPr/>
                    <a:lstStyle/>
                    <a:p>
                      <a:pPr algn="ctr" rtl="1"/>
                      <a:endParaRPr lang="en-US" dirty="0">
                        <a:cs typeface="B Nazanin" panose="00000400000000000000" pitchFamily="2" charset="-78"/>
                      </a:endParaRPr>
                    </a:p>
                  </a:txBody>
                  <a:tcPr anchor="ctr"/>
                </a:tc>
              </a:tr>
            </a:tbl>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451238556"/>
              </p:ext>
            </p:extLst>
          </p:nvPr>
        </p:nvGraphicFramePr>
        <p:xfrm>
          <a:off x="2052613" y="1556792"/>
          <a:ext cx="694556" cy="1406476"/>
        </p:xfrm>
        <a:graphic>
          <a:graphicData uri="http://schemas.openxmlformats.org/presentationml/2006/ole">
            <mc:AlternateContent xmlns:mc="http://schemas.openxmlformats.org/markup-compatibility/2006">
              <mc:Choice xmlns:v="urn:schemas-microsoft-com:vml" Requires="v">
                <p:oleObj spid="_x0000_s4116" name="Document" showAsIcon="1" r:id="rId5" imgW="380880" imgH="771480" progId="Word.Document.8">
                  <p:embed/>
                </p:oleObj>
              </mc:Choice>
              <mc:Fallback>
                <p:oleObj name="Document" showAsIcon="1" r:id="rId5" imgW="380880" imgH="771480" progId="Word.Document.8">
                  <p:embed/>
                  <p:pic>
                    <p:nvPicPr>
                      <p:cNvPr id="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613" y="1556792"/>
                        <a:ext cx="694556" cy="14064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966174432"/>
              </p:ext>
            </p:extLst>
          </p:nvPr>
        </p:nvGraphicFramePr>
        <p:xfrm>
          <a:off x="2052613" y="2276872"/>
          <a:ext cx="694556" cy="1406476"/>
        </p:xfrm>
        <a:graphic>
          <a:graphicData uri="http://schemas.openxmlformats.org/presentationml/2006/ole">
            <mc:AlternateContent xmlns:mc="http://schemas.openxmlformats.org/markup-compatibility/2006">
              <mc:Choice xmlns:v="urn:schemas-microsoft-com:vml" Requires="v">
                <p:oleObj spid="_x0000_s4117" name="Document" showAsIcon="1" r:id="rId8" imgW="380880" imgH="771480" progId="Word.Document.12">
                  <p:embed/>
                </p:oleObj>
              </mc:Choice>
              <mc:Fallback>
                <p:oleObj name="Document" showAsIcon="1" r:id="rId8" imgW="380880" imgH="771480" progId="Word.Document.12">
                  <p:embed/>
                  <p:pic>
                    <p:nvPicPr>
                      <p:cNvPr id="0"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2613" y="2276872"/>
                        <a:ext cx="694556" cy="14064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2832479725"/>
              </p:ext>
            </p:extLst>
          </p:nvPr>
        </p:nvGraphicFramePr>
        <p:xfrm>
          <a:off x="2052613" y="2996952"/>
          <a:ext cx="694556" cy="1406476"/>
        </p:xfrm>
        <a:graphic>
          <a:graphicData uri="http://schemas.openxmlformats.org/presentationml/2006/ole">
            <mc:AlternateContent xmlns:mc="http://schemas.openxmlformats.org/markup-compatibility/2006">
              <mc:Choice xmlns:v="urn:schemas-microsoft-com:vml" Requires="v">
                <p:oleObj spid="_x0000_s4118" name="Presentation" showAsIcon="1" r:id="rId11" imgW="380880" imgH="771480" progId="PowerPoint.Show.12">
                  <p:embed/>
                </p:oleObj>
              </mc:Choice>
              <mc:Fallback>
                <p:oleObj name="Presentation" showAsIcon="1" r:id="rId11" imgW="380880" imgH="771480" progId="PowerPoint.Show.12">
                  <p:embed/>
                  <p:pic>
                    <p:nvPicPr>
                      <p:cNvPr id="0"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2613" y="2996952"/>
                        <a:ext cx="694556" cy="14064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1885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1506" y="185355"/>
            <a:ext cx="9198839" cy="648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006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4541" y="188640"/>
            <a:ext cx="6805295" cy="720080"/>
          </a:xfrm>
        </p:spPr>
        <p:txBody>
          <a:bodyPr>
            <a:normAutofit/>
          </a:bodyPr>
          <a:lstStyle/>
          <a:p>
            <a:r>
              <a:rPr lang="fa-IR" sz="2800" dirty="0" smtClean="0">
                <a:solidFill>
                  <a:srgbClr val="002060"/>
                </a:solidFill>
              </a:rPr>
              <a:t>نگاهی اجمالی به فرآیند درس</a:t>
            </a:r>
            <a:endParaRPr lang="en-US" sz="2800" dirty="0">
              <a:solidFill>
                <a:srgbClr val="002060"/>
              </a:solidFill>
            </a:endParaRPr>
          </a:p>
        </p:txBody>
      </p:sp>
      <p:graphicFrame>
        <p:nvGraphicFramePr>
          <p:cNvPr id="6" name="Diagram 5"/>
          <p:cNvGraphicFramePr/>
          <p:nvPr>
            <p:extLst>
              <p:ext uri="{D42A27DB-BD31-4B8C-83A1-F6EECF244321}">
                <p14:modId xmlns:p14="http://schemas.microsoft.com/office/powerpoint/2010/main" val="3522391164"/>
              </p:ext>
            </p:extLst>
          </p:nvPr>
        </p:nvGraphicFramePr>
        <p:xfrm>
          <a:off x="1549071" y="1196752"/>
          <a:ext cx="6624222" cy="4968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647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6">
                                            <p:graphicEl>
                                              <a:dgm id="{CD498BC7-C7C7-46A1-85FA-82D0C2A35150}"/>
                                            </p:graphicEl>
                                          </p:spTgt>
                                        </p:tgtEl>
                                        <p:attrNameLst>
                                          <p:attrName>style.visibility</p:attrName>
                                        </p:attrNameLst>
                                      </p:cBhvr>
                                      <p:to>
                                        <p:strVal val="visible"/>
                                      </p:to>
                                    </p:set>
                                    <p:animEffect transition="in" filter="wipe(down)">
                                      <p:cBhvr>
                                        <p:cTn id="7" dur="1000"/>
                                        <p:tgtEl>
                                          <p:spTgt spid="6">
                                            <p:graphicEl>
                                              <a:dgm id="{CD498BC7-C7C7-46A1-85FA-82D0C2A35150}"/>
                                            </p:graphicEl>
                                          </p:spTgt>
                                        </p:tgtEl>
                                      </p:cBhvr>
                                    </p:animEffect>
                                  </p:childTnLst>
                                </p:cTn>
                              </p:par>
                            </p:childTnLst>
                          </p:cTn>
                        </p:par>
                        <p:par>
                          <p:cTn id="8" fill="hold">
                            <p:stCondLst>
                              <p:cond delay="1500"/>
                            </p:stCondLst>
                            <p:childTnLst>
                              <p:par>
                                <p:cTn id="9" presetID="22" presetClass="entr" presetSubtype="4" fill="hold" grpId="0" nodeType="afterEffect">
                                  <p:stCondLst>
                                    <p:cond delay="500"/>
                                  </p:stCondLst>
                                  <p:childTnLst>
                                    <p:set>
                                      <p:cBhvr>
                                        <p:cTn id="10" dur="1" fill="hold">
                                          <p:stCondLst>
                                            <p:cond delay="0"/>
                                          </p:stCondLst>
                                        </p:cTn>
                                        <p:tgtEl>
                                          <p:spTgt spid="6">
                                            <p:graphicEl>
                                              <a:dgm id="{30D95FB7-4B1F-4B2C-B3AD-8B1BE196CCAB}"/>
                                            </p:graphicEl>
                                          </p:spTgt>
                                        </p:tgtEl>
                                        <p:attrNameLst>
                                          <p:attrName>style.visibility</p:attrName>
                                        </p:attrNameLst>
                                      </p:cBhvr>
                                      <p:to>
                                        <p:strVal val="visible"/>
                                      </p:to>
                                    </p:set>
                                    <p:animEffect transition="in" filter="wipe(down)">
                                      <p:cBhvr>
                                        <p:cTn id="11" dur="1000"/>
                                        <p:tgtEl>
                                          <p:spTgt spid="6">
                                            <p:graphicEl>
                                              <a:dgm id="{30D95FB7-4B1F-4B2C-B3AD-8B1BE196CCAB}"/>
                                            </p:graphicEl>
                                          </p:spTgt>
                                        </p:tgtEl>
                                      </p:cBhvr>
                                    </p:animEffect>
                                  </p:childTnLst>
                                </p:cTn>
                              </p:par>
                            </p:childTnLst>
                          </p:cTn>
                        </p:par>
                        <p:par>
                          <p:cTn id="12" fill="hold">
                            <p:stCondLst>
                              <p:cond delay="3000"/>
                            </p:stCondLst>
                            <p:childTnLst>
                              <p:par>
                                <p:cTn id="13" presetID="22" presetClass="entr" presetSubtype="4" fill="hold" grpId="0" nodeType="afterEffect">
                                  <p:stCondLst>
                                    <p:cond delay="500"/>
                                  </p:stCondLst>
                                  <p:childTnLst>
                                    <p:set>
                                      <p:cBhvr>
                                        <p:cTn id="14" dur="1" fill="hold">
                                          <p:stCondLst>
                                            <p:cond delay="0"/>
                                          </p:stCondLst>
                                        </p:cTn>
                                        <p:tgtEl>
                                          <p:spTgt spid="6">
                                            <p:graphicEl>
                                              <a:dgm id="{71769333-9F5B-4E74-A5D2-6272562D53FC}"/>
                                            </p:graphicEl>
                                          </p:spTgt>
                                        </p:tgtEl>
                                        <p:attrNameLst>
                                          <p:attrName>style.visibility</p:attrName>
                                        </p:attrNameLst>
                                      </p:cBhvr>
                                      <p:to>
                                        <p:strVal val="visible"/>
                                      </p:to>
                                    </p:set>
                                    <p:animEffect transition="in" filter="wipe(down)">
                                      <p:cBhvr>
                                        <p:cTn id="15" dur="1000"/>
                                        <p:tgtEl>
                                          <p:spTgt spid="6">
                                            <p:graphicEl>
                                              <a:dgm id="{71769333-9F5B-4E74-A5D2-6272562D53FC}"/>
                                            </p:graphicEl>
                                          </p:spTgt>
                                        </p:tgtEl>
                                      </p:cBhvr>
                                    </p:animEffect>
                                  </p:childTnLst>
                                </p:cTn>
                              </p:par>
                            </p:childTnLst>
                          </p:cTn>
                        </p:par>
                        <p:par>
                          <p:cTn id="16" fill="hold">
                            <p:stCondLst>
                              <p:cond delay="4500"/>
                            </p:stCondLst>
                            <p:childTnLst>
                              <p:par>
                                <p:cTn id="17" presetID="22" presetClass="entr" presetSubtype="4" fill="hold" grpId="0" nodeType="afterEffect">
                                  <p:stCondLst>
                                    <p:cond delay="500"/>
                                  </p:stCondLst>
                                  <p:childTnLst>
                                    <p:set>
                                      <p:cBhvr>
                                        <p:cTn id="18" dur="1" fill="hold">
                                          <p:stCondLst>
                                            <p:cond delay="0"/>
                                          </p:stCondLst>
                                        </p:cTn>
                                        <p:tgtEl>
                                          <p:spTgt spid="6">
                                            <p:graphicEl>
                                              <a:dgm id="{F7657F11-A63F-4754-A9F4-81135E14C749}"/>
                                            </p:graphicEl>
                                          </p:spTgt>
                                        </p:tgtEl>
                                        <p:attrNameLst>
                                          <p:attrName>style.visibility</p:attrName>
                                        </p:attrNameLst>
                                      </p:cBhvr>
                                      <p:to>
                                        <p:strVal val="visible"/>
                                      </p:to>
                                    </p:set>
                                    <p:animEffect transition="in" filter="wipe(down)">
                                      <p:cBhvr>
                                        <p:cTn id="19" dur="1000"/>
                                        <p:tgtEl>
                                          <p:spTgt spid="6">
                                            <p:graphicEl>
                                              <a:dgm id="{F7657F11-A63F-4754-A9F4-81135E14C749}"/>
                                            </p:graphicEl>
                                          </p:spTgt>
                                        </p:tgtEl>
                                      </p:cBhvr>
                                    </p:animEffect>
                                  </p:childTnLst>
                                </p:cTn>
                              </p:par>
                            </p:childTnLst>
                          </p:cTn>
                        </p:par>
                        <p:par>
                          <p:cTn id="20" fill="hold">
                            <p:stCondLst>
                              <p:cond delay="6000"/>
                            </p:stCondLst>
                            <p:childTnLst>
                              <p:par>
                                <p:cTn id="21" presetID="22" presetClass="entr" presetSubtype="4" fill="hold" grpId="0" nodeType="afterEffect">
                                  <p:stCondLst>
                                    <p:cond delay="500"/>
                                  </p:stCondLst>
                                  <p:childTnLst>
                                    <p:set>
                                      <p:cBhvr>
                                        <p:cTn id="22" dur="1" fill="hold">
                                          <p:stCondLst>
                                            <p:cond delay="0"/>
                                          </p:stCondLst>
                                        </p:cTn>
                                        <p:tgtEl>
                                          <p:spTgt spid="6">
                                            <p:graphicEl>
                                              <a:dgm id="{8DC5DF01-A8D0-4984-A8A3-83EBE149F69E}"/>
                                            </p:graphicEl>
                                          </p:spTgt>
                                        </p:tgtEl>
                                        <p:attrNameLst>
                                          <p:attrName>style.visibility</p:attrName>
                                        </p:attrNameLst>
                                      </p:cBhvr>
                                      <p:to>
                                        <p:strVal val="visible"/>
                                      </p:to>
                                    </p:set>
                                    <p:animEffect transition="in" filter="wipe(down)">
                                      <p:cBhvr>
                                        <p:cTn id="23" dur="1000"/>
                                        <p:tgtEl>
                                          <p:spTgt spid="6">
                                            <p:graphicEl>
                                              <a:dgm id="{8DC5DF01-A8D0-4984-A8A3-83EBE149F69E}"/>
                                            </p:graphicEl>
                                          </p:spTgt>
                                        </p:tgtEl>
                                      </p:cBhvr>
                                    </p:animEffect>
                                  </p:childTnLst>
                                </p:cTn>
                              </p:par>
                            </p:childTnLst>
                          </p:cTn>
                        </p:par>
                        <p:par>
                          <p:cTn id="24" fill="hold">
                            <p:stCondLst>
                              <p:cond delay="7500"/>
                            </p:stCondLst>
                            <p:childTnLst>
                              <p:par>
                                <p:cTn id="25" presetID="22" presetClass="entr" presetSubtype="4" fill="hold" grpId="0" nodeType="afterEffect">
                                  <p:stCondLst>
                                    <p:cond delay="500"/>
                                  </p:stCondLst>
                                  <p:childTnLst>
                                    <p:set>
                                      <p:cBhvr>
                                        <p:cTn id="26" dur="1" fill="hold">
                                          <p:stCondLst>
                                            <p:cond delay="0"/>
                                          </p:stCondLst>
                                        </p:cTn>
                                        <p:tgtEl>
                                          <p:spTgt spid="6">
                                            <p:graphicEl>
                                              <a:dgm id="{9AAD1ACF-5BC6-430D-88AA-F11958D7B57D}"/>
                                            </p:graphicEl>
                                          </p:spTgt>
                                        </p:tgtEl>
                                        <p:attrNameLst>
                                          <p:attrName>style.visibility</p:attrName>
                                        </p:attrNameLst>
                                      </p:cBhvr>
                                      <p:to>
                                        <p:strVal val="visible"/>
                                      </p:to>
                                    </p:set>
                                    <p:animEffect transition="in" filter="wipe(down)">
                                      <p:cBhvr>
                                        <p:cTn id="27" dur="1000"/>
                                        <p:tgtEl>
                                          <p:spTgt spid="6">
                                            <p:graphicEl>
                                              <a:dgm id="{9AAD1ACF-5BC6-430D-88AA-F11958D7B57D}"/>
                                            </p:graphicEl>
                                          </p:spTgt>
                                        </p:tgtEl>
                                      </p:cBhvr>
                                    </p:animEffect>
                                  </p:childTnLst>
                                </p:cTn>
                              </p:par>
                            </p:childTnLst>
                          </p:cTn>
                        </p:par>
                        <p:par>
                          <p:cTn id="28" fill="hold">
                            <p:stCondLst>
                              <p:cond delay="9000"/>
                            </p:stCondLst>
                            <p:childTnLst>
                              <p:par>
                                <p:cTn id="29" presetID="22" presetClass="entr" presetSubtype="4" fill="hold" grpId="0" nodeType="afterEffect">
                                  <p:stCondLst>
                                    <p:cond delay="500"/>
                                  </p:stCondLst>
                                  <p:childTnLst>
                                    <p:set>
                                      <p:cBhvr>
                                        <p:cTn id="30" dur="1" fill="hold">
                                          <p:stCondLst>
                                            <p:cond delay="0"/>
                                          </p:stCondLst>
                                        </p:cTn>
                                        <p:tgtEl>
                                          <p:spTgt spid="6">
                                            <p:graphicEl>
                                              <a:dgm id="{106E3D8B-37DA-44B5-851E-9F76EB88F488}"/>
                                            </p:graphicEl>
                                          </p:spTgt>
                                        </p:tgtEl>
                                        <p:attrNameLst>
                                          <p:attrName>style.visibility</p:attrName>
                                        </p:attrNameLst>
                                      </p:cBhvr>
                                      <p:to>
                                        <p:strVal val="visible"/>
                                      </p:to>
                                    </p:set>
                                    <p:animEffect transition="in" filter="wipe(down)">
                                      <p:cBhvr>
                                        <p:cTn id="31" dur="1000"/>
                                        <p:tgtEl>
                                          <p:spTgt spid="6">
                                            <p:graphicEl>
                                              <a:dgm id="{106E3D8B-37DA-44B5-851E-9F76EB88F488}"/>
                                            </p:graphicEl>
                                          </p:spTgt>
                                        </p:tgtEl>
                                      </p:cBhvr>
                                    </p:animEffect>
                                  </p:childTnLst>
                                </p:cTn>
                              </p:par>
                            </p:childTnLst>
                          </p:cTn>
                        </p:par>
                        <p:par>
                          <p:cTn id="32" fill="hold">
                            <p:stCondLst>
                              <p:cond delay="10500"/>
                            </p:stCondLst>
                            <p:childTnLst>
                              <p:par>
                                <p:cTn id="33" presetID="22" presetClass="entr" presetSubtype="4" fill="hold" grpId="0" nodeType="afterEffect">
                                  <p:stCondLst>
                                    <p:cond delay="500"/>
                                  </p:stCondLst>
                                  <p:childTnLst>
                                    <p:set>
                                      <p:cBhvr>
                                        <p:cTn id="34" dur="1" fill="hold">
                                          <p:stCondLst>
                                            <p:cond delay="0"/>
                                          </p:stCondLst>
                                        </p:cTn>
                                        <p:tgtEl>
                                          <p:spTgt spid="6">
                                            <p:graphicEl>
                                              <a:dgm id="{342D16D1-5D56-4052-B306-D293F5271585}"/>
                                            </p:graphicEl>
                                          </p:spTgt>
                                        </p:tgtEl>
                                        <p:attrNameLst>
                                          <p:attrName>style.visibility</p:attrName>
                                        </p:attrNameLst>
                                      </p:cBhvr>
                                      <p:to>
                                        <p:strVal val="visible"/>
                                      </p:to>
                                    </p:set>
                                    <p:animEffect transition="in" filter="wipe(down)">
                                      <p:cBhvr>
                                        <p:cTn id="35" dur="1000"/>
                                        <p:tgtEl>
                                          <p:spTgt spid="6">
                                            <p:graphicEl>
                                              <a:dgm id="{342D16D1-5D56-4052-B306-D293F5271585}"/>
                                            </p:graphicEl>
                                          </p:spTgt>
                                        </p:tgtEl>
                                      </p:cBhvr>
                                    </p:animEffect>
                                  </p:childTnLst>
                                </p:cTn>
                              </p:par>
                            </p:childTnLst>
                          </p:cTn>
                        </p:par>
                        <p:par>
                          <p:cTn id="36" fill="hold">
                            <p:stCondLst>
                              <p:cond delay="12000"/>
                            </p:stCondLst>
                            <p:childTnLst>
                              <p:par>
                                <p:cTn id="37" presetID="22" presetClass="entr" presetSubtype="4" fill="hold" grpId="0" nodeType="afterEffect">
                                  <p:stCondLst>
                                    <p:cond delay="500"/>
                                  </p:stCondLst>
                                  <p:childTnLst>
                                    <p:set>
                                      <p:cBhvr>
                                        <p:cTn id="38" dur="1" fill="hold">
                                          <p:stCondLst>
                                            <p:cond delay="0"/>
                                          </p:stCondLst>
                                        </p:cTn>
                                        <p:tgtEl>
                                          <p:spTgt spid="6">
                                            <p:graphicEl>
                                              <a:dgm id="{0A2A64B2-4FFE-4E82-9709-0526A8C1D9B3}"/>
                                            </p:graphicEl>
                                          </p:spTgt>
                                        </p:tgtEl>
                                        <p:attrNameLst>
                                          <p:attrName>style.visibility</p:attrName>
                                        </p:attrNameLst>
                                      </p:cBhvr>
                                      <p:to>
                                        <p:strVal val="visible"/>
                                      </p:to>
                                    </p:set>
                                    <p:animEffect transition="in" filter="wipe(down)">
                                      <p:cBhvr>
                                        <p:cTn id="39" dur="1000"/>
                                        <p:tgtEl>
                                          <p:spTgt spid="6">
                                            <p:graphicEl>
                                              <a:dgm id="{0A2A64B2-4FFE-4E82-9709-0526A8C1D9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a-IR" dirty="0" smtClean="0"/>
              <a:t>مطالعه سوره مبارکه عبس:</a:t>
            </a:r>
            <a:endParaRPr lang="en-US" dirty="0"/>
          </a:p>
        </p:txBody>
      </p:sp>
      <p:graphicFrame>
        <p:nvGraphicFramePr>
          <p:cNvPr id="9" name="Diagram 8"/>
          <p:cNvGraphicFramePr/>
          <p:nvPr>
            <p:extLst>
              <p:ext uri="{D42A27DB-BD31-4B8C-83A1-F6EECF244321}">
                <p14:modId xmlns:p14="http://schemas.microsoft.com/office/powerpoint/2010/main" val="817948710"/>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Content Placeholder 1"/>
          <p:cNvGraphicFramePr>
            <a:graphicFrameLocks noGrp="1"/>
          </p:cNvGraphicFramePr>
          <p:nvPr>
            <p:ph idx="1"/>
            <p:extLst>
              <p:ext uri="{D42A27DB-BD31-4B8C-83A1-F6EECF244321}">
                <p14:modId xmlns:p14="http://schemas.microsoft.com/office/powerpoint/2010/main" val="3433168817"/>
              </p:ext>
            </p:extLst>
          </p:nvPr>
        </p:nvGraphicFramePr>
        <p:xfrm>
          <a:off x="108397" y="730830"/>
          <a:ext cx="8496944" cy="5290457"/>
        </p:xfrm>
        <a:graphic>
          <a:graphicData uri="http://schemas.openxmlformats.org/drawingml/2006/table">
            <a:tbl>
              <a:tblPr rtl="1" firstRow="1" firstCol="1" bandRow="1">
                <a:tableStyleId>{69012ECD-51FC-41F1-AA8D-1B2483CD663E}</a:tableStyleId>
              </a:tblPr>
              <a:tblGrid>
                <a:gridCol w="1945818"/>
                <a:gridCol w="2334956"/>
                <a:gridCol w="1857400"/>
                <a:gridCol w="2358770"/>
              </a:tblGrid>
              <a:tr h="296183">
                <a:tc gridSpan="2">
                  <a:txBody>
                    <a:bodyPr/>
                    <a:lstStyle/>
                    <a:p>
                      <a:pPr marL="0" marR="0" algn="ctr" rtl="1">
                        <a:lnSpc>
                          <a:spcPct val="100000"/>
                        </a:lnSpc>
                        <a:spcBef>
                          <a:spcPts val="0"/>
                        </a:spcBef>
                        <a:spcAft>
                          <a:spcPts val="0"/>
                        </a:spcAft>
                      </a:pPr>
                      <a:r>
                        <a:rPr lang="fa-IR" sz="1800" dirty="0" smtClean="0">
                          <a:effectLst/>
                          <a:latin typeface="Calibri"/>
                          <a:ea typeface="Calibri"/>
                          <a:cs typeface="B Nazanin" panose="00000400000000000000" pitchFamily="2" charset="-78"/>
                        </a:rPr>
                        <a:t>بسم الله الرحمن</a:t>
                      </a:r>
                      <a:r>
                        <a:rPr lang="fa-IR" sz="1800" baseline="0" dirty="0" smtClean="0">
                          <a:effectLst/>
                          <a:latin typeface="Calibri"/>
                          <a:ea typeface="Calibri"/>
                          <a:cs typeface="B Nazanin" panose="00000400000000000000" pitchFamily="2" charset="-78"/>
                        </a:rPr>
                        <a:t> الرحیم</a:t>
                      </a:r>
                      <a:endParaRPr lang="en-US" sz="1800" dirty="0">
                        <a:effectLst/>
                        <a:latin typeface="Calibri"/>
                        <a:ea typeface="Calibri"/>
                        <a:cs typeface="B Nazanin" panose="00000400000000000000" pitchFamily="2" charset="-78"/>
                      </a:endParaRPr>
                    </a:p>
                  </a:txBody>
                  <a:tcPr marL="68580" marR="68580" marT="0" marB="0" anchor="ctr"/>
                </a:tc>
                <a:tc hMerge="1">
                  <a:txBody>
                    <a:bodyPr/>
                    <a:lstStyle/>
                    <a:p>
                      <a:pPr marL="0" marR="0" algn="r" rtl="1">
                        <a:lnSpc>
                          <a:spcPct val="100000"/>
                        </a:lnSpc>
                        <a:spcBef>
                          <a:spcPts val="0"/>
                        </a:spcBef>
                        <a:spcAft>
                          <a:spcPts val="0"/>
                        </a:spcAft>
                      </a:pPr>
                      <a:endParaRPr lang="en-US" sz="1800" dirty="0">
                        <a:effectLst/>
                        <a:latin typeface="Calibri"/>
                        <a:ea typeface="Calibri"/>
                        <a:cs typeface="B Nazanin" panose="00000400000000000000" pitchFamily="2" charset="-78"/>
                      </a:endParaRPr>
                    </a:p>
                  </a:txBody>
                  <a:tcPr marL="68580" marR="68580" marT="0" marB="0" anchor="ctr"/>
                </a:tc>
                <a:tc gridSpan="2">
                  <a:txBody>
                    <a:bodyPr/>
                    <a:lstStyle/>
                    <a:p>
                      <a:pPr marL="0" marR="0" algn="ctr" rtl="1">
                        <a:lnSpc>
                          <a:spcPct val="100000"/>
                        </a:lnSpc>
                        <a:spcBef>
                          <a:spcPts val="0"/>
                        </a:spcBef>
                        <a:spcAft>
                          <a:spcPts val="0"/>
                        </a:spcAft>
                      </a:pPr>
                      <a:r>
                        <a:rPr lang="fa-IR" sz="1800" dirty="0" smtClean="0">
                          <a:effectLst/>
                          <a:latin typeface="+mn-lt"/>
                          <a:ea typeface="Calibri"/>
                          <a:cs typeface="B Nazanin" panose="00000400000000000000" pitchFamily="2" charset="-78"/>
                        </a:rPr>
                        <a:t>به نام خداوند هستى بخش مهربان</a:t>
                      </a:r>
                      <a:endParaRPr lang="en-US" sz="1800" dirty="0">
                        <a:effectLst/>
                        <a:latin typeface="+mn-lt"/>
                        <a:ea typeface="Calibri"/>
                        <a:cs typeface="B Nazanin" panose="00000400000000000000" pitchFamily="2" charset="-78"/>
                      </a:endParaRPr>
                    </a:p>
                  </a:txBody>
                  <a:tcPr marL="68580" marR="68580" marT="0" marB="0" anchor="ctr"/>
                </a:tc>
                <a:tc hMerge="1">
                  <a:txBody>
                    <a:bodyPr/>
                    <a:lstStyle/>
                    <a:p>
                      <a:pPr marL="0" marR="0" algn="r" rtl="1">
                        <a:lnSpc>
                          <a:spcPct val="100000"/>
                        </a:lnSpc>
                        <a:spcBef>
                          <a:spcPts val="0"/>
                        </a:spcBef>
                        <a:spcAft>
                          <a:spcPts val="0"/>
                        </a:spcAft>
                      </a:pPr>
                      <a:endParaRPr lang="en-US" sz="1500" dirty="0">
                        <a:effectLst/>
                        <a:latin typeface="Calibri"/>
                        <a:ea typeface="Calibri"/>
                        <a:cs typeface="B Nazanin" panose="00000400000000000000" pitchFamily="2" charset="-78"/>
                      </a:endParaRPr>
                    </a:p>
                  </a:txBody>
                  <a:tcPr marL="68580" marR="68580" marT="0" marB="0" anchor="ctr"/>
                </a:tc>
              </a:tr>
              <a:tr h="493638">
                <a:tc>
                  <a:txBody>
                    <a:bodyPr/>
                    <a:lstStyle/>
                    <a:p>
                      <a:pPr marL="0" marR="0" algn="r" rtl="1">
                        <a:lnSpc>
                          <a:spcPct val="100000"/>
                        </a:lnSpc>
                        <a:spcBef>
                          <a:spcPts val="0"/>
                        </a:spcBef>
                        <a:spcAft>
                          <a:spcPts val="0"/>
                        </a:spcAft>
                      </a:pPr>
                      <a:r>
                        <a:rPr lang="fa-IR" sz="1700" dirty="0">
                          <a:effectLst/>
                          <a:latin typeface="Calibri"/>
                          <a:ea typeface="Calibri"/>
                          <a:cs typeface="B Nazanin" panose="00000400000000000000" pitchFamily="2" charset="-78"/>
                        </a:rPr>
                        <a:t>عَبَسَ وَ تَوَلَّى </a:t>
                      </a:r>
                      <a:r>
                        <a:rPr lang="fa-IR" sz="1200" dirty="0">
                          <a:effectLst/>
                          <a:latin typeface="Calibri"/>
                          <a:ea typeface="Calibri"/>
                          <a:cs typeface="B Nazanin" panose="00000400000000000000" pitchFamily="2" charset="-78"/>
                        </a:rPr>
                        <a:t>(1)</a:t>
                      </a:r>
                      <a:endParaRPr lang="en-US" sz="1700"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00000"/>
                        </a:lnSpc>
                        <a:spcBef>
                          <a:spcPts val="0"/>
                        </a:spcBef>
                        <a:spcAft>
                          <a:spcPts val="0"/>
                        </a:spcAft>
                      </a:pPr>
                      <a:r>
                        <a:rPr lang="fa-IR" sz="1500" dirty="0">
                          <a:effectLst/>
                          <a:latin typeface="Calibri"/>
                          <a:ea typeface="Calibri"/>
                          <a:cs typeface="B Nazanin" panose="00000400000000000000" pitchFamily="2" charset="-78"/>
                        </a:rPr>
                        <a:t>چهره در هم کشيد و روي گردانيد.</a:t>
                      </a:r>
                      <a:endParaRPr lang="en-US" sz="1500" dirty="0">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smtClean="0">
                          <a:solidFill>
                            <a:schemeClr val="tx1"/>
                          </a:solidFill>
                          <a:effectLst/>
                          <a:latin typeface="Calibri"/>
                          <a:ea typeface="Calibri"/>
                          <a:cs typeface="B Nazanin" panose="00000400000000000000" pitchFamily="2" charset="-78"/>
                        </a:rPr>
                        <a:t>وَ هُوَ يَخشى‏ </a:t>
                      </a:r>
                      <a:r>
                        <a:rPr lang="fa-IR" sz="1200" b="1" kern="1200" dirty="0" smtClean="0">
                          <a:solidFill>
                            <a:schemeClr val="tx1"/>
                          </a:solidFill>
                          <a:effectLst/>
                          <a:latin typeface="Calibri"/>
                          <a:ea typeface="Calibri"/>
                          <a:cs typeface="B Nazanin" panose="00000400000000000000" pitchFamily="2" charset="-78"/>
                        </a:rPr>
                        <a:t>(9)</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smtClean="0">
                          <a:solidFill>
                            <a:schemeClr val="tx1"/>
                          </a:solidFill>
                          <a:effectLst/>
                          <a:latin typeface="Calibri"/>
                          <a:ea typeface="Calibri"/>
                          <a:cs typeface="B Nazanin" panose="00000400000000000000" pitchFamily="2" charset="-78"/>
                        </a:rPr>
                        <a:t>در حالي که نسبت به خدا خشيت داشت</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539606">
                <a:tc>
                  <a:txBody>
                    <a:bodyPr/>
                    <a:lstStyle/>
                    <a:p>
                      <a:pPr marL="0" marR="0" algn="r" rtl="1">
                        <a:lnSpc>
                          <a:spcPct val="100000"/>
                        </a:lnSpc>
                        <a:spcBef>
                          <a:spcPts val="0"/>
                        </a:spcBef>
                        <a:spcAft>
                          <a:spcPts val="0"/>
                        </a:spcAft>
                      </a:pPr>
                      <a:r>
                        <a:rPr lang="fa-IR" sz="1700" dirty="0">
                          <a:effectLst/>
                          <a:latin typeface="Calibri"/>
                          <a:ea typeface="Calibri"/>
                          <a:cs typeface="B Nazanin" panose="00000400000000000000" pitchFamily="2" charset="-78"/>
                        </a:rPr>
                        <a:t>أَن جاءَهُ الأَعمى‏</a:t>
                      </a:r>
                      <a:r>
                        <a:rPr lang="fa-IR" sz="1200" dirty="0">
                          <a:effectLst/>
                          <a:latin typeface="Calibri"/>
                          <a:ea typeface="Calibri"/>
                          <a:cs typeface="B Nazanin" panose="00000400000000000000" pitchFamily="2" charset="-78"/>
                        </a:rPr>
                        <a:t> (2)</a:t>
                      </a:r>
                      <a:endParaRPr lang="en-US" sz="1700"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00000"/>
                        </a:lnSpc>
                        <a:spcBef>
                          <a:spcPts val="0"/>
                        </a:spcBef>
                        <a:spcAft>
                          <a:spcPts val="0"/>
                        </a:spcAft>
                      </a:pPr>
                      <a:r>
                        <a:rPr lang="fa-IR" sz="1500" dirty="0">
                          <a:effectLst/>
                          <a:latin typeface="Calibri"/>
                          <a:ea typeface="Calibri"/>
                          <a:cs typeface="B Nazanin" panose="00000400000000000000" pitchFamily="2" charset="-78"/>
                        </a:rPr>
                        <a:t>آنگاه که نابينايي نزدش آمد.</a:t>
                      </a:r>
                      <a:endParaRPr lang="en-US" sz="1500" dirty="0">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فَأَنتَ عَنهُ تَلَهَّى</a:t>
                      </a:r>
                      <a:r>
                        <a:rPr lang="fa-IR" sz="1200" b="1" kern="1200" dirty="0">
                          <a:solidFill>
                            <a:schemeClr val="tx1"/>
                          </a:solidFill>
                          <a:effectLst/>
                          <a:latin typeface="Calibri"/>
                          <a:ea typeface="Calibri"/>
                          <a:cs typeface="B Nazanin" panose="00000400000000000000" pitchFamily="2" charset="-78"/>
                        </a:rPr>
                        <a:t> (10)</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پس تو او را رها کرده و به او بي​اعتنايي مي​کني و به ديگري مي​پردازي!</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493638">
                <a:tc>
                  <a:txBody>
                    <a:bodyPr/>
                    <a:lstStyle/>
                    <a:p>
                      <a:pPr marL="0" marR="0" algn="r" rtl="1">
                        <a:lnSpc>
                          <a:spcPct val="100000"/>
                        </a:lnSpc>
                        <a:spcBef>
                          <a:spcPts val="0"/>
                        </a:spcBef>
                        <a:spcAft>
                          <a:spcPts val="0"/>
                        </a:spcAft>
                      </a:pPr>
                      <a:r>
                        <a:rPr lang="fa-IR" sz="1700" dirty="0">
                          <a:effectLst/>
                          <a:latin typeface="Calibri"/>
                          <a:ea typeface="Calibri"/>
                          <a:cs typeface="B Nazanin" panose="00000400000000000000" pitchFamily="2" charset="-78"/>
                        </a:rPr>
                        <a:t>وَ ما يُدريكَ لَعَلَّهُ </a:t>
                      </a:r>
                      <a:r>
                        <a:rPr lang="fa-IR" sz="1700" dirty="0" smtClean="0">
                          <a:effectLst/>
                          <a:latin typeface="Calibri"/>
                          <a:ea typeface="Calibri"/>
                          <a:cs typeface="B Nazanin" panose="00000400000000000000" pitchFamily="2" charset="-78"/>
                        </a:rPr>
                        <a:t>يَزَّكَّى</a:t>
                      </a:r>
                      <a:r>
                        <a:rPr lang="fa-IR" sz="1200" dirty="0" smtClean="0">
                          <a:effectLst/>
                          <a:latin typeface="Calibri"/>
                          <a:ea typeface="Calibri"/>
                          <a:cs typeface="B Nazanin" panose="00000400000000000000" pitchFamily="2" charset="-78"/>
                        </a:rPr>
                        <a:t>(3</a:t>
                      </a:r>
                      <a:r>
                        <a:rPr lang="fa-IR" sz="1200" dirty="0">
                          <a:effectLst/>
                          <a:latin typeface="Calibri"/>
                          <a:ea typeface="Calibri"/>
                          <a:cs typeface="B Nazanin" panose="00000400000000000000" pitchFamily="2" charset="-78"/>
                        </a:rPr>
                        <a:t>)</a:t>
                      </a:r>
                      <a:endParaRPr lang="en-US" sz="1700"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00000"/>
                        </a:lnSpc>
                        <a:spcBef>
                          <a:spcPts val="0"/>
                        </a:spcBef>
                        <a:spcAft>
                          <a:spcPts val="0"/>
                        </a:spcAft>
                      </a:pPr>
                      <a:r>
                        <a:rPr lang="fa-IR" sz="1500" dirty="0">
                          <a:effectLst/>
                          <a:latin typeface="Calibri"/>
                          <a:ea typeface="Calibri"/>
                          <a:cs typeface="B Nazanin" panose="00000400000000000000" pitchFamily="2" charset="-78"/>
                        </a:rPr>
                        <a:t>و تو نمي​داني، شايد که او تزکيه شود.</a:t>
                      </a:r>
                      <a:endParaRPr lang="en-US" sz="1500" dirty="0">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كَلاَّ إِنَّها تَذكِرَةٌ </a:t>
                      </a:r>
                      <a:r>
                        <a:rPr lang="fa-IR" sz="1200" b="1" kern="1200" dirty="0">
                          <a:solidFill>
                            <a:schemeClr val="tx1"/>
                          </a:solidFill>
                          <a:effectLst/>
                          <a:latin typeface="Calibri"/>
                          <a:ea typeface="Calibri"/>
                          <a:cs typeface="B Nazanin" panose="00000400000000000000" pitchFamily="2" charset="-78"/>
                        </a:rPr>
                        <a:t>(11)</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نه، چنين </a:t>
                      </a:r>
                      <a:r>
                        <a:rPr lang="fa-IR" sz="1500" kern="1200" dirty="0" smtClean="0">
                          <a:solidFill>
                            <a:schemeClr val="tx1"/>
                          </a:solidFill>
                          <a:effectLst/>
                          <a:latin typeface="Calibri"/>
                          <a:ea typeface="Calibri"/>
                          <a:cs typeface="B Nazanin" panose="00000400000000000000" pitchFamily="2" charset="-78"/>
                        </a:rPr>
                        <a:t>نيست. </a:t>
                      </a:r>
                      <a:r>
                        <a:rPr lang="fa-IR" sz="1500" kern="1200" dirty="0">
                          <a:solidFill>
                            <a:schemeClr val="tx1"/>
                          </a:solidFill>
                          <a:effectLst/>
                          <a:latin typeface="Calibri"/>
                          <a:ea typeface="Calibri"/>
                          <a:cs typeface="B Nazanin" panose="00000400000000000000" pitchFamily="2" charset="-78"/>
                        </a:rPr>
                        <a:t>به درستي که قرآن تذکره و مايه ذکر است.</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493638">
                <a:tc>
                  <a:txBody>
                    <a:bodyPr/>
                    <a:lstStyle/>
                    <a:p>
                      <a:pPr marL="0" marR="0" algn="r" rtl="1">
                        <a:lnSpc>
                          <a:spcPct val="100000"/>
                        </a:lnSpc>
                        <a:spcBef>
                          <a:spcPts val="0"/>
                        </a:spcBef>
                        <a:spcAft>
                          <a:spcPts val="0"/>
                        </a:spcAft>
                      </a:pPr>
                      <a:r>
                        <a:rPr lang="fa-IR" sz="1700" dirty="0">
                          <a:effectLst/>
                          <a:latin typeface="Calibri"/>
                          <a:ea typeface="Calibri"/>
                          <a:cs typeface="B Nazanin" panose="00000400000000000000" pitchFamily="2" charset="-78"/>
                        </a:rPr>
                        <a:t>أَو يَذَّكَّرُ فَتَنفَعَهُ الذِّكرى</a:t>
                      </a:r>
                      <a:r>
                        <a:rPr lang="fa-IR" sz="1700" dirty="0" smtClean="0">
                          <a:effectLst/>
                          <a:latin typeface="Calibri"/>
                          <a:ea typeface="Calibri"/>
                          <a:cs typeface="B Nazanin" panose="00000400000000000000" pitchFamily="2" charset="-78"/>
                        </a:rPr>
                        <a:t>‏</a:t>
                      </a:r>
                      <a:r>
                        <a:rPr lang="fa-IR" sz="1200" dirty="0" smtClean="0">
                          <a:effectLst/>
                          <a:latin typeface="Calibri"/>
                          <a:ea typeface="Calibri"/>
                          <a:cs typeface="B Nazanin" panose="00000400000000000000" pitchFamily="2" charset="-78"/>
                        </a:rPr>
                        <a:t>(</a:t>
                      </a:r>
                      <a:r>
                        <a:rPr lang="fa-IR" sz="1200" dirty="0">
                          <a:effectLst/>
                          <a:latin typeface="Calibri"/>
                          <a:ea typeface="Calibri"/>
                          <a:cs typeface="B Nazanin" panose="00000400000000000000" pitchFamily="2" charset="-78"/>
                        </a:rPr>
                        <a:t>4)</a:t>
                      </a:r>
                      <a:endParaRPr lang="en-US" sz="1700"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00000"/>
                        </a:lnSpc>
                        <a:spcBef>
                          <a:spcPts val="0"/>
                        </a:spcBef>
                        <a:spcAft>
                          <a:spcPts val="0"/>
                        </a:spcAft>
                      </a:pPr>
                      <a:r>
                        <a:rPr lang="fa-IR" sz="1500" dirty="0">
                          <a:effectLst/>
                          <a:latin typeface="Calibri"/>
                          <a:ea typeface="Calibri"/>
                          <a:cs typeface="B Nazanin" panose="00000400000000000000" pitchFamily="2" charset="-78"/>
                        </a:rPr>
                        <a:t>و يا ذکر را بپذيرد و در نتيجه ذکر برايش نفع داشته باشد.</a:t>
                      </a:r>
                      <a:endParaRPr lang="en-US" sz="1500" dirty="0">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فَمَن شاءَ ذَكَرَهُ </a:t>
                      </a:r>
                      <a:r>
                        <a:rPr lang="fa-IR" sz="1200" b="1" kern="1200" dirty="0">
                          <a:solidFill>
                            <a:schemeClr val="tx1"/>
                          </a:solidFill>
                          <a:effectLst/>
                          <a:latin typeface="Calibri"/>
                          <a:ea typeface="Calibri"/>
                          <a:cs typeface="B Nazanin" panose="00000400000000000000" pitchFamily="2" charset="-78"/>
                        </a:rPr>
                        <a:t>(12)</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پس براي آن کسي که بخواهد ذکر بگيرد.</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359737">
                <a:tc>
                  <a:txBody>
                    <a:bodyPr/>
                    <a:lstStyle/>
                    <a:p>
                      <a:pPr marL="0" marR="0" algn="r" rtl="1">
                        <a:lnSpc>
                          <a:spcPct val="100000"/>
                        </a:lnSpc>
                        <a:spcBef>
                          <a:spcPts val="0"/>
                        </a:spcBef>
                        <a:spcAft>
                          <a:spcPts val="0"/>
                        </a:spcAft>
                      </a:pPr>
                      <a:r>
                        <a:rPr lang="fa-IR" sz="1700" dirty="0">
                          <a:effectLst/>
                          <a:latin typeface="Calibri"/>
                          <a:ea typeface="Calibri"/>
                          <a:cs typeface="B Nazanin" panose="00000400000000000000" pitchFamily="2" charset="-78"/>
                        </a:rPr>
                        <a:t>أَمَّا مَنِ استَغنى‏ </a:t>
                      </a:r>
                      <a:r>
                        <a:rPr lang="fa-IR" sz="1200" dirty="0">
                          <a:effectLst/>
                          <a:latin typeface="Calibri"/>
                          <a:ea typeface="Calibri"/>
                          <a:cs typeface="B Nazanin" panose="00000400000000000000" pitchFamily="2" charset="-78"/>
                        </a:rPr>
                        <a:t>(5)</a:t>
                      </a:r>
                      <a:endParaRPr lang="en-US" sz="1700"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00000"/>
                        </a:lnSpc>
                        <a:spcBef>
                          <a:spcPts val="0"/>
                        </a:spcBef>
                        <a:spcAft>
                          <a:spcPts val="0"/>
                        </a:spcAft>
                      </a:pPr>
                      <a:r>
                        <a:rPr lang="fa-IR" sz="1500" dirty="0">
                          <a:effectLst/>
                          <a:latin typeface="Calibri"/>
                          <a:ea typeface="Calibri"/>
                          <a:cs typeface="B Nazanin" panose="00000400000000000000" pitchFamily="2" charset="-78"/>
                        </a:rPr>
                        <a:t>اما کسي که طلب بي​نيازي مي​کند،</a:t>
                      </a:r>
                      <a:endParaRPr lang="en-US" sz="1500" dirty="0">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في‏ صُحُفٍ مُكَرَّمَةٍ </a:t>
                      </a:r>
                      <a:r>
                        <a:rPr lang="fa-IR" sz="1200" b="1" kern="1200" dirty="0">
                          <a:solidFill>
                            <a:schemeClr val="tx1"/>
                          </a:solidFill>
                          <a:effectLst/>
                          <a:latin typeface="Calibri"/>
                          <a:ea typeface="Calibri"/>
                          <a:cs typeface="B Nazanin" panose="00000400000000000000" pitchFamily="2" charset="-78"/>
                        </a:rPr>
                        <a:t>(13)</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قرآن در صحفي بزرگ داشته شده،</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279728">
                <a:tc>
                  <a:txBody>
                    <a:bodyPr/>
                    <a:lstStyle/>
                    <a:p>
                      <a:pPr marL="0" marR="0" algn="r" rtl="1">
                        <a:lnSpc>
                          <a:spcPct val="100000"/>
                        </a:lnSpc>
                        <a:spcBef>
                          <a:spcPts val="0"/>
                        </a:spcBef>
                        <a:spcAft>
                          <a:spcPts val="0"/>
                        </a:spcAft>
                      </a:pPr>
                      <a:r>
                        <a:rPr lang="fa-IR" sz="1700" dirty="0">
                          <a:effectLst/>
                          <a:latin typeface="Calibri"/>
                          <a:ea typeface="Calibri"/>
                          <a:cs typeface="B Nazanin" panose="00000400000000000000" pitchFamily="2" charset="-78"/>
                        </a:rPr>
                        <a:t>فَأَنتَ لَهُ تَصَدَّى </a:t>
                      </a:r>
                      <a:r>
                        <a:rPr lang="fa-IR" sz="1200" dirty="0">
                          <a:effectLst/>
                          <a:latin typeface="Calibri"/>
                          <a:ea typeface="Calibri"/>
                          <a:cs typeface="B Nazanin" panose="00000400000000000000" pitchFamily="2" charset="-78"/>
                        </a:rPr>
                        <a:t>(6)</a:t>
                      </a:r>
                      <a:endParaRPr lang="en-US" sz="1700"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00000"/>
                        </a:lnSpc>
                        <a:spcBef>
                          <a:spcPts val="0"/>
                        </a:spcBef>
                        <a:spcAft>
                          <a:spcPts val="0"/>
                        </a:spcAft>
                      </a:pPr>
                      <a:r>
                        <a:rPr lang="fa-IR" sz="1500" dirty="0">
                          <a:effectLst/>
                          <a:latin typeface="Calibri"/>
                          <a:ea typeface="Calibri"/>
                          <a:cs typeface="B Nazanin" panose="00000400000000000000" pitchFamily="2" charset="-78"/>
                        </a:rPr>
                        <a:t>پس تو او را مي​گماري!</a:t>
                      </a:r>
                      <a:endParaRPr lang="en-US" sz="1500" dirty="0">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مَرفُوعَةٍ مُطَهَّرَةٍ </a:t>
                      </a:r>
                      <a:r>
                        <a:rPr lang="fa-IR" sz="1200" b="1" kern="1200" dirty="0">
                          <a:solidFill>
                            <a:schemeClr val="tx1"/>
                          </a:solidFill>
                          <a:effectLst/>
                          <a:latin typeface="Calibri"/>
                          <a:ea typeface="Calibri"/>
                          <a:cs typeface="B Nazanin" panose="00000400000000000000" pitchFamily="2" charset="-78"/>
                        </a:rPr>
                        <a:t>(14)</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بلند مرتبه و پاک،</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493638">
                <a:tc>
                  <a:txBody>
                    <a:bodyPr/>
                    <a:lstStyle/>
                    <a:p>
                      <a:pPr marL="0" marR="0" algn="r" rtl="1">
                        <a:lnSpc>
                          <a:spcPct val="100000"/>
                        </a:lnSpc>
                        <a:spcBef>
                          <a:spcPts val="0"/>
                        </a:spcBef>
                        <a:spcAft>
                          <a:spcPts val="0"/>
                        </a:spcAft>
                      </a:pPr>
                      <a:r>
                        <a:rPr lang="fa-IR" sz="1700" dirty="0">
                          <a:effectLst/>
                          <a:latin typeface="Calibri"/>
                          <a:ea typeface="Calibri"/>
                          <a:cs typeface="B Nazanin" panose="00000400000000000000" pitchFamily="2" charset="-78"/>
                        </a:rPr>
                        <a:t>وَ ما عَلَيكَ أَلاَّ يَزَّكَّى </a:t>
                      </a:r>
                      <a:r>
                        <a:rPr lang="fa-IR" sz="1200" dirty="0">
                          <a:effectLst/>
                          <a:latin typeface="Calibri"/>
                          <a:ea typeface="Calibri"/>
                          <a:cs typeface="B Nazanin" panose="00000400000000000000" pitchFamily="2" charset="-78"/>
                        </a:rPr>
                        <a:t>(7)</a:t>
                      </a:r>
                      <a:endParaRPr lang="en-US" sz="1700"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00000"/>
                        </a:lnSpc>
                        <a:spcBef>
                          <a:spcPts val="0"/>
                        </a:spcBef>
                        <a:spcAft>
                          <a:spcPts val="0"/>
                        </a:spcAft>
                      </a:pPr>
                      <a:r>
                        <a:rPr lang="fa-IR" sz="1500" dirty="0">
                          <a:effectLst/>
                          <a:latin typeface="Calibri"/>
                          <a:ea typeface="Calibri"/>
                          <a:cs typeface="B Nazanin" panose="00000400000000000000" pitchFamily="2" charset="-78"/>
                        </a:rPr>
                        <a:t>در حالي که بر تو تکليفي و باکي نيست حتي اگر او تزکيه نشود.</a:t>
                      </a:r>
                      <a:endParaRPr lang="en-US" sz="1500" dirty="0">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بِأَيدي سَفَرَةٍ </a:t>
                      </a:r>
                      <a:r>
                        <a:rPr lang="fa-IR" sz="1200" b="1" kern="1200" dirty="0">
                          <a:solidFill>
                            <a:schemeClr val="tx1"/>
                          </a:solidFill>
                          <a:effectLst/>
                          <a:latin typeface="Calibri"/>
                          <a:ea typeface="Calibri"/>
                          <a:cs typeface="B Nazanin" panose="00000400000000000000" pitchFamily="2" charset="-78"/>
                        </a:rPr>
                        <a:t>(15)</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فرو فرستاده شده به دستان فرستادگاني، </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359737">
                <a:tc>
                  <a:txBody>
                    <a:bodyPr/>
                    <a:lstStyle/>
                    <a:p>
                      <a:pPr marL="0" marR="0" algn="r" rtl="1">
                        <a:lnSpc>
                          <a:spcPct val="100000"/>
                        </a:lnSpc>
                        <a:spcBef>
                          <a:spcPts val="0"/>
                        </a:spcBef>
                        <a:spcAft>
                          <a:spcPts val="0"/>
                        </a:spcAft>
                      </a:pPr>
                      <a:r>
                        <a:rPr lang="fa-IR" sz="1700" dirty="0">
                          <a:effectLst/>
                          <a:latin typeface="Calibri"/>
                          <a:ea typeface="Calibri"/>
                          <a:cs typeface="B Nazanin" panose="00000400000000000000" pitchFamily="2" charset="-78"/>
                        </a:rPr>
                        <a:t>وَ أَمَّا مَن جاءَكَ يَسعى</a:t>
                      </a:r>
                      <a:r>
                        <a:rPr lang="fa-IR" sz="1700" dirty="0" smtClean="0">
                          <a:effectLst/>
                          <a:latin typeface="Calibri"/>
                          <a:ea typeface="Calibri"/>
                          <a:cs typeface="B Nazanin" panose="00000400000000000000" pitchFamily="2" charset="-78"/>
                        </a:rPr>
                        <a:t>‏</a:t>
                      </a:r>
                      <a:r>
                        <a:rPr lang="fa-IR" sz="1200" dirty="0" smtClean="0">
                          <a:effectLst/>
                          <a:latin typeface="Calibri"/>
                          <a:ea typeface="Calibri"/>
                          <a:cs typeface="B Nazanin" panose="00000400000000000000" pitchFamily="2" charset="-78"/>
                        </a:rPr>
                        <a:t>(8)</a:t>
                      </a:r>
                      <a:endParaRPr lang="en-US" sz="1700"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00000"/>
                        </a:lnSpc>
                        <a:spcBef>
                          <a:spcPts val="0"/>
                        </a:spcBef>
                        <a:spcAft>
                          <a:spcPts val="0"/>
                        </a:spcAft>
                      </a:pPr>
                      <a:r>
                        <a:rPr lang="fa-IR" sz="1500" dirty="0">
                          <a:effectLst/>
                          <a:latin typeface="Calibri"/>
                          <a:ea typeface="Calibri"/>
                          <a:cs typeface="B Nazanin" panose="00000400000000000000" pitchFamily="2" charset="-78"/>
                        </a:rPr>
                        <a:t>اما کسي که شتابان به سوي تو آمد. </a:t>
                      </a:r>
                      <a:endParaRPr lang="en-US" sz="1500" dirty="0">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كِرامٍ بَرَرَةٍ </a:t>
                      </a:r>
                      <a:r>
                        <a:rPr lang="fa-IR" sz="1200" b="1" kern="1200" dirty="0">
                          <a:solidFill>
                            <a:schemeClr val="tx1"/>
                          </a:solidFill>
                          <a:effectLst/>
                          <a:latin typeface="Calibri"/>
                          <a:ea typeface="Calibri"/>
                          <a:cs typeface="B Nazanin" panose="00000400000000000000" pitchFamily="2" charset="-78"/>
                        </a:rPr>
                        <a:t>(16)</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بزرگوار و نيکي رسان، است.</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493638">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قُتِلَ الإِنسانُ ما </a:t>
                      </a:r>
                      <a:r>
                        <a:rPr lang="fa-IR" sz="1700" b="1" kern="1200" dirty="0" smtClean="0">
                          <a:solidFill>
                            <a:schemeClr val="tx1"/>
                          </a:solidFill>
                          <a:effectLst/>
                          <a:latin typeface="Calibri"/>
                          <a:ea typeface="Calibri"/>
                          <a:cs typeface="B Nazanin" panose="00000400000000000000" pitchFamily="2" charset="-78"/>
                        </a:rPr>
                        <a:t>أَكفَرَهُ </a:t>
                      </a:r>
                      <a:r>
                        <a:rPr lang="fa-IR" sz="1200" b="1" kern="1200" dirty="0" smtClean="0">
                          <a:solidFill>
                            <a:schemeClr val="tx1"/>
                          </a:solidFill>
                          <a:effectLst/>
                          <a:latin typeface="Calibri"/>
                          <a:ea typeface="Calibri"/>
                          <a:cs typeface="B Nazanin" panose="00000400000000000000" pitchFamily="2" charset="-78"/>
                        </a:rPr>
                        <a:t>(17</a:t>
                      </a:r>
                      <a:r>
                        <a:rPr lang="fa-IR" sz="1200" b="1" kern="1200" dirty="0">
                          <a:solidFill>
                            <a:schemeClr val="tx1"/>
                          </a:solidFill>
                          <a:effectLst/>
                          <a:latin typeface="Calibri"/>
                          <a:ea typeface="Calibri"/>
                          <a:cs typeface="B Nazanin" panose="00000400000000000000" pitchFamily="2" charset="-78"/>
                        </a:rPr>
                        <a:t>)</a:t>
                      </a:r>
                      <a:endParaRPr lang="en-US" sz="12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اي واي بر انسان که اينگونه حق​پوشي مي​کند!</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أَنَّا صَبَبنَا الماءَ صَبًّا </a:t>
                      </a:r>
                      <a:r>
                        <a:rPr lang="fa-IR" sz="1200" b="1" kern="1200" dirty="0">
                          <a:solidFill>
                            <a:schemeClr val="tx1"/>
                          </a:solidFill>
                          <a:effectLst/>
                          <a:latin typeface="Calibri"/>
                          <a:ea typeface="Calibri"/>
                          <a:cs typeface="B Nazanin" panose="00000400000000000000" pitchFamily="2" charset="-78"/>
                        </a:rPr>
                        <a:t>(25)</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که چگونه ما آب را به شدت فرو مي​فرستيم.</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493638">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مِن أَيِّ شَي‏ءٍ خَلَقَهُ </a:t>
                      </a:r>
                      <a:r>
                        <a:rPr lang="fa-IR" sz="1100" b="1" kern="1200" dirty="0">
                          <a:solidFill>
                            <a:schemeClr val="tx1"/>
                          </a:solidFill>
                          <a:effectLst/>
                          <a:latin typeface="Calibri"/>
                          <a:ea typeface="Calibri"/>
                          <a:cs typeface="B Nazanin" panose="00000400000000000000" pitchFamily="2" charset="-78"/>
                        </a:rPr>
                        <a:t>(18)</a:t>
                      </a:r>
                      <a:endParaRPr lang="en-US" sz="11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از چه چيزي خلق شده است؟</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ثُمَّ شَقَقنَا الأَرضَ شَقًّا </a:t>
                      </a:r>
                      <a:r>
                        <a:rPr lang="fa-IR" sz="1200" b="1" kern="1200" dirty="0">
                          <a:solidFill>
                            <a:schemeClr val="tx1"/>
                          </a:solidFill>
                          <a:effectLst/>
                          <a:latin typeface="Calibri"/>
                          <a:ea typeface="Calibri"/>
                          <a:cs typeface="B Nazanin" panose="00000400000000000000" pitchFamily="2" charset="-78"/>
                        </a:rPr>
                        <a:t>(26)</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سپس زمين را [با جوانه زدن گياهان] مي​شکافيم.</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493638">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مِن نُطفَةٍ خَلَقَهُ فَقَدَّرَهُ </a:t>
                      </a:r>
                      <a:r>
                        <a:rPr lang="fa-IR" sz="1200" b="1" kern="1200" dirty="0">
                          <a:solidFill>
                            <a:schemeClr val="tx1"/>
                          </a:solidFill>
                          <a:effectLst/>
                          <a:latin typeface="Calibri"/>
                          <a:ea typeface="Calibri"/>
                          <a:cs typeface="B Nazanin" panose="00000400000000000000" pitchFamily="2" charset="-78"/>
                        </a:rPr>
                        <a:t>(19)</a:t>
                      </a:r>
                      <a:endParaRPr lang="en-US" sz="12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از نطفه​اي خلق و سپس تقدير شده است.</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فَأَنبَتنا فيها حَبًّا </a:t>
                      </a:r>
                      <a:r>
                        <a:rPr lang="fa-IR" sz="1200" b="1" kern="1200" dirty="0">
                          <a:solidFill>
                            <a:schemeClr val="tx1"/>
                          </a:solidFill>
                          <a:effectLst/>
                          <a:latin typeface="Calibri"/>
                          <a:ea typeface="Calibri"/>
                          <a:cs typeface="B Nazanin" panose="00000400000000000000" pitchFamily="2" charset="-78"/>
                        </a:rPr>
                        <a:t>(27)</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پس در آن دانه مي​رويانيم</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bl>
          </a:graphicData>
        </a:graphic>
      </p:graphicFrame>
      <p:pic>
        <p:nvPicPr>
          <p:cNvPr id="5" name="08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4068837" y="6203776"/>
            <a:ext cx="609600" cy="609600"/>
          </a:xfrm>
          <a:prstGeom prst="rect">
            <a:avLst/>
          </a:prstGeom>
        </p:spPr>
      </p:pic>
    </p:spTree>
    <p:extLst>
      <p:ext uri="{BB962C8B-B14F-4D97-AF65-F5344CB8AC3E}">
        <p14:creationId xmlns:p14="http://schemas.microsoft.com/office/powerpoint/2010/main" val="73570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 presetClass="mediacall" presetSubtype="0" fill="hold" nodeType="afterEffect">
                                  <p:stCondLst>
                                    <p:cond delay="0"/>
                                  </p:stCondLst>
                                  <p:childTnLst>
                                    <p:cmd type="call" cmd="playFrom(0.0)">
                                      <p:cBhvr>
                                        <p:cTn id="12"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a-IR" dirty="0" smtClean="0"/>
              <a:t>مطالعه سوره مبارکه عبس:</a:t>
            </a:r>
            <a:endParaRPr lang="en-US" dirty="0"/>
          </a:p>
        </p:txBody>
      </p:sp>
      <p:graphicFrame>
        <p:nvGraphicFramePr>
          <p:cNvPr id="9" name="Diagram 8"/>
          <p:cNvGraphicFramePr/>
          <p:nvPr>
            <p:extLst>
              <p:ext uri="{D42A27DB-BD31-4B8C-83A1-F6EECF244321}">
                <p14:modId xmlns:p14="http://schemas.microsoft.com/office/powerpoint/2010/main" val="1154630051"/>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1"/>
          <p:cNvGraphicFramePr>
            <a:graphicFrameLocks noGrp="1"/>
          </p:cNvGraphicFramePr>
          <p:nvPr>
            <p:ph idx="1"/>
            <p:extLst>
              <p:ext uri="{D42A27DB-BD31-4B8C-83A1-F6EECF244321}">
                <p14:modId xmlns:p14="http://schemas.microsoft.com/office/powerpoint/2010/main" val="2710423703"/>
              </p:ext>
            </p:extLst>
          </p:nvPr>
        </p:nvGraphicFramePr>
        <p:xfrm>
          <a:off x="108397" y="764705"/>
          <a:ext cx="8496944" cy="5476435"/>
        </p:xfrm>
        <a:graphic>
          <a:graphicData uri="http://schemas.openxmlformats.org/drawingml/2006/table">
            <a:tbl>
              <a:tblPr rtl="1" firstRow="1" firstCol="1" bandRow="1">
                <a:tableStyleId>{69012ECD-51FC-41F1-AA8D-1B2483CD663E}</a:tableStyleId>
              </a:tblPr>
              <a:tblGrid>
                <a:gridCol w="1849226"/>
                <a:gridCol w="2334744"/>
                <a:gridCol w="2297548"/>
                <a:gridCol w="2015426"/>
              </a:tblGrid>
              <a:tr h="235850">
                <a:tc gridSpan="4">
                  <a:txBody>
                    <a:bodyPr/>
                    <a:lstStyle/>
                    <a:p>
                      <a:pPr marL="0" marR="0" algn="r" rtl="1">
                        <a:lnSpc>
                          <a:spcPct val="100000"/>
                        </a:lnSpc>
                        <a:spcBef>
                          <a:spcPts val="0"/>
                        </a:spcBef>
                        <a:spcAft>
                          <a:spcPts val="0"/>
                        </a:spcAft>
                      </a:pPr>
                      <a:endParaRPr lang="en-US" sz="1600" dirty="0">
                        <a:effectLst/>
                        <a:latin typeface="Calibri"/>
                        <a:ea typeface="Calibri"/>
                        <a:cs typeface="B Nazanin" panose="00000400000000000000" pitchFamily="2" charset="-78"/>
                      </a:endParaRPr>
                    </a:p>
                  </a:txBody>
                  <a:tcPr marL="68580" marR="68580" marT="0" marB="0" anchor="ctr"/>
                </a:tc>
                <a:tc hMerge="1">
                  <a:txBody>
                    <a:bodyPr/>
                    <a:lstStyle/>
                    <a:p>
                      <a:pPr marL="0" marR="0" algn="r" rtl="1">
                        <a:lnSpc>
                          <a:spcPct val="100000"/>
                        </a:lnSpc>
                        <a:spcBef>
                          <a:spcPts val="0"/>
                        </a:spcBef>
                        <a:spcAft>
                          <a:spcPts val="0"/>
                        </a:spcAft>
                      </a:pPr>
                      <a:endParaRPr lang="en-US" sz="1400" dirty="0">
                        <a:effectLst/>
                        <a:latin typeface="Calibri"/>
                        <a:ea typeface="Calibri"/>
                        <a:cs typeface="B Nazanin" panose="00000400000000000000" pitchFamily="2" charset="-78"/>
                      </a:endParaRPr>
                    </a:p>
                  </a:txBody>
                  <a:tcPr marL="68580" marR="68580" marT="0" marB="0" anchor="ctr"/>
                </a:tc>
                <a:tc hMerge="1">
                  <a:txBody>
                    <a:bodyPr/>
                    <a:lstStyle/>
                    <a:p>
                      <a:pPr marL="0" marR="0" algn="r" rtl="1">
                        <a:lnSpc>
                          <a:spcPct val="100000"/>
                        </a:lnSpc>
                        <a:spcBef>
                          <a:spcPts val="0"/>
                        </a:spcBef>
                        <a:spcAft>
                          <a:spcPts val="0"/>
                        </a:spcAft>
                      </a:pPr>
                      <a:endParaRPr lang="en-US" sz="1400" dirty="0">
                        <a:effectLst/>
                        <a:latin typeface="Calibri"/>
                        <a:ea typeface="Calibri"/>
                        <a:cs typeface="B Nazanin" panose="00000400000000000000" pitchFamily="2" charset="-78"/>
                      </a:endParaRPr>
                    </a:p>
                  </a:txBody>
                  <a:tcPr marL="68580" marR="68580" marT="0" marB="0" anchor="ctr"/>
                </a:tc>
                <a:tc hMerge="1">
                  <a:txBody>
                    <a:bodyPr/>
                    <a:lstStyle/>
                    <a:p>
                      <a:pPr marL="0" marR="0" algn="r" rtl="1">
                        <a:lnSpc>
                          <a:spcPct val="100000"/>
                        </a:lnSpc>
                        <a:spcBef>
                          <a:spcPts val="0"/>
                        </a:spcBef>
                        <a:spcAft>
                          <a:spcPts val="0"/>
                        </a:spcAft>
                      </a:pPr>
                      <a:endParaRPr lang="en-US" sz="1400" dirty="0">
                        <a:effectLst/>
                        <a:latin typeface="Calibri"/>
                        <a:ea typeface="Calibri"/>
                        <a:cs typeface="B Nazanin" panose="00000400000000000000" pitchFamily="2" charset="-78"/>
                      </a:endParaRPr>
                    </a:p>
                  </a:txBody>
                  <a:tcPr marL="68580" marR="68580" marT="0" marB="0" anchor="ctr"/>
                </a:tc>
              </a:tr>
              <a:tr h="408269">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ثُمَّ السَّبيلَ يَسَّرَهُ </a:t>
                      </a:r>
                      <a:r>
                        <a:rPr lang="fa-IR" sz="1200" b="1" kern="1200" dirty="0">
                          <a:solidFill>
                            <a:schemeClr val="tx1"/>
                          </a:solidFill>
                          <a:effectLst/>
                          <a:latin typeface="Calibri"/>
                          <a:ea typeface="Calibri"/>
                          <a:cs typeface="B Nazanin" panose="00000400000000000000" pitchFamily="2" charset="-78"/>
                        </a:rPr>
                        <a:t>(20)</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سپس راه برايش ميسر گرديده است.</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وَ عِنَباً وَ قَضباً </a:t>
                      </a:r>
                      <a:r>
                        <a:rPr lang="fa-IR" sz="1200" b="1" kern="1200" dirty="0">
                          <a:solidFill>
                            <a:schemeClr val="tx1"/>
                          </a:solidFill>
                          <a:effectLst/>
                          <a:latin typeface="Calibri"/>
                          <a:ea typeface="Calibri"/>
                          <a:cs typeface="B Nazanin" panose="00000400000000000000" pitchFamily="2" charset="-78"/>
                        </a:rPr>
                        <a:t>(28)</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و انگور و سبزيجات</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408269">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ثُمَّ أَماتَهُ فَأَقبَرَهُ </a:t>
                      </a:r>
                      <a:r>
                        <a:rPr lang="fa-IR" sz="1200" b="1" kern="1200" dirty="0">
                          <a:solidFill>
                            <a:schemeClr val="tx1"/>
                          </a:solidFill>
                          <a:effectLst/>
                          <a:latin typeface="Calibri"/>
                          <a:ea typeface="Calibri"/>
                          <a:cs typeface="B Nazanin" panose="00000400000000000000" pitchFamily="2" charset="-78"/>
                        </a:rPr>
                        <a:t>(21)</a:t>
                      </a:r>
                      <a:endParaRPr lang="en-US" sz="12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سپس مي​ميرد و در قبر جاي مي​گيرد.</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وَ زَيتُوناً وَ نَخلاً </a:t>
                      </a:r>
                      <a:r>
                        <a:rPr lang="fa-IR" sz="1200" b="1" kern="1200" dirty="0">
                          <a:solidFill>
                            <a:schemeClr val="tx1"/>
                          </a:solidFill>
                          <a:effectLst/>
                          <a:latin typeface="Calibri"/>
                          <a:ea typeface="Calibri"/>
                          <a:cs typeface="B Nazanin" panose="00000400000000000000" pitchFamily="2" charset="-78"/>
                        </a:rPr>
                        <a:t>(29)</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و زيتون و نخل</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408269">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ثُمَّ إِذا شاءَ أَنشَرَهُ </a:t>
                      </a:r>
                      <a:r>
                        <a:rPr lang="fa-IR" sz="1200" b="1" kern="1200" dirty="0">
                          <a:solidFill>
                            <a:schemeClr val="tx1"/>
                          </a:solidFill>
                          <a:effectLst/>
                          <a:latin typeface="Calibri"/>
                          <a:ea typeface="Calibri"/>
                          <a:cs typeface="B Nazanin" panose="00000400000000000000" pitchFamily="2" charset="-78"/>
                        </a:rPr>
                        <a:t>(22)</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سپس هنگامي که بخواهد او را برانگيزد.</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وَ حَدائِقَ غُلباً </a:t>
                      </a:r>
                      <a:r>
                        <a:rPr lang="fa-IR" sz="1200" b="1" kern="1200" dirty="0">
                          <a:solidFill>
                            <a:schemeClr val="tx1"/>
                          </a:solidFill>
                          <a:effectLst/>
                          <a:latin typeface="Calibri"/>
                          <a:ea typeface="Calibri"/>
                          <a:cs typeface="B Nazanin" panose="00000400000000000000" pitchFamily="2" charset="-78"/>
                        </a:rPr>
                        <a:t>(30)</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و باغ​هايي با درختان بزرگ</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412737">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كَلاَّ لَمَّا يَقضِ ما أَمَرَهُ </a:t>
                      </a:r>
                      <a:r>
                        <a:rPr lang="fa-IR" sz="1200" b="1" kern="1200" dirty="0">
                          <a:solidFill>
                            <a:schemeClr val="tx1"/>
                          </a:solidFill>
                          <a:effectLst/>
                          <a:latin typeface="Calibri"/>
                          <a:ea typeface="Calibri"/>
                          <a:cs typeface="B Nazanin" panose="00000400000000000000" pitchFamily="2" charset="-78"/>
                        </a:rPr>
                        <a:t>(23)</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نه، چنين نيست. انسان دستورات الهي را به انجام نرسانيد.</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وَ فاكِهَةً وَ أَبًّا </a:t>
                      </a:r>
                      <a:r>
                        <a:rPr lang="fa-IR" sz="1200" b="1" kern="1200" dirty="0">
                          <a:solidFill>
                            <a:schemeClr val="tx1"/>
                          </a:solidFill>
                          <a:effectLst/>
                          <a:latin typeface="Calibri"/>
                          <a:ea typeface="Calibri"/>
                          <a:cs typeface="B Nazanin" panose="00000400000000000000" pitchFamily="2" charset="-78"/>
                        </a:rPr>
                        <a:t>(31)</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و ميوه​ها و چراگاه​ها</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471699">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فَليَنظُرِ الإِنسانُ إِلى‏ طَعامِهِ </a:t>
                      </a:r>
                      <a:r>
                        <a:rPr lang="fa-IR" sz="1200" b="1" kern="1200" dirty="0">
                          <a:solidFill>
                            <a:schemeClr val="tx1"/>
                          </a:solidFill>
                          <a:effectLst/>
                          <a:latin typeface="Calibri"/>
                          <a:ea typeface="Calibri"/>
                          <a:cs typeface="B Nazanin" panose="00000400000000000000" pitchFamily="2" charset="-78"/>
                        </a:rPr>
                        <a:t>(24)</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پس بايد که انسان بر طعامش نظر کند.</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700" b="1" kern="1200" dirty="0">
                          <a:solidFill>
                            <a:schemeClr val="tx1"/>
                          </a:solidFill>
                          <a:effectLst/>
                          <a:latin typeface="Calibri"/>
                          <a:ea typeface="Calibri"/>
                          <a:cs typeface="B Nazanin" panose="00000400000000000000" pitchFamily="2" charset="-78"/>
                        </a:rPr>
                        <a:t>مَتاعاً لَكُم وَ لِأَنعامِكُم </a:t>
                      </a:r>
                      <a:r>
                        <a:rPr lang="fa-IR" sz="1200" b="1" kern="1200" dirty="0">
                          <a:solidFill>
                            <a:schemeClr val="tx1"/>
                          </a:solidFill>
                          <a:effectLst/>
                          <a:latin typeface="Calibri"/>
                          <a:ea typeface="Calibri"/>
                          <a:cs typeface="B Nazanin" panose="00000400000000000000" pitchFamily="2" charset="-78"/>
                        </a:rPr>
                        <a:t>(32)</a:t>
                      </a:r>
                      <a:endParaRPr lang="en-US" sz="1700" b="1" kern="1200" dirty="0">
                        <a:solidFill>
                          <a:schemeClr val="tx1"/>
                        </a:solidFill>
                        <a:effectLst/>
                        <a:latin typeface="Calibri"/>
                        <a:ea typeface="Calibri"/>
                        <a:cs typeface="B Nazanin" panose="00000400000000000000" pitchFamily="2" charset="-78"/>
                      </a:endParaRPr>
                    </a:p>
                  </a:txBody>
                  <a:tcPr marL="68580" marR="68580" marT="0" marB="0" anchor="ctr"/>
                </a:tc>
                <a:tc>
                  <a:txBody>
                    <a:bodyPr/>
                    <a:lstStyle/>
                    <a:p>
                      <a:pPr marL="0" marR="0" algn="r" defTabSz="1061070" rtl="1" eaLnBrk="1" latinLnBrk="0" hangingPunct="1">
                        <a:lnSpc>
                          <a:spcPct val="100000"/>
                        </a:lnSpc>
                        <a:spcBef>
                          <a:spcPts val="0"/>
                        </a:spcBef>
                        <a:spcAft>
                          <a:spcPts val="0"/>
                        </a:spcAft>
                      </a:pPr>
                      <a:r>
                        <a:rPr lang="fa-IR" sz="1500" kern="1200" dirty="0">
                          <a:solidFill>
                            <a:schemeClr val="tx1"/>
                          </a:solidFill>
                          <a:effectLst/>
                          <a:latin typeface="Calibri"/>
                          <a:ea typeface="Calibri"/>
                          <a:cs typeface="B Nazanin" panose="00000400000000000000" pitchFamily="2" charset="-78"/>
                        </a:rPr>
                        <a:t>[اين خوردني​ها] متاعي براي شما و چهارپايان​تان است.</a:t>
                      </a:r>
                      <a:endParaRPr lang="en-US" sz="1500" kern="1200" dirty="0">
                        <a:solidFill>
                          <a:schemeClr val="tx1"/>
                        </a:solidFill>
                        <a:effectLst/>
                        <a:latin typeface="Calibri"/>
                        <a:ea typeface="Calibri"/>
                        <a:cs typeface="B Nazanin" panose="00000400000000000000" pitchFamily="2" charset="-78"/>
                      </a:endParaRPr>
                    </a:p>
                  </a:txBody>
                  <a:tcPr marL="68580" marR="68580" marT="0" marB="0" anchor="ctr"/>
                </a:tc>
              </a:tr>
              <a:tr h="542454">
                <a:tc>
                  <a:txBody>
                    <a:bodyPr/>
                    <a:lstStyle/>
                    <a:p>
                      <a:pPr marL="0" marR="0" algn="r" rtl="1">
                        <a:lnSpc>
                          <a:spcPct val="115000"/>
                        </a:lnSpc>
                        <a:spcBef>
                          <a:spcPts val="0"/>
                        </a:spcBef>
                        <a:spcAft>
                          <a:spcPts val="0"/>
                        </a:spcAft>
                      </a:pPr>
                      <a:r>
                        <a:rPr lang="fa-IR" sz="1700" b="1" dirty="0">
                          <a:effectLst/>
                          <a:latin typeface="Calibri"/>
                          <a:ea typeface="Calibri"/>
                          <a:cs typeface="B Nazanin" panose="00000400000000000000" pitchFamily="2" charset="-78"/>
                        </a:rPr>
                        <a:t>فَإِذا جاءَتِ الصَّاخَّةُ </a:t>
                      </a:r>
                      <a:r>
                        <a:rPr lang="fa-IR" sz="1200" b="1" dirty="0">
                          <a:effectLst/>
                          <a:latin typeface="Calibri"/>
                          <a:ea typeface="Calibri"/>
                          <a:cs typeface="B Nazanin" panose="00000400000000000000" pitchFamily="2" charset="-78"/>
                        </a:rPr>
                        <a:t>(33)</a:t>
                      </a:r>
                      <a:endParaRPr lang="en-US" sz="1700" b="1"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500" dirty="0">
                          <a:effectLst/>
                          <a:latin typeface="Calibri"/>
                          <a:ea typeface="Calibri"/>
                          <a:cs typeface="B Nazanin" panose="00000400000000000000" pitchFamily="2" charset="-78"/>
                        </a:rPr>
                        <a:t>پس هر گاه که صاخّه (نفخه صور) بيابد</a:t>
                      </a:r>
                      <a:endParaRPr lang="en-US" sz="1500"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700" b="1" dirty="0">
                          <a:effectLst/>
                          <a:latin typeface="Calibri"/>
                          <a:ea typeface="Calibri"/>
                          <a:cs typeface="B Nazanin" panose="00000400000000000000" pitchFamily="2" charset="-78"/>
                        </a:rPr>
                        <a:t>وُجُوهٌ يَومَئِذٍ مُسفِرَةٌ </a:t>
                      </a:r>
                      <a:r>
                        <a:rPr lang="fa-IR" sz="1200" b="1" dirty="0">
                          <a:effectLst/>
                          <a:latin typeface="Calibri"/>
                          <a:ea typeface="Calibri"/>
                          <a:cs typeface="B Nazanin" panose="00000400000000000000" pitchFamily="2" charset="-78"/>
                        </a:rPr>
                        <a:t>(38)</a:t>
                      </a:r>
                      <a:endParaRPr lang="en-US" sz="1700" b="1"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500" dirty="0">
                          <a:effectLst/>
                          <a:latin typeface="Calibri"/>
                          <a:ea typeface="Calibri"/>
                          <a:cs typeface="B Nazanin" panose="00000400000000000000" pitchFamily="2" charset="-78"/>
                        </a:rPr>
                        <a:t>در آن روز چهره​هايي گشاده ​و نوراني​اند</a:t>
                      </a:r>
                      <a:endParaRPr lang="en-US" sz="1500" dirty="0">
                        <a:effectLst/>
                        <a:latin typeface="Calibri"/>
                        <a:ea typeface="Calibri"/>
                        <a:cs typeface="B Nazanin" panose="00000400000000000000" pitchFamily="2" charset="-78"/>
                      </a:endParaRPr>
                    </a:p>
                  </a:txBody>
                  <a:tcPr marL="68580" marR="68580" marT="0" marB="0" anchor="ctr"/>
                </a:tc>
              </a:tr>
              <a:tr h="542454">
                <a:tc>
                  <a:txBody>
                    <a:bodyPr/>
                    <a:lstStyle/>
                    <a:p>
                      <a:pPr marL="0" marR="0" algn="r" rtl="1">
                        <a:lnSpc>
                          <a:spcPct val="115000"/>
                        </a:lnSpc>
                        <a:spcBef>
                          <a:spcPts val="0"/>
                        </a:spcBef>
                        <a:spcAft>
                          <a:spcPts val="0"/>
                        </a:spcAft>
                      </a:pPr>
                      <a:r>
                        <a:rPr lang="fa-IR" sz="1700" b="1" dirty="0">
                          <a:effectLst/>
                          <a:latin typeface="Calibri"/>
                          <a:ea typeface="Calibri"/>
                          <a:cs typeface="B Nazanin" panose="00000400000000000000" pitchFamily="2" charset="-78"/>
                        </a:rPr>
                        <a:t>يَومَ يَفِرُّ المَرءُ مِن أَخيهِ </a:t>
                      </a:r>
                      <a:r>
                        <a:rPr lang="fa-IR" sz="1200" b="1" dirty="0">
                          <a:effectLst/>
                          <a:latin typeface="Calibri"/>
                          <a:ea typeface="Calibri"/>
                          <a:cs typeface="B Nazanin" panose="00000400000000000000" pitchFamily="2" charset="-78"/>
                        </a:rPr>
                        <a:t>(34)</a:t>
                      </a:r>
                      <a:endParaRPr lang="en-US" sz="1700" b="1"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500" dirty="0">
                          <a:effectLst/>
                          <a:latin typeface="Calibri"/>
                          <a:ea typeface="Calibri"/>
                          <a:cs typeface="B Nazanin" panose="00000400000000000000" pitchFamily="2" charset="-78"/>
                        </a:rPr>
                        <a:t>روزي است که انسان از برادرش مي​گريزد</a:t>
                      </a:r>
                      <a:endParaRPr lang="en-US" sz="1500"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700" b="1" dirty="0">
                          <a:effectLst/>
                          <a:latin typeface="Calibri"/>
                          <a:ea typeface="Calibri"/>
                          <a:cs typeface="B Nazanin" panose="00000400000000000000" pitchFamily="2" charset="-78"/>
                        </a:rPr>
                        <a:t>ضاحِكَةٌ مُستَبشِرَةٌ </a:t>
                      </a:r>
                      <a:r>
                        <a:rPr lang="fa-IR" sz="1200" b="1" dirty="0">
                          <a:effectLst/>
                          <a:latin typeface="Calibri"/>
                          <a:ea typeface="Calibri"/>
                          <a:cs typeface="B Nazanin" panose="00000400000000000000" pitchFamily="2" charset="-78"/>
                        </a:rPr>
                        <a:t>(39)</a:t>
                      </a:r>
                      <a:endParaRPr lang="en-US" sz="1700" b="1"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500" dirty="0">
                          <a:effectLst/>
                          <a:latin typeface="Calibri"/>
                          <a:ea typeface="Calibri"/>
                          <a:cs typeface="B Nazanin" panose="00000400000000000000" pitchFamily="2" charset="-78"/>
                        </a:rPr>
                        <a:t>خندان و خوشحالند</a:t>
                      </a:r>
                      <a:endParaRPr lang="en-US" sz="1500" dirty="0">
                        <a:effectLst/>
                        <a:latin typeface="Calibri"/>
                        <a:ea typeface="Calibri"/>
                        <a:cs typeface="B Nazanin" panose="00000400000000000000" pitchFamily="2" charset="-78"/>
                      </a:endParaRPr>
                    </a:p>
                  </a:txBody>
                  <a:tcPr marL="68580" marR="68580" marT="0" marB="0" anchor="ctr"/>
                </a:tc>
              </a:tr>
              <a:tr h="542454">
                <a:tc>
                  <a:txBody>
                    <a:bodyPr/>
                    <a:lstStyle/>
                    <a:p>
                      <a:pPr marL="0" marR="0" algn="r" rtl="1">
                        <a:lnSpc>
                          <a:spcPct val="115000"/>
                        </a:lnSpc>
                        <a:spcBef>
                          <a:spcPts val="0"/>
                        </a:spcBef>
                        <a:spcAft>
                          <a:spcPts val="0"/>
                        </a:spcAft>
                      </a:pPr>
                      <a:r>
                        <a:rPr lang="fa-IR" sz="1700" b="1" dirty="0">
                          <a:effectLst/>
                          <a:latin typeface="Calibri"/>
                          <a:ea typeface="Calibri"/>
                          <a:cs typeface="B Nazanin" panose="00000400000000000000" pitchFamily="2" charset="-78"/>
                        </a:rPr>
                        <a:t>وَ أُمِّهِ وَ أَبيهِ </a:t>
                      </a:r>
                      <a:r>
                        <a:rPr lang="fa-IR" sz="1200" b="1" dirty="0">
                          <a:effectLst/>
                          <a:latin typeface="Calibri"/>
                          <a:ea typeface="Calibri"/>
                          <a:cs typeface="B Nazanin" panose="00000400000000000000" pitchFamily="2" charset="-78"/>
                        </a:rPr>
                        <a:t>(35)</a:t>
                      </a:r>
                      <a:endParaRPr lang="en-US" sz="1700" b="1"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500" dirty="0">
                          <a:effectLst/>
                          <a:latin typeface="Calibri"/>
                          <a:ea typeface="Calibri"/>
                          <a:cs typeface="B Nazanin" panose="00000400000000000000" pitchFamily="2" charset="-78"/>
                        </a:rPr>
                        <a:t>و از مادرش و از پدرش</a:t>
                      </a:r>
                      <a:endParaRPr lang="en-US" sz="1500"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700" b="1" dirty="0">
                          <a:effectLst/>
                          <a:latin typeface="Calibri"/>
                          <a:ea typeface="Calibri"/>
                          <a:cs typeface="B Nazanin" panose="00000400000000000000" pitchFamily="2" charset="-78"/>
                        </a:rPr>
                        <a:t>وَ وُجُوهٌ يَومَئِذٍ عَلَيها غَبَرَةٌ </a:t>
                      </a:r>
                      <a:r>
                        <a:rPr lang="fa-IR" sz="1200" b="1" dirty="0">
                          <a:effectLst/>
                          <a:latin typeface="Calibri"/>
                          <a:ea typeface="Calibri"/>
                          <a:cs typeface="B Nazanin" panose="00000400000000000000" pitchFamily="2" charset="-78"/>
                        </a:rPr>
                        <a:t>(40)</a:t>
                      </a:r>
                      <a:endParaRPr lang="en-US" sz="1700" b="1"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500" dirty="0">
                          <a:effectLst/>
                          <a:latin typeface="Calibri"/>
                          <a:ea typeface="Calibri"/>
                          <a:cs typeface="B Nazanin" panose="00000400000000000000" pitchFamily="2" charset="-78"/>
                        </a:rPr>
                        <a:t>و وجوهي در آن روز بر آنها نشانه​هاي غم و اندوه است.</a:t>
                      </a:r>
                      <a:endParaRPr lang="en-US" sz="1500" dirty="0">
                        <a:effectLst/>
                        <a:latin typeface="Calibri"/>
                        <a:ea typeface="Calibri"/>
                        <a:cs typeface="B Nazanin" panose="00000400000000000000" pitchFamily="2" charset="-78"/>
                      </a:endParaRPr>
                    </a:p>
                  </a:txBody>
                  <a:tcPr marL="68580" marR="68580" marT="0" marB="0" anchor="ctr"/>
                </a:tc>
              </a:tr>
              <a:tr h="542454">
                <a:tc>
                  <a:txBody>
                    <a:bodyPr/>
                    <a:lstStyle/>
                    <a:p>
                      <a:pPr marL="0" marR="0" algn="r" rtl="1">
                        <a:lnSpc>
                          <a:spcPct val="115000"/>
                        </a:lnSpc>
                        <a:spcBef>
                          <a:spcPts val="0"/>
                        </a:spcBef>
                        <a:spcAft>
                          <a:spcPts val="0"/>
                        </a:spcAft>
                      </a:pPr>
                      <a:r>
                        <a:rPr lang="fa-IR" sz="1700" b="1" dirty="0">
                          <a:effectLst/>
                          <a:latin typeface="Calibri"/>
                          <a:ea typeface="Calibri"/>
                          <a:cs typeface="B Nazanin" panose="00000400000000000000" pitchFamily="2" charset="-78"/>
                        </a:rPr>
                        <a:t>وَ صاحِبَتِهِ وَ بَنيهِ </a:t>
                      </a:r>
                      <a:r>
                        <a:rPr lang="fa-IR" sz="1200" b="1" dirty="0">
                          <a:effectLst/>
                          <a:latin typeface="Calibri"/>
                          <a:ea typeface="Calibri"/>
                          <a:cs typeface="B Nazanin" panose="00000400000000000000" pitchFamily="2" charset="-78"/>
                        </a:rPr>
                        <a:t>(36)</a:t>
                      </a:r>
                      <a:endParaRPr lang="en-US" sz="1700" b="1"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500" dirty="0">
                          <a:effectLst/>
                          <a:latin typeface="Calibri"/>
                          <a:ea typeface="Calibri"/>
                          <a:cs typeface="B Nazanin" panose="00000400000000000000" pitchFamily="2" charset="-78"/>
                        </a:rPr>
                        <a:t>و از دوستش و از فرزندانش.</a:t>
                      </a:r>
                      <a:endParaRPr lang="en-US" sz="1500"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700" b="1" dirty="0">
                          <a:effectLst/>
                          <a:latin typeface="Calibri"/>
                          <a:ea typeface="Calibri"/>
                          <a:cs typeface="B Nazanin" panose="00000400000000000000" pitchFamily="2" charset="-78"/>
                        </a:rPr>
                        <a:t>تَرهَقُها قَتَرَةٌ </a:t>
                      </a:r>
                      <a:r>
                        <a:rPr lang="fa-IR" sz="1200" b="1" dirty="0">
                          <a:effectLst/>
                          <a:latin typeface="Calibri"/>
                          <a:ea typeface="Calibri"/>
                          <a:cs typeface="B Nazanin" panose="00000400000000000000" pitchFamily="2" charset="-78"/>
                        </a:rPr>
                        <a:t>(41)</a:t>
                      </a:r>
                      <a:endParaRPr lang="en-US" sz="1700" b="1"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500" dirty="0">
                          <a:effectLst/>
                          <a:latin typeface="Calibri"/>
                          <a:ea typeface="Calibri"/>
                          <a:cs typeface="B Nazanin" panose="00000400000000000000" pitchFamily="2" charset="-78"/>
                        </a:rPr>
                        <a:t>که بر اين چهره​ها سياهي و تاريکي نشسته است.</a:t>
                      </a:r>
                      <a:endParaRPr lang="en-US" sz="1500" dirty="0">
                        <a:effectLst/>
                        <a:latin typeface="Calibri"/>
                        <a:ea typeface="Calibri"/>
                        <a:cs typeface="B Nazanin" panose="00000400000000000000" pitchFamily="2" charset="-78"/>
                      </a:endParaRPr>
                    </a:p>
                  </a:txBody>
                  <a:tcPr marL="68580" marR="68580" marT="0" marB="0" anchor="ctr"/>
                </a:tc>
              </a:tr>
              <a:tr h="813681">
                <a:tc>
                  <a:txBody>
                    <a:bodyPr/>
                    <a:lstStyle/>
                    <a:p>
                      <a:pPr marL="0" marR="0" algn="r" rtl="1">
                        <a:lnSpc>
                          <a:spcPct val="115000"/>
                        </a:lnSpc>
                        <a:spcBef>
                          <a:spcPts val="0"/>
                        </a:spcBef>
                        <a:spcAft>
                          <a:spcPts val="0"/>
                        </a:spcAft>
                      </a:pPr>
                      <a:r>
                        <a:rPr lang="fa-IR" sz="1700" b="1" dirty="0">
                          <a:effectLst/>
                          <a:latin typeface="Calibri"/>
                          <a:ea typeface="Calibri"/>
                          <a:cs typeface="B Nazanin" panose="00000400000000000000" pitchFamily="2" charset="-78"/>
                        </a:rPr>
                        <a:t>لِكُلِّ امرِئٍ مِنهُم يَومَئِذٍ شَأنٌ يُغنيهِ </a:t>
                      </a:r>
                      <a:r>
                        <a:rPr lang="fa-IR" sz="1200" b="1" dirty="0" smtClean="0">
                          <a:effectLst/>
                          <a:latin typeface="Calibri"/>
                          <a:ea typeface="Calibri"/>
                          <a:cs typeface="B Nazanin" panose="00000400000000000000" pitchFamily="2" charset="-78"/>
                        </a:rPr>
                        <a:t>(37</a:t>
                      </a:r>
                      <a:r>
                        <a:rPr lang="fa-IR" sz="1200" b="1" dirty="0">
                          <a:effectLst/>
                          <a:latin typeface="Calibri"/>
                          <a:ea typeface="Calibri"/>
                          <a:cs typeface="B Nazanin" panose="00000400000000000000" pitchFamily="2" charset="-78"/>
                        </a:rPr>
                        <a:t>)</a:t>
                      </a:r>
                      <a:endParaRPr lang="en-US" sz="1700" b="1"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500" dirty="0">
                          <a:effectLst/>
                          <a:latin typeface="Calibri"/>
                          <a:ea typeface="Calibri"/>
                          <a:cs typeface="B Nazanin" panose="00000400000000000000" pitchFamily="2" charset="-78"/>
                        </a:rPr>
                        <a:t>براي هر کسي شئوني است که او را از همه نظر مشغول به خود کرده است.</a:t>
                      </a:r>
                      <a:endParaRPr lang="en-US" sz="1500"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700" b="1" dirty="0">
                          <a:effectLst/>
                          <a:latin typeface="Calibri"/>
                          <a:ea typeface="Calibri"/>
                          <a:cs typeface="B Nazanin" panose="00000400000000000000" pitchFamily="2" charset="-78"/>
                        </a:rPr>
                        <a:t>أُولئِكَ هُمُ الكَفَرَةُ الفَجَرَةُ </a:t>
                      </a:r>
                      <a:r>
                        <a:rPr lang="fa-IR" sz="1200" b="1" dirty="0">
                          <a:effectLst/>
                          <a:latin typeface="Calibri"/>
                          <a:ea typeface="Calibri"/>
                          <a:cs typeface="B Nazanin" panose="00000400000000000000" pitchFamily="2" charset="-78"/>
                        </a:rPr>
                        <a:t>(42)</a:t>
                      </a:r>
                      <a:endParaRPr lang="en-US" sz="1700" b="1" dirty="0">
                        <a:effectLst/>
                        <a:latin typeface="Calibri"/>
                        <a:ea typeface="Calibri"/>
                        <a:cs typeface="B Nazanin" panose="00000400000000000000" pitchFamily="2" charset="-78"/>
                      </a:endParaRPr>
                    </a:p>
                  </a:txBody>
                  <a:tcPr marL="68580" marR="68580" marT="0" marB="0" anchor="ctr"/>
                </a:tc>
                <a:tc>
                  <a:txBody>
                    <a:bodyPr/>
                    <a:lstStyle/>
                    <a:p>
                      <a:pPr marL="0" marR="0" algn="r" rtl="1">
                        <a:lnSpc>
                          <a:spcPct val="115000"/>
                        </a:lnSpc>
                        <a:spcBef>
                          <a:spcPts val="0"/>
                        </a:spcBef>
                        <a:spcAft>
                          <a:spcPts val="0"/>
                        </a:spcAft>
                      </a:pPr>
                      <a:r>
                        <a:rPr lang="fa-IR" sz="1500" dirty="0">
                          <a:effectLst/>
                          <a:latin typeface="Calibri"/>
                          <a:ea typeface="Calibri"/>
                          <a:cs typeface="B Nazanin" panose="00000400000000000000" pitchFamily="2" charset="-78"/>
                        </a:rPr>
                        <a:t>آنان همان جماعت کفر و فجور هستند.</a:t>
                      </a:r>
                      <a:endParaRPr lang="en-US" sz="1500" dirty="0">
                        <a:effectLst/>
                        <a:latin typeface="Calibri"/>
                        <a:ea typeface="Calibri"/>
                        <a:cs typeface="B Nazanin" panose="00000400000000000000" pitchFamily="2" charset="-78"/>
                      </a:endParaRPr>
                    </a:p>
                  </a:txBody>
                  <a:tcPr marL="68580" marR="68580" marT="0" marB="0" anchor="ctr"/>
                </a:tc>
              </a:tr>
            </a:tbl>
          </a:graphicData>
        </a:graphic>
      </p:graphicFrame>
    </p:spTree>
    <p:extLst>
      <p:ext uri="{BB962C8B-B14F-4D97-AF65-F5344CB8AC3E}">
        <p14:creationId xmlns:p14="http://schemas.microsoft.com/office/powerpoint/2010/main" val="27795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مرحله اول: تفکر درباره موضوعات سوره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79394519"/>
              </p:ext>
            </p:extLst>
          </p:nvPr>
        </p:nvGraphicFramePr>
        <p:xfrm>
          <a:off x="684461" y="1052736"/>
          <a:ext cx="7632848"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2915983392"/>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7410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graphicEl>
                                              <a:dgm id="{3BCC0AA6-1224-472B-AD47-B794CE0E14F2}"/>
                                            </p:graphicEl>
                                          </p:spTgt>
                                        </p:tgtEl>
                                        <p:attrNameLst>
                                          <p:attrName>style.visibility</p:attrName>
                                        </p:attrNameLst>
                                      </p:cBhvr>
                                      <p:to>
                                        <p:strVal val="visible"/>
                                      </p:to>
                                    </p:set>
                                    <p:animEffect transition="in" filter="fade">
                                      <p:cBhvr>
                                        <p:cTn id="7" dur="1000"/>
                                        <p:tgtEl>
                                          <p:spTgt spid="5">
                                            <p:graphicEl>
                                              <a:dgm id="{3BCC0AA6-1224-472B-AD47-B794CE0E14F2}"/>
                                            </p:graphicEl>
                                          </p:spTgt>
                                        </p:tgtEl>
                                      </p:cBhvr>
                                    </p:animEffect>
                                    <p:anim calcmode="lin" valueType="num">
                                      <p:cBhvr>
                                        <p:cTn id="8" dur="1000" fill="hold"/>
                                        <p:tgtEl>
                                          <p:spTgt spid="5">
                                            <p:graphicEl>
                                              <a:dgm id="{3BCC0AA6-1224-472B-AD47-B794CE0E14F2}"/>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3BCC0AA6-1224-472B-AD47-B794CE0E14F2}"/>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graphicEl>
                                              <a:dgm id="{21B2EFAD-1EEE-4A19-9FC2-EE2F2F76410D}"/>
                                            </p:graphicEl>
                                          </p:spTgt>
                                        </p:tgtEl>
                                        <p:attrNameLst>
                                          <p:attrName>style.visibility</p:attrName>
                                        </p:attrNameLst>
                                      </p:cBhvr>
                                      <p:to>
                                        <p:strVal val="visible"/>
                                      </p:to>
                                    </p:set>
                                    <p:animEffect transition="in" filter="fade">
                                      <p:cBhvr>
                                        <p:cTn id="13" dur="1000"/>
                                        <p:tgtEl>
                                          <p:spTgt spid="5">
                                            <p:graphicEl>
                                              <a:dgm id="{21B2EFAD-1EEE-4A19-9FC2-EE2F2F76410D}"/>
                                            </p:graphicEl>
                                          </p:spTgt>
                                        </p:tgtEl>
                                      </p:cBhvr>
                                    </p:animEffect>
                                    <p:anim calcmode="lin" valueType="num">
                                      <p:cBhvr>
                                        <p:cTn id="14" dur="1000" fill="hold"/>
                                        <p:tgtEl>
                                          <p:spTgt spid="5">
                                            <p:graphicEl>
                                              <a:dgm id="{21B2EFAD-1EEE-4A19-9FC2-EE2F2F76410D}"/>
                                            </p:graphicEl>
                                          </p:spTgt>
                                        </p:tgtEl>
                                        <p:attrNameLst>
                                          <p:attrName>ppt_x</p:attrName>
                                        </p:attrNameLst>
                                      </p:cBhvr>
                                      <p:tavLst>
                                        <p:tav tm="0">
                                          <p:val>
                                            <p:strVal val="#ppt_x"/>
                                          </p:val>
                                        </p:tav>
                                        <p:tav tm="100000">
                                          <p:val>
                                            <p:strVal val="#ppt_x"/>
                                          </p:val>
                                        </p:tav>
                                      </p:tavLst>
                                    </p:anim>
                                    <p:anim calcmode="lin" valueType="num">
                                      <p:cBhvr>
                                        <p:cTn id="15" dur="1000" fill="hold"/>
                                        <p:tgtEl>
                                          <p:spTgt spid="5">
                                            <p:graphicEl>
                                              <a:dgm id="{21B2EFAD-1EEE-4A19-9FC2-EE2F2F76410D}"/>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graphicEl>
                                              <a:dgm id="{1CCC0B99-3E71-4430-856D-39BE5666109F}"/>
                                            </p:graphicEl>
                                          </p:spTgt>
                                        </p:tgtEl>
                                        <p:attrNameLst>
                                          <p:attrName>style.visibility</p:attrName>
                                        </p:attrNameLst>
                                      </p:cBhvr>
                                      <p:to>
                                        <p:strVal val="visible"/>
                                      </p:to>
                                    </p:set>
                                    <p:animEffect transition="in" filter="fade">
                                      <p:cBhvr>
                                        <p:cTn id="19" dur="1000"/>
                                        <p:tgtEl>
                                          <p:spTgt spid="5">
                                            <p:graphicEl>
                                              <a:dgm id="{1CCC0B99-3E71-4430-856D-39BE5666109F}"/>
                                            </p:graphicEl>
                                          </p:spTgt>
                                        </p:tgtEl>
                                      </p:cBhvr>
                                    </p:animEffect>
                                    <p:anim calcmode="lin" valueType="num">
                                      <p:cBhvr>
                                        <p:cTn id="20" dur="1000" fill="hold"/>
                                        <p:tgtEl>
                                          <p:spTgt spid="5">
                                            <p:graphicEl>
                                              <a:dgm id="{1CCC0B99-3E71-4430-856D-39BE5666109F}"/>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1CCC0B99-3E71-4430-856D-39BE5666109F}"/>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graphicEl>
                                              <a:dgm id="{C088A6BD-A520-4303-866A-3021DE4C30AB}"/>
                                            </p:graphicEl>
                                          </p:spTgt>
                                        </p:tgtEl>
                                        <p:attrNameLst>
                                          <p:attrName>style.visibility</p:attrName>
                                        </p:attrNameLst>
                                      </p:cBhvr>
                                      <p:to>
                                        <p:strVal val="visible"/>
                                      </p:to>
                                    </p:set>
                                    <p:animEffect transition="in" filter="fade">
                                      <p:cBhvr>
                                        <p:cTn id="25" dur="1000"/>
                                        <p:tgtEl>
                                          <p:spTgt spid="5">
                                            <p:graphicEl>
                                              <a:dgm id="{C088A6BD-A520-4303-866A-3021DE4C30AB}"/>
                                            </p:graphicEl>
                                          </p:spTgt>
                                        </p:tgtEl>
                                      </p:cBhvr>
                                    </p:animEffect>
                                    <p:anim calcmode="lin" valueType="num">
                                      <p:cBhvr>
                                        <p:cTn id="26" dur="1000" fill="hold"/>
                                        <p:tgtEl>
                                          <p:spTgt spid="5">
                                            <p:graphicEl>
                                              <a:dgm id="{C088A6BD-A520-4303-866A-3021DE4C30AB}"/>
                                            </p:graphicEl>
                                          </p:spTgt>
                                        </p:tgtEl>
                                        <p:attrNameLst>
                                          <p:attrName>ppt_x</p:attrName>
                                        </p:attrNameLst>
                                      </p:cBhvr>
                                      <p:tavLst>
                                        <p:tav tm="0">
                                          <p:val>
                                            <p:strVal val="#ppt_x"/>
                                          </p:val>
                                        </p:tav>
                                        <p:tav tm="100000">
                                          <p:val>
                                            <p:strVal val="#ppt_x"/>
                                          </p:val>
                                        </p:tav>
                                      </p:tavLst>
                                    </p:anim>
                                    <p:anim calcmode="lin" valueType="num">
                                      <p:cBhvr>
                                        <p:cTn id="27" dur="1000" fill="hold"/>
                                        <p:tgtEl>
                                          <p:spTgt spid="5">
                                            <p:graphicEl>
                                              <a:dgm id="{C088A6BD-A520-4303-866A-3021DE4C30AB}"/>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5">
                                            <p:graphicEl>
                                              <a:dgm id="{F060E1CE-B29C-4E84-9CE1-7BEDFD4EB844}"/>
                                            </p:graphicEl>
                                          </p:spTgt>
                                        </p:tgtEl>
                                        <p:attrNameLst>
                                          <p:attrName>style.visibility</p:attrName>
                                        </p:attrNameLst>
                                      </p:cBhvr>
                                      <p:to>
                                        <p:strVal val="visible"/>
                                      </p:to>
                                    </p:set>
                                    <p:animEffect transition="in" filter="fade">
                                      <p:cBhvr>
                                        <p:cTn id="31" dur="1000"/>
                                        <p:tgtEl>
                                          <p:spTgt spid="5">
                                            <p:graphicEl>
                                              <a:dgm id="{F060E1CE-B29C-4E84-9CE1-7BEDFD4EB844}"/>
                                            </p:graphicEl>
                                          </p:spTgt>
                                        </p:tgtEl>
                                      </p:cBhvr>
                                    </p:animEffect>
                                    <p:anim calcmode="lin" valueType="num">
                                      <p:cBhvr>
                                        <p:cTn id="32" dur="1000" fill="hold"/>
                                        <p:tgtEl>
                                          <p:spTgt spid="5">
                                            <p:graphicEl>
                                              <a:dgm id="{F060E1CE-B29C-4E84-9CE1-7BEDFD4EB844}"/>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F060E1CE-B29C-4E84-9CE1-7BEDFD4EB844}"/>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5">
                                            <p:graphicEl>
                                              <a:dgm id="{87D93F56-7DD7-4551-9F65-16E144DE3C18}"/>
                                            </p:graphicEl>
                                          </p:spTgt>
                                        </p:tgtEl>
                                        <p:attrNameLst>
                                          <p:attrName>style.visibility</p:attrName>
                                        </p:attrNameLst>
                                      </p:cBhvr>
                                      <p:to>
                                        <p:strVal val="visible"/>
                                      </p:to>
                                    </p:set>
                                    <p:animEffect transition="in" filter="fade">
                                      <p:cBhvr>
                                        <p:cTn id="37" dur="1000"/>
                                        <p:tgtEl>
                                          <p:spTgt spid="5">
                                            <p:graphicEl>
                                              <a:dgm id="{87D93F56-7DD7-4551-9F65-16E144DE3C18}"/>
                                            </p:graphicEl>
                                          </p:spTgt>
                                        </p:tgtEl>
                                      </p:cBhvr>
                                    </p:animEffect>
                                    <p:anim calcmode="lin" valueType="num">
                                      <p:cBhvr>
                                        <p:cTn id="38" dur="1000" fill="hold"/>
                                        <p:tgtEl>
                                          <p:spTgt spid="5">
                                            <p:graphicEl>
                                              <a:dgm id="{87D93F56-7DD7-4551-9F65-16E144DE3C18}"/>
                                            </p:graphicEl>
                                          </p:spTgt>
                                        </p:tgtEl>
                                        <p:attrNameLst>
                                          <p:attrName>ppt_x</p:attrName>
                                        </p:attrNameLst>
                                      </p:cBhvr>
                                      <p:tavLst>
                                        <p:tav tm="0">
                                          <p:val>
                                            <p:strVal val="#ppt_x"/>
                                          </p:val>
                                        </p:tav>
                                        <p:tav tm="100000">
                                          <p:val>
                                            <p:strVal val="#ppt_x"/>
                                          </p:val>
                                        </p:tav>
                                      </p:tavLst>
                                    </p:anim>
                                    <p:anim calcmode="lin" valueType="num">
                                      <p:cBhvr>
                                        <p:cTn id="39" dur="1000" fill="hold"/>
                                        <p:tgtEl>
                                          <p:spTgt spid="5">
                                            <p:graphicEl>
                                              <a:dgm id="{87D93F56-7DD7-4551-9F65-16E144DE3C18}"/>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5">
                                            <p:graphicEl>
                                              <a:dgm id="{D29BCEF3-7831-4D50-8E05-7C78DEE68DAF}"/>
                                            </p:graphicEl>
                                          </p:spTgt>
                                        </p:tgtEl>
                                        <p:attrNameLst>
                                          <p:attrName>style.visibility</p:attrName>
                                        </p:attrNameLst>
                                      </p:cBhvr>
                                      <p:to>
                                        <p:strVal val="visible"/>
                                      </p:to>
                                    </p:set>
                                    <p:animEffect transition="in" filter="fade">
                                      <p:cBhvr>
                                        <p:cTn id="43" dur="1000"/>
                                        <p:tgtEl>
                                          <p:spTgt spid="5">
                                            <p:graphicEl>
                                              <a:dgm id="{D29BCEF3-7831-4D50-8E05-7C78DEE68DAF}"/>
                                            </p:graphicEl>
                                          </p:spTgt>
                                        </p:tgtEl>
                                      </p:cBhvr>
                                    </p:animEffect>
                                    <p:anim calcmode="lin" valueType="num">
                                      <p:cBhvr>
                                        <p:cTn id="44" dur="1000" fill="hold"/>
                                        <p:tgtEl>
                                          <p:spTgt spid="5">
                                            <p:graphicEl>
                                              <a:dgm id="{D29BCEF3-7831-4D50-8E05-7C78DEE68DAF}"/>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D29BCEF3-7831-4D50-8E05-7C78DEE68DA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الف: بررسی مفاهیم کلمات</a:t>
            </a:r>
            <a:endParaRPr lang="en-US" dirty="0"/>
          </a:p>
        </p:txBody>
      </p:sp>
      <p:graphicFrame>
        <p:nvGraphicFramePr>
          <p:cNvPr id="6" name="Diagram 5"/>
          <p:cNvGraphicFramePr/>
          <p:nvPr>
            <p:extLst>
              <p:ext uri="{D42A27DB-BD31-4B8C-83A1-F6EECF244321}">
                <p14:modId xmlns:p14="http://schemas.microsoft.com/office/powerpoint/2010/main" val="1204408670"/>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2064688536"/>
              </p:ext>
            </p:extLst>
          </p:nvPr>
        </p:nvGraphicFramePr>
        <p:xfrm>
          <a:off x="36389" y="1628800"/>
          <a:ext cx="8568952" cy="33843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ext uri="{D42A27DB-BD31-4B8C-83A1-F6EECF244321}">
                <p14:modId xmlns:p14="http://schemas.microsoft.com/office/powerpoint/2010/main" val="3869553746"/>
              </p:ext>
            </p:extLst>
          </p:nvPr>
        </p:nvGraphicFramePr>
        <p:xfrm>
          <a:off x="36389" y="692696"/>
          <a:ext cx="8568952" cy="122413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extLst>
              <p:ext uri="{D42A27DB-BD31-4B8C-83A1-F6EECF244321}">
                <p14:modId xmlns:p14="http://schemas.microsoft.com/office/powerpoint/2010/main" val="1559598756"/>
              </p:ext>
            </p:extLst>
          </p:nvPr>
        </p:nvGraphicFramePr>
        <p:xfrm>
          <a:off x="36389" y="4509120"/>
          <a:ext cx="8568952" cy="223224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16643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3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3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9"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الف: بررسی مفاهیم کلمات</a:t>
            </a:r>
            <a:endParaRPr lang="en-US" dirty="0"/>
          </a:p>
        </p:txBody>
      </p:sp>
      <p:graphicFrame>
        <p:nvGraphicFramePr>
          <p:cNvPr id="6" name="Diagram 5"/>
          <p:cNvGraphicFramePr/>
          <p:nvPr>
            <p:extLst>
              <p:ext uri="{D42A27DB-BD31-4B8C-83A1-F6EECF244321}">
                <p14:modId xmlns:p14="http://schemas.microsoft.com/office/powerpoint/2010/main" val="1568532112"/>
              </p:ext>
            </p:extLst>
          </p:nvPr>
        </p:nvGraphicFramePr>
        <p:xfrm>
          <a:off x="8773202" y="1196752"/>
          <a:ext cx="840251"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1844808833"/>
              </p:ext>
            </p:extLst>
          </p:nvPr>
        </p:nvGraphicFramePr>
        <p:xfrm>
          <a:off x="36389" y="692696"/>
          <a:ext cx="8568952" cy="19442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ext uri="{D42A27DB-BD31-4B8C-83A1-F6EECF244321}">
                <p14:modId xmlns:p14="http://schemas.microsoft.com/office/powerpoint/2010/main" val="1332921537"/>
              </p:ext>
            </p:extLst>
          </p:nvPr>
        </p:nvGraphicFramePr>
        <p:xfrm>
          <a:off x="72008" y="2348880"/>
          <a:ext cx="8533333" cy="151216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p:cNvGraphicFramePr/>
          <p:nvPr>
            <p:extLst>
              <p:ext uri="{D42A27DB-BD31-4B8C-83A1-F6EECF244321}">
                <p14:modId xmlns:p14="http://schemas.microsoft.com/office/powerpoint/2010/main" val="947971081"/>
              </p:ext>
            </p:extLst>
          </p:nvPr>
        </p:nvGraphicFramePr>
        <p:xfrm>
          <a:off x="0" y="3573016"/>
          <a:ext cx="8568952" cy="338437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95617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3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3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7" grpId="0">
        <p:bldAsOne/>
      </p:bldGraphic>
      <p:bldGraphic spid="10" grpId="0">
        <p:bldAsOne/>
      </p:bldGraphic>
    </p:bldLst>
  </p:timing>
</p:sld>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3873</TotalTime>
  <Words>6419</Words>
  <Application>Microsoft Office PowerPoint</Application>
  <PresentationFormat>Custom</PresentationFormat>
  <Paragraphs>638</Paragraphs>
  <Slides>36</Slides>
  <Notes>31</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49" baseType="lpstr">
      <vt:lpstr>Arial</vt:lpstr>
      <vt:lpstr>A Ali</vt:lpstr>
      <vt:lpstr>B Nazanin</vt:lpstr>
      <vt:lpstr>B Titr</vt:lpstr>
      <vt:lpstr>MMA_Mitra</vt:lpstr>
      <vt:lpstr>B Roya</vt:lpstr>
      <vt:lpstr>Myriad Pro</vt:lpstr>
      <vt:lpstr>B Lotus</vt:lpstr>
      <vt:lpstr>B Kamran</vt:lpstr>
      <vt:lpstr>Calibri</vt:lpstr>
      <vt:lpstr>1_Kantoorthema</vt:lpstr>
      <vt:lpstr>Document</vt:lpstr>
      <vt:lpstr>Presentation</vt:lpstr>
      <vt:lpstr>PowerPoint Presentation</vt:lpstr>
      <vt:lpstr>نمای کلی مقدمات تدبر در قرآن</vt:lpstr>
      <vt:lpstr>درس دوازدهم سوره مبارکه عبس</vt:lpstr>
      <vt:lpstr>PowerPoint Presentation</vt:lpstr>
      <vt:lpstr>مطالعه سوره مبارکه عبس:</vt:lpstr>
      <vt:lpstr>مطالعه سوره مبارکه عبس:</vt:lpstr>
      <vt:lpstr>مرحله اول: تفکر درباره موضوعات سوره </vt:lpstr>
      <vt:lpstr>الف: بررسی مفاهیم کلمات</vt:lpstr>
      <vt:lpstr>الف: بررسی مفاهیم کلمات</vt:lpstr>
      <vt:lpstr>الف: بررسی مفاهیم کلمات</vt:lpstr>
      <vt:lpstr>الف: بررسی مفاهیم کلمات</vt:lpstr>
      <vt:lpstr>الف: بررسی مفاهیم کلمات</vt:lpstr>
      <vt:lpstr>الف: بررسی مفاهیم کلمات</vt:lpstr>
      <vt:lpstr>الف: بررسی مفاهیم کلمات</vt:lpstr>
      <vt:lpstr>ب: تصویرسازی کلمات</vt:lpstr>
      <vt:lpstr>ب: تصویرسازی کلمات</vt:lpstr>
      <vt:lpstr>ج: ارتباط بین کلمات سوره</vt:lpstr>
      <vt:lpstr>ج: ارتباط بین کلمات سوره: اعراب سوره</vt:lpstr>
      <vt:lpstr>ج: ارتباط بین کلمات سوره: اعراب سوره</vt:lpstr>
      <vt:lpstr>ج: ارتباط بین کلمات سوره: اعراب سوره</vt:lpstr>
      <vt:lpstr>ج: ارتباط بین کلمات سوره: تصویرسازی کلمات در ارتباط با هم</vt:lpstr>
      <vt:lpstr>ج: ارتباط بین کلمات سوره: تصویرسازی کلمات در ارتباط با هم</vt:lpstr>
      <vt:lpstr>مرحله دوم: گزاره نویسی </vt:lpstr>
      <vt:lpstr>الف: گزاره های کتاب</vt:lpstr>
      <vt:lpstr>الف: گزاره های کتاب</vt:lpstr>
      <vt:lpstr>الف: گزاره های کتاب</vt:lpstr>
      <vt:lpstr>الف: گزاره های کتاب</vt:lpstr>
      <vt:lpstr>الف: گزاره های کتاب</vt:lpstr>
      <vt:lpstr>ب: گزاره های المیزان </vt:lpstr>
      <vt:lpstr>مرحله سوم: تدبر در سوره با نزديك شدن به غرض آن</vt:lpstr>
      <vt:lpstr>مرحله سوم: تدبر در سوره با نزديك شدن به غرض آن</vt:lpstr>
      <vt:lpstr>مرحله سوم: جمع بندی سوره</vt:lpstr>
      <vt:lpstr>مرحله چهارم: طهارت براي تدبر </vt:lpstr>
      <vt:lpstr>PowerPoint Presentation</vt:lpstr>
      <vt:lpstr>برای مطالعه بیشتر</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Noor</cp:lastModifiedBy>
  <cp:revision>401</cp:revision>
  <dcterms:created xsi:type="dcterms:W3CDTF">2013-10-25T12:04:03Z</dcterms:created>
  <dcterms:modified xsi:type="dcterms:W3CDTF">2015-09-08T12:03:36Z</dcterms:modified>
</cp:coreProperties>
</file>