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44"/>
  </p:notesMasterIdLst>
  <p:sldIdLst>
    <p:sldId id="324" r:id="rId2"/>
    <p:sldId id="256" r:id="rId3"/>
    <p:sldId id="307" r:id="rId4"/>
    <p:sldId id="449" r:id="rId5"/>
    <p:sldId id="325" r:id="rId6"/>
    <p:sldId id="353" r:id="rId7"/>
    <p:sldId id="379" r:id="rId8"/>
    <p:sldId id="377" r:id="rId9"/>
    <p:sldId id="326" r:id="rId10"/>
    <p:sldId id="331" r:id="rId11"/>
    <p:sldId id="332" r:id="rId12"/>
    <p:sldId id="382" r:id="rId13"/>
    <p:sldId id="425" r:id="rId14"/>
    <p:sldId id="445" r:id="rId15"/>
    <p:sldId id="446" r:id="rId16"/>
    <p:sldId id="459" r:id="rId17"/>
    <p:sldId id="460" r:id="rId18"/>
    <p:sldId id="461" r:id="rId19"/>
    <p:sldId id="462" r:id="rId20"/>
    <p:sldId id="343" r:id="rId21"/>
    <p:sldId id="463" r:id="rId22"/>
    <p:sldId id="464" r:id="rId23"/>
    <p:sldId id="344" r:id="rId24"/>
    <p:sldId id="359" r:id="rId25"/>
    <p:sldId id="444" r:id="rId26"/>
    <p:sldId id="360" r:id="rId27"/>
    <p:sldId id="429" r:id="rId28"/>
    <p:sldId id="448" r:id="rId29"/>
    <p:sldId id="345" r:id="rId30"/>
    <p:sldId id="346" r:id="rId31"/>
    <p:sldId id="362" r:id="rId32"/>
    <p:sldId id="453" r:id="rId33"/>
    <p:sldId id="456" r:id="rId34"/>
    <p:sldId id="347" r:id="rId35"/>
    <p:sldId id="468" r:id="rId36"/>
    <p:sldId id="465" r:id="rId37"/>
    <p:sldId id="466" r:id="rId38"/>
    <p:sldId id="368" r:id="rId39"/>
    <p:sldId id="350" r:id="rId40"/>
    <p:sldId id="467" r:id="rId41"/>
    <p:sldId id="442" r:id="rId42"/>
    <p:sldId id="355" r:id="rId43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768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868F"/>
    <a:srgbClr val="ED7D31"/>
    <a:srgbClr val="FCE604"/>
    <a:srgbClr val="FFFF00"/>
    <a:srgbClr val="FFFFFF"/>
    <a:srgbClr val="4472C4"/>
    <a:srgbClr val="E6F808"/>
    <a:srgbClr val="BE4F00"/>
    <a:srgbClr val="FFC000"/>
    <a:srgbClr val="FFB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7" d="100"/>
          <a:sy n="87" d="100"/>
        </p:scale>
        <p:origin x="120" y="40"/>
      </p:cViewPr>
      <p:guideLst>
        <p:guide pos="76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E2968F-A9CC-48E1-B7C6-40F11969A457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A4B4FA9-8F7A-4DCC-9366-1D83BC9D215A}">
      <dgm:prSet phldrT="[Text]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C4E6B749-F922-4017-A0CB-49B5234699D0}" type="parTrans" cxnId="{2BBCDC38-7F49-4529-8B93-9C359F83AA36}">
      <dgm:prSet/>
      <dgm:spPr/>
      <dgm:t>
        <a:bodyPr/>
        <a:lstStyle/>
        <a:p>
          <a:endParaRPr lang="en-US"/>
        </a:p>
      </dgm:t>
    </dgm:pt>
    <dgm:pt modelId="{B2522D25-2811-442B-95E3-1674995F559D}" type="sibTrans" cxnId="{2BBCDC38-7F49-4529-8B93-9C359F83AA36}">
      <dgm:prSet/>
      <dgm:spPr/>
      <dgm:t>
        <a:bodyPr/>
        <a:lstStyle/>
        <a:p>
          <a:endParaRPr lang="en-US"/>
        </a:p>
      </dgm:t>
    </dgm:pt>
    <dgm:pt modelId="{CE7D4C76-F22E-45CB-B842-C7FF16777F69}">
      <dgm:prSet phldrT="[Text]"/>
      <dgm:spPr/>
      <dgm:t>
        <a:bodyPr/>
        <a:lstStyle/>
        <a:p>
          <a:r>
            <a:rPr lang="fa-IR" dirty="0">
              <a:noFill/>
            </a:rPr>
            <a:t>0</a:t>
          </a:r>
        </a:p>
        <a:p>
          <a:endParaRPr lang="fa-IR" dirty="0"/>
        </a:p>
        <a:p>
          <a:endParaRPr lang="fa-IR" dirty="0"/>
        </a:p>
        <a:p>
          <a:endParaRPr lang="en-US" dirty="0"/>
        </a:p>
      </dgm:t>
    </dgm:pt>
    <dgm:pt modelId="{4198978D-0784-45FC-8A01-25D3FB82262B}" type="parTrans" cxnId="{C5AE42E1-D0AD-47D4-B64A-FE301A39E1B7}">
      <dgm:prSet/>
      <dgm:spPr/>
      <dgm:t>
        <a:bodyPr/>
        <a:lstStyle/>
        <a:p>
          <a:endParaRPr lang="en-US"/>
        </a:p>
      </dgm:t>
    </dgm:pt>
    <dgm:pt modelId="{A849F678-9CEA-477C-A85C-CEA28F08A5C1}" type="sibTrans" cxnId="{C5AE42E1-D0AD-47D4-B64A-FE301A39E1B7}">
      <dgm:prSet/>
      <dgm:spPr/>
      <dgm:t>
        <a:bodyPr/>
        <a:lstStyle/>
        <a:p>
          <a:endParaRPr lang="en-US"/>
        </a:p>
      </dgm:t>
    </dgm:pt>
    <dgm:pt modelId="{5DF68605-3791-49B3-856D-7BD3935EBE58}">
      <dgm:prSet phldrT="[Text]"/>
      <dgm:spPr/>
      <dgm:t>
        <a:bodyPr/>
        <a:lstStyle/>
        <a:p>
          <a:r>
            <a:rPr lang="fa-IR" dirty="0">
              <a:noFill/>
            </a:rPr>
            <a:t>0</a:t>
          </a:r>
        </a:p>
        <a:p>
          <a:endParaRPr lang="fa-IR" dirty="0"/>
        </a:p>
        <a:p>
          <a:endParaRPr lang="fa-IR" dirty="0"/>
        </a:p>
        <a:p>
          <a:endParaRPr lang="en-US" dirty="0"/>
        </a:p>
      </dgm:t>
    </dgm:pt>
    <dgm:pt modelId="{07E85A8B-A1D1-4748-B210-FF4D0B1A70FF}" type="parTrans" cxnId="{F9E87101-9325-4788-B378-23FC5F331448}">
      <dgm:prSet/>
      <dgm:spPr/>
      <dgm:t>
        <a:bodyPr/>
        <a:lstStyle/>
        <a:p>
          <a:endParaRPr lang="en-US"/>
        </a:p>
      </dgm:t>
    </dgm:pt>
    <dgm:pt modelId="{B3D065D7-8092-4498-874C-9D3BA61D751D}" type="sibTrans" cxnId="{F9E87101-9325-4788-B378-23FC5F331448}">
      <dgm:prSet/>
      <dgm:spPr/>
      <dgm:t>
        <a:bodyPr/>
        <a:lstStyle/>
        <a:p>
          <a:endParaRPr lang="en-US"/>
        </a:p>
      </dgm:t>
    </dgm:pt>
    <dgm:pt modelId="{F047ABA9-A8FF-4DEE-A750-D2928C49E1BF}">
      <dgm:prSet/>
      <dgm:spPr/>
      <dgm:t>
        <a:bodyPr/>
        <a:lstStyle/>
        <a:p>
          <a:endParaRPr lang="en-US" dirty="0"/>
        </a:p>
      </dgm:t>
    </dgm:pt>
    <dgm:pt modelId="{B9D879B9-BAB8-4B42-A312-F0B3B37A6DA2}" type="parTrans" cxnId="{55377926-EA0E-42CF-B834-A601DFA37D8E}">
      <dgm:prSet/>
      <dgm:spPr/>
      <dgm:t>
        <a:bodyPr/>
        <a:lstStyle/>
        <a:p>
          <a:endParaRPr lang="en-US"/>
        </a:p>
      </dgm:t>
    </dgm:pt>
    <dgm:pt modelId="{B1858E7A-63B7-4C7C-BEBA-4B86C9A36D4A}" type="sibTrans" cxnId="{55377926-EA0E-42CF-B834-A601DFA37D8E}">
      <dgm:prSet/>
      <dgm:spPr/>
      <dgm:t>
        <a:bodyPr/>
        <a:lstStyle/>
        <a:p>
          <a:endParaRPr lang="en-US"/>
        </a:p>
      </dgm:t>
    </dgm:pt>
    <dgm:pt modelId="{A1C55786-26C1-4F7D-968E-32AC87002211}">
      <dgm:prSet/>
      <dgm:spPr/>
      <dgm:t>
        <a:bodyPr/>
        <a:lstStyle/>
        <a:p>
          <a:endParaRPr lang="en-US" dirty="0"/>
        </a:p>
      </dgm:t>
    </dgm:pt>
    <dgm:pt modelId="{C791372E-DE82-42DF-8A79-D6E21B7806DA}" type="parTrans" cxnId="{B13DA0D0-0AB4-4D0A-9D74-41E4906A3891}">
      <dgm:prSet/>
      <dgm:spPr/>
      <dgm:t>
        <a:bodyPr/>
        <a:lstStyle/>
        <a:p>
          <a:endParaRPr lang="en-US"/>
        </a:p>
      </dgm:t>
    </dgm:pt>
    <dgm:pt modelId="{8CD3ADB0-16E4-49EF-9A54-3791ED8C0D9D}" type="sibTrans" cxnId="{B13DA0D0-0AB4-4D0A-9D74-41E4906A3891}">
      <dgm:prSet/>
      <dgm:spPr/>
      <dgm:t>
        <a:bodyPr/>
        <a:lstStyle/>
        <a:p>
          <a:endParaRPr lang="en-US"/>
        </a:p>
      </dgm:t>
    </dgm:pt>
    <dgm:pt modelId="{0F1213C2-276B-4BBC-AD7D-72B53B2F0AE4}">
      <dgm:prSet/>
      <dgm:spPr>
        <a:solidFill>
          <a:srgbClr val="FE8017"/>
        </a:solidFill>
      </dgm:spPr>
      <dgm:t>
        <a:bodyPr/>
        <a:lstStyle/>
        <a:p>
          <a:endParaRPr lang="en-US" dirty="0"/>
        </a:p>
      </dgm:t>
    </dgm:pt>
    <dgm:pt modelId="{966BC9F3-0C6F-4CE1-9065-951E41FE6A40}" type="parTrans" cxnId="{8E62E4BB-ECF0-4BFC-9A1E-887917F5172E}">
      <dgm:prSet/>
      <dgm:spPr/>
      <dgm:t>
        <a:bodyPr/>
        <a:lstStyle/>
        <a:p>
          <a:endParaRPr lang="en-US"/>
        </a:p>
      </dgm:t>
    </dgm:pt>
    <dgm:pt modelId="{9DB60A4F-9351-4EEA-B257-111389F10557}" type="sibTrans" cxnId="{8E62E4BB-ECF0-4BFC-9A1E-887917F5172E}">
      <dgm:prSet/>
      <dgm:spPr/>
      <dgm:t>
        <a:bodyPr/>
        <a:lstStyle/>
        <a:p>
          <a:endParaRPr lang="en-US"/>
        </a:p>
      </dgm:t>
    </dgm:pt>
    <dgm:pt modelId="{D74BEC2A-FB56-4BFD-B34A-9377571C06ED}">
      <dgm:prSet/>
      <dgm:spPr>
        <a:solidFill>
          <a:srgbClr val="FF0000"/>
        </a:solidFill>
      </dgm:spPr>
      <dgm:t>
        <a:bodyPr/>
        <a:lstStyle/>
        <a:p>
          <a:endParaRPr lang="en-US" dirty="0"/>
        </a:p>
      </dgm:t>
    </dgm:pt>
    <dgm:pt modelId="{F492FEA9-D05F-4491-B5E9-10CF70108AE6}" type="parTrans" cxnId="{2FDD49F4-0449-4AE3-B193-88C987C6E0EF}">
      <dgm:prSet/>
      <dgm:spPr/>
      <dgm:t>
        <a:bodyPr/>
        <a:lstStyle/>
        <a:p>
          <a:endParaRPr lang="en-US"/>
        </a:p>
      </dgm:t>
    </dgm:pt>
    <dgm:pt modelId="{4339AD94-BFD1-4A65-9759-42A1F197DC9B}" type="sibTrans" cxnId="{2FDD49F4-0449-4AE3-B193-88C987C6E0EF}">
      <dgm:prSet/>
      <dgm:spPr/>
      <dgm:t>
        <a:bodyPr/>
        <a:lstStyle/>
        <a:p>
          <a:endParaRPr lang="en-US"/>
        </a:p>
      </dgm:t>
    </dgm:pt>
    <dgm:pt modelId="{DD92E1B9-374B-4105-8230-F861AC814D70}">
      <dgm:prSet/>
      <dgm:spPr/>
      <dgm:t>
        <a:bodyPr/>
        <a:lstStyle/>
        <a:p>
          <a:endParaRPr lang="en-US" dirty="0"/>
        </a:p>
      </dgm:t>
    </dgm:pt>
    <dgm:pt modelId="{7E5A0649-CBE1-4E4D-A32C-626B6EB3DE7F}" type="parTrans" cxnId="{089813B2-85A0-4DE5-B723-A48482591630}">
      <dgm:prSet/>
      <dgm:spPr/>
      <dgm:t>
        <a:bodyPr/>
        <a:lstStyle/>
        <a:p>
          <a:endParaRPr lang="en-US"/>
        </a:p>
      </dgm:t>
    </dgm:pt>
    <dgm:pt modelId="{46EAD5BC-DAAF-44AC-8125-EA329BFF84F1}" type="sibTrans" cxnId="{089813B2-85A0-4DE5-B723-A48482591630}">
      <dgm:prSet/>
      <dgm:spPr/>
      <dgm:t>
        <a:bodyPr/>
        <a:lstStyle/>
        <a:p>
          <a:endParaRPr lang="en-US"/>
        </a:p>
      </dgm:t>
    </dgm:pt>
    <dgm:pt modelId="{3D812593-78E0-4E30-9B37-1AD4BBCCC487}">
      <dgm:prSet/>
      <dgm:spPr>
        <a:solidFill>
          <a:srgbClr val="FE8017"/>
        </a:solidFill>
      </dgm:spPr>
      <dgm:t>
        <a:bodyPr/>
        <a:lstStyle/>
        <a:p>
          <a:endParaRPr lang="en-US" dirty="0"/>
        </a:p>
      </dgm:t>
    </dgm:pt>
    <dgm:pt modelId="{87EE4879-DC42-45E0-9C37-AA1E1EF742DD}" type="parTrans" cxnId="{1374E13F-900A-44BB-841E-0665DD1D6AF6}">
      <dgm:prSet/>
      <dgm:spPr/>
      <dgm:t>
        <a:bodyPr/>
        <a:lstStyle/>
        <a:p>
          <a:endParaRPr lang="en-US"/>
        </a:p>
      </dgm:t>
    </dgm:pt>
    <dgm:pt modelId="{BDC970FF-8224-4771-A132-5D82113E5D0C}" type="sibTrans" cxnId="{1374E13F-900A-44BB-841E-0665DD1D6AF6}">
      <dgm:prSet/>
      <dgm:spPr/>
      <dgm:t>
        <a:bodyPr/>
        <a:lstStyle/>
        <a:p>
          <a:endParaRPr lang="en-US"/>
        </a:p>
      </dgm:t>
    </dgm:pt>
    <dgm:pt modelId="{78FE76B1-D1BB-4935-96D2-3042E8801221}">
      <dgm:prSet/>
      <dgm:spPr>
        <a:solidFill>
          <a:srgbClr val="FF0000"/>
        </a:solidFill>
      </dgm:spPr>
      <dgm:t>
        <a:bodyPr/>
        <a:lstStyle/>
        <a:p>
          <a:endParaRPr lang="en-US" dirty="0"/>
        </a:p>
      </dgm:t>
    </dgm:pt>
    <dgm:pt modelId="{7BD0A9F6-83D1-4AE5-AC95-7CFD972E6039}" type="parTrans" cxnId="{9AFF31CF-1B64-4E22-808F-44A767BE93A3}">
      <dgm:prSet/>
      <dgm:spPr/>
      <dgm:t>
        <a:bodyPr/>
        <a:lstStyle/>
        <a:p>
          <a:endParaRPr lang="en-US"/>
        </a:p>
      </dgm:t>
    </dgm:pt>
    <dgm:pt modelId="{E8AD4E7A-35CE-4430-B41B-995B1F6BEA85}" type="sibTrans" cxnId="{9AFF31CF-1B64-4E22-808F-44A767BE93A3}">
      <dgm:prSet/>
      <dgm:spPr/>
      <dgm:t>
        <a:bodyPr/>
        <a:lstStyle/>
        <a:p>
          <a:endParaRPr lang="en-US"/>
        </a:p>
      </dgm:t>
    </dgm:pt>
    <dgm:pt modelId="{809EA23E-C173-4372-8323-ADD16E6B5F03}">
      <dgm:prSet/>
      <dgm:spPr/>
      <dgm:t>
        <a:bodyPr/>
        <a:lstStyle/>
        <a:p>
          <a:endParaRPr lang="en-US" dirty="0"/>
        </a:p>
      </dgm:t>
    </dgm:pt>
    <dgm:pt modelId="{240D3FF9-97D0-4BB6-89A2-A68F03CB65CA}" type="parTrans" cxnId="{58CF6073-4D45-43CD-8FF8-64E94B2325E3}">
      <dgm:prSet/>
      <dgm:spPr/>
      <dgm:t>
        <a:bodyPr/>
        <a:lstStyle/>
        <a:p>
          <a:endParaRPr lang="en-US"/>
        </a:p>
      </dgm:t>
    </dgm:pt>
    <dgm:pt modelId="{E2CE068C-B5B6-4E5C-8E35-3CEC404B8D1F}" type="sibTrans" cxnId="{58CF6073-4D45-43CD-8FF8-64E94B2325E3}">
      <dgm:prSet/>
      <dgm:spPr/>
      <dgm:t>
        <a:bodyPr/>
        <a:lstStyle/>
        <a:p>
          <a:endParaRPr lang="en-US"/>
        </a:p>
      </dgm:t>
    </dgm:pt>
    <dgm:pt modelId="{F9B4B561-CC71-4F9F-B6EE-A664D940C4CD}">
      <dgm:prSet/>
      <dgm:spPr/>
      <dgm:t>
        <a:bodyPr/>
        <a:lstStyle/>
        <a:p>
          <a:endParaRPr lang="en-US" dirty="0"/>
        </a:p>
      </dgm:t>
    </dgm:pt>
    <dgm:pt modelId="{3C381955-F83B-4143-BD2D-DA010CC080B9}" type="parTrans" cxnId="{B144627A-2F7A-4BF1-B517-878D7F3BE165}">
      <dgm:prSet/>
      <dgm:spPr/>
      <dgm:t>
        <a:bodyPr/>
        <a:lstStyle/>
        <a:p>
          <a:endParaRPr lang="en-US"/>
        </a:p>
      </dgm:t>
    </dgm:pt>
    <dgm:pt modelId="{A25A5E61-389A-4BF2-8B49-8CC0E37E7BD9}" type="sibTrans" cxnId="{B144627A-2F7A-4BF1-B517-878D7F3BE165}">
      <dgm:prSet/>
      <dgm:spPr/>
      <dgm:t>
        <a:bodyPr/>
        <a:lstStyle/>
        <a:p>
          <a:endParaRPr lang="en-US"/>
        </a:p>
      </dgm:t>
    </dgm:pt>
    <dgm:pt modelId="{B047AFF0-C2F1-4C20-B3B6-2772F4419E71}" type="pres">
      <dgm:prSet presAssocID="{2EE2968F-A9CC-48E1-B7C6-40F11969A457}" presName="linear" presStyleCnt="0">
        <dgm:presLayoutVars>
          <dgm:dir/>
          <dgm:animLvl val="lvl"/>
          <dgm:resizeHandles val="exact"/>
        </dgm:presLayoutVars>
      </dgm:prSet>
      <dgm:spPr/>
    </dgm:pt>
    <dgm:pt modelId="{E8BD21BF-A8E3-42BB-877A-1F83EC615497}" type="pres">
      <dgm:prSet presAssocID="{6A4B4FA9-8F7A-4DCC-9366-1D83BC9D215A}" presName="parentLin" presStyleCnt="0"/>
      <dgm:spPr/>
    </dgm:pt>
    <dgm:pt modelId="{09463A43-BF4A-43F9-A81D-7EBE4FC97C03}" type="pres">
      <dgm:prSet presAssocID="{6A4B4FA9-8F7A-4DCC-9366-1D83BC9D215A}" presName="parentLeftMargin" presStyleLbl="node1" presStyleIdx="0" presStyleCnt="12"/>
      <dgm:spPr/>
    </dgm:pt>
    <dgm:pt modelId="{1F78EEF6-866C-4494-9DA6-E3A6DA2DA537}" type="pres">
      <dgm:prSet presAssocID="{6A4B4FA9-8F7A-4DCC-9366-1D83BC9D215A}" presName="parentText" presStyleLbl="node1" presStyleIdx="0" presStyleCnt="12" custScaleX="81610" custLinFactNeighborX="-62650">
        <dgm:presLayoutVars>
          <dgm:chMax val="0"/>
          <dgm:bulletEnabled val="1"/>
        </dgm:presLayoutVars>
      </dgm:prSet>
      <dgm:spPr/>
    </dgm:pt>
    <dgm:pt modelId="{BC4D6DBA-1313-4A64-8472-672A13360FCF}" type="pres">
      <dgm:prSet presAssocID="{6A4B4FA9-8F7A-4DCC-9366-1D83BC9D215A}" presName="negativeSpace" presStyleCnt="0"/>
      <dgm:spPr/>
    </dgm:pt>
    <dgm:pt modelId="{24D81BC3-D1EB-4E44-A2D5-2C641D35DA1A}" type="pres">
      <dgm:prSet presAssocID="{6A4B4FA9-8F7A-4DCC-9366-1D83BC9D215A}" presName="childText" presStyleLbl="conFgAcc1" presStyleIdx="0" presStyleCnt="12" custScaleY="152063" custLinFactNeighborX="426" custLinFactNeighborY="-25937">
        <dgm:presLayoutVars>
          <dgm:bulletEnabled val="1"/>
        </dgm:presLayoutVars>
      </dgm:prSet>
      <dgm:spPr/>
    </dgm:pt>
    <dgm:pt modelId="{5D81AD90-47C6-406D-8823-543A096C6C10}" type="pres">
      <dgm:prSet presAssocID="{B2522D25-2811-442B-95E3-1674995F559D}" presName="spaceBetweenRectangles" presStyleCnt="0"/>
      <dgm:spPr/>
    </dgm:pt>
    <dgm:pt modelId="{3584EE0A-A6DB-444A-A1F6-EDC3D50F4740}" type="pres">
      <dgm:prSet presAssocID="{F047ABA9-A8FF-4DEE-A750-D2928C49E1BF}" presName="parentLin" presStyleCnt="0"/>
      <dgm:spPr/>
    </dgm:pt>
    <dgm:pt modelId="{D3A5AAB7-7B12-49E8-8FBD-1AD6D08D9060}" type="pres">
      <dgm:prSet presAssocID="{F047ABA9-A8FF-4DEE-A750-D2928C49E1BF}" presName="parentLeftMargin" presStyleLbl="node1" presStyleIdx="0" presStyleCnt="12"/>
      <dgm:spPr/>
    </dgm:pt>
    <dgm:pt modelId="{C74B2D4C-0C76-4E6D-A296-D152F4C51AFA}" type="pres">
      <dgm:prSet presAssocID="{F047ABA9-A8FF-4DEE-A750-D2928C49E1BF}" presName="parentText" presStyleLbl="node1" presStyleIdx="1" presStyleCnt="12" custScaleX="81610" custLinFactNeighborX="-62650">
        <dgm:presLayoutVars>
          <dgm:chMax val="0"/>
          <dgm:bulletEnabled val="1"/>
        </dgm:presLayoutVars>
      </dgm:prSet>
      <dgm:spPr/>
    </dgm:pt>
    <dgm:pt modelId="{7ECD6BA3-F9F4-4327-81C0-75726AD3AB03}" type="pres">
      <dgm:prSet presAssocID="{F047ABA9-A8FF-4DEE-A750-D2928C49E1BF}" presName="negativeSpace" presStyleCnt="0"/>
      <dgm:spPr/>
    </dgm:pt>
    <dgm:pt modelId="{FA96C5D3-57E2-4872-BAAF-02F838008E66}" type="pres">
      <dgm:prSet presAssocID="{F047ABA9-A8FF-4DEE-A750-D2928C49E1BF}" presName="childText" presStyleLbl="conFgAcc1" presStyleIdx="1" presStyleCnt="12" custScaleY="152063">
        <dgm:presLayoutVars>
          <dgm:bulletEnabled val="1"/>
        </dgm:presLayoutVars>
      </dgm:prSet>
      <dgm:spPr/>
    </dgm:pt>
    <dgm:pt modelId="{2A34CD8F-3226-4149-A81B-0EFB9F6FF956}" type="pres">
      <dgm:prSet presAssocID="{B1858E7A-63B7-4C7C-BEBA-4B86C9A36D4A}" presName="spaceBetweenRectangles" presStyleCnt="0"/>
      <dgm:spPr/>
    </dgm:pt>
    <dgm:pt modelId="{0368F7AC-58EA-44CB-A8A9-106205AB4799}" type="pres">
      <dgm:prSet presAssocID="{A1C55786-26C1-4F7D-968E-32AC87002211}" presName="parentLin" presStyleCnt="0"/>
      <dgm:spPr/>
    </dgm:pt>
    <dgm:pt modelId="{8C32ABCF-27F7-4151-9A09-1C59C97E8066}" type="pres">
      <dgm:prSet presAssocID="{A1C55786-26C1-4F7D-968E-32AC87002211}" presName="parentLeftMargin" presStyleLbl="node1" presStyleIdx="1" presStyleCnt="12"/>
      <dgm:spPr/>
    </dgm:pt>
    <dgm:pt modelId="{2E397ADA-DE19-46C5-979B-A09283841D9F}" type="pres">
      <dgm:prSet presAssocID="{A1C55786-26C1-4F7D-968E-32AC87002211}" presName="parentText" presStyleLbl="node1" presStyleIdx="2" presStyleCnt="12" custScaleX="81610" custLinFactNeighborX="-62650">
        <dgm:presLayoutVars>
          <dgm:chMax val="0"/>
          <dgm:bulletEnabled val="1"/>
        </dgm:presLayoutVars>
      </dgm:prSet>
      <dgm:spPr/>
    </dgm:pt>
    <dgm:pt modelId="{375DC0F7-AAE7-474E-8DEA-C593D53D0AD1}" type="pres">
      <dgm:prSet presAssocID="{A1C55786-26C1-4F7D-968E-32AC87002211}" presName="negativeSpace" presStyleCnt="0"/>
      <dgm:spPr/>
    </dgm:pt>
    <dgm:pt modelId="{4A153DA5-6D24-4948-B629-9FAB88E63CCA}" type="pres">
      <dgm:prSet presAssocID="{A1C55786-26C1-4F7D-968E-32AC87002211}" presName="childText" presStyleLbl="conFgAcc1" presStyleIdx="2" presStyleCnt="12" custScaleY="152063">
        <dgm:presLayoutVars>
          <dgm:bulletEnabled val="1"/>
        </dgm:presLayoutVars>
      </dgm:prSet>
      <dgm:spPr/>
    </dgm:pt>
    <dgm:pt modelId="{548BE72F-A531-4ADD-ABFA-72D4C149D6AD}" type="pres">
      <dgm:prSet presAssocID="{8CD3ADB0-16E4-49EF-9A54-3791ED8C0D9D}" presName="spaceBetweenRectangles" presStyleCnt="0"/>
      <dgm:spPr/>
    </dgm:pt>
    <dgm:pt modelId="{A4687E56-DAB2-450B-B85D-AF63CE6F1D3D}" type="pres">
      <dgm:prSet presAssocID="{0F1213C2-276B-4BBC-AD7D-72B53B2F0AE4}" presName="parentLin" presStyleCnt="0"/>
      <dgm:spPr/>
    </dgm:pt>
    <dgm:pt modelId="{578AEAE1-F6EA-4E8C-BE18-7E17831A1F0A}" type="pres">
      <dgm:prSet presAssocID="{0F1213C2-276B-4BBC-AD7D-72B53B2F0AE4}" presName="parentLeftMargin" presStyleLbl="node1" presStyleIdx="2" presStyleCnt="12"/>
      <dgm:spPr/>
    </dgm:pt>
    <dgm:pt modelId="{0BD25AA0-45A5-4E40-9E28-D3C55A5E1063}" type="pres">
      <dgm:prSet presAssocID="{0F1213C2-276B-4BBC-AD7D-72B53B2F0AE4}" presName="parentText" presStyleLbl="node1" presStyleIdx="3" presStyleCnt="12" custScaleX="81610" custLinFactNeighborX="-62650">
        <dgm:presLayoutVars>
          <dgm:chMax val="0"/>
          <dgm:bulletEnabled val="1"/>
        </dgm:presLayoutVars>
      </dgm:prSet>
      <dgm:spPr/>
    </dgm:pt>
    <dgm:pt modelId="{6730A5A4-F229-43B5-BCEF-1335836DA517}" type="pres">
      <dgm:prSet presAssocID="{0F1213C2-276B-4BBC-AD7D-72B53B2F0AE4}" presName="negativeSpace" presStyleCnt="0"/>
      <dgm:spPr/>
    </dgm:pt>
    <dgm:pt modelId="{2733692A-869A-482E-8E56-1FA823A04499}" type="pres">
      <dgm:prSet presAssocID="{0F1213C2-276B-4BBC-AD7D-72B53B2F0AE4}" presName="childText" presStyleLbl="conFgAcc1" presStyleIdx="3" presStyleCnt="12" custScaleY="152063">
        <dgm:presLayoutVars>
          <dgm:bulletEnabled val="1"/>
        </dgm:presLayoutVars>
      </dgm:prSet>
      <dgm:spPr>
        <a:ln>
          <a:solidFill>
            <a:srgbClr val="ED7D31"/>
          </a:solidFill>
        </a:ln>
      </dgm:spPr>
    </dgm:pt>
    <dgm:pt modelId="{84C4D368-2D2D-431D-9587-B3311FD10EC1}" type="pres">
      <dgm:prSet presAssocID="{9DB60A4F-9351-4EEA-B257-111389F10557}" presName="spaceBetweenRectangles" presStyleCnt="0"/>
      <dgm:spPr/>
    </dgm:pt>
    <dgm:pt modelId="{EB2BE273-BB93-4236-8005-E8B43CF58E1F}" type="pres">
      <dgm:prSet presAssocID="{D74BEC2A-FB56-4BFD-B34A-9377571C06ED}" presName="parentLin" presStyleCnt="0"/>
      <dgm:spPr/>
    </dgm:pt>
    <dgm:pt modelId="{A72948ED-6174-44D5-9CED-55D87959772B}" type="pres">
      <dgm:prSet presAssocID="{D74BEC2A-FB56-4BFD-B34A-9377571C06ED}" presName="parentLeftMargin" presStyleLbl="node1" presStyleIdx="3" presStyleCnt="12"/>
      <dgm:spPr/>
    </dgm:pt>
    <dgm:pt modelId="{97B4FE19-AD67-4012-A41C-508770493834}" type="pres">
      <dgm:prSet presAssocID="{D74BEC2A-FB56-4BFD-B34A-9377571C06ED}" presName="parentText" presStyleLbl="node1" presStyleIdx="4" presStyleCnt="12" custScaleX="81610" custLinFactNeighborX="-62650">
        <dgm:presLayoutVars>
          <dgm:chMax val="0"/>
          <dgm:bulletEnabled val="1"/>
        </dgm:presLayoutVars>
      </dgm:prSet>
      <dgm:spPr/>
    </dgm:pt>
    <dgm:pt modelId="{70F8289E-7F1F-41FA-BB9F-C6DF4D8FA7AE}" type="pres">
      <dgm:prSet presAssocID="{D74BEC2A-FB56-4BFD-B34A-9377571C06ED}" presName="negativeSpace" presStyleCnt="0"/>
      <dgm:spPr/>
    </dgm:pt>
    <dgm:pt modelId="{529A5283-DB2C-47BD-9234-278739358B01}" type="pres">
      <dgm:prSet presAssocID="{D74BEC2A-FB56-4BFD-B34A-9377571C06ED}" presName="childText" presStyleLbl="conFgAcc1" presStyleIdx="4" presStyleCnt="12" custScaleY="152063">
        <dgm:presLayoutVars>
          <dgm:bulletEnabled val="1"/>
        </dgm:presLayoutVars>
      </dgm:prSet>
      <dgm:spPr>
        <a:ln>
          <a:solidFill>
            <a:srgbClr val="FF0000"/>
          </a:solidFill>
        </a:ln>
      </dgm:spPr>
    </dgm:pt>
    <dgm:pt modelId="{EEBD337E-8B86-4AA1-AB17-2A29C976EC6A}" type="pres">
      <dgm:prSet presAssocID="{4339AD94-BFD1-4A65-9759-42A1F197DC9B}" presName="spaceBetweenRectangles" presStyleCnt="0"/>
      <dgm:spPr/>
    </dgm:pt>
    <dgm:pt modelId="{65DF53C0-1F07-4325-A09F-9D7FD74D0845}" type="pres">
      <dgm:prSet presAssocID="{DD92E1B9-374B-4105-8230-F861AC814D70}" presName="parentLin" presStyleCnt="0"/>
      <dgm:spPr/>
    </dgm:pt>
    <dgm:pt modelId="{E406C861-4CC9-4E72-82B0-F3C8A58D01B8}" type="pres">
      <dgm:prSet presAssocID="{DD92E1B9-374B-4105-8230-F861AC814D70}" presName="parentLeftMargin" presStyleLbl="node1" presStyleIdx="4" presStyleCnt="12"/>
      <dgm:spPr/>
    </dgm:pt>
    <dgm:pt modelId="{61564319-EBE9-4571-A290-E2BD3B75F748}" type="pres">
      <dgm:prSet presAssocID="{DD92E1B9-374B-4105-8230-F861AC814D70}" presName="parentText" presStyleLbl="node1" presStyleIdx="5" presStyleCnt="12" custScaleX="81610" custLinFactNeighborX="-62650">
        <dgm:presLayoutVars>
          <dgm:chMax val="0"/>
          <dgm:bulletEnabled val="1"/>
        </dgm:presLayoutVars>
      </dgm:prSet>
      <dgm:spPr/>
    </dgm:pt>
    <dgm:pt modelId="{E8D6ED89-8136-4C17-AF77-F803995409E2}" type="pres">
      <dgm:prSet presAssocID="{DD92E1B9-374B-4105-8230-F861AC814D70}" presName="negativeSpace" presStyleCnt="0"/>
      <dgm:spPr/>
    </dgm:pt>
    <dgm:pt modelId="{77F4DF3E-7540-4980-BCA3-3577F64734F5}" type="pres">
      <dgm:prSet presAssocID="{DD92E1B9-374B-4105-8230-F861AC814D70}" presName="childText" presStyleLbl="conFgAcc1" presStyleIdx="5" presStyleCnt="12" custScaleY="152063">
        <dgm:presLayoutVars>
          <dgm:bulletEnabled val="1"/>
        </dgm:presLayoutVars>
      </dgm:prSet>
      <dgm:spPr/>
    </dgm:pt>
    <dgm:pt modelId="{385FF6CA-2DF9-461F-AE84-6ED3C36FFB64}" type="pres">
      <dgm:prSet presAssocID="{46EAD5BC-DAAF-44AC-8125-EA329BFF84F1}" presName="spaceBetweenRectangles" presStyleCnt="0"/>
      <dgm:spPr/>
    </dgm:pt>
    <dgm:pt modelId="{33B8F56C-F545-495C-9039-0E037C01B7F9}" type="pres">
      <dgm:prSet presAssocID="{CE7D4C76-F22E-45CB-B842-C7FF16777F69}" presName="parentLin" presStyleCnt="0"/>
      <dgm:spPr/>
    </dgm:pt>
    <dgm:pt modelId="{52753D74-5DE6-4682-B99A-529103DC30ED}" type="pres">
      <dgm:prSet presAssocID="{CE7D4C76-F22E-45CB-B842-C7FF16777F69}" presName="parentLeftMargin" presStyleLbl="node1" presStyleIdx="5" presStyleCnt="12"/>
      <dgm:spPr/>
    </dgm:pt>
    <dgm:pt modelId="{8C4E428C-2539-45C8-866C-91248134377F}" type="pres">
      <dgm:prSet presAssocID="{CE7D4C76-F22E-45CB-B842-C7FF16777F69}" presName="parentText" presStyleLbl="node1" presStyleIdx="6" presStyleCnt="12" custScaleX="81610" custLinFactNeighborX="-62650">
        <dgm:presLayoutVars>
          <dgm:chMax val="0"/>
          <dgm:bulletEnabled val="1"/>
        </dgm:presLayoutVars>
      </dgm:prSet>
      <dgm:spPr/>
    </dgm:pt>
    <dgm:pt modelId="{4E3F5589-853A-4691-BE31-988DF0CD13C6}" type="pres">
      <dgm:prSet presAssocID="{CE7D4C76-F22E-45CB-B842-C7FF16777F69}" presName="negativeSpace" presStyleCnt="0"/>
      <dgm:spPr/>
    </dgm:pt>
    <dgm:pt modelId="{2315DA2A-0128-479E-8F2B-7E833C248EC7}" type="pres">
      <dgm:prSet presAssocID="{CE7D4C76-F22E-45CB-B842-C7FF16777F69}" presName="childText" presStyleLbl="conFgAcc1" presStyleIdx="6" presStyleCnt="12" custScaleY="152063">
        <dgm:presLayoutVars>
          <dgm:bulletEnabled val="1"/>
        </dgm:presLayoutVars>
      </dgm:prSet>
      <dgm:spPr/>
    </dgm:pt>
    <dgm:pt modelId="{C3D6EEAC-6C0C-407B-96A3-8114E8F7A4A0}" type="pres">
      <dgm:prSet presAssocID="{A849F678-9CEA-477C-A85C-CEA28F08A5C1}" presName="spaceBetweenRectangles" presStyleCnt="0"/>
      <dgm:spPr/>
    </dgm:pt>
    <dgm:pt modelId="{7B0A6FC9-5B62-49BA-9693-9923168A2675}" type="pres">
      <dgm:prSet presAssocID="{5DF68605-3791-49B3-856D-7BD3935EBE58}" presName="parentLin" presStyleCnt="0"/>
      <dgm:spPr/>
    </dgm:pt>
    <dgm:pt modelId="{819D34BD-4209-4735-B8BC-BC57AFCD5483}" type="pres">
      <dgm:prSet presAssocID="{5DF68605-3791-49B3-856D-7BD3935EBE58}" presName="parentLeftMargin" presStyleLbl="node1" presStyleIdx="6" presStyleCnt="12"/>
      <dgm:spPr/>
    </dgm:pt>
    <dgm:pt modelId="{5843A832-6E43-416D-9BD0-A4963E45CAAE}" type="pres">
      <dgm:prSet presAssocID="{5DF68605-3791-49B3-856D-7BD3935EBE58}" presName="parentText" presStyleLbl="node1" presStyleIdx="7" presStyleCnt="12" custScaleX="81610" custLinFactNeighborX="-62650">
        <dgm:presLayoutVars>
          <dgm:chMax val="0"/>
          <dgm:bulletEnabled val="1"/>
        </dgm:presLayoutVars>
      </dgm:prSet>
      <dgm:spPr/>
    </dgm:pt>
    <dgm:pt modelId="{69CE63BE-6F7F-4AF7-9331-AC8D42394597}" type="pres">
      <dgm:prSet presAssocID="{5DF68605-3791-49B3-856D-7BD3935EBE58}" presName="negativeSpace" presStyleCnt="0"/>
      <dgm:spPr/>
    </dgm:pt>
    <dgm:pt modelId="{35F4E772-3FCC-4FE5-9FE9-EEFA3B9A26D1}" type="pres">
      <dgm:prSet presAssocID="{5DF68605-3791-49B3-856D-7BD3935EBE58}" presName="childText" presStyleLbl="conFgAcc1" presStyleIdx="7" presStyleCnt="12" custScaleY="152063">
        <dgm:presLayoutVars>
          <dgm:bulletEnabled val="1"/>
        </dgm:presLayoutVars>
      </dgm:prSet>
      <dgm:spPr/>
    </dgm:pt>
    <dgm:pt modelId="{B751B418-32BA-4795-97A2-3918DC1330AB}" type="pres">
      <dgm:prSet presAssocID="{B3D065D7-8092-4498-874C-9D3BA61D751D}" presName="spaceBetweenRectangles" presStyleCnt="0"/>
      <dgm:spPr/>
    </dgm:pt>
    <dgm:pt modelId="{C6F67EC1-86CB-4FC5-9017-404352050995}" type="pres">
      <dgm:prSet presAssocID="{3D812593-78E0-4E30-9B37-1AD4BBCCC487}" presName="parentLin" presStyleCnt="0"/>
      <dgm:spPr/>
    </dgm:pt>
    <dgm:pt modelId="{A94EA9B3-0234-4C75-9E9A-BDCD1D1B8306}" type="pres">
      <dgm:prSet presAssocID="{3D812593-78E0-4E30-9B37-1AD4BBCCC487}" presName="parentLeftMargin" presStyleLbl="node1" presStyleIdx="7" presStyleCnt="12"/>
      <dgm:spPr/>
    </dgm:pt>
    <dgm:pt modelId="{FA1D110D-CE6A-4604-97A8-16D96264F1F0}" type="pres">
      <dgm:prSet presAssocID="{3D812593-78E0-4E30-9B37-1AD4BBCCC487}" presName="parentText" presStyleLbl="node1" presStyleIdx="8" presStyleCnt="12" custScaleX="81610" custLinFactNeighborX="-62650">
        <dgm:presLayoutVars>
          <dgm:chMax val="0"/>
          <dgm:bulletEnabled val="1"/>
        </dgm:presLayoutVars>
      </dgm:prSet>
      <dgm:spPr/>
    </dgm:pt>
    <dgm:pt modelId="{39508F49-D0B2-4B96-942B-AEB19CB91D71}" type="pres">
      <dgm:prSet presAssocID="{3D812593-78E0-4E30-9B37-1AD4BBCCC487}" presName="negativeSpace" presStyleCnt="0"/>
      <dgm:spPr/>
    </dgm:pt>
    <dgm:pt modelId="{F0274CDA-B4AD-4C97-931A-08F62582FC22}" type="pres">
      <dgm:prSet presAssocID="{3D812593-78E0-4E30-9B37-1AD4BBCCC487}" presName="childText" presStyleLbl="conFgAcc1" presStyleIdx="8" presStyleCnt="12" custScaleY="152063">
        <dgm:presLayoutVars>
          <dgm:bulletEnabled val="1"/>
        </dgm:presLayoutVars>
      </dgm:prSet>
      <dgm:spPr>
        <a:ln>
          <a:solidFill>
            <a:srgbClr val="ED7D31"/>
          </a:solidFill>
        </a:ln>
      </dgm:spPr>
    </dgm:pt>
    <dgm:pt modelId="{96A83FB7-BC0B-495C-BEDA-0948FCF9EBAE}" type="pres">
      <dgm:prSet presAssocID="{BDC970FF-8224-4771-A132-5D82113E5D0C}" presName="spaceBetweenRectangles" presStyleCnt="0"/>
      <dgm:spPr/>
    </dgm:pt>
    <dgm:pt modelId="{72F1618B-A849-41EF-BA96-913ACC57D269}" type="pres">
      <dgm:prSet presAssocID="{78FE76B1-D1BB-4935-96D2-3042E8801221}" presName="parentLin" presStyleCnt="0"/>
      <dgm:spPr/>
    </dgm:pt>
    <dgm:pt modelId="{7CCBBDF8-6763-4AA3-B8C6-4264C83BE58F}" type="pres">
      <dgm:prSet presAssocID="{78FE76B1-D1BB-4935-96D2-3042E8801221}" presName="parentLeftMargin" presStyleLbl="node1" presStyleIdx="8" presStyleCnt="12"/>
      <dgm:spPr/>
    </dgm:pt>
    <dgm:pt modelId="{E86C3B11-4C42-43B7-9F58-A6C1E0C7A7F8}" type="pres">
      <dgm:prSet presAssocID="{78FE76B1-D1BB-4935-96D2-3042E8801221}" presName="parentText" presStyleLbl="node1" presStyleIdx="9" presStyleCnt="12" custScaleX="81610" custLinFactNeighborX="-62650">
        <dgm:presLayoutVars>
          <dgm:chMax val="0"/>
          <dgm:bulletEnabled val="1"/>
        </dgm:presLayoutVars>
      </dgm:prSet>
      <dgm:spPr/>
    </dgm:pt>
    <dgm:pt modelId="{ECF77859-615E-44B1-A390-FE14EF5E34B3}" type="pres">
      <dgm:prSet presAssocID="{78FE76B1-D1BB-4935-96D2-3042E8801221}" presName="negativeSpace" presStyleCnt="0"/>
      <dgm:spPr/>
    </dgm:pt>
    <dgm:pt modelId="{C54FB486-0901-4FB3-A3AC-78A04FBA4043}" type="pres">
      <dgm:prSet presAssocID="{78FE76B1-D1BB-4935-96D2-3042E8801221}" presName="childText" presStyleLbl="conFgAcc1" presStyleIdx="9" presStyleCnt="12" custScaleY="152063">
        <dgm:presLayoutVars>
          <dgm:bulletEnabled val="1"/>
        </dgm:presLayoutVars>
      </dgm:prSet>
      <dgm:spPr>
        <a:ln>
          <a:solidFill>
            <a:srgbClr val="FF0000"/>
          </a:solidFill>
        </a:ln>
      </dgm:spPr>
    </dgm:pt>
    <dgm:pt modelId="{0A61C808-8D86-4402-8CB1-30645D7AF999}" type="pres">
      <dgm:prSet presAssocID="{E8AD4E7A-35CE-4430-B41B-995B1F6BEA85}" presName="spaceBetweenRectangles" presStyleCnt="0"/>
      <dgm:spPr/>
    </dgm:pt>
    <dgm:pt modelId="{875BEE79-FC20-4A2A-9A03-C965907D4D32}" type="pres">
      <dgm:prSet presAssocID="{809EA23E-C173-4372-8323-ADD16E6B5F03}" presName="parentLin" presStyleCnt="0"/>
      <dgm:spPr/>
    </dgm:pt>
    <dgm:pt modelId="{0EE9AEE0-F29A-4586-81B6-EB4DB8437DD1}" type="pres">
      <dgm:prSet presAssocID="{809EA23E-C173-4372-8323-ADD16E6B5F03}" presName="parentLeftMargin" presStyleLbl="node1" presStyleIdx="9" presStyleCnt="12"/>
      <dgm:spPr/>
    </dgm:pt>
    <dgm:pt modelId="{71345AE0-A712-44FE-898B-BDC43580062A}" type="pres">
      <dgm:prSet presAssocID="{809EA23E-C173-4372-8323-ADD16E6B5F03}" presName="parentText" presStyleLbl="node1" presStyleIdx="10" presStyleCnt="12" custScaleX="81614" custScaleY="100610" custLinFactNeighborX="-56489" custLinFactNeighborY="2514">
        <dgm:presLayoutVars>
          <dgm:chMax val="0"/>
          <dgm:bulletEnabled val="1"/>
        </dgm:presLayoutVars>
      </dgm:prSet>
      <dgm:spPr/>
    </dgm:pt>
    <dgm:pt modelId="{FB7FC8A0-665F-47CE-8D7F-98877E85797F}" type="pres">
      <dgm:prSet presAssocID="{809EA23E-C173-4372-8323-ADD16E6B5F03}" presName="negativeSpace" presStyleCnt="0"/>
      <dgm:spPr/>
    </dgm:pt>
    <dgm:pt modelId="{5BB97F69-F345-45C4-AA0B-E0DA0328F533}" type="pres">
      <dgm:prSet presAssocID="{809EA23E-C173-4372-8323-ADD16E6B5F03}" presName="childText" presStyleLbl="conFgAcc1" presStyleIdx="10" presStyleCnt="12" custScaleY="151786">
        <dgm:presLayoutVars>
          <dgm:bulletEnabled val="1"/>
        </dgm:presLayoutVars>
      </dgm:prSet>
      <dgm:spPr/>
    </dgm:pt>
    <dgm:pt modelId="{3ECD44AC-3333-4E34-8BFA-A2EFC0061EB5}" type="pres">
      <dgm:prSet presAssocID="{E2CE068C-B5B6-4E5C-8E35-3CEC404B8D1F}" presName="spaceBetweenRectangles" presStyleCnt="0"/>
      <dgm:spPr/>
    </dgm:pt>
    <dgm:pt modelId="{EA1BD9E0-059A-4C2B-B24A-D228B9E4B5C2}" type="pres">
      <dgm:prSet presAssocID="{F9B4B561-CC71-4F9F-B6EE-A664D940C4CD}" presName="parentLin" presStyleCnt="0"/>
      <dgm:spPr/>
    </dgm:pt>
    <dgm:pt modelId="{414356EE-84CF-43AE-9C03-90B6FA9687B7}" type="pres">
      <dgm:prSet presAssocID="{F9B4B561-CC71-4F9F-B6EE-A664D940C4CD}" presName="parentLeftMargin" presStyleLbl="node1" presStyleIdx="10" presStyleCnt="12"/>
      <dgm:spPr/>
    </dgm:pt>
    <dgm:pt modelId="{F0BFA8A5-B6BF-454B-A981-8D7AB053A26E}" type="pres">
      <dgm:prSet presAssocID="{F9B4B561-CC71-4F9F-B6EE-A664D940C4CD}" presName="parentText" presStyleLbl="node1" presStyleIdx="11" presStyleCnt="12" custScaleX="81614" custLinFactNeighborX="-62939" custLinFactNeighborY="-5061">
        <dgm:presLayoutVars>
          <dgm:chMax val="0"/>
          <dgm:bulletEnabled val="1"/>
        </dgm:presLayoutVars>
      </dgm:prSet>
      <dgm:spPr/>
    </dgm:pt>
    <dgm:pt modelId="{69CB758D-93A9-41C1-A384-3A5AFCF4E943}" type="pres">
      <dgm:prSet presAssocID="{F9B4B561-CC71-4F9F-B6EE-A664D940C4CD}" presName="negativeSpace" presStyleCnt="0"/>
      <dgm:spPr/>
    </dgm:pt>
    <dgm:pt modelId="{45DEED1E-6F94-4ED8-A53A-53EB3E77B841}" type="pres">
      <dgm:prSet presAssocID="{F9B4B561-CC71-4F9F-B6EE-A664D940C4CD}" presName="childText" presStyleLbl="conFgAcc1" presStyleIdx="11" presStyleCnt="12" custScaleY="151786">
        <dgm:presLayoutVars>
          <dgm:bulletEnabled val="1"/>
        </dgm:presLayoutVars>
      </dgm:prSet>
      <dgm:spPr/>
    </dgm:pt>
  </dgm:ptLst>
  <dgm:cxnLst>
    <dgm:cxn modelId="{F9E87101-9325-4788-B378-23FC5F331448}" srcId="{2EE2968F-A9CC-48E1-B7C6-40F11969A457}" destId="{5DF68605-3791-49B3-856D-7BD3935EBE58}" srcOrd="7" destOrd="0" parTransId="{07E85A8B-A1D1-4748-B210-FF4D0B1A70FF}" sibTransId="{B3D065D7-8092-4498-874C-9D3BA61D751D}"/>
    <dgm:cxn modelId="{9E39111D-0A10-4436-917D-13CB36964797}" type="presOf" srcId="{5DF68605-3791-49B3-856D-7BD3935EBE58}" destId="{5843A832-6E43-416D-9BD0-A4963E45CAAE}" srcOrd="1" destOrd="0" presId="urn:microsoft.com/office/officeart/2005/8/layout/list1"/>
    <dgm:cxn modelId="{55377926-EA0E-42CF-B834-A601DFA37D8E}" srcId="{2EE2968F-A9CC-48E1-B7C6-40F11969A457}" destId="{F047ABA9-A8FF-4DEE-A750-D2928C49E1BF}" srcOrd="1" destOrd="0" parTransId="{B9D879B9-BAB8-4B42-A312-F0B3B37A6DA2}" sibTransId="{B1858E7A-63B7-4C7C-BEBA-4B86C9A36D4A}"/>
    <dgm:cxn modelId="{595C082C-148A-4881-916B-59C5214A8BC7}" type="presOf" srcId="{CE7D4C76-F22E-45CB-B842-C7FF16777F69}" destId="{8C4E428C-2539-45C8-866C-91248134377F}" srcOrd="1" destOrd="0" presId="urn:microsoft.com/office/officeart/2005/8/layout/list1"/>
    <dgm:cxn modelId="{6E8EB02C-9527-4C67-8942-A2AE0DC38FCD}" type="presOf" srcId="{809EA23E-C173-4372-8323-ADD16E6B5F03}" destId="{0EE9AEE0-F29A-4586-81B6-EB4DB8437DD1}" srcOrd="0" destOrd="0" presId="urn:microsoft.com/office/officeart/2005/8/layout/list1"/>
    <dgm:cxn modelId="{FDD2E82F-8760-4488-A89E-60FDA130399E}" type="presOf" srcId="{6A4B4FA9-8F7A-4DCC-9366-1D83BC9D215A}" destId="{09463A43-BF4A-43F9-A81D-7EBE4FC97C03}" srcOrd="0" destOrd="0" presId="urn:microsoft.com/office/officeart/2005/8/layout/list1"/>
    <dgm:cxn modelId="{86F00135-D9DE-4987-AD21-555C642135C1}" type="presOf" srcId="{78FE76B1-D1BB-4935-96D2-3042E8801221}" destId="{7CCBBDF8-6763-4AA3-B8C6-4264C83BE58F}" srcOrd="0" destOrd="0" presId="urn:microsoft.com/office/officeart/2005/8/layout/list1"/>
    <dgm:cxn modelId="{2BBCDC38-7F49-4529-8B93-9C359F83AA36}" srcId="{2EE2968F-A9CC-48E1-B7C6-40F11969A457}" destId="{6A4B4FA9-8F7A-4DCC-9366-1D83BC9D215A}" srcOrd="0" destOrd="0" parTransId="{C4E6B749-F922-4017-A0CB-49B5234699D0}" sibTransId="{B2522D25-2811-442B-95E3-1674995F559D}"/>
    <dgm:cxn modelId="{1374E13F-900A-44BB-841E-0665DD1D6AF6}" srcId="{2EE2968F-A9CC-48E1-B7C6-40F11969A457}" destId="{3D812593-78E0-4E30-9B37-1AD4BBCCC487}" srcOrd="8" destOrd="0" parTransId="{87EE4879-DC42-45E0-9C37-AA1E1EF742DD}" sibTransId="{BDC970FF-8224-4771-A132-5D82113E5D0C}"/>
    <dgm:cxn modelId="{F655AF40-29D4-4BA4-B1CC-826A40C67C06}" type="presOf" srcId="{F047ABA9-A8FF-4DEE-A750-D2928C49E1BF}" destId="{C74B2D4C-0C76-4E6D-A296-D152F4C51AFA}" srcOrd="1" destOrd="0" presId="urn:microsoft.com/office/officeart/2005/8/layout/list1"/>
    <dgm:cxn modelId="{72115A67-60F1-439C-9362-34930738CCC5}" type="presOf" srcId="{78FE76B1-D1BB-4935-96D2-3042E8801221}" destId="{E86C3B11-4C42-43B7-9F58-A6C1E0C7A7F8}" srcOrd="1" destOrd="0" presId="urn:microsoft.com/office/officeart/2005/8/layout/list1"/>
    <dgm:cxn modelId="{BE0A2849-B519-44AE-9DF6-C1CC1C8E54C8}" type="presOf" srcId="{CE7D4C76-F22E-45CB-B842-C7FF16777F69}" destId="{52753D74-5DE6-4682-B99A-529103DC30ED}" srcOrd="0" destOrd="0" presId="urn:microsoft.com/office/officeart/2005/8/layout/list1"/>
    <dgm:cxn modelId="{58CF6073-4D45-43CD-8FF8-64E94B2325E3}" srcId="{2EE2968F-A9CC-48E1-B7C6-40F11969A457}" destId="{809EA23E-C173-4372-8323-ADD16E6B5F03}" srcOrd="10" destOrd="0" parTransId="{240D3FF9-97D0-4BB6-89A2-A68F03CB65CA}" sibTransId="{E2CE068C-B5B6-4E5C-8E35-3CEC404B8D1F}"/>
    <dgm:cxn modelId="{B3EE4057-5307-49E8-8FE6-BB949BAD2668}" type="presOf" srcId="{DD92E1B9-374B-4105-8230-F861AC814D70}" destId="{E406C861-4CC9-4E72-82B0-F3C8A58D01B8}" srcOrd="0" destOrd="0" presId="urn:microsoft.com/office/officeart/2005/8/layout/list1"/>
    <dgm:cxn modelId="{AE1F8078-5464-4447-A9B6-A011C066848A}" type="presOf" srcId="{A1C55786-26C1-4F7D-968E-32AC87002211}" destId="{8C32ABCF-27F7-4151-9A09-1C59C97E8066}" srcOrd="0" destOrd="0" presId="urn:microsoft.com/office/officeart/2005/8/layout/list1"/>
    <dgm:cxn modelId="{F3569059-CC18-4306-9A48-6736B36EC515}" type="presOf" srcId="{3D812593-78E0-4E30-9B37-1AD4BBCCC487}" destId="{FA1D110D-CE6A-4604-97A8-16D96264F1F0}" srcOrd="1" destOrd="0" presId="urn:microsoft.com/office/officeart/2005/8/layout/list1"/>
    <dgm:cxn modelId="{B144627A-2F7A-4BF1-B517-878D7F3BE165}" srcId="{2EE2968F-A9CC-48E1-B7C6-40F11969A457}" destId="{F9B4B561-CC71-4F9F-B6EE-A664D940C4CD}" srcOrd="11" destOrd="0" parTransId="{3C381955-F83B-4143-BD2D-DA010CC080B9}" sibTransId="{A25A5E61-389A-4BF2-8B49-8CC0E37E7BD9}"/>
    <dgm:cxn modelId="{4EF48084-EAA8-44DA-9D48-A5B35E04B560}" type="presOf" srcId="{6A4B4FA9-8F7A-4DCC-9366-1D83BC9D215A}" destId="{1F78EEF6-866C-4494-9DA6-E3A6DA2DA537}" srcOrd="1" destOrd="0" presId="urn:microsoft.com/office/officeart/2005/8/layout/list1"/>
    <dgm:cxn modelId="{F571038C-2C11-4E0B-AF5B-A78D1D4974E3}" type="presOf" srcId="{D74BEC2A-FB56-4BFD-B34A-9377571C06ED}" destId="{A72948ED-6174-44D5-9CED-55D87959772B}" srcOrd="0" destOrd="0" presId="urn:microsoft.com/office/officeart/2005/8/layout/list1"/>
    <dgm:cxn modelId="{D965EF8C-3E0F-4F72-A624-1D41E2B81192}" type="presOf" srcId="{0F1213C2-276B-4BBC-AD7D-72B53B2F0AE4}" destId="{578AEAE1-F6EA-4E8C-BE18-7E17831A1F0A}" srcOrd="0" destOrd="0" presId="urn:microsoft.com/office/officeart/2005/8/layout/list1"/>
    <dgm:cxn modelId="{F786518F-D4FE-4DB9-92B4-83E691352783}" type="presOf" srcId="{F9B4B561-CC71-4F9F-B6EE-A664D940C4CD}" destId="{F0BFA8A5-B6BF-454B-A981-8D7AB053A26E}" srcOrd="1" destOrd="0" presId="urn:microsoft.com/office/officeart/2005/8/layout/list1"/>
    <dgm:cxn modelId="{05CC09AC-CE67-46F4-8267-B7D02BF4077E}" type="presOf" srcId="{5DF68605-3791-49B3-856D-7BD3935EBE58}" destId="{819D34BD-4209-4735-B8BC-BC57AFCD5483}" srcOrd="0" destOrd="0" presId="urn:microsoft.com/office/officeart/2005/8/layout/list1"/>
    <dgm:cxn modelId="{089813B2-85A0-4DE5-B723-A48482591630}" srcId="{2EE2968F-A9CC-48E1-B7C6-40F11969A457}" destId="{DD92E1B9-374B-4105-8230-F861AC814D70}" srcOrd="5" destOrd="0" parTransId="{7E5A0649-CBE1-4E4D-A32C-626B6EB3DE7F}" sibTransId="{46EAD5BC-DAAF-44AC-8125-EA329BFF84F1}"/>
    <dgm:cxn modelId="{F2FC48B4-1493-4006-A2AA-1353E23440AC}" type="presOf" srcId="{F047ABA9-A8FF-4DEE-A750-D2928C49E1BF}" destId="{D3A5AAB7-7B12-49E8-8FBD-1AD6D08D9060}" srcOrd="0" destOrd="0" presId="urn:microsoft.com/office/officeart/2005/8/layout/list1"/>
    <dgm:cxn modelId="{2B89D1BB-86DF-472A-BAD1-5BABFAA36150}" type="presOf" srcId="{F9B4B561-CC71-4F9F-B6EE-A664D940C4CD}" destId="{414356EE-84CF-43AE-9C03-90B6FA9687B7}" srcOrd="0" destOrd="0" presId="urn:microsoft.com/office/officeart/2005/8/layout/list1"/>
    <dgm:cxn modelId="{8E62E4BB-ECF0-4BFC-9A1E-887917F5172E}" srcId="{2EE2968F-A9CC-48E1-B7C6-40F11969A457}" destId="{0F1213C2-276B-4BBC-AD7D-72B53B2F0AE4}" srcOrd="3" destOrd="0" parTransId="{966BC9F3-0C6F-4CE1-9065-951E41FE6A40}" sibTransId="{9DB60A4F-9351-4EEA-B257-111389F10557}"/>
    <dgm:cxn modelId="{63647FC4-B1B2-4CEB-9397-FBB1B09E8793}" type="presOf" srcId="{3D812593-78E0-4E30-9B37-1AD4BBCCC487}" destId="{A94EA9B3-0234-4C75-9E9A-BDCD1D1B8306}" srcOrd="0" destOrd="0" presId="urn:microsoft.com/office/officeart/2005/8/layout/list1"/>
    <dgm:cxn modelId="{9AFF31CF-1B64-4E22-808F-44A767BE93A3}" srcId="{2EE2968F-A9CC-48E1-B7C6-40F11969A457}" destId="{78FE76B1-D1BB-4935-96D2-3042E8801221}" srcOrd="9" destOrd="0" parTransId="{7BD0A9F6-83D1-4AE5-AC95-7CFD972E6039}" sibTransId="{E8AD4E7A-35CE-4430-B41B-995B1F6BEA85}"/>
    <dgm:cxn modelId="{B13DA0D0-0AB4-4D0A-9D74-41E4906A3891}" srcId="{2EE2968F-A9CC-48E1-B7C6-40F11969A457}" destId="{A1C55786-26C1-4F7D-968E-32AC87002211}" srcOrd="2" destOrd="0" parTransId="{C791372E-DE82-42DF-8A79-D6E21B7806DA}" sibTransId="{8CD3ADB0-16E4-49EF-9A54-3791ED8C0D9D}"/>
    <dgm:cxn modelId="{DF8162D6-E250-4941-AFB3-0FB624B8921F}" type="presOf" srcId="{D74BEC2A-FB56-4BFD-B34A-9377571C06ED}" destId="{97B4FE19-AD67-4012-A41C-508770493834}" srcOrd="1" destOrd="0" presId="urn:microsoft.com/office/officeart/2005/8/layout/list1"/>
    <dgm:cxn modelId="{AC3091D6-CCE4-4BCD-A004-EC22F98E8D70}" type="presOf" srcId="{809EA23E-C173-4372-8323-ADD16E6B5F03}" destId="{71345AE0-A712-44FE-898B-BDC43580062A}" srcOrd="1" destOrd="0" presId="urn:microsoft.com/office/officeart/2005/8/layout/list1"/>
    <dgm:cxn modelId="{C7363CDE-2147-4DC9-BC74-A7B4E843AEC7}" type="presOf" srcId="{2EE2968F-A9CC-48E1-B7C6-40F11969A457}" destId="{B047AFF0-C2F1-4C20-B3B6-2772F4419E71}" srcOrd="0" destOrd="0" presId="urn:microsoft.com/office/officeart/2005/8/layout/list1"/>
    <dgm:cxn modelId="{C5AE42E1-D0AD-47D4-B64A-FE301A39E1B7}" srcId="{2EE2968F-A9CC-48E1-B7C6-40F11969A457}" destId="{CE7D4C76-F22E-45CB-B842-C7FF16777F69}" srcOrd="6" destOrd="0" parTransId="{4198978D-0784-45FC-8A01-25D3FB82262B}" sibTransId="{A849F678-9CEA-477C-A85C-CEA28F08A5C1}"/>
    <dgm:cxn modelId="{307B93E7-40B1-45D1-977F-77784CBB0829}" type="presOf" srcId="{A1C55786-26C1-4F7D-968E-32AC87002211}" destId="{2E397ADA-DE19-46C5-979B-A09283841D9F}" srcOrd="1" destOrd="0" presId="urn:microsoft.com/office/officeart/2005/8/layout/list1"/>
    <dgm:cxn modelId="{2FDD49F4-0449-4AE3-B193-88C987C6E0EF}" srcId="{2EE2968F-A9CC-48E1-B7C6-40F11969A457}" destId="{D74BEC2A-FB56-4BFD-B34A-9377571C06ED}" srcOrd="4" destOrd="0" parTransId="{F492FEA9-D05F-4491-B5E9-10CF70108AE6}" sibTransId="{4339AD94-BFD1-4A65-9759-42A1F197DC9B}"/>
    <dgm:cxn modelId="{9BC3FBFB-31FD-4C10-AA92-2D44CF2695D9}" type="presOf" srcId="{0F1213C2-276B-4BBC-AD7D-72B53B2F0AE4}" destId="{0BD25AA0-45A5-4E40-9E28-D3C55A5E1063}" srcOrd="1" destOrd="0" presId="urn:microsoft.com/office/officeart/2005/8/layout/list1"/>
    <dgm:cxn modelId="{7D4330FE-E515-4A80-8B52-B80D0DCB816B}" type="presOf" srcId="{DD92E1B9-374B-4105-8230-F861AC814D70}" destId="{61564319-EBE9-4571-A290-E2BD3B75F748}" srcOrd="1" destOrd="0" presId="urn:microsoft.com/office/officeart/2005/8/layout/list1"/>
    <dgm:cxn modelId="{07A73AC7-1DE3-448E-8552-ED8F11A52E5D}" type="presParOf" srcId="{B047AFF0-C2F1-4C20-B3B6-2772F4419E71}" destId="{E8BD21BF-A8E3-42BB-877A-1F83EC615497}" srcOrd="0" destOrd="0" presId="urn:microsoft.com/office/officeart/2005/8/layout/list1"/>
    <dgm:cxn modelId="{4597062C-E86A-4F9F-83BD-27C6C51151D7}" type="presParOf" srcId="{E8BD21BF-A8E3-42BB-877A-1F83EC615497}" destId="{09463A43-BF4A-43F9-A81D-7EBE4FC97C03}" srcOrd="0" destOrd="0" presId="urn:microsoft.com/office/officeart/2005/8/layout/list1"/>
    <dgm:cxn modelId="{A024CD28-A804-4DF5-AD59-F352193ECC04}" type="presParOf" srcId="{E8BD21BF-A8E3-42BB-877A-1F83EC615497}" destId="{1F78EEF6-866C-4494-9DA6-E3A6DA2DA537}" srcOrd="1" destOrd="0" presId="urn:microsoft.com/office/officeart/2005/8/layout/list1"/>
    <dgm:cxn modelId="{419C35A2-1988-4F65-A677-DF97940D2BB4}" type="presParOf" srcId="{B047AFF0-C2F1-4C20-B3B6-2772F4419E71}" destId="{BC4D6DBA-1313-4A64-8472-672A13360FCF}" srcOrd="1" destOrd="0" presId="urn:microsoft.com/office/officeart/2005/8/layout/list1"/>
    <dgm:cxn modelId="{28F033A9-7552-4E34-801D-B525258F7F99}" type="presParOf" srcId="{B047AFF0-C2F1-4C20-B3B6-2772F4419E71}" destId="{24D81BC3-D1EB-4E44-A2D5-2C641D35DA1A}" srcOrd="2" destOrd="0" presId="urn:microsoft.com/office/officeart/2005/8/layout/list1"/>
    <dgm:cxn modelId="{5B328776-BBED-4BA0-8A74-CDD0D3236C34}" type="presParOf" srcId="{B047AFF0-C2F1-4C20-B3B6-2772F4419E71}" destId="{5D81AD90-47C6-406D-8823-543A096C6C10}" srcOrd="3" destOrd="0" presId="urn:microsoft.com/office/officeart/2005/8/layout/list1"/>
    <dgm:cxn modelId="{5409A746-AAB1-43A7-93B9-5C031CDBA3A1}" type="presParOf" srcId="{B047AFF0-C2F1-4C20-B3B6-2772F4419E71}" destId="{3584EE0A-A6DB-444A-A1F6-EDC3D50F4740}" srcOrd="4" destOrd="0" presId="urn:microsoft.com/office/officeart/2005/8/layout/list1"/>
    <dgm:cxn modelId="{FDF32B6A-577A-4D3C-9F01-9E55F2845ED4}" type="presParOf" srcId="{3584EE0A-A6DB-444A-A1F6-EDC3D50F4740}" destId="{D3A5AAB7-7B12-49E8-8FBD-1AD6D08D9060}" srcOrd="0" destOrd="0" presId="urn:microsoft.com/office/officeart/2005/8/layout/list1"/>
    <dgm:cxn modelId="{949F1471-C886-4557-8A7A-018088997887}" type="presParOf" srcId="{3584EE0A-A6DB-444A-A1F6-EDC3D50F4740}" destId="{C74B2D4C-0C76-4E6D-A296-D152F4C51AFA}" srcOrd="1" destOrd="0" presId="urn:microsoft.com/office/officeart/2005/8/layout/list1"/>
    <dgm:cxn modelId="{96CEF21C-5DAE-4953-9DED-195BFBC918BF}" type="presParOf" srcId="{B047AFF0-C2F1-4C20-B3B6-2772F4419E71}" destId="{7ECD6BA3-F9F4-4327-81C0-75726AD3AB03}" srcOrd="5" destOrd="0" presId="urn:microsoft.com/office/officeart/2005/8/layout/list1"/>
    <dgm:cxn modelId="{9BDE4D28-88D3-42D1-AD51-9A76FAB0503B}" type="presParOf" srcId="{B047AFF0-C2F1-4C20-B3B6-2772F4419E71}" destId="{FA96C5D3-57E2-4872-BAAF-02F838008E66}" srcOrd="6" destOrd="0" presId="urn:microsoft.com/office/officeart/2005/8/layout/list1"/>
    <dgm:cxn modelId="{88233264-5F11-4279-9536-245AC022E81A}" type="presParOf" srcId="{B047AFF0-C2F1-4C20-B3B6-2772F4419E71}" destId="{2A34CD8F-3226-4149-A81B-0EFB9F6FF956}" srcOrd="7" destOrd="0" presId="urn:microsoft.com/office/officeart/2005/8/layout/list1"/>
    <dgm:cxn modelId="{97FFEAA1-06D1-4AFD-B9E0-75092F0FA150}" type="presParOf" srcId="{B047AFF0-C2F1-4C20-B3B6-2772F4419E71}" destId="{0368F7AC-58EA-44CB-A8A9-106205AB4799}" srcOrd="8" destOrd="0" presId="urn:microsoft.com/office/officeart/2005/8/layout/list1"/>
    <dgm:cxn modelId="{364D3AC5-FE3A-4298-BCF8-60315559B8F2}" type="presParOf" srcId="{0368F7AC-58EA-44CB-A8A9-106205AB4799}" destId="{8C32ABCF-27F7-4151-9A09-1C59C97E8066}" srcOrd="0" destOrd="0" presId="urn:microsoft.com/office/officeart/2005/8/layout/list1"/>
    <dgm:cxn modelId="{D16650B0-0E1F-4AC2-A642-FBD405FE15F2}" type="presParOf" srcId="{0368F7AC-58EA-44CB-A8A9-106205AB4799}" destId="{2E397ADA-DE19-46C5-979B-A09283841D9F}" srcOrd="1" destOrd="0" presId="urn:microsoft.com/office/officeart/2005/8/layout/list1"/>
    <dgm:cxn modelId="{5BE30141-E6F8-4FE8-BACF-59CE3D38B50B}" type="presParOf" srcId="{B047AFF0-C2F1-4C20-B3B6-2772F4419E71}" destId="{375DC0F7-AAE7-474E-8DEA-C593D53D0AD1}" srcOrd="9" destOrd="0" presId="urn:microsoft.com/office/officeart/2005/8/layout/list1"/>
    <dgm:cxn modelId="{55D6792A-E5CD-4CCF-894A-154587681BC4}" type="presParOf" srcId="{B047AFF0-C2F1-4C20-B3B6-2772F4419E71}" destId="{4A153DA5-6D24-4948-B629-9FAB88E63CCA}" srcOrd="10" destOrd="0" presId="urn:microsoft.com/office/officeart/2005/8/layout/list1"/>
    <dgm:cxn modelId="{147E68D5-2A98-45D4-AB52-05D79BA0241B}" type="presParOf" srcId="{B047AFF0-C2F1-4C20-B3B6-2772F4419E71}" destId="{548BE72F-A531-4ADD-ABFA-72D4C149D6AD}" srcOrd="11" destOrd="0" presId="urn:microsoft.com/office/officeart/2005/8/layout/list1"/>
    <dgm:cxn modelId="{0A7DF0A0-EA8D-43F9-8DBC-ADFD4C9F4BA0}" type="presParOf" srcId="{B047AFF0-C2F1-4C20-B3B6-2772F4419E71}" destId="{A4687E56-DAB2-450B-B85D-AF63CE6F1D3D}" srcOrd="12" destOrd="0" presId="urn:microsoft.com/office/officeart/2005/8/layout/list1"/>
    <dgm:cxn modelId="{4BF55217-5303-4FFE-AB6D-F2F5476D5A17}" type="presParOf" srcId="{A4687E56-DAB2-450B-B85D-AF63CE6F1D3D}" destId="{578AEAE1-F6EA-4E8C-BE18-7E17831A1F0A}" srcOrd="0" destOrd="0" presId="urn:microsoft.com/office/officeart/2005/8/layout/list1"/>
    <dgm:cxn modelId="{45024827-3C12-4143-8476-F519BC3E0F0A}" type="presParOf" srcId="{A4687E56-DAB2-450B-B85D-AF63CE6F1D3D}" destId="{0BD25AA0-45A5-4E40-9E28-D3C55A5E1063}" srcOrd="1" destOrd="0" presId="urn:microsoft.com/office/officeart/2005/8/layout/list1"/>
    <dgm:cxn modelId="{3DF79615-D8A8-4E7C-B7ED-94D9E4A9B366}" type="presParOf" srcId="{B047AFF0-C2F1-4C20-B3B6-2772F4419E71}" destId="{6730A5A4-F229-43B5-BCEF-1335836DA517}" srcOrd="13" destOrd="0" presId="urn:microsoft.com/office/officeart/2005/8/layout/list1"/>
    <dgm:cxn modelId="{9058BCBA-4AF0-4D32-95D0-B4A9DD759434}" type="presParOf" srcId="{B047AFF0-C2F1-4C20-B3B6-2772F4419E71}" destId="{2733692A-869A-482E-8E56-1FA823A04499}" srcOrd="14" destOrd="0" presId="urn:microsoft.com/office/officeart/2005/8/layout/list1"/>
    <dgm:cxn modelId="{A0C2A7DF-8791-40C2-AAED-04162E67ECA8}" type="presParOf" srcId="{B047AFF0-C2F1-4C20-B3B6-2772F4419E71}" destId="{84C4D368-2D2D-431D-9587-B3311FD10EC1}" srcOrd="15" destOrd="0" presId="urn:microsoft.com/office/officeart/2005/8/layout/list1"/>
    <dgm:cxn modelId="{67670E72-D12B-4E6A-BB1E-FC78CEBD636E}" type="presParOf" srcId="{B047AFF0-C2F1-4C20-B3B6-2772F4419E71}" destId="{EB2BE273-BB93-4236-8005-E8B43CF58E1F}" srcOrd="16" destOrd="0" presId="urn:microsoft.com/office/officeart/2005/8/layout/list1"/>
    <dgm:cxn modelId="{9CF61097-5E00-4A23-89F8-7303A596EC01}" type="presParOf" srcId="{EB2BE273-BB93-4236-8005-E8B43CF58E1F}" destId="{A72948ED-6174-44D5-9CED-55D87959772B}" srcOrd="0" destOrd="0" presId="urn:microsoft.com/office/officeart/2005/8/layout/list1"/>
    <dgm:cxn modelId="{46ADF44E-F963-4F2A-B800-27DDC85BEA24}" type="presParOf" srcId="{EB2BE273-BB93-4236-8005-E8B43CF58E1F}" destId="{97B4FE19-AD67-4012-A41C-508770493834}" srcOrd="1" destOrd="0" presId="urn:microsoft.com/office/officeart/2005/8/layout/list1"/>
    <dgm:cxn modelId="{ABE5DDA8-72B4-4C9E-9599-B5A546BB3DF0}" type="presParOf" srcId="{B047AFF0-C2F1-4C20-B3B6-2772F4419E71}" destId="{70F8289E-7F1F-41FA-BB9F-C6DF4D8FA7AE}" srcOrd="17" destOrd="0" presId="urn:microsoft.com/office/officeart/2005/8/layout/list1"/>
    <dgm:cxn modelId="{7E96C7C3-A93A-4D20-A910-CB2BF99922E0}" type="presParOf" srcId="{B047AFF0-C2F1-4C20-B3B6-2772F4419E71}" destId="{529A5283-DB2C-47BD-9234-278739358B01}" srcOrd="18" destOrd="0" presId="urn:microsoft.com/office/officeart/2005/8/layout/list1"/>
    <dgm:cxn modelId="{ECDDFD56-3493-4D45-AF6B-556C87137E9D}" type="presParOf" srcId="{B047AFF0-C2F1-4C20-B3B6-2772F4419E71}" destId="{EEBD337E-8B86-4AA1-AB17-2A29C976EC6A}" srcOrd="19" destOrd="0" presId="urn:microsoft.com/office/officeart/2005/8/layout/list1"/>
    <dgm:cxn modelId="{041C80EF-A149-4378-BCB1-5A7C689CBFA5}" type="presParOf" srcId="{B047AFF0-C2F1-4C20-B3B6-2772F4419E71}" destId="{65DF53C0-1F07-4325-A09F-9D7FD74D0845}" srcOrd="20" destOrd="0" presId="urn:microsoft.com/office/officeart/2005/8/layout/list1"/>
    <dgm:cxn modelId="{52A6987B-00C5-45FA-A6F2-606AD7206601}" type="presParOf" srcId="{65DF53C0-1F07-4325-A09F-9D7FD74D0845}" destId="{E406C861-4CC9-4E72-82B0-F3C8A58D01B8}" srcOrd="0" destOrd="0" presId="urn:microsoft.com/office/officeart/2005/8/layout/list1"/>
    <dgm:cxn modelId="{FE3E5D36-E886-4278-BBE4-F98992E91562}" type="presParOf" srcId="{65DF53C0-1F07-4325-A09F-9D7FD74D0845}" destId="{61564319-EBE9-4571-A290-E2BD3B75F748}" srcOrd="1" destOrd="0" presId="urn:microsoft.com/office/officeart/2005/8/layout/list1"/>
    <dgm:cxn modelId="{3FBCAC29-113D-436F-9A95-8BBDE788660A}" type="presParOf" srcId="{B047AFF0-C2F1-4C20-B3B6-2772F4419E71}" destId="{E8D6ED89-8136-4C17-AF77-F803995409E2}" srcOrd="21" destOrd="0" presId="urn:microsoft.com/office/officeart/2005/8/layout/list1"/>
    <dgm:cxn modelId="{BAE64D33-CE07-471E-B9BA-85DE68539227}" type="presParOf" srcId="{B047AFF0-C2F1-4C20-B3B6-2772F4419E71}" destId="{77F4DF3E-7540-4980-BCA3-3577F64734F5}" srcOrd="22" destOrd="0" presId="urn:microsoft.com/office/officeart/2005/8/layout/list1"/>
    <dgm:cxn modelId="{C992FA3C-472B-4E8F-95F0-475FBB0F0F05}" type="presParOf" srcId="{B047AFF0-C2F1-4C20-B3B6-2772F4419E71}" destId="{385FF6CA-2DF9-461F-AE84-6ED3C36FFB64}" srcOrd="23" destOrd="0" presId="urn:microsoft.com/office/officeart/2005/8/layout/list1"/>
    <dgm:cxn modelId="{080D7EE3-7599-41FF-BA13-61E8CA001F9E}" type="presParOf" srcId="{B047AFF0-C2F1-4C20-B3B6-2772F4419E71}" destId="{33B8F56C-F545-495C-9039-0E037C01B7F9}" srcOrd="24" destOrd="0" presId="urn:microsoft.com/office/officeart/2005/8/layout/list1"/>
    <dgm:cxn modelId="{14CF2D89-4796-4B84-8049-328E12C98751}" type="presParOf" srcId="{33B8F56C-F545-495C-9039-0E037C01B7F9}" destId="{52753D74-5DE6-4682-B99A-529103DC30ED}" srcOrd="0" destOrd="0" presId="urn:microsoft.com/office/officeart/2005/8/layout/list1"/>
    <dgm:cxn modelId="{4EA58D08-58AA-471E-BF87-273A43A3DD7F}" type="presParOf" srcId="{33B8F56C-F545-495C-9039-0E037C01B7F9}" destId="{8C4E428C-2539-45C8-866C-91248134377F}" srcOrd="1" destOrd="0" presId="urn:microsoft.com/office/officeart/2005/8/layout/list1"/>
    <dgm:cxn modelId="{1A8DFA00-087C-4BE6-A5CD-B070297801C1}" type="presParOf" srcId="{B047AFF0-C2F1-4C20-B3B6-2772F4419E71}" destId="{4E3F5589-853A-4691-BE31-988DF0CD13C6}" srcOrd="25" destOrd="0" presId="urn:microsoft.com/office/officeart/2005/8/layout/list1"/>
    <dgm:cxn modelId="{8B1F9F06-7C51-420F-A368-A847AB5DD44A}" type="presParOf" srcId="{B047AFF0-C2F1-4C20-B3B6-2772F4419E71}" destId="{2315DA2A-0128-479E-8F2B-7E833C248EC7}" srcOrd="26" destOrd="0" presId="urn:microsoft.com/office/officeart/2005/8/layout/list1"/>
    <dgm:cxn modelId="{06180946-2EC1-46F1-A224-78598394CD4C}" type="presParOf" srcId="{B047AFF0-C2F1-4C20-B3B6-2772F4419E71}" destId="{C3D6EEAC-6C0C-407B-96A3-8114E8F7A4A0}" srcOrd="27" destOrd="0" presId="urn:microsoft.com/office/officeart/2005/8/layout/list1"/>
    <dgm:cxn modelId="{DF5D2BD2-001E-4D8E-AF3C-AD602590E923}" type="presParOf" srcId="{B047AFF0-C2F1-4C20-B3B6-2772F4419E71}" destId="{7B0A6FC9-5B62-49BA-9693-9923168A2675}" srcOrd="28" destOrd="0" presId="urn:microsoft.com/office/officeart/2005/8/layout/list1"/>
    <dgm:cxn modelId="{C8313609-FED4-4233-9E5F-37C3433D8F8C}" type="presParOf" srcId="{7B0A6FC9-5B62-49BA-9693-9923168A2675}" destId="{819D34BD-4209-4735-B8BC-BC57AFCD5483}" srcOrd="0" destOrd="0" presId="urn:microsoft.com/office/officeart/2005/8/layout/list1"/>
    <dgm:cxn modelId="{9C31A8AA-4613-4AEC-A867-44E1D48B90F9}" type="presParOf" srcId="{7B0A6FC9-5B62-49BA-9693-9923168A2675}" destId="{5843A832-6E43-416D-9BD0-A4963E45CAAE}" srcOrd="1" destOrd="0" presId="urn:microsoft.com/office/officeart/2005/8/layout/list1"/>
    <dgm:cxn modelId="{C17F59BF-A440-46ED-8F6F-6208E02F0225}" type="presParOf" srcId="{B047AFF0-C2F1-4C20-B3B6-2772F4419E71}" destId="{69CE63BE-6F7F-4AF7-9331-AC8D42394597}" srcOrd="29" destOrd="0" presId="urn:microsoft.com/office/officeart/2005/8/layout/list1"/>
    <dgm:cxn modelId="{538DFE47-6B00-4FDA-A553-426A5783C4C9}" type="presParOf" srcId="{B047AFF0-C2F1-4C20-B3B6-2772F4419E71}" destId="{35F4E772-3FCC-4FE5-9FE9-EEFA3B9A26D1}" srcOrd="30" destOrd="0" presId="urn:microsoft.com/office/officeart/2005/8/layout/list1"/>
    <dgm:cxn modelId="{68F53EB0-2E0D-495D-B47D-FA630508B963}" type="presParOf" srcId="{B047AFF0-C2F1-4C20-B3B6-2772F4419E71}" destId="{B751B418-32BA-4795-97A2-3918DC1330AB}" srcOrd="31" destOrd="0" presId="urn:microsoft.com/office/officeart/2005/8/layout/list1"/>
    <dgm:cxn modelId="{068B76F6-B05F-4F34-9DB7-CE6B8AD82A40}" type="presParOf" srcId="{B047AFF0-C2F1-4C20-B3B6-2772F4419E71}" destId="{C6F67EC1-86CB-4FC5-9017-404352050995}" srcOrd="32" destOrd="0" presId="urn:microsoft.com/office/officeart/2005/8/layout/list1"/>
    <dgm:cxn modelId="{72CAEA45-267F-43DF-9115-724DD3200C1E}" type="presParOf" srcId="{C6F67EC1-86CB-4FC5-9017-404352050995}" destId="{A94EA9B3-0234-4C75-9E9A-BDCD1D1B8306}" srcOrd="0" destOrd="0" presId="urn:microsoft.com/office/officeart/2005/8/layout/list1"/>
    <dgm:cxn modelId="{BAEB956E-0DE3-4ED5-B00C-70CCB828EA50}" type="presParOf" srcId="{C6F67EC1-86CB-4FC5-9017-404352050995}" destId="{FA1D110D-CE6A-4604-97A8-16D96264F1F0}" srcOrd="1" destOrd="0" presId="urn:microsoft.com/office/officeart/2005/8/layout/list1"/>
    <dgm:cxn modelId="{4F74999C-D952-4E95-9DDC-E042477E7304}" type="presParOf" srcId="{B047AFF0-C2F1-4C20-B3B6-2772F4419E71}" destId="{39508F49-D0B2-4B96-942B-AEB19CB91D71}" srcOrd="33" destOrd="0" presId="urn:microsoft.com/office/officeart/2005/8/layout/list1"/>
    <dgm:cxn modelId="{7B2098A6-0FB7-4B8D-B852-632CA071AA73}" type="presParOf" srcId="{B047AFF0-C2F1-4C20-B3B6-2772F4419E71}" destId="{F0274CDA-B4AD-4C97-931A-08F62582FC22}" srcOrd="34" destOrd="0" presId="urn:microsoft.com/office/officeart/2005/8/layout/list1"/>
    <dgm:cxn modelId="{F2497833-C7B2-435C-9EC3-975121FE0273}" type="presParOf" srcId="{B047AFF0-C2F1-4C20-B3B6-2772F4419E71}" destId="{96A83FB7-BC0B-495C-BEDA-0948FCF9EBAE}" srcOrd="35" destOrd="0" presId="urn:microsoft.com/office/officeart/2005/8/layout/list1"/>
    <dgm:cxn modelId="{97B16B9B-0396-4845-B80C-4CE0C908AF68}" type="presParOf" srcId="{B047AFF0-C2F1-4C20-B3B6-2772F4419E71}" destId="{72F1618B-A849-41EF-BA96-913ACC57D269}" srcOrd="36" destOrd="0" presId="urn:microsoft.com/office/officeart/2005/8/layout/list1"/>
    <dgm:cxn modelId="{806217EB-885A-4098-9E4D-27B6329946DB}" type="presParOf" srcId="{72F1618B-A849-41EF-BA96-913ACC57D269}" destId="{7CCBBDF8-6763-4AA3-B8C6-4264C83BE58F}" srcOrd="0" destOrd="0" presId="urn:microsoft.com/office/officeart/2005/8/layout/list1"/>
    <dgm:cxn modelId="{83C47225-200D-408C-A2B7-CDCA883524F0}" type="presParOf" srcId="{72F1618B-A849-41EF-BA96-913ACC57D269}" destId="{E86C3B11-4C42-43B7-9F58-A6C1E0C7A7F8}" srcOrd="1" destOrd="0" presId="urn:microsoft.com/office/officeart/2005/8/layout/list1"/>
    <dgm:cxn modelId="{65BF1DB8-6486-4179-995F-89AF98D41234}" type="presParOf" srcId="{B047AFF0-C2F1-4C20-B3B6-2772F4419E71}" destId="{ECF77859-615E-44B1-A390-FE14EF5E34B3}" srcOrd="37" destOrd="0" presId="urn:microsoft.com/office/officeart/2005/8/layout/list1"/>
    <dgm:cxn modelId="{C307F233-8264-4269-9361-421CFE2F3425}" type="presParOf" srcId="{B047AFF0-C2F1-4C20-B3B6-2772F4419E71}" destId="{C54FB486-0901-4FB3-A3AC-78A04FBA4043}" srcOrd="38" destOrd="0" presId="urn:microsoft.com/office/officeart/2005/8/layout/list1"/>
    <dgm:cxn modelId="{E2D8FF92-7B11-4935-A0C7-31DBF4036EA6}" type="presParOf" srcId="{B047AFF0-C2F1-4C20-B3B6-2772F4419E71}" destId="{0A61C808-8D86-4402-8CB1-30645D7AF999}" srcOrd="39" destOrd="0" presId="urn:microsoft.com/office/officeart/2005/8/layout/list1"/>
    <dgm:cxn modelId="{A69BB3C1-B6AB-484A-BCA2-0D6B58D16EE0}" type="presParOf" srcId="{B047AFF0-C2F1-4C20-B3B6-2772F4419E71}" destId="{875BEE79-FC20-4A2A-9A03-C965907D4D32}" srcOrd="40" destOrd="0" presId="urn:microsoft.com/office/officeart/2005/8/layout/list1"/>
    <dgm:cxn modelId="{1733F1EB-C59E-4D21-8C14-D49DE8D16468}" type="presParOf" srcId="{875BEE79-FC20-4A2A-9A03-C965907D4D32}" destId="{0EE9AEE0-F29A-4586-81B6-EB4DB8437DD1}" srcOrd="0" destOrd="0" presId="urn:microsoft.com/office/officeart/2005/8/layout/list1"/>
    <dgm:cxn modelId="{2FA50F19-B90F-4396-9AF7-BDA5DF426C0F}" type="presParOf" srcId="{875BEE79-FC20-4A2A-9A03-C965907D4D32}" destId="{71345AE0-A712-44FE-898B-BDC43580062A}" srcOrd="1" destOrd="0" presId="urn:microsoft.com/office/officeart/2005/8/layout/list1"/>
    <dgm:cxn modelId="{F2B685A7-9E01-4756-978F-95F70162AE61}" type="presParOf" srcId="{B047AFF0-C2F1-4C20-B3B6-2772F4419E71}" destId="{FB7FC8A0-665F-47CE-8D7F-98877E85797F}" srcOrd="41" destOrd="0" presId="urn:microsoft.com/office/officeart/2005/8/layout/list1"/>
    <dgm:cxn modelId="{A45B35D5-5F93-4E3F-BF5B-77DF0D9E56A6}" type="presParOf" srcId="{B047AFF0-C2F1-4C20-B3B6-2772F4419E71}" destId="{5BB97F69-F345-45C4-AA0B-E0DA0328F533}" srcOrd="42" destOrd="0" presId="urn:microsoft.com/office/officeart/2005/8/layout/list1"/>
    <dgm:cxn modelId="{20742986-AC32-471F-93C8-2E6AE1059BAE}" type="presParOf" srcId="{B047AFF0-C2F1-4C20-B3B6-2772F4419E71}" destId="{3ECD44AC-3333-4E34-8BFA-A2EFC0061EB5}" srcOrd="43" destOrd="0" presId="urn:microsoft.com/office/officeart/2005/8/layout/list1"/>
    <dgm:cxn modelId="{AC395966-58AC-462B-850A-F7178BD2E3CC}" type="presParOf" srcId="{B047AFF0-C2F1-4C20-B3B6-2772F4419E71}" destId="{EA1BD9E0-059A-4C2B-B24A-D228B9E4B5C2}" srcOrd="44" destOrd="0" presId="urn:microsoft.com/office/officeart/2005/8/layout/list1"/>
    <dgm:cxn modelId="{B149F77E-DF37-49FB-AA16-BDA7799D5F0E}" type="presParOf" srcId="{EA1BD9E0-059A-4C2B-B24A-D228B9E4B5C2}" destId="{414356EE-84CF-43AE-9C03-90B6FA9687B7}" srcOrd="0" destOrd="0" presId="urn:microsoft.com/office/officeart/2005/8/layout/list1"/>
    <dgm:cxn modelId="{D589E349-A748-46F6-B3AD-62B2F8170959}" type="presParOf" srcId="{EA1BD9E0-059A-4C2B-B24A-D228B9E4B5C2}" destId="{F0BFA8A5-B6BF-454B-A981-8D7AB053A26E}" srcOrd="1" destOrd="0" presId="urn:microsoft.com/office/officeart/2005/8/layout/list1"/>
    <dgm:cxn modelId="{E5B17377-C161-49CD-AA76-B050CA2DBF5D}" type="presParOf" srcId="{B047AFF0-C2F1-4C20-B3B6-2772F4419E71}" destId="{69CB758D-93A9-41C1-A384-3A5AFCF4E943}" srcOrd="45" destOrd="0" presId="urn:microsoft.com/office/officeart/2005/8/layout/list1"/>
    <dgm:cxn modelId="{C879FDEA-989F-4B6F-9D56-9E9AA3D24FF0}" type="presParOf" srcId="{B047AFF0-C2F1-4C20-B3B6-2772F4419E71}" destId="{45DEED1E-6F94-4ED8-A53A-53EB3E77B841}" srcOrd="4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CC389E-D0D5-4085-8C20-B1734090ED3E}" type="doc">
      <dgm:prSet loTypeId="urn:microsoft.com/office/officeart/2005/8/layout/venn1" loCatId="relationship" qsTypeId="urn:microsoft.com/office/officeart/2005/8/quickstyle/3d1" qsCatId="3D" csTypeId="urn:microsoft.com/office/officeart/2005/8/colors/colorful1" csCatId="colorful" phldr="1"/>
      <dgm:spPr/>
    </dgm:pt>
    <dgm:pt modelId="{EC59A9E2-6AD1-4DAB-892F-63F20D14D392}">
      <dgm:prSet phldrT="[Text]"/>
      <dgm:spPr/>
      <dgm:t>
        <a:bodyPr/>
        <a:lstStyle/>
        <a:p>
          <a:r>
            <a:rPr lang="fa-IR" dirty="0"/>
            <a:t>تکوینی</a:t>
          </a:r>
          <a:endParaRPr lang="en-US" dirty="0"/>
        </a:p>
      </dgm:t>
    </dgm:pt>
    <dgm:pt modelId="{3E9AE6C7-EEC9-4028-8263-32CE58AAD161}" type="parTrans" cxnId="{143364FA-A38E-45E2-8C8E-F15D8CBC8DD0}">
      <dgm:prSet/>
      <dgm:spPr/>
      <dgm:t>
        <a:bodyPr/>
        <a:lstStyle/>
        <a:p>
          <a:endParaRPr lang="en-US"/>
        </a:p>
      </dgm:t>
    </dgm:pt>
    <dgm:pt modelId="{ABB3E9B7-A7E4-4755-B0AF-BF0F26157BFB}" type="sibTrans" cxnId="{143364FA-A38E-45E2-8C8E-F15D8CBC8DD0}">
      <dgm:prSet/>
      <dgm:spPr/>
      <dgm:t>
        <a:bodyPr/>
        <a:lstStyle/>
        <a:p>
          <a:endParaRPr lang="en-US"/>
        </a:p>
      </dgm:t>
    </dgm:pt>
    <dgm:pt modelId="{E35A3CC9-67B6-4C89-BF82-69DA1AE22AE7}">
      <dgm:prSet phldrT="[Text]"/>
      <dgm:spPr/>
      <dgm:t>
        <a:bodyPr/>
        <a:lstStyle/>
        <a:p>
          <a:r>
            <a:rPr lang="fa-IR" dirty="0"/>
            <a:t>زندگی فردی</a:t>
          </a:r>
          <a:endParaRPr lang="en-US" dirty="0"/>
        </a:p>
      </dgm:t>
    </dgm:pt>
    <dgm:pt modelId="{B78D60FD-A719-4901-AC77-D738D06324C4}" type="parTrans" cxnId="{4137B951-F791-4290-B187-241469C3B363}">
      <dgm:prSet/>
      <dgm:spPr/>
      <dgm:t>
        <a:bodyPr/>
        <a:lstStyle/>
        <a:p>
          <a:endParaRPr lang="en-US"/>
        </a:p>
      </dgm:t>
    </dgm:pt>
    <dgm:pt modelId="{D3A700B4-C82D-4093-A3ED-D810928338A0}" type="sibTrans" cxnId="{4137B951-F791-4290-B187-241469C3B363}">
      <dgm:prSet/>
      <dgm:spPr/>
      <dgm:t>
        <a:bodyPr/>
        <a:lstStyle/>
        <a:p>
          <a:endParaRPr lang="en-US"/>
        </a:p>
      </dgm:t>
    </dgm:pt>
    <dgm:pt modelId="{A5E4B4D6-B90A-47B9-89C1-510E1AAF2017}">
      <dgm:prSet phldrT="[Text]"/>
      <dgm:spPr/>
      <dgm:t>
        <a:bodyPr/>
        <a:lstStyle/>
        <a:p>
          <a:r>
            <a:rPr lang="fa-IR" dirty="0"/>
            <a:t>زندگی اجتماعی</a:t>
          </a:r>
          <a:endParaRPr lang="en-US" dirty="0"/>
        </a:p>
      </dgm:t>
    </dgm:pt>
    <dgm:pt modelId="{81FEE0E8-1997-4112-80EE-B92C2E2D2710}" type="parTrans" cxnId="{F480CE42-2CE6-47F6-9688-6E48F2348824}">
      <dgm:prSet/>
      <dgm:spPr/>
      <dgm:t>
        <a:bodyPr/>
        <a:lstStyle/>
        <a:p>
          <a:endParaRPr lang="en-US"/>
        </a:p>
      </dgm:t>
    </dgm:pt>
    <dgm:pt modelId="{BB3C0CF3-4842-48C0-8476-72418B479972}" type="sibTrans" cxnId="{F480CE42-2CE6-47F6-9688-6E48F2348824}">
      <dgm:prSet/>
      <dgm:spPr/>
      <dgm:t>
        <a:bodyPr/>
        <a:lstStyle/>
        <a:p>
          <a:endParaRPr lang="en-US"/>
        </a:p>
      </dgm:t>
    </dgm:pt>
    <dgm:pt modelId="{6FA6C11D-55EA-4E33-B629-9DCBC6B80D95}" type="pres">
      <dgm:prSet presAssocID="{1BCC389E-D0D5-4085-8C20-B1734090ED3E}" presName="compositeShape" presStyleCnt="0">
        <dgm:presLayoutVars>
          <dgm:chMax val="7"/>
          <dgm:dir/>
          <dgm:resizeHandles val="exact"/>
        </dgm:presLayoutVars>
      </dgm:prSet>
      <dgm:spPr/>
    </dgm:pt>
    <dgm:pt modelId="{2323DF80-D556-4636-A3C9-288145925D45}" type="pres">
      <dgm:prSet presAssocID="{EC59A9E2-6AD1-4DAB-892F-63F20D14D392}" presName="circ1" presStyleLbl="vennNode1" presStyleIdx="0" presStyleCnt="3" custLinFactNeighborX="-1269" custLinFactNeighborY="251"/>
      <dgm:spPr/>
    </dgm:pt>
    <dgm:pt modelId="{A71826E8-5A8D-46E8-9F67-F35E256F6327}" type="pres">
      <dgm:prSet presAssocID="{EC59A9E2-6AD1-4DAB-892F-63F20D14D39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BF4E23C-0C20-47B4-AA45-D504C83068FA}" type="pres">
      <dgm:prSet presAssocID="{E35A3CC9-67B6-4C89-BF82-69DA1AE22AE7}" presName="circ2" presStyleLbl="vennNode1" presStyleIdx="1" presStyleCnt="3"/>
      <dgm:spPr/>
    </dgm:pt>
    <dgm:pt modelId="{5A8512EE-9497-4BAD-97E5-BDCAC5310B0E}" type="pres">
      <dgm:prSet presAssocID="{E35A3CC9-67B6-4C89-BF82-69DA1AE22AE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2DCA8CD-53C0-4448-9CBB-56B0DE49493A}" type="pres">
      <dgm:prSet presAssocID="{A5E4B4D6-B90A-47B9-89C1-510E1AAF2017}" presName="circ3" presStyleLbl="vennNode1" presStyleIdx="2" presStyleCnt="3"/>
      <dgm:spPr/>
    </dgm:pt>
    <dgm:pt modelId="{3F41230C-DBA8-4877-9147-B3B6F7C4B072}" type="pres">
      <dgm:prSet presAssocID="{A5E4B4D6-B90A-47B9-89C1-510E1AAF201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2107D300-6A0D-4FD1-B400-7735204B55AE}" type="presOf" srcId="{E35A3CC9-67B6-4C89-BF82-69DA1AE22AE7}" destId="{5A8512EE-9497-4BAD-97E5-BDCAC5310B0E}" srcOrd="1" destOrd="0" presId="urn:microsoft.com/office/officeart/2005/8/layout/venn1"/>
    <dgm:cxn modelId="{A9B7BB36-12F0-401B-9902-128A57A13127}" type="presOf" srcId="{E35A3CC9-67B6-4C89-BF82-69DA1AE22AE7}" destId="{0BF4E23C-0C20-47B4-AA45-D504C83068FA}" srcOrd="0" destOrd="0" presId="urn:microsoft.com/office/officeart/2005/8/layout/venn1"/>
    <dgm:cxn modelId="{F480CE42-2CE6-47F6-9688-6E48F2348824}" srcId="{1BCC389E-D0D5-4085-8C20-B1734090ED3E}" destId="{A5E4B4D6-B90A-47B9-89C1-510E1AAF2017}" srcOrd="2" destOrd="0" parTransId="{81FEE0E8-1997-4112-80EE-B92C2E2D2710}" sibTransId="{BB3C0CF3-4842-48C0-8476-72418B479972}"/>
    <dgm:cxn modelId="{FD907E6B-9F03-4267-BFC5-CD4061B2D5A7}" type="presOf" srcId="{A5E4B4D6-B90A-47B9-89C1-510E1AAF2017}" destId="{3F41230C-DBA8-4877-9147-B3B6F7C4B072}" srcOrd="1" destOrd="0" presId="urn:microsoft.com/office/officeart/2005/8/layout/venn1"/>
    <dgm:cxn modelId="{6384AC51-FDB4-4702-BD24-7E0BC88BB7D9}" type="presOf" srcId="{1BCC389E-D0D5-4085-8C20-B1734090ED3E}" destId="{6FA6C11D-55EA-4E33-B629-9DCBC6B80D95}" srcOrd="0" destOrd="0" presId="urn:microsoft.com/office/officeart/2005/8/layout/venn1"/>
    <dgm:cxn modelId="{4137B951-F791-4290-B187-241469C3B363}" srcId="{1BCC389E-D0D5-4085-8C20-B1734090ED3E}" destId="{E35A3CC9-67B6-4C89-BF82-69DA1AE22AE7}" srcOrd="1" destOrd="0" parTransId="{B78D60FD-A719-4901-AC77-D738D06324C4}" sibTransId="{D3A700B4-C82D-4093-A3ED-D810928338A0}"/>
    <dgm:cxn modelId="{BDC0C39E-18DF-4AD5-8FED-75A7E11DF7BC}" type="presOf" srcId="{EC59A9E2-6AD1-4DAB-892F-63F20D14D392}" destId="{2323DF80-D556-4636-A3C9-288145925D45}" srcOrd="0" destOrd="0" presId="urn:microsoft.com/office/officeart/2005/8/layout/venn1"/>
    <dgm:cxn modelId="{AF8C5FE9-18CD-4ADE-90FF-23DD6AC74186}" type="presOf" srcId="{EC59A9E2-6AD1-4DAB-892F-63F20D14D392}" destId="{A71826E8-5A8D-46E8-9F67-F35E256F6327}" srcOrd="1" destOrd="0" presId="urn:microsoft.com/office/officeart/2005/8/layout/venn1"/>
    <dgm:cxn modelId="{143364FA-A38E-45E2-8C8E-F15D8CBC8DD0}" srcId="{1BCC389E-D0D5-4085-8C20-B1734090ED3E}" destId="{EC59A9E2-6AD1-4DAB-892F-63F20D14D392}" srcOrd="0" destOrd="0" parTransId="{3E9AE6C7-EEC9-4028-8263-32CE58AAD161}" sibTransId="{ABB3E9B7-A7E4-4755-B0AF-BF0F26157BFB}"/>
    <dgm:cxn modelId="{80BA6CFB-3D42-4169-825D-A053EEAC02CF}" type="presOf" srcId="{A5E4B4D6-B90A-47B9-89C1-510E1AAF2017}" destId="{72DCA8CD-53C0-4448-9CBB-56B0DE49493A}" srcOrd="0" destOrd="0" presId="urn:microsoft.com/office/officeart/2005/8/layout/venn1"/>
    <dgm:cxn modelId="{CB432AC4-4EF9-43EE-A7E5-DF4210DACF1E}" type="presParOf" srcId="{6FA6C11D-55EA-4E33-B629-9DCBC6B80D95}" destId="{2323DF80-D556-4636-A3C9-288145925D45}" srcOrd="0" destOrd="0" presId="urn:microsoft.com/office/officeart/2005/8/layout/venn1"/>
    <dgm:cxn modelId="{9A0F5C8F-1D6D-4D5E-AE71-FCA840896EA2}" type="presParOf" srcId="{6FA6C11D-55EA-4E33-B629-9DCBC6B80D95}" destId="{A71826E8-5A8D-46E8-9F67-F35E256F6327}" srcOrd="1" destOrd="0" presId="urn:microsoft.com/office/officeart/2005/8/layout/venn1"/>
    <dgm:cxn modelId="{BEC16CB8-5665-4D94-AD57-E4F022D57CA9}" type="presParOf" srcId="{6FA6C11D-55EA-4E33-B629-9DCBC6B80D95}" destId="{0BF4E23C-0C20-47B4-AA45-D504C83068FA}" srcOrd="2" destOrd="0" presId="urn:microsoft.com/office/officeart/2005/8/layout/venn1"/>
    <dgm:cxn modelId="{5403C1E6-849F-45D8-83E6-FE0A3941E91C}" type="presParOf" srcId="{6FA6C11D-55EA-4E33-B629-9DCBC6B80D95}" destId="{5A8512EE-9497-4BAD-97E5-BDCAC5310B0E}" srcOrd="3" destOrd="0" presId="urn:microsoft.com/office/officeart/2005/8/layout/venn1"/>
    <dgm:cxn modelId="{F7836051-2205-44D8-A648-17000BEEC374}" type="presParOf" srcId="{6FA6C11D-55EA-4E33-B629-9DCBC6B80D95}" destId="{72DCA8CD-53C0-4448-9CBB-56B0DE49493A}" srcOrd="4" destOrd="0" presId="urn:microsoft.com/office/officeart/2005/8/layout/venn1"/>
    <dgm:cxn modelId="{CE7E6A81-50FD-4B14-9C83-D7172DFE20AA}" type="presParOf" srcId="{6FA6C11D-55EA-4E33-B629-9DCBC6B80D95}" destId="{3F41230C-DBA8-4877-9147-B3B6F7C4B07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D81BC3-D1EB-4E44-A2D5-2C641D35DA1A}">
      <dsp:nvSpPr>
        <dsp:cNvPr id="0" name=""/>
        <dsp:cNvSpPr/>
      </dsp:nvSpPr>
      <dsp:spPr>
        <a:xfrm>
          <a:off x="0" y="117918"/>
          <a:ext cx="7568024" cy="30655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78EEF6-866C-4494-9DA6-E3A6DA2DA537}">
      <dsp:nvSpPr>
        <dsp:cNvPr id="0" name=""/>
        <dsp:cNvSpPr/>
      </dsp:nvSpPr>
      <dsp:spPr>
        <a:xfrm>
          <a:off x="141332" y="11043"/>
          <a:ext cx="4323385" cy="236160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237" tIns="0" rIns="200237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</dsp:txBody>
      <dsp:txXfrm>
        <a:off x="152860" y="22571"/>
        <a:ext cx="4300329" cy="213104"/>
      </dsp:txXfrm>
    </dsp:sp>
    <dsp:sp modelId="{FA96C5D3-57E2-4872-BAAF-02F838008E66}">
      <dsp:nvSpPr>
        <dsp:cNvPr id="0" name=""/>
        <dsp:cNvSpPr/>
      </dsp:nvSpPr>
      <dsp:spPr>
        <a:xfrm>
          <a:off x="0" y="596962"/>
          <a:ext cx="7568024" cy="30655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4B2D4C-0C76-4E6D-A296-D152F4C51AFA}">
      <dsp:nvSpPr>
        <dsp:cNvPr id="0" name=""/>
        <dsp:cNvSpPr/>
      </dsp:nvSpPr>
      <dsp:spPr>
        <a:xfrm>
          <a:off x="141332" y="478882"/>
          <a:ext cx="4323385" cy="2361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237" tIns="0" rIns="200237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</dsp:txBody>
      <dsp:txXfrm>
        <a:off x="152860" y="490410"/>
        <a:ext cx="4300329" cy="213104"/>
      </dsp:txXfrm>
    </dsp:sp>
    <dsp:sp modelId="{4A153DA5-6D24-4948-B629-9FAB88E63CCA}">
      <dsp:nvSpPr>
        <dsp:cNvPr id="0" name=""/>
        <dsp:cNvSpPr/>
      </dsp:nvSpPr>
      <dsp:spPr>
        <a:xfrm>
          <a:off x="0" y="1064801"/>
          <a:ext cx="7568024" cy="30655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397ADA-DE19-46C5-979B-A09283841D9F}">
      <dsp:nvSpPr>
        <dsp:cNvPr id="0" name=""/>
        <dsp:cNvSpPr/>
      </dsp:nvSpPr>
      <dsp:spPr>
        <a:xfrm>
          <a:off x="141332" y="946721"/>
          <a:ext cx="4323385" cy="2361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237" tIns="0" rIns="200237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</dsp:txBody>
      <dsp:txXfrm>
        <a:off x="152860" y="958249"/>
        <a:ext cx="4300329" cy="213104"/>
      </dsp:txXfrm>
    </dsp:sp>
    <dsp:sp modelId="{2733692A-869A-482E-8E56-1FA823A04499}">
      <dsp:nvSpPr>
        <dsp:cNvPr id="0" name=""/>
        <dsp:cNvSpPr/>
      </dsp:nvSpPr>
      <dsp:spPr>
        <a:xfrm>
          <a:off x="0" y="1532640"/>
          <a:ext cx="7568024" cy="30655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D25AA0-45A5-4E40-9E28-D3C55A5E1063}">
      <dsp:nvSpPr>
        <dsp:cNvPr id="0" name=""/>
        <dsp:cNvSpPr/>
      </dsp:nvSpPr>
      <dsp:spPr>
        <a:xfrm>
          <a:off x="141332" y="1414560"/>
          <a:ext cx="4323385" cy="236160"/>
        </a:xfrm>
        <a:prstGeom prst="roundRect">
          <a:avLst/>
        </a:prstGeom>
        <a:solidFill>
          <a:srgbClr val="FE801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237" tIns="0" rIns="200237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</dsp:txBody>
      <dsp:txXfrm>
        <a:off x="152860" y="1426088"/>
        <a:ext cx="4300329" cy="213104"/>
      </dsp:txXfrm>
    </dsp:sp>
    <dsp:sp modelId="{529A5283-DB2C-47BD-9234-278739358B01}">
      <dsp:nvSpPr>
        <dsp:cNvPr id="0" name=""/>
        <dsp:cNvSpPr/>
      </dsp:nvSpPr>
      <dsp:spPr>
        <a:xfrm>
          <a:off x="0" y="2000479"/>
          <a:ext cx="7568024" cy="30655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B4FE19-AD67-4012-A41C-508770493834}">
      <dsp:nvSpPr>
        <dsp:cNvPr id="0" name=""/>
        <dsp:cNvSpPr/>
      </dsp:nvSpPr>
      <dsp:spPr>
        <a:xfrm>
          <a:off x="141332" y="1882399"/>
          <a:ext cx="4323385" cy="236160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237" tIns="0" rIns="200237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</dsp:txBody>
      <dsp:txXfrm>
        <a:off x="152860" y="1893927"/>
        <a:ext cx="4300329" cy="213104"/>
      </dsp:txXfrm>
    </dsp:sp>
    <dsp:sp modelId="{77F4DF3E-7540-4980-BCA3-3577F64734F5}">
      <dsp:nvSpPr>
        <dsp:cNvPr id="0" name=""/>
        <dsp:cNvSpPr/>
      </dsp:nvSpPr>
      <dsp:spPr>
        <a:xfrm>
          <a:off x="0" y="2468318"/>
          <a:ext cx="7568024" cy="30655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564319-EBE9-4571-A290-E2BD3B75F748}">
      <dsp:nvSpPr>
        <dsp:cNvPr id="0" name=""/>
        <dsp:cNvSpPr/>
      </dsp:nvSpPr>
      <dsp:spPr>
        <a:xfrm>
          <a:off x="141332" y="2350238"/>
          <a:ext cx="4323385" cy="2361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237" tIns="0" rIns="200237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</dsp:txBody>
      <dsp:txXfrm>
        <a:off x="152860" y="2361766"/>
        <a:ext cx="4300329" cy="213104"/>
      </dsp:txXfrm>
    </dsp:sp>
    <dsp:sp modelId="{2315DA2A-0128-479E-8F2B-7E833C248EC7}">
      <dsp:nvSpPr>
        <dsp:cNvPr id="0" name=""/>
        <dsp:cNvSpPr/>
      </dsp:nvSpPr>
      <dsp:spPr>
        <a:xfrm>
          <a:off x="0" y="2936157"/>
          <a:ext cx="7568024" cy="30655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4E428C-2539-45C8-866C-91248134377F}">
      <dsp:nvSpPr>
        <dsp:cNvPr id="0" name=""/>
        <dsp:cNvSpPr/>
      </dsp:nvSpPr>
      <dsp:spPr>
        <a:xfrm>
          <a:off x="141332" y="2818077"/>
          <a:ext cx="4323385" cy="2361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237" tIns="0" rIns="200237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800" kern="1200" dirty="0">
              <a:noFill/>
            </a:rPr>
            <a:t>0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800" kern="1200" dirty="0"/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800" kern="1200" dirty="0"/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</dsp:txBody>
      <dsp:txXfrm>
        <a:off x="152860" y="2829605"/>
        <a:ext cx="4300329" cy="213104"/>
      </dsp:txXfrm>
    </dsp:sp>
    <dsp:sp modelId="{35F4E772-3FCC-4FE5-9FE9-EEFA3B9A26D1}">
      <dsp:nvSpPr>
        <dsp:cNvPr id="0" name=""/>
        <dsp:cNvSpPr/>
      </dsp:nvSpPr>
      <dsp:spPr>
        <a:xfrm>
          <a:off x="0" y="3403996"/>
          <a:ext cx="7568024" cy="30655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43A832-6E43-416D-9BD0-A4963E45CAAE}">
      <dsp:nvSpPr>
        <dsp:cNvPr id="0" name=""/>
        <dsp:cNvSpPr/>
      </dsp:nvSpPr>
      <dsp:spPr>
        <a:xfrm>
          <a:off x="141332" y="3285916"/>
          <a:ext cx="4323385" cy="2361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237" tIns="0" rIns="200237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800" kern="1200" dirty="0">
              <a:noFill/>
            </a:rPr>
            <a:t>0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800" kern="1200" dirty="0"/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800" kern="1200" dirty="0"/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</dsp:txBody>
      <dsp:txXfrm>
        <a:off x="152860" y="3297444"/>
        <a:ext cx="4300329" cy="213104"/>
      </dsp:txXfrm>
    </dsp:sp>
    <dsp:sp modelId="{F0274CDA-B4AD-4C97-931A-08F62582FC22}">
      <dsp:nvSpPr>
        <dsp:cNvPr id="0" name=""/>
        <dsp:cNvSpPr/>
      </dsp:nvSpPr>
      <dsp:spPr>
        <a:xfrm>
          <a:off x="0" y="3871835"/>
          <a:ext cx="7568024" cy="30655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1D110D-CE6A-4604-97A8-16D96264F1F0}">
      <dsp:nvSpPr>
        <dsp:cNvPr id="0" name=""/>
        <dsp:cNvSpPr/>
      </dsp:nvSpPr>
      <dsp:spPr>
        <a:xfrm>
          <a:off x="141332" y="3753755"/>
          <a:ext cx="4323385" cy="236160"/>
        </a:xfrm>
        <a:prstGeom prst="roundRect">
          <a:avLst/>
        </a:prstGeom>
        <a:solidFill>
          <a:srgbClr val="FE801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237" tIns="0" rIns="200237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</dsp:txBody>
      <dsp:txXfrm>
        <a:off x="152860" y="3765283"/>
        <a:ext cx="4300329" cy="213104"/>
      </dsp:txXfrm>
    </dsp:sp>
    <dsp:sp modelId="{C54FB486-0901-4FB3-A3AC-78A04FBA4043}">
      <dsp:nvSpPr>
        <dsp:cNvPr id="0" name=""/>
        <dsp:cNvSpPr/>
      </dsp:nvSpPr>
      <dsp:spPr>
        <a:xfrm>
          <a:off x="0" y="4339674"/>
          <a:ext cx="7568024" cy="30655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6C3B11-4C42-43B7-9F58-A6C1E0C7A7F8}">
      <dsp:nvSpPr>
        <dsp:cNvPr id="0" name=""/>
        <dsp:cNvSpPr/>
      </dsp:nvSpPr>
      <dsp:spPr>
        <a:xfrm>
          <a:off x="141332" y="4221594"/>
          <a:ext cx="4323385" cy="236160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237" tIns="0" rIns="200237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</dsp:txBody>
      <dsp:txXfrm>
        <a:off x="152860" y="4233122"/>
        <a:ext cx="4300329" cy="213104"/>
      </dsp:txXfrm>
    </dsp:sp>
    <dsp:sp modelId="{5BB97F69-F345-45C4-AA0B-E0DA0328F533}">
      <dsp:nvSpPr>
        <dsp:cNvPr id="0" name=""/>
        <dsp:cNvSpPr/>
      </dsp:nvSpPr>
      <dsp:spPr>
        <a:xfrm>
          <a:off x="0" y="4808954"/>
          <a:ext cx="7568024" cy="30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345AE0-A712-44FE-898B-BDC43580062A}">
      <dsp:nvSpPr>
        <dsp:cNvPr id="0" name=""/>
        <dsp:cNvSpPr/>
      </dsp:nvSpPr>
      <dsp:spPr>
        <a:xfrm>
          <a:off x="164646" y="4695370"/>
          <a:ext cx="4323596" cy="237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237" tIns="0" rIns="200237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</dsp:txBody>
      <dsp:txXfrm>
        <a:off x="176245" y="4706969"/>
        <a:ext cx="4300398" cy="214402"/>
      </dsp:txXfrm>
    </dsp:sp>
    <dsp:sp modelId="{45DEED1E-6F94-4ED8-A53A-53EB3E77B841}">
      <dsp:nvSpPr>
        <dsp:cNvPr id="0" name=""/>
        <dsp:cNvSpPr/>
      </dsp:nvSpPr>
      <dsp:spPr>
        <a:xfrm>
          <a:off x="0" y="5276234"/>
          <a:ext cx="7568024" cy="30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BFA8A5-B6BF-454B-A981-8D7AB053A26E}">
      <dsp:nvSpPr>
        <dsp:cNvPr id="0" name=""/>
        <dsp:cNvSpPr/>
      </dsp:nvSpPr>
      <dsp:spPr>
        <a:xfrm>
          <a:off x="140239" y="5146202"/>
          <a:ext cx="4323596" cy="2361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237" tIns="0" rIns="200237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</dsp:txBody>
      <dsp:txXfrm>
        <a:off x="151767" y="5157730"/>
        <a:ext cx="4300540" cy="2131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23DF80-D556-4636-A3C9-288145925D45}">
      <dsp:nvSpPr>
        <dsp:cNvPr id="0" name=""/>
        <dsp:cNvSpPr/>
      </dsp:nvSpPr>
      <dsp:spPr>
        <a:xfrm>
          <a:off x="2267922" y="62525"/>
          <a:ext cx="2678504" cy="2678504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4600" kern="1200" dirty="0"/>
            <a:t>تکوینی</a:t>
          </a:r>
          <a:endParaRPr lang="en-US" sz="4600" kern="1200" dirty="0"/>
        </a:p>
      </dsp:txBody>
      <dsp:txXfrm>
        <a:off x="2625055" y="531263"/>
        <a:ext cx="1964236" cy="1205326"/>
      </dsp:txXfrm>
    </dsp:sp>
    <dsp:sp modelId="{0BF4E23C-0C20-47B4-AA45-D504C83068FA}">
      <dsp:nvSpPr>
        <dsp:cNvPr id="0" name=""/>
        <dsp:cNvSpPr/>
      </dsp:nvSpPr>
      <dsp:spPr>
        <a:xfrm>
          <a:off x="3268405" y="1729867"/>
          <a:ext cx="2678504" cy="2678504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4600" kern="1200" dirty="0"/>
            <a:t>زندگی فردی</a:t>
          </a:r>
          <a:endParaRPr lang="en-US" sz="4600" kern="1200" dirty="0"/>
        </a:p>
      </dsp:txBody>
      <dsp:txXfrm>
        <a:off x="4087581" y="2421814"/>
        <a:ext cx="1607102" cy="1473177"/>
      </dsp:txXfrm>
    </dsp:sp>
    <dsp:sp modelId="{72DCA8CD-53C0-4448-9CBB-56B0DE49493A}">
      <dsp:nvSpPr>
        <dsp:cNvPr id="0" name=""/>
        <dsp:cNvSpPr/>
      </dsp:nvSpPr>
      <dsp:spPr>
        <a:xfrm>
          <a:off x="1335418" y="1729867"/>
          <a:ext cx="2678504" cy="2678504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4600" kern="1200" dirty="0"/>
            <a:t>زندگی اجتماعی</a:t>
          </a:r>
          <a:endParaRPr lang="en-US" sz="4600" kern="1200" dirty="0"/>
        </a:p>
      </dsp:txBody>
      <dsp:txXfrm>
        <a:off x="1587644" y="2421814"/>
        <a:ext cx="1607102" cy="14731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DAC16-1B9E-4F22-BE76-203FBFBB2F22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DA10E-4035-4D86-B1BF-C6C53B4A2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89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30/11/1446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53676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30/11/1446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9484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30/11/1446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8882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30/11/1446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94212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30/11/1446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64003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30/11/1446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48066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30/11/1446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67559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30/11/1446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41654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30/11/1446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19756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30/11/1446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51283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30/11/1446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16038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1DFFC-DF46-4BDF-B7EA-0EB3B1800C89}" type="datetimeFigureOut">
              <a:rPr lang="fa-IR" smtClean="0"/>
              <a:t>30/11/1446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71751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A17456-7EF1-94B6-51CB-375BA3AE1E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8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2EFBEA-EC13-7E46-F40F-799D8E6DC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480" y="399010"/>
            <a:ext cx="4633362" cy="120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73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 flipV="1">
            <a:off x="6205729" y="3838575"/>
            <a:ext cx="2023872" cy="3019425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>
            <a:off x="4224529" y="3838575"/>
            <a:ext cx="2023872" cy="3019425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32D52E-9B3E-EEA6-2E4E-346DB6E268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 flipV="1">
            <a:off x="6205729" y="3838575"/>
            <a:ext cx="2023872" cy="3019425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9CCFE8-E288-60FA-AD60-825B463CE8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>
            <a:off x="4224529" y="3838575"/>
            <a:ext cx="2023872" cy="3019425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B330F0C-0F0C-C2F7-8D86-208A7B940D58}"/>
              </a:ext>
            </a:extLst>
          </p:cNvPr>
          <p:cNvSpPr/>
          <p:nvPr/>
        </p:nvSpPr>
        <p:spPr>
          <a:xfrm>
            <a:off x="9752660" y="287127"/>
            <a:ext cx="1875835" cy="65864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3200" b="1" dirty="0">
                <a:solidFill>
                  <a:srgbClr val="1B345A"/>
                </a:solidFill>
                <a:latin typeface="Calibri" panose="020F0502020204030204"/>
                <a:cs typeface="2  Nazanin" panose="00000400000000000000" pitchFamily="2" charset="-78"/>
              </a:rPr>
              <a:t>وَ</a:t>
            </a: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1B345A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 الضُّحى‏ (1)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B345A"/>
              </a:solidFill>
              <a:effectLst/>
              <a:uLnTx/>
              <a:uFillTx/>
              <a:latin typeface="Calibri"/>
              <a:ea typeface="Calibri"/>
              <a:cs typeface="2  Nazanin" panose="00000400000000000000" pitchFamily="2" charset="-78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CC093C8-620D-707D-9DF0-1A3D53DB9204}"/>
              </a:ext>
            </a:extLst>
          </p:cNvPr>
          <p:cNvSpPr/>
          <p:nvPr/>
        </p:nvSpPr>
        <p:spPr>
          <a:xfrm>
            <a:off x="10599364" y="1763255"/>
            <a:ext cx="1220369" cy="1173805"/>
          </a:xfrm>
          <a:prstGeom prst="ellipse">
            <a:avLst/>
          </a:prstGeom>
          <a:solidFill>
            <a:srgbClr val="A5A5A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ضحي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568E0AF6-B045-F27C-061A-4F1802879D08}"/>
              </a:ext>
            </a:extLst>
          </p:cNvPr>
          <p:cNvSpPr/>
          <p:nvPr/>
        </p:nvSpPr>
        <p:spPr>
          <a:xfrm>
            <a:off x="6865505" y="1747436"/>
            <a:ext cx="3092493" cy="1205442"/>
          </a:xfrm>
          <a:prstGeom prst="roundRect">
            <a:avLst/>
          </a:prstGeom>
          <a:solidFill>
            <a:srgbClr val="A5A5A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الزمان الّذي تشرق فيه الشمس على ناحية، في قبال العشاء و الليل. ‏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13" name="Rounded Rectangle 4">
            <a:extLst>
              <a:ext uri="{FF2B5EF4-FFF2-40B4-BE49-F238E27FC236}">
                <a16:creationId xmlns:a16="http://schemas.microsoft.com/office/drawing/2014/main" id="{A2879EF1-23E6-77CD-5739-64B71AF8D142}"/>
              </a:ext>
            </a:extLst>
          </p:cNvPr>
          <p:cNvSpPr/>
          <p:nvPr/>
        </p:nvSpPr>
        <p:spPr>
          <a:xfrm>
            <a:off x="764406" y="1725529"/>
            <a:ext cx="5168747" cy="1249257"/>
          </a:xfrm>
          <a:prstGeom prst="roundRect">
            <a:avLst/>
          </a:prstGeom>
          <a:solidFill>
            <a:srgbClr val="A5A5A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مدت زماني که خورشيد نورش را در آسمان مي​گستراند. در مقابل عشا و شب است.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475BE39-81FC-ABD7-7234-09A66EA84A3A}"/>
              </a:ext>
            </a:extLst>
          </p:cNvPr>
          <p:cNvCxnSpPr/>
          <p:nvPr/>
        </p:nvCxnSpPr>
        <p:spPr>
          <a:xfrm flipH="1">
            <a:off x="9752660" y="945769"/>
            <a:ext cx="1908000" cy="9727"/>
          </a:xfrm>
          <a:prstGeom prst="line">
            <a:avLst/>
          </a:prstGeom>
          <a:ln w="76200">
            <a:solidFill>
              <a:srgbClr val="B0B0B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eft Arrow 34">
            <a:extLst>
              <a:ext uri="{FF2B5EF4-FFF2-40B4-BE49-F238E27FC236}">
                <a16:creationId xmlns:a16="http://schemas.microsoft.com/office/drawing/2014/main" id="{C2E9D527-3AA6-495C-34DF-54CEA4968DCA}"/>
              </a:ext>
            </a:extLst>
          </p:cNvPr>
          <p:cNvSpPr/>
          <p:nvPr/>
        </p:nvSpPr>
        <p:spPr>
          <a:xfrm>
            <a:off x="6206088" y="2093585"/>
            <a:ext cx="399008" cy="513145"/>
          </a:xfrm>
          <a:prstGeom prst="leftArrow">
            <a:avLst/>
          </a:prstGeom>
          <a:solidFill>
            <a:srgbClr val="A5A5A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54FAC97-BEB8-1197-F169-AD316D3EA268}"/>
              </a:ext>
            </a:extLst>
          </p:cNvPr>
          <p:cNvGrpSpPr/>
          <p:nvPr/>
        </p:nvGrpSpPr>
        <p:grpSpPr>
          <a:xfrm>
            <a:off x="10220925" y="2224395"/>
            <a:ext cx="141316" cy="251525"/>
            <a:chOff x="10421781" y="1755554"/>
            <a:chExt cx="141316" cy="251525"/>
          </a:xfrm>
          <a:solidFill>
            <a:srgbClr val="A5A5A5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1ED6B59-6899-E773-A19F-E18BE0055B7E}"/>
                </a:ext>
              </a:extLst>
            </p:cNvPr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F88F9B0-DBE0-6462-9BA4-C5D43E8EFF69}"/>
                </a:ext>
              </a:extLst>
            </p:cNvPr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2955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D45ABE-2375-085F-CE4D-DB6D02A915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>
            <a:off x="4224529" y="3838575"/>
            <a:ext cx="2023872" cy="3019425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1DA192-BC7C-A1F1-55C5-2543B5578B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 flipV="1">
            <a:off x="6205729" y="3838575"/>
            <a:ext cx="2023872" cy="3019425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2092AA-1357-E13B-CDFF-F7B4E8280698}"/>
              </a:ext>
            </a:extLst>
          </p:cNvPr>
          <p:cNvSpPr/>
          <p:nvPr/>
        </p:nvSpPr>
        <p:spPr>
          <a:xfrm>
            <a:off x="8637773" y="287127"/>
            <a:ext cx="291297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r" rtl="1"/>
            <a: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وَ اللَّيلِ إِذا سَجى‏ (2)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8F76E4CF-6436-9941-0B8A-9CB174E64803}"/>
              </a:ext>
            </a:extLst>
          </p:cNvPr>
          <p:cNvSpPr/>
          <p:nvPr/>
        </p:nvSpPr>
        <p:spPr>
          <a:xfrm>
            <a:off x="6533619" y="1727201"/>
            <a:ext cx="3374837" cy="196933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أنّ الليل يطلق على ما يقابل النهار، فانّ النهار هو الزمان الممتدّ من أوّل طلوع الشمس الى غروبها، و النظر فيه الى الزمان بلحاظ انبساط الضياء من الشمس، في قبال الليل إذا أظلم و غشى النور، فالليل يقابل النهار.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DEFA7BC8-8BBB-0150-B487-8D54AE5F5C3E}"/>
              </a:ext>
            </a:extLst>
          </p:cNvPr>
          <p:cNvSpPr/>
          <p:nvPr/>
        </p:nvSpPr>
        <p:spPr>
          <a:xfrm>
            <a:off x="697117" y="1695516"/>
            <a:ext cx="4782836" cy="2017501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rtl="1">
              <a:lnSpc>
                <a:spcPct val="115000"/>
              </a:lnSpc>
            </a:pPr>
            <a:r>
              <a:rPr lang="fa-IR" dirty="0">
                <a:solidFill>
                  <a:prstClr val="black"/>
                </a:solidFill>
                <a:cs typeface="B Mitra" panose="00000400000000000000" pitchFamily="2" charset="-78"/>
              </a:rPr>
              <a:t>روز زمان ممتد از اول طلوع خورشيد تا غروب آن است. در روز نور خورشيد گسترده مي​شود در حالي که شب از اين نور پوشيده شده و از آن خبري نيست. پس شب در مقابل روز است.</a:t>
            </a:r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4FECEE4A-F8DA-6562-A25A-0F62A1C547D3}"/>
              </a:ext>
            </a:extLst>
          </p:cNvPr>
          <p:cNvSpPr/>
          <p:nvPr/>
        </p:nvSpPr>
        <p:spPr>
          <a:xfrm>
            <a:off x="6497758" y="4168905"/>
            <a:ext cx="3384000" cy="120544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هو جريان شي‏ء الى أن يثبت و يستديم على حالة.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D3CAF1ED-9B1B-C60F-33D1-EA08CB94B41B}"/>
              </a:ext>
            </a:extLst>
          </p:cNvPr>
          <p:cNvSpPr/>
          <p:nvPr/>
        </p:nvSpPr>
        <p:spPr>
          <a:xfrm>
            <a:off x="666619" y="4168905"/>
            <a:ext cx="4782836" cy="120544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جریان یافتن چیزی تا اینکه ثابت شده و استمرار یابد.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algn="r" rtl="1">
              <a:lnSpc>
                <a:spcPct val="115000"/>
              </a:lnSpc>
            </a:pPr>
            <a:endParaRPr lang="en-US" sz="2000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47092E7-157D-85C3-CF72-6471DED5F4A6}"/>
              </a:ext>
            </a:extLst>
          </p:cNvPr>
          <p:cNvCxnSpPr/>
          <p:nvPr/>
        </p:nvCxnSpPr>
        <p:spPr>
          <a:xfrm flipH="1">
            <a:off x="8488042" y="891915"/>
            <a:ext cx="3384000" cy="9727"/>
          </a:xfrm>
          <a:prstGeom prst="line">
            <a:avLst/>
          </a:prstGeom>
          <a:ln w="76200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A571EAA4-0CE6-6D01-D712-6B5E0F90EFB9}"/>
              </a:ext>
            </a:extLst>
          </p:cNvPr>
          <p:cNvSpPr/>
          <p:nvPr/>
        </p:nvSpPr>
        <p:spPr>
          <a:xfrm>
            <a:off x="10502013" y="4184724"/>
            <a:ext cx="1220369" cy="1173805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سجی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14" name="Left Arrow 16">
            <a:extLst>
              <a:ext uri="{FF2B5EF4-FFF2-40B4-BE49-F238E27FC236}">
                <a16:creationId xmlns:a16="http://schemas.microsoft.com/office/drawing/2014/main" id="{0B152ED4-3D35-F88A-D09A-3BEA61BCD8C0}"/>
              </a:ext>
            </a:extLst>
          </p:cNvPr>
          <p:cNvSpPr/>
          <p:nvPr/>
        </p:nvSpPr>
        <p:spPr>
          <a:xfrm>
            <a:off x="5778737" y="4541691"/>
            <a:ext cx="399008" cy="513145"/>
          </a:xfrm>
          <a:prstGeom prst="lef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29F033-BC36-8323-2E13-93308C76669D}"/>
              </a:ext>
            </a:extLst>
          </p:cNvPr>
          <p:cNvGrpSpPr/>
          <p:nvPr/>
        </p:nvGrpSpPr>
        <p:grpSpPr>
          <a:xfrm>
            <a:off x="10149544" y="2543818"/>
            <a:ext cx="141316" cy="251525"/>
            <a:chOff x="10421781" y="1755554"/>
            <a:chExt cx="141316" cy="251525"/>
          </a:xfrm>
          <a:solidFill>
            <a:srgbClr val="FFC000"/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DB90D8D-3F74-9105-C995-4D98D2A33B93}"/>
                </a:ext>
              </a:extLst>
            </p:cNvPr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6C1CF50-E649-82C0-286D-21ADE189EC03}"/>
                </a:ext>
              </a:extLst>
            </p:cNvPr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sp>
        <p:nvSpPr>
          <p:cNvPr id="26" name="Left Arrow 21">
            <a:extLst>
              <a:ext uri="{FF2B5EF4-FFF2-40B4-BE49-F238E27FC236}">
                <a16:creationId xmlns:a16="http://schemas.microsoft.com/office/drawing/2014/main" id="{0CAE8C44-F908-97B9-F303-08F0440BF6AB}"/>
              </a:ext>
            </a:extLst>
          </p:cNvPr>
          <p:cNvSpPr/>
          <p:nvPr/>
        </p:nvSpPr>
        <p:spPr>
          <a:xfrm>
            <a:off x="5778737" y="2439645"/>
            <a:ext cx="399008" cy="513145"/>
          </a:xfrm>
          <a:prstGeom prst="lef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1920C33-29A2-9877-9C53-EE526967014C}"/>
              </a:ext>
            </a:extLst>
          </p:cNvPr>
          <p:cNvSpPr/>
          <p:nvPr/>
        </p:nvSpPr>
        <p:spPr>
          <a:xfrm>
            <a:off x="10532511" y="2082678"/>
            <a:ext cx="1159373" cy="1173805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لیل</a:t>
            </a:r>
            <a:endParaRPr lang="en-US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1061AC2-65DE-AF6F-91AA-04424783BC8F}"/>
              </a:ext>
            </a:extLst>
          </p:cNvPr>
          <p:cNvGrpSpPr/>
          <p:nvPr/>
        </p:nvGrpSpPr>
        <p:grpSpPr>
          <a:xfrm>
            <a:off x="10149544" y="4645864"/>
            <a:ext cx="141316" cy="251525"/>
            <a:chOff x="10421781" y="1755554"/>
            <a:chExt cx="141316" cy="251525"/>
          </a:xfrm>
          <a:solidFill>
            <a:srgbClr val="FFC000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717268D-1CA5-CABF-4011-7E97F4F4F5E7}"/>
                </a:ext>
              </a:extLst>
            </p:cNvPr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8057627-6C67-6421-07F8-C67DAF792162}"/>
                </a:ext>
              </a:extLst>
            </p:cNvPr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7715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24F90B-B49F-A448-3494-ABEBA9801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 flipV="1">
            <a:off x="6205729" y="3838575"/>
            <a:ext cx="2023872" cy="3019425"/>
          </a:xfrm>
          <a:prstGeom prst="rect">
            <a:avLst/>
          </a:prstGeom>
          <a:solidFill>
            <a:srgbClr val="4CC47E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B9C9D5-F103-6BF0-82EF-36337143B1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>
            <a:off x="4224529" y="3838575"/>
            <a:ext cx="2023872" cy="3019425"/>
          </a:xfrm>
          <a:prstGeom prst="rect">
            <a:avLst/>
          </a:prstGeom>
          <a:solidFill>
            <a:srgbClr val="4CC47E"/>
          </a:solidFill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825776F-55CC-665D-AEFD-D3D42AD82948}"/>
              </a:ext>
            </a:extLst>
          </p:cNvPr>
          <p:cNvSpPr/>
          <p:nvPr/>
        </p:nvSpPr>
        <p:spPr>
          <a:xfrm>
            <a:off x="10551377" y="1744066"/>
            <a:ext cx="1220369" cy="1173805"/>
          </a:xfrm>
          <a:prstGeom prst="ellipse">
            <a:avLst/>
          </a:prstGeom>
          <a:solidFill>
            <a:srgbClr val="FE801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دعع</a:t>
            </a: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(ودّع)</a:t>
            </a:r>
          </a:p>
        </p:txBody>
      </p:sp>
      <p:sp>
        <p:nvSpPr>
          <p:cNvPr id="5" name="Rounded Rectangle 31">
            <a:extLst>
              <a:ext uri="{FF2B5EF4-FFF2-40B4-BE49-F238E27FC236}">
                <a16:creationId xmlns:a16="http://schemas.microsoft.com/office/drawing/2014/main" id="{EE814BD1-509C-0C94-78AB-5F9D2D83BC77}"/>
              </a:ext>
            </a:extLst>
          </p:cNvPr>
          <p:cNvSpPr/>
          <p:nvPr/>
        </p:nvSpPr>
        <p:spPr>
          <a:xfrm>
            <a:off x="6377526" y="1728247"/>
            <a:ext cx="3510303" cy="1205442"/>
          </a:xfrm>
          <a:prstGeom prst="roundRect">
            <a:avLst/>
          </a:prstGeom>
          <a:solidFill>
            <a:srgbClr val="FE8017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هو الدفع بشدّة و عنف.</a:t>
            </a:r>
          </a:p>
        </p:txBody>
      </p:sp>
      <p:sp>
        <p:nvSpPr>
          <p:cNvPr id="6" name="Rounded Rectangle 32">
            <a:extLst>
              <a:ext uri="{FF2B5EF4-FFF2-40B4-BE49-F238E27FC236}">
                <a16:creationId xmlns:a16="http://schemas.microsoft.com/office/drawing/2014/main" id="{2363FDDF-58AF-61CC-7C66-E2DC591F8001}"/>
              </a:ext>
            </a:extLst>
          </p:cNvPr>
          <p:cNvSpPr/>
          <p:nvPr/>
        </p:nvSpPr>
        <p:spPr>
          <a:xfrm>
            <a:off x="362192" y="1681627"/>
            <a:ext cx="5168747" cy="1249257"/>
          </a:xfrm>
          <a:prstGeom prst="roundRect">
            <a:avLst/>
          </a:prstGeom>
          <a:solidFill>
            <a:srgbClr val="FE8017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دفع کردني که همراه با شدت، سختي و بدون مدارا  است.</a:t>
            </a:r>
          </a:p>
        </p:txBody>
      </p:sp>
      <p:sp>
        <p:nvSpPr>
          <p:cNvPr id="7" name="Rounded Rectangle 33">
            <a:extLst>
              <a:ext uri="{FF2B5EF4-FFF2-40B4-BE49-F238E27FC236}">
                <a16:creationId xmlns:a16="http://schemas.microsoft.com/office/drawing/2014/main" id="{DECD03E5-1444-9D4F-3A50-571ECD008D98}"/>
              </a:ext>
            </a:extLst>
          </p:cNvPr>
          <p:cNvSpPr/>
          <p:nvPr/>
        </p:nvSpPr>
        <p:spPr>
          <a:xfrm>
            <a:off x="6388617" y="3314888"/>
            <a:ext cx="3510303" cy="1205442"/>
          </a:xfrm>
          <a:prstGeom prst="roundRect">
            <a:avLst/>
          </a:prstGeom>
          <a:solidFill>
            <a:srgbClr val="FE8017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هو التضيق و التشديد.</a:t>
            </a:r>
          </a:p>
        </p:txBody>
      </p:sp>
      <p:sp>
        <p:nvSpPr>
          <p:cNvPr id="8" name="Rounded Rectangle 34">
            <a:extLst>
              <a:ext uri="{FF2B5EF4-FFF2-40B4-BE49-F238E27FC236}">
                <a16:creationId xmlns:a16="http://schemas.microsoft.com/office/drawing/2014/main" id="{5589EBAC-0C01-6E2B-5655-F0BE8EC6CAEF}"/>
              </a:ext>
            </a:extLst>
          </p:cNvPr>
          <p:cNvSpPr/>
          <p:nvPr/>
        </p:nvSpPr>
        <p:spPr>
          <a:xfrm>
            <a:off x="351109" y="3268268"/>
            <a:ext cx="5168747" cy="1249257"/>
          </a:xfrm>
          <a:prstGeom prst="roundRect">
            <a:avLst/>
          </a:prstGeom>
          <a:solidFill>
            <a:srgbClr val="FE8017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تنگ گرفتن و شدت عمل به خرج دادن را گویند.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DBD2BA4-294B-E26D-AF8C-B0FEADAC459B}"/>
              </a:ext>
            </a:extLst>
          </p:cNvPr>
          <p:cNvSpPr/>
          <p:nvPr/>
        </p:nvSpPr>
        <p:spPr>
          <a:xfrm>
            <a:off x="10551377" y="3330707"/>
            <a:ext cx="1220369" cy="1173805"/>
          </a:xfrm>
          <a:prstGeom prst="ellipse">
            <a:avLst/>
          </a:prstGeom>
          <a:solidFill>
            <a:srgbClr val="FE801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قلا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10" name="Left Arrow 46">
            <a:extLst>
              <a:ext uri="{FF2B5EF4-FFF2-40B4-BE49-F238E27FC236}">
                <a16:creationId xmlns:a16="http://schemas.microsoft.com/office/drawing/2014/main" id="{225987FD-57A6-E7C1-2FB9-446D106A25B3}"/>
              </a:ext>
            </a:extLst>
          </p:cNvPr>
          <p:cNvSpPr/>
          <p:nvPr/>
        </p:nvSpPr>
        <p:spPr>
          <a:xfrm>
            <a:off x="5788147" y="3696735"/>
            <a:ext cx="399008" cy="513145"/>
          </a:xfrm>
          <a:prstGeom prst="leftArrow">
            <a:avLst/>
          </a:prstGeom>
          <a:solidFill>
            <a:srgbClr val="FE801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Left Arrow 47">
            <a:extLst>
              <a:ext uri="{FF2B5EF4-FFF2-40B4-BE49-F238E27FC236}">
                <a16:creationId xmlns:a16="http://schemas.microsoft.com/office/drawing/2014/main" id="{55C1A013-98A9-9911-09C3-ACF60BBDD9EA}"/>
              </a:ext>
            </a:extLst>
          </p:cNvPr>
          <p:cNvSpPr/>
          <p:nvPr/>
        </p:nvSpPr>
        <p:spPr>
          <a:xfrm>
            <a:off x="5772419" y="2049683"/>
            <a:ext cx="399008" cy="513145"/>
          </a:xfrm>
          <a:prstGeom prst="leftArrow">
            <a:avLst/>
          </a:prstGeom>
          <a:solidFill>
            <a:srgbClr val="FE801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10FEEA-A352-F7AD-A805-3DD2CF2AD1E4}"/>
              </a:ext>
            </a:extLst>
          </p:cNvPr>
          <p:cNvGrpSpPr/>
          <p:nvPr/>
        </p:nvGrpSpPr>
        <p:grpSpPr>
          <a:xfrm>
            <a:off x="10172938" y="2205206"/>
            <a:ext cx="141316" cy="251525"/>
            <a:chOff x="10421781" y="1755554"/>
            <a:chExt cx="141316" cy="251525"/>
          </a:xfrm>
          <a:solidFill>
            <a:srgbClr val="FE8017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B4F0675-C1D6-DDA7-6DF4-5C206AE45A06}"/>
                </a:ext>
              </a:extLst>
            </p:cNvPr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1FE7153-70EB-5EE5-1F39-B299606F4C1D}"/>
                </a:ext>
              </a:extLst>
            </p:cNvPr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D718128-B111-C443-DA3D-36CBB3AB363A}"/>
              </a:ext>
            </a:extLst>
          </p:cNvPr>
          <p:cNvGrpSpPr/>
          <p:nvPr/>
        </p:nvGrpSpPr>
        <p:grpSpPr>
          <a:xfrm>
            <a:off x="10172938" y="3784949"/>
            <a:ext cx="141316" cy="251525"/>
            <a:chOff x="10421781" y="1755554"/>
            <a:chExt cx="141316" cy="251525"/>
          </a:xfrm>
          <a:solidFill>
            <a:srgbClr val="FE8017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36FFE96-D410-A557-400E-7B7F09D146FB}"/>
                </a:ext>
              </a:extLst>
            </p:cNvPr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18FB26A-5DA0-AC75-9F61-338175B03EA8}"/>
                </a:ext>
              </a:extLst>
            </p:cNvPr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C5FE830-4507-CAEA-3E3B-CA1F806C6CBB}"/>
              </a:ext>
            </a:extLst>
          </p:cNvPr>
          <p:cNvCxnSpPr/>
          <p:nvPr/>
        </p:nvCxnSpPr>
        <p:spPr>
          <a:xfrm flipH="1">
            <a:off x="7905221" y="1185030"/>
            <a:ext cx="3657600" cy="19455"/>
          </a:xfrm>
          <a:prstGeom prst="line">
            <a:avLst/>
          </a:prstGeom>
          <a:ln w="76200">
            <a:solidFill>
              <a:srgbClr val="FE801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0C41169-F1F2-89B0-0C29-29AED9845D36}"/>
              </a:ext>
            </a:extLst>
          </p:cNvPr>
          <p:cNvSpPr txBox="1"/>
          <p:nvPr/>
        </p:nvSpPr>
        <p:spPr>
          <a:xfrm>
            <a:off x="7564583" y="519697"/>
            <a:ext cx="3998238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ما وَدَّعَكَ رَبُّكَ وَ ما قَلى‏ (3)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69404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0E50EF-8558-D47D-83DC-F02D53B609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 flipV="1">
            <a:off x="6205729" y="3838575"/>
            <a:ext cx="2023872" cy="3019425"/>
          </a:xfrm>
          <a:prstGeom prst="rect">
            <a:avLst/>
          </a:prstGeom>
          <a:solidFill>
            <a:srgbClr val="4CC47E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649B8E-24E5-B6F4-AFEF-8A33211E76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>
            <a:off x="4224529" y="3838575"/>
            <a:ext cx="2023872" cy="3019425"/>
          </a:xfrm>
          <a:prstGeom prst="rect">
            <a:avLst/>
          </a:prstGeom>
          <a:solidFill>
            <a:srgbClr val="4CC47E"/>
          </a:solidFill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68AD180-E929-06F2-3951-FFF149CD95F3}"/>
              </a:ext>
            </a:extLst>
          </p:cNvPr>
          <p:cNvSpPr/>
          <p:nvPr/>
        </p:nvSpPr>
        <p:spPr>
          <a:xfrm>
            <a:off x="10514431" y="1577812"/>
            <a:ext cx="1220369" cy="117380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اخر</a:t>
            </a: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(آخره)</a:t>
            </a:r>
          </a:p>
        </p:txBody>
      </p:sp>
      <p:sp>
        <p:nvSpPr>
          <p:cNvPr id="6" name="Rounded Rectangle 31">
            <a:extLst>
              <a:ext uri="{FF2B5EF4-FFF2-40B4-BE49-F238E27FC236}">
                <a16:creationId xmlns:a16="http://schemas.microsoft.com/office/drawing/2014/main" id="{06E4FED8-E5B5-924F-1287-2DACE3E2EAAE}"/>
              </a:ext>
            </a:extLst>
          </p:cNvPr>
          <p:cNvSpPr/>
          <p:nvPr/>
        </p:nvSpPr>
        <p:spPr>
          <a:xfrm>
            <a:off x="6351671" y="1563816"/>
            <a:ext cx="3510303" cy="1205442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هو التأخّر و هو ما يقابل التقدّم. فآخر كفاعل.</a:t>
            </a:r>
          </a:p>
        </p:txBody>
      </p:sp>
      <p:sp>
        <p:nvSpPr>
          <p:cNvPr id="7" name="Rounded Rectangle 32">
            <a:extLst>
              <a:ext uri="{FF2B5EF4-FFF2-40B4-BE49-F238E27FC236}">
                <a16:creationId xmlns:a16="http://schemas.microsoft.com/office/drawing/2014/main" id="{88182B36-9FF7-19C4-C4B7-EF9C00BFD91B}"/>
              </a:ext>
            </a:extLst>
          </p:cNvPr>
          <p:cNvSpPr/>
          <p:nvPr/>
        </p:nvSpPr>
        <p:spPr>
          <a:xfrm>
            <a:off x="325246" y="1515373"/>
            <a:ext cx="5168747" cy="1249257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به معنای بعد است. و آخر بر وزن فاعل به معنای چیزی است که بعد می​آید و آخرت مونث آن است.</a:t>
            </a:r>
          </a:p>
        </p:txBody>
      </p:sp>
      <p:sp>
        <p:nvSpPr>
          <p:cNvPr id="8" name="Rounded Rectangle 33">
            <a:extLst>
              <a:ext uri="{FF2B5EF4-FFF2-40B4-BE49-F238E27FC236}">
                <a16:creationId xmlns:a16="http://schemas.microsoft.com/office/drawing/2014/main" id="{F3609884-A8F3-7611-4983-7AD099082AB2}"/>
              </a:ext>
            </a:extLst>
          </p:cNvPr>
          <p:cNvSpPr/>
          <p:nvPr/>
        </p:nvSpPr>
        <p:spPr>
          <a:xfrm>
            <a:off x="6351671" y="3148634"/>
            <a:ext cx="3510303" cy="1205442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هو التقدّم بحيث يترتّب عليه آخر.</a:t>
            </a:r>
          </a:p>
        </p:txBody>
      </p:sp>
      <p:sp>
        <p:nvSpPr>
          <p:cNvPr id="9" name="Rounded Rectangle 34">
            <a:extLst>
              <a:ext uri="{FF2B5EF4-FFF2-40B4-BE49-F238E27FC236}">
                <a16:creationId xmlns:a16="http://schemas.microsoft.com/office/drawing/2014/main" id="{C22106FF-CF54-4CC0-8904-E8AE00CA4B60}"/>
              </a:ext>
            </a:extLst>
          </p:cNvPr>
          <p:cNvSpPr/>
          <p:nvPr/>
        </p:nvSpPr>
        <p:spPr>
          <a:xfrm>
            <a:off x="314163" y="3102014"/>
            <a:ext cx="5168747" cy="1249257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أوّل به معنای چیزی است که بعد دارد؛ و أولی مؤنث آن است.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9BA7CB3-5AB4-2A56-2F46-8807F9BE7786}"/>
              </a:ext>
            </a:extLst>
          </p:cNvPr>
          <p:cNvSpPr/>
          <p:nvPr/>
        </p:nvSpPr>
        <p:spPr>
          <a:xfrm>
            <a:off x="10514431" y="3164453"/>
            <a:ext cx="1220369" cy="117380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اول</a:t>
            </a: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(أولی)</a:t>
            </a:r>
          </a:p>
        </p:txBody>
      </p:sp>
      <p:sp>
        <p:nvSpPr>
          <p:cNvPr id="11" name="Left Arrow 46">
            <a:extLst>
              <a:ext uri="{FF2B5EF4-FFF2-40B4-BE49-F238E27FC236}">
                <a16:creationId xmlns:a16="http://schemas.microsoft.com/office/drawing/2014/main" id="{AD972E25-58D2-556B-7195-9E89CBBFE3CC}"/>
              </a:ext>
            </a:extLst>
          </p:cNvPr>
          <p:cNvSpPr/>
          <p:nvPr/>
        </p:nvSpPr>
        <p:spPr>
          <a:xfrm>
            <a:off x="5751201" y="3530481"/>
            <a:ext cx="399008" cy="513145"/>
          </a:xfrm>
          <a:prstGeom prst="lef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Left Arrow 47">
            <a:extLst>
              <a:ext uri="{FF2B5EF4-FFF2-40B4-BE49-F238E27FC236}">
                <a16:creationId xmlns:a16="http://schemas.microsoft.com/office/drawing/2014/main" id="{B4FE8C97-5A1A-6AE4-7A37-57E052E51892}"/>
              </a:ext>
            </a:extLst>
          </p:cNvPr>
          <p:cNvSpPr/>
          <p:nvPr/>
        </p:nvSpPr>
        <p:spPr>
          <a:xfrm>
            <a:off x="5735473" y="1883429"/>
            <a:ext cx="399008" cy="513145"/>
          </a:xfrm>
          <a:prstGeom prst="lef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EAFC114-3315-1D10-2C85-1E707E754601}"/>
              </a:ext>
            </a:extLst>
          </p:cNvPr>
          <p:cNvGrpSpPr/>
          <p:nvPr/>
        </p:nvGrpSpPr>
        <p:grpSpPr>
          <a:xfrm>
            <a:off x="10135992" y="2038952"/>
            <a:ext cx="141316" cy="251525"/>
            <a:chOff x="10421781" y="1755554"/>
            <a:chExt cx="141316" cy="251525"/>
          </a:xfrm>
          <a:solidFill>
            <a:srgbClr val="FF0000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A950B2E-F32E-F59B-7B57-76CC24DC6968}"/>
                </a:ext>
              </a:extLst>
            </p:cNvPr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EE6263-033A-9FFC-79DE-9DF2E9A55A58}"/>
                </a:ext>
              </a:extLst>
            </p:cNvPr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E406D2D-2F56-CEE6-B78D-E5F7A8C91D78}"/>
              </a:ext>
            </a:extLst>
          </p:cNvPr>
          <p:cNvGrpSpPr/>
          <p:nvPr/>
        </p:nvGrpSpPr>
        <p:grpSpPr>
          <a:xfrm>
            <a:off x="10135992" y="3618695"/>
            <a:ext cx="141316" cy="251525"/>
            <a:chOff x="10421781" y="1755554"/>
            <a:chExt cx="141316" cy="251525"/>
          </a:xfrm>
          <a:solidFill>
            <a:srgbClr val="FF0000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89D73C8-E73F-4292-85DE-BC45F5F2B0D5}"/>
                </a:ext>
              </a:extLst>
            </p:cNvPr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1C9210A-DF01-55D3-3280-7A3649CED59B}"/>
                </a:ext>
              </a:extLst>
            </p:cNvPr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132D0774-F94E-6C51-BF66-D513B7FA4D57}"/>
              </a:ext>
            </a:extLst>
          </p:cNvPr>
          <p:cNvSpPr/>
          <p:nvPr/>
        </p:nvSpPr>
        <p:spPr>
          <a:xfrm>
            <a:off x="7022999" y="601315"/>
            <a:ext cx="4599336" cy="5478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وَ لَلآخِرَةُ خَيرٌ لَكَ مِنَ الأُولى‏ (4)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A532195-F6A6-6373-DFDE-9DF821F5BF8A}"/>
              </a:ext>
            </a:extLst>
          </p:cNvPr>
          <p:cNvCxnSpPr/>
          <p:nvPr/>
        </p:nvCxnSpPr>
        <p:spPr>
          <a:xfrm flipH="1">
            <a:off x="7022999" y="1224242"/>
            <a:ext cx="4824000" cy="19455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9265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E6B8B-5FEE-5B93-F05A-85B4846BD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DC9973-2346-2802-DA31-A478C0CF0C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 flipV="1">
            <a:off x="6205729" y="3838575"/>
            <a:ext cx="2023872" cy="3019425"/>
          </a:xfrm>
          <a:prstGeom prst="rect">
            <a:avLst/>
          </a:prstGeom>
          <a:solidFill>
            <a:srgbClr val="4CC47E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F02E0F-8215-DC3C-C673-3CB5BD5690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>
            <a:off x="4224529" y="3838575"/>
            <a:ext cx="2023872" cy="3019425"/>
          </a:xfrm>
          <a:prstGeom prst="rect">
            <a:avLst/>
          </a:prstGeom>
          <a:solidFill>
            <a:srgbClr val="4CC47E"/>
          </a:solidFill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69A5B68-AD7F-2D3C-91B6-40CDB90703E5}"/>
              </a:ext>
            </a:extLst>
          </p:cNvPr>
          <p:cNvSpPr/>
          <p:nvPr/>
        </p:nvSpPr>
        <p:spPr>
          <a:xfrm>
            <a:off x="10551377" y="1950050"/>
            <a:ext cx="1220369" cy="1173805"/>
          </a:xfrm>
          <a:prstGeom prst="ellipse">
            <a:avLst/>
          </a:prstGeom>
          <a:solidFill>
            <a:srgbClr val="FE801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عطو</a:t>
            </a: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(یعطی)</a:t>
            </a:r>
          </a:p>
        </p:txBody>
      </p:sp>
      <p:sp>
        <p:nvSpPr>
          <p:cNvPr id="5" name="Rounded Rectangle 31">
            <a:extLst>
              <a:ext uri="{FF2B5EF4-FFF2-40B4-BE49-F238E27FC236}">
                <a16:creationId xmlns:a16="http://schemas.microsoft.com/office/drawing/2014/main" id="{5E02342F-5947-9B53-11AA-C34383A8FD8A}"/>
              </a:ext>
            </a:extLst>
          </p:cNvPr>
          <p:cNvSpPr/>
          <p:nvPr/>
        </p:nvSpPr>
        <p:spPr>
          <a:xfrm>
            <a:off x="6377526" y="1728246"/>
            <a:ext cx="3510303" cy="1530993"/>
          </a:xfrm>
          <a:prstGeom prst="roundRect">
            <a:avLst/>
          </a:prstGeom>
          <a:solidFill>
            <a:srgbClr val="FE8017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هو إيتاء شي‏ء لشي‏ء بمقتضى ما في النفس من عظمة أو التزام، من دون نظر الى جهة تمليك أو غرض أو عوض أو غيرها.</a:t>
            </a:r>
          </a:p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فيلاحظ في الإعطاء قيدان: الإيتاء، و اقتضاء النفس.</a:t>
            </a:r>
          </a:p>
        </p:txBody>
      </p:sp>
      <p:sp>
        <p:nvSpPr>
          <p:cNvPr id="6" name="Rounded Rectangle 32">
            <a:extLst>
              <a:ext uri="{FF2B5EF4-FFF2-40B4-BE49-F238E27FC236}">
                <a16:creationId xmlns:a16="http://schemas.microsoft.com/office/drawing/2014/main" id="{F72449BB-C1B9-27F3-96E7-82071AC3F524}"/>
              </a:ext>
            </a:extLst>
          </p:cNvPr>
          <p:cNvSpPr/>
          <p:nvPr/>
        </p:nvSpPr>
        <p:spPr>
          <a:xfrm>
            <a:off x="362192" y="1681627"/>
            <a:ext cx="5168747" cy="1586641"/>
          </a:xfrm>
          <a:prstGeom prst="roundRect">
            <a:avLst/>
          </a:prstGeom>
          <a:solidFill>
            <a:srgbClr val="FE8017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دادن چیزی به چیزی به خاطر عظمت یا التزامی که دهنده بر خود قرار داده است، بدون اینکه به ملکیت در آوردن آن را و یا داشتن عوض و ... را ازطرف او در نظر داشته باشد.</a:t>
            </a:r>
          </a:p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پس در اعطا دو قيد دادن و اقتضاي نفس (دهنده) وجود دارد.</a:t>
            </a:r>
          </a:p>
        </p:txBody>
      </p:sp>
      <p:sp>
        <p:nvSpPr>
          <p:cNvPr id="7" name="Rounded Rectangle 33">
            <a:extLst>
              <a:ext uri="{FF2B5EF4-FFF2-40B4-BE49-F238E27FC236}">
                <a16:creationId xmlns:a16="http://schemas.microsoft.com/office/drawing/2014/main" id="{2041E466-83B9-4727-E2AC-044434E466C4}"/>
              </a:ext>
            </a:extLst>
          </p:cNvPr>
          <p:cNvSpPr/>
          <p:nvPr/>
        </p:nvSpPr>
        <p:spPr>
          <a:xfrm>
            <a:off x="6388617" y="3645382"/>
            <a:ext cx="3510303" cy="1205442"/>
          </a:xfrm>
          <a:prstGeom prst="roundRect">
            <a:avLst/>
          </a:prstGeom>
          <a:solidFill>
            <a:srgbClr val="FE8017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هو موافقة الميل بما يجري عليه و يواجهه.</a:t>
            </a:r>
          </a:p>
        </p:txBody>
      </p:sp>
      <p:sp>
        <p:nvSpPr>
          <p:cNvPr id="8" name="Rounded Rectangle 34">
            <a:extLst>
              <a:ext uri="{FF2B5EF4-FFF2-40B4-BE49-F238E27FC236}">
                <a16:creationId xmlns:a16="http://schemas.microsoft.com/office/drawing/2014/main" id="{0BA968A0-0AAE-66E4-0F67-36CDA904CFF5}"/>
              </a:ext>
            </a:extLst>
          </p:cNvPr>
          <p:cNvSpPr/>
          <p:nvPr/>
        </p:nvSpPr>
        <p:spPr>
          <a:xfrm>
            <a:off x="351109" y="3598762"/>
            <a:ext cx="5168747" cy="1249257"/>
          </a:xfrm>
          <a:prstGeom prst="roundRect">
            <a:avLst/>
          </a:prstGeom>
          <a:solidFill>
            <a:srgbClr val="FE8017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به معناي موافقت میل به آنچه جاری است و با آن مواجه مي​شود، است.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0F0FB2D-849A-B545-132B-A18B47DDF40C}"/>
              </a:ext>
            </a:extLst>
          </p:cNvPr>
          <p:cNvSpPr/>
          <p:nvPr/>
        </p:nvSpPr>
        <p:spPr>
          <a:xfrm>
            <a:off x="10551377" y="3661201"/>
            <a:ext cx="1220369" cy="1173805"/>
          </a:xfrm>
          <a:prstGeom prst="ellipse">
            <a:avLst/>
          </a:prstGeom>
          <a:solidFill>
            <a:srgbClr val="FE801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رضي</a:t>
            </a: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(ترضی)</a:t>
            </a:r>
          </a:p>
        </p:txBody>
      </p:sp>
      <p:sp>
        <p:nvSpPr>
          <p:cNvPr id="10" name="Left Arrow 46">
            <a:extLst>
              <a:ext uri="{FF2B5EF4-FFF2-40B4-BE49-F238E27FC236}">
                <a16:creationId xmlns:a16="http://schemas.microsoft.com/office/drawing/2014/main" id="{053133BD-E0A0-3771-0B53-DA09FA7BBFEF}"/>
              </a:ext>
            </a:extLst>
          </p:cNvPr>
          <p:cNvSpPr/>
          <p:nvPr/>
        </p:nvSpPr>
        <p:spPr>
          <a:xfrm>
            <a:off x="5788147" y="4027229"/>
            <a:ext cx="399008" cy="513145"/>
          </a:xfrm>
          <a:prstGeom prst="leftArrow">
            <a:avLst/>
          </a:prstGeom>
          <a:solidFill>
            <a:srgbClr val="FE801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Left Arrow 47">
            <a:extLst>
              <a:ext uri="{FF2B5EF4-FFF2-40B4-BE49-F238E27FC236}">
                <a16:creationId xmlns:a16="http://schemas.microsoft.com/office/drawing/2014/main" id="{3486B9AC-E88F-BA8E-4C82-E42CB76F0F69}"/>
              </a:ext>
            </a:extLst>
          </p:cNvPr>
          <p:cNvSpPr/>
          <p:nvPr/>
        </p:nvSpPr>
        <p:spPr>
          <a:xfrm>
            <a:off x="5772419" y="2255667"/>
            <a:ext cx="399008" cy="513145"/>
          </a:xfrm>
          <a:prstGeom prst="leftArrow">
            <a:avLst/>
          </a:prstGeom>
          <a:solidFill>
            <a:srgbClr val="FE801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A97771-A205-98F8-62E7-160236791112}"/>
              </a:ext>
            </a:extLst>
          </p:cNvPr>
          <p:cNvGrpSpPr/>
          <p:nvPr/>
        </p:nvGrpSpPr>
        <p:grpSpPr>
          <a:xfrm>
            <a:off x="10172938" y="2411190"/>
            <a:ext cx="141316" cy="251525"/>
            <a:chOff x="10421781" y="1755554"/>
            <a:chExt cx="141316" cy="251525"/>
          </a:xfrm>
          <a:solidFill>
            <a:srgbClr val="FE8017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212F46-A257-9434-5247-EB10D79217CD}"/>
                </a:ext>
              </a:extLst>
            </p:cNvPr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410CD7-8B21-9930-A03B-01BE25AD5C6B}"/>
                </a:ext>
              </a:extLst>
            </p:cNvPr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3FA4D-4E05-8BE4-900E-000BE0290EB3}"/>
              </a:ext>
            </a:extLst>
          </p:cNvPr>
          <p:cNvGrpSpPr/>
          <p:nvPr/>
        </p:nvGrpSpPr>
        <p:grpSpPr>
          <a:xfrm>
            <a:off x="10172938" y="4115443"/>
            <a:ext cx="141316" cy="251525"/>
            <a:chOff x="10421781" y="1755554"/>
            <a:chExt cx="141316" cy="251525"/>
          </a:xfrm>
          <a:solidFill>
            <a:srgbClr val="FE8017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6BB802-9880-3E18-BEEF-49A98EE57C8B}"/>
                </a:ext>
              </a:extLst>
            </p:cNvPr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BED01C0-AFF3-DEB5-DCA7-4046C2262FFE}"/>
                </a:ext>
              </a:extLst>
            </p:cNvPr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E6CBC26-E979-9278-AD5F-EB2D228404DC}"/>
              </a:ext>
            </a:extLst>
          </p:cNvPr>
          <p:cNvCxnSpPr/>
          <p:nvPr/>
        </p:nvCxnSpPr>
        <p:spPr>
          <a:xfrm flipH="1">
            <a:off x="6972348" y="1158884"/>
            <a:ext cx="4680000" cy="19455"/>
          </a:xfrm>
          <a:prstGeom prst="line">
            <a:avLst/>
          </a:prstGeom>
          <a:ln w="76200">
            <a:solidFill>
              <a:srgbClr val="FE801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CA6DE44-402A-37D9-AA67-FC7E2150738C}"/>
              </a:ext>
            </a:extLst>
          </p:cNvPr>
          <p:cNvSpPr txBox="1"/>
          <p:nvPr/>
        </p:nvSpPr>
        <p:spPr>
          <a:xfrm>
            <a:off x="6661063" y="519697"/>
            <a:ext cx="4901758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وَ لَسَوفَ يُعطيكَ رَبُّكَ فَتَرضى‏ (5)</a:t>
            </a:r>
          </a:p>
        </p:txBody>
      </p:sp>
    </p:spTree>
    <p:extLst>
      <p:ext uri="{BB962C8B-B14F-4D97-AF65-F5344CB8AC3E}">
        <p14:creationId xmlns:p14="http://schemas.microsoft.com/office/powerpoint/2010/main" val="4191487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F7C98-0F58-F3BE-35BD-2F450F64A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19F70C-C1A9-F770-B6B0-00C1E8217C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>
            <a:off x="4224529" y="3838575"/>
            <a:ext cx="2023872" cy="3019425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D17EFFD-6EFB-5C51-1B8B-FC03760E5AB8}"/>
              </a:ext>
            </a:extLst>
          </p:cNvPr>
          <p:cNvSpPr/>
          <p:nvPr/>
        </p:nvSpPr>
        <p:spPr>
          <a:xfrm>
            <a:off x="10518616" y="1352767"/>
            <a:ext cx="1220369" cy="1173805"/>
          </a:xfrm>
          <a:prstGeom prst="ellipse">
            <a:avLst/>
          </a:prstGeom>
          <a:solidFill>
            <a:srgbClr val="A5A5A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وجد</a:t>
            </a: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(یجد)</a:t>
            </a:r>
          </a:p>
        </p:txBody>
      </p:sp>
      <p:sp>
        <p:nvSpPr>
          <p:cNvPr id="4" name="Rounded Rectangle 31">
            <a:extLst>
              <a:ext uri="{FF2B5EF4-FFF2-40B4-BE49-F238E27FC236}">
                <a16:creationId xmlns:a16="http://schemas.microsoft.com/office/drawing/2014/main" id="{FF2F5218-9E60-BDF0-EA92-59EE2F8CA0A2}"/>
              </a:ext>
            </a:extLst>
          </p:cNvPr>
          <p:cNvSpPr/>
          <p:nvPr/>
        </p:nvSpPr>
        <p:spPr>
          <a:xfrm>
            <a:off x="6344765" y="1336948"/>
            <a:ext cx="3510303" cy="1205442"/>
          </a:xfrm>
          <a:prstGeom prst="roundRect">
            <a:avLst/>
          </a:prstGeom>
          <a:solidFill>
            <a:srgbClr val="A5A5A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هو إدراك شي‏ء على حالة حادثة.  فيلاحظ في الأصل قيدان: الإدراك، و حصول حالة حادثة. ثمّ إنّ مفهوم الأصل يقتضى وجود مفعولين.</a:t>
            </a:r>
          </a:p>
        </p:txBody>
      </p:sp>
      <p:sp>
        <p:nvSpPr>
          <p:cNvPr id="5" name="Rounded Rectangle 32">
            <a:extLst>
              <a:ext uri="{FF2B5EF4-FFF2-40B4-BE49-F238E27FC236}">
                <a16:creationId xmlns:a16="http://schemas.microsoft.com/office/drawing/2014/main" id="{B3710FCF-681D-CF58-83C2-4A7C0F8B8E00}"/>
              </a:ext>
            </a:extLst>
          </p:cNvPr>
          <p:cNvSpPr/>
          <p:nvPr/>
        </p:nvSpPr>
        <p:spPr>
          <a:xfrm>
            <a:off x="329431" y="1290328"/>
            <a:ext cx="5168747" cy="1249257"/>
          </a:xfrm>
          <a:prstGeom prst="roundRect">
            <a:avLst/>
          </a:prstGeom>
          <a:solidFill>
            <a:srgbClr val="A5A5A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دريافت چيزي بر حالتي به وجود آمده و جديد را گويند. اين مفهوم دو مفعولی است.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EA77F1-1EEF-8144-9DD9-2C078D7A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 flipV="1">
            <a:off x="6205729" y="3838575"/>
            <a:ext cx="2023872" cy="3019425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7" name="Rounded Rectangle 36">
            <a:extLst>
              <a:ext uri="{FF2B5EF4-FFF2-40B4-BE49-F238E27FC236}">
                <a16:creationId xmlns:a16="http://schemas.microsoft.com/office/drawing/2014/main" id="{FBC28A4B-4867-5F05-EDD5-1D210D763EFE}"/>
              </a:ext>
            </a:extLst>
          </p:cNvPr>
          <p:cNvSpPr/>
          <p:nvPr/>
        </p:nvSpPr>
        <p:spPr>
          <a:xfrm>
            <a:off x="230838" y="4314769"/>
            <a:ext cx="5168747" cy="1175175"/>
          </a:xfrm>
          <a:prstGeom prst="roundRect">
            <a:avLst/>
          </a:prstGeom>
          <a:solidFill>
            <a:srgbClr val="B0B0B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به معنای قصد ابتدایی یا بازگشتي به محل و مقامي مادي يا معنوي برای سکنی گزیدن یا استراحت کردن را گويند. </a:t>
            </a:r>
          </a:p>
        </p:txBody>
      </p:sp>
      <p:sp>
        <p:nvSpPr>
          <p:cNvPr id="8" name="Rounded Rectangle 39">
            <a:extLst>
              <a:ext uri="{FF2B5EF4-FFF2-40B4-BE49-F238E27FC236}">
                <a16:creationId xmlns:a16="http://schemas.microsoft.com/office/drawing/2014/main" id="{D24C08FF-B693-D3F7-CB98-F6034F554A5F}"/>
              </a:ext>
            </a:extLst>
          </p:cNvPr>
          <p:cNvSpPr/>
          <p:nvPr/>
        </p:nvSpPr>
        <p:spPr>
          <a:xfrm>
            <a:off x="6300124" y="4335377"/>
            <a:ext cx="3510303" cy="1133958"/>
          </a:xfrm>
          <a:prstGeom prst="roundRect">
            <a:avLst/>
          </a:prstGeom>
          <a:solidFill>
            <a:srgbClr val="B0B0B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هو القصد ابتداء أو عودا الى مقام ماديّا أو معنويّا بقصد السكنى و الاستقرار أو الاستراحة.</a:t>
            </a:r>
          </a:p>
        </p:txBody>
      </p:sp>
      <p:sp>
        <p:nvSpPr>
          <p:cNvPr id="9" name="Left Arrow 41">
            <a:extLst>
              <a:ext uri="{FF2B5EF4-FFF2-40B4-BE49-F238E27FC236}">
                <a16:creationId xmlns:a16="http://schemas.microsoft.com/office/drawing/2014/main" id="{19E560DD-F3D0-2190-9E90-DAE3900C80E7}"/>
              </a:ext>
            </a:extLst>
          </p:cNvPr>
          <p:cNvSpPr/>
          <p:nvPr/>
        </p:nvSpPr>
        <p:spPr>
          <a:xfrm>
            <a:off x="5658588" y="4645784"/>
            <a:ext cx="399008" cy="513145"/>
          </a:xfrm>
          <a:prstGeom prst="leftArrow">
            <a:avLst/>
          </a:prstGeom>
          <a:solidFill>
            <a:srgbClr val="B0B0B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585A75-5E7A-CB28-9FFA-3819FAE83CF5}"/>
              </a:ext>
            </a:extLst>
          </p:cNvPr>
          <p:cNvSpPr/>
          <p:nvPr/>
        </p:nvSpPr>
        <p:spPr>
          <a:xfrm>
            <a:off x="10461512" y="4315454"/>
            <a:ext cx="1220369" cy="1173805"/>
          </a:xfrm>
          <a:prstGeom prst="ellipse">
            <a:avLst/>
          </a:prstGeom>
          <a:solidFill>
            <a:srgbClr val="B0B0B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اوي</a:t>
            </a: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(آوی)</a:t>
            </a:r>
          </a:p>
        </p:txBody>
      </p:sp>
      <p:sp>
        <p:nvSpPr>
          <p:cNvPr id="11" name="Left Arrow 47">
            <a:extLst>
              <a:ext uri="{FF2B5EF4-FFF2-40B4-BE49-F238E27FC236}">
                <a16:creationId xmlns:a16="http://schemas.microsoft.com/office/drawing/2014/main" id="{9E4DDC28-79C7-7198-0D8E-F7BA6A408AF6}"/>
              </a:ext>
            </a:extLst>
          </p:cNvPr>
          <p:cNvSpPr/>
          <p:nvPr/>
        </p:nvSpPr>
        <p:spPr>
          <a:xfrm>
            <a:off x="5739658" y="1658384"/>
            <a:ext cx="399008" cy="513145"/>
          </a:xfrm>
          <a:prstGeom prst="leftArrow">
            <a:avLst/>
          </a:prstGeom>
          <a:solidFill>
            <a:srgbClr val="A5A5A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F3D337-8352-9824-5FF2-FAFCC5B9BD85}"/>
              </a:ext>
            </a:extLst>
          </p:cNvPr>
          <p:cNvGrpSpPr/>
          <p:nvPr/>
        </p:nvGrpSpPr>
        <p:grpSpPr>
          <a:xfrm>
            <a:off x="10140177" y="1813907"/>
            <a:ext cx="141316" cy="251525"/>
            <a:chOff x="10421781" y="1755554"/>
            <a:chExt cx="141316" cy="251525"/>
          </a:xfrm>
          <a:solidFill>
            <a:srgbClr val="A5A5A5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24FF530-C954-EF11-9924-A8ABF0B280C2}"/>
                </a:ext>
              </a:extLst>
            </p:cNvPr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4EE5864-86CD-7B66-D9E0-A454052219C5}"/>
                </a:ext>
              </a:extLst>
            </p:cNvPr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C7A756-F16E-38BE-40B2-F2F2D41EB8B8}"/>
              </a:ext>
            </a:extLst>
          </p:cNvPr>
          <p:cNvGrpSpPr/>
          <p:nvPr/>
        </p:nvGrpSpPr>
        <p:grpSpPr>
          <a:xfrm>
            <a:off x="10069431" y="4776594"/>
            <a:ext cx="141316" cy="251525"/>
            <a:chOff x="10421781" y="1755554"/>
            <a:chExt cx="141316" cy="251525"/>
          </a:xfrm>
          <a:solidFill>
            <a:srgbClr val="B0B0B0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D7615D9-D501-F93B-824D-F49C4865E414}"/>
                </a:ext>
              </a:extLst>
            </p:cNvPr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3845176-C22F-91EB-C707-8349D4351FFB}"/>
                </a:ext>
              </a:extLst>
            </p:cNvPr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9EEEB33-BC37-63B3-35CA-8ABC2E6B1984}"/>
              </a:ext>
            </a:extLst>
          </p:cNvPr>
          <p:cNvSpPr/>
          <p:nvPr/>
        </p:nvSpPr>
        <p:spPr>
          <a:xfrm>
            <a:off x="7607635" y="425242"/>
            <a:ext cx="4034228" cy="547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أَ لَم يَجِدكَ يَتيماً فَآوى‏ (6)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A6ED46E-B5EF-4357-BC50-910F0BB70C71}"/>
              </a:ext>
            </a:extLst>
          </p:cNvPr>
          <p:cNvCxnSpPr/>
          <p:nvPr/>
        </p:nvCxnSpPr>
        <p:spPr>
          <a:xfrm flipH="1">
            <a:off x="8046497" y="1001514"/>
            <a:ext cx="3600000" cy="19455"/>
          </a:xfrm>
          <a:prstGeom prst="line">
            <a:avLst/>
          </a:prstGeom>
          <a:ln w="76200">
            <a:solidFill>
              <a:srgbClr val="A5A5A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EB998ABD-7FFD-2581-CDA4-2D9B3F884480}"/>
              </a:ext>
            </a:extLst>
          </p:cNvPr>
          <p:cNvSpPr/>
          <p:nvPr/>
        </p:nvSpPr>
        <p:spPr>
          <a:xfrm>
            <a:off x="10518616" y="2938878"/>
            <a:ext cx="1220369" cy="1173805"/>
          </a:xfrm>
          <a:prstGeom prst="ellipse">
            <a:avLst/>
          </a:prstGeom>
          <a:solidFill>
            <a:srgbClr val="A5A5A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يتم</a:t>
            </a: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(یتیم)</a:t>
            </a:r>
          </a:p>
        </p:txBody>
      </p:sp>
      <p:sp>
        <p:nvSpPr>
          <p:cNvPr id="21" name="Rounded Rectangle 31">
            <a:extLst>
              <a:ext uri="{FF2B5EF4-FFF2-40B4-BE49-F238E27FC236}">
                <a16:creationId xmlns:a16="http://schemas.microsoft.com/office/drawing/2014/main" id="{BC78412C-66E1-E1A2-29EC-6257EEF08241}"/>
              </a:ext>
            </a:extLst>
          </p:cNvPr>
          <p:cNvSpPr/>
          <p:nvPr/>
        </p:nvSpPr>
        <p:spPr>
          <a:xfrm>
            <a:off x="6344765" y="2923059"/>
            <a:ext cx="3510303" cy="1205442"/>
          </a:xfrm>
          <a:prstGeom prst="roundRect">
            <a:avLst/>
          </a:prstGeom>
          <a:solidFill>
            <a:srgbClr val="A5A5A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هو انقطاع عمّا يتعلّق به و انفراد فى ضعف‏. اليتم بفقدان الأب ال مربّى المدبّر المدير لمعيشته و اموره‏.</a:t>
            </a:r>
          </a:p>
        </p:txBody>
      </p:sp>
      <p:sp>
        <p:nvSpPr>
          <p:cNvPr id="22" name="Rounded Rectangle 32">
            <a:extLst>
              <a:ext uri="{FF2B5EF4-FFF2-40B4-BE49-F238E27FC236}">
                <a16:creationId xmlns:a16="http://schemas.microsoft.com/office/drawing/2014/main" id="{D067CB7F-3330-613B-E5D3-3FD83C19A42B}"/>
              </a:ext>
            </a:extLst>
          </p:cNvPr>
          <p:cNvSpPr/>
          <p:nvPr/>
        </p:nvSpPr>
        <p:spPr>
          <a:xfrm>
            <a:off x="329431" y="2876439"/>
            <a:ext cx="5168747" cy="1249257"/>
          </a:xfrm>
          <a:prstGeom prst="roundRect">
            <a:avLst/>
          </a:prstGeom>
          <a:solidFill>
            <a:srgbClr val="A5A5A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قطع شدن از چیزی که به آن تعلق وجود دارد و به تنهايي در ضعف قرار گرفتن را گویند. یتیم کسی است که مربی و سرپرست امور و معيشت خود را از دست داده است.</a:t>
            </a:r>
          </a:p>
        </p:txBody>
      </p:sp>
      <p:sp>
        <p:nvSpPr>
          <p:cNvPr id="23" name="Left Arrow 47">
            <a:extLst>
              <a:ext uri="{FF2B5EF4-FFF2-40B4-BE49-F238E27FC236}">
                <a16:creationId xmlns:a16="http://schemas.microsoft.com/office/drawing/2014/main" id="{90E65B3A-83C9-30B3-4C58-B57B95B89684}"/>
              </a:ext>
            </a:extLst>
          </p:cNvPr>
          <p:cNvSpPr/>
          <p:nvPr/>
        </p:nvSpPr>
        <p:spPr>
          <a:xfrm>
            <a:off x="5739658" y="3244495"/>
            <a:ext cx="399008" cy="513145"/>
          </a:xfrm>
          <a:prstGeom prst="leftArrow">
            <a:avLst/>
          </a:prstGeom>
          <a:solidFill>
            <a:srgbClr val="A5A5A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6DF8FF8-2911-898E-D865-FB54B48C3336}"/>
              </a:ext>
            </a:extLst>
          </p:cNvPr>
          <p:cNvGrpSpPr/>
          <p:nvPr/>
        </p:nvGrpSpPr>
        <p:grpSpPr>
          <a:xfrm>
            <a:off x="10140177" y="3400018"/>
            <a:ext cx="141316" cy="251525"/>
            <a:chOff x="10421781" y="1755554"/>
            <a:chExt cx="141316" cy="251525"/>
          </a:xfrm>
          <a:solidFill>
            <a:srgbClr val="A5A5A5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CCF33BE-7212-695B-4280-114D2C25A5F4}"/>
                </a:ext>
              </a:extLst>
            </p:cNvPr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1D916BF-434F-E0C4-34DC-15439D184209}"/>
                </a:ext>
              </a:extLst>
            </p:cNvPr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1757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A1668-10B5-53A1-80EA-F8DC5737C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4ADE95-34D1-6C18-0F13-72A78BD5F5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>
            <a:off x="4224529" y="3838575"/>
            <a:ext cx="2023872" cy="3019425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DE5EB63-FF6A-A54F-B326-A3E58AADB14E}"/>
              </a:ext>
            </a:extLst>
          </p:cNvPr>
          <p:cNvSpPr/>
          <p:nvPr/>
        </p:nvSpPr>
        <p:spPr>
          <a:xfrm>
            <a:off x="10530046" y="1829802"/>
            <a:ext cx="1220369" cy="1173805"/>
          </a:xfrm>
          <a:prstGeom prst="ellipse">
            <a:avLst/>
          </a:prstGeom>
          <a:solidFill>
            <a:srgbClr val="FE801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عيل</a:t>
            </a: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(عائل)</a:t>
            </a:r>
          </a:p>
        </p:txBody>
      </p:sp>
      <p:sp>
        <p:nvSpPr>
          <p:cNvPr id="4" name="Rounded Rectangle 31">
            <a:extLst>
              <a:ext uri="{FF2B5EF4-FFF2-40B4-BE49-F238E27FC236}">
                <a16:creationId xmlns:a16="http://schemas.microsoft.com/office/drawing/2014/main" id="{7CDE756A-95FD-8A50-BA71-DB2C82105448}"/>
              </a:ext>
            </a:extLst>
          </p:cNvPr>
          <p:cNvSpPr/>
          <p:nvPr/>
        </p:nvSpPr>
        <p:spPr>
          <a:xfrm>
            <a:off x="6356195" y="1813983"/>
            <a:ext cx="3510303" cy="1205442"/>
          </a:xfrm>
          <a:prstGeom prst="roundRect">
            <a:avLst/>
          </a:prstGeom>
          <a:solidFill>
            <a:srgbClr val="FE8017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هو ما يقابل العول، و سبق أنّ العول عبارة عن استيلاء في استعلاء، فالعيلة عبارة عن صيرورة تحت استيلاء و استعلاء، و من آثاره الافتقار و الفاقة و الحاجة.</a:t>
            </a:r>
          </a:p>
        </p:txBody>
      </p:sp>
      <p:sp>
        <p:nvSpPr>
          <p:cNvPr id="5" name="Rounded Rectangle 32">
            <a:extLst>
              <a:ext uri="{FF2B5EF4-FFF2-40B4-BE49-F238E27FC236}">
                <a16:creationId xmlns:a16="http://schemas.microsoft.com/office/drawing/2014/main" id="{7DAFA7C2-874C-CD73-6F9F-BB56BBB212F6}"/>
              </a:ext>
            </a:extLst>
          </p:cNvPr>
          <p:cNvSpPr/>
          <p:nvPr/>
        </p:nvSpPr>
        <p:spPr>
          <a:xfrm>
            <a:off x="340861" y="1767363"/>
            <a:ext cx="5168747" cy="1249257"/>
          </a:xfrm>
          <a:prstGeom prst="roundRect">
            <a:avLst/>
          </a:prstGeom>
          <a:solidFill>
            <a:srgbClr val="FE8017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عيل در مقابل عول است و عول به معناي چيرگي در برتري است. پس عیله به معناي در چیرگیِ کسی قرار گرفتن است و از آثار آن فقر و نیازمندی است.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0EB1F8-0D48-4B8E-0A8E-B9D82AB156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 flipV="1">
            <a:off x="6205729" y="3838575"/>
            <a:ext cx="2023872" cy="3019425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7" name="Rounded Rectangle 36">
            <a:extLst>
              <a:ext uri="{FF2B5EF4-FFF2-40B4-BE49-F238E27FC236}">
                <a16:creationId xmlns:a16="http://schemas.microsoft.com/office/drawing/2014/main" id="{AC88F70A-99FC-976B-3291-D8C200578AC7}"/>
              </a:ext>
            </a:extLst>
          </p:cNvPr>
          <p:cNvSpPr/>
          <p:nvPr/>
        </p:nvSpPr>
        <p:spPr>
          <a:xfrm>
            <a:off x="299372" y="3357161"/>
            <a:ext cx="5168747" cy="1175175"/>
          </a:xfrm>
          <a:prstGeom prst="roundRect">
            <a:avLst/>
          </a:prstGeom>
          <a:solidFill>
            <a:srgbClr val="FF8A1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بر خلاف فقر و نداري و احتياج است. غنا به معنای بی نیازی است. </a:t>
            </a:r>
          </a:p>
        </p:txBody>
      </p:sp>
      <p:sp>
        <p:nvSpPr>
          <p:cNvPr id="8" name="Rounded Rectangle 39">
            <a:extLst>
              <a:ext uri="{FF2B5EF4-FFF2-40B4-BE49-F238E27FC236}">
                <a16:creationId xmlns:a16="http://schemas.microsoft.com/office/drawing/2014/main" id="{72CB825A-9D20-487F-E821-F2903CEFE041}"/>
              </a:ext>
            </a:extLst>
          </p:cNvPr>
          <p:cNvSpPr/>
          <p:nvPr/>
        </p:nvSpPr>
        <p:spPr>
          <a:xfrm>
            <a:off x="6368658" y="3377769"/>
            <a:ext cx="3510303" cy="1133958"/>
          </a:xfrm>
          <a:prstGeom prst="roundRect">
            <a:avLst/>
          </a:prstGeom>
          <a:solidFill>
            <a:srgbClr val="FF8A1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هو ما يقابل الفقر، أى عدم و الاحتياج.</a:t>
            </a:r>
          </a:p>
        </p:txBody>
      </p:sp>
      <p:sp>
        <p:nvSpPr>
          <p:cNvPr id="9" name="Left Arrow 41">
            <a:extLst>
              <a:ext uri="{FF2B5EF4-FFF2-40B4-BE49-F238E27FC236}">
                <a16:creationId xmlns:a16="http://schemas.microsoft.com/office/drawing/2014/main" id="{E7B791CF-A11C-CC53-5FD6-0ADD9B59E517}"/>
              </a:ext>
            </a:extLst>
          </p:cNvPr>
          <p:cNvSpPr/>
          <p:nvPr/>
        </p:nvSpPr>
        <p:spPr>
          <a:xfrm>
            <a:off x="5727122" y="3688176"/>
            <a:ext cx="399008" cy="513145"/>
          </a:xfrm>
          <a:prstGeom prst="leftArrow">
            <a:avLst/>
          </a:prstGeom>
          <a:solidFill>
            <a:srgbClr val="FF8A1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75D6D4-A85A-EEC5-6796-CF132100E94E}"/>
              </a:ext>
            </a:extLst>
          </p:cNvPr>
          <p:cNvSpPr/>
          <p:nvPr/>
        </p:nvSpPr>
        <p:spPr>
          <a:xfrm>
            <a:off x="10530046" y="3357846"/>
            <a:ext cx="1220369" cy="1173805"/>
          </a:xfrm>
          <a:prstGeom prst="ellipse">
            <a:avLst/>
          </a:prstGeom>
          <a:solidFill>
            <a:srgbClr val="FF8A1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غني</a:t>
            </a: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(أغنی)</a:t>
            </a:r>
          </a:p>
        </p:txBody>
      </p:sp>
      <p:sp>
        <p:nvSpPr>
          <p:cNvPr id="11" name="Left Arrow 47">
            <a:extLst>
              <a:ext uri="{FF2B5EF4-FFF2-40B4-BE49-F238E27FC236}">
                <a16:creationId xmlns:a16="http://schemas.microsoft.com/office/drawing/2014/main" id="{B533BE10-9456-82E8-F721-90F5786ECBD8}"/>
              </a:ext>
            </a:extLst>
          </p:cNvPr>
          <p:cNvSpPr/>
          <p:nvPr/>
        </p:nvSpPr>
        <p:spPr>
          <a:xfrm>
            <a:off x="5751088" y="2135419"/>
            <a:ext cx="399008" cy="513145"/>
          </a:xfrm>
          <a:prstGeom prst="leftArrow">
            <a:avLst/>
          </a:prstGeom>
          <a:solidFill>
            <a:srgbClr val="FE801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18AD1AC-3086-4CB4-EF29-7C958F5456A6}"/>
              </a:ext>
            </a:extLst>
          </p:cNvPr>
          <p:cNvGrpSpPr/>
          <p:nvPr/>
        </p:nvGrpSpPr>
        <p:grpSpPr>
          <a:xfrm>
            <a:off x="10151607" y="2290942"/>
            <a:ext cx="141316" cy="251525"/>
            <a:chOff x="10421781" y="1755554"/>
            <a:chExt cx="141316" cy="251525"/>
          </a:xfrm>
          <a:solidFill>
            <a:srgbClr val="FE8017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FDABE9-E289-51B1-00D5-8F06DB964341}"/>
                </a:ext>
              </a:extLst>
            </p:cNvPr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63EB097-693A-9106-CB4F-3245B96B661C}"/>
                </a:ext>
              </a:extLst>
            </p:cNvPr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12793B5-8D66-5AB4-92FD-44AE1EDA854C}"/>
              </a:ext>
            </a:extLst>
          </p:cNvPr>
          <p:cNvGrpSpPr/>
          <p:nvPr/>
        </p:nvGrpSpPr>
        <p:grpSpPr>
          <a:xfrm>
            <a:off x="10137965" y="3818986"/>
            <a:ext cx="141316" cy="251525"/>
            <a:chOff x="10421781" y="1755554"/>
            <a:chExt cx="141316" cy="251525"/>
          </a:xfrm>
          <a:solidFill>
            <a:srgbClr val="FF8A1D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A27B053-5FCB-9C63-A6B8-8C1850F562BC}"/>
                </a:ext>
              </a:extLst>
            </p:cNvPr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87207BD-1E06-8768-B00A-0D4A4039895F}"/>
                </a:ext>
              </a:extLst>
            </p:cNvPr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0E5E5AD-839A-4382-73EF-09CB1E7FDB78}"/>
              </a:ext>
            </a:extLst>
          </p:cNvPr>
          <p:cNvCxnSpPr/>
          <p:nvPr/>
        </p:nvCxnSpPr>
        <p:spPr>
          <a:xfrm flipH="1">
            <a:off x="8675791" y="1418895"/>
            <a:ext cx="3240000" cy="19455"/>
          </a:xfrm>
          <a:prstGeom prst="line">
            <a:avLst/>
          </a:prstGeom>
          <a:ln w="76200">
            <a:solidFill>
              <a:srgbClr val="FE801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45D60DE-302B-88D4-7DA2-A6F1286C2E9C}"/>
              </a:ext>
            </a:extLst>
          </p:cNvPr>
          <p:cNvSpPr/>
          <p:nvPr/>
        </p:nvSpPr>
        <p:spPr>
          <a:xfrm>
            <a:off x="8508152" y="826938"/>
            <a:ext cx="35381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وَ وَجَدَكَ عائِلاً فَأَغنى (8)</a:t>
            </a:r>
          </a:p>
        </p:txBody>
      </p:sp>
    </p:spTree>
    <p:extLst>
      <p:ext uri="{BB962C8B-B14F-4D97-AF65-F5344CB8AC3E}">
        <p14:creationId xmlns:p14="http://schemas.microsoft.com/office/powerpoint/2010/main" val="791243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35B84-8593-D1D5-8F9E-9BB298017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E4C662-E23D-770A-A3FE-C9ABA6AB2C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>
            <a:off x="4224529" y="3838575"/>
            <a:ext cx="2023872" cy="3019425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4595758-B468-E4E0-0807-656F65578E29}"/>
              </a:ext>
            </a:extLst>
          </p:cNvPr>
          <p:cNvSpPr/>
          <p:nvPr/>
        </p:nvSpPr>
        <p:spPr>
          <a:xfrm>
            <a:off x="10541476" y="1604227"/>
            <a:ext cx="1220369" cy="1173805"/>
          </a:xfrm>
          <a:prstGeom prst="ellipse">
            <a:avLst/>
          </a:prstGeom>
          <a:solidFill>
            <a:srgbClr val="FF050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قهر</a:t>
            </a: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(تقهر)</a:t>
            </a:r>
          </a:p>
        </p:txBody>
      </p:sp>
      <p:sp>
        <p:nvSpPr>
          <p:cNvPr id="4" name="Rounded Rectangle 31">
            <a:extLst>
              <a:ext uri="{FF2B5EF4-FFF2-40B4-BE49-F238E27FC236}">
                <a16:creationId xmlns:a16="http://schemas.microsoft.com/office/drawing/2014/main" id="{808C4D50-FA94-E5DA-8518-75E35C140E5D}"/>
              </a:ext>
            </a:extLst>
          </p:cNvPr>
          <p:cNvSpPr/>
          <p:nvPr/>
        </p:nvSpPr>
        <p:spPr>
          <a:xfrm>
            <a:off x="6367625" y="1588408"/>
            <a:ext cx="3510303" cy="1205442"/>
          </a:xfrm>
          <a:prstGeom prst="roundRect">
            <a:avLst/>
          </a:prstGeom>
          <a:solidFill>
            <a:srgbClr val="FF050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هو إعمال الغلبة، أى الغلبة في مقام الإجراء و العمل. و سبق أنّ الغلبة هو تفوّق في قدرة.</a:t>
            </a:r>
          </a:p>
        </p:txBody>
      </p:sp>
      <p:sp>
        <p:nvSpPr>
          <p:cNvPr id="5" name="Rounded Rectangle 32">
            <a:extLst>
              <a:ext uri="{FF2B5EF4-FFF2-40B4-BE49-F238E27FC236}">
                <a16:creationId xmlns:a16="http://schemas.microsoft.com/office/drawing/2014/main" id="{71CAC154-0441-A6B3-806C-3C4BB7006144}"/>
              </a:ext>
            </a:extLst>
          </p:cNvPr>
          <p:cNvSpPr/>
          <p:nvPr/>
        </p:nvSpPr>
        <p:spPr>
          <a:xfrm>
            <a:off x="352291" y="1541788"/>
            <a:ext cx="5168747" cy="1249257"/>
          </a:xfrm>
          <a:prstGeom prst="roundRect">
            <a:avLst/>
          </a:prstGeom>
          <a:solidFill>
            <a:srgbClr val="FF050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اعمال غلبه در مقام اجرا يا عمل را گويند. غلبه به معناي برتري در قدرت است. پس قهر به معنای اعمال غلبه و تفوق در اجرای کاری است.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031922-EB71-ED3E-4AC4-51EF61E3F5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 flipV="1">
            <a:off x="6205729" y="3838575"/>
            <a:ext cx="2023872" cy="3019425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7" name="Left Arrow 47">
            <a:extLst>
              <a:ext uri="{FF2B5EF4-FFF2-40B4-BE49-F238E27FC236}">
                <a16:creationId xmlns:a16="http://schemas.microsoft.com/office/drawing/2014/main" id="{286503B3-F157-8271-4845-A4C0E9B4FAF3}"/>
              </a:ext>
            </a:extLst>
          </p:cNvPr>
          <p:cNvSpPr/>
          <p:nvPr/>
        </p:nvSpPr>
        <p:spPr>
          <a:xfrm>
            <a:off x="5762518" y="1909844"/>
            <a:ext cx="399008" cy="513145"/>
          </a:xfrm>
          <a:prstGeom prst="leftArrow">
            <a:avLst/>
          </a:prstGeom>
          <a:solidFill>
            <a:srgbClr val="FF050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CE388C-EA36-4DF7-60AF-6FEE66DF77EB}"/>
              </a:ext>
            </a:extLst>
          </p:cNvPr>
          <p:cNvGrpSpPr/>
          <p:nvPr/>
        </p:nvGrpSpPr>
        <p:grpSpPr>
          <a:xfrm>
            <a:off x="10163037" y="2065367"/>
            <a:ext cx="141316" cy="251525"/>
            <a:chOff x="10421781" y="1755554"/>
            <a:chExt cx="141316" cy="251525"/>
          </a:xfrm>
          <a:solidFill>
            <a:srgbClr val="FF0505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0140F9D-A026-AC59-AFD6-30A95A4E4373}"/>
                </a:ext>
              </a:extLst>
            </p:cNvPr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B1AED7A-7A5E-A7DA-F5E3-5694FB5D2626}"/>
                </a:ext>
              </a:extLst>
            </p:cNvPr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9E080C0-33D2-CBE4-0B2C-102BA34D60C7}"/>
              </a:ext>
            </a:extLst>
          </p:cNvPr>
          <p:cNvCxnSpPr/>
          <p:nvPr/>
        </p:nvCxnSpPr>
        <p:spPr>
          <a:xfrm flipH="1">
            <a:off x="8687221" y="1193320"/>
            <a:ext cx="3240000" cy="19455"/>
          </a:xfrm>
          <a:prstGeom prst="line">
            <a:avLst/>
          </a:prstGeom>
          <a:ln w="76200">
            <a:solidFill>
              <a:srgbClr val="FF050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F6BD3930-7F5B-B06F-FDC3-47E7AF939E14}"/>
              </a:ext>
            </a:extLst>
          </p:cNvPr>
          <p:cNvSpPr/>
          <p:nvPr/>
        </p:nvSpPr>
        <p:spPr>
          <a:xfrm>
            <a:off x="8591258" y="608545"/>
            <a:ext cx="328487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فَأَمَّا اليَتيمَ فَلا تَقهَر (9)</a:t>
            </a:r>
          </a:p>
        </p:txBody>
      </p:sp>
    </p:spTree>
    <p:extLst>
      <p:ext uri="{BB962C8B-B14F-4D97-AF65-F5344CB8AC3E}">
        <p14:creationId xmlns:p14="http://schemas.microsoft.com/office/powerpoint/2010/main" val="190643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978FC-EFDC-6E06-BAF7-EA79F217C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D0566C-E393-8510-F020-9FF7AA4BD8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>
            <a:off x="4224529" y="3838575"/>
            <a:ext cx="2023872" cy="3019425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BF11F69-4A17-CC52-2C83-BC2BD57A8764}"/>
              </a:ext>
            </a:extLst>
          </p:cNvPr>
          <p:cNvSpPr/>
          <p:nvPr/>
        </p:nvSpPr>
        <p:spPr>
          <a:xfrm>
            <a:off x="10530046" y="1829802"/>
            <a:ext cx="1220369" cy="1173805"/>
          </a:xfrm>
          <a:prstGeom prst="ellipse">
            <a:avLst/>
          </a:prstGeom>
          <a:solidFill>
            <a:srgbClr val="FE801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سئل</a:t>
            </a: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(سائل)</a:t>
            </a:r>
          </a:p>
        </p:txBody>
      </p:sp>
      <p:sp>
        <p:nvSpPr>
          <p:cNvPr id="4" name="Rounded Rectangle 31">
            <a:extLst>
              <a:ext uri="{FF2B5EF4-FFF2-40B4-BE49-F238E27FC236}">
                <a16:creationId xmlns:a16="http://schemas.microsoft.com/office/drawing/2014/main" id="{5FC1C3E6-F298-7EE4-91C1-11B2451D2A21}"/>
              </a:ext>
            </a:extLst>
          </p:cNvPr>
          <p:cNvSpPr/>
          <p:nvPr/>
        </p:nvSpPr>
        <p:spPr>
          <a:xfrm>
            <a:off x="6356195" y="1813983"/>
            <a:ext cx="3510303" cy="1205442"/>
          </a:xfrm>
          <a:prstGeom prst="roundRect">
            <a:avLst/>
          </a:prstGeom>
          <a:solidFill>
            <a:srgbClr val="FE8017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هو طلب أمر عن شخص، و المطلوب أعمّ من أن يكون خبرا أو مالا أو علما أو عطاء أو شيئا آخر.</a:t>
            </a:r>
          </a:p>
        </p:txBody>
      </p:sp>
      <p:sp>
        <p:nvSpPr>
          <p:cNvPr id="5" name="Rounded Rectangle 32">
            <a:extLst>
              <a:ext uri="{FF2B5EF4-FFF2-40B4-BE49-F238E27FC236}">
                <a16:creationId xmlns:a16="http://schemas.microsoft.com/office/drawing/2014/main" id="{DACA7A4F-4212-C3FC-DF07-C1DE64341442}"/>
              </a:ext>
            </a:extLst>
          </p:cNvPr>
          <p:cNvSpPr/>
          <p:nvPr/>
        </p:nvSpPr>
        <p:spPr>
          <a:xfrm>
            <a:off x="340861" y="1767363"/>
            <a:ext cx="5168747" cy="1249257"/>
          </a:xfrm>
          <a:prstGeom prst="roundRect">
            <a:avLst/>
          </a:prstGeom>
          <a:solidFill>
            <a:srgbClr val="FE8017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درخواست چيزي اعم از خبر يا مال يا علم يا عطا يا چيز ديگر از کسي است.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344945-529C-12E4-952A-F9D7CE810D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 flipV="1">
            <a:off x="6205729" y="3838575"/>
            <a:ext cx="2023872" cy="3019425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7" name="Rounded Rectangle 36">
            <a:extLst>
              <a:ext uri="{FF2B5EF4-FFF2-40B4-BE49-F238E27FC236}">
                <a16:creationId xmlns:a16="http://schemas.microsoft.com/office/drawing/2014/main" id="{7FA5DFBA-1B8C-C36C-69FD-AF1B2A9A5A99}"/>
              </a:ext>
            </a:extLst>
          </p:cNvPr>
          <p:cNvSpPr/>
          <p:nvPr/>
        </p:nvSpPr>
        <p:spPr>
          <a:xfrm>
            <a:off x="299372" y="3357161"/>
            <a:ext cx="5168747" cy="1175175"/>
          </a:xfrm>
          <a:prstGeom prst="roundRect">
            <a:avLst/>
          </a:prstGeom>
          <a:solidFill>
            <a:srgbClr val="FF8A1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به معنای جریان تدافعی با شدّت و حدّت است.</a:t>
            </a:r>
          </a:p>
        </p:txBody>
      </p:sp>
      <p:sp>
        <p:nvSpPr>
          <p:cNvPr id="8" name="Rounded Rectangle 39">
            <a:extLst>
              <a:ext uri="{FF2B5EF4-FFF2-40B4-BE49-F238E27FC236}">
                <a16:creationId xmlns:a16="http://schemas.microsoft.com/office/drawing/2014/main" id="{B8DECA80-BFB5-ADAF-35C2-7A529A2AD066}"/>
              </a:ext>
            </a:extLst>
          </p:cNvPr>
          <p:cNvSpPr/>
          <p:nvPr/>
        </p:nvSpPr>
        <p:spPr>
          <a:xfrm>
            <a:off x="6368658" y="3377769"/>
            <a:ext cx="3510303" cy="1133958"/>
          </a:xfrm>
          <a:prstGeom prst="roundRect">
            <a:avLst/>
          </a:prstGeom>
          <a:solidFill>
            <a:srgbClr val="FF8A1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هو جريان في تدافع و قوّة و حدّة.</a:t>
            </a:r>
          </a:p>
        </p:txBody>
      </p:sp>
      <p:sp>
        <p:nvSpPr>
          <p:cNvPr id="9" name="Left Arrow 41">
            <a:extLst>
              <a:ext uri="{FF2B5EF4-FFF2-40B4-BE49-F238E27FC236}">
                <a16:creationId xmlns:a16="http://schemas.microsoft.com/office/drawing/2014/main" id="{1A26F121-0F5A-33C5-BC30-A7FA1C675749}"/>
              </a:ext>
            </a:extLst>
          </p:cNvPr>
          <p:cNvSpPr/>
          <p:nvPr/>
        </p:nvSpPr>
        <p:spPr>
          <a:xfrm>
            <a:off x="5727122" y="3688176"/>
            <a:ext cx="399008" cy="513145"/>
          </a:xfrm>
          <a:prstGeom prst="leftArrow">
            <a:avLst/>
          </a:prstGeom>
          <a:solidFill>
            <a:srgbClr val="FF8A1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EE2DD09-99EC-3B68-D5EE-83555EF777BF}"/>
              </a:ext>
            </a:extLst>
          </p:cNvPr>
          <p:cNvSpPr/>
          <p:nvPr/>
        </p:nvSpPr>
        <p:spPr>
          <a:xfrm>
            <a:off x="10530046" y="3357846"/>
            <a:ext cx="1220369" cy="1173805"/>
          </a:xfrm>
          <a:prstGeom prst="ellipse">
            <a:avLst/>
          </a:prstGeom>
          <a:solidFill>
            <a:srgbClr val="FF8A1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نهر</a:t>
            </a: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(تنهر)</a:t>
            </a:r>
          </a:p>
        </p:txBody>
      </p:sp>
      <p:sp>
        <p:nvSpPr>
          <p:cNvPr id="11" name="Left Arrow 47">
            <a:extLst>
              <a:ext uri="{FF2B5EF4-FFF2-40B4-BE49-F238E27FC236}">
                <a16:creationId xmlns:a16="http://schemas.microsoft.com/office/drawing/2014/main" id="{A32D0F0C-3B9B-3822-E660-1AFB559AED0A}"/>
              </a:ext>
            </a:extLst>
          </p:cNvPr>
          <p:cNvSpPr/>
          <p:nvPr/>
        </p:nvSpPr>
        <p:spPr>
          <a:xfrm>
            <a:off x="5751088" y="2135419"/>
            <a:ext cx="399008" cy="513145"/>
          </a:xfrm>
          <a:prstGeom prst="leftArrow">
            <a:avLst/>
          </a:prstGeom>
          <a:solidFill>
            <a:srgbClr val="FE801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5E3251-235E-93B6-16EB-90C4A457367A}"/>
              </a:ext>
            </a:extLst>
          </p:cNvPr>
          <p:cNvGrpSpPr/>
          <p:nvPr/>
        </p:nvGrpSpPr>
        <p:grpSpPr>
          <a:xfrm>
            <a:off x="10151607" y="2290942"/>
            <a:ext cx="141316" cy="251525"/>
            <a:chOff x="10421781" y="1755554"/>
            <a:chExt cx="141316" cy="251525"/>
          </a:xfrm>
          <a:solidFill>
            <a:srgbClr val="FE8017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003B52B-227C-DCD4-CEE2-6EAE835D9C4F}"/>
                </a:ext>
              </a:extLst>
            </p:cNvPr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FE7F0C7-4B84-7133-20EA-ACBE571E5C8C}"/>
                </a:ext>
              </a:extLst>
            </p:cNvPr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8DE6A8-9FDD-8D36-509E-7CCF966D8C81}"/>
              </a:ext>
            </a:extLst>
          </p:cNvPr>
          <p:cNvGrpSpPr/>
          <p:nvPr/>
        </p:nvGrpSpPr>
        <p:grpSpPr>
          <a:xfrm>
            <a:off x="10137965" y="3818986"/>
            <a:ext cx="141316" cy="251525"/>
            <a:chOff x="10421781" y="1755554"/>
            <a:chExt cx="141316" cy="251525"/>
          </a:xfrm>
          <a:solidFill>
            <a:srgbClr val="FF8A1D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978085C-A323-144A-F160-700F2DA0F487}"/>
                </a:ext>
              </a:extLst>
            </p:cNvPr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7C06894-78D3-13DA-A5BD-0BA59EE74B00}"/>
                </a:ext>
              </a:extLst>
            </p:cNvPr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28AB74-DDF2-0B6A-87C9-F8AD61692B26}"/>
              </a:ext>
            </a:extLst>
          </p:cNvPr>
          <p:cNvCxnSpPr/>
          <p:nvPr/>
        </p:nvCxnSpPr>
        <p:spPr>
          <a:xfrm flipH="1">
            <a:off x="8397240" y="1398271"/>
            <a:ext cx="3492000" cy="19455"/>
          </a:xfrm>
          <a:prstGeom prst="line">
            <a:avLst/>
          </a:prstGeom>
          <a:ln w="76200">
            <a:solidFill>
              <a:srgbClr val="FE801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7AE90BB-5521-3CB6-8734-D7043B5B6438}"/>
              </a:ext>
            </a:extLst>
          </p:cNvPr>
          <p:cNvSpPr/>
          <p:nvPr/>
        </p:nvSpPr>
        <p:spPr>
          <a:xfrm>
            <a:off x="8229601" y="806314"/>
            <a:ext cx="37353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وَ أَمَّا السَّائِلَ فَلا تَنهَر (10)</a:t>
            </a:r>
          </a:p>
        </p:txBody>
      </p:sp>
    </p:spTree>
    <p:extLst>
      <p:ext uri="{BB962C8B-B14F-4D97-AF65-F5344CB8AC3E}">
        <p14:creationId xmlns:p14="http://schemas.microsoft.com/office/powerpoint/2010/main" val="1245025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0FD45-154A-8CDF-4666-822D4DBFF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4E6B6A-BFA1-10AE-F3CE-1C36A793E0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>
            <a:off x="4224529" y="3838575"/>
            <a:ext cx="2023872" cy="3019425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F1CFB5C-6C2B-3E73-D160-DFCB87B55E29}"/>
              </a:ext>
            </a:extLst>
          </p:cNvPr>
          <p:cNvSpPr/>
          <p:nvPr/>
        </p:nvSpPr>
        <p:spPr>
          <a:xfrm>
            <a:off x="10530046" y="1829802"/>
            <a:ext cx="1220369" cy="1173805"/>
          </a:xfrm>
          <a:prstGeom prst="ellipse">
            <a:avLst/>
          </a:prstGeom>
          <a:solidFill>
            <a:srgbClr val="B0B0B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نعم</a:t>
            </a: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(نعمه)</a:t>
            </a:r>
          </a:p>
        </p:txBody>
      </p:sp>
      <p:sp>
        <p:nvSpPr>
          <p:cNvPr id="4" name="Rounded Rectangle 31">
            <a:extLst>
              <a:ext uri="{FF2B5EF4-FFF2-40B4-BE49-F238E27FC236}">
                <a16:creationId xmlns:a16="http://schemas.microsoft.com/office/drawing/2014/main" id="{B6F4C2D0-0E23-421C-D08D-32B80C348ED7}"/>
              </a:ext>
            </a:extLst>
          </p:cNvPr>
          <p:cNvSpPr/>
          <p:nvPr/>
        </p:nvSpPr>
        <p:spPr>
          <a:xfrm>
            <a:off x="6390539" y="1813983"/>
            <a:ext cx="3510303" cy="1205442"/>
          </a:xfrm>
          <a:prstGeom prst="roundRect">
            <a:avLst/>
          </a:prstGeom>
          <a:solidFill>
            <a:srgbClr val="B0B0B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هو طيب عيش و حسن حال.</a:t>
            </a:r>
          </a:p>
        </p:txBody>
      </p:sp>
      <p:sp>
        <p:nvSpPr>
          <p:cNvPr id="5" name="Rounded Rectangle 32">
            <a:extLst>
              <a:ext uri="{FF2B5EF4-FFF2-40B4-BE49-F238E27FC236}">
                <a16:creationId xmlns:a16="http://schemas.microsoft.com/office/drawing/2014/main" id="{11C72788-3441-6F44-786C-F8FA9AEB7EBB}"/>
              </a:ext>
            </a:extLst>
          </p:cNvPr>
          <p:cNvSpPr/>
          <p:nvPr/>
        </p:nvSpPr>
        <p:spPr>
          <a:xfrm>
            <a:off x="333716" y="1770168"/>
            <a:ext cx="5168747" cy="1249257"/>
          </a:xfrm>
          <a:prstGeom prst="roundRect">
            <a:avLst/>
          </a:prstGeom>
          <a:solidFill>
            <a:srgbClr val="B0B0B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نعم به معنای زندگی خوش و حال نیک است و نعمت بر وزن فِعلَه بر نوع خاصی از آن دلالت می​کند.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9665EC-F4F3-3E3E-1D22-453067FAD2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 flipV="1">
            <a:off x="6205729" y="3838575"/>
            <a:ext cx="2023872" cy="3019425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7" name="Rounded Rectangle 36">
            <a:extLst>
              <a:ext uri="{FF2B5EF4-FFF2-40B4-BE49-F238E27FC236}">
                <a16:creationId xmlns:a16="http://schemas.microsoft.com/office/drawing/2014/main" id="{8B8409AC-469C-D86C-3D96-B90BC7C6649F}"/>
              </a:ext>
            </a:extLst>
          </p:cNvPr>
          <p:cNvSpPr/>
          <p:nvPr/>
        </p:nvSpPr>
        <p:spPr>
          <a:xfrm>
            <a:off x="333716" y="3357161"/>
            <a:ext cx="5168747" cy="1175175"/>
          </a:xfrm>
          <a:prstGeom prst="roundRect">
            <a:avLst/>
          </a:prstGeom>
          <a:solidFill>
            <a:srgbClr val="B0B0B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به معناي به وجود آمدن چیز جدید است.</a:t>
            </a:r>
          </a:p>
        </p:txBody>
      </p:sp>
      <p:sp>
        <p:nvSpPr>
          <p:cNvPr id="8" name="Rounded Rectangle 39">
            <a:extLst>
              <a:ext uri="{FF2B5EF4-FFF2-40B4-BE49-F238E27FC236}">
                <a16:creationId xmlns:a16="http://schemas.microsoft.com/office/drawing/2014/main" id="{D9587993-61B3-B696-C1A2-116C64E7EA6C}"/>
              </a:ext>
            </a:extLst>
          </p:cNvPr>
          <p:cNvSpPr/>
          <p:nvPr/>
        </p:nvSpPr>
        <p:spPr>
          <a:xfrm>
            <a:off x="6403002" y="3377769"/>
            <a:ext cx="3510303" cy="1133958"/>
          </a:xfrm>
          <a:prstGeom prst="roundRect">
            <a:avLst/>
          </a:prstGeom>
          <a:solidFill>
            <a:srgbClr val="B0B0B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هو تكوّن شي‏ء في زمان متأخّر.</a:t>
            </a:r>
          </a:p>
        </p:txBody>
      </p:sp>
      <p:sp>
        <p:nvSpPr>
          <p:cNvPr id="9" name="Left Arrow 41">
            <a:extLst>
              <a:ext uri="{FF2B5EF4-FFF2-40B4-BE49-F238E27FC236}">
                <a16:creationId xmlns:a16="http://schemas.microsoft.com/office/drawing/2014/main" id="{E949BA24-3377-7C6E-06DB-3579E3BB9120}"/>
              </a:ext>
            </a:extLst>
          </p:cNvPr>
          <p:cNvSpPr/>
          <p:nvPr/>
        </p:nvSpPr>
        <p:spPr>
          <a:xfrm>
            <a:off x="5761466" y="3688176"/>
            <a:ext cx="399008" cy="513145"/>
          </a:xfrm>
          <a:prstGeom prst="leftArrow">
            <a:avLst/>
          </a:prstGeom>
          <a:solidFill>
            <a:srgbClr val="B0B0B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F58629-DA02-20D4-CE39-5CE46D7A2C44}"/>
              </a:ext>
            </a:extLst>
          </p:cNvPr>
          <p:cNvSpPr/>
          <p:nvPr/>
        </p:nvSpPr>
        <p:spPr>
          <a:xfrm>
            <a:off x="10530046" y="3357846"/>
            <a:ext cx="1220369" cy="1173805"/>
          </a:xfrm>
          <a:prstGeom prst="ellipse">
            <a:avLst/>
          </a:prstGeom>
          <a:solidFill>
            <a:srgbClr val="B0B0B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حدث</a:t>
            </a: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(حدّث)</a:t>
            </a:r>
          </a:p>
        </p:txBody>
      </p:sp>
      <p:sp>
        <p:nvSpPr>
          <p:cNvPr id="11" name="Left Arrow 47">
            <a:extLst>
              <a:ext uri="{FF2B5EF4-FFF2-40B4-BE49-F238E27FC236}">
                <a16:creationId xmlns:a16="http://schemas.microsoft.com/office/drawing/2014/main" id="{3DAEC9BD-0FCF-8C0B-AB74-F408D709227F}"/>
              </a:ext>
            </a:extLst>
          </p:cNvPr>
          <p:cNvSpPr/>
          <p:nvPr/>
        </p:nvSpPr>
        <p:spPr>
          <a:xfrm>
            <a:off x="5785432" y="2135419"/>
            <a:ext cx="399008" cy="513145"/>
          </a:xfrm>
          <a:prstGeom prst="leftArrow">
            <a:avLst/>
          </a:prstGeom>
          <a:solidFill>
            <a:srgbClr val="B0B0B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77FCF91-79D2-5BCB-B7BC-7C435D0BC3E4}"/>
              </a:ext>
            </a:extLst>
          </p:cNvPr>
          <p:cNvGrpSpPr/>
          <p:nvPr/>
        </p:nvGrpSpPr>
        <p:grpSpPr>
          <a:xfrm>
            <a:off x="10151607" y="2290942"/>
            <a:ext cx="141316" cy="251525"/>
            <a:chOff x="10421781" y="1755554"/>
            <a:chExt cx="141316" cy="251525"/>
          </a:xfrm>
          <a:solidFill>
            <a:srgbClr val="B0B0B0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3853E1A-C9E8-ED1B-85CC-AB73865CB27A}"/>
                </a:ext>
              </a:extLst>
            </p:cNvPr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123CECB-83C8-FA43-7514-F78D0C94CD56}"/>
                </a:ext>
              </a:extLst>
            </p:cNvPr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6643E4-518B-BE5D-FB82-84E736430FF8}"/>
              </a:ext>
            </a:extLst>
          </p:cNvPr>
          <p:cNvGrpSpPr/>
          <p:nvPr/>
        </p:nvGrpSpPr>
        <p:grpSpPr>
          <a:xfrm>
            <a:off x="10137965" y="3818986"/>
            <a:ext cx="141316" cy="251525"/>
            <a:chOff x="10421781" y="1755554"/>
            <a:chExt cx="141316" cy="251525"/>
          </a:xfrm>
          <a:solidFill>
            <a:srgbClr val="B0B0B0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5404373-454A-9C27-CF2F-816C353C8BDD}"/>
                </a:ext>
              </a:extLst>
            </p:cNvPr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D64FC16-7223-A602-660E-8C8D63FCFDE6}"/>
                </a:ext>
              </a:extLst>
            </p:cNvPr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CAE1370-77FB-5597-2437-FA1D7E05F2FC}"/>
              </a:ext>
            </a:extLst>
          </p:cNvPr>
          <p:cNvCxnSpPr/>
          <p:nvPr/>
        </p:nvCxnSpPr>
        <p:spPr>
          <a:xfrm flipH="1">
            <a:off x="7791450" y="1316882"/>
            <a:ext cx="3816000" cy="19455"/>
          </a:xfrm>
          <a:prstGeom prst="line">
            <a:avLst/>
          </a:prstGeom>
          <a:ln w="76200">
            <a:solidFill>
              <a:srgbClr val="B0B0B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97BD1AB5-AFD3-8FAD-8130-4D9607412541}"/>
              </a:ext>
            </a:extLst>
          </p:cNvPr>
          <p:cNvSpPr/>
          <p:nvPr/>
        </p:nvSpPr>
        <p:spPr>
          <a:xfrm>
            <a:off x="7656024" y="738692"/>
            <a:ext cx="40943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وَ أَمَّا بِنِعمَةِ رَبِّكَ فَحَدِّث (11)</a:t>
            </a:r>
          </a:p>
        </p:txBody>
      </p:sp>
    </p:spTree>
    <p:extLst>
      <p:ext uri="{BB962C8B-B14F-4D97-AF65-F5344CB8AC3E}">
        <p14:creationId xmlns:p14="http://schemas.microsoft.com/office/powerpoint/2010/main" val="96272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19F7BAD-3DED-1E82-1397-BC7D7729E485}"/>
              </a:ext>
            </a:extLst>
          </p:cNvPr>
          <p:cNvGrpSpPr/>
          <p:nvPr/>
        </p:nvGrpSpPr>
        <p:grpSpPr>
          <a:xfrm>
            <a:off x="2037309" y="1013112"/>
            <a:ext cx="5772150" cy="4495800"/>
            <a:chOff x="2037309" y="1013112"/>
            <a:chExt cx="5772150" cy="44958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2A30BE1-93EC-5B3A-0487-1AB49E618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75484" y="374937"/>
              <a:ext cx="4495800" cy="577215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09E7EFE-F443-48E9-D0AB-5EE4E1954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0469" y="1551660"/>
              <a:ext cx="4507688" cy="3418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3505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93CFE69-79B0-440B-949E-DA17AD834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27073" y="0"/>
            <a:ext cx="4204707" cy="6858000"/>
          </a:xfrm>
          <a:prstGeom prst="rect">
            <a:avLst/>
          </a:prstGeom>
          <a:solidFill>
            <a:srgbClr val="D47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3753AF9-461F-4049-BB9D-621E76A51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707172" y="4711391"/>
            <a:ext cx="3852000" cy="0"/>
          </a:xfrm>
          <a:prstGeom prst="line">
            <a:avLst/>
          </a:prstGeom>
          <a:ln w="38100">
            <a:gradFill>
              <a:gsLst>
                <a:gs pos="0">
                  <a:schemeClr val="accent1"/>
                </a:gs>
                <a:gs pos="51300">
                  <a:schemeClr val="tx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7612023" y="3387952"/>
            <a:ext cx="4034806" cy="132343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square">
            <a:spAutoFit/>
          </a:bodyPr>
          <a:lstStyle/>
          <a:p>
            <a:pPr algn="r" rtl="1"/>
            <a:r>
              <a:rPr lang="fa-IR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مرحله اول: </a:t>
            </a:r>
          </a:p>
          <a:p>
            <a:pPr algn="ctr" rtl="1"/>
            <a:r>
              <a:rPr lang="fa-IR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تفكر حول موضوعات سوره </a:t>
            </a:r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07172" y="4906536"/>
            <a:ext cx="3866763" cy="1224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MA_Mitra"/>
                <a:ea typeface="Calibri" panose="020F0502020204030204" pitchFamily="34" charset="0"/>
                <a:cs typeface="B Lotus" panose="00000400000000000000" pitchFamily="2" charset="-78"/>
              </a:rPr>
              <a:t>ب.</a:t>
            </a: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MA_Mitra"/>
                <a:ea typeface="Calibri" panose="020F0502020204030204" pitchFamily="34" charset="0"/>
                <a:cs typeface="B Lotus" panose="00000400000000000000" pitchFamily="2" charset="-78"/>
              </a:rPr>
              <a:t> </a:t>
            </a:r>
            <a:r>
              <a:rPr lang="fa-IR" sz="2800" b="1" dirty="0">
                <a:gradFill>
                  <a:gsLst>
                    <a:gs pos="2000">
                      <a:srgbClr val="002060"/>
                    </a:gs>
                    <a:gs pos="61000">
                      <a:srgbClr val="117F76"/>
                    </a:gs>
                    <a:gs pos="96000">
                      <a:srgbClr val="002060"/>
                    </a:gs>
                  </a:gsLst>
                  <a:lin ang="0" scaled="0"/>
                </a:gradFill>
              </a:rPr>
              <a:t>تصویر سازی </a:t>
            </a:r>
            <a:r>
              <a:rPr lang="fa-IR" sz="2800" b="1" dirty="0"/>
              <a:t>از واژگان سوره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36325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D604AD2-2331-AED8-D805-9ED6D2D1DE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2313840"/>
              </p:ext>
            </p:extLst>
          </p:nvPr>
        </p:nvGraphicFramePr>
        <p:xfrm>
          <a:off x="2519656" y="1856782"/>
          <a:ext cx="7282329" cy="4464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617BC612-E7AB-8413-7DA0-D6B768482E99}"/>
              </a:ext>
            </a:extLst>
          </p:cNvPr>
          <p:cNvSpPr/>
          <p:nvPr/>
        </p:nvSpPr>
        <p:spPr>
          <a:xfrm>
            <a:off x="6096000" y="242365"/>
            <a:ext cx="47500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doLine-Black" panose="02000500030000020004" pitchFamily="50" charset="-78"/>
                <a:cs typeface="AbdoLine-Black" panose="02000500030000020004" pitchFamily="50" charset="-78"/>
              </a:rPr>
              <a:t>دسته بندی واژگان سوره مبارکه ضحی </a:t>
            </a:r>
            <a:endParaRPr lang="en-US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7DF5F2-AA21-3990-61A2-A0E7312A1E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ltGray">
          <a:xfrm>
            <a:off x="6295631" y="765585"/>
            <a:ext cx="4464000" cy="0"/>
          </a:xfrm>
          <a:prstGeom prst="line">
            <a:avLst/>
          </a:prstGeom>
          <a:noFill/>
          <a:ln w="38100" cap="flat" cmpd="sng" algn="ctr">
            <a:gradFill>
              <a:gsLst>
                <a:gs pos="25000">
                  <a:srgbClr val="B7D5A1"/>
                </a:gs>
                <a:gs pos="51000">
                  <a:srgbClr val="FFDF7F"/>
                </a:gs>
                <a:gs pos="93000">
                  <a:srgbClr val="9FDDC5"/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0F7C61D4-F584-7083-5648-A677E53A5B50}"/>
              </a:ext>
            </a:extLst>
          </p:cNvPr>
          <p:cNvSpPr/>
          <p:nvPr/>
        </p:nvSpPr>
        <p:spPr>
          <a:xfrm>
            <a:off x="4003316" y="1996986"/>
            <a:ext cx="1008530" cy="985847"/>
          </a:xfrm>
          <a:prstGeom prst="ellipse">
            <a:avLst/>
          </a:prstGeom>
          <a:solidFill>
            <a:srgbClr val="B7D5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solidFill>
                  <a:schemeClr val="tx1"/>
                </a:solidFill>
              </a:rPr>
              <a:t>لیل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380D858-F8C4-964B-B525-1F727D5D7EDF}"/>
              </a:ext>
            </a:extLst>
          </p:cNvPr>
          <p:cNvSpPr/>
          <p:nvPr/>
        </p:nvSpPr>
        <p:spPr>
          <a:xfrm>
            <a:off x="4682305" y="1288805"/>
            <a:ext cx="1008530" cy="985847"/>
          </a:xfrm>
          <a:prstGeom prst="ellipse">
            <a:avLst/>
          </a:prstGeom>
          <a:solidFill>
            <a:srgbClr val="B7D5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solidFill>
                  <a:schemeClr val="tx1"/>
                </a:solidFill>
              </a:rPr>
              <a:t>ضحی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0B8DCDB-F86C-7270-296E-DE50DFFFAEC3}"/>
              </a:ext>
            </a:extLst>
          </p:cNvPr>
          <p:cNvSpPr/>
          <p:nvPr/>
        </p:nvSpPr>
        <p:spPr>
          <a:xfrm>
            <a:off x="2927551" y="4784001"/>
            <a:ext cx="1008530" cy="985847"/>
          </a:xfrm>
          <a:prstGeom prst="ellipse">
            <a:avLst/>
          </a:prstGeom>
          <a:solidFill>
            <a:srgbClr val="A1B7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solidFill>
                  <a:schemeClr val="tx1"/>
                </a:solidFill>
              </a:rPr>
              <a:t>سائل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809FEAE-6743-BECD-1386-2FB67CECC6B7}"/>
              </a:ext>
            </a:extLst>
          </p:cNvPr>
          <p:cNvSpPr/>
          <p:nvPr/>
        </p:nvSpPr>
        <p:spPr>
          <a:xfrm>
            <a:off x="2988061" y="3798154"/>
            <a:ext cx="1008530" cy="985847"/>
          </a:xfrm>
          <a:prstGeom prst="ellipse">
            <a:avLst/>
          </a:prstGeom>
          <a:solidFill>
            <a:srgbClr val="A1B7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solidFill>
                  <a:schemeClr val="tx1"/>
                </a:solidFill>
              </a:rPr>
              <a:t>یتیم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30C1305-756D-A9D1-B688-9218DF89CB8A}"/>
              </a:ext>
            </a:extLst>
          </p:cNvPr>
          <p:cNvSpPr/>
          <p:nvPr/>
        </p:nvSpPr>
        <p:spPr>
          <a:xfrm>
            <a:off x="8317582" y="4797478"/>
            <a:ext cx="1008530" cy="98584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solidFill>
                  <a:schemeClr val="tx1"/>
                </a:solidFill>
              </a:rPr>
              <a:t>تقهر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4C49B91-D870-D3DC-1580-163C16FA82C0}"/>
              </a:ext>
            </a:extLst>
          </p:cNvPr>
          <p:cNvSpPr/>
          <p:nvPr/>
        </p:nvSpPr>
        <p:spPr>
          <a:xfrm>
            <a:off x="8317582" y="3798154"/>
            <a:ext cx="1008530" cy="98584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solidFill>
                  <a:schemeClr val="tx1"/>
                </a:solidFill>
              </a:rPr>
              <a:t>تنهر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634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E5CE18B-17AF-45FE-5BB7-E22E9D41F1B5}"/>
              </a:ext>
            </a:extLst>
          </p:cNvPr>
          <p:cNvSpPr/>
          <p:nvPr/>
        </p:nvSpPr>
        <p:spPr>
          <a:xfrm>
            <a:off x="-11565" y="-38378"/>
            <a:ext cx="12203564" cy="6925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fa-IR"/>
              <a:t>زندگی اجتماعی</a:t>
            </a:r>
          </a:p>
        </p:txBody>
      </p:sp>
      <p:sp>
        <p:nvSpPr>
          <p:cNvPr id="6" name="object 69">
            <a:extLst>
              <a:ext uri="{FF2B5EF4-FFF2-40B4-BE49-F238E27FC236}">
                <a16:creationId xmlns:a16="http://schemas.microsoft.com/office/drawing/2014/main" id="{222485B6-3E61-ACBF-4AD4-082BF0F392BA}"/>
              </a:ext>
            </a:extLst>
          </p:cNvPr>
          <p:cNvSpPr/>
          <p:nvPr/>
        </p:nvSpPr>
        <p:spPr>
          <a:xfrm flipH="1">
            <a:off x="9616798" y="5222716"/>
            <a:ext cx="1730820" cy="163528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7" name="object 69">
            <a:extLst>
              <a:ext uri="{FF2B5EF4-FFF2-40B4-BE49-F238E27FC236}">
                <a16:creationId xmlns:a16="http://schemas.microsoft.com/office/drawing/2014/main" id="{A7C73F87-899B-CE19-EAFE-A32501254E40}"/>
              </a:ext>
            </a:extLst>
          </p:cNvPr>
          <p:cNvSpPr/>
          <p:nvPr/>
        </p:nvSpPr>
        <p:spPr>
          <a:xfrm flipH="1">
            <a:off x="768201" y="3163086"/>
            <a:ext cx="1234469" cy="1190622"/>
          </a:xfrm>
          <a:prstGeom prst="ellipse">
            <a:avLst/>
          </a:prstGeom>
          <a:solidFill>
            <a:srgbClr val="CCB09D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8" name="object 69">
            <a:extLst>
              <a:ext uri="{FF2B5EF4-FFF2-40B4-BE49-F238E27FC236}">
                <a16:creationId xmlns:a16="http://schemas.microsoft.com/office/drawing/2014/main" id="{281DE0A6-8DEF-9712-C4EC-CEC56810E45B}"/>
              </a:ext>
            </a:extLst>
          </p:cNvPr>
          <p:cNvSpPr/>
          <p:nvPr/>
        </p:nvSpPr>
        <p:spPr>
          <a:xfrm flipH="1">
            <a:off x="2659689" y="3187504"/>
            <a:ext cx="1234469" cy="1190622"/>
          </a:xfrm>
          <a:prstGeom prst="ellipse">
            <a:avLst/>
          </a:prstGeom>
          <a:solidFill>
            <a:srgbClr val="CCB09D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9" name="object 69">
            <a:extLst>
              <a:ext uri="{FF2B5EF4-FFF2-40B4-BE49-F238E27FC236}">
                <a16:creationId xmlns:a16="http://schemas.microsoft.com/office/drawing/2014/main" id="{293DA841-A2F5-FCF7-EC15-54CECC332079}"/>
              </a:ext>
            </a:extLst>
          </p:cNvPr>
          <p:cNvSpPr/>
          <p:nvPr/>
        </p:nvSpPr>
        <p:spPr>
          <a:xfrm flipH="1">
            <a:off x="4437790" y="3211364"/>
            <a:ext cx="1234469" cy="1190622"/>
          </a:xfrm>
          <a:prstGeom prst="ellipse">
            <a:avLst/>
          </a:prstGeom>
          <a:solidFill>
            <a:srgbClr val="CCB09D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10" name="object 69">
            <a:extLst>
              <a:ext uri="{FF2B5EF4-FFF2-40B4-BE49-F238E27FC236}">
                <a16:creationId xmlns:a16="http://schemas.microsoft.com/office/drawing/2014/main" id="{7690A884-95C2-3CFE-F2DD-ACACA983645A}"/>
              </a:ext>
            </a:extLst>
          </p:cNvPr>
          <p:cNvSpPr/>
          <p:nvPr/>
        </p:nvSpPr>
        <p:spPr>
          <a:xfrm flipH="1">
            <a:off x="6347842" y="3228552"/>
            <a:ext cx="1234469" cy="1190622"/>
          </a:xfrm>
          <a:prstGeom prst="ellipse">
            <a:avLst/>
          </a:prstGeom>
          <a:solidFill>
            <a:srgbClr val="CCB09D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91AAAD0-43F5-C83F-DACD-5E3563F63520}"/>
              </a:ext>
            </a:extLst>
          </p:cNvPr>
          <p:cNvSpPr/>
          <p:nvPr/>
        </p:nvSpPr>
        <p:spPr>
          <a:xfrm>
            <a:off x="1410216" y="4606717"/>
            <a:ext cx="9516533" cy="396714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bject 77">
            <a:extLst>
              <a:ext uri="{FF2B5EF4-FFF2-40B4-BE49-F238E27FC236}">
                <a16:creationId xmlns:a16="http://schemas.microsoft.com/office/drawing/2014/main" id="{2970B212-D5B9-1627-B3C2-F89804A5D8CA}"/>
              </a:ext>
            </a:extLst>
          </p:cNvPr>
          <p:cNvSpPr/>
          <p:nvPr/>
        </p:nvSpPr>
        <p:spPr>
          <a:xfrm flipV="1">
            <a:off x="6300274" y="1596313"/>
            <a:ext cx="1329606" cy="602019"/>
          </a:xfrm>
          <a:prstGeom prst="ellipse">
            <a:avLst/>
          </a:prstGeom>
          <a:solidFill>
            <a:srgbClr val="B7D5A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/>
          <a:lstStyle/>
          <a:p>
            <a:pPr algn="ctr"/>
            <a:endParaRPr sz="2200" dirty="0"/>
          </a:p>
        </p:txBody>
      </p:sp>
      <p:sp>
        <p:nvSpPr>
          <p:cNvPr id="13" name="object 60">
            <a:extLst>
              <a:ext uri="{FF2B5EF4-FFF2-40B4-BE49-F238E27FC236}">
                <a16:creationId xmlns:a16="http://schemas.microsoft.com/office/drawing/2014/main" id="{B655C17E-3CB0-903F-A555-C1DCB2F48118}"/>
              </a:ext>
            </a:extLst>
          </p:cNvPr>
          <p:cNvSpPr/>
          <p:nvPr/>
        </p:nvSpPr>
        <p:spPr>
          <a:xfrm flipH="1">
            <a:off x="6146863" y="2136563"/>
            <a:ext cx="1636428" cy="667805"/>
          </a:xfrm>
          <a:prstGeom prst="rect">
            <a:avLst/>
          </a:prstGeom>
          <a:solidFill>
            <a:srgbClr val="FFDF7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 anchor="ctr"/>
          <a:lstStyle/>
          <a:p>
            <a:pPr algn="ctr"/>
            <a:endParaRPr lang="fa-IR" sz="2200" dirty="0"/>
          </a:p>
        </p:txBody>
      </p:sp>
      <p:sp>
        <p:nvSpPr>
          <p:cNvPr id="14" name="object 60">
            <a:extLst>
              <a:ext uri="{FF2B5EF4-FFF2-40B4-BE49-F238E27FC236}">
                <a16:creationId xmlns:a16="http://schemas.microsoft.com/office/drawing/2014/main" id="{8B422C26-369C-8E4A-ADFF-AB679E8AC49D}"/>
              </a:ext>
            </a:extLst>
          </p:cNvPr>
          <p:cNvSpPr/>
          <p:nvPr/>
        </p:nvSpPr>
        <p:spPr>
          <a:xfrm flipH="1">
            <a:off x="745191" y="1009170"/>
            <a:ext cx="5019678" cy="454966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pPr algn="ctr"/>
            <a:endParaRPr lang="fa-IR" dirty="0"/>
          </a:p>
        </p:txBody>
      </p:sp>
      <p:sp>
        <p:nvSpPr>
          <p:cNvPr id="15" name="object 69">
            <a:extLst>
              <a:ext uri="{FF2B5EF4-FFF2-40B4-BE49-F238E27FC236}">
                <a16:creationId xmlns:a16="http://schemas.microsoft.com/office/drawing/2014/main" id="{C43036BD-1977-34BD-5AC9-0AA3827354BB}"/>
              </a:ext>
            </a:extLst>
          </p:cNvPr>
          <p:cNvSpPr/>
          <p:nvPr/>
        </p:nvSpPr>
        <p:spPr>
          <a:xfrm flipH="1">
            <a:off x="8661947" y="192228"/>
            <a:ext cx="1573644" cy="853471"/>
          </a:xfrm>
          <a:prstGeom prst="ellipse">
            <a:avLst/>
          </a:prstGeom>
          <a:solidFill>
            <a:srgbClr val="20E1A3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16" name="object 69">
            <a:extLst>
              <a:ext uri="{FF2B5EF4-FFF2-40B4-BE49-F238E27FC236}">
                <a16:creationId xmlns:a16="http://schemas.microsoft.com/office/drawing/2014/main" id="{E16AB9F6-B924-BB3A-37C6-9A31A3285E57}"/>
              </a:ext>
            </a:extLst>
          </p:cNvPr>
          <p:cNvSpPr/>
          <p:nvPr/>
        </p:nvSpPr>
        <p:spPr>
          <a:xfrm flipH="1">
            <a:off x="10193993" y="168665"/>
            <a:ext cx="1573644" cy="853471"/>
          </a:xfrm>
          <a:prstGeom prst="ellipse">
            <a:avLst/>
          </a:prstGeom>
          <a:solidFill>
            <a:srgbClr val="20E1A3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16A4B5-E088-3BAE-D0AC-67CDB923F071}"/>
              </a:ext>
            </a:extLst>
          </p:cNvPr>
          <p:cNvSpPr txBox="1"/>
          <p:nvPr/>
        </p:nvSpPr>
        <p:spPr>
          <a:xfrm>
            <a:off x="10294516" y="258350"/>
            <a:ext cx="1440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/>
              <a:t>ضحی: </a:t>
            </a:r>
          </a:p>
          <a:p>
            <a:pPr algn="ctr"/>
            <a:r>
              <a:rPr lang="fa-IR" dirty="0"/>
              <a:t>ظهر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1FEAAD-2128-5DA2-78AB-6012BDAA7542}"/>
              </a:ext>
            </a:extLst>
          </p:cNvPr>
          <p:cNvSpPr txBox="1"/>
          <p:nvPr/>
        </p:nvSpPr>
        <p:spPr>
          <a:xfrm>
            <a:off x="8473163" y="178346"/>
            <a:ext cx="1853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/>
              <a:t>لیل: </a:t>
            </a:r>
          </a:p>
          <a:p>
            <a:pPr algn="ctr"/>
            <a:r>
              <a:rPr lang="fa-IR" dirty="0"/>
              <a:t>شب تاریک و ساکت</a:t>
            </a:r>
            <a:endParaRPr lang="en-US" dirty="0"/>
          </a:p>
        </p:txBody>
      </p:sp>
      <p:sp>
        <p:nvSpPr>
          <p:cNvPr id="19" name="object 69">
            <a:extLst>
              <a:ext uri="{FF2B5EF4-FFF2-40B4-BE49-F238E27FC236}">
                <a16:creationId xmlns:a16="http://schemas.microsoft.com/office/drawing/2014/main" id="{927A042D-C7CD-A672-4EDD-E2594579B48F}"/>
              </a:ext>
            </a:extLst>
          </p:cNvPr>
          <p:cNvSpPr/>
          <p:nvPr/>
        </p:nvSpPr>
        <p:spPr>
          <a:xfrm flipH="1">
            <a:off x="5698002" y="88424"/>
            <a:ext cx="1047537" cy="853472"/>
          </a:xfrm>
          <a:prstGeom prst="ellipse">
            <a:avLst/>
          </a:prstGeom>
          <a:solidFill>
            <a:srgbClr val="A1B7E1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7EC51B-6ADE-8B28-868F-146C10DC2D0A}"/>
              </a:ext>
            </a:extLst>
          </p:cNvPr>
          <p:cNvSpPr txBox="1"/>
          <p:nvPr/>
        </p:nvSpPr>
        <p:spPr>
          <a:xfrm>
            <a:off x="5755652" y="4623461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/>
              <a:t>رسول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6B081D-2C34-D22C-8611-A569A46DDE91}"/>
              </a:ext>
            </a:extLst>
          </p:cNvPr>
          <p:cNvSpPr txBox="1"/>
          <p:nvPr/>
        </p:nvSpPr>
        <p:spPr>
          <a:xfrm>
            <a:off x="6188385" y="1646233"/>
            <a:ext cx="1554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/>
              <a:t>عطا: </a:t>
            </a:r>
          </a:p>
          <a:p>
            <a:pPr algn="ctr"/>
            <a:endParaRPr lang="fa-IR" dirty="0"/>
          </a:p>
          <a:p>
            <a:pPr algn="ctr"/>
            <a:r>
              <a:rPr lang="fa-IR" dirty="0"/>
              <a:t>هبه بزرگی به کسی بدون حساب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BB6528-E76C-6479-04F8-0B31BFC08CF1}"/>
              </a:ext>
            </a:extLst>
          </p:cNvPr>
          <p:cNvSpPr txBox="1"/>
          <p:nvPr/>
        </p:nvSpPr>
        <p:spPr>
          <a:xfrm>
            <a:off x="6594295" y="3440774"/>
            <a:ext cx="741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/>
              <a:t>رضی: خشنود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E26189-8729-584C-E701-24EFC1F6E6B5}"/>
              </a:ext>
            </a:extLst>
          </p:cNvPr>
          <p:cNvSpPr txBox="1"/>
          <p:nvPr/>
        </p:nvSpPr>
        <p:spPr>
          <a:xfrm>
            <a:off x="1382231" y="1054865"/>
            <a:ext cx="4115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/>
              <a:t>وجد : چیزی را بر وضع و حالی یافتن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5BCC75-1CF3-F5D2-5301-723BC55A62E1}"/>
              </a:ext>
            </a:extLst>
          </p:cNvPr>
          <p:cNvSpPr txBox="1"/>
          <p:nvPr/>
        </p:nvSpPr>
        <p:spPr>
          <a:xfrm>
            <a:off x="2722857" y="3329565"/>
            <a:ext cx="1064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/>
              <a:t>هدی: راهنمایی کردن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1A3C02-24DF-E601-AE5F-D4B298721FA1}"/>
              </a:ext>
            </a:extLst>
          </p:cNvPr>
          <p:cNvSpPr txBox="1"/>
          <p:nvPr/>
        </p:nvSpPr>
        <p:spPr>
          <a:xfrm>
            <a:off x="4533525" y="3458858"/>
            <a:ext cx="1031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/>
              <a:t>آوی:</a:t>
            </a:r>
          </a:p>
          <a:p>
            <a:pPr algn="ctr"/>
            <a:r>
              <a:rPr lang="fa-IR" dirty="0"/>
              <a:t> پناه بردن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E7CC56-CE12-30D0-AC51-68F6FD204F9A}"/>
              </a:ext>
            </a:extLst>
          </p:cNvPr>
          <p:cNvSpPr txBox="1"/>
          <p:nvPr/>
        </p:nvSpPr>
        <p:spPr>
          <a:xfrm>
            <a:off x="558441" y="3269253"/>
            <a:ext cx="1637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/>
              <a:t>غنی: </a:t>
            </a:r>
          </a:p>
          <a:p>
            <a:pPr algn="ctr"/>
            <a:r>
              <a:rPr lang="fa-IR" dirty="0"/>
              <a:t>فرد توانگر از جهت مادی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19DA1B-F74F-DDC5-0785-9F59F07313F3}"/>
              </a:ext>
            </a:extLst>
          </p:cNvPr>
          <p:cNvSpPr txBox="1"/>
          <p:nvPr/>
        </p:nvSpPr>
        <p:spPr>
          <a:xfrm>
            <a:off x="5644029" y="219658"/>
            <a:ext cx="1234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dirty="0"/>
              <a:t>رب</a:t>
            </a:r>
            <a:endParaRPr lang="en-US" sz="2800" dirty="0"/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4831DACD-2B44-B952-030C-29CE9C5EB1B4}"/>
              </a:ext>
            </a:extLst>
          </p:cNvPr>
          <p:cNvSpPr/>
          <p:nvPr/>
        </p:nvSpPr>
        <p:spPr>
          <a:xfrm>
            <a:off x="8091468" y="1266692"/>
            <a:ext cx="668625" cy="43565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EAFC59C0-F519-4ED8-B1ED-C6C431804819}"/>
              </a:ext>
            </a:extLst>
          </p:cNvPr>
          <p:cNvSpPr/>
          <p:nvPr/>
        </p:nvSpPr>
        <p:spPr>
          <a:xfrm>
            <a:off x="1092878" y="2823925"/>
            <a:ext cx="585116" cy="304148"/>
          </a:xfrm>
          <a:prstGeom prst="down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bject 77">
            <a:extLst>
              <a:ext uri="{FF2B5EF4-FFF2-40B4-BE49-F238E27FC236}">
                <a16:creationId xmlns:a16="http://schemas.microsoft.com/office/drawing/2014/main" id="{A4A54304-AB84-A012-A45A-46AFDC309120}"/>
              </a:ext>
            </a:extLst>
          </p:cNvPr>
          <p:cNvSpPr/>
          <p:nvPr/>
        </p:nvSpPr>
        <p:spPr>
          <a:xfrm flipV="1">
            <a:off x="4384660" y="1602559"/>
            <a:ext cx="1329606" cy="602019"/>
          </a:xfrm>
          <a:prstGeom prst="ellipse">
            <a:avLst/>
          </a:prstGeom>
          <a:solidFill>
            <a:srgbClr val="B7D5A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/>
          <a:lstStyle/>
          <a:p>
            <a:pPr algn="ctr"/>
            <a:endParaRPr sz="2200" dirty="0"/>
          </a:p>
        </p:txBody>
      </p:sp>
      <p:sp>
        <p:nvSpPr>
          <p:cNvPr id="31" name="object 60">
            <a:extLst>
              <a:ext uri="{FF2B5EF4-FFF2-40B4-BE49-F238E27FC236}">
                <a16:creationId xmlns:a16="http://schemas.microsoft.com/office/drawing/2014/main" id="{E86CD5F4-9730-B6C3-9010-7F45CCE239CE}"/>
              </a:ext>
            </a:extLst>
          </p:cNvPr>
          <p:cNvSpPr/>
          <p:nvPr/>
        </p:nvSpPr>
        <p:spPr>
          <a:xfrm flipH="1">
            <a:off x="4249527" y="2142809"/>
            <a:ext cx="1618150" cy="667805"/>
          </a:xfrm>
          <a:prstGeom prst="rect">
            <a:avLst/>
          </a:prstGeom>
          <a:solidFill>
            <a:srgbClr val="FFDF7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 anchor="ctr"/>
          <a:lstStyle/>
          <a:p>
            <a:pPr algn="ctr"/>
            <a:endParaRPr lang="fa-IR" sz="2200" dirty="0"/>
          </a:p>
        </p:txBody>
      </p:sp>
      <p:sp>
        <p:nvSpPr>
          <p:cNvPr id="32" name="object 77">
            <a:extLst>
              <a:ext uri="{FF2B5EF4-FFF2-40B4-BE49-F238E27FC236}">
                <a16:creationId xmlns:a16="http://schemas.microsoft.com/office/drawing/2014/main" id="{AE831CAF-C465-BA34-70AD-A610228FFA7D}"/>
              </a:ext>
            </a:extLst>
          </p:cNvPr>
          <p:cNvSpPr/>
          <p:nvPr/>
        </p:nvSpPr>
        <p:spPr>
          <a:xfrm flipV="1">
            <a:off x="2575094" y="1571545"/>
            <a:ext cx="1329606" cy="602019"/>
          </a:xfrm>
          <a:prstGeom prst="ellipse">
            <a:avLst/>
          </a:prstGeom>
          <a:solidFill>
            <a:srgbClr val="B7D5A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/>
          <a:lstStyle/>
          <a:p>
            <a:pPr algn="ctr"/>
            <a:endParaRPr sz="2200" dirty="0"/>
          </a:p>
        </p:txBody>
      </p:sp>
      <p:sp>
        <p:nvSpPr>
          <p:cNvPr id="33" name="object 60">
            <a:extLst>
              <a:ext uri="{FF2B5EF4-FFF2-40B4-BE49-F238E27FC236}">
                <a16:creationId xmlns:a16="http://schemas.microsoft.com/office/drawing/2014/main" id="{A7846523-5D63-17E8-6FED-CD496644C1B8}"/>
              </a:ext>
            </a:extLst>
          </p:cNvPr>
          <p:cNvSpPr/>
          <p:nvPr/>
        </p:nvSpPr>
        <p:spPr>
          <a:xfrm flipH="1">
            <a:off x="2421683" y="2111795"/>
            <a:ext cx="1636428" cy="667805"/>
          </a:xfrm>
          <a:prstGeom prst="rect">
            <a:avLst/>
          </a:prstGeom>
          <a:solidFill>
            <a:srgbClr val="FFDF7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 anchor="ctr"/>
          <a:lstStyle/>
          <a:p>
            <a:pPr algn="ctr"/>
            <a:endParaRPr lang="fa-IR" sz="2200" dirty="0"/>
          </a:p>
        </p:txBody>
      </p:sp>
      <p:sp>
        <p:nvSpPr>
          <p:cNvPr id="34" name="object 77">
            <a:extLst>
              <a:ext uri="{FF2B5EF4-FFF2-40B4-BE49-F238E27FC236}">
                <a16:creationId xmlns:a16="http://schemas.microsoft.com/office/drawing/2014/main" id="{56170028-C603-0B40-6F1E-41E0066C35F6}"/>
              </a:ext>
            </a:extLst>
          </p:cNvPr>
          <p:cNvSpPr/>
          <p:nvPr/>
        </p:nvSpPr>
        <p:spPr>
          <a:xfrm flipV="1">
            <a:off x="712562" y="1545011"/>
            <a:ext cx="1329606" cy="602019"/>
          </a:xfrm>
          <a:prstGeom prst="ellipse">
            <a:avLst/>
          </a:prstGeom>
          <a:solidFill>
            <a:srgbClr val="B7D5A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/>
          <a:lstStyle/>
          <a:p>
            <a:pPr algn="ctr"/>
            <a:endParaRPr sz="2200" dirty="0"/>
          </a:p>
        </p:txBody>
      </p:sp>
      <p:sp>
        <p:nvSpPr>
          <p:cNvPr id="35" name="object 60">
            <a:extLst>
              <a:ext uri="{FF2B5EF4-FFF2-40B4-BE49-F238E27FC236}">
                <a16:creationId xmlns:a16="http://schemas.microsoft.com/office/drawing/2014/main" id="{928A966F-83DC-6C09-E0F7-AE042082A397}"/>
              </a:ext>
            </a:extLst>
          </p:cNvPr>
          <p:cNvSpPr/>
          <p:nvPr/>
        </p:nvSpPr>
        <p:spPr>
          <a:xfrm flipH="1">
            <a:off x="704582" y="2085261"/>
            <a:ext cx="1490995" cy="667805"/>
          </a:xfrm>
          <a:prstGeom prst="rect">
            <a:avLst/>
          </a:prstGeom>
          <a:solidFill>
            <a:srgbClr val="FFDF7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 anchor="ctr"/>
          <a:lstStyle/>
          <a:p>
            <a:pPr algn="ctr"/>
            <a:endParaRPr lang="fa-IR" sz="2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8FFE40F-F603-ACFB-7564-9C14A58EBFE6}"/>
              </a:ext>
            </a:extLst>
          </p:cNvPr>
          <p:cNvSpPr txBox="1"/>
          <p:nvPr/>
        </p:nvSpPr>
        <p:spPr>
          <a:xfrm>
            <a:off x="575013" y="1623596"/>
            <a:ext cx="1541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/>
              <a:t>عائل: </a:t>
            </a:r>
          </a:p>
          <a:p>
            <a:pPr algn="ctr"/>
            <a:endParaRPr lang="fa-IR" dirty="0"/>
          </a:p>
          <a:p>
            <a:pPr algn="ctr"/>
            <a:r>
              <a:rPr lang="fa-IR" dirty="0"/>
              <a:t>کسی که از نظر مادی فقیر است.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C7DD67B-76BE-E75B-4417-7257D4C54448}"/>
              </a:ext>
            </a:extLst>
          </p:cNvPr>
          <p:cNvSpPr txBox="1"/>
          <p:nvPr/>
        </p:nvSpPr>
        <p:spPr>
          <a:xfrm>
            <a:off x="2474763" y="1651679"/>
            <a:ext cx="1613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/>
              <a:t>ضال: </a:t>
            </a:r>
          </a:p>
          <a:p>
            <a:pPr algn="ctr"/>
            <a:endParaRPr lang="fa-IR" dirty="0"/>
          </a:p>
          <a:p>
            <a:pPr algn="ctr"/>
            <a:r>
              <a:rPr lang="fa-IR" dirty="0"/>
              <a:t>کسی که راه را گم کرده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0FC859E-44DB-C772-896C-EBEE557764A4}"/>
              </a:ext>
            </a:extLst>
          </p:cNvPr>
          <p:cNvSpPr txBox="1"/>
          <p:nvPr/>
        </p:nvSpPr>
        <p:spPr>
          <a:xfrm>
            <a:off x="4399948" y="1697745"/>
            <a:ext cx="1420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/>
              <a:t>یتیم: </a:t>
            </a:r>
          </a:p>
          <a:p>
            <a:pPr algn="ctr"/>
            <a:endParaRPr lang="fa-IR" dirty="0"/>
          </a:p>
          <a:p>
            <a:pPr algn="ctr"/>
            <a:r>
              <a:rPr lang="fa-IR" dirty="0"/>
              <a:t>کسی که سرپرست ندارد</a:t>
            </a:r>
            <a:endParaRPr lang="en-US" dirty="0"/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92BE865C-A800-AC6C-F005-B74AF9C89A9D}"/>
              </a:ext>
            </a:extLst>
          </p:cNvPr>
          <p:cNvSpPr/>
          <p:nvPr/>
        </p:nvSpPr>
        <p:spPr>
          <a:xfrm>
            <a:off x="2985400" y="2839296"/>
            <a:ext cx="585116" cy="304148"/>
          </a:xfrm>
          <a:prstGeom prst="down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41E53C82-7361-F441-884D-888D638E6427}"/>
              </a:ext>
            </a:extLst>
          </p:cNvPr>
          <p:cNvSpPr/>
          <p:nvPr/>
        </p:nvSpPr>
        <p:spPr>
          <a:xfrm>
            <a:off x="6667319" y="2899859"/>
            <a:ext cx="585116" cy="304148"/>
          </a:xfrm>
          <a:prstGeom prst="down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1F0320C0-FE3E-4ADD-BD0C-E19FE0E733CF}"/>
              </a:ext>
            </a:extLst>
          </p:cNvPr>
          <p:cNvSpPr/>
          <p:nvPr/>
        </p:nvSpPr>
        <p:spPr>
          <a:xfrm>
            <a:off x="4756905" y="2862475"/>
            <a:ext cx="585116" cy="304148"/>
          </a:xfrm>
          <a:prstGeom prst="down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bject 60">
            <a:extLst>
              <a:ext uri="{FF2B5EF4-FFF2-40B4-BE49-F238E27FC236}">
                <a16:creationId xmlns:a16="http://schemas.microsoft.com/office/drawing/2014/main" id="{2B16DD46-7F44-12D3-4137-083F5E454355}"/>
              </a:ext>
            </a:extLst>
          </p:cNvPr>
          <p:cNvSpPr/>
          <p:nvPr/>
        </p:nvSpPr>
        <p:spPr>
          <a:xfrm flipH="1">
            <a:off x="9939907" y="2171747"/>
            <a:ext cx="1636428" cy="667805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 anchor="ctr"/>
          <a:lstStyle/>
          <a:p>
            <a:pPr algn="ctr"/>
            <a:endParaRPr lang="fa-IR" sz="2200" dirty="0"/>
          </a:p>
        </p:txBody>
      </p:sp>
      <p:sp>
        <p:nvSpPr>
          <p:cNvPr id="43" name="object 60">
            <a:extLst>
              <a:ext uri="{FF2B5EF4-FFF2-40B4-BE49-F238E27FC236}">
                <a16:creationId xmlns:a16="http://schemas.microsoft.com/office/drawing/2014/main" id="{322B63EA-794E-9337-F7D2-724535EC7C60}"/>
              </a:ext>
            </a:extLst>
          </p:cNvPr>
          <p:cNvSpPr/>
          <p:nvPr/>
        </p:nvSpPr>
        <p:spPr>
          <a:xfrm flipH="1">
            <a:off x="8030667" y="2156121"/>
            <a:ext cx="1636428" cy="667805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 anchor="ctr"/>
          <a:lstStyle/>
          <a:p>
            <a:pPr algn="ctr"/>
            <a:endParaRPr lang="fa-IR" sz="22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ACC427B-1498-3BCE-4D7A-32E079DD32C4}"/>
              </a:ext>
            </a:extLst>
          </p:cNvPr>
          <p:cNvSpPr txBox="1"/>
          <p:nvPr/>
        </p:nvSpPr>
        <p:spPr>
          <a:xfrm>
            <a:off x="9744456" y="5604971"/>
            <a:ext cx="1670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/>
              <a:t>نعمت: </a:t>
            </a:r>
          </a:p>
          <a:p>
            <a:pPr algn="ctr"/>
            <a:r>
              <a:rPr lang="fa-IR" dirty="0"/>
              <a:t>چیزی که خوب و دلچسب</a:t>
            </a:r>
            <a:endParaRPr lang="en-US" dirty="0"/>
          </a:p>
        </p:txBody>
      </p:sp>
      <p:sp>
        <p:nvSpPr>
          <p:cNvPr id="45" name="object 77">
            <a:extLst>
              <a:ext uri="{FF2B5EF4-FFF2-40B4-BE49-F238E27FC236}">
                <a16:creationId xmlns:a16="http://schemas.microsoft.com/office/drawing/2014/main" id="{09E18284-D517-5935-A89A-08E3A8875DD9}"/>
              </a:ext>
            </a:extLst>
          </p:cNvPr>
          <p:cNvSpPr/>
          <p:nvPr/>
        </p:nvSpPr>
        <p:spPr>
          <a:xfrm flipV="1">
            <a:off x="8184078" y="1729080"/>
            <a:ext cx="1329606" cy="602019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/>
          <a:lstStyle/>
          <a:p>
            <a:pPr algn="ctr"/>
            <a:endParaRPr sz="22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FF46C2D-88D6-02D5-97D9-1E4613AD4F72}"/>
              </a:ext>
            </a:extLst>
          </p:cNvPr>
          <p:cNvSpPr txBox="1"/>
          <p:nvPr/>
        </p:nvSpPr>
        <p:spPr>
          <a:xfrm>
            <a:off x="7902692" y="1654789"/>
            <a:ext cx="1858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/>
              <a:t>مقلو : </a:t>
            </a:r>
          </a:p>
          <a:p>
            <a:pPr algn="ctr"/>
            <a:endParaRPr lang="fa-IR" dirty="0"/>
          </a:p>
          <a:p>
            <a:pPr algn="ctr"/>
            <a:r>
              <a:rPr lang="fa-IR" sz="1700" dirty="0"/>
              <a:t>نپذیرفتن کسی از شدت بغض و دشمنی</a:t>
            </a:r>
            <a:endParaRPr lang="en-US" sz="1700" dirty="0"/>
          </a:p>
        </p:txBody>
      </p:sp>
      <p:sp>
        <p:nvSpPr>
          <p:cNvPr id="47" name="object 77">
            <a:extLst>
              <a:ext uri="{FF2B5EF4-FFF2-40B4-BE49-F238E27FC236}">
                <a16:creationId xmlns:a16="http://schemas.microsoft.com/office/drawing/2014/main" id="{E0FEE28C-FCB6-946F-6FB5-603A23021A5E}"/>
              </a:ext>
            </a:extLst>
          </p:cNvPr>
          <p:cNvSpPr/>
          <p:nvPr/>
        </p:nvSpPr>
        <p:spPr>
          <a:xfrm flipV="1">
            <a:off x="10048369" y="1711278"/>
            <a:ext cx="1329606" cy="602019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/>
          <a:lstStyle/>
          <a:p>
            <a:pPr algn="ctr"/>
            <a:endParaRPr sz="22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3A45400-B9A9-EB89-B7A2-F96E67B71D04}"/>
              </a:ext>
            </a:extLst>
          </p:cNvPr>
          <p:cNvSpPr txBox="1"/>
          <p:nvPr/>
        </p:nvSpPr>
        <p:spPr>
          <a:xfrm>
            <a:off x="9799762" y="1710082"/>
            <a:ext cx="1834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/>
              <a:t>ودع : </a:t>
            </a:r>
          </a:p>
          <a:p>
            <a:pPr algn="ctr"/>
            <a:endParaRPr lang="fa-IR" dirty="0"/>
          </a:p>
          <a:p>
            <a:pPr algn="ctr"/>
            <a:r>
              <a:rPr lang="fa-IR" dirty="0"/>
              <a:t>با کسی وداع کردن</a:t>
            </a:r>
            <a:endParaRPr lang="en-US" dirty="0"/>
          </a:p>
        </p:txBody>
      </p:sp>
      <p:sp>
        <p:nvSpPr>
          <p:cNvPr id="49" name="object 69">
            <a:extLst>
              <a:ext uri="{FF2B5EF4-FFF2-40B4-BE49-F238E27FC236}">
                <a16:creationId xmlns:a16="http://schemas.microsoft.com/office/drawing/2014/main" id="{C6EEE76A-11FD-D8F9-6BA4-C4D8B1FB3C3B}"/>
              </a:ext>
            </a:extLst>
          </p:cNvPr>
          <p:cNvSpPr/>
          <p:nvPr/>
        </p:nvSpPr>
        <p:spPr>
          <a:xfrm flipH="1">
            <a:off x="8186077" y="5213179"/>
            <a:ext cx="1730820" cy="1635284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A47AD7B-BCFD-1249-2F59-5DEB2A1C884C}"/>
              </a:ext>
            </a:extLst>
          </p:cNvPr>
          <p:cNvSpPr txBox="1"/>
          <p:nvPr/>
        </p:nvSpPr>
        <p:spPr>
          <a:xfrm>
            <a:off x="7945414" y="5439944"/>
            <a:ext cx="2150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/>
              <a:t>تحدیث: </a:t>
            </a:r>
          </a:p>
          <a:p>
            <a:pPr algn="ctr"/>
            <a:r>
              <a:rPr lang="fa-IR" dirty="0"/>
              <a:t>بازگو کردن چیز</a:t>
            </a:r>
          </a:p>
          <a:p>
            <a:pPr algn="ctr"/>
            <a:r>
              <a:rPr lang="fa-IR" dirty="0"/>
              <a:t> تازه ای </a:t>
            </a:r>
          </a:p>
          <a:p>
            <a:pPr algn="ctr"/>
            <a:r>
              <a:rPr lang="fa-IR" dirty="0"/>
              <a:t>برای کسی</a:t>
            </a:r>
            <a:endParaRPr lang="en-US" dirty="0"/>
          </a:p>
        </p:txBody>
      </p:sp>
      <p:sp>
        <p:nvSpPr>
          <p:cNvPr id="51" name="object 69">
            <a:extLst>
              <a:ext uri="{FF2B5EF4-FFF2-40B4-BE49-F238E27FC236}">
                <a16:creationId xmlns:a16="http://schemas.microsoft.com/office/drawing/2014/main" id="{73AC2E50-D157-B705-E8DE-6A96CDF902C7}"/>
              </a:ext>
            </a:extLst>
          </p:cNvPr>
          <p:cNvSpPr/>
          <p:nvPr/>
        </p:nvSpPr>
        <p:spPr>
          <a:xfrm flipH="1">
            <a:off x="745191" y="5202588"/>
            <a:ext cx="1730820" cy="1635284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52" name="object 77">
            <a:extLst>
              <a:ext uri="{FF2B5EF4-FFF2-40B4-BE49-F238E27FC236}">
                <a16:creationId xmlns:a16="http://schemas.microsoft.com/office/drawing/2014/main" id="{8A8A2C7B-7452-CBDA-703E-D3DD6C77C732}"/>
              </a:ext>
            </a:extLst>
          </p:cNvPr>
          <p:cNvSpPr/>
          <p:nvPr/>
        </p:nvSpPr>
        <p:spPr>
          <a:xfrm flipH="1">
            <a:off x="2019158" y="5287899"/>
            <a:ext cx="2399577" cy="1344434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/>
          <a:lstStyle/>
          <a:p>
            <a:pPr algn="ctr"/>
            <a:endParaRPr sz="22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D87DE80-9747-56CA-D55A-D803195DFA95}"/>
              </a:ext>
            </a:extLst>
          </p:cNvPr>
          <p:cNvSpPr txBox="1"/>
          <p:nvPr/>
        </p:nvSpPr>
        <p:spPr>
          <a:xfrm>
            <a:off x="2309704" y="5474259"/>
            <a:ext cx="1709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/>
              <a:t>قهر: </a:t>
            </a:r>
          </a:p>
          <a:p>
            <a:pPr algn="ctr"/>
            <a:r>
              <a:rPr lang="fa-IR" dirty="0"/>
              <a:t>نشان دادن غلبه </a:t>
            </a:r>
          </a:p>
          <a:p>
            <a:pPr algn="ctr"/>
            <a:r>
              <a:rPr lang="fa-IR" dirty="0"/>
              <a:t>خود بر کسی</a:t>
            </a:r>
          </a:p>
          <a:p>
            <a:pPr algn="ctr"/>
            <a:r>
              <a:rPr lang="fa-IR" dirty="0"/>
              <a:t> با ذلیل کردن او</a:t>
            </a:r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0EA47E5-1D19-A9CF-0D87-EA0FAC63E74B}"/>
              </a:ext>
            </a:extLst>
          </p:cNvPr>
          <p:cNvSpPr txBox="1"/>
          <p:nvPr/>
        </p:nvSpPr>
        <p:spPr>
          <a:xfrm>
            <a:off x="1238994" y="5783383"/>
            <a:ext cx="640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/>
              <a:t>یتیم </a:t>
            </a:r>
            <a:endParaRPr lang="en-US" dirty="0"/>
          </a:p>
        </p:txBody>
      </p:sp>
      <p:sp>
        <p:nvSpPr>
          <p:cNvPr id="55" name="object 77">
            <a:extLst>
              <a:ext uri="{FF2B5EF4-FFF2-40B4-BE49-F238E27FC236}">
                <a16:creationId xmlns:a16="http://schemas.microsoft.com/office/drawing/2014/main" id="{D8A6F157-8AD6-A0F1-2F96-96355E9D0EA2}"/>
              </a:ext>
            </a:extLst>
          </p:cNvPr>
          <p:cNvSpPr/>
          <p:nvPr/>
        </p:nvSpPr>
        <p:spPr>
          <a:xfrm flipH="1">
            <a:off x="5840332" y="5390945"/>
            <a:ext cx="2399577" cy="1344434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/>
          <a:lstStyle/>
          <a:p>
            <a:pPr algn="ctr"/>
            <a:endParaRPr sz="22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14F7DE9-DBEC-B8A4-0FBF-AC8648E71DB7}"/>
              </a:ext>
            </a:extLst>
          </p:cNvPr>
          <p:cNvSpPr txBox="1"/>
          <p:nvPr/>
        </p:nvSpPr>
        <p:spPr>
          <a:xfrm>
            <a:off x="6168483" y="5836902"/>
            <a:ext cx="1709503" cy="908864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/>
              <a:t>نهر: </a:t>
            </a:r>
          </a:p>
          <a:p>
            <a:pPr algn="ctr"/>
            <a:r>
              <a:rPr lang="fa-IR" dirty="0"/>
              <a:t>تشر زدن</a:t>
            </a:r>
            <a:endParaRPr lang="en-US" dirty="0"/>
          </a:p>
        </p:txBody>
      </p:sp>
      <p:sp>
        <p:nvSpPr>
          <p:cNvPr id="57" name="object 69">
            <a:extLst>
              <a:ext uri="{FF2B5EF4-FFF2-40B4-BE49-F238E27FC236}">
                <a16:creationId xmlns:a16="http://schemas.microsoft.com/office/drawing/2014/main" id="{F79E65DE-15A1-1FCA-2BAB-216FD9C52CE6}"/>
              </a:ext>
            </a:extLst>
          </p:cNvPr>
          <p:cNvSpPr/>
          <p:nvPr/>
        </p:nvSpPr>
        <p:spPr>
          <a:xfrm flipH="1">
            <a:off x="4530686" y="5156833"/>
            <a:ext cx="1730820" cy="1635284"/>
          </a:xfrm>
          <a:prstGeom prst="ellipse">
            <a:avLst/>
          </a:prstGeom>
          <a:solidFill>
            <a:srgbClr val="FFBF00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20E6674-90C2-6873-2D1F-535BD7C6B2A5}"/>
              </a:ext>
            </a:extLst>
          </p:cNvPr>
          <p:cNvSpPr txBox="1"/>
          <p:nvPr/>
        </p:nvSpPr>
        <p:spPr>
          <a:xfrm>
            <a:off x="4611698" y="5269698"/>
            <a:ext cx="164347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dirty="0"/>
              <a:t>سائل: </a:t>
            </a:r>
          </a:p>
          <a:p>
            <a:pPr algn="ctr"/>
            <a:r>
              <a:rPr lang="fa-IR" dirty="0"/>
              <a:t>کسی که حوائج مادی خود را از دیگری درخواست می کند.</a:t>
            </a:r>
            <a:endParaRPr lang="en-US" dirty="0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5F37909-F4A8-6B36-01BF-BD6DBF01D042}"/>
              </a:ext>
            </a:extLst>
          </p:cNvPr>
          <p:cNvCxnSpPr>
            <a:stCxn id="27" idx="1"/>
            <a:endCxn id="14" idx="0"/>
          </p:cNvCxnSpPr>
          <p:nvPr/>
        </p:nvCxnSpPr>
        <p:spPr>
          <a:xfrm flipH="1">
            <a:off x="3255029" y="481268"/>
            <a:ext cx="2448000" cy="52790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C4B735B-4CE3-D372-5041-0C1E1CD3BC6B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6592131" y="816908"/>
            <a:ext cx="342679" cy="75463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75A37AA-F7FC-6402-CDD6-47BEE9AD7435}"/>
              </a:ext>
            </a:extLst>
          </p:cNvPr>
          <p:cNvCxnSpPr>
            <a:endCxn id="46" idx="0"/>
          </p:cNvCxnSpPr>
          <p:nvPr/>
        </p:nvCxnSpPr>
        <p:spPr>
          <a:xfrm>
            <a:off x="6619252" y="797357"/>
            <a:ext cx="2212647" cy="8574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7551142-091A-E868-C9D0-DFF89C5BDF08}"/>
              </a:ext>
            </a:extLst>
          </p:cNvPr>
          <p:cNvCxnSpPr>
            <a:cxnSpLocks/>
            <a:endCxn id="48" idx="0"/>
          </p:cNvCxnSpPr>
          <p:nvPr/>
        </p:nvCxnSpPr>
        <p:spPr>
          <a:xfrm>
            <a:off x="6745539" y="605824"/>
            <a:ext cx="3971433" cy="11042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Multiplication Sign 62">
            <a:extLst>
              <a:ext uri="{FF2B5EF4-FFF2-40B4-BE49-F238E27FC236}">
                <a16:creationId xmlns:a16="http://schemas.microsoft.com/office/drawing/2014/main" id="{893E406F-5AE4-9E84-B386-23EF86F0AAF7}"/>
              </a:ext>
            </a:extLst>
          </p:cNvPr>
          <p:cNvSpPr/>
          <p:nvPr/>
        </p:nvSpPr>
        <p:spPr>
          <a:xfrm>
            <a:off x="9672322" y="1282509"/>
            <a:ext cx="668625" cy="43565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AB367825-90BC-7917-3A21-D8AC4EFAA412}"/>
              </a:ext>
            </a:extLst>
          </p:cNvPr>
          <p:cNvCxnSpPr/>
          <p:nvPr/>
        </p:nvCxnSpPr>
        <p:spPr>
          <a:xfrm>
            <a:off x="3686861" y="4244480"/>
            <a:ext cx="750929" cy="36223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060A19C-5DE8-4FBD-BA7A-9A323CE8B70E}"/>
              </a:ext>
            </a:extLst>
          </p:cNvPr>
          <p:cNvCxnSpPr>
            <a:stCxn id="7" idx="3"/>
            <a:endCxn id="11" idx="1"/>
          </p:cNvCxnSpPr>
          <p:nvPr/>
        </p:nvCxnSpPr>
        <p:spPr>
          <a:xfrm>
            <a:off x="1821886" y="4179345"/>
            <a:ext cx="981994" cy="48546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63CDFAA4-D1BF-32A1-6902-0C1BDC5FABD8}"/>
              </a:ext>
            </a:extLst>
          </p:cNvPr>
          <p:cNvCxnSpPr>
            <a:cxnSpLocks/>
            <a:stCxn id="11" idx="4"/>
          </p:cNvCxnSpPr>
          <p:nvPr/>
        </p:nvCxnSpPr>
        <p:spPr>
          <a:xfrm>
            <a:off x="6168483" y="5003431"/>
            <a:ext cx="666169" cy="6760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18745165-89A5-D371-30BB-04A7C3A6C574}"/>
              </a:ext>
            </a:extLst>
          </p:cNvPr>
          <p:cNvCxnSpPr>
            <a:cxnSpLocks/>
          </p:cNvCxnSpPr>
          <p:nvPr/>
        </p:nvCxnSpPr>
        <p:spPr>
          <a:xfrm>
            <a:off x="7764150" y="4992793"/>
            <a:ext cx="629615" cy="59851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13E57147-9C00-8096-8121-D2A1C5928D1A}"/>
              </a:ext>
            </a:extLst>
          </p:cNvPr>
          <p:cNvCxnSpPr>
            <a:cxnSpLocks/>
          </p:cNvCxnSpPr>
          <p:nvPr/>
        </p:nvCxnSpPr>
        <p:spPr>
          <a:xfrm flipH="1">
            <a:off x="3452436" y="5003431"/>
            <a:ext cx="878162" cy="5565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Multiplication Sign 68">
            <a:extLst>
              <a:ext uri="{FF2B5EF4-FFF2-40B4-BE49-F238E27FC236}">
                <a16:creationId xmlns:a16="http://schemas.microsoft.com/office/drawing/2014/main" id="{AFEE4F02-E9CC-BBB8-A248-428EDEF647C4}"/>
              </a:ext>
            </a:extLst>
          </p:cNvPr>
          <p:cNvSpPr/>
          <p:nvPr/>
        </p:nvSpPr>
        <p:spPr>
          <a:xfrm>
            <a:off x="3610213" y="5020851"/>
            <a:ext cx="668625" cy="43565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Multiplication Sign 69">
            <a:extLst>
              <a:ext uri="{FF2B5EF4-FFF2-40B4-BE49-F238E27FC236}">
                <a16:creationId xmlns:a16="http://schemas.microsoft.com/office/drawing/2014/main" id="{ECBB7FBC-07F2-664D-52AB-DD9E22F4097F}"/>
              </a:ext>
            </a:extLst>
          </p:cNvPr>
          <p:cNvSpPr/>
          <p:nvPr/>
        </p:nvSpPr>
        <p:spPr>
          <a:xfrm>
            <a:off x="6155186" y="5084237"/>
            <a:ext cx="668625" cy="43565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C2BC1378-136E-13E3-16B7-BBEBF259839E}"/>
              </a:ext>
            </a:extLst>
          </p:cNvPr>
          <p:cNvCxnSpPr/>
          <p:nvPr/>
        </p:nvCxnSpPr>
        <p:spPr>
          <a:xfrm>
            <a:off x="5049463" y="4401986"/>
            <a:ext cx="515938" cy="20473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94DA8CC4-4AA0-1F23-405F-3BD300561BF6}"/>
              </a:ext>
            </a:extLst>
          </p:cNvPr>
          <p:cNvCxnSpPr/>
          <p:nvPr/>
        </p:nvCxnSpPr>
        <p:spPr>
          <a:xfrm flipH="1">
            <a:off x="6745540" y="4425598"/>
            <a:ext cx="277694" cy="18111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B5FB86E5-955B-87B2-AE75-9CBB970A6246}"/>
              </a:ext>
            </a:extLst>
          </p:cNvPr>
          <p:cNvSpPr/>
          <p:nvPr/>
        </p:nvSpPr>
        <p:spPr>
          <a:xfrm>
            <a:off x="-11566" y="0"/>
            <a:ext cx="12203566" cy="6899564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24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93CFE69-79B0-440B-949E-DA17AD834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27073" y="0"/>
            <a:ext cx="4204707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3753AF9-461F-4049-BB9D-621E76A51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775426" y="4725825"/>
            <a:ext cx="3708000" cy="0"/>
          </a:xfrm>
          <a:prstGeom prst="line">
            <a:avLst/>
          </a:prstGeom>
          <a:ln w="38100">
            <a:gradFill>
              <a:gsLst>
                <a:gs pos="0">
                  <a:srgbClr val="00B050"/>
                </a:gs>
                <a:gs pos="51300">
                  <a:schemeClr val="accent2">
                    <a:lumMod val="60000"/>
                    <a:lumOff val="4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7613426" y="3387952"/>
            <a:ext cx="4032000" cy="132343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square">
            <a:spAutoFit/>
          </a:bodyPr>
          <a:lstStyle/>
          <a:p>
            <a:pPr algn="r" rtl="1"/>
            <a:r>
              <a:rPr lang="fa-IR" sz="4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مرحله اول: </a:t>
            </a:r>
          </a:p>
          <a:p>
            <a:pPr algn="ctr" rtl="1"/>
            <a:r>
              <a:rPr lang="fa-IR" sz="32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تفكر حول موضوعات سوره </a:t>
            </a:r>
            <a:endParaRPr lang="en-US" sz="3200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28522" y="4906536"/>
            <a:ext cx="3145413" cy="1224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MA_Mitra"/>
                <a:ea typeface="Calibri" panose="020F0502020204030204" pitchFamily="34" charset="0"/>
                <a:cs typeface="B Lotus" panose="00000400000000000000" pitchFamily="2" charset="-78"/>
              </a:rPr>
              <a:t>ج.</a:t>
            </a: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3200" b="1" dirty="0">
                <a:ln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75000"/>
                        </a:schemeClr>
                      </a:gs>
                      <a:gs pos="100000">
                        <a:schemeClr val="accent6">
                          <a:lumMod val="75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MA_Mitra"/>
                <a:ea typeface="Calibri" panose="020F0502020204030204" pitchFamily="34" charset="0"/>
                <a:cs typeface="B Lotus" panose="00000400000000000000" pitchFamily="2" charset="-78"/>
              </a:rPr>
              <a:t> </a:t>
            </a:r>
            <a:r>
              <a:rPr lang="fa-IR" sz="2800" b="1" dirty="0">
                <a:ln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77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75000"/>
                        </a:schemeClr>
                      </a:gs>
                      <a:gs pos="100000">
                        <a:schemeClr val="accent6">
                          <a:lumMod val="75000"/>
                        </a:schemeClr>
                      </a:gs>
                    </a:gsLst>
                    <a:lin ang="5400000" scaled="1"/>
                  </a:gradFill>
                </a:ln>
                <a:gradFill>
                  <a:gsLst>
                    <a:gs pos="24000">
                      <a:schemeClr val="accent2">
                        <a:lumMod val="75000"/>
                      </a:schemeClr>
                    </a:gs>
                    <a:gs pos="81000">
                      <a:schemeClr val="accent2">
                        <a:lumMod val="60000"/>
                        <a:lumOff val="40000"/>
                      </a:schemeClr>
                    </a:gs>
                    <a:gs pos="94000">
                      <a:schemeClr val="accent6">
                        <a:lumMod val="75000"/>
                      </a:schemeClr>
                    </a:gs>
                  </a:gsLst>
                  <a:lin ang="0" scaled="0"/>
                </a:gradFill>
              </a:rPr>
              <a:t>ارتباط</a:t>
            </a:r>
            <a:r>
              <a:rPr lang="fa-IR" sz="2800" b="1" dirty="0">
                <a:ln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77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75000"/>
                        </a:schemeClr>
                      </a:gs>
                      <a:gs pos="100000">
                        <a:schemeClr val="accent6">
                          <a:lumMod val="75000"/>
                        </a:schemeClr>
                      </a:gs>
                    </a:gsLst>
                    <a:lin ang="5400000" scaled="1"/>
                  </a:gradFill>
                </a:ln>
                <a:gradFill>
                  <a:gsLst>
                    <a:gs pos="24000">
                      <a:schemeClr val="accent2">
                        <a:lumMod val="20000"/>
                        <a:lumOff val="80000"/>
                      </a:schemeClr>
                    </a:gs>
                    <a:gs pos="81000">
                      <a:schemeClr val="accent2">
                        <a:lumMod val="60000"/>
                        <a:lumOff val="40000"/>
                      </a:schemeClr>
                    </a:gs>
                    <a:gs pos="94000">
                      <a:schemeClr val="accent6">
                        <a:lumMod val="75000"/>
                      </a:schemeClr>
                    </a:gs>
                  </a:gsLst>
                  <a:lin ang="0" scaled="0"/>
                </a:gradFill>
              </a:rPr>
              <a:t> </a:t>
            </a:r>
            <a:r>
              <a:rPr lang="fa-IR" sz="2800" b="1" dirty="0"/>
              <a:t>بین واژگان سوره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16480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275570" y="206061"/>
            <a:ext cx="1916430" cy="6549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ject 9"/>
          <p:cNvSpPr/>
          <p:nvPr/>
        </p:nvSpPr>
        <p:spPr>
          <a:xfrm>
            <a:off x="2666287" y="2497018"/>
            <a:ext cx="2677423" cy="1641475"/>
          </a:xfrm>
          <a:custGeom>
            <a:avLst/>
            <a:gdLst/>
            <a:ahLst/>
            <a:cxnLst/>
            <a:rect l="l" t="t" r="r" b="b"/>
            <a:pathLst>
              <a:path w="1990725" h="1641475">
                <a:moveTo>
                  <a:pt x="0" y="164084"/>
                </a:moveTo>
                <a:lnTo>
                  <a:pt x="5693" y="121108"/>
                </a:lnTo>
                <a:lnTo>
                  <a:pt x="21775" y="82385"/>
                </a:lnTo>
                <a:lnTo>
                  <a:pt x="46749" y="49417"/>
                </a:lnTo>
                <a:lnTo>
                  <a:pt x="79118" y="23704"/>
                </a:lnTo>
                <a:lnTo>
                  <a:pt x="117385" y="6748"/>
                </a:lnTo>
                <a:lnTo>
                  <a:pt x="160054" y="48"/>
                </a:lnTo>
                <a:lnTo>
                  <a:pt x="1826260" y="0"/>
                </a:lnTo>
                <a:lnTo>
                  <a:pt x="1840965" y="651"/>
                </a:lnTo>
                <a:lnTo>
                  <a:pt x="1882690" y="9979"/>
                </a:lnTo>
                <a:lnTo>
                  <a:pt x="1919661" y="29199"/>
                </a:lnTo>
                <a:lnTo>
                  <a:pt x="1950377" y="56812"/>
                </a:lnTo>
                <a:lnTo>
                  <a:pt x="1973338" y="91315"/>
                </a:lnTo>
                <a:lnTo>
                  <a:pt x="1987042" y="131208"/>
                </a:lnTo>
                <a:lnTo>
                  <a:pt x="1990344" y="1477264"/>
                </a:lnTo>
                <a:lnTo>
                  <a:pt x="1989692" y="1491969"/>
                </a:lnTo>
                <a:lnTo>
                  <a:pt x="1980364" y="1533694"/>
                </a:lnTo>
                <a:lnTo>
                  <a:pt x="1961144" y="1570665"/>
                </a:lnTo>
                <a:lnTo>
                  <a:pt x="1933531" y="1601381"/>
                </a:lnTo>
                <a:lnTo>
                  <a:pt x="1899028" y="1624342"/>
                </a:lnTo>
                <a:lnTo>
                  <a:pt x="1859135" y="1638046"/>
                </a:lnTo>
                <a:lnTo>
                  <a:pt x="164084" y="1641348"/>
                </a:lnTo>
                <a:lnTo>
                  <a:pt x="149371" y="1640696"/>
                </a:lnTo>
                <a:lnTo>
                  <a:pt x="107633" y="1631368"/>
                </a:lnTo>
                <a:lnTo>
                  <a:pt x="70660" y="1612148"/>
                </a:lnTo>
                <a:lnTo>
                  <a:pt x="39949" y="1584535"/>
                </a:lnTo>
                <a:lnTo>
                  <a:pt x="16996" y="1550032"/>
                </a:lnTo>
                <a:lnTo>
                  <a:pt x="3299" y="1510139"/>
                </a:lnTo>
                <a:lnTo>
                  <a:pt x="0" y="164084"/>
                </a:lnTo>
                <a:close/>
              </a:path>
            </a:pathLst>
          </a:custGeom>
          <a:ln w="28575">
            <a:solidFill>
              <a:srgbClr val="BA2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1"/>
          <p:cNvSpPr/>
          <p:nvPr/>
        </p:nvSpPr>
        <p:spPr>
          <a:xfrm>
            <a:off x="1601471" y="3802946"/>
            <a:ext cx="1769745" cy="702945"/>
          </a:xfrm>
          <a:custGeom>
            <a:avLst/>
            <a:gdLst/>
            <a:ahLst/>
            <a:cxnLst/>
            <a:rect l="l" t="t" r="r" b="b"/>
            <a:pathLst>
              <a:path w="1769745" h="702945">
                <a:moveTo>
                  <a:pt x="1699133" y="0"/>
                </a:moveTo>
                <a:lnTo>
                  <a:pt x="58304" y="1012"/>
                </a:lnTo>
                <a:lnTo>
                  <a:pt x="21472" y="19722"/>
                </a:lnTo>
                <a:lnTo>
                  <a:pt x="1494" y="55777"/>
                </a:lnTo>
                <a:lnTo>
                  <a:pt x="0" y="70231"/>
                </a:lnTo>
                <a:lnTo>
                  <a:pt x="1012" y="644259"/>
                </a:lnTo>
                <a:lnTo>
                  <a:pt x="19722" y="681091"/>
                </a:lnTo>
                <a:lnTo>
                  <a:pt x="55777" y="701069"/>
                </a:lnTo>
                <a:lnTo>
                  <a:pt x="70231" y="702564"/>
                </a:lnTo>
                <a:lnTo>
                  <a:pt x="1711059" y="701551"/>
                </a:lnTo>
                <a:lnTo>
                  <a:pt x="1747891" y="682841"/>
                </a:lnTo>
                <a:lnTo>
                  <a:pt x="1767869" y="646786"/>
                </a:lnTo>
                <a:lnTo>
                  <a:pt x="1769364" y="632333"/>
                </a:lnTo>
                <a:lnTo>
                  <a:pt x="1768351" y="58304"/>
                </a:lnTo>
                <a:lnTo>
                  <a:pt x="1749641" y="21472"/>
                </a:lnTo>
                <a:lnTo>
                  <a:pt x="1713586" y="1494"/>
                </a:lnTo>
                <a:lnTo>
                  <a:pt x="1699133" y="0"/>
                </a:lnTo>
                <a:close/>
              </a:path>
            </a:pathLst>
          </a:custGeom>
          <a:solidFill>
            <a:srgbClr val="B32E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5"/>
          <p:cNvSpPr/>
          <p:nvPr/>
        </p:nvSpPr>
        <p:spPr>
          <a:xfrm>
            <a:off x="6645594" y="2497018"/>
            <a:ext cx="2677423" cy="1641475"/>
          </a:xfrm>
          <a:custGeom>
            <a:avLst/>
            <a:gdLst/>
            <a:ahLst/>
            <a:cxnLst/>
            <a:rect l="l" t="t" r="r" b="b"/>
            <a:pathLst>
              <a:path w="1990725" h="1641475">
                <a:moveTo>
                  <a:pt x="0" y="164084"/>
                </a:moveTo>
                <a:lnTo>
                  <a:pt x="5696" y="121108"/>
                </a:lnTo>
                <a:lnTo>
                  <a:pt x="21786" y="82385"/>
                </a:lnTo>
                <a:lnTo>
                  <a:pt x="46768" y="49417"/>
                </a:lnTo>
                <a:lnTo>
                  <a:pt x="79141" y="23704"/>
                </a:lnTo>
                <a:lnTo>
                  <a:pt x="117404" y="6748"/>
                </a:lnTo>
                <a:lnTo>
                  <a:pt x="160056" y="48"/>
                </a:lnTo>
                <a:lnTo>
                  <a:pt x="1826260" y="0"/>
                </a:lnTo>
                <a:lnTo>
                  <a:pt x="1840965" y="651"/>
                </a:lnTo>
                <a:lnTo>
                  <a:pt x="1882690" y="9979"/>
                </a:lnTo>
                <a:lnTo>
                  <a:pt x="1919661" y="29199"/>
                </a:lnTo>
                <a:lnTo>
                  <a:pt x="1950377" y="56812"/>
                </a:lnTo>
                <a:lnTo>
                  <a:pt x="1973338" y="91315"/>
                </a:lnTo>
                <a:lnTo>
                  <a:pt x="1987042" y="131208"/>
                </a:lnTo>
                <a:lnTo>
                  <a:pt x="1990344" y="1477264"/>
                </a:lnTo>
                <a:lnTo>
                  <a:pt x="1989692" y="1491969"/>
                </a:lnTo>
                <a:lnTo>
                  <a:pt x="1980364" y="1533694"/>
                </a:lnTo>
                <a:lnTo>
                  <a:pt x="1961144" y="1570665"/>
                </a:lnTo>
                <a:lnTo>
                  <a:pt x="1933531" y="1601381"/>
                </a:lnTo>
                <a:lnTo>
                  <a:pt x="1899028" y="1624342"/>
                </a:lnTo>
                <a:lnTo>
                  <a:pt x="1859135" y="1638046"/>
                </a:lnTo>
                <a:lnTo>
                  <a:pt x="164084" y="1641348"/>
                </a:lnTo>
                <a:lnTo>
                  <a:pt x="149378" y="1640696"/>
                </a:lnTo>
                <a:lnTo>
                  <a:pt x="107653" y="1631368"/>
                </a:lnTo>
                <a:lnTo>
                  <a:pt x="70682" y="1612148"/>
                </a:lnTo>
                <a:lnTo>
                  <a:pt x="39966" y="1584535"/>
                </a:lnTo>
                <a:lnTo>
                  <a:pt x="17005" y="1550032"/>
                </a:lnTo>
                <a:lnTo>
                  <a:pt x="3301" y="1510139"/>
                </a:lnTo>
                <a:lnTo>
                  <a:pt x="0" y="164084"/>
                </a:lnTo>
                <a:close/>
              </a:path>
            </a:pathLst>
          </a:custGeom>
          <a:ln w="28575">
            <a:solidFill>
              <a:srgbClr val="AA62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6"/>
          <p:cNvSpPr/>
          <p:nvPr/>
        </p:nvSpPr>
        <p:spPr>
          <a:xfrm>
            <a:off x="8582837" y="3749332"/>
            <a:ext cx="1805585" cy="702563"/>
          </a:xfrm>
          <a:prstGeom prst="rect">
            <a:avLst/>
          </a:prstGeom>
          <a:solidFill>
            <a:srgbClr val="AA6254"/>
          </a:solidFill>
        </p:spPr>
        <p:txBody>
          <a:bodyPr wrap="square" lIns="0" tIns="0" rIns="0" bIns="0" rtlCol="0"/>
          <a:lstStyle/>
          <a:p>
            <a:pPr lvl="0" algn="ctr"/>
            <a:r>
              <a:rPr lang="fa-IR" sz="2000" dirty="0">
                <a:solidFill>
                  <a:schemeClr val="bg1"/>
                </a:solidFill>
              </a:rPr>
              <a:t>تصویر سازی کلمات</a:t>
            </a:r>
          </a:p>
          <a:p>
            <a:pPr lvl="0" algn="ctr"/>
            <a:r>
              <a:rPr lang="fa-IR" sz="2000" dirty="0">
                <a:solidFill>
                  <a:schemeClr val="bg1"/>
                </a:solidFill>
              </a:rPr>
              <a:t>در ارتباط با هم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5587" y="3809232"/>
            <a:ext cx="1398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>
                <a:solidFill>
                  <a:schemeClr val="bg1"/>
                </a:solidFill>
              </a:rPr>
              <a:t>اعراب</a:t>
            </a:r>
            <a:r>
              <a:rPr lang="fa-IR" sz="2800" dirty="0">
                <a:solidFill>
                  <a:schemeClr val="bg1"/>
                </a:solidFill>
              </a:rPr>
              <a:t> </a:t>
            </a:r>
            <a:r>
              <a:rPr lang="fa-IR" sz="2000" dirty="0">
                <a:solidFill>
                  <a:schemeClr val="bg1"/>
                </a:solidFill>
              </a:rPr>
              <a:t>سوره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89147" y="3028890"/>
            <a:ext cx="22317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a-IR" sz="2000" dirty="0"/>
              <a:t>مطالعه نقش ادبی واژگان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4486707" y="733284"/>
            <a:ext cx="3038011" cy="5559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sz="2800" b="1" dirty="0">
                <a:ln>
                  <a:gradFill>
                    <a:gsLst>
                      <a:gs pos="0">
                        <a:srgbClr val="ED7D31">
                          <a:lumMod val="75000"/>
                        </a:srgbClr>
                      </a:gs>
                      <a:gs pos="77000">
                        <a:srgbClr val="5B9BD5">
                          <a:lumMod val="45000"/>
                          <a:lumOff val="55000"/>
                        </a:srgbClr>
                      </a:gs>
                      <a:gs pos="83000">
                        <a:srgbClr val="5B9BD5">
                          <a:lumMod val="75000"/>
                        </a:srgbClr>
                      </a:gs>
                      <a:gs pos="100000">
                        <a:srgbClr val="70AD47">
                          <a:lumMod val="75000"/>
                        </a:srgbClr>
                      </a:gs>
                    </a:gsLst>
                    <a:lin ang="5400000" scaled="1"/>
                  </a:gradFill>
                </a:ln>
                <a:gradFill>
                  <a:gsLst>
                    <a:gs pos="24000">
                      <a:srgbClr val="ED7D31">
                        <a:lumMod val="75000"/>
                      </a:srgbClr>
                    </a:gs>
                    <a:gs pos="81000">
                      <a:srgbClr val="ED7D31">
                        <a:lumMod val="60000"/>
                        <a:lumOff val="40000"/>
                      </a:srgbClr>
                    </a:gs>
                    <a:gs pos="94000">
                      <a:srgbClr val="70AD47">
                        <a:lumMod val="75000"/>
                      </a:srgbClr>
                    </a:gs>
                  </a:gsLst>
                  <a:lin ang="0" scaled="0"/>
                </a:gradFill>
              </a:rPr>
              <a:t>ارتباط</a:t>
            </a:r>
            <a:r>
              <a:rPr lang="fa-IR" sz="2800" b="1" dirty="0">
                <a:ln>
                  <a:gradFill>
                    <a:gsLst>
                      <a:gs pos="0">
                        <a:srgbClr val="ED7D31">
                          <a:lumMod val="75000"/>
                        </a:srgbClr>
                      </a:gs>
                      <a:gs pos="77000">
                        <a:srgbClr val="5B9BD5">
                          <a:lumMod val="45000"/>
                          <a:lumOff val="55000"/>
                        </a:srgbClr>
                      </a:gs>
                      <a:gs pos="83000">
                        <a:srgbClr val="5B9BD5">
                          <a:lumMod val="75000"/>
                        </a:srgbClr>
                      </a:gs>
                      <a:gs pos="100000">
                        <a:srgbClr val="70AD47">
                          <a:lumMod val="75000"/>
                        </a:srgbClr>
                      </a:gs>
                    </a:gsLst>
                    <a:lin ang="5400000" scaled="1"/>
                  </a:gradFill>
                </a:ln>
                <a:gradFill>
                  <a:gsLst>
                    <a:gs pos="24000">
                      <a:srgbClr val="ED7D31">
                        <a:lumMod val="20000"/>
                        <a:lumOff val="80000"/>
                      </a:srgbClr>
                    </a:gs>
                    <a:gs pos="81000">
                      <a:srgbClr val="ED7D31">
                        <a:lumMod val="60000"/>
                        <a:lumOff val="40000"/>
                      </a:srgbClr>
                    </a:gs>
                    <a:gs pos="94000">
                      <a:srgbClr val="70AD47">
                        <a:lumMod val="75000"/>
                      </a:srgbClr>
                    </a:gs>
                  </a:gsLst>
                  <a:lin ang="0" scaled="0"/>
                </a:gradFill>
              </a:rPr>
              <a:t> </a:t>
            </a:r>
            <a:r>
              <a:rPr lang="fa-IR" sz="2800" b="1" dirty="0">
                <a:solidFill>
                  <a:prstClr val="black"/>
                </a:solidFill>
              </a:rPr>
              <a:t>بین واژگان سوره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11" name="Left Brace 10"/>
          <p:cNvSpPr/>
          <p:nvPr/>
        </p:nvSpPr>
        <p:spPr>
          <a:xfrm rot="5400000">
            <a:off x="5936696" y="-560431"/>
            <a:ext cx="356839" cy="4404730"/>
          </a:xfrm>
          <a:prstGeom prst="leftBrace">
            <a:avLst/>
          </a:prstGeom>
          <a:noFill/>
          <a:ln w="38100" cap="flat" cmpd="sng" algn="ctr">
            <a:gradFill>
              <a:gsLst>
                <a:gs pos="32000">
                  <a:srgbClr val="F1AB7B"/>
                </a:gs>
                <a:gs pos="53000">
                  <a:srgbClr val="FFFF00"/>
                </a:gs>
                <a:gs pos="54000">
                  <a:srgbClr val="FFFF00"/>
                </a:gs>
                <a:gs pos="76000">
                  <a:srgbClr val="B32A00"/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45594" y="2962244"/>
            <a:ext cx="2683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/>
              <a:t>توجه به تصاویر به دست آمده از ارتباط واژگان</a:t>
            </a:r>
            <a:endParaRPr lang="en-US" sz="2000" dirty="0"/>
          </a:p>
        </p:txBody>
      </p:sp>
      <p:sp>
        <p:nvSpPr>
          <p:cNvPr id="13" name="Curved Up Arrow 12"/>
          <p:cNvSpPr/>
          <p:nvPr/>
        </p:nvSpPr>
        <p:spPr>
          <a:xfrm>
            <a:off x="4572000" y="4296898"/>
            <a:ext cx="2922661" cy="1053315"/>
          </a:xfrm>
          <a:prstGeom prst="curvedUpArrow">
            <a:avLst/>
          </a:prstGeom>
          <a:gradFill>
            <a:gsLst>
              <a:gs pos="31000">
                <a:srgbClr val="D37A68"/>
              </a:gs>
              <a:gs pos="53000">
                <a:srgbClr val="FFFF00"/>
              </a:gs>
              <a:gs pos="54000">
                <a:srgbClr val="FFFF00"/>
              </a:gs>
              <a:gs pos="76000">
                <a:srgbClr val="B32A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357360" y="0"/>
            <a:ext cx="299103" cy="6858000"/>
          </a:xfrm>
          <a:prstGeom prst="rect">
            <a:avLst/>
          </a:prstGeom>
          <a:gradFill flip="none" rotWithShape="1">
            <a:gsLst>
              <a:gs pos="31000">
                <a:srgbClr val="D37A68"/>
              </a:gs>
              <a:gs pos="53000">
                <a:srgbClr val="FFFF00"/>
              </a:gs>
              <a:gs pos="54000">
                <a:srgbClr val="FFFF00"/>
              </a:gs>
              <a:gs pos="76000">
                <a:srgbClr val="B32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623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8094EB7F-1EBF-21B2-88A5-41F6DB8A46F2}"/>
              </a:ext>
            </a:extLst>
          </p:cNvPr>
          <p:cNvSpPr/>
          <p:nvPr/>
        </p:nvSpPr>
        <p:spPr>
          <a:xfrm>
            <a:off x="4151105" y="0"/>
            <a:ext cx="4480831" cy="1705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334A8A-F6EC-BD65-7646-C4A0DDE39F0E}"/>
              </a:ext>
            </a:extLst>
          </p:cNvPr>
          <p:cNvGrpSpPr/>
          <p:nvPr/>
        </p:nvGrpSpPr>
        <p:grpSpPr>
          <a:xfrm>
            <a:off x="2458718" y="617066"/>
            <a:ext cx="8575042" cy="5817807"/>
            <a:chOff x="2031999" y="372081"/>
            <a:chExt cx="8575042" cy="581780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360FDFEB-733C-57E8-8266-49B10EE449C8}"/>
                </a:ext>
              </a:extLst>
            </p:cNvPr>
            <p:cNvSpPr/>
            <p:nvPr/>
          </p:nvSpPr>
          <p:spPr>
            <a:xfrm>
              <a:off x="2031999" y="372081"/>
              <a:ext cx="1179686" cy="1438038"/>
            </a:xfrm>
            <a:custGeom>
              <a:avLst/>
              <a:gdLst>
                <a:gd name="connsiteX0" fmla="*/ 0 w 1685264"/>
                <a:gd name="connsiteY0" fmla="*/ 0 h 1179685"/>
                <a:gd name="connsiteX1" fmla="*/ 1095422 w 1685264"/>
                <a:gd name="connsiteY1" fmla="*/ 0 h 1179685"/>
                <a:gd name="connsiteX2" fmla="*/ 1685264 w 1685264"/>
                <a:gd name="connsiteY2" fmla="*/ 589843 h 1179685"/>
                <a:gd name="connsiteX3" fmla="*/ 1095422 w 1685264"/>
                <a:gd name="connsiteY3" fmla="*/ 1179685 h 1179685"/>
                <a:gd name="connsiteX4" fmla="*/ 0 w 1685264"/>
                <a:gd name="connsiteY4" fmla="*/ 1179685 h 1179685"/>
                <a:gd name="connsiteX5" fmla="*/ 589843 w 1685264"/>
                <a:gd name="connsiteY5" fmla="*/ 589843 h 1179685"/>
                <a:gd name="connsiteX6" fmla="*/ 0 w 1685264"/>
                <a:gd name="connsiteY6" fmla="*/ 0 h 1179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264" h="1179685">
                  <a:moveTo>
                    <a:pt x="1685263" y="0"/>
                  </a:moveTo>
                  <a:lnTo>
                    <a:pt x="1685263" y="766795"/>
                  </a:lnTo>
                  <a:lnTo>
                    <a:pt x="842631" y="1179685"/>
                  </a:lnTo>
                  <a:lnTo>
                    <a:pt x="1" y="766795"/>
                  </a:lnTo>
                  <a:lnTo>
                    <a:pt x="1" y="0"/>
                  </a:lnTo>
                  <a:lnTo>
                    <a:pt x="842631" y="412890"/>
                  </a:lnTo>
                  <a:lnTo>
                    <a:pt x="1685263" y="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4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876" tIns="605719" rIns="15875" bIns="605717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000" b="1" kern="1200" dirty="0">
                  <a:solidFill>
                    <a:sysClr val="windowText" lastClr="000000"/>
                  </a:solidFill>
                  <a:cs typeface="2  Nazanin" panose="00000400000000000000" pitchFamily="2" charset="-78"/>
                </a:rPr>
                <a:t>قسم با واو </a:t>
              </a:r>
              <a:endParaRPr lang="en-US" sz="2000" b="1" kern="1200" dirty="0">
                <a:solidFill>
                  <a:sysClr val="windowText" lastClr="000000"/>
                </a:solidFill>
                <a:cs typeface="2  Nazanin" panose="00000400000000000000" pitchFamily="2" charset="-78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D3F1B3C-B864-CBC3-B5DD-1517055E02C5}"/>
                </a:ext>
              </a:extLst>
            </p:cNvPr>
            <p:cNvSpPr/>
            <p:nvPr/>
          </p:nvSpPr>
          <p:spPr>
            <a:xfrm>
              <a:off x="3211684" y="372081"/>
              <a:ext cx="7395357" cy="934725"/>
            </a:xfrm>
            <a:custGeom>
              <a:avLst/>
              <a:gdLst>
                <a:gd name="connsiteX0" fmla="*/ 182574 w 1095422"/>
                <a:gd name="connsiteY0" fmla="*/ 0 h 8665575"/>
                <a:gd name="connsiteX1" fmla="*/ 912848 w 1095422"/>
                <a:gd name="connsiteY1" fmla="*/ 0 h 8665575"/>
                <a:gd name="connsiteX2" fmla="*/ 1095422 w 1095422"/>
                <a:gd name="connsiteY2" fmla="*/ 182574 h 8665575"/>
                <a:gd name="connsiteX3" fmla="*/ 1095422 w 1095422"/>
                <a:gd name="connsiteY3" fmla="*/ 8665575 h 8665575"/>
                <a:gd name="connsiteX4" fmla="*/ 1095422 w 1095422"/>
                <a:gd name="connsiteY4" fmla="*/ 8665575 h 8665575"/>
                <a:gd name="connsiteX5" fmla="*/ 0 w 1095422"/>
                <a:gd name="connsiteY5" fmla="*/ 8665575 h 8665575"/>
                <a:gd name="connsiteX6" fmla="*/ 0 w 1095422"/>
                <a:gd name="connsiteY6" fmla="*/ 8665575 h 8665575"/>
                <a:gd name="connsiteX7" fmla="*/ 0 w 1095422"/>
                <a:gd name="connsiteY7" fmla="*/ 182574 h 8665575"/>
                <a:gd name="connsiteX8" fmla="*/ 182574 w 1095422"/>
                <a:gd name="connsiteY8" fmla="*/ 0 h 86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5422" h="8665575">
                  <a:moveTo>
                    <a:pt x="1095422" y="1444294"/>
                  </a:moveTo>
                  <a:lnTo>
                    <a:pt x="1095422" y="7221281"/>
                  </a:lnTo>
                  <a:cubicBezTo>
                    <a:pt x="1095422" y="8018942"/>
                    <a:pt x="1085089" y="8665571"/>
                    <a:pt x="1072343" y="8665571"/>
                  </a:cubicBezTo>
                  <a:lnTo>
                    <a:pt x="0" y="8665571"/>
                  </a:lnTo>
                  <a:lnTo>
                    <a:pt x="0" y="866557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072343" y="4"/>
                  </a:lnTo>
                  <a:cubicBezTo>
                    <a:pt x="1085089" y="4"/>
                    <a:pt x="1095422" y="646633"/>
                    <a:pt x="1095422" y="1444294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3" tIns="73159" rIns="73159" bIns="73160" numCol="1" spcCol="1270" anchor="ctr" anchorCtr="0">
              <a:noAutofit/>
            </a:bodyPr>
            <a:lstStyle/>
            <a:p>
              <a:pPr marL="0" lvl="1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ar-SA" sz="2000" b="1" kern="1200" dirty="0">
                  <a:solidFill>
                    <a:sysClr val="windowText" lastClr="000000"/>
                  </a:solidFill>
                  <a:cs typeface="2  Nazanin" panose="00000400000000000000" pitchFamily="2" charset="-78"/>
                </a:rPr>
                <a:t>الضُّحى‏</a:t>
              </a:r>
              <a:endParaRPr lang="en-US" sz="2000" b="1" kern="1200" dirty="0">
                <a:solidFill>
                  <a:sysClr val="windowText" lastClr="000000"/>
                </a:solidFill>
                <a:cs typeface="2  Nazanin" panose="00000400000000000000" pitchFamily="2" charset="-78"/>
              </a:endParaRPr>
            </a:p>
            <a:p>
              <a:pPr marL="0" lvl="1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ar-SA" sz="2000" b="1" kern="1200" dirty="0">
                  <a:solidFill>
                    <a:sysClr val="windowText" lastClr="000000"/>
                  </a:solidFill>
                  <a:cs typeface="2  Nazanin" panose="00000400000000000000" pitchFamily="2" charset="-78"/>
                </a:rPr>
                <a:t>اللَّيلِ إِذا سَجى</a:t>
              </a:r>
              <a:endParaRPr lang="en-US" sz="2000" b="1" kern="1200" dirty="0">
                <a:solidFill>
                  <a:sysClr val="windowText" lastClr="000000"/>
                </a:solidFill>
                <a:cs typeface="2  Nazanin" panose="00000400000000000000" pitchFamily="2" charset="-78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3ECBA0D-2A89-468E-DFF4-461E63B52532}"/>
                </a:ext>
              </a:extLst>
            </p:cNvPr>
            <p:cNvSpPr/>
            <p:nvPr/>
          </p:nvSpPr>
          <p:spPr>
            <a:xfrm>
              <a:off x="2031999" y="1688952"/>
              <a:ext cx="1179686" cy="1438038"/>
            </a:xfrm>
            <a:custGeom>
              <a:avLst/>
              <a:gdLst>
                <a:gd name="connsiteX0" fmla="*/ 0 w 1685264"/>
                <a:gd name="connsiteY0" fmla="*/ 0 h 1179685"/>
                <a:gd name="connsiteX1" fmla="*/ 1095422 w 1685264"/>
                <a:gd name="connsiteY1" fmla="*/ 0 h 1179685"/>
                <a:gd name="connsiteX2" fmla="*/ 1685264 w 1685264"/>
                <a:gd name="connsiteY2" fmla="*/ 589843 h 1179685"/>
                <a:gd name="connsiteX3" fmla="*/ 1095422 w 1685264"/>
                <a:gd name="connsiteY3" fmla="*/ 1179685 h 1179685"/>
                <a:gd name="connsiteX4" fmla="*/ 0 w 1685264"/>
                <a:gd name="connsiteY4" fmla="*/ 1179685 h 1179685"/>
                <a:gd name="connsiteX5" fmla="*/ 589843 w 1685264"/>
                <a:gd name="connsiteY5" fmla="*/ 589843 h 1179685"/>
                <a:gd name="connsiteX6" fmla="*/ 0 w 1685264"/>
                <a:gd name="connsiteY6" fmla="*/ 0 h 1179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264" h="1179685">
                  <a:moveTo>
                    <a:pt x="1685263" y="0"/>
                  </a:moveTo>
                  <a:lnTo>
                    <a:pt x="1685263" y="766795"/>
                  </a:lnTo>
                  <a:lnTo>
                    <a:pt x="842631" y="1179685"/>
                  </a:lnTo>
                  <a:lnTo>
                    <a:pt x="1" y="766795"/>
                  </a:lnTo>
                  <a:lnTo>
                    <a:pt x="1" y="0"/>
                  </a:lnTo>
                  <a:lnTo>
                    <a:pt x="842631" y="412890"/>
                  </a:lnTo>
                  <a:lnTo>
                    <a:pt x="1685263" y="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4">
                <a:hueOff val="3465231"/>
                <a:satOff val="-15989"/>
                <a:lumOff val="588"/>
                <a:alphaOff val="0"/>
              </a:schemeClr>
            </a:lnRef>
            <a:fillRef idx="3">
              <a:schemeClr val="accent4">
                <a:hueOff val="3465231"/>
                <a:satOff val="-15989"/>
                <a:lumOff val="588"/>
                <a:alphaOff val="0"/>
              </a:schemeClr>
            </a:fillRef>
            <a:effectRef idx="2">
              <a:schemeClr val="accent4">
                <a:hueOff val="3465231"/>
                <a:satOff val="-15989"/>
                <a:lumOff val="58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876" tIns="605719" rIns="15875" bIns="605717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000" b="1" kern="1200" dirty="0">
                  <a:solidFill>
                    <a:sysClr val="windowText" lastClr="000000"/>
                  </a:solidFill>
                  <a:cs typeface="2  Nazanin" panose="00000400000000000000" pitchFamily="2" charset="-78"/>
                </a:rPr>
                <a:t>جواب قسم</a:t>
              </a:r>
              <a:endParaRPr lang="en-US" sz="2000" b="1" kern="1200" dirty="0">
                <a:solidFill>
                  <a:sysClr val="windowText" lastClr="000000"/>
                </a:solidFill>
                <a:cs typeface="2  Nazanin" panose="00000400000000000000" pitchFamily="2" charset="-78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0435CBD-9BC7-095F-75A2-7C095001FB59}"/>
                </a:ext>
              </a:extLst>
            </p:cNvPr>
            <p:cNvSpPr/>
            <p:nvPr/>
          </p:nvSpPr>
          <p:spPr>
            <a:xfrm>
              <a:off x="3211684" y="1688952"/>
              <a:ext cx="7395357" cy="934725"/>
            </a:xfrm>
            <a:custGeom>
              <a:avLst/>
              <a:gdLst>
                <a:gd name="connsiteX0" fmla="*/ 182574 w 1095422"/>
                <a:gd name="connsiteY0" fmla="*/ 0 h 8665575"/>
                <a:gd name="connsiteX1" fmla="*/ 912848 w 1095422"/>
                <a:gd name="connsiteY1" fmla="*/ 0 h 8665575"/>
                <a:gd name="connsiteX2" fmla="*/ 1095422 w 1095422"/>
                <a:gd name="connsiteY2" fmla="*/ 182574 h 8665575"/>
                <a:gd name="connsiteX3" fmla="*/ 1095422 w 1095422"/>
                <a:gd name="connsiteY3" fmla="*/ 8665575 h 8665575"/>
                <a:gd name="connsiteX4" fmla="*/ 1095422 w 1095422"/>
                <a:gd name="connsiteY4" fmla="*/ 8665575 h 8665575"/>
                <a:gd name="connsiteX5" fmla="*/ 0 w 1095422"/>
                <a:gd name="connsiteY5" fmla="*/ 8665575 h 8665575"/>
                <a:gd name="connsiteX6" fmla="*/ 0 w 1095422"/>
                <a:gd name="connsiteY6" fmla="*/ 8665575 h 8665575"/>
                <a:gd name="connsiteX7" fmla="*/ 0 w 1095422"/>
                <a:gd name="connsiteY7" fmla="*/ 182574 h 8665575"/>
                <a:gd name="connsiteX8" fmla="*/ 182574 w 1095422"/>
                <a:gd name="connsiteY8" fmla="*/ 0 h 86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5422" h="8665575">
                  <a:moveTo>
                    <a:pt x="1095422" y="1444294"/>
                  </a:moveTo>
                  <a:lnTo>
                    <a:pt x="1095422" y="7221281"/>
                  </a:lnTo>
                  <a:cubicBezTo>
                    <a:pt x="1095422" y="8018942"/>
                    <a:pt x="1085089" y="8665571"/>
                    <a:pt x="1072343" y="8665571"/>
                  </a:cubicBezTo>
                  <a:lnTo>
                    <a:pt x="0" y="8665571"/>
                  </a:lnTo>
                  <a:lnTo>
                    <a:pt x="0" y="866557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072343" y="4"/>
                  </a:lnTo>
                  <a:cubicBezTo>
                    <a:pt x="1085089" y="4"/>
                    <a:pt x="1095422" y="646633"/>
                    <a:pt x="1095422" y="1444294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4">
                <a:hueOff val="3465231"/>
                <a:satOff val="-15989"/>
                <a:lumOff val="58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3" tIns="73159" rIns="73159" bIns="73160" numCol="1" spcCol="1270" anchor="ctr" anchorCtr="0">
              <a:noAutofit/>
            </a:bodyPr>
            <a:lstStyle/>
            <a:p>
              <a:pPr marL="0" lvl="1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2000" b="1" kern="1200" dirty="0">
                <a:solidFill>
                  <a:sysClr val="windowText" lastClr="000000"/>
                </a:solidFill>
                <a:cs typeface="2  Nazanin" panose="00000400000000000000" pitchFamily="2" charset="-78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5A9C42E-9683-DF91-0186-08A61DB57006}"/>
                </a:ext>
              </a:extLst>
            </p:cNvPr>
            <p:cNvSpPr/>
            <p:nvPr/>
          </p:nvSpPr>
          <p:spPr>
            <a:xfrm>
              <a:off x="2031999" y="3108249"/>
              <a:ext cx="1179686" cy="1438038"/>
            </a:xfrm>
            <a:custGeom>
              <a:avLst/>
              <a:gdLst>
                <a:gd name="connsiteX0" fmla="*/ 0 w 1685264"/>
                <a:gd name="connsiteY0" fmla="*/ 0 h 1179685"/>
                <a:gd name="connsiteX1" fmla="*/ 1095422 w 1685264"/>
                <a:gd name="connsiteY1" fmla="*/ 0 h 1179685"/>
                <a:gd name="connsiteX2" fmla="*/ 1685264 w 1685264"/>
                <a:gd name="connsiteY2" fmla="*/ 589843 h 1179685"/>
                <a:gd name="connsiteX3" fmla="*/ 1095422 w 1685264"/>
                <a:gd name="connsiteY3" fmla="*/ 1179685 h 1179685"/>
                <a:gd name="connsiteX4" fmla="*/ 0 w 1685264"/>
                <a:gd name="connsiteY4" fmla="*/ 1179685 h 1179685"/>
                <a:gd name="connsiteX5" fmla="*/ 589843 w 1685264"/>
                <a:gd name="connsiteY5" fmla="*/ 589843 h 1179685"/>
                <a:gd name="connsiteX6" fmla="*/ 0 w 1685264"/>
                <a:gd name="connsiteY6" fmla="*/ 0 h 1179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264" h="1179685">
                  <a:moveTo>
                    <a:pt x="1685263" y="0"/>
                  </a:moveTo>
                  <a:lnTo>
                    <a:pt x="1685263" y="766795"/>
                  </a:lnTo>
                  <a:lnTo>
                    <a:pt x="842631" y="1179685"/>
                  </a:lnTo>
                  <a:lnTo>
                    <a:pt x="1" y="766795"/>
                  </a:lnTo>
                  <a:lnTo>
                    <a:pt x="1" y="0"/>
                  </a:lnTo>
                  <a:lnTo>
                    <a:pt x="842631" y="412890"/>
                  </a:lnTo>
                  <a:lnTo>
                    <a:pt x="1685263" y="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4">
                <a:hueOff val="6930461"/>
                <a:satOff val="-31979"/>
                <a:lumOff val="1177"/>
                <a:alphaOff val="0"/>
              </a:schemeClr>
            </a:lnRef>
            <a:fillRef idx="3">
              <a:schemeClr val="accent4">
                <a:hueOff val="6930461"/>
                <a:satOff val="-31979"/>
                <a:lumOff val="1177"/>
                <a:alphaOff val="0"/>
              </a:schemeClr>
            </a:fillRef>
            <a:effectRef idx="2">
              <a:schemeClr val="accent4">
                <a:hueOff val="6930461"/>
                <a:satOff val="-31979"/>
                <a:lumOff val="117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876" tIns="605719" rIns="15875" bIns="605717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000" b="1" kern="1200" dirty="0">
                  <a:solidFill>
                    <a:sysClr val="windowText" lastClr="000000"/>
                  </a:solidFill>
                  <a:cs typeface="2  Nazanin" panose="00000400000000000000" pitchFamily="2" charset="-78"/>
                </a:rPr>
                <a:t>سه استفهام با همزه</a:t>
              </a:r>
              <a:endParaRPr lang="en-US" sz="2000" b="1" kern="1200" dirty="0">
                <a:solidFill>
                  <a:sysClr val="windowText" lastClr="000000"/>
                </a:solidFill>
                <a:cs typeface="2  Nazanin" panose="00000400000000000000" pitchFamily="2" charset="-78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D22FD2E-E5FB-8E8A-AC9B-0D2FFF8EFF5A}"/>
                </a:ext>
              </a:extLst>
            </p:cNvPr>
            <p:cNvSpPr/>
            <p:nvPr/>
          </p:nvSpPr>
          <p:spPr>
            <a:xfrm>
              <a:off x="3211684" y="3108249"/>
              <a:ext cx="7395357" cy="934725"/>
            </a:xfrm>
            <a:custGeom>
              <a:avLst/>
              <a:gdLst>
                <a:gd name="connsiteX0" fmla="*/ 182574 w 1095422"/>
                <a:gd name="connsiteY0" fmla="*/ 0 h 8665575"/>
                <a:gd name="connsiteX1" fmla="*/ 912848 w 1095422"/>
                <a:gd name="connsiteY1" fmla="*/ 0 h 8665575"/>
                <a:gd name="connsiteX2" fmla="*/ 1095422 w 1095422"/>
                <a:gd name="connsiteY2" fmla="*/ 182574 h 8665575"/>
                <a:gd name="connsiteX3" fmla="*/ 1095422 w 1095422"/>
                <a:gd name="connsiteY3" fmla="*/ 8665575 h 8665575"/>
                <a:gd name="connsiteX4" fmla="*/ 1095422 w 1095422"/>
                <a:gd name="connsiteY4" fmla="*/ 8665575 h 8665575"/>
                <a:gd name="connsiteX5" fmla="*/ 0 w 1095422"/>
                <a:gd name="connsiteY5" fmla="*/ 8665575 h 8665575"/>
                <a:gd name="connsiteX6" fmla="*/ 0 w 1095422"/>
                <a:gd name="connsiteY6" fmla="*/ 8665575 h 8665575"/>
                <a:gd name="connsiteX7" fmla="*/ 0 w 1095422"/>
                <a:gd name="connsiteY7" fmla="*/ 182574 h 8665575"/>
                <a:gd name="connsiteX8" fmla="*/ 182574 w 1095422"/>
                <a:gd name="connsiteY8" fmla="*/ 0 h 86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5422" h="8665575">
                  <a:moveTo>
                    <a:pt x="1095422" y="1444294"/>
                  </a:moveTo>
                  <a:lnTo>
                    <a:pt x="1095422" y="7221281"/>
                  </a:lnTo>
                  <a:cubicBezTo>
                    <a:pt x="1095422" y="8018942"/>
                    <a:pt x="1085089" y="8665571"/>
                    <a:pt x="1072343" y="8665571"/>
                  </a:cubicBezTo>
                  <a:lnTo>
                    <a:pt x="0" y="8665571"/>
                  </a:lnTo>
                  <a:lnTo>
                    <a:pt x="0" y="866557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072343" y="4"/>
                  </a:lnTo>
                  <a:cubicBezTo>
                    <a:pt x="1085089" y="4"/>
                    <a:pt x="1095422" y="646633"/>
                    <a:pt x="1095422" y="1444294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4">
                <a:hueOff val="6930461"/>
                <a:satOff val="-31979"/>
                <a:lumOff val="1177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3" tIns="73159" rIns="73159" bIns="73160" numCol="1" spcCol="1270" anchor="ctr" anchorCtr="0">
              <a:noAutofit/>
            </a:bodyPr>
            <a:lstStyle/>
            <a:p>
              <a:pPr marL="0" lvl="1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2000" b="1" kern="1200" dirty="0">
                <a:solidFill>
                  <a:sysClr val="windowText" lastClr="000000"/>
                </a:solidFill>
                <a:cs typeface="2  Nazanin" panose="00000400000000000000" pitchFamily="2" charset="-78"/>
              </a:endParaRPr>
            </a:p>
            <a:p>
              <a:pPr marL="0" lvl="1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2000" b="1" kern="1200" dirty="0">
                <a:solidFill>
                  <a:sysClr val="windowText" lastClr="000000"/>
                </a:solidFill>
                <a:cs typeface="2  Nazanin" panose="00000400000000000000" pitchFamily="2" charset="-78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EB8B25-FDDE-9A05-0421-72A223596342}"/>
                </a:ext>
              </a:extLst>
            </p:cNvPr>
            <p:cNvSpPr/>
            <p:nvPr/>
          </p:nvSpPr>
          <p:spPr>
            <a:xfrm>
              <a:off x="2031999" y="4751850"/>
              <a:ext cx="1179686" cy="1438038"/>
            </a:xfrm>
            <a:custGeom>
              <a:avLst/>
              <a:gdLst>
                <a:gd name="connsiteX0" fmla="*/ 0 w 1685264"/>
                <a:gd name="connsiteY0" fmla="*/ 0 h 1179685"/>
                <a:gd name="connsiteX1" fmla="*/ 1095422 w 1685264"/>
                <a:gd name="connsiteY1" fmla="*/ 0 h 1179685"/>
                <a:gd name="connsiteX2" fmla="*/ 1685264 w 1685264"/>
                <a:gd name="connsiteY2" fmla="*/ 589843 h 1179685"/>
                <a:gd name="connsiteX3" fmla="*/ 1095422 w 1685264"/>
                <a:gd name="connsiteY3" fmla="*/ 1179685 h 1179685"/>
                <a:gd name="connsiteX4" fmla="*/ 0 w 1685264"/>
                <a:gd name="connsiteY4" fmla="*/ 1179685 h 1179685"/>
                <a:gd name="connsiteX5" fmla="*/ 589843 w 1685264"/>
                <a:gd name="connsiteY5" fmla="*/ 589843 h 1179685"/>
                <a:gd name="connsiteX6" fmla="*/ 0 w 1685264"/>
                <a:gd name="connsiteY6" fmla="*/ 0 h 1179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264" h="1179685">
                  <a:moveTo>
                    <a:pt x="1685263" y="0"/>
                  </a:moveTo>
                  <a:lnTo>
                    <a:pt x="1685263" y="766795"/>
                  </a:lnTo>
                  <a:lnTo>
                    <a:pt x="842631" y="1179685"/>
                  </a:lnTo>
                  <a:lnTo>
                    <a:pt x="1" y="766795"/>
                  </a:lnTo>
                  <a:lnTo>
                    <a:pt x="1" y="0"/>
                  </a:lnTo>
                  <a:lnTo>
                    <a:pt x="842631" y="412890"/>
                  </a:lnTo>
                  <a:lnTo>
                    <a:pt x="1685263" y="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4">
                <a:hueOff val="10395692"/>
                <a:satOff val="-47968"/>
                <a:lumOff val="1765"/>
                <a:alphaOff val="0"/>
              </a:schemeClr>
            </a:lnRef>
            <a:fillRef idx="3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2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876" tIns="605719" rIns="15875" bIns="605717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000" b="1" kern="1200" dirty="0">
                  <a:solidFill>
                    <a:sysClr val="windowText" lastClr="000000"/>
                  </a:solidFill>
                  <a:cs typeface="2  Nazanin" panose="00000400000000000000" pitchFamily="2" charset="-78"/>
                </a:rPr>
                <a:t>جملات شرط و جواب شرط</a:t>
              </a:r>
              <a:endParaRPr lang="en-US" sz="2000" b="1" kern="1200" dirty="0">
                <a:solidFill>
                  <a:sysClr val="windowText" lastClr="000000"/>
                </a:solidFill>
                <a:cs typeface="2  Nazanin" panose="00000400000000000000" pitchFamily="2" charset="-78"/>
              </a:endParaRPr>
            </a:p>
          </p:txBody>
        </p:sp>
        <p:sp>
          <p:nvSpPr>
            <p:cNvPr id="11" name="Rectangle: Top Corners Rounded 10">
              <a:extLst>
                <a:ext uri="{FF2B5EF4-FFF2-40B4-BE49-F238E27FC236}">
                  <a16:creationId xmlns:a16="http://schemas.microsoft.com/office/drawing/2014/main" id="{19123E5A-B67F-606C-BCDB-E40B1C0ACB3C}"/>
                </a:ext>
              </a:extLst>
            </p:cNvPr>
            <p:cNvSpPr/>
            <p:nvPr/>
          </p:nvSpPr>
          <p:spPr>
            <a:xfrm rot="5400000">
              <a:off x="6442001" y="1521534"/>
              <a:ext cx="934724" cy="7395356"/>
            </a:xfrm>
            <a:prstGeom prst="round2Same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4">
                <a:hueOff val="10395692"/>
                <a:satOff val="-47968"/>
                <a:lumOff val="1765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11EA8C-933A-A7E3-B288-BD05D144A00A}"/>
              </a:ext>
            </a:extLst>
          </p:cNvPr>
          <p:cNvSpPr txBox="1"/>
          <p:nvPr/>
        </p:nvSpPr>
        <p:spPr>
          <a:xfrm>
            <a:off x="8527655" y="1939209"/>
            <a:ext cx="2395397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b="1" dirty="0">
                <a:solidFill>
                  <a:sysClr val="windowText" lastClr="000000"/>
                </a:solidFill>
                <a:cs typeface="2  Nazanin" panose="00000400000000000000" pitchFamily="2" charset="-78"/>
              </a:rPr>
              <a:t>لآخِرَةُ خَيرٌ لَكَ مِنَ الأُولى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‏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2  Nazanin" panose="000004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C89130-39D7-C933-EBEE-CA746393D6A1}"/>
              </a:ext>
            </a:extLst>
          </p:cNvPr>
          <p:cNvSpPr txBox="1"/>
          <p:nvPr/>
        </p:nvSpPr>
        <p:spPr>
          <a:xfrm>
            <a:off x="8419283" y="2346979"/>
            <a:ext cx="250377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سَوفَ يُعطيكَ رَبُّكَ فَتَرضى‏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2  Nazanin" panose="00000400000000000000" pitchFamily="2" charset="-78"/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3BA06492-0035-38AE-BEF1-454FA1C16821}"/>
              </a:ext>
            </a:extLst>
          </p:cNvPr>
          <p:cNvSpPr/>
          <p:nvPr/>
        </p:nvSpPr>
        <p:spPr>
          <a:xfrm>
            <a:off x="3830993" y="1972028"/>
            <a:ext cx="1659595" cy="809973"/>
          </a:xfrm>
          <a:prstGeom prst="chevron">
            <a:avLst>
              <a:gd name="adj" fmla="val 27750"/>
            </a:avLst>
          </a:prstGeom>
        </p:spPr>
        <p:style>
          <a:lnRef idx="2">
            <a:schemeClr val="accent4">
              <a:hueOff val="7796769"/>
              <a:satOff val="-35976"/>
              <a:lumOff val="1324"/>
              <a:alphaOff val="0"/>
            </a:schemeClr>
          </a:lnRef>
          <a:fillRef idx="1">
            <a:schemeClr val="accent4">
              <a:hueOff val="7796769"/>
              <a:satOff val="-35976"/>
              <a:lumOff val="1324"/>
              <a:alphaOff val="0"/>
            </a:schemeClr>
          </a:fillRef>
          <a:effectRef idx="0">
            <a:schemeClr val="accent4">
              <a:hueOff val="7796769"/>
              <a:satOff val="-35976"/>
              <a:lumOff val="132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sz="2000" b="1" dirty="0">
              <a:solidFill>
                <a:sysClr val="windowText" lastClr="000000"/>
              </a:solidFill>
              <a:cs typeface="2  Nazanin" panose="000004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787514-3592-FBE1-5A83-98B0F5649B0B}"/>
              </a:ext>
            </a:extLst>
          </p:cNvPr>
          <p:cNvSpPr txBox="1"/>
          <p:nvPr/>
        </p:nvSpPr>
        <p:spPr>
          <a:xfrm>
            <a:off x="4096039" y="2023071"/>
            <a:ext cx="10769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000" b="1" dirty="0">
                <a:solidFill>
                  <a:sysClr val="windowText" lastClr="000000"/>
                </a:solidFill>
                <a:cs typeface="2  Nazanin" panose="00000400000000000000" pitchFamily="2" charset="-78"/>
              </a:rPr>
              <a:t>دو جمله فعلیه</a:t>
            </a:r>
            <a:endParaRPr lang="en-US" sz="2000" b="1" dirty="0">
              <a:solidFill>
                <a:sysClr val="windowText" lastClr="000000"/>
              </a:solidFill>
              <a:cs typeface="2  Nazanin" panose="000004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0C250C-5982-7D31-EE82-C297C7F306BD}"/>
              </a:ext>
            </a:extLst>
          </p:cNvPr>
          <p:cNvSpPr txBox="1"/>
          <p:nvPr/>
        </p:nvSpPr>
        <p:spPr>
          <a:xfrm>
            <a:off x="6589453" y="3946104"/>
            <a:ext cx="721445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 هَدى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2  Nazanin" panose="0000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2FEBE0-FC89-3DC7-679C-0B43B5E9ED2B}"/>
              </a:ext>
            </a:extLst>
          </p:cNvPr>
          <p:cNvSpPr txBox="1"/>
          <p:nvPr/>
        </p:nvSpPr>
        <p:spPr>
          <a:xfrm>
            <a:off x="9218531" y="3935897"/>
            <a:ext cx="728219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 أَغنى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2  Nazanin" panose="00000400000000000000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8B337B-E46E-00B0-BF30-E32A6BC8AAB3}"/>
              </a:ext>
            </a:extLst>
          </p:cNvPr>
          <p:cNvSpPr txBox="1"/>
          <p:nvPr/>
        </p:nvSpPr>
        <p:spPr>
          <a:xfrm>
            <a:off x="4151105" y="3368968"/>
            <a:ext cx="1242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يَجِدكَ يَتيماً 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12455B-247D-77C9-4444-3AA45DA6368A}"/>
              </a:ext>
            </a:extLst>
          </p:cNvPr>
          <p:cNvSpPr txBox="1"/>
          <p:nvPr/>
        </p:nvSpPr>
        <p:spPr>
          <a:xfrm>
            <a:off x="6317385" y="3398592"/>
            <a:ext cx="1192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ysClr val="windowText" lastClr="000000"/>
                </a:solidFill>
                <a:cs typeface="2  Nazanin" panose="00000400000000000000" pitchFamily="2" charset="-78"/>
              </a:rPr>
              <a:t>وَجَدَكَ ضَالاًّ </a:t>
            </a:r>
            <a:endParaRPr lang="en-US" b="1" dirty="0">
              <a:solidFill>
                <a:sysClr val="windowText" lastClr="000000"/>
              </a:solidFill>
              <a:cs typeface="2  Nazanin" panose="00000400000000000000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DD40F7-B0DB-03F3-C07F-1E312E309129}"/>
              </a:ext>
            </a:extLst>
          </p:cNvPr>
          <p:cNvSpPr txBox="1"/>
          <p:nvPr/>
        </p:nvSpPr>
        <p:spPr>
          <a:xfrm>
            <a:off x="8971332" y="3353234"/>
            <a:ext cx="1222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وَجَدَكَ عائِلاً 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6053326A-4A35-D472-9639-8C8EFCF4E1B5}"/>
              </a:ext>
            </a:extLst>
          </p:cNvPr>
          <p:cNvSpPr/>
          <p:nvPr/>
        </p:nvSpPr>
        <p:spPr>
          <a:xfrm>
            <a:off x="4448573" y="3767553"/>
            <a:ext cx="648000" cy="216000"/>
          </a:xfrm>
          <a:prstGeom prst="downArrow">
            <a:avLst/>
          </a:prstGeom>
          <a:solidFill>
            <a:srgbClr val="20E1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solidFill>
                  <a:sysClr val="windowText" lastClr="000000"/>
                </a:solidFill>
              </a:rPr>
              <a:t>ف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A1625D-11A2-76F0-092D-BB775CEE52EA}"/>
              </a:ext>
            </a:extLst>
          </p:cNvPr>
          <p:cNvSpPr txBox="1"/>
          <p:nvPr/>
        </p:nvSpPr>
        <p:spPr>
          <a:xfrm>
            <a:off x="4490949" y="3966879"/>
            <a:ext cx="6366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 آوى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568A2A17-A690-FCCC-A375-3DF8A6E3F3ED}"/>
              </a:ext>
            </a:extLst>
          </p:cNvPr>
          <p:cNvSpPr/>
          <p:nvPr/>
        </p:nvSpPr>
        <p:spPr>
          <a:xfrm>
            <a:off x="9258640" y="3757346"/>
            <a:ext cx="648000" cy="216000"/>
          </a:xfrm>
          <a:prstGeom prst="downArrow">
            <a:avLst/>
          </a:prstGeom>
          <a:solidFill>
            <a:srgbClr val="20E1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solidFill>
                  <a:sysClr val="windowText" lastClr="000000"/>
                </a:solidFill>
              </a:rPr>
              <a:t>ف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3CDF783F-AB75-0534-99F0-1E962149847E}"/>
              </a:ext>
            </a:extLst>
          </p:cNvPr>
          <p:cNvSpPr/>
          <p:nvPr/>
        </p:nvSpPr>
        <p:spPr>
          <a:xfrm>
            <a:off x="6589453" y="3767553"/>
            <a:ext cx="648000" cy="216000"/>
          </a:xfrm>
          <a:prstGeom prst="downArrow">
            <a:avLst/>
          </a:prstGeom>
          <a:solidFill>
            <a:srgbClr val="20E1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solidFill>
                  <a:sysClr val="windowText" lastClr="000000"/>
                </a:solidFill>
              </a:rPr>
              <a:t>ف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D7D797-BDE5-65FD-3E0D-2BA507DB84B1}"/>
              </a:ext>
            </a:extLst>
          </p:cNvPr>
          <p:cNvSpPr txBox="1"/>
          <p:nvPr/>
        </p:nvSpPr>
        <p:spPr>
          <a:xfrm>
            <a:off x="4308764" y="5562227"/>
            <a:ext cx="1043736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rgbClr val="1B345A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أَمَّا اليَتيمَ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B345A"/>
              </a:solidFill>
              <a:effectLst/>
              <a:uLnTx/>
              <a:uFillTx/>
              <a:latin typeface="Calibri"/>
              <a:ea typeface="Calibri"/>
              <a:cs typeface="2  Nazanin" panose="00000400000000000000" pitchFamily="2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6D39EE-D372-F74F-C588-38017EB44DEA}"/>
              </a:ext>
            </a:extLst>
          </p:cNvPr>
          <p:cNvSpPr txBox="1"/>
          <p:nvPr/>
        </p:nvSpPr>
        <p:spPr>
          <a:xfrm>
            <a:off x="6364169" y="5562227"/>
            <a:ext cx="1098567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rgbClr val="1B345A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 أَمَّا السَّائِلَ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B345A"/>
              </a:solidFill>
              <a:effectLst/>
              <a:uLnTx/>
              <a:uFillTx/>
              <a:latin typeface="Calibri"/>
              <a:ea typeface="Calibri"/>
              <a:cs typeface="2  Nazanin" panose="00000400000000000000" pitchFamily="2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E0E676-6F91-5B50-113C-03C5E5645827}"/>
              </a:ext>
            </a:extLst>
          </p:cNvPr>
          <p:cNvSpPr txBox="1"/>
          <p:nvPr/>
        </p:nvSpPr>
        <p:spPr>
          <a:xfrm>
            <a:off x="8867930" y="5562227"/>
            <a:ext cx="1429419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rgbClr val="1B345A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 أَمَّا بِنِعمَةِ رَبِّكَ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B345A"/>
              </a:solidFill>
              <a:effectLst/>
              <a:uLnTx/>
              <a:uFillTx/>
              <a:latin typeface="Calibri"/>
              <a:ea typeface="Calibri"/>
              <a:cs typeface="2  Nazanin" panose="00000400000000000000" pitchFamily="2" charset="-78"/>
            </a:endParaRP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89E40672-C297-2694-4ED6-95B64AB8EA79}"/>
              </a:ext>
            </a:extLst>
          </p:cNvPr>
          <p:cNvSpPr/>
          <p:nvPr/>
        </p:nvSpPr>
        <p:spPr>
          <a:xfrm>
            <a:off x="6046952" y="4373626"/>
            <a:ext cx="1972673" cy="550485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solidFill>
                  <a:sysClr val="windowText" lastClr="000000"/>
                </a:solidFill>
              </a:rPr>
              <a:t>ف تفریع بر قبل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C9E3F41-FA8F-125C-0389-20DBA7460DCA}"/>
              </a:ext>
            </a:extLst>
          </p:cNvPr>
          <p:cNvSpPr txBox="1"/>
          <p:nvPr/>
        </p:nvSpPr>
        <p:spPr>
          <a:xfrm>
            <a:off x="5151032" y="2018548"/>
            <a:ext cx="1272180" cy="700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1377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2  Nazanin" panose="00000400000000000000" pitchFamily="2" charset="-78"/>
              </a:rPr>
              <a:t>ما وَدَّعَكَ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2  Nazanin" panose="00000400000000000000" pitchFamily="2" charset="-78"/>
            </a:endParaRPr>
          </a:p>
          <a:p>
            <a:pPr marL="0" marR="0" lvl="1" indent="0" algn="r" defTabSz="1377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2  Nazanin" panose="00000400000000000000" pitchFamily="2" charset="-78"/>
              </a:rPr>
              <a:t>ما قَلى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2  Nazanin" panose="00000400000000000000" pitchFamily="2" charset="-78"/>
            </a:endParaRPr>
          </a:p>
        </p:txBody>
      </p:sp>
      <p:sp>
        <p:nvSpPr>
          <p:cNvPr id="31" name="Arrow: Chevron 30">
            <a:extLst>
              <a:ext uri="{FF2B5EF4-FFF2-40B4-BE49-F238E27FC236}">
                <a16:creationId xmlns:a16="http://schemas.microsoft.com/office/drawing/2014/main" id="{C40469BC-6477-7E31-C385-9F903A99C6C6}"/>
              </a:ext>
            </a:extLst>
          </p:cNvPr>
          <p:cNvSpPr/>
          <p:nvPr/>
        </p:nvSpPr>
        <p:spPr>
          <a:xfrm>
            <a:off x="6913453" y="1972028"/>
            <a:ext cx="1659595" cy="809973"/>
          </a:xfrm>
          <a:prstGeom prst="chevron">
            <a:avLst>
              <a:gd name="adj" fmla="val 27750"/>
            </a:avLst>
          </a:prstGeom>
        </p:spPr>
        <p:style>
          <a:lnRef idx="2">
            <a:schemeClr val="accent4">
              <a:hueOff val="7796769"/>
              <a:satOff val="-35976"/>
              <a:lumOff val="1324"/>
              <a:alphaOff val="0"/>
            </a:schemeClr>
          </a:lnRef>
          <a:fillRef idx="1">
            <a:schemeClr val="accent4">
              <a:hueOff val="7796769"/>
              <a:satOff val="-35976"/>
              <a:lumOff val="1324"/>
              <a:alphaOff val="0"/>
            </a:schemeClr>
          </a:fillRef>
          <a:effectRef idx="0">
            <a:schemeClr val="accent4">
              <a:hueOff val="7796769"/>
              <a:satOff val="-35976"/>
              <a:lumOff val="132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sz="2000" b="1" dirty="0">
              <a:solidFill>
                <a:sysClr val="windowText" lastClr="000000"/>
              </a:solidFill>
              <a:cs typeface="2  Nazanin" panose="00000400000000000000" pitchFamily="2" charset="-7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070A41-E4A9-F534-8322-432000D1E50D}"/>
              </a:ext>
            </a:extLst>
          </p:cNvPr>
          <p:cNvSpPr txBox="1"/>
          <p:nvPr/>
        </p:nvSpPr>
        <p:spPr>
          <a:xfrm>
            <a:off x="6973654" y="2023071"/>
            <a:ext cx="15391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000" b="1" dirty="0">
                <a:solidFill>
                  <a:sysClr val="windowText" lastClr="000000"/>
                </a:solidFill>
                <a:cs typeface="2  Nazanin" panose="00000400000000000000" pitchFamily="2" charset="-78"/>
              </a:rPr>
              <a:t>دو جمله اسمیه با لام تاکید(لَ)</a:t>
            </a:r>
            <a:endParaRPr lang="en-US" sz="2000" b="1" dirty="0">
              <a:solidFill>
                <a:sysClr val="windowText" lastClr="000000"/>
              </a:solidFill>
              <a:cs typeface="2  Nazanin" panose="00000400000000000000" pitchFamily="2" charset="-78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EA8A1B9-CDD6-44A6-78E8-519A4184A65A}"/>
              </a:ext>
            </a:extLst>
          </p:cNvPr>
          <p:cNvSpPr txBox="1"/>
          <p:nvPr/>
        </p:nvSpPr>
        <p:spPr>
          <a:xfrm>
            <a:off x="4358946" y="4996834"/>
            <a:ext cx="943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rgbClr val="1B345A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لا تَقهَر 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B5A723C-CB36-1F6C-376A-E15B8C697296}"/>
              </a:ext>
            </a:extLst>
          </p:cNvPr>
          <p:cNvSpPr txBox="1"/>
          <p:nvPr/>
        </p:nvSpPr>
        <p:spPr>
          <a:xfrm>
            <a:off x="6429422" y="4996834"/>
            <a:ext cx="9680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rgbClr val="1B345A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لا تَنهَر 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CB6A4D9-5C80-317D-D0F5-9E488A2A3C6D}"/>
              </a:ext>
            </a:extLst>
          </p:cNvPr>
          <p:cNvSpPr txBox="1"/>
          <p:nvPr/>
        </p:nvSpPr>
        <p:spPr>
          <a:xfrm>
            <a:off x="9165834" y="4996834"/>
            <a:ext cx="833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rgbClr val="1B345A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حَدِّث</a:t>
            </a:r>
            <a:endParaRPr lang="en-US" dirty="0"/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F6DF6D72-E66B-15CB-4249-1111996E49AF}"/>
              </a:ext>
            </a:extLst>
          </p:cNvPr>
          <p:cNvSpPr/>
          <p:nvPr/>
        </p:nvSpPr>
        <p:spPr>
          <a:xfrm flipV="1">
            <a:off x="4506632" y="5381654"/>
            <a:ext cx="648000" cy="216000"/>
          </a:xfrm>
          <a:prstGeom prst="downArrow">
            <a:avLst/>
          </a:prstGeom>
          <a:solidFill>
            <a:srgbClr val="20E1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88EA596C-44E1-1B56-5C2B-92C171BDBF9D}"/>
              </a:ext>
            </a:extLst>
          </p:cNvPr>
          <p:cNvSpPr/>
          <p:nvPr/>
        </p:nvSpPr>
        <p:spPr>
          <a:xfrm flipV="1">
            <a:off x="9258639" y="5381654"/>
            <a:ext cx="648000" cy="216000"/>
          </a:xfrm>
          <a:prstGeom prst="downArrow">
            <a:avLst/>
          </a:prstGeom>
          <a:solidFill>
            <a:srgbClr val="20E1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88FE78AE-0BC9-ECC5-4CBA-D5AAB407B2B1}"/>
              </a:ext>
            </a:extLst>
          </p:cNvPr>
          <p:cNvSpPr/>
          <p:nvPr/>
        </p:nvSpPr>
        <p:spPr>
          <a:xfrm flipV="1">
            <a:off x="6589452" y="5381654"/>
            <a:ext cx="648000" cy="216000"/>
          </a:xfrm>
          <a:prstGeom prst="downArrow">
            <a:avLst/>
          </a:prstGeom>
          <a:solidFill>
            <a:srgbClr val="20E1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7" name="Left-Right Arrow 5">
            <a:extLst>
              <a:ext uri="{FF2B5EF4-FFF2-40B4-BE49-F238E27FC236}">
                <a16:creationId xmlns:a16="http://schemas.microsoft.com/office/drawing/2014/main" id="{8D90FB13-5654-FD22-06B5-8037F10B67F8}"/>
              </a:ext>
            </a:extLst>
          </p:cNvPr>
          <p:cNvSpPr/>
          <p:nvPr/>
        </p:nvSpPr>
        <p:spPr>
          <a:xfrm rot="16200000" flipH="1">
            <a:off x="8776715" y="3081679"/>
            <a:ext cx="5364000" cy="409930"/>
          </a:xfrm>
          <a:prstGeom prst="rect">
            <a:avLst/>
          </a:prstGeom>
          <a:gradFill flip="none" rotWithShape="1">
            <a:gsLst>
              <a:gs pos="100000">
                <a:srgbClr val="26E9AA"/>
              </a:gs>
              <a:gs pos="50000">
                <a:schemeClr val="accent4">
                  <a:satMod val="110000"/>
                  <a:lumMod val="100000"/>
                  <a:shade val="100000"/>
                </a:schemeClr>
              </a:gs>
              <a:gs pos="7000">
                <a:srgbClr val="527FD4"/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>
                <a:solidFill>
                  <a:schemeClr val="tx1"/>
                </a:solidFill>
              </a:rPr>
              <a:t>قالب ادبی سوره مبارکه ضحی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8068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9"/>
          <p:cNvSpPr/>
          <p:nvPr/>
        </p:nvSpPr>
        <p:spPr>
          <a:xfrm>
            <a:off x="4795313" y="788334"/>
            <a:ext cx="4828144" cy="683019"/>
          </a:xfrm>
          <a:prstGeom prst="roundRect">
            <a:avLst/>
          </a:prstGeom>
          <a:ln w="6349">
            <a:solidFill>
              <a:srgbClr val="BA2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1"/>
          <p:cNvSpPr/>
          <p:nvPr/>
        </p:nvSpPr>
        <p:spPr>
          <a:xfrm>
            <a:off x="4381918" y="1280676"/>
            <a:ext cx="4454510" cy="539812"/>
          </a:xfrm>
          <a:prstGeom prst="roundRect">
            <a:avLst/>
          </a:prstGeom>
          <a:solidFill>
            <a:srgbClr val="B22C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7680856" y="860906"/>
            <a:ext cx="14702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a-IR" sz="2400" b="1" dirty="0"/>
              <a:t>اعراب سوره</a:t>
            </a:r>
            <a:endParaRPr lang="en-US" sz="2400" b="1" dirty="0"/>
          </a:p>
        </p:txBody>
      </p:sp>
      <p:sp>
        <p:nvSpPr>
          <p:cNvPr id="15" name="Rectangle 14"/>
          <p:cNvSpPr/>
          <p:nvPr/>
        </p:nvSpPr>
        <p:spPr>
          <a:xfrm>
            <a:off x="2050632" y="2998868"/>
            <a:ext cx="7640020" cy="1970697"/>
          </a:xfrm>
          <a:prstGeom prst="rect">
            <a:avLst/>
          </a:prstGeom>
          <a:noFill/>
          <a:ln w="244475" cmpd="dbl">
            <a:solidFill>
              <a:srgbClr val="BA2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>
                <a:solidFill>
                  <a:schemeClr val="tx1"/>
                </a:solidFill>
              </a:rPr>
              <a:t>کلمات به واسطه نقشی که در جمله دارند حالت فعل، فاعل، مفعول و ... خواهند داشت. </a:t>
            </a:r>
          </a:p>
          <a:p>
            <a:pPr algn="ctr"/>
            <a:r>
              <a:rPr lang="fa-IR" sz="2400" dirty="0">
                <a:solidFill>
                  <a:schemeClr val="tx1"/>
                </a:solidFill>
              </a:rPr>
              <a:t>زیرا تأثیر و تأثر عناصر یک سوره منوط به نقشی است که برای آنها </a:t>
            </a:r>
            <a:br>
              <a:rPr lang="fa-IR" sz="2400" dirty="0">
                <a:solidFill>
                  <a:schemeClr val="tx1"/>
                </a:solidFill>
              </a:rPr>
            </a:br>
            <a:r>
              <a:rPr lang="fa-IR" sz="2400" dirty="0">
                <a:solidFill>
                  <a:schemeClr val="tx1"/>
                </a:solidFill>
              </a:rPr>
              <a:t>در سوره تعیین می شود.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370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9C805F0-ED66-1F03-6743-D2FAA1EF0DE7}"/>
              </a:ext>
            </a:extLst>
          </p:cNvPr>
          <p:cNvGrpSpPr/>
          <p:nvPr/>
        </p:nvGrpSpPr>
        <p:grpSpPr>
          <a:xfrm>
            <a:off x="7393660" y="990131"/>
            <a:ext cx="2372711" cy="614048"/>
            <a:chOff x="3831177" y="1745"/>
            <a:chExt cx="926306" cy="926306"/>
          </a:xfrm>
          <a:blipFill>
            <a:blip r:embed="rId2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4EC5A11-FD94-B6F3-5BF9-A011B59B4E31}"/>
                </a:ext>
              </a:extLst>
            </p:cNvPr>
            <p:cNvSpPr/>
            <p:nvPr/>
          </p:nvSpPr>
          <p:spPr>
            <a:xfrm>
              <a:off x="3831177" y="1745"/>
              <a:ext cx="926306" cy="926306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Oval 10">
              <a:extLst>
                <a:ext uri="{FF2B5EF4-FFF2-40B4-BE49-F238E27FC236}">
                  <a16:creationId xmlns:a16="http://schemas.microsoft.com/office/drawing/2014/main" id="{D2BA7592-879A-B2B2-6D69-4E4B2CF775E6}"/>
                </a:ext>
              </a:extLst>
            </p:cNvPr>
            <p:cNvSpPr/>
            <p:nvPr/>
          </p:nvSpPr>
          <p:spPr>
            <a:xfrm>
              <a:off x="3966831" y="137399"/>
              <a:ext cx="654998" cy="654998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305" tIns="27305" rIns="27305" bIns="27305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300" kern="1200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EEA4730-2694-AAB3-B9DA-BF7647EE05D2}"/>
              </a:ext>
            </a:extLst>
          </p:cNvPr>
          <p:cNvGrpSpPr/>
          <p:nvPr/>
        </p:nvGrpSpPr>
        <p:grpSpPr>
          <a:xfrm>
            <a:off x="6844746" y="1910555"/>
            <a:ext cx="2372711" cy="614048"/>
            <a:chOff x="3143116" y="1031500"/>
            <a:chExt cx="926306" cy="926306"/>
          </a:xfrm>
          <a:blipFill>
            <a:blip r:embed="rId2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9CCE353-232C-3DDB-F4C8-13293843ADA0}"/>
                </a:ext>
              </a:extLst>
            </p:cNvPr>
            <p:cNvSpPr/>
            <p:nvPr/>
          </p:nvSpPr>
          <p:spPr>
            <a:xfrm>
              <a:off x="3143116" y="1031500"/>
              <a:ext cx="926306" cy="926306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Oval 14">
              <a:extLst>
                <a:ext uri="{FF2B5EF4-FFF2-40B4-BE49-F238E27FC236}">
                  <a16:creationId xmlns:a16="http://schemas.microsoft.com/office/drawing/2014/main" id="{12FB867B-18D0-7929-85D0-ABF78F64EE3C}"/>
                </a:ext>
              </a:extLst>
            </p:cNvPr>
            <p:cNvSpPr/>
            <p:nvPr/>
          </p:nvSpPr>
          <p:spPr>
            <a:xfrm>
              <a:off x="3278770" y="1167154"/>
              <a:ext cx="654998" cy="654998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305" tIns="27305" rIns="27305" bIns="27305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300" kern="1200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5F73028-EAC2-0BDE-A5E8-73E978C3ACBF}"/>
              </a:ext>
            </a:extLst>
          </p:cNvPr>
          <p:cNvGrpSpPr/>
          <p:nvPr/>
        </p:nvGrpSpPr>
        <p:grpSpPr>
          <a:xfrm>
            <a:off x="6483862" y="3005965"/>
            <a:ext cx="2372711" cy="614048"/>
            <a:chOff x="2901501" y="2246180"/>
            <a:chExt cx="926306" cy="926306"/>
          </a:xfrm>
          <a:blipFill>
            <a:blip r:embed="rId2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0EF0FC2-5559-B57F-2A04-3008FB03401C}"/>
                </a:ext>
              </a:extLst>
            </p:cNvPr>
            <p:cNvSpPr/>
            <p:nvPr/>
          </p:nvSpPr>
          <p:spPr>
            <a:xfrm>
              <a:off x="2901501" y="2246180"/>
              <a:ext cx="926306" cy="926306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Oval 16">
              <a:extLst>
                <a:ext uri="{FF2B5EF4-FFF2-40B4-BE49-F238E27FC236}">
                  <a16:creationId xmlns:a16="http://schemas.microsoft.com/office/drawing/2014/main" id="{B3E8F2E3-E00A-0317-BD23-04AC252718EA}"/>
                </a:ext>
              </a:extLst>
            </p:cNvPr>
            <p:cNvSpPr/>
            <p:nvPr/>
          </p:nvSpPr>
          <p:spPr>
            <a:xfrm>
              <a:off x="3037155" y="2381834"/>
              <a:ext cx="654998" cy="654998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305" tIns="27305" rIns="27305" bIns="27305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300" kern="1200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BE867A7-1E3B-AE29-8798-7116CA27D17A}"/>
              </a:ext>
            </a:extLst>
          </p:cNvPr>
          <p:cNvGrpSpPr/>
          <p:nvPr/>
        </p:nvGrpSpPr>
        <p:grpSpPr>
          <a:xfrm>
            <a:off x="6824868" y="4071557"/>
            <a:ext cx="2372711" cy="614048"/>
            <a:chOff x="3143116" y="3460859"/>
            <a:chExt cx="926306" cy="926306"/>
          </a:xfrm>
          <a:blipFill>
            <a:blip r:embed="rId2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DF16659-9283-6F20-B876-02589EBCCC5D}"/>
                </a:ext>
              </a:extLst>
            </p:cNvPr>
            <p:cNvSpPr/>
            <p:nvPr/>
          </p:nvSpPr>
          <p:spPr>
            <a:xfrm>
              <a:off x="3143116" y="3460859"/>
              <a:ext cx="926306" cy="926306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Oval 18">
              <a:extLst>
                <a:ext uri="{FF2B5EF4-FFF2-40B4-BE49-F238E27FC236}">
                  <a16:creationId xmlns:a16="http://schemas.microsoft.com/office/drawing/2014/main" id="{72AFC2D2-5F1C-DD1D-F75F-5643BB6686BA}"/>
                </a:ext>
              </a:extLst>
            </p:cNvPr>
            <p:cNvSpPr/>
            <p:nvPr/>
          </p:nvSpPr>
          <p:spPr>
            <a:xfrm>
              <a:off x="3278770" y="3596513"/>
              <a:ext cx="654998" cy="654998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100" kern="1200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DBD6C64-0BE4-A38C-9C7D-B27D76161C49}"/>
              </a:ext>
            </a:extLst>
          </p:cNvPr>
          <p:cNvGrpSpPr/>
          <p:nvPr/>
        </p:nvGrpSpPr>
        <p:grpSpPr>
          <a:xfrm>
            <a:off x="7602381" y="5021800"/>
            <a:ext cx="2372711" cy="614048"/>
            <a:chOff x="3831177" y="4490615"/>
            <a:chExt cx="926306" cy="926306"/>
          </a:xfrm>
          <a:blipFill>
            <a:blip r:embed="rId2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C0F0CD8-5904-ACF2-6E36-2258AC7BCB26}"/>
                </a:ext>
              </a:extLst>
            </p:cNvPr>
            <p:cNvSpPr/>
            <p:nvPr/>
          </p:nvSpPr>
          <p:spPr>
            <a:xfrm>
              <a:off x="3831177" y="4490615"/>
              <a:ext cx="926306" cy="926306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Oval 22">
              <a:extLst>
                <a:ext uri="{FF2B5EF4-FFF2-40B4-BE49-F238E27FC236}">
                  <a16:creationId xmlns:a16="http://schemas.microsoft.com/office/drawing/2014/main" id="{137820F0-C31A-FDBD-F0C0-3275307CE6CC}"/>
                </a:ext>
              </a:extLst>
            </p:cNvPr>
            <p:cNvSpPr/>
            <p:nvPr/>
          </p:nvSpPr>
          <p:spPr>
            <a:xfrm>
              <a:off x="3966831" y="4626269"/>
              <a:ext cx="654998" cy="654998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100" kern="1200" dirty="0"/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EDF957A9-25A6-57F8-FFFA-A2DF70502E64}"/>
              </a:ext>
            </a:extLst>
          </p:cNvPr>
          <p:cNvSpPr/>
          <p:nvPr/>
        </p:nvSpPr>
        <p:spPr>
          <a:xfrm>
            <a:off x="10275570" y="308610"/>
            <a:ext cx="1916430" cy="6549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/>
              <a:t>در محل رفع بوده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3DD2169-5F4D-57D5-0070-549902233F98}"/>
              </a:ext>
            </a:extLst>
          </p:cNvPr>
          <p:cNvSpPr txBox="1"/>
          <p:nvPr/>
        </p:nvSpPr>
        <p:spPr>
          <a:xfrm>
            <a:off x="9819861" y="129209"/>
            <a:ext cx="237213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a-IR" sz="36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اعراب</a:t>
            </a:r>
            <a:r>
              <a:rPr lang="fa-IR" sz="44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a-IR" sz="36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سوره </a:t>
            </a:r>
            <a:endParaRPr lang="en-US" sz="44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F67F107-DDE4-330E-E001-1F3263C97B8E}"/>
              </a:ext>
            </a:extLst>
          </p:cNvPr>
          <p:cNvGrpSpPr/>
          <p:nvPr/>
        </p:nvGrpSpPr>
        <p:grpSpPr>
          <a:xfrm>
            <a:off x="7371521" y="1062142"/>
            <a:ext cx="2415235" cy="412488"/>
            <a:chOff x="4085157" y="1263021"/>
            <a:chExt cx="3526414" cy="412488"/>
          </a:xfrm>
          <a:noFill/>
        </p:grpSpPr>
        <p:sp>
          <p:nvSpPr>
            <p:cNvPr id="58" name="Rounded Rectangle 20">
              <a:extLst>
                <a:ext uri="{FF2B5EF4-FFF2-40B4-BE49-F238E27FC236}">
                  <a16:creationId xmlns:a16="http://schemas.microsoft.com/office/drawing/2014/main" id="{2D478F95-8B60-A4AF-7EFF-D7E72911BD74}"/>
                </a:ext>
              </a:extLst>
            </p:cNvPr>
            <p:cNvSpPr/>
            <p:nvPr/>
          </p:nvSpPr>
          <p:spPr>
            <a:xfrm>
              <a:off x="4085157" y="1263021"/>
              <a:ext cx="3526414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470669"/>
                <a:satOff val="-2046"/>
                <a:lumOff val="-784"/>
                <a:alphaOff val="0"/>
              </a:schemeClr>
            </a:fillRef>
            <a:effectRef idx="0">
              <a:schemeClr val="accent5">
                <a:hueOff val="-1470669"/>
                <a:satOff val="-2046"/>
                <a:lumOff val="-78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Rounded Rectangle 10">
              <a:extLst>
                <a:ext uri="{FF2B5EF4-FFF2-40B4-BE49-F238E27FC236}">
                  <a16:creationId xmlns:a16="http://schemas.microsoft.com/office/drawing/2014/main" id="{C791FA42-350D-F443-4577-25AF31C771AE}"/>
                </a:ext>
              </a:extLst>
            </p:cNvPr>
            <p:cNvSpPr/>
            <p:nvPr/>
          </p:nvSpPr>
          <p:spPr>
            <a:xfrm>
              <a:off x="4105293" y="1283157"/>
              <a:ext cx="3486142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وَ الضُّحى‏ (1)وَ اللَّيلِ إِذا سَجى‏ (2) 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C37048B-F270-4713-1CF7-742958B6CDE2}"/>
              </a:ext>
            </a:extLst>
          </p:cNvPr>
          <p:cNvGrpSpPr/>
          <p:nvPr/>
        </p:nvGrpSpPr>
        <p:grpSpPr>
          <a:xfrm>
            <a:off x="6993834" y="1987768"/>
            <a:ext cx="2116848" cy="412488"/>
            <a:chOff x="4085157" y="2211910"/>
            <a:chExt cx="3526414" cy="412488"/>
          </a:xfrm>
          <a:noFill/>
        </p:grpSpPr>
        <p:sp>
          <p:nvSpPr>
            <p:cNvPr id="61" name="Rounded Rectangle 23">
              <a:extLst>
                <a:ext uri="{FF2B5EF4-FFF2-40B4-BE49-F238E27FC236}">
                  <a16:creationId xmlns:a16="http://schemas.microsoft.com/office/drawing/2014/main" id="{0EEBDFEA-CF99-5D6A-B9F2-1DA653BFC629}"/>
                </a:ext>
              </a:extLst>
            </p:cNvPr>
            <p:cNvSpPr/>
            <p:nvPr/>
          </p:nvSpPr>
          <p:spPr>
            <a:xfrm>
              <a:off x="4085157" y="2211910"/>
              <a:ext cx="3526414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941338"/>
                <a:satOff val="-4091"/>
                <a:lumOff val="-1569"/>
                <a:alphaOff val="0"/>
              </a:schemeClr>
            </a:fillRef>
            <a:effectRef idx="0">
              <a:schemeClr val="accent5">
                <a:hueOff val="-2941338"/>
                <a:satOff val="-4091"/>
                <a:lumOff val="-156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Rounded Rectangle 14">
              <a:extLst>
                <a:ext uri="{FF2B5EF4-FFF2-40B4-BE49-F238E27FC236}">
                  <a16:creationId xmlns:a16="http://schemas.microsoft.com/office/drawing/2014/main" id="{D938391D-BA74-A7E3-7379-BB3206C6CF71}"/>
                </a:ext>
              </a:extLst>
            </p:cNvPr>
            <p:cNvSpPr/>
            <p:nvPr/>
          </p:nvSpPr>
          <p:spPr>
            <a:xfrm>
              <a:off x="4105293" y="2232046"/>
              <a:ext cx="3486142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ما وَدَّعَكَ رَبُّكَ وَ ما قَلى‏ (3)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35F62AC-3450-0261-7C38-DC43224D61D0}"/>
              </a:ext>
            </a:extLst>
          </p:cNvPr>
          <p:cNvGrpSpPr/>
          <p:nvPr/>
        </p:nvGrpSpPr>
        <p:grpSpPr>
          <a:xfrm>
            <a:off x="6198703" y="3111966"/>
            <a:ext cx="2870953" cy="412488"/>
            <a:chOff x="4085157" y="3160799"/>
            <a:chExt cx="3526414" cy="412488"/>
          </a:xfrm>
          <a:noFill/>
        </p:grpSpPr>
        <p:sp>
          <p:nvSpPr>
            <p:cNvPr id="64" name="Rounded Rectangle 26">
              <a:extLst>
                <a:ext uri="{FF2B5EF4-FFF2-40B4-BE49-F238E27FC236}">
                  <a16:creationId xmlns:a16="http://schemas.microsoft.com/office/drawing/2014/main" id="{2D2C2842-070A-7493-7260-4A1E3D3F1DF7}"/>
                </a:ext>
              </a:extLst>
            </p:cNvPr>
            <p:cNvSpPr/>
            <p:nvPr/>
          </p:nvSpPr>
          <p:spPr>
            <a:xfrm>
              <a:off x="4085157" y="3160799"/>
              <a:ext cx="3526414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412007"/>
                <a:satOff val="-6137"/>
                <a:lumOff val="-2353"/>
                <a:alphaOff val="0"/>
              </a:schemeClr>
            </a:fillRef>
            <a:effectRef idx="0">
              <a:schemeClr val="accent5">
                <a:hueOff val="-4412007"/>
                <a:satOff val="-6137"/>
                <a:lumOff val="-235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5" name="Rounded Rectangle 18">
              <a:extLst>
                <a:ext uri="{FF2B5EF4-FFF2-40B4-BE49-F238E27FC236}">
                  <a16:creationId xmlns:a16="http://schemas.microsoft.com/office/drawing/2014/main" id="{F157D9F5-A74B-3CEC-2E21-43D7CE759A49}"/>
                </a:ext>
              </a:extLst>
            </p:cNvPr>
            <p:cNvSpPr/>
            <p:nvPr/>
          </p:nvSpPr>
          <p:spPr>
            <a:xfrm>
              <a:off x="4105293" y="3180935"/>
              <a:ext cx="3486142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وَ لَلآخِرَةُ خَيرٌ لَكَ مِنَ الأُولى‏ (4)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72362C1-6DA2-CEF1-9B59-41EC309783B8}"/>
              </a:ext>
            </a:extLst>
          </p:cNvPr>
          <p:cNvGrpSpPr/>
          <p:nvPr/>
        </p:nvGrpSpPr>
        <p:grpSpPr>
          <a:xfrm>
            <a:off x="6447183" y="4147982"/>
            <a:ext cx="3089402" cy="412488"/>
            <a:chOff x="4085157" y="4109688"/>
            <a:chExt cx="3526414" cy="412488"/>
          </a:xfrm>
          <a:noFill/>
        </p:grpSpPr>
        <p:sp>
          <p:nvSpPr>
            <p:cNvPr id="67" name="Rounded Rectangle 29">
              <a:extLst>
                <a:ext uri="{FF2B5EF4-FFF2-40B4-BE49-F238E27FC236}">
                  <a16:creationId xmlns:a16="http://schemas.microsoft.com/office/drawing/2014/main" id="{A772AF83-D897-5975-CE2A-99EC7F5C6975}"/>
                </a:ext>
              </a:extLst>
            </p:cNvPr>
            <p:cNvSpPr/>
            <p:nvPr/>
          </p:nvSpPr>
          <p:spPr>
            <a:xfrm>
              <a:off x="4085157" y="4109688"/>
              <a:ext cx="3526414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882676"/>
                <a:satOff val="-8182"/>
                <a:lumOff val="-3138"/>
                <a:alphaOff val="0"/>
              </a:schemeClr>
            </a:fillRef>
            <a:effectRef idx="0">
              <a:schemeClr val="accent5">
                <a:hueOff val="-5882676"/>
                <a:satOff val="-8182"/>
                <a:lumOff val="-313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8" name="Rounded Rectangle 22">
              <a:extLst>
                <a:ext uri="{FF2B5EF4-FFF2-40B4-BE49-F238E27FC236}">
                  <a16:creationId xmlns:a16="http://schemas.microsoft.com/office/drawing/2014/main" id="{85C3C663-473C-68B9-F1B9-55FBA3A4112B}"/>
                </a:ext>
              </a:extLst>
            </p:cNvPr>
            <p:cNvSpPr/>
            <p:nvPr/>
          </p:nvSpPr>
          <p:spPr>
            <a:xfrm>
              <a:off x="4105293" y="4129824"/>
              <a:ext cx="3486142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وَ لَسَوفَ يُعطيكَ رَبُّكَ فَتَرضى‏ (5)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EC15E10-466E-A9B0-5FF5-FCD9A71FEB16}"/>
              </a:ext>
            </a:extLst>
          </p:cNvPr>
          <p:cNvGrpSpPr/>
          <p:nvPr/>
        </p:nvGrpSpPr>
        <p:grpSpPr>
          <a:xfrm>
            <a:off x="7351642" y="5122671"/>
            <a:ext cx="2731171" cy="412488"/>
            <a:chOff x="4085157" y="5058577"/>
            <a:chExt cx="3526414" cy="412488"/>
          </a:xfrm>
          <a:noFill/>
        </p:grpSpPr>
        <p:sp>
          <p:nvSpPr>
            <p:cNvPr id="70" name="Rounded Rectangle 32">
              <a:extLst>
                <a:ext uri="{FF2B5EF4-FFF2-40B4-BE49-F238E27FC236}">
                  <a16:creationId xmlns:a16="http://schemas.microsoft.com/office/drawing/2014/main" id="{114450CA-6AB4-B2EF-83DA-A1641326C070}"/>
                </a:ext>
              </a:extLst>
            </p:cNvPr>
            <p:cNvSpPr/>
            <p:nvPr/>
          </p:nvSpPr>
          <p:spPr>
            <a:xfrm>
              <a:off x="4085157" y="5058577"/>
              <a:ext cx="3526414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0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1" name="Rounded Rectangle 26">
              <a:extLst>
                <a:ext uri="{FF2B5EF4-FFF2-40B4-BE49-F238E27FC236}">
                  <a16:creationId xmlns:a16="http://schemas.microsoft.com/office/drawing/2014/main" id="{C4F30B49-DCB1-E83F-5C82-265681687A2A}"/>
                </a:ext>
              </a:extLst>
            </p:cNvPr>
            <p:cNvSpPr/>
            <p:nvPr/>
          </p:nvSpPr>
          <p:spPr>
            <a:xfrm>
              <a:off x="4105293" y="5078713"/>
              <a:ext cx="3486142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أَ لَم يَجِدكَ يَتيماً فَآوى‏ (6)</a:t>
              </a:r>
            </a:p>
          </p:txBody>
        </p:sp>
      </p:grpSp>
      <p:sp>
        <p:nvSpPr>
          <p:cNvPr id="72" name="Straight Connector 3">
            <a:extLst>
              <a:ext uri="{FF2B5EF4-FFF2-40B4-BE49-F238E27FC236}">
                <a16:creationId xmlns:a16="http://schemas.microsoft.com/office/drawing/2014/main" id="{96B585BA-BA14-018A-8511-7EE004D5CCC6}"/>
              </a:ext>
            </a:extLst>
          </p:cNvPr>
          <p:cNvSpPr/>
          <p:nvPr/>
        </p:nvSpPr>
        <p:spPr>
          <a:xfrm rot="7477425">
            <a:off x="8801821" y="4504762"/>
            <a:ext cx="1607678" cy="3418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7094"/>
                </a:moveTo>
                <a:lnTo>
                  <a:pt x="1607678" y="17094"/>
                </a:lnTo>
              </a:path>
            </a:pathLst>
          </a:custGeom>
          <a:noFill/>
          <a:ln>
            <a:solidFill>
              <a:srgbClr val="C14C2D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3" name="Straight Connector 4">
            <a:extLst>
              <a:ext uri="{FF2B5EF4-FFF2-40B4-BE49-F238E27FC236}">
                <a16:creationId xmlns:a16="http://schemas.microsoft.com/office/drawing/2014/main" id="{CA5CE37C-002C-2AB6-44F7-BD0F9048C90C}"/>
              </a:ext>
            </a:extLst>
          </p:cNvPr>
          <p:cNvSpPr/>
          <p:nvPr/>
        </p:nvSpPr>
        <p:spPr>
          <a:xfrm rot="9090390">
            <a:off x="8515845" y="3946452"/>
            <a:ext cx="1468211" cy="3418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7094"/>
                </a:moveTo>
                <a:lnTo>
                  <a:pt x="1468211" y="17094"/>
                </a:lnTo>
              </a:path>
            </a:pathLst>
          </a:custGeom>
          <a:noFill/>
          <a:ln>
            <a:solidFill>
              <a:srgbClr val="C14C2D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4" name="Straight Connector 5">
            <a:extLst>
              <a:ext uri="{FF2B5EF4-FFF2-40B4-BE49-F238E27FC236}">
                <a16:creationId xmlns:a16="http://schemas.microsoft.com/office/drawing/2014/main" id="{0991AA3B-5681-53EF-D726-6DACAEAA5AFD}"/>
              </a:ext>
            </a:extLst>
          </p:cNvPr>
          <p:cNvSpPr/>
          <p:nvPr/>
        </p:nvSpPr>
        <p:spPr>
          <a:xfrm rot="10800000">
            <a:off x="8889295" y="3337124"/>
            <a:ext cx="1005840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7094"/>
                </a:moveTo>
                <a:lnTo>
                  <a:pt x="1475882" y="17094"/>
                </a:lnTo>
              </a:path>
            </a:pathLst>
          </a:custGeom>
          <a:noFill/>
          <a:ln>
            <a:solidFill>
              <a:srgbClr val="C14C2D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5" name="Straight Connector 6">
            <a:extLst>
              <a:ext uri="{FF2B5EF4-FFF2-40B4-BE49-F238E27FC236}">
                <a16:creationId xmlns:a16="http://schemas.microsoft.com/office/drawing/2014/main" id="{2A18BD3E-CECF-A643-E26D-9BC2D2F84108}"/>
              </a:ext>
            </a:extLst>
          </p:cNvPr>
          <p:cNvSpPr/>
          <p:nvPr/>
        </p:nvSpPr>
        <p:spPr>
          <a:xfrm rot="12509610">
            <a:off x="8515845" y="2659420"/>
            <a:ext cx="1468211" cy="3418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7094"/>
                </a:moveTo>
                <a:lnTo>
                  <a:pt x="1468211" y="17094"/>
                </a:lnTo>
              </a:path>
            </a:pathLst>
          </a:custGeom>
          <a:noFill/>
          <a:ln>
            <a:solidFill>
              <a:srgbClr val="C14C2D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6" name="Straight Connector 7">
            <a:extLst>
              <a:ext uri="{FF2B5EF4-FFF2-40B4-BE49-F238E27FC236}">
                <a16:creationId xmlns:a16="http://schemas.microsoft.com/office/drawing/2014/main" id="{DC70E279-7D28-358F-C998-DAC3DBEF7B6B}"/>
              </a:ext>
            </a:extLst>
          </p:cNvPr>
          <p:cNvSpPr/>
          <p:nvPr/>
        </p:nvSpPr>
        <p:spPr>
          <a:xfrm rot="14122575">
            <a:off x="8801821" y="2101111"/>
            <a:ext cx="1607678" cy="3418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7094"/>
                </a:moveTo>
                <a:lnTo>
                  <a:pt x="1607678" y="17094"/>
                </a:lnTo>
              </a:path>
            </a:pathLst>
          </a:custGeom>
          <a:noFill/>
          <a:ln>
            <a:solidFill>
              <a:srgbClr val="C14C2D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73AD48F-00B9-B74E-F002-F45DDB6279B9}"/>
              </a:ext>
            </a:extLst>
          </p:cNvPr>
          <p:cNvSpPr/>
          <p:nvPr/>
        </p:nvSpPr>
        <p:spPr>
          <a:xfrm>
            <a:off x="9859617" y="2995373"/>
            <a:ext cx="2332383" cy="682469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C14C2D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439B23C-1F1F-B6EE-4099-CFD03A0D09E7}"/>
              </a:ext>
            </a:extLst>
          </p:cNvPr>
          <p:cNvGrpSpPr/>
          <p:nvPr/>
        </p:nvGrpSpPr>
        <p:grpSpPr>
          <a:xfrm>
            <a:off x="9392478" y="3081033"/>
            <a:ext cx="2673626" cy="442047"/>
            <a:chOff x="4077862" y="278179"/>
            <a:chExt cx="4110238" cy="442047"/>
          </a:xfrm>
          <a:noFill/>
        </p:grpSpPr>
        <p:sp>
          <p:nvSpPr>
            <p:cNvPr id="79" name="Rounded Rectangle 41">
              <a:extLst>
                <a:ext uri="{FF2B5EF4-FFF2-40B4-BE49-F238E27FC236}">
                  <a16:creationId xmlns:a16="http://schemas.microsoft.com/office/drawing/2014/main" id="{4B89571D-D6FA-0400-BB1F-E7CB13A376F4}"/>
                </a:ext>
              </a:extLst>
            </p:cNvPr>
            <p:cNvSpPr/>
            <p:nvPr/>
          </p:nvSpPr>
          <p:spPr>
            <a:xfrm>
              <a:off x="4077862" y="307738"/>
              <a:ext cx="3517083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0" name="Rounded Rectangle 6">
              <a:extLst>
                <a:ext uri="{FF2B5EF4-FFF2-40B4-BE49-F238E27FC236}">
                  <a16:creationId xmlns:a16="http://schemas.microsoft.com/office/drawing/2014/main" id="{EDC4F78B-E08B-19CA-94B2-0D846796F6E8}"/>
                </a:ext>
              </a:extLst>
            </p:cNvPr>
            <p:cNvSpPr/>
            <p:nvPr/>
          </p:nvSpPr>
          <p:spPr>
            <a:xfrm>
              <a:off x="4711289" y="278179"/>
              <a:ext cx="3476811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6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بِسمِ الله الرَّحمنِ الرَّحيمِ</a:t>
              </a:r>
              <a:r>
                <a:rPr lang="fa-IR" sz="28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‏</a:t>
              </a:r>
              <a:endParaRPr lang="en-US" sz="28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endParaRP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C080B862-69C2-0929-9690-6C55D799A05A}"/>
              </a:ext>
            </a:extLst>
          </p:cNvPr>
          <p:cNvSpPr txBox="1"/>
          <p:nvPr/>
        </p:nvSpPr>
        <p:spPr>
          <a:xfrm>
            <a:off x="2061239" y="1324196"/>
            <a:ext cx="479444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مَا← </a:t>
            </a:r>
            <a:r>
              <a:rPr lang="fa-IR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حرف</a:t>
            </a:r>
            <a:r>
              <a:rPr lang="ar-SA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نفی</a:t>
            </a:r>
            <a:r>
              <a:rPr lang="fa-IR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– جواب قسم</a:t>
            </a:r>
            <a:br>
              <a:rPr lang="ar-SA" sz="1600" dirty="0"/>
            </a:br>
            <a:r>
              <a:rPr lang="ar-SA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وَدَّعَ← فعل ماضی</a:t>
            </a:r>
            <a:r>
              <a:rPr lang="fa-IR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+ </a:t>
            </a:r>
            <a:r>
              <a:rPr lang="ar-SA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كَ← مفعول </a:t>
            </a:r>
            <a:r>
              <a:rPr lang="fa-IR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به</a:t>
            </a:r>
            <a:br>
              <a:rPr lang="ar-SA" sz="1600" dirty="0"/>
            </a:br>
            <a:r>
              <a:rPr lang="ar-SA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رَبُّ← فاعل </a:t>
            </a:r>
            <a:r>
              <a:rPr lang="fa-IR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+ </a:t>
            </a:r>
            <a:r>
              <a:rPr lang="ar-SA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كَ← مضاف الیه و محلاً مجرور</a:t>
            </a:r>
            <a:br>
              <a:rPr lang="ar-SA" sz="1600" dirty="0"/>
            </a:br>
            <a:r>
              <a:rPr lang="ar-SA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وَ← واو عطف</a:t>
            </a:r>
            <a:br>
              <a:rPr lang="ar-SA" sz="1600" dirty="0"/>
            </a:br>
            <a:r>
              <a:rPr lang="ar-SA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مَا← مای نفی</a:t>
            </a:r>
            <a:r>
              <a:rPr lang="fa-IR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+ </a:t>
            </a:r>
            <a:r>
              <a:rPr lang="ar-SA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قَلَىٰ← فعل ماضی و فاعل ضمیر مستتر هو</a:t>
            </a:r>
            <a:endParaRPr lang="en-US" sz="1600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3EE3D11-03F9-EFA5-49F0-99C21C6F3710}"/>
              </a:ext>
            </a:extLst>
          </p:cNvPr>
          <p:cNvSpPr txBox="1"/>
          <p:nvPr/>
        </p:nvSpPr>
        <p:spPr>
          <a:xfrm>
            <a:off x="553250" y="158881"/>
            <a:ext cx="69332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1600" dirty="0"/>
              <a:t>وَالضُّحَىٰ← </a:t>
            </a:r>
            <a:r>
              <a:rPr lang="fa-IR" sz="1600" dirty="0"/>
              <a:t>واو قسم و جر+ والضحی مجرور به واو قسم است- </a:t>
            </a:r>
            <a:r>
              <a:rPr lang="ar-SA" sz="1600" dirty="0"/>
              <a:t>جارومجرور متعلق به اُقسم محذوف</a:t>
            </a:r>
            <a:br>
              <a:rPr lang="ar-SA" sz="1600" dirty="0"/>
            </a:br>
            <a:r>
              <a:rPr lang="ar-SA" sz="1600" dirty="0"/>
              <a:t>وَاللَّيْلِ← واو عطف+ معطوف به الضُّحَىٰ</a:t>
            </a:r>
            <a:br>
              <a:rPr lang="ar-SA" sz="1600" dirty="0"/>
            </a:br>
            <a:r>
              <a:rPr lang="ar-SA" sz="1600" dirty="0"/>
              <a:t>إِذَا← </a:t>
            </a:r>
            <a:r>
              <a:rPr lang="fa-IR" sz="1600" dirty="0"/>
              <a:t> ظرف   </a:t>
            </a:r>
            <a:r>
              <a:rPr lang="ar-SA" sz="1600" dirty="0"/>
              <a:t>مفعول فیه</a:t>
            </a:r>
            <a:br>
              <a:rPr lang="ar-SA" sz="1600" dirty="0"/>
            </a:br>
            <a:r>
              <a:rPr lang="ar-SA" sz="1600" dirty="0"/>
              <a:t>سَجَىٰ← فعل ماضی و فاعل ضمیر مستتر هو[جمله فعلیه در محل جر← مضاف الیه]</a:t>
            </a:r>
            <a:endParaRPr lang="en-US" sz="1600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C4EB6BD-B20C-D126-B97E-5EAF76C97D74}"/>
              </a:ext>
            </a:extLst>
          </p:cNvPr>
          <p:cNvSpPr txBox="1"/>
          <p:nvPr/>
        </p:nvSpPr>
        <p:spPr>
          <a:xfrm>
            <a:off x="2430644" y="2710018"/>
            <a:ext cx="40411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1600" dirty="0"/>
              <a:t>وَلَلْآخِرَةُ← واو عطف</a:t>
            </a:r>
            <a:r>
              <a:rPr lang="fa-IR" sz="1600" dirty="0"/>
              <a:t> </a:t>
            </a:r>
            <a:r>
              <a:rPr lang="ar-SA" sz="1600" dirty="0"/>
              <a:t>+ لام</a:t>
            </a:r>
            <a:r>
              <a:rPr lang="fa-IR" sz="1600" dirty="0"/>
              <a:t> تاکید</a:t>
            </a:r>
            <a:r>
              <a:rPr lang="ar-SA" sz="1600" dirty="0"/>
              <a:t>+ مبتدا و لفظاً مرفوع</a:t>
            </a:r>
          </a:p>
          <a:p>
            <a:pPr algn="r"/>
            <a:r>
              <a:rPr lang="ar-SA" sz="1600" dirty="0"/>
              <a:t>خَيْرٌ← خبر و لفظاً مرفوع</a:t>
            </a:r>
          </a:p>
          <a:p>
            <a:pPr algn="r"/>
            <a:r>
              <a:rPr lang="ar-SA" sz="1600" dirty="0"/>
              <a:t>لَّكَ← جارومجرور متعلق به خَيْرٌ</a:t>
            </a:r>
          </a:p>
          <a:p>
            <a:pPr algn="r"/>
            <a:r>
              <a:rPr lang="ar-SA" sz="1600" dirty="0"/>
              <a:t>مِنَ الْأُولَىٰ← جارومجرور متعلق به خَيْرٌ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8524E48-196E-1B51-EF00-D740D33A3B69}"/>
              </a:ext>
            </a:extLst>
          </p:cNvPr>
          <p:cNvSpPr txBox="1"/>
          <p:nvPr/>
        </p:nvSpPr>
        <p:spPr>
          <a:xfrm>
            <a:off x="637775" y="3839972"/>
            <a:ext cx="61622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1600" dirty="0"/>
              <a:t>وَ← واو عطف</a:t>
            </a:r>
            <a:r>
              <a:rPr lang="fa-IR" sz="1600" dirty="0"/>
              <a:t> + </a:t>
            </a:r>
            <a:r>
              <a:rPr lang="ar-SA" sz="1600" dirty="0"/>
              <a:t>لَسَوْفَ يُعْطِي</a:t>
            </a:r>
            <a:r>
              <a:rPr lang="fa-IR" sz="1600" dirty="0"/>
              <a:t>کَ</a:t>
            </a:r>
            <a:r>
              <a:rPr lang="ar-SA" sz="1600" dirty="0"/>
              <a:t>← لام </a:t>
            </a:r>
            <a:r>
              <a:rPr lang="fa-IR" sz="1600" dirty="0"/>
              <a:t>تاکید</a:t>
            </a:r>
            <a:r>
              <a:rPr lang="ar-SA" sz="1600" dirty="0"/>
              <a:t>+ </a:t>
            </a:r>
            <a:r>
              <a:rPr lang="fa-IR" sz="1600" dirty="0"/>
              <a:t>خبر برای مبتدای محذوف</a:t>
            </a:r>
            <a:endParaRPr lang="ar-SA" sz="1600" dirty="0"/>
          </a:p>
          <a:p>
            <a:pPr algn="r"/>
            <a:r>
              <a:rPr lang="ar-SA" sz="1600" dirty="0"/>
              <a:t>سَوْفَ يُعْطِيکَ← </a:t>
            </a:r>
            <a:r>
              <a:rPr lang="fa-IR" sz="1600" dirty="0"/>
              <a:t> حرف استقبال+ فعل مضارع+ </a:t>
            </a:r>
            <a:r>
              <a:rPr lang="ar-SA" sz="1600" dirty="0"/>
              <a:t>مفعول و محلاً منصوب</a:t>
            </a:r>
          </a:p>
          <a:p>
            <a:pPr algn="r"/>
            <a:r>
              <a:rPr lang="ar-SA" sz="1600" dirty="0"/>
              <a:t>رَبُّ← فاعل و لفظاً مرفوع</a:t>
            </a:r>
            <a:r>
              <a:rPr lang="fa-IR" sz="1600" dirty="0"/>
              <a:t> + </a:t>
            </a:r>
            <a:r>
              <a:rPr lang="ar-SA" sz="1600" dirty="0"/>
              <a:t>كَ← مضاف الیه و محلاً مجرور</a:t>
            </a:r>
          </a:p>
          <a:p>
            <a:pPr algn="r"/>
            <a:r>
              <a:rPr lang="ar-SA" sz="1600" dirty="0"/>
              <a:t>فَـ← فاء عطف</a:t>
            </a:r>
            <a:r>
              <a:rPr lang="fa-IR" sz="1600" dirty="0"/>
              <a:t> + </a:t>
            </a:r>
            <a:r>
              <a:rPr lang="ar-SA" sz="1600" dirty="0"/>
              <a:t>تَرْضَىٰ← فعل مضارع و فاعل ضمیر مستتر انت</a:t>
            </a:r>
            <a:r>
              <a:rPr lang="fa-IR" sz="1600" dirty="0"/>
              <a:t> و معطوف بر یعطیک</a:t>
            </a:r>
            <a:endParaRPr lang="ar-SA" sz="1600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FB348BC-085D-7A82-8070-8000E23E1ABE}"/>
              </a:ext>
            </a:extLst>
          </p:cNvPr>
          <p:cNvSpPr txBox="1"/>
          <p:nvPr/>
        </p:nvSpPr>
        <p:spPr>
          <a:xfrm>
            <a:off x="2845674" y="4923826"/>
            <a:ext cx="46064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1600" dirty="0"/>
              <a:t>أَ← همزه استفهام</a:t>
            </a:r>
          </a:p>
          <a:p>
            <a:pPr algn="r"/>
            <a:r>
              <a:rPr lang="ar-SA" sz="1600" dirty="0"/>
              <a:t>لَمْ يَجِدْ← فعل جحد و فاعل ضمیر مستتر هو</a:t>
            </a:r>
          </a:p>
          <a:p>
            <a:pPr algn="r"/>
            <a:r>
              <a:rPr lang="ar-SA" sz="1600" dirty="0"/>
              <a:t>كَ← مفعول</a:t>
            </a:r>
            <a:r>
              <a:rPr lang="fa-IR" sz="1600" dirty="0"/>
              <a:t> به اول</a:t>
            </a:r>
            <a:r>
              <a:rPr lang="ar-SA" sz="1600" dirty="0"/>
              <a:t> و محلاً منصوب</a:t>
            </a:r>
          </a:p>
          <a:p>
            <a:pPr algn="r"/>
            <a:r>
              <a:rPr lang="ar-SA" sz="1600" dirty="0"/>
              <a:t>يَتِيمًا← مفعول</a:t>
            </a:r>
            <a:r>
              <a:rPr lang="fa-IR" sz="1600" dirty="0"/>
              <a:t> به</a:t>
            </a:r>
            <a:r>
              <a:rPr lang="ar-SA" sz="1600" dirty="0"/>
              <a:t> دوم و لفظاً منصوب</a:t>
            </a:r>
          </a:p>
          <a:p>
            <a:pPr algn="r"/>
            <a:r>
              <a:rPr lang="ar-SA" sz="1600" dirty="0"/>
              <a:t>فَـ← فاء عطف</a:t>
            </a:r>
            <a:r>
              <a:rPr lang="fa-IR" sz="1600" dirty="0"/>
              <a:t> + </a:t>
            </a:r>
            <a:r>
              <a:rPr lang="ar-SA" sz="1600" dirty="0"/>
              <a:t>آوَىٰ← فعل ماضی و فاعل ضمیر مستتر هو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A10CBC23-9DF4-62A9-8B4F-5AB3F6BDD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703" y="658995"/>
            <a:ext cx="475529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215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145B7-488E-9A44-2830-0445061FE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2E9DD4A3-9A07-CA0A-F17D-319B6F7ABC25}"/>
              </a:ext>
            </a:extLst>
          </p:cNvPr>
          <p:cNvGrpSpPr/>
          <p:nvPr/>
        </p:nvGrpSpPr>
        <p:grpSpPr>
          <a:xfrm>
            <a:off x="7393660" y="990131"/>
            <a:ext cx="2372711" cy="614048"/>
            <a:chOff x="3831177" y="1745"/>
            <a:chExt cx="926306" cy="926306"/>
          </a:xfrm>
          <a:blipFill>
            <a:blip r:embed="rId2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7EF2FAA-896D-58A2-858B-08E8FB207089}"/>
                </a:ext>
              </a:extLst>
            </p:cNvPr>
            <p:cNvSpPr/>
            <p:nvPr/>
          </p:nvSpPr>
          <p:spPr>
            <a:xfrm>
              <a:off x="3831177" y="1745"/>
              <a:ext cx="926306" cy="926306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Oval 10">
              <a:extLst>
                <a:ext uri="{FF2B5EF4-FFF2-40B4-BE49-F238E27FC236}">
                  <a16:creationId xmlns:a16="http://schemas.microsoft.com/office/drawing/2014/main" id="{8F7E0DE3-F2CC-C01A-65BD-F389739CC8E5}"/>
                </a:ext>
              </a:extLst>
            </p:cNvPr>
            <p:cNvSpPr/>
            <p:nvPr/>
          </p:nvSpPr>
          <p:spPr>
            <a:xfrm>
              <a:off x="3966831" y="137399"/>
              <a:ext cx="654998" cy="654998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305" tIns="27305" rIns="27305" bIns="27305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300" kern="1200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BF23CC2-0418-3B03-9DB2-28350F8D399C}"/>
              </a:ext>
            </a:extLst>
          </p:cNvPr>
          <p:cNvGrpSpPr/>
          <p:nvPr/>
        </p:nvGrpSpPr>
        <p:grpSpPr>
          <a:xfrm>
            <a:off x="6844746" y="1910555"/>
            <a:ext cx="2372711" cy="614048"/>
            <a:chOff x="3143116" y="1031500"/>
            <a:chExt cx="926306" cy="926306"/>
          </a:xfrm>
          <a:blipFill>
            <a:blip r:embed="rId2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B53CDB9-F17B-C32C-FDEE-820465B98C62}"/>
                </a:ext>
              </a:extLst>
            </p:cNvPr>
            <p:cNvSpPr/>
            <p:nvPr/>
          </p:nvSpPr>
          <p:spPr>
            <a:xfrm>
              <a:off x="3143116" y="1031500"/>
              <a:ext cx="926306" cy="926306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Oval 14">
              <a:extLst>
                <a:ext uri="{FF2B5EF4-FFF2-40B4-BE49-F238E27FC236}">
                  <a16:creationId xmlns:a16="http://schemas.microsoft.com/office/drawing/2014/main" id="{29B2EFD0-0236-0571-FC2A-7B7F6A3617C5}"/>
                </a:ext>
              </a:extLst>
            </p:cNvPr>
            <p:cNvSpPr/>
            <p:nvPr/>
          </p:nvSpPr>
          <p:spPr>
            <a:xfrm>
              <a:off x="3278770" y="1167154"/>
              <a:ext cx="654998" cy="654998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305" tIns="27305" rIns="27305" bIns="27305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300" kern="1200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03DD81E-A00F-D0A7-7B17-3589825FF1A2}"/>
              </a:ext>
            </a:extLst>
          </p:cNvPr>
          <p:cNvGrpSpPr/>
          <p:nvPr/>
        </p:nvGrpSpPr>
        <p:grpSpPr>
          <a:xfrm>
            <a:off x="6483862" y="3005965"/>
            <a:ext cx="2372711" cy="614048"/>
            <a:chOff x="2901501" y="2246180"/>
            <a:chExt cx="926306" cy="926306"/>
          </a:xfrm>
          <a:blipFill>
            <a:blip r:embed="rId2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9908FFD-D8D9-4CE0-5544-6581584AF199}"/>
                </a:ext>
              </a:extLst>
            </p:cNvPr>
            <p:cNvSpPr/>
            <p:nvPr/>
          </p:nvSpPr>
          <p:spPr>
            <a:xfrm>
              <a:off x="2901501" y="2246180"/>
              <a:ext cx="926306" cy="926306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Oval 16">
              <a:extLst>
                <a:ext uri="{FF2B5EF4-FFF2-40B4-BE49-F238E27FC236}">
                  <a16:creationId xmlns:a16="http://schemas.microsoft.com/office/drawing/2014/main" id="{25FE186B-D266-C4CC-7B12-40573986629D}"/>
                </a:ext>
              </a:extLst>
            </p:cNvPr>
            <p:cNvSpPr/>
            <p:nvPr/>
          </p:nvSpPr>
          <p:spPr>
            <a:xfrm>
              <a:off x="3037155" y="2381834"/>
              <a:ext cx="654998" cy="654998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305" tIns="27305" rIns="27305" bIns="27305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300" kern="1200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B62579B-1AC8-19AD-714E-406F7F104BB0}"/>
              </a:ext>
            </a:extLst>
          </p:cNvPr>
          <p:cNvGrpSpPr/>
          <p:nvPr/>
        </p:nvGrpSpPr>
        <p:grpSpPr>
          <a:xfrm>
            <a:off x="6824868" y="4071557"/>
            <a:ext cx="2372711" cy="614048"/>
            <a:chOff x="3143116" y="3460859"/>
            <a:chExt cx="926306" cy="926306"/>
          </a:xfrm>
          <a:blipFill>
            <a:blip r:embed="rId2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2619407-D9BC-7477-B3B4-EDD479FA7810}"/>
                </a:ext>
              </a:extLst>
            </p:cNvPr>
            <p:cNvSpPr/>
            <p:nvPr/>
          </p:nvSpPr>
          <p:spPr>
            <a:xfrm>
              <a:off x="3143116" y="3460859"/>
              <a:ext cx="926306" cy="926306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Oval 18">
              <a:extLst>
                <a:ext uri="{FF2B5EF4-FFF2-40B4-BE49-F238E27FC236}">
                  <a16:creationId xmlns:a16="http://schemas.microsoft.com/office/drawing/2014/main" id="{E0CAFCBD-F739-371E-0641-E6994A343213}"/>
                </a:ext>
              </a:extLst>
            </p:cNvPr>
            <p:cNvSpPr/>
            <p:nvPr/>
          </p:nvSpPr>
          <p:spPr>
            <a:xfrm>
              <a:off x="3278770" y="3596513"/>
              <a:ext cx="654998" cy="654998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100" kern="1200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19F7E8A-EFE4-1975-CE10-C07FEEBDB725}"/>
              </a:ext>
            </a:extLst>
          </p:cNvPr>
          <p:cNvGrpSpPr/>
          <p:nvPr/>
        </p:nvGrpSpPr>
        <p:grpSpPr>
          <a:xfrm>
            <a:off x="7602381" y="5021800"/>
            <a:ext cx="2372711" cy="614048"/>
            <a:chOff x="3831177" y="4490615"/>
            <a:chExt cx="926306" cy="926306"/>
          </a:xfrm>
          <a:blipFill>
            <a:blip r:embed="rId2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B67CBB0-85AB-0950-44CC-C842136E8A3F}"/>
                </a:ext>
              </a:extLst>
            </p:cNvPr>
            <p:cNvSpPr/>
            <p:nvPr/>
          </p:nvSpPr>
          <p:spPr>
            <a:xfrm>
              <a:off x="3831177" y="4490615"/>
              <a:ext cx="926306" cy="926306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Oval 22">
              <a:extLst>
                <a:ext uri="{FF2B5EF4-FFF2-40B4-BE49-F238E27FC236}">
                  <a16:creationId xmlns:a16="http://schemas.microsoft.com/office/drawing/2014/main" id="{755E9A78-7290-4B7F-AEDB-392B0E20951E}"/>
                </a:ext>
              </a:extLst>
            </p:cNvPr>
            <p:cNvSpPr/>
            <p:nvPr/>
          </p:nvSpPr>
          <p:spPr>
            <a:xfrm>
              <a:off x="3966831" y="4626269"/>
              <a:ext cx="654998" cy="654998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100" kern="1200" dirty="0"/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E6615ECA-DACF-DC51-8A19-26A7459078AB}"/>
              </a:ext>
            </a:extLst>
          </p:cNvPr>
          <p:cNvSpPr/>
          <p:nvPr/>
        </p:nvSpPr>
        <p:spPr>
          <a:xfrm>
            <a:off x="10275570" y="308610"/>
            <a:ext cx="1916430" cy="6549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/>
              <a:t>در محل رفع بوده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0CF3D02-17E1-A68B-EDF8-996BD0C9AE2A}"/>
              </a:ext>
            </a:extLst>
          </p:cNvPr>
          <p:cNvSpPr txBox="1"/>
          <p:nvPr/>
        </p:nvSpPr>
        <p:spPr>
          <a:xfrm>
            <a:off x="9819861" y="129209"/>
            <a:ext cx="237213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a-IR" sz="36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اعراب</a:t>
            </a:r>
            <a:r>
              <a:rPr lang="fa-IR" sz="44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a-IR" sz="36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سوره </a:t>
            </a:r>
            <a:endParaRPr lang="en-US" sz="44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AEF3CBF-EBBF-BFDA-B587-EC2206AFC6F0}"/>
              </a:ext>
            </a:extLst>
          </p:cNvPr>
          <p:cNvGrpSpPr/>
          <p:nvPr/>
        </p:nvGrpSpPr>
        <p:grpSpPr>
          <a:xfrm>
            <a:off x="7371521" y="1062142"/>
            <a:ext cx="2415235" cy="412488"/>
            <a:chOff x="4085157" y="1263021"/>
            <a:chExt cx="3526414" cy="412488"/>
          </a:xfrm>
          <a:noFill/>
        </p:grpSpPr>
        <p:sp>
          <p:nvSpPr>
            <p:cNvPr id="58" name="Rounded Rectangle 20">
              <a:extLst>
                <a:ext uri="{FF2B5EF4-FFF2-40B4-BE49-F238E27FC236}">
                  <a16:creationId xmlns:a16="http://schemas.microsoft.com/office/drawing/2014/main" id="{AA7C612F-7E43-5181-5EAF-FAB52D3A680C}"/>
                </a:ext>
              </a:extLst>
            </p:cNvPr>
            <p:cNvSpPr/>
            <p:nvPr/>
          </p:nvSpPr>
          <p:spPr>
            <a:xfrm>
              <a:off x="4085157" y="1263021"/>
              <a:ext cx="3526414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470669"/>
                <a:satOff val="-2046"/>
                <a:lumOff val="-784"/>
                <a:alphaOff val="0"/>
              </a:schemeClr>
            </a:fillRef>
            <a:effectRef idx="0">
              <a:schemeClr val="accent5">
                <a:hueOff val="-1470669"/>
                <a:satOff val="-2046"/>
                <a:lumOff val="-78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Rounded Rectangle 10">
              <a:extLst>
                <a:ext uri="{FF2B5EF4-FFF2-40B4-BE49-F238E27FC236}">
                  <a16:creationId xmlns:a16="http://schemas.microsoft.com/office/drawing/2014/main" id="{E38B0730-4B72-2F82-06E3-E5B0509EA1BA}"/>
                </a:ext>
              </a:extLst>
            </p:cNvPr>
            <p:cNvSpPr/>
            <p:nvPr/>
          </p:nvSpPr>
          <p:spPr>
            <a:xfrm>
              <a:off x="4105293" y="1283157"/>
              <a:ext cx="3486142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وَ وَجَدَكَ ضَالاًّ فَهَدى (7)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43DE6D4-211B-3895-331E-187DA46C6FB8}"/>
              </a:ext>
            </a:extLst>
          </p:cNvPr>
          <p:cNvGrpSpPr/>
          <p:nvPr/>
        </p:nvGrpSpPr>
        <p:grpSpPr>
          <a:xfrm>
            <a:off x="6993834" y="1987768"/>
            <a:ext cx="2116848" cy="412488"/>
            <a:chOff x="4085157" y="2211910"/>
            <a:chExt cx="3526414" cy="412488"/>
          </a:xfrm>
          <a:noFill/>
        </p:grpSpPr>
        <p:sp>
          <p:nvSpPr>
            <p:cNvPr id="61" name="Rounded Rectangle 23">
              <a:extLst>
                <a:ext uri="{FF2B5EF4-FFF2-40B4-BE49-F238E27FC236}">
                  <a16:creationId xmlns:a16="http://schemas.microsoft.com/office/drawing/2014/main" id="{576DB6E6-744B-3423-CA16-8DD0F115B4A5}"/>
                </a:ext>
              </a:extLst>
            </p:cNvPr>
            <p:cNvSpPr/>
            <p:nvPr/>
          </p:nvSpPr>
          <p:spPr>
            <a:xfrm>
              <a:off x="4085157" y="2211910"/>
              <a:ext cx="3526414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941338"/>
                <a:satOff val="-4091"/>
                <a:lumOff val="-1569"/>
                <a:alphaOff val="0"/>
              </a:schemeClr>
            </a:fillRef>
            <a:effectRef idx="0">
              <a:schemeClr val="accent5">
                <a:hueOff val="-2941338"/>
                <a:satOff val="-4091"/>
                <a:lumOff val="-156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Rounded Rectangle 14">
              <a:extLst>
                <a:ext uri="{FF2B5EF4-FFF2-40B4-BE49-F238E27FC236}">
                  <a16:creationId xmlns:a16="http://schemas.microsoft.com/office/drawing/2014/main" id="{E640CA6F-9879-EE66-526B-DC7BD29E6049}"/>
                </a:ext>
              </a:extLst>
            </p:cNvPr>
            <p:cNvSpPr/>
            <p:nvPr/>
          </p:nvSpPr>
          <p:spPr>
            <a:xfrm>
              <a:off x="4105293" y="2232046"/>
              <a:ext cx="3486142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وَ وَجَدَكَ عائِلاً فَأَغنى (8)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50EE6FF-D419-8077-6FAE-E23693D5BDEF}"/>
              </a:ext>
            </a:extLst>
          </p:cNvPr>
          <p:cNvGrpSpPr/>
          <p:nvPr/>
        </p:nvGrpSpPr>
        <p:grpSpPr>
          <a:xfrm>
            <a:off x="6198703" y="3111966"/>
            <a:ext cx="2870953" cy="412488"/>
            <a:chOff x="4085157" y="3160799"/>
            <a:chExt cx="3526414" cy="412488"/>
          </a:xfrm>
          <a:noFill/>
        </p:grpSpPr>
        <p:sp>
          <p:nvSpPr>
            <p:cNvPr id="64" name="Rounded Rectangle 26">
              <a:extLst>
                <a:ext uri="{FF2B5EF4-FFF2-40B4-BE49-F238E27FC236}">
                  <a16:creationId xmlns:a16="http://schemas.microsoft.com/office/drawing/2014/main" id="{9A74755D-A2F0-B8C1-BE0A-14AD586BBE60}"/>
                </a:ext>
              </a:extLst>
            </p:cNvPr>
            <p:cNvSpPr/>
            <p:nvPr/>
          </p:nvSpPr>
          <p:spPr>
            <a:xfrm>
              <a:off x="4085157" y="3160799"/>
              <a:ext cx="3526414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412007"/>
                <a:satOff val="-6137"/>
                <a:lumOff val="-2353"/>
                <a:alphaOff val="0"/>
              </a:schemeClr>
            </a:fillRef>
            <a:effectRef idx="0">
              <a:schemeClr val="accent5">
                <a:hueOff val="-4412007"/>
                <a:satOff val="-6137"/>
                <a:lumOff val="-235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5" name="Rounded Rectangle 18">
              <a:extLst>
                <a:ext uri="{FF2B5EF4-FFF2-40B4-BE49-F238E27FC236}">
                  <a16:creationId xmlns:a16="http://schemas.microsoft.com/office/drawing/2014/main" id="{2A97394C-F638-797F-6B69-6BF98DCD889B}"/>
                </a:ext>
              </a:extLst>
            </p:cNvPr>
            <p:cNvSpPr/>
            <p:nvPr/>
          </p:nvSpPr>
          <p:spPr>
            <a:xfrm>
              <a:off x="4105293" y="3180935"/>
              <a:ext cx="3486142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فَأَمَّا اليَتيمَ فَلا تَقهَر (9)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C1AA234-1BEE-B8FF-56DE-C89C44A4D2B9}"/>
              </a:ext>
            </a:extLst>
          </p:cNvPr>
          <p:cNvGrpSpPr/>
          <p:nvPr/>
        </p:nvGrpSpPr>
        <p:grpSpPr>
          <a:xfrm>
            <a:off x="6447183" y="4147982"/>
            <a:ext cx="3089402" cy="412488"/>
            <a:chOff x="4085157" y="4109688"/>
            <a:chExt cx="3526414" cy="412488"/>
          </a:xfrm>
          <a:noFill/>
        </p:grpSpPr>
        <p:sp>
          <p:nvSpPr>
            <p:cNvPr id="67" name="Rounded Rectangle 29">
              <a:extLst>
                <a:ext uri="{FF2B5EF4-FFF2-40B4-BE49-F238E27FC236}">
                  <a16:creationId xmlns:a16="http://schemas.microsoft.com/office/drawing/2014/main" id="{29E6C6D3-31B4-E9E0-01D7-E1FB11BBCB0B}"/>
                </a:ext>
              </a:extLst>
            </p:cNvPr>
            <p:cNvSpPr/>
            <p:nvPr/>
          </p:nvSpPr>
          <p:spPr>
            <a:xfrm>
              <a:off x="4085157" y="4109688"/>
              <a:ext cx="3526414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882676"/>
                <a:satOff val="-8182"/>
                <a:lumOff val="-3138"/>
                <a:alphaOff val="0"/>
              </a:schemeClr>
            </a:fillRef>
            <a:effectRef idx="0">
              <a:schemeClr val="accent5">
                <a:hueOff val="-5882676"/>
                <a:satOff val="-8182"/>
                <a:lumOff val="-313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8" name="Rounded Rectangle 22">
              <a:extLst>
                <a:ext uri="{FF2B5EF4-FFF2-40B4-BE49-F238E27FC236}">
                  <a16:creationId xmlns:a16="http://schemas.microsoft.com/office/drawing/2014/main" id="{0B05D6B9-369F-2DAE-F23B-C631E3223991}"/>
                </a:ext>
              </a:extLst>
            </p:cNvPr>
            <p:cNvSpPr/>
            <p:nvPr/>
          </p:nvSpPr>
          <p:spPr>
            <a:xfrm>
              <a:off x="4105293" y="4129824"/>
              <a:ext cx="3486142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وَ أَمَّا السَّائِلَ فَلا تَنهَر (10)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C874F47-9286-B628-FC94-56721BECE402}"/>
              </a:ext>
            </a:extLst>
          </p:cNvPr>
          <p:cNvGrpSpPr/>
          <p:nvPr/>
        </p:nvGrpSpPr>
        <p:grpSpPr>
          <a:xfrm>
            <a:off x="7351642" y="5122671"/>
            <a:ext cx="2731171" cy="412488"/>
            <a:chOff x="4085157" y="5058577"/>
            <a:chExt cx="3526414" cy="412488"/>
          </a:xfrm>
          <a:noFill/>
        </p:grpSpPr>
        <p:sp>
          <p:nvSpPr>
            <p:cNvPr id="70" name="Rounded Rectangle 32">
              <a:extLst>
                <a:ext uri="{FF2B5EF4-FFF2-40B4-BE49-F238E27FC236}">
                  <a16:creationId xmlns:a16="http://schemas.microsoft.com/office/drawing/2014/main" id="{1EBF3016-CB2A-52AA-DD3F-B76D8AE37953}"/>
                </a:ext>
              </a:extLst>
            </p:cNvPr>
            <p:cNvSpPr/>
            <p:nvPr/>
          </p:nvSpPr>
          <p:spPr>
            <a:xfrm>
              <a:off x="4085157" y="5058577"/>
              <a:ext cx="3526414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0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1" name="Rounded Rectangle 26">
              <a:extLst>
                <a:ext uri="{FF2B5EF4-FFF2-40B4-BE49-F238E27FC236}">
                  <a16:creationId xmlns:a16="http://schemas.microsoft.com/office/drawing/2014/main" id="{0B72258B-39A0-8312-A2C2-9677E745D9A3}"/>
                </a:ext>
              </a:extLst>
            </p:cNvPr>
            <p:cNvSpPr/>
            <p:nvPr/>
          </p:nvSpPr>
          <p:spPr>
            <a:xfrm>
              <a:off x="4105293" y="5078713"/>
              <a:ext cx="3486142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وَ أَمَّا بِنِعمَةِ رَبِّكَ فَحَدِّث (11)</a:t>
              </a:r>
            </a:p>
          </p:txBody>
        </p:sp>
      </p:grpSp>
      <p:sp>
        <p:nvSpPr>
          <p:cNvPr id="72" name="Straight Connector 3">
            <a:extLst>
              <a:ext uri="{FF2B5EF4-FFF2-40B4-BE49-F238E27FC236}">
                <a16:creationId xmlns:a16="http://schemas.microsoft.com/office/drawing/2014/main" id="{5CF7E8D6-E32B-D96A-2CEB-596E4B7D2C34}"/>
              </a:ext>
            </a:extLst>
          </p:cNvPr>
          <p:cNvSpPr/>
          <p:nvPr/>
        </p:nvSpPr>
        <p:spPr>
          <a:xfrm rot="7477425">
            <a:off x="8801821" y="4504762"/>
            <a:ext cx="1607678" cy="3418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7094"/>
                </a:moveTo>
                <a:lnTo>
                  <a:pt x="1607678" y="17094"/>
                </a:lnTo>
              </a:path>
            </a:pathLst>
          </a:custGeom>
          <a:noFill/>
          <a:ln>
            <a:solidFill>
              <a:srgbClr val="C14C2D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3" name="Straight Connector 4">
            <a:extLst>
              <a:ext uri="{FF2B5EF4-FFF2-40B4-BE49-F238E27FC236}">
                <a16:creationId xmlns:a16="http://schemas.microsoft.com/office/drawing/2014/main" id="{8E3A5751-4DB5-C274-FE5D-0CB32043F027}"/>
              </a:ext>
            </a:extLst>
          </p:cNvPr>
          <p:cNvSpPr/>
          <p:nvPr/>
        </p:nvSpPr>
        <p:spPr>
          <a:xfrm rot="9090390">
            <a:off x="8515845" y="3946452"/>
            <a:ext cx="1468211" cy="3418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7094"/>
                </a:moveTo>
                <a:lnTo>
                  <a:pt x="1468211" y="17094"/>
                </a:lnTo>
              </a:path>
            </a:pathLst>
          </a:custGeom>
          <a:noFill/>
          <a:ln>
            <a:solidFill>
              <a:srgbClr val="C14C2D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4" name="Straight Connector 5">
            <a:extLst>
              <a:ext uri="{FF2B5EF4-FFF2-40B4-BE49-F238E27FC236}">
                <a16:creationId xmlns:a16="http://schemas.microsoft.com/office/drawing/2014/main" id="{190A22B2-BAFC-1324-C480-897440C43FEF}"/>
              </a:ext>
            </a:extLst>
          </p:cNvPr>
          <p:cNvSpPr/>
          <p:nvPr/>
        </p:nvSpPr>
        <p:spPr>
          <a:xfrm rot="10800000">
            <a:off x="8889295" y="3337124"/>
            <a:ext cx="1005840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7094"/>
                </a:moveTo>
                <a:lnTo>
                  <a:pt x="1475882" y="17094"/>
                </a:lnTo>
              </a:path>
            </a:pathLst>
          </a:custGeom>
          <a:noFill/>
          <a:ln>
            <a:solidFill>
              <a:srgbClr val="C14C2D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5" name="Straight Connector 6">
            <a:extLst>
              <a:ext uri="{FF2B5EF4-FFF2-40B4-BE49-F238E27FC236}">
                <a16:creationId xmlns:a16="http://schemas.microsoft.com/office/drawing/2014/main" id="{D5ECB61B-77E1-074D-3782-27B2CC8DD014}"/>
              </a:ext>
            </a:extLst>
          </p:cNvPr>
          <p:cNvSpPr/>
          <p:nvPr/>
        </p:nvSpPr>
        <p:spPr>
          <a:xfrm rot="12509610">
            <a:off x="8515845" y="2659420"/>
            <a:ext cx="1468211" cy="3418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7094"/>
                </a:moveTo>
                <a:lnTo>
                  <a:pt x="1468211" y="17094"/>
                </a:lnTo>
              </a:path>
            </a:pathLst>
          </a:custGeom>
          <a:noFill/>
          <a:ln>
            <a:solidFill>
              <a:srgbClr val="C14C2D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6" name="Straight Connector 7">
            <a:extLst>
              <a:ext uri="{FF2B5EF4-FFF2-40B4-BE49-F238E27FC236}">
                <a16:creationId xmlns:a16="http://schemas.microsoft.com/office/drawing/2014/main" id="{545B882C-72EF-FDD5-4D17-2F698D91F37E}"/>
              </a:ext>
            </a:extLst>
          </p:cNvPr>
          <p:cNvSpPr/>
          <p:nvPr/>
        </p:nvSpPr>
        <p:spPr>
          <a:xfrm rot="14122575">
            <a:off x="8801821" y="2101111"/>
            <a:ext cx="1607678" cy="3418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7094"/>
                </a:moveTo>
                <a:lnTo>
                  <a:pt x="1607678" y="17094"/>
                </a:lnTo>
              </a:path>
            </a:pathLst>
          </a:custGeom>
          <a:noFill/>
          <a:ln>
            <a:solidFill>
              <a:srgbClr val="C14C2D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35F02166-955B-CD91-9D69-0DD2DFE56C47}"/>
              </a:ext>
            </a:extLst>
          </p:cNvPr>
          <p:cNvSpPr/>
          <p:nvPr/>
        </p:nvSpPr>
        <p:spPr>
          <a:xfrm>
            <a:off x="9859617" y="2995373"/>
            <a:ext cx="2332383" cy="682469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C14C2D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9E41B60A-37A8-6355-96D8-2F6BA4296110}"/>
              </a:ext>
            </a:extLst>
          </p:cNvPr>
          <p:cNvGrpSpPr/>
          <p:nvPr/>
        </p:nvGrpSpPr>
        <p:grpSpPr>
          <a:xfrm>
            <a:off x="9392478" y="3081033"/>
            <a:ext cx="2673626" cy="442047"/>
            <a:chOff x="4077862" y="278179"/>
            <a:chExt cx="4110238" cy="442047"/>
          </a:xfrm>
          <a:noFill/>
        </p:grpSpPr>
        <p:sp>
          <p:nvSpPr>
            <p:cNvPr id="79" name="Rounded Rectangle 41">
              <a:extLst>
                <a:ext uri="{FF2B5EF4-FFF2-40B4-BE49-F238E27FC236}">
                  <a16:creationId xmlns:a16="http://schemas.microsoft.com/office/drawing/2014/main" id="{0549A925-1A72-88DC-8044-24A2DF49C871}"/>
                </a:ext>
              </a:extLst>
            </p:cNvPr>
            <p:cNvSpPr/>
            <p:nvPr/>
          </p:nvSpPr>
          <p:spPr>
            <a:xfrm>
              <a:off x="4077862" y="307738"/>
              <a:ext cx="3517083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0" name="Rounded Rectangle 6">
              <a:extLst>
                <a:ext uri="{FF2B5EF4-FFF2-40B4-BE49-F238E27FC236}">
                  <a16:creationId xmlns:a16="http://schemas.microsoft.com/office/drawing/2014/main" id="{DF40B5F9-D0A2-BC00-24C3-E2A472F784E6}"/>
                </a:ext>
              </a:extLst>
            </p:cNvPr>
            <p:cNvSpPr/>
            <p:nvPr/>
          </p:nvSpPr>
          <p:spPr>
            <a:xfrm>
              <a:off x="4711289" y="278179"/>
              <a:ext cx="3476811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6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بِسمِ الله الرَّحمنِ الرَّحيمِ</a:t>
              </a:r>
              <a:r>
                <a:rPr lang="fa-IR" sz="28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‏</a:t>
              </a:r>
              <a:endParaRPr lang="en-US" sz="28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endParaRP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EEAC6FE7-9A94-C255-5AAC-1017FA225532}"/>
              </a:ext>
            </a:extLst>
          </p:cNvPr>
          <p:cNvSpPr txBox="1"/>
          <p:nvPr/>
        </p:nvSpPr>
        <p:spPr>
          <a:xfrm>
            <a:off x="1890082" y="321506"/>
            <a:ext cx="54676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وَ← واو عطف</a:t>
            </a:r>
            <a:r>
              <a:rPr lang="fa-IR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+ </a:t>
            </a:r>
            <a:r>
              <a:rPr lang="ar-SA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وَجَدَ← فعل ماضی و فاعل ضمیر مستتر هو</a:t>
            </a:r>
          </a:p>
          <a:p>
            <a:pPr algn="r"/>
            <a:r>
              <a:rPr lang="ar-SA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كَ← مفعول</a:t>
            </a:r>
            <a:r>
              <a:rPr lang="fa-IR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به اول</a:t>
            </a:r>
            <a:r>
              <a:rPr lang="ar-SA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و محلاً منصوب</a:t>
            </a:r>
          </a:p>
          <a:p>
            <a:pPr algn="r"/>
            <a:r>
              <a:rPr lang="ar-SA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ضَالًّا← مفعول</a:t>
            </a:r>
            <a:r>
              <a:rPr lang="fa-IR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به</a:t>
            </a:r>
            <a:r>
              <a:rPr lang="ar-SA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دوم و لفظاً منصوب</a:t>
            </a:r>
            <a:r>
              <a:rPr lang="fa-IR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و یا حال</a:t>
            </a:r>
            <a:endParaRPr lang="ar-SA" sz="16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r"/>
            <a:r>
              <a:rPr lang="ar-SA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فَـ← فاء عطف</a:t>
            </a:r>
            <a:r>
              <a:rPr lang="fa-IR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+ </a:t>
            </a:r>
            <a:r>
              <a:rPr lang="ar-SA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هَدَىٰ← فعل ماضی و فاعل ضمیر مستتر هو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85457A6-176D-5B64-CBD3-401E387C3D40}"/>
              </a:ext>
            </a:extLst>
          </p:cNvPr>
          <p:cNvSpPr txBox="1"/>
          <p:nvPr/>
        </p:nvSpPr>
        <p:spPr>
          <a:xfrm>
            <a:off x="1949352" y="1599296"/>
            <a:ext cx="49033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algn="r">
              <a:defRPr sz="160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defRPr>
            </a:lvl1pPr>
          </a:lstStyle>
          <a:p>
            <a:r>
              <a:rPr lang="ar-SA" dirty="0"/>
              <a:t>وَ← واو عطف</a:t>
            </a:r>
            <a:r>
              <a:rPr lang="fa-IR" dirty="0"/>
              <a:t> + </a:t>
            </a:r>
            <a:r>
              <a:rPr lang="ar-SA" dirty="0"/>
              <a:t>وَجَدَ← فعل ماضی و فاعل ضمیر مستتر هو</a:t>
            </a:r>
          </a:p>
          <a:p>
            <a:r>
              <a:rPr lang="ar-SA" dirty="0"/>
              <a:t>كَ← مفعول</a:t>
            </a:r>
            <a:r>
              <a:rPr lang="fa-IR" dirty="0"/>
              <a:t> به اول</a:t>
            </a:r>
            <a:r>
              <a:rPr lang="ar-SA" dirty="0"/>
              <a:t> و محلاً منصوب</a:t>
            </a:r>
          </a:p>
          <a:p>
            <a:r>
              <a:rPr lang="ar-SA" dirty="0"/>
              <a:t>عَائِلًا← مفعول</a:t>
            </a:r>
            <a:r>
              <a:rPr lang="fa-IR" dirty="0"/>
              <a:t> به</a:t>
            </a:r>
            <a:r>
              <a:rPr lang="ar-SA" dirty="0"/>
              <a:t> دوم و لفظاً منصوب</a:t>
            </a:r>
          </a:p>
          <a:p>
            <a:r>
              <a:rPr lang="ar-SA" dirty="0"/>
              <a:t>فَـ← فاء عطف</a:t>
            </a:r>
            <a:r>
              <a:rPr lang="fa-IR" dirty="0"/>
              <a:t> + </a:t>
            </a:r>
            <a:r>
              <a:rPr lang="ar-SA" dirty="0"/>
              <a:t>أَغْنَىٰ← فعل ماضی و فاعل ضمیر مستتر هو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83C3517-C327-2365-758B-DDBAF70754A8}"/>
              </a:ext>
            </a:extLst>
          </p:cNvPr>
          <p:cNvSpPr txBox="1"/>
          <p:nvPr/>
        </p:nvSpPr>
        <p:spPr>
          <a:xfrm>
            <a:off x="765202" y="2667669"/>
            <a:ext cx="57812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فَـ← حرف</a:t>
            </a:r>
            <a:r>
              <a:rPr lang="fa-IR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- فاء تفریع</a:t>
            </a:r>
            <a:endParaRPr lang="ar-SA" sz="16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r"/>
            <a:r>
              <a:rPr lang="ar-SA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أَمَّا← حرف شرط و تفصیل</a:t>
            </a:r>
          </a:p>
          <a:p>
            <a:pPr algn="r"/>
            <a:r>
              <a:rPr lang="ar-SA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الْيَتِيمَ← مفعول</a:t>
            </a:r>
            <a:r>
              <a:rPr lang="fa-IR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به</a:t>
            </a:r>
            <a:r>
              <a:rPr lang="ar-SA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مقدم</a:t>
            </a:r>
            <a:r>
              <a:rPr lang="fa-IR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برای تقهر</a:t>
            </a:r>
            <a:endParaRPr lang="ar-SA" sz="16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r"/>
            <a:r>
              <a:rPr lang="ar-SA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فَـ← فاء رابطه</a:t>
            </a:r>
            <a:r>
              <a:rPr lang="fa-IR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در جواب شرط + </a:t>
            </a:r>
            <a:r>
              <a:rPr lang="ar-SA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لَا تَقْهَرْ← فعل نهی و فاعل ضمیر مستتر انت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67974B7-D69A-9128-C3DC-BAE87BD0C4E7}"/>
              </a:ext>
            </a:extLst>
          </p:cNvPr>
          <p:cNvSpPr txBox="1"/>
          <p:nvPr/>
        </p:nvSpPr>
        <p:spPr>
          <a:xfrm>
            <a:off x="2001960" y="3861201"/>
            <a:ext cx="47981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وَ← واو عطف</a:t>
            </a:r>
          </a:p>
          <a:p>
            <a:pPr algn="r"/>
            <a:r>
              <a:rPr lang="ar-SA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أَمَّا← حرف شرط و تفصیل</a:t>
            </a:r>
          </a:p>
          <a:p>
            <a:pPr algn="r"/>
            <a:r>
              <a:rPr lang="ar-SA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السَّائِلَ← مفعول</a:t>
            </a:r>
            <a:r>
              <a:rPr lang="fa-IR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به</a:t>
            </a:r>
            <a:r>
              <a:rPr lang="ar-SA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مقدم</a:t>
            </a:r>
          </a:p>
          <a:p>
            <a:pPr algn="r"/>
            <a:r>
              <a:rPr lang="ar-SA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فَـ← فاء رابطه</a:t>
            </a:r>
            <a:r>
              <a:rPr lang="fa-IR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+ </a:t>
            </a:r>
            <a:r>
              <a:rPr lang="ar-SA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لَا تَنْهَرْ← فعل نهی و فاعل ضمیر مستتر انت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43EB58E-7374-E2D9-D6A8-B932106ADDBB}"/>
              </a:ext>
            </a:extLst>
          </p:cNvPr>
          <p:cNvSpPr txBox="1"/>
          <p:nvPr/>
        </p:nvSpPr>
        <p:spPr>
          <a:xfrm>
            <a:off x="3002641" y="5049751"/>
            <a:ext cx="46161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وَ← واو عطف</a:t>
            </a:r>
          </a:p>
          <a:p>
            <a:pPr algn="r"/>
            <a:r>
              <a:rPr lang="ar-SA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أَمَّا← حرف شرط و تفصیل</a:t>
            </a:r>
          </a:p>
          <a:p>
            <a:pPr algn="r"/>
            <a:r>
              <a:rPr lang="ar-SA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بِنِعْمَةِ← جارومجرور متعلق به حَدِّثْ</a:t>
            </a:r>
          </a:p>
          <a:p>
            <a:pPr algn="r"/>
            <a:r>
              <a:rPr lang="ar-SA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رَبِّكَ← مضاف الیه و لفظاً مجرور+ </a:t>
            </a:r>
            <a:r>
              <a:rPr lang="fa-IR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کَ </a:t>
            </a:r>
            <a:r>
              <a:rPr lang="ar-SA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مضاف الیه و محلاً مجرور</a:t>
            </a:r>
          </a:p>
          <a:p>
            <a:pPr algn="r"/>
            <a:r>
              <a:rPr lang="ar-SA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فَـ← فاء زائد</a:t>
            </a:r>
            <a:r>
              <a:rPr lang="fa-IR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+ </a:t>
            </a:r>
            <a:r>
              <a:rPr lang="ar-SA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حَدِّثْ← فعل امر و فاعل ضمیر مستتر انت</a:t>
            </a:r>
          </a:p>
        </p:txBody>
      </p:sp>
    </p:spTree>
    <p:extLst>
      <p:ext uri="{BB962C8B-B14F-4D97-AF65-F5344CB8AC3E}">
        <p14:creationId xmlns:p14="http://schemas.microsoft.com/office/powerpoint/2010/main" val="9334001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6">
            <a:extLst>
              <a:ext uri="{FF2B5EF4-FFF2-40B4-BE49-F238E27FC236}">
                <a16:creationId xmlns:a16="http://schemas.microsoft.com/office/drawing/2014/main" id="{D8BDDCDF-870A-9C26-0B1C-15499EA25EBA}"/>
              </a:ext>
            </a:extLst>
          </p:cNvPr>
          <p:cNvSpPr/>
          <p:nvPr/>
        </p:nvSpPr>
        <p:spPr>
          <a:xfrm>
            <a:off x="5735604" y="442453"/>
            <a:ext cx="4713316" cy="702563"/>
          </a:xfrm>
          <a:prstGeom prst="rect">
            <a:avLst/>
          </a:prstGeom>
          <a:noFill/>
        </p:spPr>
        <p:txBody>
          <a:bodyPr wrap="square" lIns="0" tIns="0" rIns="0" bIns="0" rtlCol="0"/>
          <a:lstStyle/>
          <a:p>
            <a:pPr lvl="0" algn="ctr"/>
            <a:r>
              <a:rPr lang="fa-IR" sz="2800" b="1" dirty="0">
                <a:solidFill>
                  <a:prstClr val="black"/>
                </a:solidFill>
              </a:rPr>
              <a:t>تصویر سازی کلمات در ارتباط با هم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3" name="object 9">
            <a:extLst>
              <a:ext uri="{FF2B5EF4-FFF2-40B4-BE49-F238E27FC236}">
                <a16:creationId xmlns:a16="http://schemas.microsoft.com/office/drawing/2014/main" id="{7556427C-2111-1C9F-335C-FFA32526E11B}"/>
              </a:ext>
            </a:extLst>
          </p:cNvPr>
          <p:cNvSpPr/>
          <p:nvPr/>
        </p:nvSpPr>
        <p:spPr>
          <a:xfrm>
            <a:off x="5587035" y="367708"/>
            <a:ext cx="4828144" cy="683019"/>
          </a:xfrm>
          <a:prstGeom prst="roundRect">
            <a:avLst/>
          </a:prstGeom>
          <a:ln w="6349">
            <a:solidFill>
              <a:srgbClr val="BA2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CA6D8-C1F2-1D13-4F3F-540745F85E58}"/>
              </a:ext>
            </a:extLst>
          </p:cNvPr>
          <p:cNvSpPr txBox="1"/>
          <p:nvPr/>
        </p:nvSpPr>
        <p:spPr>
          <a:xfrm>
            <a:off x="2836833" y="3805898"/>
            <a:ext cx="1683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/>
              <a:t>کودکی بی سرپرست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AAEAC0-E7A8-5C27-E937-54A45C50B4F4}"/>
              </a:ext>
            </a:extLst>
          </p:cNvPr>
          <p:cNvSpPr txBox="1"/>
          <p:nvPr/>
        </p:nvSpPr>
        <p:spPr>
          <a:xfrm>
            <a:off x="4261946" y="6301660"/>
            <a:ext cx="319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/>
              <a:t>انسانی نیازمند وپرعائله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876AB7B-113F-9AB2-2148-133FCB51A843}"/>
              </a:ext>
            </a:extLst>
          </p:cNvPr>
          <p:cNvSpPr/>
          <p:nvPr/>
        </p:nvSpPr>
        <p:spPr>
          <a:xfrm>
            <a:off x="6525087" y="3911982"/>
            <a:ext cx="304081" cy="104776"/>
          </a:xfrm>
          <a:prstGeom prst="ellipse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89167C-6CF3-6C69-226A-A91416A14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421621" y="4149036"/>
            <a:ext cx="2880000" cy="2015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548876-3AC1-4295-DD25-4E316331F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127" y="1677398"/>
            <a:ext cx="2880000" cy="2015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DB16F5-56E9-2834-C34A-C5896A4DB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4951" y="1677398"/>
            <a:ext cx="2880000" cy="2015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D8E717-AA04-F8FF-4ED5-2DAF53BBA022}"/>
              </a:ext>
            </a:extLst>
          </p:cNvPr>
          <p:cNvSpPr txBox="1"/>
          <p:nvPr/>
        </p:nvSpPr>
        <p:spPr>
          <a:xfrm>
            <a:off x="7097061" y="3805898"/>
            <a:ext cx="1808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/>
              <a:t>گمشده ای در بیابان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606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357575" y="2174346"/>
            <a:ext cx="163698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Low" rtl="1"/>
            <a:r>
              <a:rPr lang="ar-SA" sz="6000" b="1" dirty="0">
                <a:solidFill>
                  <a:schemeClr val="bg1"/>
                </a:solidFill>
                <a:latin typeface="Adobe Arabic" panose="02040503050201020203" pitchFamily="18" charset="-78"/>
                <a:cs typeface="B Titr" panose="00000700000000000000" pitchFamily="2" charset="-78"/>
              </a:rPr>
              <a:t>درس</a:t>
            </a:r>
            <a:endParaRPr lang="fa-IR" sz="6000" b="1" dirty="0">
              <a:solidFill>
                <a:schemeClr val="bg1"/>
              </a:solidFill>
              <a:latin typeface="Adobe Arabic" panose="02040503050201020203" pitchFamily="18" charset="-78"/>
              <a:cs typeface="B Titr" panose="00000700000000000000" pitchFamily="2" charset="-78"/>
            </a:endParaRPr>
          </a:p>
          <a:p>
            <a:pPr algn="justLow" rtl="1"/>
            <a:r>
              <a:rPr lang="fa-IR" sz="6000" b="1" dirty="0">
                <a:solidFill>
                  <a:schemeClr val="bg1"/>
                </a:solidFill>
                <a:latin typeface="Adobe Arabic" panose="02040503050201020203" pitchFamily="18" charset="-78"/>
                <a:cs typeface="B Titr" panose="00000700000000000000" pitchFamily="2" charset="-78"/>
              </a:rPr>
              <a:t>دهم</a:t>
            </a:r>
            <a:endParaRPr lang="en-US" sz="6000" b="1" dirty="0">
              <a:solidFill>
                <a:schemeClr val="bg1"/>
              </a:solidFill>
              <a:latin typeface="Adobe Arabic" panose="02040503050201020203" pitchFamily="18" charset="-78"/>
              <a:cs typeface="B Titr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4200" y="2301117"/>
            <a:ext cx="716455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5400" b="1" spc="300" dirty="0">
                <a:solidFill>
                  <a:srgbClr val="1B345A"/>
                </a:solidFill>
                <a:latin typeface="AbdoLine" panose="02000500030000020004" pitchFamily="50" charset="-78"/>
                <a:ea typeface="Calibri" panose="020F0502020204030204" pitchFamily="34" charset="0"/>
                <a:cs typeface="AbdoLine" panose="02000500030000020004" pitchFamily="50" charset="-78"/>
              </a:rPr>
              <a:t>ســوره مبــارکه </a:t>
            </a:r>
            <a:r>
              <a:rPr lang="fa-IR" sz="7200" b="1" u="sng" spc="300" dirty="0">
                <a:solidFill>
                  <a:srgbClr val="24919C"/>
                </a:solidFill>
                <a:latin typeface="AbdoLine" panose="02000500030000020004" pitchFamily="50" charset="-78"/>
                <a:ea typeface="Calibri" panose="020F0502020204030204" pitchFamily="34" charset="0"/>
                <a:cs typeface="AbdoLine" panose="02000500030000020004" pitchFamily="50" charset="-78"/>
              </a:rPr>
              <a:t>ضحی</a:t>
            </a:r>
          </a:p>
          <a:p>
            <a:pPr algn="ctr" rtl="1"/>
            <a:r>
              <a:rPr lang="fa-IR" sz="4000" dirty="0">
                <a:solidFill>
                  <a:srgbClr val="1B345A"/>
                </a:solidFill>
                <a:latin typeface="AbdoLine" panose="02000500030000020004" pitchFamily="50" charset="-78"/>
                <a:ea typeface="Calibri" panose="020F0502020204030204" pitchFamily="34" charset="0"/>
                <a:cs typeface="AbdoLine" panose="02000500030000020004" pitchFamily="50" charset="-78"/>
              </a:rPr>
              <a:t>*</a:t>
            </a:r>
            <a:r>
              <a:rPr lang="fa-IR" sz="4000" b="1" dirty="0">
                <a:solidFill>
                  <a:srgbClr val="1B345A"/>
                </a:solidFill>
                <a:latin typeface="AbdoLine" panose="02000500030000020004" pitchFamily="50" charset="-78"/>
                <a:ea typeface="Calibri" panose="020F0502020204030204" pitchFamily="34" charset="0"/>
                <a:cs typeface="AbdoLine" panose="02000500030000020004" pitchFamily="50" charset="-78"/>
              </a:rPr>
              <a:t>درک نیاز به پیامبر و اطمینان به وحی</a:t>
            </a:r>
            <a:r>
              <a:rPr lang="fa-IR" sz="4000" dirty="0">
                <a:solidFill>
                  <a:srgbClr val="1B345A"/>
                </a:solidFill>
                <a:latin typeface="AbdoLine" panose="02000500030000020004" pitchFamily="50" charset="-78"/>
                <a:ea typeface="Calibri" panose="020F0502020204030204" pitchFamily="34" charset="0"/>
                <a:cs typeface="AbdoLine" panose="02000500030000020004" pitchFamily="50" charset="-78"/>
              </a:rPr>
              <a:t>*</a:t>
            </a:r>
            <a:endParaRPr lang="en-US" sz="4000" dirty="0">
              <a:solidFill>
                <a:srgbClr val="1B345A"/>
              </a:solidFill>
              <a:latin typeface="AbdoLine" panose="02000500030000020004" pitchFamily="50" charset="-78"/>
              <a:ea typeface="Calibri" panose="020F0502020204030204" pitchFamily="34" charset="0"/>
              <a:cs typeface="AbdoLine" panose="02000500030000020004" pitchFamily="50" charset="-78"/>
            </a:endParaRPr>
          </a:p>
          <a:p>
            <a:pPr algn="ctr" rtl="1"/>
            <a:endParaRPr lang="en-US" sz="4000" dirty="0">
              <a:solidFill>
                <a:srgbClr val="1B345A"/>
              </a:solidFill>
              <a:latin typeface="AbdoLine" panose="02000500030000020004" pitchFamily="50" charset="-78"/>
              <a:ea typeface="Calibri" panose="020F0502020204030204" pitchFamily="34" charset="0"/>
              <a:cs typeface="AbdoLine" panose="02000500030000020004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636552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93CFE69-79B0-440B-949E-DA17AD834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27073" y="0"/>
            <a:ext cx="4204707" cy="6858000"/>
          </a:xfrm>
          <a:prstGeom prst="rect">
            <a:avLst/>
          </a:prstGeom>
          <a:solidFill>
            <a:srgbClr val="F7CA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290263" y="3149511"/>
            <a:ext cx="4286596" cy="15388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fa-IR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مرحله دوم:</a:t>
            </a:r>
          </a:p>
          <a:p>
            <a:pPr lvl="0" algn="r"/>
            <a:r>
              <a:rPr lang="fa-IR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گزاره نویسی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753AF9-461F-4049-BB9D-621E76A51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638434" y="4759813"/>
            <a:ext cx="3931920" cy="0"/>
          </a:xfrm>
          <a:prstGeom prst="line">
            <a:avLst/>
          </a:prstGeom>
          <a:ln w="38100">
            <a:gradFill>
              <a:gsLst>
                <a:gs pos="0">
                  <a:srgbClr val="00B050"/>
                </a:gs>
                <a:gs pos="51300">
                  <a:schemeClr val="accent2">
                    <a:lumMod val="60000"/>
                    <a:lumOff val="4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8991176" y="4906536"/>
            <a:ext cx="2582759" cy="871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گزاره های </a:t>
            </a:r>
            <a:r>
              <a:rPr lang="fa-IR" sz="4400" b="1" dirty="0">
                <a:ln>
                  <a:solidFill>
                    <a:srgbClr val="AA6254"/>
                  </a:solidFill>
                </a:ln>
                <a:gradFill>
                  <a:gsLst>
                    <a:gs pos="36000">
                      <a:srgbClr val="ED7D31">
                        <a:lumMod val="75000"/>
                      </a:srgbClr>
                    </a:gs>
                    <a:gs pos="12000">
                      <a:srgbClr val="ED7D31">
                        <a:lumMod val="60000"/>
                        <a:lumOff val="40000"/>
                      </a:srgbClr>
                    </a:gs>
                    <a:gs pos="0">
                      <a:srgbClr val="70AD47">
                        <a:lumMod val="75000"/>
                      </a:srgbClr>
                    </a:gs>
                  </a:gsLst>
                  <a:lin ang="0" scaled="0"/>
                </a:gradFill>
                <a:latin typeface="Adobe Arabic" panose="02040503050201020203" pitchFamily="18" charset="-78"/>
                <a:cs typeface="Adobe Arabic" panose="02040503050201020203" pitchFamily="18" charset="-78"/>
              </a:rPr>
              <a:t>قرآنی</a:t>
            </a:r>
            <a:endParaRPr lang="en-US" sz="4400" b="1" dirty="0">
              <a:ln>
                <a:solidFill>
                  <a:srgbClr val="AA6254"/>
                </a:solidFill>
              </a:ln>
              <a:gradFill>
                <a:gsLst>
                  <a:gs pos="36000">
                    <a:srgbClr val="ED7D31">
                      <a:lumMod val="75000"/>
                    </a:srgbClr>
                  </a:gs>
                  <a:gs pos="12000">
                    <a:srgbClr val="ED7D31">
                      <a:lumMod val="60000"/>
                      <a:lumOff val="40000"/>
                    </a:srgbClr>
                  </a:gs>
                  <a:gs pos="0">
                    <a:srgbClr val="70AD47">
                      <a:lumMod val="75000"/>
                    </a:srgbClr>
                  </a:gs>
                </a:gsLst>
                <a:lin ang="0" scaled="0"/>
              </a:gra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56534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281" t="-1478" r="27679" b="9700"/>
          <a:stretch/>
        </p:blipFill>
        <p:spPr>
          <a:xfrm>
            <a:off x="9681842" y="1738781"/>
            <a:ext cx="999858" cy="13740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268" y="966324"/>
            <a:ext cx="2889501" cy="25058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7507241" y="2508930"/>
            <a:ext cx="25907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/>
              <a:t>منظور از گزاره، </a:t>
            </a:r>
            <a:br>
              <a:rPr lang="fa-IR" sz="2000" dirty="0"/>
            </a:br>
            <a:r>
              <a:rPr lang="fa-IR" sz="2000" dirty="0"/>
              <a:t>جملاتی با اسناد خبری است.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2028" y="5010685"/>
            <a:ext cx="2916250" cy="1296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Google Shape;122;p16">
            <a:extLst>
              <a:ext uri="{FF2B5EF4-FFF2-40B4-BE49-F238E27FC236}">
                <a16:creationId xmlns:a16="http://schemas.microsoft.com/office/drawing/2014/main" id="{B20A10A4-7A7E-4B04-80CF-D9F8A3B1BD0D}"/>
              </a:ext>
            </a:extLst>
          </p:cNvPr>
          <p:cNvSpPr/>
          <p:nvPr/>
        </p:nvSpPr>
        <p:spPr>
          <a:xfrm rot="15655971" flipH="1">
            <a:off x="3623172" y="4078447"/>
            <a:ext cx="1325087" cy="636724"/>
          </a:xfrm>
          <a:custGeom>
            <a:avLst/>
            <a:gdLst/>
            <a:ahLst/>
            <a:cxnLst/>
            <a:rect l="l" t="t" r="r" b="b"/>
            <a:pathLst>
              <a:path w="64098" h="18795" extrusionOk="0">
                <a:moveTo>
                  <a:pt x="34281" y="1"/>
                </a:moveTo>
                <a:cubicBezTo>
                  <a:pt x="33292" y="1"/>
                  <a:pt x="32282" y="31"/>
                  <a:pt x="31252" y="95"/>
                </a:cubicBezTo>
                <a:cubicBezTo>
                  <a:pt x="14115" y="1136"/>
                  <a:pt x="4196" y="7152"/>
                  <a:pt x="2895" y="8323"/>
                </a:cubicBezTo>
                <a:cubicBezTo>
                  <a:pt x="1594" y="9494"/>
                  <a:pt x="1" y="11185"/>
                  <a:pt x="1" y="11185"/>
                </a:cubicBezTo>
                <a:lnTo>
                  <a:pt x="4846" y="11965"/>
                </a:lnTo>
                <a:lnTo>
                  <a:pt x="2375" y="18794"/>
                </a:lnTo>
                <a:cubicBezTo>
                  <a:pt x="7838" y="14989"/>
                  <a:pt x="13822" y="11998"/>
                  <a:pt x="20163" y="9884"/>
                </a:cubicBezTo>
                <a:cubicBezTo>
                  <a:pt x="26411" y="7808"/>
                  <a:pt x="32533" y="7186"/>
                  <a:pt x="37658" y="7186"/>
                </a:cubicBezTo>
                <a:cubicBezTo>
                  <a:pt x="41202" y="7186"/>
                  <a:pt x="44269" y="7484"/>
                  <a:pt x="46569" y="7803"/>
                </a:cubicBezTo>
                <a:cubicBezTo>
                  <a:pt x="52195" y="8583"/>
                  <a:pt x="58992" y="11185"/>
                  <a:pt x="58862" y="11575"/>
                </a:cubicBezTo>
                <a:cubicBezTo>
                  <a:pt x="58731" y="11998"/>
                  <a:pt x="56130" y="12778"/>
                  <a:pt x="54666" y="13949"/>
                </a:cubicBezTo>
                <a:cubicBezTo>
                  <a:pt x="53236" y="15120"/>
                  <a:pt x="54536" y="16160"/>
                  <a:pt x="56780" y="16290"/>
                </a:cubicBezTo>
                <a:cubicBezTo>
                  <a:pt x="56843" y="16294"/>
                  <a:pt x="56909" y="16296"/>
                  <a:pt x="56977" y="16296"/>
                </a:cubicBezTo>
                <a:cubicBezTo>
                  <a:pt x="59279" y="16296"/>
                  <a:pt x="64097" y="14209"/>
                  <a:pt x="64097" y="14209"/>
                </a:cubicBezTo>
                <a:lnTo>
                  <a:pt x="64097" y="9754"/>
                </a:lnTo>
                <a:cubicBezTo>
                  <a:pt x="64097" y="5410"/>
                  <a:pt x="63718" y="3197"/>
                  <a:pt x="62461" y="3197"/>
                </a:cubicBezTo>
                <a:cubicBezTo>
                  <a:pt x="62392" y="3197"/>
                  <a:pt x="62319" y="3204"/>
                  <a:pt x="62244" y="3217"/>
                </a:cubicBezTo>
                <a:cubicBezTo>
                  <a:pt x="60813" y="3478"/>
                  <a:pt x="59902" y="7412"/>
                  <a:pt x="59902" y="7412"/>
                </a:cubicBezTo>
                <a:cubicBezTo>
                  <a:pt x="59902" y="7412"/>
                  <a:pt x="49733" y="1"/>
                  <a:pt x="34281" y="1"/>
                </a:cubicBezTo>
                <a:close/>
              </a:path>
            </a:pathLst>
          </a:custGeom>
          <a:gradFill>
            <a:gsLst>
              <a:gs pos="0">
                <a:srgbClr val="BC6424"/>
              </a:gs>
              <a:gs pos="34000">
                <a:srgbClr val="48CB99"/>
              </a:gs>
              <a:gs pos="82000">
                <a:srgbClr val="E6C903"/>
              </a:gs>
            </a:gsLst>
            <a:lin ang="5400000" scaled="0"/>
          </a:gradFill>
          <a:ln>
            <a:gradFill>
              <a:gsLst>
                <a:gs pos="0">
                  <a:srgbClr val="E3C300"/>
                </a:gs>
                <a:gs pos="47000">
                  <a:srgbClr val="A65B33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09773" y="5045728"/>
            <a:ext cx="44865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dirty="0"/>
              <a:t>از هر جمله و کلمه و</a:t>
            </a:r>
            <a:br>
              <a:rPr lang="fa-IR" sz="2000" dirty="0"/>
            </a:br>
            <a:r>
              <a:rPr lang="fa-IR" sz="2000" dirty="0"/>
              <a:t> نیز از ارتباط میان جمله یا کلمه ای </a:t>
            </a:r>
            <a:br>
              <a:rPr lang="fa-IR" sz="2000" dirty="0"/>
            </a:br>
            <a:r>
              <a:rPr lang="fa-IR" sz="2000" dirty="0"/>
              <a:t>می توانیم گزاره هایی استخراج کنیم.</a:t>
            </a:r>
          </a:p>
        </p:txBody>
      </p:sp>
      <p:sp>
        <p:nvSpPr>
          <p:cNvPr id="12" name="Google Shape;122;p16">
            <a:extLst>
              <a:ext uri="{FF2B5EF4-FFF2-40B4-BE49-F238E27FC236}">
                <a16:creationId xmlns:a16="http://schemas.microsoft.com/office/drawing/2014/main" id="{B20A10A4-7A7E-4B04-80CF-D9F8A3B1BD0D}"/>
              </a:ext>
            </a:extLst>
          </p:cNvPr>
          <p:cNvSpPr/>
          <p:nvPr/>
        </p:nvSpPr>
        <p:spPr>
          <a:xfrm rot="11644684" flipH="1">
            <a:off x="5600488" y="2821645"/>
            <a:ext cx="1325087" cy="636724"/>
          </a:xfrm>
          <a:custGeom>
            <a:avLst/>
            <a:gdLst/>
            <a:ahLst/>
            <a:cxnLst/>
            <a:rect l="l" t="t" r="r" b="b"/>
            <a:pathLst>
              <a:path w="64098" h="18795" extrusionOk="0">
                <a:moveTo>
                  <a:pt x="34281" y="1"/>
                </a:moveTo>
                <a:cubicBezTo>
                  <a:pt x="33292" y="1"/>
                  <a:pt x="32282" y="31"/>
                  <a:pt x="31252" y="95"/>
                </a:cubicBezTo>
                <a:cubicBezTo>
                  <a:pt x="14115" y="1136"/>
                  <a:pt x="4196" y="7152"/>
                  <a:pt x="2895" y="8323"/>
                </a:cubicBezTo>
                <a:cubicBezTo>
                  <a:pt x="1594" y="9494"/>
                  <a:pt x="1" y="11185"/>
                  <a:pt x="1" y="11185"/>
                </a:cubicBezTo>
                <a:lnTo>
                  <a:pt x="4846" y="11965"/>
                </a:lnTo>
                <a:lnTo>
                  <a:pt x="2375" y="18794"/>
                </a:lnTo>
                <a:cubicBezTo>
                  <a:pt x="7838" y="14989"/>
                  <a:pt x="13822" y="11998"/>
                  <a:pt x="20163" y="9884"/>
                </a:cubicBezTo>
                <a:cubicBezTo>
                  <a:pt x="26411" y="7808"/>
                  <a:pt x="32533" y="7186"/>
                  <a:pt x="37658" y="7186"/>
                </a:cubicBezTo>
                <a:cubicBezTo>
                  <a:pt x="41202" y="7186"/>
                  <a:pt x="44269" y="7484"/>
                  <a:pt x="46569" y="7803"/>
                </a:cubicBezTo>
                <a:cubicBezTo>
                  <a:pt x="52195" y="8583"/>
                  <a:pt x="58992" y="11185"/>
                  <a:pt x="58862" y="11575"/>
                </a:cubicBezTo>
                <a:cubicBezTo>
                  <a:pt x="58731" y="11998"/>
                  <a:pt x="56130" y="12778"/>
                  <a:pt x="54666" y="13949"/>
                </a:cubicBezTo>
                <a:cubicBezTo>
                  <a:pt x="53236" y="15120"/>
                  <a:pt x="54536" y="16160"/>
                  <a:pt x="56780" y="16290"/>
                </a:cubicBezTo>
                <a:cubicBezTo>
                  <a:pt x="56843" y="16294"/>
                  <a:pt x="56909" y="16296"/>
                  <a:pt x="56977" y="16296"/>
                </a:cubicBezTo>
                <a:cubicBezTo>
                  <a:pt x="59279" y="16296"/>
                  <a:pt x="64097" y="14209"/>
                  <a:pt x="64097" y="14209"/>
                </a:cubicBezTo>
                <a:lnTo>
                  <a:pt x="64097" y="9754"/>
                </a:lnTo>
                <a:cubicBezTo>
                  <a:pt x="64097" y="5410"/>
                  <a:pt x="63718" y="3197"/>
                  <a:pt x="62461" y="3197"/>
                </a:cubicBezTo>
                <a:cubicBezTo>
                  <a:pt x="62392" y="3197"/>
                  <a:pt x="62319" y="3204"/>
                  <a:pt x="62244" y="3217"/>
                </a:cubicBezTo>
                <a:cubicBezTo>
                  <a:pt x="60813" y="3478"/>
                  <a:pt x="59902" y="7412"/>
                  <a:pt x="59902" y="7412"/>
                </a:cubicBezTo>
                <a:cubicBezTo>
                  <a:pt x="59902" y="7412"/>
                  <a:pt x="49733" y="1"/>
                  <a:pt x="34281" y="1"/>
                </a:cubicBezTo>
                <a:close/>
              </a:path>
            </a:pathLst>
          </a:custGeom>
          <a:gradFill>
            <a:gsLst>
              <a:gs pos="0">
                <a:srgbClr val="BC6424"/>
              </a:gs>
              <a:gs pos="34000">
                <a:srgbClr val="48CB99"/>
              </a:gs>
              <a:gs pos="82000">
                <a:srgbClr val="E6C903"/>
              </a:gs>
            </a:gsLst>
            <a:lin ang="5400000" scaled="0"/>
          </a:gradFill>
          <a:ln>
            <a:gradFill>
              <a:gsLst>
                <a:gs pos="0">
                  <a:srgbClr val="E3C300"/>
                </a:gs>
                <a:gs pos="47000">
                  <a:srgbClr val="A65B33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4903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4506A1-42C6-58E9-1BF0-CFC3646E89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9CE331-26B3-7A3D-7666-759FF0A2C18A}"/>
              </a:ext>
            </a:extLst>
          </p:cNvPr>
          <p:cNvSpPr/>
          <p:nvPr/>
        </p:nvSpPr>
        <p:spPr>
          <a:xfrm>
            <a:off x="1" y="0"/>
            <a:ext cx="97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9A2D35-819E-3913-5702-A6925E8B2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74071"/>
            <a:ext cx="9792000" cy="5789221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DAA59423-8CF3-B0AE-EC7D-422F78BD084C}"/>
              </a:ext>
            </a:extLst>
          </p:cNvPr>
          <p:cNvSpPr txBox="1">
            <a:spLocks/>
          </p:cNvSpPr>
          <p:nvPr/>
        </p:nvSpPr>
        <p:spPr>
          <a:xfrm>
            <a:off x="3117273" y="2865028"/>
            <a:ext cx="9074727" cy="1261295"/>
          </a:xfrm>
          <a:prstGeom prst="rect">
            <a:avLst/>
          </a:prstGeom>
          <a:solidFill>
            <a:srgbClr val="FFFFFF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6000" b="1" kern="12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-30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orbel"/>
                <a:ea typeface="+mj-ea"/>
                <a:cs typeface="+mj-cs"/>
              </a:rPr>
              <a:t>وَ الضُّحى‏ (1)وَ اللَّيلِ إِذا سَجى‏ (2) </a:t>
            </a:r>
          </a:p>
        </p:txBody>
      </p:sp>
      <p:sp>
        <p:nvSpPr>
          <p:cNvPr id="8" name="Subtitle 3">
            <a:extLst>
              <a:ext uri="{FF2B5EF4-FFF2-40B4-BE49-F238E27FC236}">
                <a16:creationId xmlns:a16="http://schemas.microsoft.com/office/drawing/2014/main" id="{A5B16640-1192-36E0-2BB1-7296E2F76AF4}"/>
              </a:ext>
            </a:extLst>
          </p:cNvPr>
          <p:cNvSpPr txBox="1">
            <a:spLocks/>
          </p:cNvSpPr>
          <p:nvPr/>
        </p:nvSpPr>
        <p:spPr>
          <a:xfrm>
            <a:off x="3117273" y="4115014"/>
            <a:ext cx="6663315" cy="580921"/>
          </a:xfrm>
          <a:prstGeom prst="rect">
            <a:avLst/>
          </a:prstGeom>
          <a:solidFill>
            <a:sysClr val="windowText" lastClr="000000">
              <a:alpha val="80000"/>
            </a:sys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ZA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همراهی روز و شب بیانگر همراهی نیازها و رفع نیازها، سختی‌ها و راحتی‌ها هست. 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119336-8BBA-53BD-F579-A057641E4C86}"/>
              </a:ext>
            </a:extLst>
          </p:cNvPr>
          <p:cNvSpPr txBox="1"/>
          <p:nvPr/>
        </p:nvSpPr>
        <p:spPr>
          <a:xfrm>
            <a:off x="10149421" y="4191823"/>
            <a:ext cx="1402741" cy="504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</a:pPr>
            <a:r>
              <a:rPr lang="fa-IR" sz="3400" b="1" spc="-100" dirty="0">
                <a:solidFill>
                  <a:prstClr val="black">
                    <a:lumMod val="75000"/>
                    <a:lumOff val="25000"/>
                  </a:prstClr>
                </a:solidFill>
                <a:latin typeface="Corbel"/>
              </a:rPr>
              <a:t>ضحی</a:t>
            </a:r>
            <a:r>
              <a:rPr lang="fa-IR" sz="3600" b="1" spc="-100" dirty="0">
                <a:solidFill>
                  <a:prstClr val="black">
                    <a:lumMod val="75000"/>
                    <a:lumOff val="25000"/>
                  </a:prstClr>
                </a:solidFill>
                <a:latin typeface="Corbel"/>
              </a:rPr>
              <a:t> </a:t>
            </a:r>
          </a:p>
          <a:p>
            <a:pPr algn="ctr">
              <a:lnSpc>
                <a:spcPts val="1000"/>
              </a:lnSpc>
            </a:pPr>
            <a:r>
              <a:rPr lang="en-US" sz="2400" b="1" spc="-100" dirty="0">
                <a:solidFill>
                  <a:prstClr val="black">
                    <a:lumMod val="75000"/>
                    <a:lumOff val="25000"/>
                  </a:prstClr>
                </a:solidFill>
                <a:latin typeface="Corbel"/>
              </a:rPr>
              <a:t> </a:t>
            </a:r>
            <a:br>
              <a:rPr lang="en-US" sz="2400" b="1" spc="-100" dirty="0">
                <a:solidFill>
                  <a:prstClr val="black">
                    <a:lumMod val="75000"/>
                    <a:lumOff val="25000"/>
                  </a:prstClr>
                </a:solidFill>
                <a:latin typeface="Corbel"/>
              </a:rPr>
            </a:br>
            <a:r>
              <a:rPr lang="fa-IR" spc="140" dirty="0">
                <a:solidFill>
                  <a:prstClr val="black">
                    <a:lumMod val="75000"/>
                    <a:lumOff val="25000"/>
                  </a:prstClr>
                </a:solidFill>
                <a:latin typeface="Corbel"/>
              </a:rPr>
              <a:t>سوره مبارکه</a:t>
            </a:r>
            <a:endParaRPr lang="en-US" spc="140" dirty="0">
              <a:solidFill>
                <a:prstClr val="black">
                  <a:lumMod val="75000"/>
                  <a:lumOff val="2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5915988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A0AE1E-773A-7E1F-34E3-E9E8A73C8089}"/>
              </a:ext>
            </a:extLst>
          </p:cNvPr>
          <p:cNvSpPr/>
          <p:nvPr/>
        </p:nvSpPr>
        <p:spPr>
          <a:xfrm>
            <a:off x="6569848" y="806824"/>
            <a:ext cx="5460787" cy="4095590"/>
          </a:xfrm>
          <a:prstGeom prst="rect">
            <a:avLst/>
          </a:prstGeom>
          <a:solidFill>
            <a:srgbClr val="AD4E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819FB2-785B-109D-14B9-9C042479781D}"/>
              </a:ext>
            </a:extLst>
          </p:cNvPr>
          <p:cNvSpPr txBox="1"/>
          <p:nvPr/>
        </p:nvSpPr>
        <p:spPr>
          <a:xfrm>
            <a:off x="2492188" y="2446477"/>
            <a:ext cx="228779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4400" dirty="0"/>
              <a:t>پیامبر</a:t>
            </a:r>
            <a:r>
              <a:rPr lang="fa-IR" sz="800" dirty="0"/>
              <a:t>صلی الله  علیه و آله </a:t>
            </a:r>
          </a:p>
          <a:p>
            <a:pPr algn="r"/>
            <a:r>
              <a:rPr lang="fa-IR" sz="3600" dirty="0"/>
              <a:t>حتما </a:t>
            </a:r>
          </a:p>
          <a:p>
            <a:pPr algn="r"/>
            <a:r>
              <a:rPr lang="fa-IR" sz="3600" dirty="0"/>
              <a:t>یتیم را </a:t>
            </a:r>
          </a:p>
          <a:p>
            <a:pPr algn="r"/>
            <a:r>
              <a:rPr lang="fa-IR" sz="3600" dirty="0"/>
              <a:t>از خود </a:t>
            </a:r>
          </a:p>
          <a:p>
            <a:pPr algn="r"/>
            <a:r>
              <a:rPr lang="fa-IR" sz="3600" dirty="0"/>
              <a:t>دور نمی کند.</a:t>
            </a:r>
            <a:endParaRPr lang="en-US" sz="36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F28493-8DD3-B791-FFA8-EF8EF3FBE0FB}"/>
              </a:ext>
            </a:extLst>
          </p:cNvPr>
          <p:cNvCxnSpPr>
            <a:cxnSpLocks/>
          </p:cNvCxnSpPr>
          <p:nvPr/>
        </p:nvCxnSpPr>
        <p:spPr>
          <a:xfrm>
            <a:off x="4889606" y="1933258"/>
            <a:ext cx="0" cy="4536000"/>
          </a:xfrm>
          <a:prstGeom prst="line">
            <a:avLst/>
          </a:prstGeom>
          <a:ln w="76200">
            <a:solidFill>
              <a:srgbClr val="D477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33D2D14-47D6-2802-E44F-5C19942F5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474668" y="6071842"/>
            <a:ext cx="6048000" cy="0"/>
          </a:xfrm>
          <a:prstGeom prst="line">
            <a:avLst/>
          </a:prstGeom>
          <a:ln w="76200">
            <a:solidFill>
              <a:srgbClr val="D477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DFB7765-5AAA-DC3E-024C-BD97972D0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019" r="14911"/>
          <a:stretch/>
        </p:blipFill>
        <p:spPr>
          <a:xfrm>
            <a:off x="4988468" y="1933258"/>
            <a:ext cx="5540190" cy="40602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3BA4B6-20D4-EE2A-3D91-E1F336E32C25}"/>
              </a:ext>
            </a:extLst>
          </p:cNvPr>
          <p:cNvSpPr txBox="1"/>
          <p:nvPr/>
        </p:nvSpPr>
        <p:spPr>
          <a:xfrm>
            <a:off x="7480668" y="1067651"/>
            <a:ext cx="3823056" cy="604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فَأَمَّا اليَتيمَ فَلا تَقهَر (9)</a:t>
            </a:r>
          </a:p>
        </p:txBody>
      </p:sp>
    </p:spTree>
    <p:extLst>
      <p:ext uri="{BB962C8B-B14F-4D97-AF65-F5344CB8AC3E}">
        <p14:creationId xmlns:p14="http://schemas.microsoft.com/office/powerpoint/2010/main" val="32089672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93CFE69-79B0-440B-949E-DA17AD834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27073" y="0"/>
            <a:ext cx="4204707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7409449" y="3026176"/>
            <a:ext cx="4160905" cy="15388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rtl="1"/>
            <a:r>
              <a:rPr lang="fa-IR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مرحله سوم: </a:t>
            </a:r>
          </a:p>
          <a:p>
            <a:pPr lvl="0" algn="r" rtl="1"/>
            <a:r>
              <a:rPr lang="fa-IR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تدبر در سوره با </a:t>
            </a:r>
          </a:p>
          <a:p>
            <a:pPr lvl="0" algn="r" rtl="1"/>
            <a:r>
              <a:rPr lang="fa-IR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نزديك شدن به غرض آن  </a:t>
            </a:r>
            <a:endParaRPr lang="en-US" sz="36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3753AF9-461F-4049-BB9D-621E76A51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638434" y="4759813"/>
            <a:ext cx="3931920" cy="0"/>
          </a:xfrm>
          <a:prstGeom prst="line">
            <a:avLst/>
          </a:prstGeom>
          <a:noFill/>
          <a:ln w="38100" cap="flat" cmpd="sng" algn="ctr">
            <a:gradFill>
              <a:gsLst>
                <a:gs pos="0">
                  <a:srgbClr val="24919C"/>
                </a:gs>
                <a:gs pos="50000">
                  <a:srgbClr val="D47B69"/>
                </a:gs>
                <a:gs pos="100000">
                  <a:srgbClr val="7EB559"/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6462675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0" title="Cherry Blossom Flowers">
            <a:hlinkClick r:id="" action="ppaction://media"/>
            <a:extLst>
              <a:ext uri="{FF2B5EF4-FFF2-40B4-BE49-F238E27FC236}">
                <a16:creationId xmlns:a16="http://schemas.microsoft.com/office/drawing/2014/main" id="{5FA490FF-E6C1-F101-9E35-D1BC6986BE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87B6AE-E6C3-4392-6E36-24A9709E41B9}"/>
              </a:ext>
            </a:extLst>
          </p:cNvPr>
          <p:cNvSpPr txBox="1"/>
          <p:nvPr/>
        </p:nvSpPr>
        <p:spPr>
          <a:xfrm>
            <a:off x="605117" y="197225"/>
            <a:ext cx="10981765" cy="6188928"/>
          </a:xfrm>
          <a:prstGeom prst="ellipse">
            <a:avLst/>
          </a:prstGeom>
          <a:solidFill>
            <a:srgbClr val="ED7D31">
              <a:alpha val="21000"/>
            </a:srgbClr>
          </a:solidFill>
          <a:ln w="19050">
            <a:noFill/>
          </a:ln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a-IR" sz="4000" dirty="0"/>
              <a:t> سوره مبارکه ضحی </a:t>
            </a:r>
          </a:p>
          <a:p>
            <a:pPr algn="ctr"/>
            <a:r>
              <a:rPr lang="fa-IR" sz="4000" dirty="0"/>
              <a:t>چگونگی و بستر اتصال</a:t>
            </a:r>
          </a:p>
          <a:p>
            <a:pPr algn="ctr"/>
            <a:r>
              <a:rPr lang="fa-IR" sz="4000" dirty="0"/>
              <a:t> </a:t>
            </a:r>
            <a:r>
              <a:rPr lang="fa-IR" sz="4000" b="1" dirty="0"/>
              <a:t>پیامبر</a:t>
            </a:r>
            <a:r>
              <a:rPr lang="fa-IR" sz="1000" b="1" dirty="0"/>
              <a:t>صلی الله علیه و آله  </a:t>
            </a:r>
            <a:r>
              <a:rPr lang="fa-IR" sz="4000" b="1" dirty="0"/>
              <a:t>به خداوند</a:t>
            </a:r>
          </a:p>
          <a:p>
            <a:pPr algn="ctr"/>
            <a:r>
              <a:rPr lang="fa-IR" sz="4000" dirty="0"/>
              <a:t> و </a:t>
            </a:r>
          </a:p>
          <a:p>
            <a:pPr algn="ctr"/>
            <a:r>
              <a:rPr lang="fa-IR" sz="4000" dirty="0"/>
              <a:t>نیز چگونگی و بستر اتصال </a:t>
            </a:r>
          </a:p>
          <a:p>
            <a:pPr algn="ctr"/>
            <a:r>
              <a:rPr lang="fa-IR" sz="4000" b="1" dirty="0"/>
              <a:t>دیگر انسان‌ها به ایشان </a:t>
            </a:r>
          </a:p>
          <a:p>
            <a:pPr algn="ctr"/>
            <a:r>
              <a:rPr lang="fa-IR" sz="4000" dirty="0"/>
              <a:t>را نشان می دهد.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2936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0AAB8D8-65B1-C3A2-02F6-E45AF1D56691}"/>
              </a:ext>
            </a:extLst>
          </p:cNvPr>
          <p:cNvGrpSpPr/>
          <p:nvPr/>
        </p:nvGrpSpPr>
        <p:grpSpPr>
          <a:xfrm>
            <a:off x="4086180" y="719666"/>
            <a:ext cx="8283494" cy="5418667"/>
            <a:chOff x="4875075" y="0"/>
            <a:chExt cx="8283494" cy="541866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37AF9067-C8D3-95D1-CB8F-078742CD3588}"/>
                </a:ext>
              </a:extLst>
            </p:cNvPr>
            <p:cNvSpPr/>
            <p:nvPr/>
          </p:nvSpPr>
          <p:spPr>
            <a:xfrm>
              <a:off x="9250198" y="1433779"/>
              <a:ext cx="2578616" cy="2578743"/>
            </a:xfrm>
            <a:custGeom>
              <a:avLst/>
              <a:gdLst>
                <a:gd name="connsiteX0" fmla="*/ 0 w 2578616"/>
                <a:gd name="connsiteY0" fmla="*/ 1289372 h 2578743"/>
                <a:gd name="connsiteX1" fmla="*/ 1289308 w 2578616"/>
                <a:gd name="connsiteY1" fmla="*/ 0 h 2578743"/>
                <a:gd name="connsiteX2" fmla="*/ 2578616 w 2578616"/>
                <a:gd name="connsiteY2" fmla="*/ 1289372 h 2578743"/>
                <a:gd name="connsiteX3" fmla="*/ 1289308 w 2578616"/>
                <a:gd name="connsiteY3" fmla="*/ 2578744 h 2578743"/>
                <a:gd name="connsiteX4" fmla="*/ 0 w 2578616"/>
                <a:gd name="connsiteY4" fmla="*/ 1289372 h 2578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8616" h="2578743">
                  <a:moveTo>
                    <a:pt x="0" y="1289372"/>
                  </a:moveTo>
                  <a:cubicBezTo>
                    <a:pt x="0" y="577272"/>
                    <a:pt x="577243" y="0"/>
                    <a:pt x="1289308" y="0"/>
                  </a:cubicBezTo>
                  <a:cubicBezTo>
                    <a:pt x="2001373" y="0"/>
                    <a:pt x="2578616" y="577272"/>
                    <a:pt x="2578616" y="1289372"/>
                  </a:cubicBezTo>
                  <a:cubicBezTo>
                    <a:pt x="2578616" y="2001472"/>
                    <a:pt x="2001373" y="2578744"/>
                    <a:pt x="1289308" y="2578744"/>
                  </a:cubicBezTo>
                  <a:cubicBezTo>
                    <a:pt x="577243" y="2578744"/>
                    <a:pt x="0" y="2001472"/>
                    <a:pt x="0" y="1289372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1920" tIns="411938" rIns="411920" bIns="411938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a-IR" sz="2700" kern="1200" dirty="0"/>
                <a:t>ویژگی های قرب به خداوند و بهره مندی در دنیا و آخرت</a:t>
              </a:r>
              <a:endParaRPr lang="en-US" sz="2700" kern="1200" dirty="0"/>
            </a:p>
          </p:txBody>
        </p:sp>
        <p:sp>
          <p:nvSpPr>
            <p:cNvPr id="5" name="Block Arc 4">
              <a:extLst>
                <a:ext uri="{FF2B5EF4-FFF2-40B4-BE49-F238E27FC236}">
                  <a16:creationId xmlns:a16="http://schemas.microsoft.com/office/drawing/2014/main" id="{8B7A0EB6-AABA-E7DB-3E5F-C3FC73EA282D}"/>
                </a:ext>
              </a:extLst>
            </p:cNvPr>
            <p:cNvSpPr/>
            <p:nvPr/>
          </p:nvSpPr>
          <p:spPr>
            <a:xfrm rot="10800000">
              <a:off x="7960505" y="0"/>
              <a:ext cx="5198064" cy="5418667"/>
            </a:xfrm>
            <a:prstGeom prst="blockArc">
              <a:avLst>
                <a:gd name="adj1" fmla="val 17527788"/>
                <a:gd name="adj2" fmla="val 4119114"/>
                <a:gd name="adj3" fmla="val 575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0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23E1FB6-7458-5F5A-7E25-396F0ED6C8FC}"/>
                </a:ext>
              </a:extLst>
            </p:cNvPr>
            <p:cNvSpPr/>
            <p:nvPr/>
          </p:nvSpPr>
          <p:spPr>
            <a:xfrm>
              <a:off x="8370969" y="970013"/>
              <a:ext cx="538873" cy="35531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520C860-28AF-4CD8-F2FF-162019791764}"/>
                </a:ext>
              </a:extLst>
            </p:cNvPr>
            <p:cNvSpPr/>
            <p:nvPr/>
          </p:nvSpPr>
          <p:spPr>
            <a:xfrm>
              <a:off x="5164737" y="335581"/>
              <a:ext cx="2614906" cy="1337327"/>
            </a:xfrm>
            <a:custGeom>
              <a:avLst/>
              <a:gdLst>
                <a:gd name="connsiteX0" fmla="*/ 0 w 2614906"/>
                <a:gd name="connsiteY0" fmla="*/ 0 h 1337327"/>
                <a:gd name="connsiteX1" fmla="*/ 2614906 w 2614906"/>
                <a:gd name="connsiteY1" fmla="*/ 0 h 1337327"/>
                <a:gd name="connsiteX2" fmla="*/ 2614906 w 2614906"/>
                <a:gd name="connsiteY2" fmla="*/ 1337327 h 1337327"/>
                <a:gd name="connsiteX3" fmla="*/ 0 w 2614906"/>
                <a:gd name="connsiteY3" fmla="*/ 1337327 h 1337327"/>
                <a:gd name="connsiteX4" fmla="*/ 0 w 2614906"/>
                <a:gd name="connsiteY4" fmla="*/ 0 h 1337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4906" h="1337327">
                  <a:moveTo>
                    <a:pt x="0" y="0"/>
                  </a:moveTo>
                  <a:lnTo>
                    <a:pt x="2614906" y="0"/>
                  </a:lnTo>
                  <a:lnTo>
                    <a:pt x="2614906" y="1337327"/>
                  </a:lnTo>
                  <a:lnTo>
                    <a:pt x="0" y="133732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marL="0" lvl="0" indent="0" algn="r" defTabSz="1200150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  <a:buNone/>
              </a:pPr>
              <a:r>
                <a:rPr lang="fa-IR" sz="2700" kern="1200" dirty="0"/>
                <a:t>مأوا یافتن</a:t>
              </a:r>
              <a:endParaRPr lang="en-US" sz="2700" kern="12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967BE63-9E65-7C3D-E270-36474931F973}"/>
                </a:ext>
              </a:extLst>
            </p:cNvPr>
            <p:cNvSpPr/>
            <p:nvPr/>
          </p:nvSpPr>
          <p:spPr>
            <a:xfrm>
              <a:off x="7837064" y="2541969"/>
              <a:ext cx="538873" cy="35531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50000"/>
                <a:hueOff val="5723762"/>
                <a:satOff val="-30078"/>
                <a:lumOff val="-2176"/>
                <a:alphaOff val="0"/>
              </a:schemeClr>
            </a:fillRef>
            <a:effectRef idx="0">
              <a:schemeClr val="accent4">
                <a:tint val="50000"/>
                <a:hueOff val="5723762"/>
                <a:satOff val="-30078"/>
                <a:lumOff val="-2176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7C9ECBA-57AF-3090-3695-223A3D0B63EB}"/>
                </a:ext>
              </a:extLst>
            </p:cNvPr>
            <p:cNvSpPr/>
            <p:nvPr/>
          </p:nvSpPr>
          <p:spPr>
            <a:xfrm>
              <a:off x="4875075" y="2002038"/>
              <a:ext cx="2487545" cy="1337327"/>
            </a:xfrm>
            <a:custGeom>
              <a:avLst/>
              <a:gdLst>
                <a:gd name="connsiteX0" fmla="*/ 0 w 2487545"/>
                <a:gd name="connsiteY0" fmla="*/ 0 h 1337327"/>
                <a:gd name="connsiteX1" fmla="*/ 2487545 w 2487545"/>
                <a:gd name="connsiteY1" fmla="*/ 0 h 1337327"/>
                <a:gd name="connsiteX2" fmla="*/ 2487545 w 2487545"/>
                <a:gd name="connsiteY2" fmla="*/ 1337327 h 1337327"/>
                <a:gd name="connsiteX3" fmla="*/ 0 w 2487545"/>
                <a:gd name="connsiteY3" fmla="*/ 1337327 h 1337327"/>
                <a:gd name="connsiteX4" fmla="*/ 0 w 2487545"/>
                <a:gd name="connsiteY4" fmla="*/ 0 h 1337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7545" h="1337327">
                  <a:moveTo>
                    <a:pt x="0" y="0"/>
                  </a:moveTo>
                  <a:lnTo>
                    <a:pt x="2487545" y="0"/>
                  </a:lnTo>
                  <a:lnTo>
                    <a:pt x="2487545" y="1337327"/>
                  </a:lnTo>
                  <a:lnTo>
                    <a:pt x="0" y="133732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marL="0" lvl="0" indent="0" algn="r" defTabSz="1200150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  <a:buNone/>
              </a:pPr>
              <a:r>
                <a:rPr lang="fa-IR" sz="2700" kern="1200" dirty="0"/>
                <a:t>هدایت شدن</a:t>
              </a:r>
              <a:endParaRPr lang="en-US" sz="2700" kern="1200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BF8F9EB-96AB-A526-16CE-1BBA57C0522C}"/>
                </a:ext>
              </a:extLst>
            </p:cNvPr>
            <p:cNvSpPr/>
            <p:nvPr/>
          </p:nvSpPr>
          <p:spPr>
            <a:xfrm>
              <a:off x="8370969" y="4136140"/>
              <a:ext cx="538873" cy="35531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50000"/>
                <a:hueOff val="11447524"/>
                <a:satOff val="-60156"/>
                <a:lumOff val="-4353"/>
                <a:alphaOff val="0"/>
              </a:schemeClr>
            </a:fillRef>
            <a:effectRef idx="0">
              <a:schemeClr val="accent4">
                <a:tint val="50000"/>
                <a:hueOff val="11447524"/>
                <a:satOff val="-60156"/>
                <a:lumOff val="-4353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B2EB8E8-F3BE-6396-1F01-2D5ABE6FB6E8}"/>
                </a:ext>
              </a:extLst>
            </p:cNvPr>
            <p:cNvSpPr/>
            <p:nvPr/>
          </p:nvSpPr>
          <p:spPr>
            <a:xfrm>
              <a:off x="5172641" y="3651097"/>
              <a:ext cx="2563263" cy="1337327"/>
            </a:xfrm>
            <a:custGeom>
              <a:avLst/>
              <a:gdLst>
                <a:gd name="connsiteX0" fmla="*/ 0 w 2563263"/>
                <a:gd name="connsiteY0" fmla="*/ 0 h 1337327"/>
                <a:gd name="connsiteX1" fmla="*/ 2563263 w 2563263"/>
                <a:gd name="connsiteY1" fmla="*/ 0 h 1337327"/>
                <a:gd name="connsiteX2" fmla="*/ 2563263 w 2563263"/>
                <a:gd name="connsiteY2" fmla="*/ 1337327 h 1337327"/>
                <a:gd name="connsiteX3" fmla="*/ 0 w 2563263"/>
                <a:gd name="connsiteY3" fmla="*/ 1337327 h 1337327"/>
                <a:gd name="connsiteX4" fmla="*/ 0 w 2563263"/>
                <a:gd name="connsiteY4" fmla="*/ 0 h 1337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3263" h="1337327">
                  <a:moveTo>
                    <a:pt x="0" y="0"/>
                  </a:moveTo>
                  <a:lnTo>
                    <a:pt x="2563263" y="0"/>
                  </a:lnTo>
                  <a:lnTo>
                    <a:pt x="2563263" y="1337327"/>
                  </a:lnTo>
                  <a:lnTo>
                    <a:pt x="0" y="133732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marL="0" lvl="0" indent="0" algn="r" defTabSz="1200150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  <a:buNone/>
              </a:pPr>
              <a:r>
                <a:rPr lang="fa-IR" sz="2700" kern="1200" dirty="0"/>
                <a:t>بی‌نیاز گشتن</a:t>
              </a:r>
              <a:endParaRPr lang="en-US" sz="2700" kern="1200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BCA1CDB-59E1-EA59-36DC-64D52E215733}"/>
              </a:ext>
            </a:extLst>
          </p:cNvPr>
          <p:cNvSpPr txBox="1"/>
          <p:nvPr/>
        </p:nvSpPr>
        <p:spPr>
          <a:xfrm>
            <a:off x="1034264" y="2487237"/>
            <a:ext cx="3191195" cy="2170453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800" dirty="0"/>
              <a:t>وجدان نیازهای متناسب و عرضه آن در پیشگاه ربوبی برای انسان </a:t>
            </a:r>
            <a:endParaRPr lang="en-US" sz="2800" dirty="0"/>
          </a:p>
        </p:txBody>
      </p:sp>
      <p:sp>
        <p:nvSpPr>
          <p:cNvPr id="13" name="Arrow: Striped Right 12">
            <a:extLst>
              <a:ext uri="{FF2B5EF4-FFF2-40B4-BE49-F238E27FC236}">
                <a16:creationId xmlns:a16="http://schemas.microsoft.com/office/drawing/2014/main" id="{4CAEF1A9-2862-9B21-8C8F-2DA164518F85}"/>
              </a:ext>
            </a:extLst>
          </p:cNvPr>
          <p:cNvSpPr/>
          <p:nvPr/>
        </p:nvSpPr>
        <p:spPr>
          <a:xfrm>
            <a:off x="4348901" y="2605701"/>
            <a:ext cx="750820" cy="1671718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D641E53-D399-B467-1432-AACAB8AEA839}"/>
              </a:ext>
            </a:extLst>
          </p:cNvPr>
          <p:cNvCxnSpPr/>
          <p:nvPr/>
        </p:nvCxnSpPr>
        <p:spPr>
          <a:xfrm>
            <a:off x="8103492" y="1904090"/>
            <a:ext cx="684000" cy="707887"/>
          </a:xfrm>
          <a:prstGeom prst="straightConnector1">
            <a:avLst/>
          </a:prstGeom>
          <a:ln w="28575">
            <a:solidFill>
              <a:srgbClr val="FFE2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39B6288-08AE-4469-89BC-D3750FB51387}"/>
              </a:ext>
            </a:extLst>
          </p:cNvPr>
          <p:cNvCxnSpPr/>
          <p:nvPr/>
        </p:nvCxnSpPr>
        <p:spPr>
          <a:xfrm>
            <a:off x="7569580" y="3428998"/>
            <a:ext cx="900000" cy="0"/>
          </a:xfrm>
          <a:prstGeom prst="straightConnector1">
            <a:avLst/>
          </a:prstGeom>
          <a:ln w="28575">
            <a:solidFill>
              <a:srgbClr val="BCF3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2E6FF52-7EEA-D4AF-E752-7785AD7A63A7}"/>
              </a:ext>
            </a:extLst>
          </p:cNvPr>
          <p:cNvCxnSpPr>
            <a:cxnSpLocks/>
          </p:cNvCxnSpPr>
          <p:nvPr/>
        </p:nvCxnSpPr>
        <p:spPr>
          <a:xfrm flipV="1">
            <a:off x="8103492" y="4327938"/>
            <a:ext cx="730292" cy="707887"/>
          </a:xfrm>
          <a:prstGeom prst="straightConnector1">
            <a:avLst/>
          </a:prstGeom>
          <a:ln w="28575">
            <a:solidFill>
              <a:srgbClr val="C0C9E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8074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A9A296-2E56-688D-7F15-E72B0AACFCF5}"/>
              </a:ext>
            </a:extLst>
          </p:cNvPr>
          <p:cNvSpPr txBox="1"/>
          <p:nvPr/>
        </p:nvSpPr>
        <p:spPr>
          <a:xfrm>
            <a:off x="1984443" y="2177158"/>
            <a:ext cx="93304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800" dirty="0">
                <a:cs typeface="B Nazanin" panose="00000400000000000000" pitchFamily="2" charset="-78"/>
              </a:rPr>
              <a:t>2- ارتباط مضامین مربوط به پیامبر </a:t>
            </a:r>
            <a:r>
              <a:rPr lang="fa-IR" sz="1000" dirty="0">
                <a:cs typeface="B Nazanin" panose="00000400000000000000" pitchFamily="2" charset="-78"/>
              </a:rPr>
              <a:t>صلی الله علیه و آله </a:t>
            </a:r>
            <a:r>
              <a:rPr lang="fa-IR" sz="2800" dirty="0">
                <a:cs typeface="B Nazanin" panose="00000400000000000000" pitchFamily="2" charset="-78"/>
              </a:rPr>
              <a:t>و سایر مردم در چیست؟</a:t>
            </a:r>
          </a:p>
          <a:p>
            <a:pPr algn="r"/>
            <a:r>
              <a:rPr lang="fa-IR" sz="2800" dirty="0">
                <a:cs typeface="B Nazanin" panose="00000400000000000000" pitchFamily="2" charset="-78"/>
              </a:rPr>
              <a:t>3- ...</a:t>
            </a:r>
          </a:p>
          <a:p>
            <a:pPr algn="r"/>
            <a:r>
              <a:rPr lang="fa-IR" sz="2800" dirty="0">
                <a:cs typeface="B Nazanin" panose="00000400000000000000" pitchFamily="2" charset="-78"/>
              </a:rPr>
              <a:t>4- ...</a:t>
            </a:r>
          </a:p>
          <a:p>
            <a:pPr algn="r"/>
            <a:r>
              <a:rPr lang="fa-IR" sz="2800" dirty="0">
                <a:cs typeface="B Nazanin" panose="00000400000000000000" pitchFamily="2" charset="-78"/>
              </a:rPr>
              <a:t>.</a:t>
            </a:r>
          </a:p>
          <a:p>
            <a:pPr algn="r"/>
            <a:r>
              <a:rPr lang="fa-IR" sz="2800" dirty="0">
                <a:cs typeface="B Nazanin" panose="00000400000000000000" pitchFamily="2" charset="-78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485A52-D10D-A5BA-AC26-C48163B2E865}"/>
              </a:ext>
            </a:extLst>
          </p:cNvPr>
          <p:cNvSpPr/>
          <p:nvPr/>
        </p:nvSpPr>
        <p:spPr>
          <a:xfrm>
            <a:off x="4078941" y="370179"/>
            <a:ext cx="7223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sz="2800" b="1" dirty="0"/>
              <a:t>جمع بندی سوره مبارکه ضحی با طرح سوال و پاسخ به آنها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98CE56-E597-10C8-D12B-3A5CCFF466F0}"/>
              </a:ext>
            </a:extLst>
          </p:cNvPr>
          <p:cNvSpPr/>
          <p:nvPr/>
        </p:nvSpPr>
        <p:spPr>
          <a:xfrm>
            <a:off x="4995934" y="1569373"/>
            <a:ext cx="63065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dirty="0">
                <a:cs typeface="B Nazanin" panose="00000400000000000000" pitchFamily="2" charset="-78"/>
              </a:rPr>
              <a:t>1- ارتباط آیات طبیعی سوره و پیامبر </a:t>
            </a:r>
            <a:r>
              <a:rPr lang="fa-IR" sz="1000" dirty="0">
                <a:cs typeface="B Nazanin" panose="00000400000000000000" pitchFamily="2" charset="-78"/>
              </a:rPr>
              <a:t>صلی الله علیه و آله </a:t>
            </a:r>
            <a:r>
              <a:rPr lang="fa-IR" sz="2800" dirty="0">
                <a:cs typeface="B Nazanin" panose="00000400000000000000" pitchFamily="2" charset="-78"/>
              </a:rPr>
              <a:t>در چیست؟</a:t>
            </a:r>
          </a:p>
        </p:txBody>
      </p:sp>
      <p:sp>
        <p:nvSpPr>
          <p:cNvPr id="7" name="Right Bracket 6">
            <a:extLst>
              <a:ext uri="{FF2B5EF4-FFF2-40B4-BE49-F238E27FC236}">
                <a16:creationId xmlns:a16="http://schemas.microsoft.com/office/drawing/2014/main" id="{D6237149-7F5F-9000-F593-674EAA022265}"/>
              </a:ext>
            </a:extLst>
          </p:cNvPr>
          <p:cNvSpPr/>
          <p:nvPr/>
        </p:nvSpPr>
        <p:spPr>
          <a:xfrm>
            <a:off x="11000509" y="1302327"/>
            <a:ext cx="401782" cy="4641272"/>
          </a:xfrm>
          <a:prstGeom prst="rightBracket">
            <a:avLst/>
          </a:prstGeom>
          <a:ln w="28575">
            <a:solidFill>
              <a:srgbClr val="6E5E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9616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93CFE69-79B0-440B-949E-DA17AD834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27073" y="0"/>
            <a:ext cx="4204707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7469282" y="3182703"/>
            <a:ext cx="4160905" cy="15388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fa-IR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مرحله چهارم: </a:t>
            </a:r>
          </a:p>
          <a:p>
            <a:pPr lvl="0" algn="r"/>
            <a:r>
              <a:rPr lang="fa-IR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طهارت برای تدبر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3753AF9-461F-4049-BB9D-621E76A51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638434" y="4759813"/>
            <a:ext cx="3931920" cy="0"/>
          </a:xfrm>
          <a:prstGeom prst="line">
            <a:avLst/>
          </a:prstGeom>
          <a:noFill/>
          <a:ln w="38100" cap="flat" cmpd="sng" algn="ctr">
            <a:gradFill>
              <a:gsLst>
                <a:gs pos="0">
                  <a:srgbClr val="24919C"/>
                </a:gs>
                <a:gs pos="50000">
                  <a:srgbClr val="D47B69"/>
                </a:gs>
                <a:gs pos="100000">
                  <a:srgbClr val="7EB559"/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9408894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366933" y="1394693"/>
            <a:ext cx="5825067" cy="4470397"/>
            <a:chOff x="6282266" y="1574801"/>
            <a:chExt cx="5825067" cy="447039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82267" y="1574801"/>
              <a:ext cx="5825066" cy="273632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V="1">
              <a:off x="6282266" y="4307943"/>
              <a:ext cx="5825067" cy="1737255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3828" y="4258364"/>
            <a:ext cx="5266890" cy="9850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lvl="0" algn="r"/>
            <a:br>
              <a:rPr lang="fa-IR" b="1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202818" y="4510873"/>
            <a:ext cx="31149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b="1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ايجاد طهارت در خود </a:t>
            </a:r>
            <a:endParaRPr lang="en-US" sz="4000" dirty="0"/>
          </a:p>
        </p:txBody>
      </p:sp>
      <p:sp>
        <p:nvSpPr>
          <p:cNvPr id="13" name="Rectangle 12"/>
          <p:cNvSpPr/>
          <p:nvPr/>
        </p:nvSpPr>
        <p:spPr>
          <a:xfrm>
            <a:off x="6636326" y="5244635"/>
            <a:ext cx="5275822" cy="1339286"/>
          </a:xfrm>
          <a:prstGeom prst="rect">
            <a:avLst/>
          </a:prstGeom>
          <a:solidFill>
            <a:srgbClr val="C95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795030" y="5276822"/>
            <a:ext cx="51507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/>
            <a:r>
              <a:rPr lang="fa-IR" sz="3600" b="1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از منظر يكي از موضوعات سوره</a:t>
            </a:r>
          </a:p>
        </p:txBody>
      </p:sp>
    </p:spTree>
    <p:extLst>
      <p:ext uri="{BB962C8B-B14F-4D97-AF65-F5344CB8AC3E}">
        <p14:creationId xmlns:p14="http://schemas.microsoft.com/office/powerpoint/2010/main" val="3161897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7F80794-13DE-6256-1C1D-7972F93D7C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5854545"/>
              </p:ext>
            </p:extLst>
          </p:nvPr>
        </p:nvGraphicFramePr>
        <p:xfrm>
          <a:off x="2590107" y="647864"/>
          <a:ext cx="7568024" cy="5593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26E3EAC-CF31-7304-18E9-DC0AD114BA56}"/>
              </a:ext>
            </a:extLst>
          </p:cNvPr>
          <p:cNvSpPr/>
          <p:nvPr/>
        </p:nvSpPr>
        <p:spPr>
          <a:xfrm>
            <a:off x="5126897" y="695924"/>
            <a:ext cx="2206053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sz="2000" b="1" dirty="0">
                <a:solidFill>
                  <a:prstClr val="black"/>
                </a:solidFill>
                <a:cs typeface="2  Nazanin" panose="00000400000000000000" pitchFamily="2" charset="-78"/>
              </a:rPr>
              <a:t>بِسمِ الله الرَّحمنِ الرَّحيمِ‏</a:t>
            </a:r>
            <a:endParaRPr lang="en-US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2  Nazanin" panose="000004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8DEFA2-869D-44AF-2AF4-55DCD58BE19F}"/>
              </a:ext>
            </a:extLst>
          </p:cNvPr>
          <p:cNvSpPr txBox="1"/>
          <p:nvPr/>
        </p:nvSpPr>
        <p:spPr>
          <a:xfrm>
            <a:off x="8956681" y="1194562"/>
            <a:ext cx="1233714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rgbClr val="1B345A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وَ الضُّحى‏ (1)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B345A"/>
              </a:solidFill>
              <a:effectLst/>
              <a:uLnTx/>
              <a:uFillTx/>
              <a:latin typeface="Calibri"/>
              <a:ea typeface="Calibri"/>
              <a:cs typeface="2  Nazanin" panose="000004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078B22-2A4C-0909-8A9F-68CDBBE03171}"/>
              </a:ext>
            </a:extLst>
          </p:cNvPr>
          <p:cNvSpPr txBox="1"/>
          <p:nvPr/>
        </p:nvSpPr>
        <p:spPr>
          <a:xfrm>
            <a:off x="5262113" y="1005843"/>
            <a:ext cx="1828799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srgbClr val="1B345A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سوگند به روز روشن.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B345A"/>
              </a:solidFill>
              <a:effectLst/>
              <a:uLnTx/>
              <a:uFillTx/>
              <a:latin typeface="Calibri"/>
              <a:ea typeface="Calibri"/>
              <a:cs typeface="2  Nazanin" panose="000004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131165-3BD9-CF67-05C7-0EBB944888D2}"/>
              </a:ext>
            </a:extLst>
          </p:cNvPr>
          <p:cNvSpPr txBox="1"/>
          <p:nvPr/>
        </p:nvSpPr>
        <p:spPr>
          <a:xfrm>
            <a:off x="8383222" y="1643244"/>
            <a:ext cx="1777999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rgbClr val="1B345A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وَ اللَّيلِ إِذا سَجى‏ (2)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B345A"/>
              </a:solidFill>
              <a:effectLst/>
              <a:uLnTx/>
              <a:uFillTx/>
              <a:latin typeface="Calibri"/>
              <a:ea typeface="Calibri"/>
              <a:cs typeface="2  Nazanin" panose="0000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AD465C-BF29-8722-7ED4-5B40FFAEA55F}"/>
              </a:ext>
            </a:extLst>
          </p:cNvPr>
          <p:cNvSpPr txBox="1"/>
          <p:nvPr/>
        </p:nvSpPr>
        <p:spPr>
          <a:xfrm>
            <a:off x="3761294" y="1466140"/>
            <a:ext cx="3345542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srgbClr val="1B345A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و سوگند به شب هنگامي که آرام مي​گيرد.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B345A"/>
              </a:solidFill>
              <a:effectLst/>
              <a:uLnTx/>
              <a:uFillTx/>
              <a:latin typeface="Calibri"/>
              <a:ea typeface="Calibri"/>
              <a:cs typeface="2  Nazanin" panose="000004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250827-1BD3-8CD4-B97A-AB4AB7ACFB33}"/>
              </a:ext>
            </a:extLst>
          </p:cNvPr>
          <p:cNvSpPr txBox="1"/>
          <p:nvPr/>
        </p:nvSpPr>
        <p:spPr>
          <a:xfrm>
            <a:off x="7882624" y="2137990"/>
            <a:ext cx="2307771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rgbClr val="1B345A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ما وَدَّعَكَ رَبُّكَ وَ ما قَلى‏ (3)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B345A"/>
              </a:solidFill>
              <a:effectLst/>
              <a:uLnTx/>
              <a:uFillTx/>
              <a:latin typeface="Calibri"/>
              <a:ea typeface="Calibri"/>
              <a:cs typeface="2  Nazanin" panose="000004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C54686-3434-D88B-FDA3-8E13B6A90A0C}"/>
              </a:ext>
            </a:extLst>
          </p:cNvPr>
          <p:cNvSpPr txBox="1"/>
          <p:nvPr/>
        </p:nvSpPr>
        <p:spPr>
          <a:xfrm>
            <a:off x="2353408" y="1932549"/>
            <a:ext cx="4753428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srgbClr val="1B345A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خدا تو را رها نکرده است و مورد بغض خود قرار نداده است.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B345A"/>
              </a:solidFill>
              <a:effectLst/>
              <a:uLnTx/>
              <a:uFillTx/>
              <a:latin typeface="Calibri"/>
              <a:ea typeface="Calibri"/>
              <a:cs typeface="2  Nazanin" panose="0000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8C092B-4922-5873-CDF2-E121A65C9963}"/>
              </a:ext>
            </a:extLst>
          </p:cNvPr>
          <p:cNvSpPr txBox="1"/>
          <p:nvPr/>
        </p:nvSpPr>
        <p:spPr>
          <a:xfrm>
            <a:off x="7525945" y="2587951"/>
            <a:ext cx="2677885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rgbClr val="1B345A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وَ لَلآخِرَةُ خَيرٌ لَكَ مِنَ الأُولى‏ (4)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B345A"/>
              </a:solidFill>
              <a:effectLst/>
              <a:uLnTx/>
              <a:uFillTx/>
              <a:latin typeface="Calibri"/>
              <a:ea typeface="Calibri"/>
              <a:cs typeface="2  Nazanin" panose="00000400000000000000" pitchFamily="2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230274-8C56-CF67-C02D-4FE571615B28}"/>
              </a:ext>
            </a:extLst>
          </p:cNvPr>
          <p:cNvSpPr txBox="1"/>
          <p:nvPr/>
        </p:nvSpPr>
        <p:spPr>
          <a:xfrm>
            <a:off x="4000779" y="2414963"/>
            <a:ext cx="3106057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srgbClr val="1B345A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و قطعا آخرت براي تو بهتر از دنياست.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B345A"/>
              </a:solidFill>
              <a:effectLst/>
              <a:uLnTx/>
              <a:uFillTx/>
              <a:latin typeface="Calibri"/>
              <a:ea typeface="Calibri"/>
              <a:cs typeface="2  Nazanin" panose="00000400000000000000" pitchFamily="2" charset="-7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62139F-832C-68DC-A64F-E61CA52184E5}"/>
              </a:ext>
            </a:extLst>
          </p:cNvPr>
          <p:cNvSpPr txBox="1"/>
          <p:nvPr/>
        </p:nvSpPr>
        <p:spPr>
          <a:xfrm>
            <a:off x="7316975" y="3038637"/>
            <a:ext cx="2873420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rgbClr val="1B345A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وَ لَسَوفَ يُعطيكَ رَبُّكَ فَتَرضى‏ (5)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B345A"/>
              </a:solidFill>
              <a:effectLst/>
              <a:uLnTx/>
              <a:uFillTx/>
              <a:latin typeface="Calibri"/>
              <a:ea typeface="Calibri"/>
              <a:cs typeface="2  Nazanin" panose="00000400000000000000" pitchFamily="2" charset="-7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479A84-0462-670B-037C-C994610ABE67}"/>
              </a:ext>
            </a:extLst>
          </p:cNvPr>
          <p:cNvSpPr txBox="1"/>
          <p:nvPr/>
        </p:nvSpPr>
        <p:spPr>
          <a:xfrm>
            <a:off x="1867224" y="2896443"/>
            <a:ext cx="5246914" cy="375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srgbClr val="1B345A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و قطعا پروردگارت به زودي به تو عطا مي​کند پس خشنود مي​شوي.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B345A"/>
              </a:solidFill>
              <a:effectLst/>
              <a:uLnTx/>
              <a:uFillTx/>
              <a:latin typeface="Calibri"/>
              <a:ea typeface="Calibri"/>
              <a:cs typeface="2  Nazanin" panose="00000400000000000000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107743-C170-2289-00BF-19B79928276F}"/>
              </a:ext>
            </a:extLst>
          </p:cNvPr>
          <p:cNvSpPr txBox="1"/>
          <p:nvPr/>
        </p:nvSpPr>
        <p:spPr>
          <a:xfrm>
            <a:off x="7952250" y="3496490"/>
            <a:ext cx="2212061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rgbClr val="1B345A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أَ لَم يَجِدكَ يَتيماً فَآوى‏ (6)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B345A"/>
              </a:solidFill>
              <a:effectLst/>
              <a:uLnTx/>
              <a:uFillTx/>
              <a:latin typeface="Calibri"/>
              <a:ea typeface="Calibri"/>
              <a:cs typeface="2  Nazanin" panose="00000400000000000000" pitchFamily="2" charset="-7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D47C73-540A-D2F9-3EF4-9B625DAC25BC}"/>
              </a:ext>
            </a:extLst>
          </p:cNvPr>
          <p:cNvSpPr txBox="1"/>
          <p:nvPr/>
        </p:nvSpPr>
        <p:spPr>
          <a:xfrm>
            <a:off x="4153179" y="3366070"/>
            <a:ext cx="2953657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srgbClr val="1B345A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آيا تو را يتيمي نيافت پس مأوايت داد؟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B345A"/>
              </a:solidFill>
              <a:effectLst/>
              <a:uLnTx/>
              <a:uFillTx/>
              <a:latin typeface="Calibri"/>
              <a:ea typeface="Calibri"/>
              <a:cs typeface="2  Nazanin" panose="00000400000000000000" pitchFamily="2" charset="-78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BF0EBF-13E9-F5FF-10B5-44589E7D13A2}"/>
              </a:ext>
            </a:extLst>
          </p:cNvPr>
          <p:cNvSpPr txBox="1"/>
          <p:nvPr/>
        </p:nvSpPr>
        <p:spPr>
          <a:xfrm>
            <a:off x="8122110" y="3985135"/>
            <a:ext cx="2068285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rgbClr val="1B345A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وَ وَجَدَكَ ضَالاًّ فَهَدى (7)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B345A"/>
              </a:solidFill>
              <a:effectLst/>
              <a:uLnTx/>
              <a:uFillTx/>
              <a:latin typeface="Calibri"/>
              <a:ea typeface="Calibri"/>
              <a:cs typeface="2  Nazanin" panose="00000400000000000000" pitchFamily="2" charset="-78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9B19BC-1205-15DE-A06C-2F827FB0ADDE}"/>
              </a:ext>
            </a:extLst>
          </p:cNvPr>
          <p:cNvSpPr txBox="1"/>
          <p:nvPr/>
        </p:nvSpPr>
        <p:spPr>
          <a:xfrm>
            <a:off x="3617291" y="3821635"/>
            <a:ext cx="3468914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srgbClr val="1B345A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و تو را بدون هدايت يافت، پس هدايت کرد؟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B345A"/>
              </a:solidFill>
              <a:effectLst/>
              <a:uLnTx/>
              <a:uFillTx/>
              <a:latin typeface="Calibri"/>
              <a:ea typeface="Calibri"/>
              <a:cs typeface="2  Nazanin" panose="00000400000000000000" pitchFamily="2" charset="-7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CA7398E-D745-95F4-78E2-7ECE9B3BFD05}"/>
              </a:ext>
            </a:extLst>
          </p:cNvPr>
          <p:cNvSpPr txBox="1"/>
          <p:nvPr/>
        </p:nvSpPr>
        <p:spPr>
          <a:xfrm>
            <a:off x="7978334" y="4442988"/>
            <a:ext cx="2212061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rgbClr val="1B345A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وَ وَجَدَكَ عائِلاً فَأَغنى (8)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B345A"/>
              </a:solidFill>
              <a:effectLst/>
              <a:uLnTx/>
              <a:uFillTx/>
              <a:latin typeface="Calibri"/>
              <a:ea typeface="Calibri"/>
              <a:cs typeface="2  Nazanin" panose="00000400000000000000" pitchFamily="2" charset="-78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D9EC222-C334-BDFE-E83F-16A4321B0BA2}"/>
              </a:ext>
            </a:extLst>
          </p:cNvPr>
          <p:cNvSpPr txBox="1"/>
          <p:nvPr/>
        </p:nvSpPr>
        <p:spPr>
          <a:xfrm>
            <a:off x="4275141" y="4273003"/>
            <a:ext cx="2815771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srgbClr val="1B345A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و تو را فقير يافت، پس بي​نياز کرد؟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B345A"/>
              </a:solidFill>
              <a:effectLst/>
              <a:uLnTx/>
              <a:uFillTx/>
              <a:latin typeface="Calibri"/>
              <a:ea typeface="Calibri"/>
              <a:cs typeface="2  Nazanin" panose="00000400000000000000" pitchFamily="2" charset="-78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9520E08-97D4-65C0-B8A9-22266AAB96E9}"/>
              </a:ext>
            </a:extLst>
          </p:cNvPr>
          <p:cNvSpPr txBox="1"/>
          <p:nvPr/>
        </p:nvSpPr>
        <p:spPr>
          <a:xfrm>
            <a:off x="8202938" y="4919004"/>
            <a:ext cx="2002971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rgbClr val="1B345A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فَأَمَّا اليَتيمَ فَلا تَقهَر (9)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B345A"/>
              </a:solidFill>
              <a:effectLst/>
              <a:uLnTx/>
              <a:uFillTx/>
              <a:latin typeface="Calibri"/>
              <a:ea typeface="Calibri"/>
              <a:cs typeface="2  Nazanin" panose="00000400000000000000" pitchFamily="2" charset="-78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7D74B80-E072-371E-54CD-957700D8DA7B}"/>
              </a:ext>
            </a:extLst>
          </p:cNvPr>
          <p:cNvSpPr txBox="1"/>
          <p:nvPr/>
        </p:nvSpPr>
        <p:spPr>
          <a:xfrm>
            <a:off x="3183090" y="4724371"/>
            <a:ext cx="3896811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srgbClr val="1B345A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پس اما يتيم، پس از او قهر مکن و خوار مگردان.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B345A"/>
              </a:solidFill>
              <a:effectLst/>
              <a:uLnTx/>
              <a:uFillTx/>
              <a:latin typeface="Calibri"/>
              <a:ea typeface="Calibri"/>
              <a:cs typeface="2  Nazanin" panose="00000400000000000000" pitchFamily="2" charset="-78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D1FB260-97F2-9362-A557-2F2D1D632155}"/>
              </a:ext>
            </a:extLst>
          </p:cNvPr>
          <p:cNvSpPr txBox="1"/>
          <p:nvPr/>
        </p:nvSpPr>
        <p:spPr>
          <a:xfrm>
            <a:off x="7926167" y="5401478"/>
            <a:ext cx="2264228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rgbClr val="1B345A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وَ أَمَّا السَّائِلَ فَلا تَنهَر (10)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B345A"/>
              </a:solidFill>
              <a:effectLst/>
              <a:uLnTx/>
              <a:uFillTx/>
              <a:latin typeface="Calibri"/>
              <a:ea typeface="Calibri"/>
              <a:cs typeface="2  Nazanin" panose="00000400000000000000" pitchFamily="2" charset="-78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061EF59-B446-81DF-C35E-791A61013609}"/>
              </a:ext>
            </a:extLst>
          </p:cNvPr>
          <p:cNvSpPr txBox="1"/>
          <p:nvPr/>
        </p:nvSpPr>
        <p:spPr>
          <a:xfrm>
            <a:off x="4247646" y="5211687"/>
            <a:ext cx="2870759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srgbClr val="1B345A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و اما سائل، پس او را به زجر مران.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B345A"/>
              </a:solidFill>
              <a:effectLst/>
              <a:uLnTx/>
              <a:uFillTx/>
              <a:latin typeface="Calibri"/>
              <a:ea typeface="Calibri"/>
              <a:cs typeface="2  Nazanin" panose="00000400000000000000" pitchFamily="2" charset="-78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3F55095-0EDA-2703-6DF6-CDC3F74544A5}"/>
              </a:ext>
            </a:extLst>
          </p:cNvPr>
          <p:cNvSpPr txBox="1"/>
          <p:nvPr/>
        </p:nvSpPr>
        <p:spPr>
          <a:xfrm>
            <a:off x="7853596" y="5870065"/>
            <a:ext cx="2336799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rgbClr val="1B345A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وَ أَمَّا بِنِعمَةِ رَبِّكَ فَحَدِّث (11)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B345A"/>
              </a:solidFill>
              <a:effectLst/>
              <a:uLnTx/>
              <a:uFillTx/>
              <a:latin typeface="Calibri"/>
              <a:ea typeface="Calibri"/>
              <a:cs typeface="2  Nazanin" panose="00000400000000000000" pitchFamily="2" charset="-78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B87B14C-5E29-77A1-C845-F81A29A5BB62}"/>
              </a:ext>
            </a:extLst>
          </p:cNvPr>
          <p:cNvSpPr txBox="1"/>
          <p:nvPr/>
        </p:nvSpPr>
        <p:spPr>
          <a:xfrm>
            <a:off x="3446804" y="5671890"/>
            <a:ext cx="3648249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srgbClr val="1B345A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و اما نعمت پروردگارت، پس آن را بازگو کن.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B345A"/>
              </a:solidFill>
              <a:effectLst/>
              <a:uLnTx/>
              <a:uFillTx/>
              <a:latin typeface="Calibri"/>
              <a:ea typeface="Calibri"/>
              <a:cs typeface="2 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541415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80C17051-26C5-ABEA-43FE-CFFC46B1501F}"/>
              </a:ext>
            </a:extLst>
          </p:cNvPr>
          <p:cNvGrpSpPr/>
          <p:nvPr/>
        </p:nvGrpSpPr>
        <p:grpSpPr>
          <a:xfrm>
            <a:off x="714758" y="922749"/>
            <a:ext cx="9410037" cy="3894666"/>
            <a:chOff x="2010855" y="1061896"/>
            <a:chExt cx="9410037" cy="3894666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9C94C9D-2179-5E2C-3707-498DA8853733}"/>
                </a:ext>
              </a:extLst>
            </p:cNvPr>
            <p:cNvSpPr/>
            <p:nvPr/>
          </p:nvSpPr>
          <p:spPr>
            <a:xfrm>
              <a:off x="2143469" y="1893647"/>
              <a:ext cx="2333995" cy="769157"/>
            </a:xfrm>
            <a:custGeom>
              <a:avLst/>
              <a:gdLst>
                <a:gd name="connsiteX0" fmla="*/ 0 w 2333995"/>
                <a:gd name="connsiteY0" fmla="*/ 0 h 769157"/>
                <a:gd name="connsiteX1" fmla="*/ 2333995 w 2333995"/>
                <a:gd name="connsiteY1" fmla="*/ 0 h 769157"/>
                <a:gd name="connsiteX2" fmla="*/ 2333995 w 2333995"/>
                <a:gd name="connsiteY2" fmla="*/ 769157 h 769157"/>
                <a:gd name="connsiteX3" fmla="*/ 0 w 2333995"/>
                <a:gd name="connsiteY3" fmla="*/ 769157 h 769157"/>
                <a:gd name="connsiteX4" fmla="*/ 0 w 2333995"/>
                <a:gd name="connsiteY4" fmla="*/ 0 h 76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3995" h="769157">
                  <a:moveTo>
                    <a:pt x="0" y="0"/>
                  </a:moveTo>
                  <a:lnTo>
                    <a:pt x="2333995" y="0"/>
                  </a:lnTo>
                  <a:lnTo>
                    <a:pt x="2333995" y="769157"/>
                  </a:lnTo>
                  <a:lnTo>
                    <a:pt x="0" y="7691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a-IR" sz="2000" kern="1200" dirty="0">
                  <a:cs typeface="B Nazanin" panose="00000400000000000000" pitchFamily="2" charset="-78"/>
                </a:rPr>
                <a:t>احساس می کنید چه چیزهایی را در زندگی کم دارید؟</a:t>
              </a:r>
              <a:endParaRPr lang="en-US" sz="2000" kern="1200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887A377-08E5-F685-DCE7-8162BD0DDD7C}"/>
                </a:ext>
              </a:extLst>
            </p:cNvPr>
            <p:cNvSpPr/>
            <p:nvPr/>
          </p:nvSpPr>
          <p:spPr>
            <a:xfrm>
              <a:off x="2010855" y="3509009"/>
              <a:ext cx="6223662" cy="668810"/>
            </a:xfrm>
            <a:custGeom>
              <a:avLst/>
              <a:gdLst>
                <a:gd name="connsiteX0" fmla="*/ 0 w 6186606"/>
                <a:gd name="connsiteY0" fmla="*/ 0 h 534606"/>
                <a:gd name="connsiteX1" fmla="*/ 6186606 w 6186606"/>
                <a:gd name="connsiteY1" fmla="*/ 0 h 534606"/>
                <a:gd name="connsiteX2" fmla="*/ 6186606 w 6186606"/>
                <a:gd name="connsiteY2" fmla="*/ 534606 h 534606"/>
                <a:gd name="connsiteX3" fmla="*/ 0 w 6186606"/>
                <a:gd name="connsiteY3" fmla="*/ 534606 h 534606"/>
                <a:gd name="connsiteX4" fmla="*/ 0 w 6186606"/>
                <a:gd name="connsiteY4" fmla="*/ 0 h 534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86606" h="534606">
                  <a:moveTo>
                    <a:pt x="0" y="0"/>
                  </a:moveTo>
                  <a:lnTo>
                    <a:pt x="6186606" y="0"/>
                  </a:lnTo>
                  <a:lnTo>
                    <a:pt x="6186606" y="534606"/>
                  </a:lnTo>
                  <a:lnTo>
                    <a:pt x="0" y="5346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604"/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</a:pPr>
              <a:r>
                <a:rPr lang="fa-IR" sz="1800" kern="1200" dirty="0"/>
                <a:t>کمبودهای فهرست شده خود را در ذیل کدام‌یک از نیازهای سوره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</a:pPr>
              <a:r>
                <a:rPr lang="fa-IR" sz="1800" kern="1200" dirty="0"/>
                <a:t> دسته بندی می‌کنید؟</a:t>
              </a:r>
              <a:endParaRPr lang="en-US" sz="1800" kern="1200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FB68E91-4A49-55F4-C57C-4C37C87754A9}"/>
                </a:ext>
              </a:extLst>
            </p:cNvPr>
            <p:cNvSpPr/>
            <p:nvPr/>
          </p:nvSpPr>
          <p:spPr>
            <a:xfrm>
              <a:off x="2140816" y="1659717"/>
              <a:ext cx="185658" cy="18565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6D3782B-BBED-D2BD-70F1-C804B82ED60C}"/>
                </a:ext>
              </a:extLst>
            </p:cNvPr>
            <p:cNvSpPr/>
            <p:nvPr/>
          </p:nvSpPr>
          <p:spPr>
            <a:xfrm>
              <a:off x="2270777" y="1399795"/>
              <a:ext cx="185658" cy="18565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577538"/>
                <a:satOff val="-2665"/>
                <a:lumOff val="98"/>
                <a:alphaOff val="0"/>
              </a:schemeClr>
            </a:fillRef>
            <a:effectRef idx="0">
              <a:schemeClr val="accent4">
                <a:hueOff val="577538"/>
                <a:satOff val="-2665"/>
                <a:lumOff val="9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6AE8809-BC6F-A6F7-B189-628A2660882A}"/>
                </a:ext>
              </a:extLst>
            </p:cNvPr>
            <p:cNvSpPr/>
            <p:nvPr/>
          </p:nvSpPr>
          <p:spPr>
            <a:xfrm>
              <a:off x="2582684" y="1451779"/>
              <a:ext cx="291749" cy="29174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155077"/>
                <a:satOff val="-5330"/>
                <a:lumOff val="196"/>
                <a:alphaOff val="0"/>
              </a:schemeClr>
            </a:fillRef>
            <a:effectRef idx="0">
              <a:schemeClr val="accent4">
                <a:hueOff val="1155077"/>
                <a:satOff val="-5330"/>
                <a:lumOff val="19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F9094AD-B320-A0A3-1FF7-C32162604A89}"/>
                </a:ext>
              </a:extLst>
            </p:cNvPr>
            <p:cNvSpPr/>
            <p:nvPr/>
          </p:nvSpPr>
          <p:spPr>
            <a:xfrm>
              <a:off x="2842606" y="1165864"/>
              <a:ext cx="185658" cy="18565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732615"/>
                <a:satOff val="-7995"/>
                <a:lumOff val="294"/>
                <a:alphaOff val="0"/>
              </a:schemeClr>
            </a:fillRef>
            <a:effectRef idx="0">
              <a:schemeClr val="accent4">
                <a:hueOff val="1732615"/>
                <a:satOff val="-7995"/>
                <a:lumOff val="29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A38A89E-7EEB-4861-0D0E-880DE0127BC2}"/>
                </a:ext>
              </a:extLst>
            </p:cNvPr>
            <p:cNvSpPr/>
            <p:nvPr/>
          </p:nvSpPr>
          <p:spPr>
            <a:xfrm>
              <a:off x="3180505" y="1061896"/>
              <a:ext cx="185658" cy="18565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2310154"/>
                <a:satOff val="-10660"/>
                <a:lumOff val="392"/>
                <a:alphaOff val="0"/>
              </a:schemeClr>
            </a:fillRef>
            <a:effectRef idx="0">
              <a:schemeClr val="accent4">
                <a:hueOff val="2310154"/>
                <a:satOff val="-10660"/>
                <a:lumOff val="39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A1A98D0-6101-DA89-AA42-D3BFA76D2882}"/>
                </a:ext>
              </a:extLst>
            </p:cNvPr>
            <p:cNvSpPr/>
            <p:nvPr/>
          </p:nvSpPr>
          <p:spPr>
            <a:xfrm>
              <a:off x="3596381" y="1243841"/>
              <a:ext cx="185658" cy="18565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2887692"/>
                <a:satOff val="-13324"/>
                <a:lumOff val="490"/>
                <a:alphaOff val="0"/>
              </a:schemeClr>
            </a:fillRef>
            <a:effectRef idx="0">
              <a:schemeClr val="accent4">
                <a:hueOff val="2887692"/>
                <a:satOff val="-13324"/>
                <a:lumOff val="49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E1BEF78-78E8-8476-4442-1E82FA60FE80}"/>
                </a:ext>
              </a:extLst>
            </p:cNvPr>
            <p:cNvSpPr/>
            <p:nvPr/>
          </p:nvSpPr>
          <p:spPr>
            <a:xfrm>
              <a:off x="3856303" y="1373802"/>
              <a:ext cx="291749" cy="29174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3465231"/>
                <a:satOff val="-15989"/>
                <a:lumOff val="588"/>
                <a:alphaOff val="0"/>
              </a:schemeClr>
            </a:fillRef>
            <a:effectRef idx="0">
              <a:schemeClr val="accent4">
                <a:hueOff val="3465231"/>
                <a:satOff val="-15989"/>
                <a:lumOff val="58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099C7D4-1452-2E7D-E133-5355A5C055EE}"/>
                </a:ext>
              </a:extLst>
            </p:cNvPr>
            <p:cNvSpPr/>
            <p:nvPr/>
          </p:nvSpPr>
          <p:spPr>
            <a:xfrm>
              <a:off x="4220195" y="1659717"/>
              <a:ext cx="185658" cy="18565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4042769"/>
                <a:satOff val="-18654"/>
                <a:lumOff val="686"/>
                <a:alphaOff val="0"/>
              </a:schemeClr>
            </a:fillRef>
            <a:effectRef idx="0">
              <a:schemeClr val="accent4">
                <a:hueOff val="4042769"/>
                <a:satOff val="-18654"/>
                <a:lumOff val="68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515F474-CE65-F442-9DB3-6BBBEE859D67}"/>
                </a:ext>
              </a:extLst>
            </p:cNvPr>
            <p:cNvSpPr/>
            <p:nvPr/>
          </p:nvSpPr>
          <p:spPr>
            <a:xfrm>
              <a:off x="4376148" y="1945631"/>
              <a:ext cx="185658" cy="18565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4620308"/>
                <a:satOff val="-21319"/>
                <a:lumOff val="784"/>
                <a:alphaOff val="0"/>
              </a:schemeClr>
            </a:fillRef>
            <a:effectRef idx="0">
              <a:schemeClr val="accent4">
                <a:hueOff val="4620308"/>
                <a:satOff val="-21319"/>
                <a:lumOff val="78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22A924A-7A54-B41B-E880-4E6AEC250501}"/>
                </a:ext>
              </a:extLst>
            </p:cNvPr>
            <p:cNvSpPr/>
            <p:nvPr/>
          </p:nvSpPr>
          <p:spPr>
            <a:xfrm>
              <a:off x="3024552" y="1399795"/>
              <a:ext cx="477408" cy="47740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5197846"/>
                <a:satOff val="-23984"/>
                <a:lumOff val="883"/>
                <a:alphaOff val="0"/>
              </a:schemeClr>
            </a:fillRef>
            <a:effectRef idx="0">
              <a:schemeClr val="accent4">
                <a:hueOff val="5197846"/>
                <a:satOff val="-23984"/>
                <a:lumOff val="88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8DC220C-13D7-96BF-4083-2F47E1C90A6E}"/>
                </a:ext>
              </a:extLst>
            </p:cNvPr>
            <p:cNvSpPr/>
            <p:nvPr/>
          </p:nvSpPr>
          <p:spPr>
            <a:xfrm>
              <a:off x="2010855" y="2387499"/>
              <a:ext cx="185658" cy="18565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5775385"/>
                <a:satOff val="-26649"/>
                <a:lumOff val="981"/>
                <a:alphaOff val="0"/>
              </a:schemeClr>
            </a:fillRef>
            <a:effectRef idx="0">
              <a:schemeClr val="accent4">
                <a:hueOff val="5775385"/>
                <a:satOff val="-26649"/>
                <a:lumOff val="98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B694876-C492-25F9-5018-A602FC026044}"/>
                </a:ext>
              </a:extLst>
            </p:cNvPr>
            <p:cNvSpPr/>
            <p:nvPr/>
          </p:nvSpPr>
          <p:spPr>
            <a:xfrm>
              <a:off x="2166809" y="2621429"/>
              <a:ext cx="291749" cy="29174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6352923"/>
                <a:satOff val="-29314"/>
                <a:lumOff val="1079"/>
                <a:alphaOff val="0"/>
              </a:schemeClr>
            </a:fillRef>
            <a:effectRef idx="0">
              <a:schemeClr val="accent4">
                <a:hueOff val="6352923"/>
                <a:satOff val="-29314"/>
                <a:lumOff val="10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51569B7-7E96-FA07-F234-EA7D969ED1B7}"/>
                </a:ext>
              </a:extLst>
            </p:cNvPr>
            <p:cNvSpPr/>
            <p:nvPr/>
          </p:nvSpPr>
          <p:spPr>
            <a:xfrm>
              <a:off x="2556692" y="2829367"/>
              <a:ext cx="424362" cy="42436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6930461"/>
                <a:satOff val="-31979"/>
                <a:lumOff val="1177"/>
                <a:alphaOff val="0"/>
              </a:schemeClr>
            </a:fillRef>
            <a:effectRef idx="0">
              <a:schemeClr val="accent4">
                <a:hueOff val="6930461"/>
                <a:satOff val="-31979"/>
                <a:lumOff val="117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C939F87-5A04-DA96-EE13-58A5D4F31DBE}"/>
                </a:ext>
              </a:extLst>
            </p:cNvPr>
            <p:cNvSpPr/>
            <p:nvPr/>
          </p:nvSpPr>
          <p:spPr>
            <a:xfrm>
              <a:off x="3102529" y="3167266"/>
              <a:ext cx="185658" cy="18565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7508000"/>
                <a:satOff val="-34644"/>
                <a:lumOff val="1275"/>
                <a:alphaOff val="0"/>
              </a:schemeClr>
            </a:fillRef>
            <a:effectRef idx="0">
              <a:schemeClr val="accent4">
                <a:hueOff val="7508000"/>
                <a:satOff val="-34644"/>
                <a:lumOff val="127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9A6B09F-C3CF-4282-F29A-0157DB80EABA}"/>
                </a:ext>
              </a:extLst>
            </p:cNvPr>
            <p:cNvSpPr/>
            <p:nvPr/>
          </p:nvSpPr>
          <p:spPr>
            <a:xfrm>
              <a:off x="3206498" y="2829367"/>
              <a:ext cx="291749" cy="29174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8085538"/>
                <a:satOff val="-37308"/>
                <a:lumOff val="1373"/>
                <a:alphaOff val="0"/>
              </a:schemeClr>
            </a:fillRef>
            <a:effectRef idx="0">
              <a:schemeClr val="accent4">
                <a:hueOff val="8085538"/>
                <a:satOff val="-37308"/>
                <a:lumOff val="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7609C14-2811-FE11-3E2B-BF8974F7DFE2}"/>
                </a:ext>
              </a:extLst>
            </p:cNvPr>
            <p:cNvSpPr/>
            <p:nvPr/>
          </p:nvSpPr>
          <p:spPr>
            <a:xfrm>
              <a:off x="3466420" y="3193258"/>
              <a:ext cx="185658" cy="18565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8663077"/>
                <a:satOff val="-39973"/>
                <a:lumOff val="1471"/>
                <a:alphaOff val="0"/>
              </a:schemeClr>
            </a:fillRef>
            <a:effectRef idx="0">
              <a:schemeClr val="accent4">
                <a:hueOff val="8663077"/>
                <a:satOff val="-39973"/>
                <a:lumOff val="147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E17BCFC2-3489-4F45-6359-F6FC8A4D29F7}"/>
                </a:ext>
              </a:extLst>
            </p:cNvPr>
            <p:cNvSpPr/>
            <p:nvPr/>
          </p:nvSpPr>
          <p:spPr>
            <a:xfrm>
              <a:off x="3700350" y="2777383"/>
              <a:ext cx="424362" cy="42436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9240615"/>
                <a:satOff val="-42638"/>
                <a:lumOff val="1569"/>
                <a:alphaOff val="0"/>
              </a:schemeClr>
            </a:fillRef>
            <a:effectRef idx="0">
              <a:schemeClr val="accent4">
                <a:hueOff val="9240615"/>
                <a:satOff val="-42638"/>
                <a:lumOff val="156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2A0CA0E-E868-2535-0274-996AE5462979}"/>
                </a:ext>
              </a:extLst>
            </p:cNvPr>
            <p:cNvSpPr/>
            <p:nvPr/>
          </p:nvSpPr>
          <p:spPr>
            <a:xfrm>
              <a:off x="4272179" y="2673414"/>
              <a:ext cx="291749" cy="29174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9818154"/>
                <a:satOff val="-45303"/>
                <a:lumOff val="1667"/>
                <a:alphaOff val="0"/>
              </a:schemeClr>
            </a:fillRef>
            <a:effectRef idx="0">
              <a:schemeClr val="accent4">
                <a:hueOff val="9818154"/>
                <a:satOff val="-45303"/>
                <a:lumOff val="166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Arrow: Chevron 65">
              <a:extLst>
                <a:ext uri="{FF2B5EF4-FFF2-40B4-BE49-F238E27FC236}">
                  <a16:creationId xmlns:a16="http://schemas.microsoft.com/office/drawing/2014/main" id="{38108F91-3201-F5CE-B9D3-95F9E7AE414C}"/>
                </a:ext>
              </a:extLst>
            </p:cNvPr>
            <p:cNvSpPr/>
            <p:nvPr/>
          </p:nvSpPr>
          <p:spPr>
            <a:xfrm>
              <a:off x="5359754" y="1473370"/>
              <a:ext cx="856826" cy="1635775"/>
            </a:xfrm>
            <a:prstGeom prst="chevron">
              <a:avLst>
                <a:gd name="adj" fmla="val 6231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67" name="Arrow: Chevron 66">
              <a:extLst>
                <a:ext uri="{FF2B5EF4-FFF2-40B4-BE49-F238E27FC236}">
                  <a16:creationId xmlns:a16="http://schemas.microsoft.com/office/drawing/2014/main" id="{30811616-98B2-AA29-5BC4-3A3F4CC577E7}"/>
                </a:ext>
              </a:extLst>
            </p:cNvPr>
            <p:cNvSpPr/>
            <p:nvPr/>
          </p:nvSpPr>
          <p:spPr>
            <a:xfrm>
              <a:off x="7451622" y="1405773"/>
              <a:ext cx="856826" cy="1635775"/>
            </a:xfrm>
            <a:prstGeom prst="chevron">
              <a:avLst>
                <a:gd name="adj" fmla="val 6231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0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7A33177-1F12-32B8-0CF1-20F141781052}"/>
                </a:ext>
              </a:extLst>
            </p:cNvPr>
            <p:cNvSpPr/>
            <p:nvPr/>
          </p:nvSpPr>
          <p:spPr>
            <a:xfrm>
              <a:off x="7961637" y="3515536"/>
              <a:ext cx="2336800" cy="1441026"/>
            </a:xfrm>
            <a:custGeom>
              <a:avLst/>
              <a:gdLst>
                <a:gd name="connsiteX0" fmla="*/ 0 w 2336800"/>
                <a:gd name="connsiteY0" fmla="*/ 0 h 1441026"/>
                <a:gd name="connsiteX1" fmla="*/ 2336800 w 2336800"/>
                <a:gd name="connsiteY1" fmla="*/ 0 h 1441026"/>
                <a:gd name="connsiteX2" fmla="*/ 2336800 w 2336800"/>
                <a:gd name="connsiteY2" fmla="*/ 1441026 h 1441026"/>
                <a:gd name="connsiteX3" fmla="*/ 0 w 2336800"/>
                <a:gd name="connsiteY3" fmla="*/ 1441026 h 1441026"/>
                <a:gd name="connsiteX4" fmla="*/ 0 w 2336800"/>
                <a:gd name="connsiteY4" fmla="*/ 0 h 144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6800" h="1441026">
                  <a:moveTo>
                    <a:pt x="0" y="0"/>
                  </a:moveTo>
                  <a:lnTo>
                    <a:pt x="2336800" y="0"/>
                  </a:lnTo>
                  <a:lnTo>
                    <a:pt x="2336800" y="1441026"/>
                  </a:lnTo>
                  <a:lnTo>
                    <a:pt x="0" y="14410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0" tIns="82550" rIns="82550" bIns="82550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6500" kern="1200"/>
            </a:p>
          </p:txBody>
        </p:sp>
        <p:sp>
          <p:nvSpPr>
            <p:cNvPr id="70" name="Arrow: Chevron 69">
              <a:extLst>
                <a:ext uri="{FF2B5EF4-FFF2-40B4-BE49-F238E27FC236}">
                  <a16:creationId xmlns:a16="http://schemas.microsoft.com/office/drawing/2014/main" id="{5173FBE3-A953-0B5B-2974-57965525DF02}"/>
                </a:ext>
              </a:extLst>
            </p:cNvPr>
            <p:cNvSpPr/>
            <p:nvPr/>
          </p:nvSpPr>
          <p:spPr>
            <a:xfrm rot="5400000">
              <a:off x="10174592" y="2231955"/>
              <a:ext cx="856826" cy="1635775"/>
            </a:xfrm>
            <a:prstGeom prst="chevron">
              <a:avLst>
                <a:gd name="adj" fmla="val 62310"/>
              </a:avLst>
            </a:prstGeom>
            <a:solidFill>
              <a:srgbClr val="BE4F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8192F40-FD43-E692-5D01-6A21B04C1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852938" y="811900"/>
            <a:ext cx="2613191" cy="0"/>
          </a:xfrm>
          <a:prstGeom prst="line">
            <a:avLst/>
          </a:prstGeom>
          <a:ln w="57150">
            <a:gradFill>
              <a:gsLst>
                <a:gs pos="0">
                  <a:srgbClr val="B43500"/>
                </a:gs>
                <a:gs pos="57000">
                  <a:srgbClr val="FFFF00"/>
                </a:gs>
                <a:gs pos="100000">
                  <a:srgbClr val="B43500"/>
                </a:gs>
              </a:gsLst>
              <a:lin ang="0" scaled="0"/>
            </a:gra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F5214C1-92A0-C02C-BB62-E19933278D23}"/>
              </a:ext>
            </a:extLst>
          </p:cNvPr>
          <p:cNvSpPr/>
          <p:nvPr/>
        </p:nvSpPr>
        <p:spPr>
          <a:xfrm>
            <a:off x="8713452" y="247226"/>
            <a:ext cx="27526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a-IR" sz="3200" b="1" dirty="0">
                <a:cs typeface="B Nazanin" panose="00000400000000000000" pitchFamily="2" charset="-78"/>
              </a:rPr>
              <a:t>نحوه ایجاد</a:t>
            </a:r>
            <a:r>
              <a:rPr lang="fa-IR" sz="2400" b="1" dirty="0">
                <a:cs typeface="B Nazanin" panose="00000400000000000000" pitchFamily="2" charset="-78"/>
              </a:rPr>
              <a:t> </a:t>
            </a:r>
            <a:r>
              <a:rPr lang="fa-IR" sz="3200" b="1" dirty="0">
                <a:cs typeface="B Nazanin" panose="00000400000000000000" pitchFamily="2" charset="-78"/>
              </a:rPr>
              <a:t>طهارت</a:t>
            </a:r>
            <a:r>
              <a:rPr lang="fa-IR" sz="2400" b="1" dirty="0">
                <a:cs typeface="B Nazanin" panose="00000400000000000000" pitchFamily="2" charset="-78"/>
              </a:rPr>
              <a:t> </a:t>
            </a:r>
            <a:endParaRPr lang="en-US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02C39B-BF7B-78C2-68FA-3C8AC2808CFF}"/>
              </a:ext>
            </a:extLst>
          </p:cNvPr>
          <p:cNvSpPr txBox="1"/>
          <p:nvPr/>
        </p:nvSpPr>
        <p:spPr>
          <a:xfrm>
            <a:off x="4933821" y="1606733"/>
            <a:ext cx="1233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dirty="0"/>
              <a:t>لیست کردن و</a:t>
            </a:r>
          </a:p>
          <a:p>
            <a:pPr algn="r"/>
            <a:r>
              <a:rPr lang="fa-IR" dirty="0"/>
              <a:t>فهرست بندی  کمبودها 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14BA5E-8346-3D62-0349-17A7987BD56A}"/>
              </a:ext>
            </a:extLst>
          </p:cNvPr>
          <p:cNvSpPr txBox="1"/>
          <p:nvPr/>
        </p:nvSpPr>
        <p:spPr>
          <a:xfrm>
            <a:off x="7313206" y="1469061"/>
            <a:ext cx="3909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/>
              <a:t>عرضه کردن نیازهای خود به </a:t>
            </a:r>
          </a:p>
          <a:p>
            <a:pPr algn="ctr"/>
            <a:r>
              <a:rPr lang="fa-IR" dirty="0"/>
              <a:t>رسول مکرم اسلام</a:t>
            </a:r>
          </a:p>
          <a:p>
            <a:pPr algn="ctr"/>
            <a:r>
              <a:rPr lang="fa-IR" dirty="0"/>
              <a:t> با ارتباط با قرآن و به ویژه ارتباط روحی با ایشان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652C18-52A1-8155-DA56-D117CE2BE946}"/>
              </a:ext>
            </a:extLst>
          </p:cNvPr>
          <p:cNvSpPr txBox="1"/>
          <p:nvPr/>
        </p:nvSpPr>
        <p:spPr>
          <a:xfrm>
            <a:off x="7575624" y="3429000"/>
            <a:ext cx="33925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/>
              <a:t>موثر بودن شفاعت ایشان و توسل به ایشان </a:t>
            </a:r>
          </a:p>
          <a:p>
            <a:pPr algn="ctr"/>
            <a:r>
              <a:rPr lang="fa-IR" dirty="0"/>
              <a:t>در جهت دهی نیازهای ما و </a:t>
            </a:r>
          </a:p>
          <a:p>
            <a:pPr algn="ctr"/>
            <a:r>
              <a:rPr lang="fa-IR" dirty="0"/>
              <a:t>نیز برآورده شدن آنها</a:t>
            </a:r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86D1897-2E29-D80E-2BFA-52F414FC0143}"/>
              </a:ext>
            </a:extLst>
          </p:cNvPr>
          <p:cNvSpPr/>
          <p:nvPr/>
        </p:nvSpPr>
        <p:spPr>
          <a:xfrm>
            <a:off x="11615531" y="0"/>
            <a:ext cx="192156" cy="6858000"/>
          </a:xfrm>
          <a:prstGeom prst="rect">
            <a:avLst/>
          </a:prstGeom>
          <a:gradFill flip="none" rotWithShape="1">
            <a:gsLst>
              <a:gs pos="0">
                <a:srgbClr val="B43500"/>
              </a:gs>
              <a:gs pos="78000">
                <a:srgbClr val="FCE604"/>
              </a:gs>
              <a:gs pos="42000">
                <a:srgbClr val="E6F808"/>
              </a:gs>
              <a:gs pos="100000">
                <a:srgbClr val="4472C4"/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6339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4D4B64D7-7B36-F46E-850A-890F2DEBBADA}"/>
              </a:ext>
            </a:extLst>
          </p:cNvPr>
          <p:cNvSpPr/>
          <p:nvPr/>
        </p:nvSpPr>
        <p:spPr>
          <a:xfrm>
            <a:off x="7042202" y="3919692"/>
            <a:ext cx="4297236" cy="1949892"/>
          </a:xfrm>
          <a:prstGeom prst="roundRect">
            <a:avLst/>
          </a:prstGeom>
          <a:noFill/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73">
            <a:extLst>
              <a:ext uri="{FF2B5EF4-FFF2-40B4-BE49-F238E27FC236}">
                <a16:creationId xmlns:a16="http://schemas.microsoft.com/office/drawing/2014/main" id="{31D45A7B-742E-737E-4BFB-8978BFB67556}"/>
              </a:ext>
            </a:extLst>
          </p:cNvPr>
          <p:cNvSpPr/>
          <p:nvPr/>
        </p:nvSpPr>
        <p:spPr>
          <a:xfrm>
            <a:off x="7207293" y="4029319"/>
            <a:ext cx="2936102" cy="51256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a-IR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5" name="Rounded Rectangle 73">
            <a:extLst>
              <a:ext uri="{FF2B5EF4-FFF2-40B4-BE49-F238E27FC236}">
                <a16:creationId xmlns:a16="http://schemas.microsoft.com/office/drawing/2014/main" id="{3996EBDF-8A07-2ACB-4349-D624BE3B7965}"/>
              </a:ext>
            </a:extLst>
          </p:cNvPr>
          <p:cNvSpPr/>
          <p:nvPr/>
        </p:nvSpPr>
        <p:spPr>
          <a:xfrm>
            <a:off x="7207293" y="4622523"/>
            <a:ext cx="2936102" cy="51256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a-IR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6" name="Rounded Rectangle 73">
            <a:extLst>
              <a:ext uri="{FF2B5EF4-FFF2-40B4-BE49-F238E27FC236}">
                <a16:creationId xmlns:a16="http://schemas.microsoft.com/office/drawing/2014/main" id="{33AA9CA8-7777-C6AD-506F-53E4F942CE91}"/>
              </a:ext>
            </a:extLst>
          </p:cNvPr>
          <p:cNvSpPr/>
          <p:nvPr/>
        </p:nvSpPr>
        <p:spPr>
          <a:xfrm>
            <a:off x="7207293" y="5201951"/>
            <a:ext cx="2936102" cy="51256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a-IR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AA75939B-AD4F-A8F7-9F3A-B001DF79B38D}"/>
              </a:ext>
            </a:extLst>
          </p:cNvPr>
          <p:cNvSpPr/>
          <p:nvPr/>
        </p:nvSpPr>
        <p:spPr>
          <a:xfrm>
            <a:off x="2495692" y="1595327"/>
            <a:ext cx="4292193" cy="205799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54">
            <a:extLst>
              <a:ext uri="{FF2B5EF4-FFF2-40B4-BE49-F238E27FC236}">
                <a16:creationId xmlns:a16="http://schemas.microsoft.com/office/drawing/2014/main" id="{F8DFA8AD-7290-9607-ED99-F2F80067B325}"/>
              </a:ext>
            </a:extLst>
          </p:cNvPr>
          <p:cNvSpPr/>
          <p:nvPr/>
        </p:nvSpPr>
        <p:spPr>
          <a:xfrm>
            <a:off x="2867303" y="2380310"/>
            <a:ext cx="2572673" cy="5125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 </a:t>
            </a:r>
          </a:p>
        </p:txBody>
      </p:sp>
      <p:sp>
        <p:nvSpPr>
          <p:cNvPr id="14" name="Rounded Rectangle 11">
            <a:extLst>
              <a:ext uri="{FF2B5EF4-FFF2-40B4-BE49-F238E27FC236}">
                <a16:creationId xmlns:a16="http://schemas.microsoft.com/office/drawing/2014/main" id="{BA69FD5A-732A-96F3-07A5-5DDBDA65497D}"/>
              </a:ext>
            </a:extLst>
          </p:cNvPr>
          <p:cNvSpPr/>
          <p:nvPr/>
        </p:nvSpPr>
        <p:spPr>
          <a:xfrm>
            <a:off x="7042202" y="1595327"/>
            <a:ext cx="4292193" cy="198752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48">
            <a:extLst>
              <a:ext uri="{FF2B5EF4-FFF2-40B4-BE49-F238E27FC236}">
                <a16:creationId xmlns:a16="http://schemas.microsoft.com/office/drawing/2014/main" id="{D622EE10-67F6-2960-02E6-7D3FE3BE57CB}"/>
              </a:ext>
            </a:extLst>
          </p:cNvPr>
          <p:cNvSpPr/>
          <p:nvPr/>
        </p:nvSpPr>
        <p:spPr>
          <a:xfrm>
            <a:off x="7912324" y="2433265"/>
            <a:ext cx="2155363" cy="5125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a-IR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EACBBB-A31A-2450-D0C0-6919CD797CD5}"/>
              </a:ext>
            </a:extLst>
          </p:cNvPr>
          <p:cNvSpPr/>
          <p:nvPr/>
        </p:nvSpPr>
        <p:spPr>
          <a:xfrm rot="16200000">
            <a:off x="9985763" y="3332653"/>
            <a:ext cx="34195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a-IR" sz="3200" b="1" dirty="0">
                <a:cs typeface="B Mitra" panose="00000400000000000000" pitchFamily="2" charset="-78"/>
              </a:rPr>
              <a:t>بِسمِ الله الرَّحمنِ الرَّحيمِ</a:t>
            </a:r>
            <a:endParaRPr lang="en-US" sz="28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4A9C0C5-7063-4A1C-47EB-A05B92824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534" y="959718"/>
            <a:ext cx="4068000" cy="11092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F091960-3BD5-EF9F-2A88-06DAE229181B}"/>
              </a:ext>
            </a:extLst>
          </p:cNvPr>
          <p:cNvSpPr/>
          <p:nvPr/>
        </p:nvSpPr>
        <p:spPr>
          <a:xfrm>
            <a:off x="7783534" y="274364"/>
            <a:ext cx="37834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fa-IR" sz="3200" b="1" dirty="0">
                <a:solidFill>
                  <a:prstClr val="black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نمودار سوره مبارکه</a:t>
            </a:r>
            <a:r>
              <a:rPr lang="fa-IR" sz="4000" b="1" dirty="0">
                <a:solidFill>
                  <a:prstClr val="black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 </a:t>
            </a:r>
            <a:r>
              <a:rPr lang="fa-IR" sz="3200" b="1" dirty="0">
                <a:solidFill>
                  <a:prstClr val="black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ضحی</a:t>
            </a:r>
            <a:endParaRPr lang="en-US" sz="3200" b="1" dirty="0">
              <a:solidFill>
                <a:prstClr val="black"/>
              </a:solidFill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26" name="Rounded Rectangle 48">
            <a:extLst>
              <a:ext uri="{FF2B5EF4-FFF2-40B4-BE49-F238E27FC236}">
                <a16:creationId xmlns:a16="http://schemas.microsoft.com/office/drawing/2014/main" id="{2EA5E3D9-0456-17E2-11F3-E190DD5D5FA6}"/>
              </a:ext>
            </a:extLst>
          </p:cNvPr>
          <p:cNvSpPr/>
          <p:nvPr/>
        </p:nvSpPr>
        <p:spPr>
          <a:xfrm>
            <a:off x="7912324" y="1841634"/>
            <a:ext cx="2155363" cy="5125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a-IR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27" name="Rounded Rectangle 51">
            <a:extLst>
              <a:ext uri="{FF2B5EF4-FFF2-40B4-BE49-F238E27FC236}">
                <a16:creationId xmlns:a16="http://schemas.microsoft.com/office/drawing/2014/main" id="{3F18EAC3-BB03-2C4D-1A48-EF6FBDB09562}"/>
              </a:ext>
            </a:extLst>
          </p:cNvPr>
          <p:cNvSpPr/>
          <p:nvPr/>
        </p:nvSpPr>
        <p:spPr>
          <a:xfrm>
            <a:off x="2867303" y="1796520"/>
            <a:ext cx="2565774" cy="5125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a-IR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D959A4-62BB-75ED-A247-67C071F0D819}"/>
              </a:ext>
            </a:extLst>
          </p:cNvPr>
          <p:cNvSpPr txBox="1"/>
          <p:nvPr/>
        </p:nvSpPr>
        <p:spPr>
          <a:xfrm>
            <a:off x="8539938" y="5979211"/>
            <a:ext cx="1751798" cy="461665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a-IR" sz="2400" dirty="0">
                <a:cs typeface="B Nazanin" panose="00000400000000000000" pitchFamily="2" charset="-78"/>
              </a:rPr>
              <a:t>استفهام</a:t>
            </a:r>
            <a:endParaRPr lang="en-US" sz="2400" dirty="0">
              <a:cs typeface="B Nazanin" panose="00000400000000000000" pitchFamily="2" charset="-78"/>
            </a:endParaRPr>
          </a:p>
        </p:txBody>
      </p:sp>
      <p:sp>
        <p:nvSpPr>
          <p:cNvPr id="31" name="Rounded Rectangle 54">
            <a:extLst>
              <a:ext uri="{FF2B5EF4-FFF2-40B4-BE49-F238E27FC236}">
                <a16:creationId xmlns:a16="http://schemas.microsoft.com/office/drawing/2014/main" id="{58D84A7D-B350-4432-2E1A-2FDA3004A873}"/>
              </a:ext>
            </a:extLst>
          </p:cNvPr>
          <p:cNvSpPr/>
          <p:nvPr/>
        </p:nvSpPr>
        <p:spPr>
          <a:xfrm>
            <a:off x="2860402" y="2962670"/>
            <a:ext cx="2572673" cy="5125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 </a:t>
            </a:r>
          </a:p>
        </p:txBody>
      </p:sp>
      <p:sp>
        <p:nvSpPr>
          <p:cNvPr id="32" name="Rounded Rectangle 78">
            <a:extLst>
              <a:ext uri="{FF2B5EF4-FFF2-40B4-BE49-F238E27FC236}">
                <a16:creationId xmlns:a16="http://schemas.microsoft.com/office/drawing/2014/main" id="{C2845F7B-4E72-A1E5-4485-CC64B0F4B216}"/>
              </a:ext>
            </a:extLst>
          </p:cNvPr>
          <p:cNvSpPr/>
          <p:nvPr/>
        </p:nvSpPr>
        <p:spPr>
          <a:xfrm>
            <a:off x="10293011" y="2440803"/>
            <a:ext cx="834939" cy="497486"/>
          </a:xfrm>
          <a:prstGeom prst="roundRect">
            <a:avLst/>
          </a:prstGeom>
          <a:noFill/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800" b="1" dirty="0">
                <a:solidFill>
                  <a:schemeClr val="tx1"/>
                </a:solidFill>
                <a:cs typeface="B Mitra" panose="00000400000000000000" pitchFamily="2" charset="-78"/>
              </a:rPr>
              <a:t>وَ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0EC97A3-DFA3-3A28-FC65-942C2136B3D2}"/>
              </a:ext>
            </a:extLst>
          </p:cNvPr>
          <p:cNvSpPr/>
          <p:nvPr/>
        </p:nvSpPr>
        <p:spPr>
          <a:xfrm rot="16200000">
            <a:off x="886369" y="4551225"/>
            <a:ext cx="1674824" cy="5770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ysClr val="windowText" lastClr="000000"/>
                </a:solidFill>
              </a:rPr>
              <a:t>اوامر و نواهی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BAD0B2-1D37-06A6-9026-A86767CA119C}"/>
              </a:ext>
            </a:extLst>
          </p:cNvPr>
          <p:cNvSpPr txBox="1"/>
          <p:nvPr/>
        </p:nvSpPr>
        <p:spPr>
          <a:xfrm>
            <a:off x="3290830" y="5931464"/>
            <a:ext cx="26330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400" dirty="0">
                <a:cs typeface="2  Nazanin" panose="00000400000000000000" pitchFamily="2" charset="-78"/>
              </a:rPr>
              <a:t>جمله شرط و جواب شرط</a:t>
            </a:r>
            <a:endParaRPr lang="en-US" sz="2400" dirty="0">
              <a:cs typeface="2  Nazanin" panose="00000400000000000000" pitchFamily="2" charset="-78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6C6EF1C-99A7-22EC-D1FE-C25E0CAF8FB1}"/>
              </a:ext>
            </a:extLst>
          </p:cNvPr>
          <p:cNvSpPr txBox="1"/>
          <p:nvPr/>
        </p:nvSpPr>
        <p:spPr>
          <a:xfrm>
            <a:off x="8798980" y="1855561"/>
            <a:ext cx="1233714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rgbClr val="1B345A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 الضُّحى‏ (1)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B345A"/>
              </a:solidFill>
              <a:effectLst/>
              <a:uLnTx/>
              <a:uFillTx/>
              <a:latin typeface="Calibri"/>
              <a:ea typeface="Calibri"/>
              <a:cs typeface="2  Nazanin" panose="00000400000000000000" pitchFamily="2" charset="-78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C50BD0D-C189-2199-5D6C-7C73D765A85C}"/>
              </a:ext>
            </a:extLst>
          </p:cNvPr>
          <p:cNvSpPr txBox="1"/>
          <p:nvPr/>
        </p:nvSpPr>
        <p:spPr>
          <a:xfrm>
            <a:off x="8305717" y="2471448"/>
            <a:ext cx="1777999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rgbClr val="1B345A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 اللَّيلِ إِذا سَجى‏ (2)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B345A"/>
              </a:solidFill>
              <a:effectLst/>
              <a:uLnTx/>
              <a:uFillTx/>
              <a:latin typeface="Calibri"/>
              <a:ea typeface="Calibri"/>
              <a:cs typeface="2  Nazanin" panose="00000400000000000000" pitchFamily="2" charset="-78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8957385-7B0E-7AF5-BE51-DA42025F8162}"/>
              </a:ext>
            </a:extLst>
          </p:cNvPr>
          <p:cNvSpPr txBox="1"/>
          <p:nvPr/>
        </p:nvSpPr>
        <p:spPr>
          <a:xfrm>
            <a:off x="3125304" y="1858816"/>
            <a:ext cx="2307771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rgbClr val="1B345A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ما وَدَّعَكَ رَبُّكَ وَ ما قَلى‏ (3)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B345A"/>
              </a:solidFill>
              <a:effectLst/>
              <a:uLnTx/>
              <a:uFillTx/>
              <a:latin typeface="Calibri"/>
              <a:ea typeface="Calibri"/>
              <a:cs typeface="2  Nazanin" panose="00000400000000000000" pitchFamily="2" charset="-78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5485150-046B-57FD-8F26-05790E31C176}"/>
              </a:ext>
            </a:extLst>
          </p:cNvPr>
          <p:cNvSpPr txBox="1"/>
          <p:nvPr/>
        </p:nvSpPr>
        <p:spPr>
          <a:xfrm>
            <a:off x="2871745" y="2402095"/>
            <a:ext cx="2580811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rgbClr val="1B345A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 لَلآخِرَةُ خَيرٌ لَكَ مِنَ الأُولى‏ (4)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B345A"/>
              </a:solidFill>
              <a:effectLst/>
              <a:uLnTx/>
              <a:uFillTx/>
              <a:latin typeface="Calibri"/>
              <a:ea typeface="Calibri"/>
              <a:cs typeface="2  Nazanin" panose="00000400000000000000" pitchFamily="2" charset="-78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0457EE8-45C8-CA45-3DB1-9D01D50B1CD3}"/>
              </a:ext>
            </a:extLst>
          </p:cNvPr>
          <p:cNvSpPr txBox="1"/>
          <p:nvPr/>
        </p:nvSpPr>
        <p:spPr>
          <a:xfrm>
            <a:off x="2791921" y="2995679"/>
            <a:ext cx="2653714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rgbClr val="1B345A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لَسَوفَ يُعطيكَ رَبُّكَ فَتَرضى‏ (5)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B345A"/>
              </a:solidFill>
              <a:effectLst/>
              <a:uLnTx/>
              <a:uFillTx/>
              <a:latin typeface="Calibri"/>
              <a:ea typeface="Calibri"/>
              <a:cs typeface="2  Nazanin" panose="00000400000000000000" pitchFamily="2" charset="-78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967EBD2-9BF6-0925-D861-0A32EDABC4C6}"/>
              </a:ext>
            </a:extLst>
          </p:cNvPr>
          <p:cNvSpPr txBox="1"/>
          <p:nvPr/>
        </p:nvSpPr>
        <p:spPr>
          <a:xfrm>
            <a:off x="8559061" y="1335801"/>
            <a:ext cx="1258473" cy="30904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a-IR"/>
            </a:defPPr>
            <a:lvl1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20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defRPr>
            </a:lvl1pPr>
          </a:lstStyle>
          <a:p>
            <a:r>
              <a:rPr lang="fa-IR" sz="1800" dirty="0"/>
              <a:t>قسم</a:t>
            </a:r>
            <a:endParaRPr lang="en-US" sz="1800" dirty="0"/>
          </a:p>
        </p:txBody>
      </p:sp>
      <p:sp>
        <p:nvSpPr>
          <p:cNvPr id="53" name="Rounded Rectangle 78">
            <a:extLst>
              <a:ext uri="{FF2B5EF4-FFF2-40B4-BE49-F238E27FC236}">
                <a16:creationId xmlns:a16="http://schemas.microsoft.com/office/drawing/2014/main" id="{2C1D90A1-EEB0-D852-6514-0C070E19B511}"/>
              </a:ext>
            </a:extLst>
          </p:cNvPr>
          <p:cNvSpPr/>
          <p:nvPr/>
        </p:nvSpPr>
        <p:spPr>
          <a:xfrm>
            <a:off x="5567028" y="2410955"/>
            <a:ext cx="834939" cy="497486"/>
          </a:xfrm>
          <a:prstGeom prst="roundRect">
            <a:avLst/>
          </a:prstGeom>
          <a:noFill/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800" b="1" dirty="0">
                <a:solidFill>
                  <a:schemeClr val="tx1"/>
                </a:solidFill>
                <a:cs typeface="B Mitra" panose="00000400000000000000" pitchFamily="2" charset="-78"/>
              </a:rPr>
              <a:t>وَ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57" name="Rounded Rectangle 78">
            <a:extLst>
              <a:ext uri="{FF2B5EF4-FFF2-40B4-BE49-F238E27FC236}">
                <a16:creationId xmlns:a16="http://schemas.microsoft.com/office/drawing/2014/main" id="{909C0AFF-3573-389E-6338-4CDB49452F94}"/>
              </a:ext>
            </a:extLst>
          </p:cNvPr>
          <p:cNvSpPr/>
          <p:nvPr/>
        </p:nvSpPr>
        <p:spPr>
          <a:xfrm>
            <a:off x="5567028" y="2970208"/>
            <a:ext cx="834939" cy="497486"/>
          </a:xfrm>
          <a:prstGeom prst="roundRect">
            <a:avLst/>
          </a:prstGeom>
          <a:noFill/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800" b="1" dirty="0">
                <a:solidFill>
                  <a:schemeClr val="tx1"/>
                </a:solidFill>
                <a:cs typeface="B Mitra" panose="00000400000000000000" pitchFamily="2" charset="-78"/>
              </a:rPr>
              <a:t>وَ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DAB5D10-AC3F-1F62-4621-677762CD6EF8}"/>
              </a:ext>
            </a:extLst>
          </p:cNvPr>
          <p:cNvSpPr txBox="1"/>
          <p:nvPr/>
        </p:nvSpPr>
        <p:spPr>
          <a:xfrm>
            <a:off x="3838547" y="1255973"/>
            <a:ext cx="1258473" cy="30904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a-IR"/>
            </a:defPPr>
            <a:lvl1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20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defRPr>
            </a:lvl1pPr>
          </a:lstStyle>
          <a:p>
            <a:r>
              <a:rPr lang="fa-IR" sz="1800" dirty="0"/>
              <a:t>جواب قسم</a:t>
            </a:r>
            <a:endParaRPr lang="en-US" sz="18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8F32B32-59B5-4AD6-CB11-F6B1EE9A00F4}"/>
              </a:ext>
            </a:extLst>
          </p:cNvPr>
          <p:cNvSpPr txBox="1"/>
          <p:nvPr/>
        </p:nvSpPr>
        <p:spPr>
          <a:xfrm rot="16200000">
            <a:off x="1423520" y="2356741"/>
            <a:ext cx="1564121" cy="30904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a-IR"/>
            </a:defPPr>
            <a:lvl1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20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defRPr>
            </a:lvl1pPr>
          </a:lstStyle>
          <a:p>
            <a:r>
              <a:rPr lang="fa-IR" sz="1800" dirty="0"/>
              <a:t>قانون و حقیقت</a:t>
            </a:r>
            <a:endParaRPr lang="en-US" sz="18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868352C-DEA6-F1D9-B059-48D9A0DDC3C0}"/>
              </a:ext>
            </a:extLst>
          </p:cNvPr>
          <p:cNvSpPr txBox="1"/>
          <p:nvPr/>
        </p:nvSpPr>
        <p:spPr>
          <a:xfrm>
            <a:off x="7238037" y="4646084"/>
            <a:ext cx="1018538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 هَدى(7)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2  Nazanin" panose="00000400000000000000" pitchFamily="2" charset="-78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42FDB0B-7A05-9C79-643A-23136CD05A9D}"/>
              </a:ext>
            </a:extLst>
          </p:cNvPr>
          <p:cNvSpPr txBox="1"/>
          <p:nvPr/>
        </p:nvSpPr>
        <p:spPr>
          <a:xfrm>
            <a:off x="7276252" y="5274752"/>
            <a:ext cx="914088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 أَغنى(8)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2  Nazanin" panose="00000400000000000000" pitchFamily="2" charset="-78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8034121-14D3-DF99-B29B-5663137BE717}"/>
              </a:ext>
            </a:extLst>
          </p:cNvPr>
          <p:cNvSpPr txBox="1"/>
          <p:nvPr/>
        </p:nvSpPr>
        <p:spPr>
          <a:xfrm>
            <a:off x="8703704" y="4128502"/>
            <a:ext cx="14647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لَم يَجِدكَ يَتيماً 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922C1F2-B6E3-4F54-6608-72ADC7E986AE}"/>
              </a:ext>
            </a:extLst>
          </p:cNvPr>
          <p:cNvSpPr txBox="1"/>
          <p:nvPr/>
        </p:nvSpPr>
        <p:spPr>
          <a:xfrm>
            <a:off x="8976271" y="4684776"/>
            <a:ext cx="1192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ysClr val="windowText" lastClr="000000"/>
                </a:solidFill>
                <a:cs typeface="2  Nazanin" panose="00000400000000000000" pitchFamily="2" charset="-78"/>
              </a:rPr>
              <a:t>وَجَدَكَ ضَالاًّ </a:t>
            </a:r>
            <a:endParaRPr lang="en-US" b="1" dirty="0">
              <a:solidFill>
                <a:sysClr val="windowText" lastClr="000000"/>
              </a:solidFill>
              <a:cs typeface="2  Nazanin" panose="00000400000000000000" pitchFamily="2" charset="-78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1596210-22A6-0DC7-639C-CE03989630CD}"/>
              </a:ext>
            </a:extLst>
          </p:cNvPr>
          <p:cNvSpPr txBox="1"/>
          <p:nvPr/>
        </p:nvSpPr>
        <p:spPr>
          <a:xfrm>
            <a:off x="8945791" y="5327495"/>
            <a:ext cx="1222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وَجَدَكَ عائِلاً 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674C8E8-8797-1D83-2A56-F5C5EA9C820C}"/>
              </a:ext>
            </a:extLst>
          </p:cNvPr>
          <p:cNvSpPr txBox="1"/>
          <p:nvPr/>
        </p:nvSpPr>
        <p:spPr>
          <a:xfrm>
            <a:off x="7305913" y="4116993"/>
            <a:ext cx="7718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آوى(6)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85" name="Rounded Rectangle 78">
            <a:extLst>
              <a:ext uri="{FF2B5EF4-FFF2-40B4-BE49-F238E27FC236}">
                <a16:creationId xmlns:a16="http://schemas.microsoft.com/office/drawing/2014/main" id="{4CF8D879-497F-0F29-4A1B-C76AC5624EAE}"/>
              </a:ext>
            </a:extLst>
          </p:cNvPr>
          <p:cNvSpPr/>
          <p:nvPr/>
        </p:nvSpPr>
        <p:spPr>
          <a:xfrm>
            <a:off x="8131470" y="4059262"/>
            <a:ext cx="696518" cy="461665"/>
          </a:xfrm>
          <a:prstGeom prst="roundRect">
            <a:avLst/>
          </a:prstGeom>
          <a:noFill/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b="1" dirty="0">
                <a:solidFill>
                  <a:srgbClr val="1B345A"/>
                </a:solidFill>
                <a:latin typeface="Calibri" panose="020F0502020204030204"/>
                <a:cs typeface="2  Nazanin" panose="00000400000000000000" pitchFamily="2" charset="-78"/>
              </a:rPr>
              <a:t>فَ</a:t>
            </a:r>
            <a:endParaRPr lang="en-US" b="1" dirty="0">
              <a:solidFill>
                <a:srgbClr val="1B345A"/>
              </a:solidFill>
              <a:latin typeface="Calibri" panose="020F0502020204030204"/>
              <a:cs typeface="2  Nazanin" panose="00000400000000000000" pitchFamily="2" charset="-78"/>
            </a:endParaRPr>
          </a:p>
        </p:txBody>
      </p:sp>
      <p:sp>
        <p:nvSpPr>
          <p:cNvPr id="86" name="Rounded Rectangle 78">
            <a:extLst>
              <a:ext uri="{FF2B5EF4-FFF2-40B4-BE49-F238E27FC236}">
                <a16:creationId xmlns:a16="http://schemas.microsoft.com/office/drawing/2014/main" id="{7CF3B16E-CE92-E69D-E6A4-B03DBC81D105}"/>
              </a:ext>
            </a:extLst>
          </p:cNvPr>
          <p:cNvSpPr/>
          <p:nvPr/>
        </p:nvSpPr>
        <p:spPr>
          <a:xfrm>
            <a:off x="10288340" y="1812259"/>
            <a:ext cx="834939" cy="497486"/>
          </a:xfrm>
          <a:prstGeom prst="roundRect">
            <a:avLst/>
          </a:prstGeom>
          <a:noFill/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800" b="1" dirty="0">
                <a:solidFill>
                  <a:schemeClr val="tx1"/>
                </a:solidFill>
                <a:cs typeface="B Mitra" panose="00000400000000000000" pitchFamily="2" charset="-78"/>
              </a:rPr>
              <a:t>وَ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87" name="Rounded Rectangle 78">
            <a:extLst>
              <a:ext uri="{FF2B5EF4-FFF2-40B4-BE49-F238E27FC236}">
                <a16:creationId xmlns:a16="http://schemas.microsoft.com/office/drawing/2014/main" id="{2FEFDFC4-5951-69E2-B51E-82ED5C2BF8D2}"/>
              </a:ext>
            </a:extLst>
          </p:cNvPr>
          <p:cNvSpPr/>
          <p:nvPr/>
        </p:nvSpPr>
        <p:spPr>
          <a:xfrm>
            <a:off x="8131470" y="4646084"/>
            <a:ext cx="696518" cy="461665"/>
          </a:xfrm>
          <a:prstGeom prst="roundRect">
            <a:avLst/>
          </a:prstGeom>
          <a:noFill/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b="1" dirty="0">
                <a:solidFill>
                  <a:srgbClr val="1B345A"/>
                </a:solidFill>
                <a:latin typeface="Calibri" panose="020F0502020204030204"/>
                <a:cs typeface="2  Nazanin" panose="00000400000000000000" pitchFamily="2" charset="-78"/>
              </a:rPr>
              <a:t>فَ</a:t>
            </a:r>
            <a:endParaRPr lang="en-US" b="1" dirty="0">
              <a:solidFill>
                <a:srgbClr val="1B345A"/>
              </a:solidFill>
              <a:latin typeface="Calibri" panose="020F0502020204030204"/>
              <a:cs typeface="2  Nazanin" panose="00000400000000000000" pitchFamily="2" charset="-78"/>
            </a:endParaRPr>
          </a:p>
        </p:txBody>
      </p:sp>
      <p:sp>
        <p:nvSpPr>
          <p:cNvPr id="88" name="Rounded Rectangle 78">
            <a:extLst>
              <a:ext uri="{FF2B5EF4-FFF2-40B4-BE49-F238E27FC236}">
                <a16:creationId xmlns:a16="http://schemas.microsoft.com/office/drawing/2014/main" id="{CBE144F0-A2E4-6860-9A81-3434CC12CAD2}"/>
              </a:ext>
            </a:extLst>
          </p:cNvPr>
          <p:cNvSpPr/>
          <p:nvPr/>
        </p:nvSpPr>
        <p:spPr>
          <a:xfrm>
            <a:off x="8156483" y="5217802"/>
            <a:ext cx="696518" cy="461665"/>
          </a:xfrm>
          <a:prstGeom prst="roundRect">
            <a:avLst/>
          </a:prstGeom>
          <a:noFill/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b="1" dirty="0">
                <a:solidFill>
                  <a:srgbClr val="1B345A"/>
                </a:solidFill>
                <a:latin typeface="Calibri" panose="020F0502020204030204"/>
                <a:cs typeface="2  Nazanin" panose="00000400000000000000" pitchFamily="2" charset="-78"/>
              </a:rPr>
              <a:t>فَ</a:t>
            </a:r>
            <a:endParaRPr lang="en-US" b="1" dirty="0">
              <a:solidFill>
                <a:srgbClr val="1B345A"/>
              </a:solidFill>
              <a:latin typeface="Calibri" panose="020F0502020204030204"/>
              <a:cs typeface="2  Nazanin" panose="00000400000000000000" pitchFamily="2" charset="-78"/>
            </a:endParaRPr>
          </a:p>
        </p:txBody>
      </p:sp>
      <p:sp>
        <p:nvSpPr>
          <p:cNvPr id="89" name="Rounded Rectangle 78">
            <a:extLst>
              <a:ext uri="{FF2B5EF4-FFF2-40B4-BE49-F238E27FC236}">
                <a16:creationId xmlns:a16="http://schemas.microsoft.com/office/drawing/2014/main" id="{98E6ED53-4631-708E-36DB-EE867727920A}"/>
              </a:ext>
            </a:extLst>
          </p:cNvPr>
          <p:cNvSpPr/>
          <p:nvPr/>
        </p:nvSpPr>
        <p:spPr>
          <a:xfrm>
            <a:off x="10285180" y="4036857"/>
            <a:ext cx="810956" cy="497486"/>
          </a:xfrm>
          <a:prstGeom prst="roundRect">
            <a:avLst/>
          </a:prstGeom>
          <a:noFill/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أ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90" name="Rounded Rectangle 78">
            <a:extLst>
              <a:ext uri="{FF2B5EF4-FFF2-40B4-BE49-F238E27FC236}">
                <a16:creationId xmlns:a16="http://schemas.microsoft.com/office/drawing/2014/main" id="{8D174E37-64C4-377B-AB52-A075634B8337}"/>
              </a:ext>
            </a:extLst>
          </p:cNvPr>
          <p:cNvSpPr/>
          <p:nvPr/>
        </p:nvSpPr>
        <p:spPr>
          <a:xfrm>
            <a:off x="10261197" y="5209489"/>
            <a:ext cx="834939" cy="497486"/>
          </a:xfrm>
          <a:prstGeom prst="roundRect">
            <a:avLst/>
          </a:prstGeom>
          <a:noFill/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800" b="1" dirty="0">
                <a:solidFill>
                  <a:schemeClr val="tx1"/>
                </a:solidFill>
                <a:cs typeface="B Mitra" panose="00000400000000000000" pitchFamily="2" charset="-78"/>
              </a:rPr>
              <a:t>وَ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91" name="Rounded Rectangle 78">
            <a:extLst>
              <a:ext uri="{FF2B5EF4-FFF2-40B4-BE49-F238E27FC236}">
                <a16:creationId xmlns:a16="http://schemas.microsoft.com/office/drawing/2014/main" id="{896F6BD3-6B40-EFFD-9F7B-6123A31C9DBD}"/>
              </a:ext>
            </a:extLst>
          </p:cNvPr>
          <p:cNvSpPr/>
          <p:nvPr/>
        </p:nvSpPr>
        <p:spPr>
          <a:xfrm>
            <a:off x="10261197" y="4630061"/>
            <a:ext cx="834939" cy="497486"/>
          </a:xfrm>
          <a:prstGeom prst="roundRect">
            <a:avLst/>
          </a:prstGeom>
          <a:noFill/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800" b="1" dirty="0">
                <a:solidFill>
                  <a:schemeClr val="tx1"/>
                </a:solidFill>
                <a:cs typeface="B Mitra" panose="00000400000000000000" pitchFamily="2" charset="-78"/>
              </a:rPr>
              <a:t>وَ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92" name="Rounded Rectangle 11">
            <a:extLst>
              <a:ext uri="{FF2B5EF4-FFF2-40B4-BE49-F238E27FC236}">
                <a16:creationId xmlns:a16="http://schemas.microsoft.com/office/drawing/2014/main" id="{302C1F30-2848-A7FE-24AC-BAF844EF94B2}"/>
              </a:ext>
            </a:extLst>
          </p:cNvPr>
          <p:cNvSpPr/>
          <p:nvPr/>
        </p:nvSpPr>
        <p:spPr>
          <a:xfrm>
            <a:off x="1951263" y="3919692"/>
            <a:ext cx="4838653" cy="1949892"/>
          </a:xfrm>
          <a:prstGeom prst="roundRect">
            <a:avLst/>
          </a:prstGeom>
          <a:noFill/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ounded Rectangle 73">
            <a:extLst>
              <a:ext uri="{FF2B5EF4-FFF2-40B4-BE49-F238E27FC236}">
                <a16:creationId xmlns:a16="http://schemas.microsoft.com/office/drawing/2014/main" id="{87721F39-C0A0-1F8C-62C4-07558B4F50AF}"/>
              </a:ext>
            </a:extLst>
          </p:cNvPr>
          <p:cNvSpPr/>
          <p:nvPr/>
        </p:nvSpPr>
        <p:spPr>
          <a:xfrm>
            <a:off x="2227069" y="4029319"/>
            <a:ext cx="3366804" cy="51256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a-IR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94" name="Rounded Rectangle 73">
            <a:extLst>
              <a:ext uri="{FF2B5EF4-FFF2-40B4-BE49-F238E27FC236}">
                <a16:creationId xmlns:a16="http://schemas.microsoft.com/office/drawing/2014/main" id="{4D666839-2564-16DE-48F8-6262B22ED9B5}"/>
              </a:ext>
            </a:extLst>
          </p:cNvPr>
          <p:cNvSpPr/>
          <p:nvPr/>
        </p:nvSpPr>
        <p:spPr>
          <a:xfrm>
            <a:off x="2227069" y="4622523"/>
            <a:ext cx="3366804" cy="51256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a-IR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95" name="Rounded Rectangle 73">
            <a:extLst>
              <a:ext uri="{FF2B5EF4-FFF2-40B4-BE49-F238E27FC236}">
                <a16:creationId xmlns:a16="http://schemas.microsoft.com/office/drawing/2014/main" id="{D47761A9-C44C-B0BC-68D4-E5D00BC457BD}"/>
              </a:ext>
            </a:extLst>
          </p:cNvPr>
          <p:cNvSpPr/>
          <p:nvPr/>
        </p:nvSpPr>
        <p:spPr>
          <a:xfrm>
            <a:off x="2227069" y="5201951"/>
            <a:ext cx="3366804" cy="51256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a-IR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96" name="Rounded Rectangle 78">
            <a:extLst>
              <a:ext uri="{FF2B5EF4-FFF2-40B4-BE49-F238E27FC236}">
                <a16:creationId xmlns:a16="http://schemas.microsoft.com/office/drawing/2014/main" id="{E34B1741-8570-A3B6-84B4-698E981F7088}"/>
              </a:ext>
            </a:extLst>
          </p:cNvPr>
          <p:cNvSpPr/>
          <p:nvPr/>
        </p:nvSpPr>
        <p:spPr>
          <a:xfrm>
            <a:off x="5735658" y="4036857"/>
            <a:ext cx="810956" cy="497486"/>
          </a:xfrm>
          <a:prstGeom prst="roundRect">
            <a:avLst/>
          </a:prstGeom>
          <a:noFill/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فَ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97" name="Rounded Rectangle 78">
            <a:extLst>
              <a:ext uri="{FF2B5EF4-FFF2-40B4-BE49-F238E27FC236}">
                <a16:creationId xmlns:a16="http://schemas.microsoft.com/office/drawing/2014/main" id="{272144FA-5D40-45BB-FCA7-28299F4FA180}"/>
              </a:ext>
            </a:extLst>
          </p:cNvPr>
          <p:cNvSpPr/>
          <p:nvPr/>
        </p:nvSpPr>
        <p:spPr>
          <a:xfrm>
            <a:off x="5711675" y="5209489"/>
            <a:ext cx="834939" cy="497486"/>
          </a:xfrm>
          <a:prstGeom prst="roundRect">
            <a:avLst/>
          </a:prstGeom>
          <a:noFill/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800" b="1" dirty="0">
                <a:solidFill>
                  <a:schemeClr val="tx1"/>
                </a:solidFill>
                <a:cs typeface="B Mitra" panose="00000400000000000000" pitchFamily="2" charset="-78"/>
              </a:rPr>
              <a:t>وَ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98" name="Rounded Rectangle 78">
            <a:extLst>
              <a:ext uri="{FF2B5EF4-FFF2-40B4-BE49-F238E27FC236}">
                <a16:creationId xmlns:a16="http://schemas.microsoft.com/office/drawing/2014/main" id="{7F672904-A24B-CB86-849D-B29F63EE1A53}"/>
              </a:ext>
            </a:extLst>
          </p:cNvPr>
          <p:cNvSpPr/>
          <p:nvPr/>
        </p:nvSpPr>
        <p:spPr>
          <a:xfrm>
            <a:off x="5711675" y="4630061"/>
            <a:ext cx="834939" cy="497486"/>
          </a:xfrm>
          <a:prstGeom prst="roundRect">
            <a:avLst/>
          </a:prstGeom>
          <a:noFill/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800" b="1" dirty="0">
                <a:solidFill>
                  <a:schemeClr val="tx1"/>
                </a:solidFill>
                <a:cs typeface="B Mitra" panose="00000400000000000000" pitchFamily="2" charset="-78"/>
              </a:rPr>
              <a:t>وَ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99" name="Rounded Rectangle 78">
            <a:extLst>
              <a:ext uri="{FF2B5EF4-FFF2-40B4-BE49-F238E27FC236}">
                <a16:creationId xmlns:a16="http://schemas.microsoft.com/office/drawing/2014/main" id="{7C7F186B-9D88-0877-4C48-FC5FB81E1753}"/>
              </a:ext>
            </a:extLst>
          </p:cNvPr>
          <p:cNvSpPr/>
          <p:nvPr/>
        </p:nvSpPr>
        <p:spPr>
          <a:xfrm>
            <a:off x="4856770" y="4054767"/>
            <a:ext cx="696518" cy="461665"/>
          </a:xfrm>
          <a:prstGeom prst="roundRect">
            <a:avLst/>
          </a:prstGeom>
          <a:noFill/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b="1" dirty="0">
                <a:solidFill>
                  <a:srgbClr val="1B345A"/>
                </a:solidFill>
                <a:latin typeface="Calibri" panose="020F0502020204030204"/>
                <a:cs typeface="2  Nazanin" panose="00000400000000000000" pitchFamily="2" charset="-78"/>
              </a:rPr>
              <a:t> أَمَّا </a:t>
            </a:r>
            <a:endParaRPr lang="en-US" b="1" dirty="0">
              <a:solidFill>
                <a:srgbClr val="1B345A"/>
              </a:solidFill>
              <a:latin typeface="Calibri" panose="020F0502020204030204"/>
              <a:cs typeface="2  Nazanin" panose="00000400000000000000" pitchFamily="2" charset="-78"/>
            </a:endParaRPr>
          </a:p>
        </p:txBody>
      </p:sp>
      <p:sp>
        <p:nvSpPr>
          <p:cNvPr id="100" name="Rounded Rectangle 78">
            <a:extLst>
              <a:ext uri="{FF2B5EF4-FFF2-40B4-BE49-F238E27FC236}">
                <a16:creationId xmlns:a16="http://schemas.microsoft.com/office/drawing/2014/main" id="{FD7F99C1-C6B3-2EEE-5663-FD782F596BD0}"/>
              </a:ext>
            </a:extLst>
          </p:cNvPr>
          <p:cNvSpPr/>
          <p:nvPr/>
        </p:nvSpPr>
        <p:spPr>
          <a:xfrm>
            <a:off x="4851693" y="5235162"/>
            <a:ext cx="696518" cy="461665"/>
          </a:xfrm>
          <a:prstGeom prst="roundRect">
            <a:avLst/>
          </a:prstGeom>
          <a:noFill/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b="1" dirty="0">
                <a:solidFill>
                  <a:srgbClr val="1B345A"/>
                </a:solidFill>
                <a:latin typeface="Calibri" panose="020F0502020204030204"/>
                <a:cs typeface="2  Nazanin" panose="00000400000000000000" pitchFamily="2" charset="-78"/>
              </a:rPr>
              <a:t> أَمَّا </a:t>
            </a:r>
            <a:endParaRPr lang="en-US" b="1" dirty="0">
              <a:solidFill>
                <a:srgbClr val="1B345A"/>
              </a:solidFill>
              <a:latin typeface="Calibri" panose="020F0502020204030204"/>
              <a:cs typeface="2  Nazanin" panose="00000400000000000000" pitchFamily="2" charset="-78"/>
            </a:endParaRPr>
          </a:p>
        </p:txBody>
      </p:sp>
      <p:sp>
        <p:nvSpPr>
          <p:cNvPr id="101" name="Rounded Rectangle 78">
            <a:extLst>
              <a:ext uri="{FF2B5EF4-FFF2-40B4-BE49-F238E27FC236}">
                <a16:creationId xmlns:a16="http://schemas.microsoft.com/office/drawing/2014/main" id="{208D421D-0EA1-CE1A-0756-0274931C9150}"/>
              </a:ext>
            </a:extLst>
          </p:cNvPr>
          <p:cNvSpPr/>
          <p:nvPr/>
        </p:nvSpPr>
        <p:spPr>
          <a:xfrm>
            <a:off x="4866947" y="4646084"/>
            <a:ext cx="696518" cy="461665"/>
          </a:xfrm>
          <a:prstGeom prst="roundRect">
            <a:avLst/>
          </a:prstGeom>
          <a:noFill/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b="1" dirty="0">
                <a:solidFill>
                  <a:srgbClr val="1B345A"/>
                </a:solidFill>
                <a:latin typeface="Calibri" panose="020F0502020204030204"/>
                <a:cs typeface="2  Nazanin" panose="00000400000000000000" pitchFamily="2" charset="-78"/>
              </a:rPr>
              <a:t> أَمَّا </a:t>
            </a:r>
            <a:endParaRPr lang="en-US" b="1" dirty="0">
              <a:solidFill>
                <a:srgbClr val="1B345A"/>
              </a:solidFill>
              <a:latin typeface="Calibri" panose="020F0502020204030204"/>
              <a:cs typeface="2  Nazanin" panose="00000400000000000000" pitchFamily="2" charset="-78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D8CAA00-80E9-5886-4167-4BCCB5379FCF}"/>
              </a:ext>
            </a:extLst>
          </p:cNvPr>
          <p:cNvSpPr txBox="1"/>
          <p:nvPr/>
        </p:nvSpPr>
        <p:spPr>
          <a:xfrm>
            <a:off x="4037804" y="4034535"/>
            <a:ext cx="1043736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rgbClr val="1B345A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 اليَتيمَ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B345A"/>
              </a:solidFill>
              <a:effectLst/>
              <a:uLnTx/>
              <a:uFillTx/>
              <a:latin typeface="Calibri"/>
              <a:ea typeface="Calibri"/>
              <a:cs typeface="2  Nazanin" panose="00000400000000000000" pitchFamily="2" charset="-78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F96ECA43-C350-EA3A-2A58-5FA5D15E9A73}"/>
              </a:ext>
            </a:extLst>
          </p:cNvPr>
          <p:cNvSpPr txBox="1"/>
          <p:nvPr/>
        </p:nvSpPr>
        <p:spPr>
          <a:xfrm>
            <a:off x="3955557" y="4660628"/>
            <a:ext cx="1098567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rgbClr val="1B345A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السَّائِلَ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B345A"/>
              </a:solidFill>
              <a:effectLst/>
              <a:uLnTx/>
              <a:uFillTx/>
              <a:latin typeface="Calibri"/>
              <a:ea typeface="Calibri"/>
              <a:cs typeface="2  Nazanin" panose="00000400000000000000" pitchFamily="2" charset="-78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27E1334-AEB9-EFA5-CB8F-F03D525ADB84}"/>
              </a:ext>
            </a:extLst>
          </p:cNvPr>
          <p:cNvSpPr txBox="1"/>
          <p:nvPr/>
        </p:nvSpPr>
        <p:spPr>
          <a:xfrm>
            <a:off x="3655649" y="5217476"/>
            <a:ext cx="1429419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rgbClr val="1B345A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بِنِعمَةِ رَبِّكَ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B345A"/>
              </a:solidFill>
              <a:effectLst/>
              <a:uLnTx/>
              <a:uFillTx/>
              <a:latin typeface="Calibri"/>
              <a:ea typeface="Calibri"/>
              <a:cs typeface="2  Nazanin" panose="00000400000000000000" pitchFamily="2" charset="-78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BA76B3F-AA58-EBCC-0BA1-FD9FF2E85258}"/>
              </a:ext>
            </a:extLst>
          </p:cNvPr>
          <p:cNvSpPr txBox="1"/>
          <p:nvPr/>
        </p:nvSpPr>
        <p:spPr>
          <a:xfrm>
            <a:off x="2192272" y="4082277"/>
            <a:ext cx="1098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rgbClr val="1B345A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لا تَقهَر(9) </a:t>
            </a:r>
            <a:endParaRPr lang="en-US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B2A033D-A8CB-D457-5577-E7F5FF70C859}"/>
              </a:ext>
            </a:extLst>
          </p:cNvPr>
          <p:cNvSpPr txBox="1"/>
          <p:nvPr/>
        </p:nvSpPr>
        <p:spPr>
          <a:xfrm>
            <a:off x="2172766" y="4711035"/>
            <a:ext cx="1118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rgbClr val="1B345A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لا تَنهَر(10) </a:t>
            </a:r>
            <a:endParaRPr lang="en-US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BD1BF92-5E4C-611B-C050-CF39D90D25E2}"/>
              </a:ext>
            </a:extLst>
          </p:cNvPr>
          <p:cNvSpPr txBox="1"/>
          <p:nvPr/>
        </p:nvSpPr>
        <p:spPr>
          <a:xfrm>
            <a:off x="2288102" y="5266638"/>
            <a:ext cx="9601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rgbClr val="1B345A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حَدِّث(11)</a:t>
            </a:r>
            <a:endParaRPr lang="en-US" dirty="0"/>
          </a:p>
        </p:txBody>
      </p:sp>
      <p:sp>
        <p:nvSpPr>
          <p:cNvPr id="108" name="Rounded Rectangle 78">
            <a:extLst>
              <a:ext uri="{FF2B5EF4-FFF2-40B4-BE49-F238E27FC236}">
                <a16:creationId xmlns:a16="http://schemas.microsoft.com/office/drawing/2014/main" id="{884D7F89-BEF6-6509-619A-ABA694252840}"/>
              </a:ext>
            </a:extLst>
          </p:cNvPr>
          <p:cNvSpPr/>
          <p:nvPr/>
        </p:nvSpPr>
        <p:spPr>
          <a:xfrm>
            <a:off x="3211795" y="4080216"/>
            <a:ext cx="696518" cy="461665"/>
          </a:xfrm>
          <a:prstGeom prst="roundRect">
            <a:avLst/>
          </a:prstGeom>
          <a:noFill/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b="1" dirty="0">
                <a:solidFill>
                  <a:srgbClr val="1B345A"/>
                </a:solidFill>
                <a:latin typeface="Calibri" panose="020F0502020204030204"/>
                <a:cs typeface="2  Nazanin" panose="00000400000000000000" pitchFamily="2" charset="-78"/>
              </a:rPr>
              <a:t>فَ</a:t>
            </a:r>
            <a:endParaRPr lang="en-US" b="1" dirty="0">
              <a:solidFill>
                <a:srgbClr val="1B345A"/>
              </a:solidFill>
              <a:latin typeface="Calibri" panose="020F0502020204030204"/>
              <a:cs typeface="2  Nazanin" panose="00000400000000000000" pitchFamily="2" charset="-78"/>
            </a:endParaRPr>
          </a:p>
        </p:txBody>
      </p:sp>
      <p:sp>
        <p:nvSpPr>
          <p:cNvPr id="109" name="Rounded Rectangle 78">
            <a:extLst>
              <a:ext uri="{FF2B5EF4-FFF2-40B4-BE49-F238E27FC236}">
                <a16:creationId xmlns:a16="http://schemas.microsoft.com/office/drawing/2014/main" id="{3EB3E163-93C0-CEC1-EEF6-8EDDF7255ABF}"/>
              </a:ext>
            </a:extLst>
          </p:cNvPr>
          <p:cNvSpPr/>
          <p:nvPr/>
        </p:nvSpPr>
        <p:spPr>
          <a:xfrm>
            <a:off x="3200138" y="4667838"/>
            <a:ext cx="696518" cy="461665"/>
          </a:xfrm>
          <a:prstGeom prst="roundRect">
            <a:avLst/>
          </a:prstGeom>
          <a:noFill/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b="1" dirty="0">
                <a:solidFill>
                  <a:srgbClr val="1B345A"/>
                </a:solidFill>
                <a:latin typeface="Calibri" panose="020F0502020204030204"/>
                <a:cs typeface="2  Nazanin" panose="00000400000000000000" pitchFamily="2" charset="-78"/>
              </a:rPr>
              <a:t>فَ</a:t>
            </a:r>
            <a:endParaRPr lang="en-US" b="1" dirty="0">
              <a:solidFill>
                <a:srgbClr val="1B345A"/>
              </a:solidFill>
              <a:latin typeface="Calibri" panose="020F0502020204030204"/>
              <a:cs typeface="2  Nazanin" panose="00000400000000000000" pitchFamily="2" charset="-78"/>
            </a:endParaRPr>
          </a:p>
        </p:txBody>
      </p:sp>
      <p:sp>
        <p:nvSpPr>
          <p:cNvPr id="110" name="Rounded Rectangle 78">
            <a:extLst>
              <a:ext uri="{FF2B5EF4-FFF2-40B4-BE49-F238E27FC236}">
                <a16:creationId xmlns:a16="http://schemas.microsoft.com/office/drawing/2014/main" id="{8BDAA998-6718-805E-BC64-E81E8EFE3DC9}"/>
              </a:ext>
            </a:extLst>
          </p:cNvPr>
          <p:cNvSpPr/>
          <p:nvPr/>
        </p:nvSpPr>
        <p:spPr>
          <a:xfrm>
            <a:off x="3211795" y="5215487"/>
            <a:ext cx="696518" cy="461665"/>
          </a:xfrm>
          <a:prstGeom prst="roundRect">
            <a:avLst/>
          </a:prstGeom>
          <a:noFill/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b="1" dirty="0">
                <a:solidFill>
                  <a:srgbClr val="1B345A"/>
                </a:solidFill>
                <a:latin typeface="Calibri" panose="020F0502020204030204"/>
                <a:cs typeface="2  Nazanin" panose="00000400000000000000" pitchFamily="2" charset="-78"/>
              </a:rPr>
              <a:t>فَ</a:t>
            </a:r>
            <a:endParaRPr lang="en-US" b="1" dirty="0">
              <a:solidFill>
                <a:srgbClr val="1B345A"/>
              </a:solidFill>
              <a:latin typeface="Calibri" panose="020F0502020204030204"/>
              <a:cs typeface="2 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593527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1401" y="948266"/>
            <a:ext cx="4969934" cy="496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33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627439" y="0"/>
            <a:ext cx="2986391" cy="1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t="40403" b="1"/>
          <a:stretch/>
        </p:blipFill>
        <p:spPr>
          <a:xfrm>
            <a:off x="5780048" y="20547"/>
            <a:ext cx="6411952" cy="595475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781395" y="4863402"/>
            <a:ext cx="6410603" cy="1994598"/>
          </a:xfrm>
          <a:prstGeom prst="rect">
            <a:avLst/>
          </a:prstGeom>
          <a:solidFill>
            <a:srgbClr val="C95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922705" y="5426937"/>
            <a:ext cx="5895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600" b="1" dirty="0">
                <a:solidFill>
                  <a:schemeClr val="bg1"/>
                </a:solidFill>
              </a:rPr>
              <a:t>مراحل تدبر در </a:t>
            </a:r>
            <a:r>
              <a:rPr lang="fa-IR" sz="4000" b="1" dirty="0">
                <a:solidFill>
                  <a:schemeClr val="bg1"/>
                </a:solidFill>
              </a:rPr>
              <a:t>سوره مبارکه </a:t>
            </a:r>
            <a:r>
              <a:rPr lang="fa-IR" sz="4400" b="1" dirty="0">
                <a:solidFill>
                  <a:schemeClr val="bg1"/>
                </a:solidFill>
              </a:rPr>
              <a:t>ضحی</a:t>
            </a:r>
            <a:endParaRPr lang="en-US" sz="4400" b="1" dirty="0">
              <a:solidFill>
                <a:schemeClr val="bg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8893E2F-227D-4472-B59F-3DEBF46C0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ltGray">
          <a:xfrm>
            <a:off x="6083293" y="6244789"/>
            <a:ext cx="5750421" cy="0"/>
          </a:xfrm>
          <a:prstGeom prst="line">
            <a:avLst/>
          </a:prstGeom>
          <a:noFill/>
          <a:ln w="38100" cap="flat" cmpd="sng" algn="ctr"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50000">
                  <a:srgbClr val="D67D6B"/>
                </a:gs>
                <a:gs pos="100000">
                  <a:srgbClr val="A7EA52"/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18" name="Rectangle 17"/>
          <p:cNvSpPr/>
          <p:nvPr/>
        </p:nvSpPr>
        <p:spPr>
          <a:xfrm>
            <a:off x="174492" y="352237"/>
            <a:ext cx="55278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مرحله اول: </a:t>
            </a:r>
          </a:p>
          <a:p>
            <a:pPr algn="ctr" rtl="1"/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تفكر حول موضوعات سوره </a:t>
            </a:r>
            <a:endParaRPr lang="en-US" sz="2800" b="1" dirty="0">
              <a:solidFill>
                <a:srgbClr val="1B345A"/>
              </a:solidFill>
              <a:latin typeface="Adobe Arabic" panose="02040503050201020203" pitchFamily="18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41862" y="1772250"/>
            <a:ext cx="42789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مرحله دوم: </a:t>
            </a:r>
          </a:p>
          <a:p>
            <a:pPr algn="ctr" rtl="1"/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گزاره​نويسي</a:t>
            </a:r>
            <a:endParaRPr lang="en-US" sz="2800" b="1" dirty="0">
              <a:solidFill>
                <a:srgbClr val="1B345A"/>
              </a:solidFill>
              <a:latin typeface="Adobe Arabic" panose="02040503050201020203" pitchFamily="18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2497" y="3227471"/>
            <a:ext cx="53494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مرحله سوم: </a:t>
            </a:r>
          </a:p>
          <a:p>
            <a:pPr algn="ctr" rtl="1"/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              تدبر در سوره با نزديك شدن </a:t>
            </a:r>
            <a:b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</a:br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به غرض آن  </a:t>
            </a:r>
            <a:endParaRPr lang="en-US" sz="2800" b="1" dirty="0">
              <a:solidFill>
                <a:srgbClr val="1B345A"/>
              </a:solidFill>
              <a:latin typeface="Adobe Arabic" panose="02040503050201020203" pitchFamily="18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3286" y="4783052"/>
            <a:ext cx="54275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مرحله چهارم:</a:t>
            </a:r>
          </a:p>
          <a:p>
            <a:pPr algn="ctr" rtl="1"/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طهارت براي تدبر</a:t>
            </a:r>
            <a:endParaRPr lang="en-US" sz="2000" b="1" dirty="0">
              <a:solidFill>
                <a:srgbClr val="1B345A"/>
              </a:solidFill>
              <a:latin typeface="Adobe Arabic" panose="02040503050201020203" pitchFamily="18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56679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93CFE69-79B0-440B-949E-DA17AD834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49106" y="0"/>
            <a:ext cx="4204707" cy="6858000"/>
          </a:xfrm>
          <a:prstGeom prst="rect">
            <a:avLst/>
          </a:prstGeom>
          <a:solidFill>
            <a:srgbClr val="117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3753AF9-461F-4049-BB9D-621E76A51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797232" y="4705187"/>
            <a:ext cx="3744000" cy="0"/>
          </a:xfrm>
          <a:prstGeom prst="line">
            <a:avLst/>
          </a:prstGeom>
          <a:noFill/>
          <a:ln w="38100" cap="flat" cmpd="sng" algn="ctr">
            <a:gradFill>
              <a:gsLst>
                <a:gs pos="0">
                  <a:srgbClr val="24919C"/>
                </a:gs>
                <a:gs pos="50000">
                  <a:srgbClr val="D47B69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15" name="Rectangle 14"/>
          <p:cNvSpPr/>
          <p:nvPr/>
        </p:nvSpPr>
        <p:spPr>
          <a:xfrm>
            <a:off x="7638586" y="3331950"/>
            <a:ext cx="4034806" cy="132343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r" rtl="1"/>
            <a:r>
              <a:rPr lang="fa-IR" sz="4800" b="1" dirty="0">
                <a:solidFill>
                  <a:srgbClr val="F7C5A3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مرحله اول: </a:t>
            </a:r>
          </a:p>
          <a:p>
            <a:pPr algn="ctr" rtl="1"/>
            <a:r>
              <a:rPr lang="fa-IR" sz="3200" b="1" dirty="0">
                <a:solidFill>
                  <a:srgbClr val="F7C5A3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تفكر حول موضوعات سوره </a:t>
            </a:r>
            <a:endParaRPr lang="en-US" sz="3200" b="1" dirty="0">
              <a:solidFill>
                <a:srgbClr val="F7C5A3"/>
              </a:solidFill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74462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12" title="Pink Hibiscus Flower">
            <a:hlinkClick r:id="" action="ppaction://media"/>
            <a:extLst>
              <a:ext uri="{FF2B5EF4-FFF2-40B4-BE49-F238E27FC236}">
                <a16:creationId xmlns:a16="http://schemas.microsoft.com/office/drawing/2014/main" id="{79B141DD-1CC2-B8E9-4D3B-545658648A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3156.8392"/>
                    <p14:bmk name="Bookmark 2" time="4783.8847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11A2473F-22E4-2B25-3FD8-BD9FAEFDB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302" y="2200151"/>
            <a:ext cx="3618307" cy="1681957"/>
          </a:xfrm>
          <a:noFill/>
        </p:spPr>
        <p:txBody>
          <a:bodyPr>
            <a:noAutofit/>
          </a:bodyPr>
          <a:lstStyle/>
          <a:p>
            <a:pPr algn="ctr"/>
            <a: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2  Nazanin" panose="00000400000000000000" pitchFamily="2" charset="-78"/>
              </a:rPr>
              <a:t>سوره مبارکه </a:t>
            </a:r>
            <a:r>
              <a:rPr lang="fa-IR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2  Nazanin" panose="00000400000000000000" pitchFamily="2" charset="-78"/>
              </a:rPr>
              <a:t>ضحی</a:t>
            </a:r>
            <a:b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2  Nazanin" panose="00000400000000000000" pitchFamily="2" charset="-78"/>
              </a:rPr>
            </a:br>
            <a: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2  Nazanin" panose="00000400000000000000" pitchFamily="2" charset="-78"/>
              </a:rPr>
              <a:t> در وصف </a:t>
            </a:r>
            <a:b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2  Nazanin" panose="00000400000000000000" pitchFamily="2" charset="-78"/>
              </a:rPr>
            </a:br>
            <a:r>
              <a:rPr lang="fa-I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2  Nazanin" panose="00000400000000000000" pitchFamily="2" charset="-78"/>
              </a:rPr>
              <a:t>پیامبر اعظم </a:t>
            </a:r>
            <a:r>
              <a:rPr lang="fa-IR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2  Nazanin" panose="00000400000000000000" pitchFamily="2" charset="-78"/>
              </a:rPr>
              <a:t>صلی الله و علیه و آله</a:t>
            </a:r>
            <a:b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2  Nazanin" panose="00000400000000000000" pitchFamily="2" charset="-78"/>
              </a:rPr>
            </a:br>
            <a: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2  Nazanin" panose="00000400000000000000" pitchFamily="2" charset="-78"/>
              </a:rPr>
              <a:t> است.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2  Nazanin" panose="000004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9F9C91-A1E5-46FA-CA7C-EA0073D6269B}"/>
              </a:ext>
            </a:extLst>
          </p:cNvPr>
          <p:cNvSpPr txBox="1"/>
          <p:nvPr/>
        </p:nvSpPr>
        <p:spPr>
          <a:xfrm>
            <a:off x="850105" y="1342598"/>
            <a:ext cx="29932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ما را به سیره و روش زندگی و باورهای زیبای ایشان نزدیک می کند.</a:t>
            </a:r>
            <a:endParaRPr lang="en-US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BFF423-D503-B0FA-E7A1-79882CC29EAA}"/>
              </a:ext>
            </a:extLst>
          </p:cNvPr>
          <p:cNvSpPr txBox="1"/>
          <p:nvPr/>
        </p:nvSpPr>
        <p:spPr>
          <a:xfrm>
            <a:off x="850105" y="3882108"/>
            <a:ext cx="29932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ارکان زندگی فردی و اجتماعی ایشان را به ما معرفی می کند.</a:t>
            </a:r>
            <a:endParaRPr lang="en-US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F57F01-D666-BC26-5FCE-B830465514B3}"/>
              </a:ext>
            </a:extLst>
          </p:cNvPr>
          <p:cNvSpPr txBox="1"/>
          <p:nvPr/>
        </p:nvSpPr>
        <p:spPr>
          <a:xfrm>
            <a:off x="254794" y="5756148"/>
            <a:ext cx="11937206" cy="830997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تصور و تصدیق حقایق بیان شده در سوره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محبت ما را به ایشان معطوف داشته و اعتماد ما را به وحی بیش از پیش جلب می نماید. </a:t>
            </a:r>
            <a:endParaRPr kumimoji="0" lang="en-US" sz="2400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31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-Right Arrow 2"/>
          <p:cNvSpPr/>
          <p:nvPr/>
        </p:nvSpPr>
        <p:spPr>
          <a:xfrm>
            <a:off x="1737512" y="4750175"/>
            <a:ext cx="9173818" cy="447262"/>
          </a:xfrm>
          <a:prstGeom prst="leftRightArrow">
            <a:avLst/>
          </a:prstGeom>
          <a:noFill/>
          <a:ln w="38100" cap="flat" cmpd="sng" algn="ctr">
            <a:gradFill>
              <a:gsLst>
                <a:gs pos="0">
                  <a:srgbClr val="24919C"/>
                </a:gs>
                <a:gs pos="50000">
                  <a:srgbClr val="D47B69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705816" y="0"/>
            <a:ext cx="6824546" cy="1538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fa-IR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مراحل تفكر حول واژگان سوره </a:t>
            </a: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 Placeholder 2" title="Opportunity Graph Circles">
            <a:extLst>
              <a:ext uri="{FF2B5EF4-FFF2-40B4-BE49-F238E27FC236}">
                <a16:creationId xmlns:a16="http://schemas.microsoft.com/office/drawing/2014/main" id="{7AA1A6A7-6F19-4288-85D6-5B84C5AFEDD7}"/>
              </a:ext>
            </a:extLst>
          </p:cNvPr>
          <p:cNvSpPr txBox="1">
            <a:spLocks/>
          </p:cNvSpPr>
          <p:nvPr/>
        </p:nvSpPr>
        <p:spPr>
          <a:xfrm>
            <a:off x="7618738" y="1361522"/>
            <a:ext cx="3087197" cy="3204787"/>
          </a:xfrm>
          <a:prstGeom prst="ellipse">
            <a:avLst/>
          </a:prstGeom>
          <a:solidFill>
            <a:srgbClr val="24919C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endParaRPr lang="en-US" dirty="0"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44054" y="1939516"/>
            <a:ext cx="383656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a-IR" sz="32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الف.</a:t>
            </a:r>
            <a:r>
              <a:rPr lang="fa-IR" sz="3200" dirty="0"/>
              <a:t> </a:t>
            </a:r>
            <a:endParaRPr lang="fa-IR" sz="3200" dirty="0"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  <a:p>
            <a:pPr lvl="0" algn="ctr"/>
            <a:r>
              <a:rPr lang="fa-IR" sz="32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بررسی مفاهیم </a:t>
            </a:r>
          </a:p>
          <a:p>
            <a:pPr lvl="0" algn="ctr"/>
            <a:r>
              <a:rPr lang="fa-IR" sz="32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واژگان </a:t>
            </a:r>
          </a:p>
          <a:p>
            <a:pPr lvl="0" algn="ctr"/>
            <a:r>
              <a:rPr lang="fa-IR" sz="32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سوره</a:t>
            </a:r>
            <a:endParaRPr lang="en-US" sz="3200" dirty="0"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36" name="Text Placeholder 2" title="Opportunity Graph Circles">
            <a:extLst>
              <a:ext uri="{FF2B5EF4-FFF2-40B4-BE49-F238E27FC236}">
                <a16:creationId xmlns:a16="http://schemas.microsoft.com/office/drawing/2014/main" id="{7AA1A6A7-6F19-4288-85D6-5B84C5AFEDD7}"/>
              </a:ext>
            </a:extLst>
          </p:cNvPr>
          <p:cNvSpPr txBox="1">
            <a:spLocks/>
          </p:cNvSpPr>
          <p:nvPr/>
        </p:nvSpPr>
        <p:spPr>
          <a:xfrm>
            <a:off x="1993151" y="1361522"/>
            <a:ext cx="3087197" cy="3204787"/>
          </a:xfrm>
          <a:prstGeom prst="ellipse">
            <a:avLst/>
          </a:prstGeom>
          <a:solidFill>
            <a:srgbClr val="FBE5D6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endParaRPr lang="en-US" dirty="0"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27" name="Text Placeholder 2" title="Opportunity Graph Circles">
            <a:extLst>
              <a:ext uri="{FF2B5EF4-FFF2-40B4-BE49-F238E27FC236}">
                <a16:creationId xmlns:a16="http://schemas.microsoft.com/office/drawing/2014/main" id="{7AA1A6A7-6F19-4288-85D6-5B84C5AFEDD7}"/>
              </a:ext>
            </a:extLst>
          </p:cNvPr>
          <p:cNvSpPr txBox="1">
            <a:spLocks/>
          </p:cNvSpPr>
          <p:nvPr/>
        </p:nvSpPr>
        <p:spPr>
          <a:xfrm>
            <a:off x="4780823" y="1361522"/>
            <a:ext cx="3087197" cy="3204787"/>
          </a:xfrm>
          <a:prstGeom prst="ellipse">
            <a:avLst/>
          </a:prstGeom>
          <a:solidFill>
            <a:srgbClr val="D47B69">
              <a:alpha val="82000"/>
            </a:srgb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endParaRPr lang="en-US" u="sng" dirty="0"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58409DB-08AB-499E-AEE2-60288B07C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186505" y="2963915"/>
            <a:ext cx="1044000" cy="85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146201" y="1936840"/>
            <a:ext cx="27370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a-IR" sz="32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ج. </a:t>
            </a:r>
          </a:p>
          <a:p>
            <a:pPr lvl="0" algn="ctr"/>
            <a:r>
              <a:rPr lang="fa-IR" sz="32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ارتباط بین </a:t>
            </a:r>
          </a:p>
          <a:p>
            <a:pPr lvl="0" algn="ctr"/>
            <a:r>
              <a:rPr lang="fa-IR" sz="32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واژگان</a:t>
            </a:r>
          </a:p>
          <a:p>
            <a:pPr lvl="0" algn="ctr"/>
            <a:r>
              <a:rPr lang="fa-IR" sz="32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 سوره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4462338" y="1962105"/>
            <a:ext cx="366243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a-IR" sz="32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ب.</a:t>
            </a:r>
          </a:p>
          <a:p>
            <a:pPr lvl="0" algn="ctr"/>
            <a:r>
              <a:rPr lang="fa-IR" sz="32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تصویرسازی از </a:t>
            </a:r>
          </a:p>
          <a:p>
            <a:pPr lvl="0" algn="ctr"/>
            <a:r>
              <a:rPr lang="fa-IR" sz="32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واژگان</a:t>
            </a:r>
          </a:p>
          <a:p>
            <a:pPr lvl="0" algn="ctr"/>
            <a:r>
              <a:rPr lang="fa-IR" sz="32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سوره</a:t>
            </a:r>
            <a:endParaRPr lang="en-US" sz="3200" dirty="0"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58409DB-08AB-499E-AEE2-60288B07C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750565" y="2963915"/>
            <a:ext cx="1645920" cy="85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58409DB-08AB-499E-AEE2-60288B07C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345372" y="2955404"/>
            <a:ext cx="1005840" cy="85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8893E2F-227D-4472-B59F-3DEBF46C0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ltGray">
          <a:xfrm>
            <a:off x="6399568" y="1089046"/>
            <a:ext cx="5212080" cy="0"/>
          </a:xfrm>
          <a:prstGeom prst="line">
            <a:avLst/>
          </a:prstGeom>
          <a:noFill/>
          <a:ln w="38100" cap="flat" cmpd="sng" algn="ctr">
            <a:gradFill>
              <a:gsLst>
                <a:gs pos="0">
                  <a:srgbClr val="24919C"/>
                </a:gs>
                <a:gs pos="50000">
                  <a:srgbClr val="D47B69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399666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93CFE69-79B0-440B-949E-DA17AD834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68685" y="0"/>
            <a:ext cx="4204707" cy="6858000"/>
          </a:xfrm>
          <a:prstGeom prst="rect">
            <a:avLst/>
          </a:prstGeom>
          <a:solidFill>
            <a:srgbClr val="249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3753AF9-461F-4049-BB9D-621E76A51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814972" y="4713949"/>
            <a:ext cx="3672000" cy="0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7570992" y="3387952"/>
            <a:ext cx="4034806" cy="132343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r" rtl="1"/>
            <a:r>
              <a:rPr lang="fa-IR" sz="4800" b="1" dirty="0">
                <a:solidFill>
                  <a:srgbClr val="F7C5A3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مرحله اول: </a:t>
            </a:r>
          </a:p>
          <a:p>
            <a:pPr algn="ctr" rtl="1"/>
            <a:r>
              <a:rPr lang="fa-IR" sz="3200" b="1" dirty="0">
                <a:solidFill>
                  <a:srgbClr val="F7C5A3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تفكر حول موضوعات سوره </a:t>
            </a:r>
            <a:endParaRPr lang="en-US" sz="3200" b="1" dirty="0">
              <a:solidFill>
                <a:srgbClr val="F7C5A3"/>
              </a:solidFill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28010" y="4906536"/>
            <a:ext cx="3845925" cy="12957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MA_Mitra"/>
                <a:ea typeface="Calibri" panose="020F0502020204030204" pitchFamily="34" charset="0"/>
                <a:cs typeface="B Lotus" panose="00000400000000000000" pitchFamily="2" charset="-78"/>
              </a:rPr>
              <a:t>الف.</a:t>
            </a: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MA_Mitra"/>
                <a:ea typeface="Calibri" panose="020F0502020204030204" pitchFamily="34" charset="0"/>
                <a:cs typeface="B Lotus" panose="00000400000000000000" pitchFamily="2" charset="-78"/>
              </a:rPr>
              <a:t> </a:t>
            </a:r>
            <a:r>
              <a:rPr lang="fa-IR" sz="2800" b="1" dirty="0"/>
              <a:t>بررسي </a:t>
            </a:r>
            <a:r>
              <a:rPr lang="fa-IR" sz="3600" b="1" dirty="0">
                <a:gradFill>
                  <a:gsLst>
                    <a:gs pos="46000">
                      <a:srgbClr val="FFC000">
                        <a:lumMod val="20000"/>
                        <a:lumOff val="80000"/>
                      </a:srgbClr>
                    </a:gs>
                    <a:gs pos="55000">
                      <a:srgbClr val="ED7D31"/>
                    </a:gs>
                    <a:gs pos="76000">
                      <a:srgbClr val="FFFF00"/>
                    </a:gs>
                  </a:gsLst>
                  <a:lin ang="0" scaled="0"/>
                </a:gradFill>
              </a:rPr>
              <a:t>مفاهیم</a:t>
            </a:r>
            <a:r>
              <a:rPr lang="fa-IR" sz="2800" b="1" dirty="0"/>
              <a:t> واژگان سوره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23336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5665</TotalTime>
  <Words>2643</Words>
  <Application>Microsoft Office PowerPoint</Application>
  <PresentationFormat>Widescreen</PresentationFormat>
  <Paragraphs>407</Paragraphs>
  <Slides>42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7" baseType="lpstr">
      <vt:lpstr>2  Nazanin</vt:lpstr>
      <vt:lpstr>AbdoLine</vt:lpstr>
      <vt:lpstr>AbdoLine-Black</vt:lpstr>
      <vt:lpstr>Adobe Arabic</vt:lpstr>
      <vt:lpstr>Arial</vt:lpstr>
      <vt:lpstr>B Mitra</vt:lpstr>
      <vt:lpstr>B Nazanin</vt:lpstr>
      <vt:lpstr>Calibri</vt:lpstr>
      <vt:lpstr>Calibri Light</vt:lpstr>
      <vt:lpstr>Candara</vt:lpstr>
      <vt:lpstr>Corbel</vt:lpstr>
      <vt:lpstr>MMA_Mitra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سوره مبارکه ضحی  در وصف  پیامبر اعظم صلی الله و علیه و آله  است.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sajad azizi</cp:lastModifiedBy>
  <cp:revision>880</cp:revision>
  <dcterms:created xsi:type="dcterms:W3CDTF">2024-11-16T14:02:37Z</dcterms:created>
  <dcterms:modified xsi:type="dcterms:W3CDTF">2025-05-27T08:06:47Z</dcterms:modified>
</cp:coreProperties>
</file>