
<file path=[Content_Types].xml><?xml version="1.0" encoding="utf-8"?>
<Types xmlns="http://schemas.openxmlformats.org/package/2006/content-types">
  <Default Extension="mp3" ContentType="audio/unknown"/>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7.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8.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0.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1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13.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notesSlides/notesSlide14.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15.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notesSlides/notesSlide16.xml" ContentType="application/vnd.openxmlformats-officedocument.presentationml.notesSl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notesSlides/notesSlide17.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3">
  <p:sldMasterIdLst>
    <p:sldMasterId id="2147483672" r:id="rId1"/>
  </p:sldMasterIdLst>
  <p:notesMasterIdLst>
    <p:notesMasterId r:id="rId26"/>
  </p:notesMasterIdLst>
  <p:handoutMasterIdLst>
    <p:handoutMasterId r:id="rId27"/>
  </p:handoutMasterIdLst>
  <p:sldIdLst>
    <p:sldId id="259" r:id="rId2"/>
    <p:sldId id="304" r:id="rId3"/>
    <p:sldId id="291" r:id="rId4"/>
    <p:sldId id="293" r:id="rId5"/>
    <p:sldId id="290" r:id="rId6"/>
    <p:sldId id="294" r:id="rId7"/>
    <p:sldId id="298" r:id="rId8"/>
    <p:sldId id="325" r:id="rId9"/>
    <p:sldId id="326" r:id="rId10"/>
    <p:sldId id="327" r:id="rId11"/>
    <p:sldId id="299" r:id="rId12"/>
    <p:sldId id="300" r:id="rId13"/>
    <p:sldId id="308" r:id="rId14"/>
    <p:sldId id="328" r:id="rId15"/>
    <p:sldId id="309" r:id="rId16"/>
    <p:sldId id="295" r:id="rId17"/>
    <p:sldId id="303" r:id="rId18"/>
    <p:sldId id="323" r:id="rId19"/>
    <p:sldId id="302" r:id="rId20"/>
    <p:sldId id="296" r:id="rId21"/>
    <p:sldId id="297" r:id="rId22"/>
    <p:sldId id="289" r:id="rId23"/>
    <p:sldId id="315" r:id="rId24"/>
    <p:sldId id="314" r:id="rId25"/>
  </p:sldIdLst>
  <p:sldSz cx="9721850" cy="6858000"/>
  <p:notesSz cx="6858000" cy="9144000"/>
  <p:embeddedFontLst>
    <p:embeddedFont>
      <p:font typeface="Calibri" panose="020F0502020204030204" pitchFamily="34" charset="0"/>
      <p:regular r:id="rId28"/>
      <p:bold r:id="rId29"/>
      <p:italic r:id="rId30"/>
      <p:boldItalic r:id="rId31"/>
    </p:embeddedFont>
    <p:embeddedFont>
      <p:font typeface="B Titr" panose="00000700000000000000" pitchFamily="2" charset="-78"/>
      <p:bold r:id="rId32"/>
    </p:embeddedFont>
    <p:embeddedFont>
      <p:font typeface="B Kamran" panose="00000400000000000000" pitchFamily="2" charset="-78"/>
      <p:regular r:id="rId33"/>
      <p:bold r:id="rId34"/>
    </p:embeddedFont>
    <p:embeddedFont>
      <p:font typeface="A Ali" panose="00000400000000000000" pitchFamily="2" charset="-78"/>
      <p:regular r:id="rId35"/>
    </p:embeddedFont>
    <p:embeddedFont>
      <p:font typeface="B Roya" panose="00000400000000000000" pitchFamily="2" charset="-78"/>
      <p:regular r:id="rId36"/>
      <p:bold r:id="rId37"/>
    </p:embeddedFont>
    <p:embeddedFont>
      <p:font typeface="B Nazanin" panose="00000400000000000000" pitchFamily="2" charset="-78"/>
      <p:regular r:id="rId38"/>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CDE5"/>
    <a:srgbClr val="43C121"/>
    <a:srgbClr val="D60093"/>
    <a:srgbClr val="CC0066"/>
    <a:srgbClr val="31B70D"/>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65" autoAdjust="0"/>
    <p:restoredTop sz="92540" autoAdjust="0"/>
  </p:normalViewPr>
  <p:slideViewPr>
    <p:cSldViewPr>
      <p:cViewPr varScale="1">
        <p:scale>
          <a:sx n="68" d="100"/>
          <a:sy n="68" d="100"/>
        </p:scale>
        <p:origin x="-1170" y="-96"/>
      </p:cViewPr>
      <p:guideLst>
        <p:guide orient="horz" pos="2160"/>
        <p:guide pos="3062"/>
      </p:guideLst>
    </p:cSldViewPr>
  </p:slideViewPr>
  <p:notesTextViewPr>
    <p:cViewPr>
      <p:scale>
        <a:sx n="125" d="100"/>
        <a:sy n="125"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diagrams/_rels/data1.xml.rels><?xml version="1.0" encoding="UTF-8" standalone="yes"?>
<Relationships xmlns="http://schemas.openxmlformats.org/package/2006/relationships"><Relationship Id="rId1" Type="http://schemas.openxmlformats.org/officeDocument/2006/relationships/slide" Target="../slides/slide3.xml"/></Relationships>
</file>

<file path=ppt/diagrams/_rels/data10.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1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18.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1.xml"/><Relationship Id="rId4" Type="http://schemas.openxmlformats.org/officeDocument/2006/relationships/slide" Target="../slides/slide20.xml"/></Relationships>
</file>

<file path=ppt/diagrams/_rels/data21.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2.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slide" Target="../slides/slide13.xml"/></Relationships>
</file>

<file path=ppt/diagrams/_rels/data2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7.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8.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2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slide" Target="../slides/slide17.xml"/></Relationships>
</file>

<file path=ppt/diagrams/_rels/data3.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0.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1.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2.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3.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4.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_rels/data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11.xml"/></Relationships>
</file>

<file path=ppt/diagrams/_rels/data5.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ata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slide" Target="../slides/slide6.xml"/><Relationship Id="rId1" Type="http://schemas.openxmlformats.org/officeDocument/2006/relationships/slide" Target="../slides/slide5.xml"/><Relationship Id="rId5" Type="http://schemas.openxmlformats.org/officeDocument/2006/relationships/slide" Target="../slides/slide20.xml"/><Relationship Id="rId4" Type="http://schemas.openxmlformats.org/officeDocument/2006/relationships/slide" Target="../slides/slide21.xml"/></Relationships>
</file>

<file path=ppt/diagrams/_rels/drawing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8E211-AA77-4AEB-A52D-BAA58F215B91}" type="doc">
      <dgm:prSet loTypeId="urn:microsoft.com/office/officeart/2005/8/layout/hierarchy2" loCatId="hierarchy" qsTypeId="urn:microsoft.com/office/officeart/2005/8/quickstyle/simple5" qsCatId="simple" csTypeId="urn:microsoft.com/office/officeart/2005/8/colors/colorful4" csCatId="colorful" phldr="1"/>
      <dgm:spPr/>
      <dgm:t>
        <a:bodyPr/>
        <a:lstStyle/>
        <a:p>
          <a:endParaRPr lang="en-US"/>
        </a:p>
      </dgm:t>
    </dgm:pt>
    <dgm:pt modelId="{6FFEDB4C-D24D-4480-A2C7-72EF90848711}">
      <dgm:prSet phldrT="[Text]" custT="1">
        <dgm:style>
          <a:lnRef idx="0">
            <a:schemeClr val="accent3"/>
          </a:lnRef>
          <a:fillRef idx="3">
            <a:schemeClr val="accent3"/>
          </a:fillRef>
          <a:effectRef idx="3">
            <a:schemeClr val="accent3"/>
          </a:effectRef>
          <a:fontRef idx="minor">
            <a:schemeClr val="lt1"/>
          </a:fontRef>
        </dgm:style>
      </dgm:prSet>
      <dgm:spPr/>
      <dgm:t>
        <a:bodyPr/>
        <a:lstStyle/>
        <a:p>
          <a:pPr rtl="1"/>
          <a:r>
            <a:rPr lang="fa-IR" sz="2000" b="1" dirty="0" smtClean="0">
              <a:cs typeface="B Nazanin" panose="00000400000000000000" pitchFamily="2" charset="-78"/>
            </a:rPr>
            <a:t>دروس جزوه مقدمات</a:t>
          </a:r>
          <a:endParaRPr lang="en-US" sz="2000" b="1" dirty="0">
            <a:cs typeface="B Nazanin" panose="00000400000000000000" pitchFamily="2" charset="-78"/>
          </a:endParaRPr>
        </a:p>
      </dgm:t>
    </dgm:pt>
    <dgm:pt modelId="{AC48B835-ECE1-48BE-AD26-FBF3F2D52513}" type="parTrans" cxnId="{D8965076-B2C1-49CC-8C46-7E1EE9968223}">
      <dgm:prSet/>
      <dgm:spPr/>
      <dgm:t>
        <a:bodyPr/>
        <a:lstStyle/>
        <a:p>
          <a:pPr rtl="1"/>
          <a:endParaRPr lang="en-US">
            <a:cs typeface="B Nazanin" panose="00000400000000000000" pitchFamily="2" charset="-78"/>
          </a:endParaRPr>
        </a:p>
      </dgm:t>
    </dgm:pt>
    <dgm:pt modelId="{6AB91B67-0162-477B-8BA8-65A721FC6B2F}" type="sibTrans" cxnId="{D8965076-B2C1-49CC-8C46-7E1EE9968223}">
      <dgm:prSet/>
      <dgm:spPr/>
      <dgm:t>
        <a:bodyPr/>
        <a:lstStyle/>
        <a:p>
          <a:pPr rtl="1"/>
          <a:endParaRPr lang="en-US">
            <a:cs typeface="B Nazanin" panose="00000400000000000000" pitchFamily="2" charset="-78"/>
          </a:endParaRPr>
        </a:p>
      </dgm:t>
    </dgm:pt>
    <dgm:pt modelId="{E4998F4A-0A17-42F7-8488-F436DDB2DA1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400" b="1" dirty="0" smtClean="0">
              <a:cs typeface="B Nazanin" panose="00000400000000000000" pitchFamily="2" charset="-78"/>
            </a:rPr>
            <a:t>ویژگی ها، روشها و مفهوم تدبر در قرآن</a:t>
          </a:r>
          <a:endParaRPr lang="en-US" sz="1400" b="1" dirty="0">
            <a:cs typeface="B Nazanin" panose="00000400000000000000" pitchFamily="2" charset="-78"/>
          </a:endParaRPr>
        </a:p>
      </dgm:t>
    </dgm:pt>
    <dgm:pt modelId="{916E0828-43E9-4C36-8E87-F24715727E85}" type="parTrans" cxnId="{F1CEB192-7A25-44E3-9001-B50F28980C74}">
      <dgm:prSet/>
      <dgm:spPr/>
      <dgm:t>
        <a:bodyPr/>
        <a:lstStyle/>
        <a:p>
          <a:pPr rtl="1"/>
          <a:endParaRPr lang="en-US">
            <a:cs typeface="B Nazanin" panose="00000400000000000000" pitchFamily="2" charset="-78"/>
          </a:endParaRPr>
        </a:p>
      </dgm:t>
    </dgm:pt>
    <dgm:pt modelId="{F13D6AD2-A922-4698-8449-6DB876EB5D42}" type="sibTrans" cxnId="{F1CEB192-7A25-44E3-9001-B50F28980C74}">
      <dgm:prSet/>
      <dgm:spPr/>
      <dgm:t>
        <a:bodyPr/>
        <a:lstStyle/>
        <a:p>
          <a:pPr rtl="1"/>
          <a:endParaRPr lang="en-US">
            <a:cs typeface="B Nazanin" panose="00000400000000000000" pitchFamily="2" charset="-78"/>
          </a:endParaRPr>
        </a:p>
      </dgm:t>
    </dgm:pt>
    <dgm:pt modelId="{9869640C-008E-404B-95E7-6E28A219E93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فلق</a:t>
          </a:r>
          <a:endParaRPr lang="en-US" sz="1800" b="1" dirty="0">
            <a:cs typeface="B Nazanin" panose="00000400000000000000" pitchFamily="2" charset="-78"/>
          </a:endParaRPr>
        </a:p>
      </dgm:t>
    </dgm:pt>
    <dgm:pt modelId="{1BF3D6AB-2612-4790-9A8D-72747B4911F0}" type="parTrans" cxnId="{22407804-D426-451E-87D4-7156E8D6FE68}">
      <dgm:prSet/>
      <dgm:spPr/>
      <dgm:t>
        <a:bodyPr/>
        <a:lstStyle/>
        <a:p>
          <a:pPr rtl="1"/>
          <a:endParaRPr lang="en-US">
            <a:cs typeface="B Nazanin" panose="00000400000000000000" pitchFamily="2" charset="-78"/>
          </a:endParaRPr>
        </a:p>
      </dgm:t>
    </dgm:pt>
    <dgm:pt modelId="{AA1A7C13-8B91-4410-9083-55787442586F}" type="sibTrans" cxnId="{22407804-D426-451E-87D4-7156E8D6FE68}">
      <dgm:prSet/>
      <dgm:spPr/>
      <dgm:t>
        <a:bodyPr/>
        <a:lstStyle/>
        <a:p>
          <a:pPr rtl="1"/>
          <a:endParaRPr lang="en-US">
            <a:cs typeface="B Nazanin" panose="00000400000000000000" pitchFamily="2" charset="-78"/>
          </a:endParaRPr>
        </a:p>
      </dgm:t>
    </dgm:pt>
    <dgm:pt modelId="{EA1E83D6-C3F1-47BE-B9F8-B8F771EC7D26}">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800" b="1" dirty="0" smtClean="0">
              <a:cs typeface="B Nazanin" panose="00000400000000000000" pitchFamily="2" charset="-78"/>
            </a:rPr>
            <a:t>ملحقات </a:t>
          </a:r>
          <a:r>
            <a:rPr lang="fa-IR" sz="1600" b="1" dirty="0" smtClean="0">
              <a:cs typeface="B Nazanin" panose="00000400000000000000" pitchFamily="2" charset="-78"/>
            </a:rPr>
            <a:t>(آداب قرائت قرآن)</a:t>
          </a:r>
          <a:endParaRPr lang="en-US" sz="16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44FD61E6-C452-4F9C-AA80-AFBDE2D49755}" type="parTrans" cxnId="{75592509-D293-4EDD-B3EF-4C05088E4DA2}">
      <dgm:prSet/>
      <dgm:spPr/>
      <dgm:t>
        <a:bodyPr/>
        <a:lstStyle/>
        <a:p>
          <a:pPr rtl="1"/>
          <a:endParaRPr lang="en-US"/>
        </a:p>
      </dgm:t>
    </dgm:pt>
    <dgm:pt modelId="{6BE32AC8-8553-4836-82BB-2E6AF5F00D24}" type="sibTrans" cxnId="{75592509-D293-4EDD-B3EF-4C05088E4DA2}">
      <dgm:prSet/>
      <dgm:spPr/>
      <dgm:t>
        <a:bodyPr/>
        <a:lstStyle/>
        <a:p>
          <a:pPr rtl="1"/>
          <a:endParaRPr lang="en-US"/>
        </a:p>
      </dgm:t>
    </dgm:pt>
    <dgm:pt modelId="{9D3031A1-CA73-466E-976F-999BEC180B35}">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ناس</a:t>
          </a:r>
          <a:endParaRPr lang="en-US" sz="1800" b="1" dirty="0">
            <a:cs typeface="B Nazanin" panose="00000400000000000000" pitchFamily="2" charset="-78"/>
          </a:endParaRPr>
        </a:p>
      </dgm:t>
    </dgm:pt>
    <dgm:pt modelId="{929BF6FC-1C1E-4F0A-8045-3886D319322E}" type="parTrans" cxnId="{85B034EB-1E98-42EF-936A-07D4394A192D}">
      <dgm:prSet/>
      <dgm:spPr/>
      <dgm:t>
        <a:bodyPr/>
        <a:lstStyle/>
        <a:p>
          <a:pPr rtl="1"/>
          <a:endParaRPr lang="en-US"/>
        </a:p>
      </dgm:t>
    </dgm:pt>
    <dgm:pt modelId="{9E5CBE32-DE75-4231-A078-E6A1AB42FC91}" type="sibTrans" cxnId="{85B034EB-1E98-42EF-936A-07D4394A192D}">
      <dgm:prSet/>
      <dgm:spPr/>
      <dgm:t>
        <a:bodyPr/>
        <a:lstStyle/>
        <a:p>
          <a:pPr rtl="1"/>
          <a:endParaRPr lang="en-US"/>
        </a:p>
      </dgm:t>
    </dgm:pt>
    <dgm:pt modelId="{45CF0FE0-2D49-45B1-BF32-9DB9C3FDC558}">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نصر</a:t>
          </a:r>
          <a:endParaRPr lang="en-US" sz="1800" b="1" dirty="0">
            <a:cs typeface="B Nazanin" panose="00000400000000000000" pitchFamily="2" charset="-78"/>
          </a:endParaRPr>
        </a:p>
      </dgm:t>
    </dgm:pt>
    <dgm:pt modelId="{23C61DA0-BF41-42BC-BE80-CC0832E93215}" type="parTrans" cxnId="{127C525C-499B-43EC-AB21-02E2FE14E9A3}">
      <dgm:prSet/>
      <dgm:spPr/>
      <dgm:t>
        <a:bodyPr/>
        <a:lstStyle/>
        <a:p>
          <a:pPr rtl="1"/>
          <a:endParaRPr lang="en-US"/>
        </a:p>
      </dgm:t>
    </dgm:pt>
    <dgm:pt modelId="{27573D50-DB79-4086-AE63-03D8D2C911A1}" type="sibTrans" cxnId="{127C525C-499B-43EC-AB21-02E2FE14E9A3}">
      <dgm:prSet/>
      <dgm:spPr/>
      <dgm:t>
        <a:bodyPr/>
        <a:lstStyle/>
        <a:p>
          <a:pPr rtl="1"/>
          <a:endParaRPr lang="en-US"/>
        </a:p>
      </dgm:t>
    </dgm:pt>
    <dgm:pt modelId="{D59A491C-6CFC-4EF0-AAE8-BC82A3E778AA}">
      <dgm:prSet phldrT="[Text]" custT="1">
        <dgm:style>
          <a:lnRef idx="0">
            <a:schemeClr val="accent3"/>
          </a:lnRef>
          <a:fillRef idx="3">
            <a:schemeClr val="accent3"/>
          </a:fillRef>
          <a:effectRef idx="3">
            <a:schemeClr val="accent3"/>
          </a:effectRef>
          <a:fontRef idx="minor">
            <a:schemeClr val="lt1"/>
          </a:fontRef>
        </dgm:style>
      </dgm:prSet>
      <dgm:spPr/>
      <dgm:t>
        <a:bodyPr/>
        <a:lstStyle/>
        <a:p>
          <a:pPr rtl="1">
            <a:spcAft>
              <a:spcPts val="0"/>
            </a:spcAft>
          </a:pPr>
          <a:r>
            <a:rPr lang="fa-IR" sz="1800" b="1" dirty="0" smtClean="0">
              <a:cs typeface="B Nazanin" panose="00000400000000000000" pitchFamily="2" charset="-78"/>
            </a:rPr>
            <a:t>تدبر در </a:t>
          </a:r>
        </a:p>
        <a:p>
          <a:pPr rtl="1">
            <a:spcAft>
              <a:spcPts val="0"/>
            </a:spcAft>
          </a:pPr>
          <a:r>
            <a:rPr lang="fa-IR" sz="1800" b="1" dirty="0" smtClean="0">
              <a:cs typeface="B Nazanin" panose="00000400000000000000" pitchFamily="2" charset="-78"/>
            </a:rPr>
            <a:t>سور مبارکه</a:t>
          </a:r>
          <a:endParaRPr lang="en-US" sz="1800" b="1" dirty="0">
            <a:cs typeface="B Nazanin" panose="00000400000000000000" pitchFamily="2" charset="-78"/>
          </a:endParaRPr>
        </a:p>
      </dgm:t>
    </dgm:pt>
    <dgm:pt modelId="{BBED386F-3913-40BC-AA3E-91BE3351A951}" type="sibTrans" cxnId="{686387A2-CE78-472E-8D13-A857CB71C18D}">
      <dgm:prSet/>
      <dgm:spPr/>
      <dgm:t>
        <a:bodyPr/>
        <a:lstStyle/>
        <a:p>
          <a:pPr rtl="1"/>
          <a:endParaRPr lang="en-US">
            <a:cs typeface="B Nazanin" panose="00000400000000000000" pitchFamily="2" charset="-78"/>
          </a:endParaRPr>
        </a:p>
      </dgm:t>
    </dgm:pt>
    <dgm:pt modelId="{CE7151EB-B596-4553-8172-B0BD24729B82}" type="parTrans" cxnId="{686387A2-CE78-472E-8D13-A857CB71C18D}">
      <dgm:prSet/>
      <dgm:spPr/>
      <dgm:t>
        <a:bodyPr/>
        <a:lstStyle/>
        <a:p>
          <a:pPr rtl="1"/>
          <a:endParaRPr lang="en-US">
            <a:cs typeface="B Nazanin" panose="00000400000000000000" pitchFamily="2" charset="-78"/>
          </a:endParaRPr>
        </a:p>
      </dgm:t>
    </dgm:pt>
    <dgm:pt modelId="{7AABA01D-4EF7-42FA-89C8-167DF501D566}">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ماعون</a:t>
          </a:r>
          <a:endParaRPr lang="en-US" sz="1800" b="1" dirty="0">
            <a:cs typeface="B Nazanin" panose="00000400000000000000" pitchFamily="2" charset="-78"/>
          </a:endParaRPr>
        </a:p>
      </dgm:t>
    </dgm:pt>
    <dgm:pt modelId="{192D3C38-38B9-4704-9D22-709D70D921B9}" type="parTrans" cxnId="{1AA3D2A1-FEEE-43FD-B0C4-F05CBB829547}">
      <dgm:prSet/>
      <dgm:spPr/>
      <dgm:t>
        <a:bodyPr/>
        <a:lstStyle/>
        <a:p>
          <a:pPr rtl="1"/>
          <a:endParaRPr lang="en-US"/>
        </a:p>
      </dgm:t>
    </dgm:pt>
    <dgm:pt modelId="{297A3B1F-DC58-4159-961F-F30F358BA119}" type="sibTrans" cxnId="{1AA3D2A1-FEEE-43FD-B0C4-F05CBB829547}">
      <dgm:prSet/>
      <dgm:spPr/>
      <dgm:t>
        <a:bodyPr/>
        <a:lstStyle/>
        <a:p>
          <a:pPr rtl="1"/>
          <a:endParaRPr lang="en-US"/>
        </a:p>
      </dgm:t>
    </dgm:pt>
    <dgm:pt modelId="{E96843E5-F658-430A-8C45-700B32962671}">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همزه</a:t>
          </a:r>
          <a:endParaRPr lang="en-US" sz="1800" b="1" dirty="0">
            <a:cs typeface="B Nazanin" panose="00000400000000000000" pitchFamily="2" charset="-78"/>
          </a:endParaRPr>
        </a:p>
      </dgm:t>
    </dgm:pt>
    <dgm:pt modelId="{287B17BB-DF68-467E-8FC2-B5A9371F62D5}" type="parTrans" cxnId="{3A512271-556D-4A20-ADC0-B7BDDAE44662}">
      <dgm:prSet/>
      <dgm:spPr/>
      <dgm:t>
        <a:bodyPr/>
        <a:lstStyle/>
        <a:p>
          <a:pPr rtl="1"/>
          <a:endParaRPr lang="en-US"/>
        </a:p>
      </dgm:t>
    </dgm:pt>
    <dgm:pt modelId="{09574B02-5BB8-47CC-A27C-948F198D0CBF}" type="sibTrans" cxnId="{3A512271-556D-4A20-ADC0-B7BDDAE44662}">
      <dgm:prSet/>
      <dgm:spPr/>
      <dgm:t>
        <a:bodyPr/>
        <a:lstStyle/>
        <a:p>
          <a:pPr rtl="1"/>
          <a:endParaRPr lang="en-US"/>
        </a:p>
      </dgm:t>
    </dgm:pt>
    <dgm:pt modelId="{ECF42929-0402-4B1A-8B46-E68F7BB99A04}">
      <dgm:prSet phldrT="[Text]" custT="1">
        <dgm:style>
          <a:lnRef idx="0">
            <a:schemeClr val="accent3"/>
          </a:lnRef>
          <a:fillRef idx="3">
            <a:schemeClr val="accent3"/>
          </a:fillRef>
          <a:effectRef idx="3">
            <a:schemeClr val="accent3"/>
          </a:effectRef>
          <a:fontRef idx="minor">
            <a:schemeClr val="lt1"/>
          </a:fontRef>
        </dgm:style>
      </dgm:prSet>
      <dgm:spPr/>
      <dgm:t>
        <a:bodyPr/>
        <a:lstStyle/>
        <a:p>
          <a:pPr rtl="1"/>
          <a:r>
            <a:rPr lang="fa-IR" sz="1800" b="1" dirty="0" smtClean="0">
              <a:cs typeface="B Nazanin" panose="00000400000000000000" pitchFamily="2" charset="-78"/>
            </a:rPr>
            <a:t>زالزال</a:t>
          </a:r>
          <a:endParaRPr lang="en-US" sz="1800" b="1" dirty="0">
            <a:cs typeface="B Nazanin" panose="00000400000000000000" pitchFamily="2" charset="-78"/>
          </a:endParaRPr>
        </a:p>
      </dgm:t>
    </dgm:pt>
    <dgm:pt modelId="{B621CC2E-B5EE-405C-9F2C-46B1A3F8F3A2}" type="parTrans" cxnId="{E4118F21-F27C-4F9D-A0C9-FD0A177B4247}">
      <dgm:prSet/>
      <dgm:spPr/>
      <dgm:t>
        <a:bodyPr/>
        <a:lstStyle/>
        <a:p>
          <a:pPr rtl="1"/>
          <a:endParaRPr lang="en-US"/>
        </a:p>
      </dgm:t>
    </dgm:pt>
    <dgm:pt modelId="{E9D92C9D-6837-48C2-B3BB-C003CB654460}" type="sibTrans" cxnId="{E4118F21-F27C-4F9D-A0C9-FD0A177B4247}">
      <dgm:prSet/>
      <dgm:spPr/>
      <dgm:t>
        <a:bodyPr/>
        <a:lstStyle/>
        <a:p>
          <a:pPr rtl="1"/>
          <a:endParaRPr lang="en-US"/>
        </a:p>
      </dgm:t>
    </dgm:pt>
    <dgm:pt modelId="{9A301E4E-B7F9-424E-A140-873669058FE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ضحی</a:t>
          </a:r>
          <a:endParaRPr lang="en-US" sz="1800" b="1" dirty="0">
            <a:cs typeface="B Nazanin" panose="00000400000000000000" pitchFamily="2" charset="-78"/>
          </a:endParaRPr>
        </a:p>
      </dgm:t>
    </dgm:pt>
    <dgm:pt modelId="{91200848-D112-4CBC-984F-06EA35250B7C}" type="parTrans" cxnId="{5B25B636-BF30-4221-B329-8A79817A3BCF}">
      <dgm:prSet/>
      <dgm:spPr/>
      <dgm:t>
        <a:bodyPr/>
        <a:lstStyle/>
        <a:p>
          <a:pPr rtl="1"/>
          <a:endParaRPr lang="en-US"/>
        </a:p>
      </dgm:t>
    </dgm:pt>
    <dgm:pt modelId="{BE45E1DB-87FE-417B-B4A0-5641FB3F7786}" type="sibTrans" cxnId="{5B25B636-BF30-4221-B329-8A79817A3BCF}">
      <dgm:prSet/>
      <dgm:spPr/>
      <dgm:t>
        <a:bodyPr/>
        <a:lstStyle/>
        <a:p>
          <a:pPr rtl="1"/>
          <a:endParaRPr lang="en-US"/>
        </a:p>
      </dgm:t>
    </dgm:pt>
    <dgm:pt modelId="{3F140F15-D619-49D4-99F6-9A8DCA2F2F49}">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انشراح</a:t>
          </a:r>
          <a:endParaRPr lang="en-US" sz="1800" b="1" dirty="0">
            <a:cs typeface="B Nazanin" panose="00000400000000000000" pitchFamily="2" charset="-78"/>
          </a:endParaRPr>
        </a:p>
      </dgm:t>
    </dgm:pt>
    <dgm:pt modelId="{D5586742-DF9C-4172-B7CF-E9976FF12C69}" type="parTrans" cxnId="{B21485F1-AB55-4CA8-8A52-9CA45DAF0125}">
      <dgm:prSet/>
      <dgm:spPr/>
      <dgm:t>
        <a:bodyPr/>
        <a:lstStyle/>
        <a:p>
          <a:pPr rtl="1"/>
          <a:endParaRPr lang="en-US"/>
        </a:p>
      </dgm:t>
    </dgm:pt>
    <dgm:pt modelId="{1462D991-E2E7-4998-AA6F-FD0132A151AD}" type="sibTrans" cxnId="{B21485F1-AB55-4CA8-8A52-9CA45DAF0125}">
      <dgm:prSet/>
      <dgm:spPr/>
      <dgm:t>
        <a:bodyPr/>
        <a:lstStyle/>
        <a:p>
          <a:pPr rtl="1"/>
          <a:endParaRPr lang="en-US"/>
        </a:p>
      </dgm:t>
    </dgm:pt>
    <dgm:pt modelId="{0A439807-3178-43A0-9439-1AD05370D71F}">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r>
            <a:rPr lang="fa-IR" sz="1800" b="1" dirty="0" smtClean="0">
              <a:cs typeface="B Nazanin" panose="00000400000000000000" pitchFamily="2" charset="-78"/>
            </a:rPr>
            <a:t>عبس</a:t>
          </a:r>
          <a:endParaRPr lang="en-US" sz="1800" b="1" dirty="0"/>
        </a:p>
      </dgm:t>
    </dgm:pt>
    <dgm:pt modelId="{214DD951-7677-47F7-B4DC-B285F9E2FC45}" type="parTrans" cxnId="{0A60A718-53A2-454B-85EC-B2E194D6789D}">
      <dgm:prSet/>
      <dgm:spPr/>
      <dgm:t>
        <a:bodyPr/>
        <a:lstStyle/>
        <a:p>
          <a:pPr rtl="1"/>
          <a:endParaRPr lang="en-US"/>
        </a:p>
      </dgm:t>
    </dgm:pt>
    <dgm:pt modelId="{1128343D-7987-467B-A492-86B394529E27}" type="sibTrans" cxnId="{0A60A718-53A2-454B-85EC-B2E194D6789D}">
      <dgm:prSet/>
      <dgm:spPr/>
      <dgm:t>
        <a:bodyPr/>
        <a:lstStyle/>
        <a:p>
          <a:pPr rtl="1"/>
          <a:endParaRPr lang="en-US"/>
        </a:p>
      </dgm:t>
    </dgm:pt>
    <dgm:pt modelId="{458B580E-8F1D-4F7B-8246-B8F391180BB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بررسي مفهوم تدبر در قرآن </a:t>
          </a:r>
          <a:r>
            <a:rPr lang="fa-IR" sz="1200" b="1" dirty="0" smtClean="0">
              <a:cs typeface="B Nazanin" panose="00000400000000000000" pitchFamily="2" charset="-78"/>
            </a:rPr>
            <a:t>و معرفي روش‌هاي آن</a:t>
          </a:r>
          <a:endParaRPr lang="en-US" sz="1200" b="1" dirty="0">
            <a:cs typeface="B Nazanin" panose="00000400000000000000" pitchFamily="2" charset="-78"/>
          </a:endParaRPr>
        </a:p>
      </dgm:t>
    </dgm:pt>
    <dgm:pt modelId="{299EEA13-8AED-4D47-BF1A-C9F59ADEB09E}" type="parTrans" cxnId="{2EA3440C-B79C-4F05-8BF9-366804A3F7E9}">
      <dgm:prSet/>
      <dgm:spPr/>
      <dgm:t>
        <a:bodyPr/>
        <a:lstStyle/>
        <a:p>
          <a:pPr rtl="1"/>
          <a:endParaRPr lang="en-US"/>
        </a:p>
      </dgm:t>
    </dgm:pt>
    <dgm:pt modelId="{2C67923C-DB57-42A9-8001-0F9275E652CB}" type="sibTrans" cxnId="{2EA3440C-B79C-4F05-8BF9-366804A3F7E9}">
      <dgm:prSet/>
      <dgm:spPr/>
      <dgm:t>
        <a:bodyPr/>
        <a:lstStyle/>
        <a:p>
          <a:pPr rtl="1"/>
          <a:endParaRPr lang="en-US"/>
        </a:p>
      </dgm:t>
    </dgm:pt>
    <dgm:pt modelId="{059AA19D-0583-40CF-BE90-1F2ABD0B934E}">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دانستن ويژگي‌هاي قرآن</a:t>
          </a:r>
          <a:endParaRPr lang="en-US" sz="1600" b="1" dirty="0">
            <a:cs typeface="B Nazanin" panose="00000400000000000000" pitchFamily="2" charset="-78"/>
          </a:endParaRPr>
        </a:p>
      </dgm:t>
    </dgm:pt>
    <dgm:pt modelId="{A3F860CC-F27C-4B44-8DB5-EA31294271FC}" type="parTrans" cxnId="{EA2EE469-596C-4D10-BDF8-0709F7B600B2}">
      <dgm:prSet/>
      <dgm:spPr/>
      <dgm:t>
        <a:bodyPr/>
        <a:lstStyle/>
        <a:p>
          <a:pPr rtl="1"/>
          <a:endParaRPr lang="en-US"/>
        </a:p>
      </dgm:t>
    </dgm:pt>
    <dgm:pt modelId="{F7069DD0-FC72-4752-9D6F-AD260809DB50}" type="sibTrans" cxnId="{EA2EE469-596C-4D10-BDF8-0709F7B600B2}">
      <dgm:prSet/>
      <dgm:spPr/>
      <dgm:t>
        <a:bodyPr/>
        <a:lstStyle/>
        <a:p>
          <a:pPr rtl="1"/>
          <a:endParaRPr lang="en-US"/>
        </a:p>
      </dgm:t>
    </dgm:pt>
    <dgm:pt modelId="{0C40AAA1-AA89-4CA8-BA91-7A5437781A48}">
      <dgm:prSet phldrT="[Text]" custT="1">
        <dgm:style>
          <a:lnRef idx="0">
            <a:schemeClr val="accent2"/>
          </a:lnRef>
          <a:fillRef idx="3">
            <a:schemeClr val="accent2"/>
          </a:fillRef>
          <a:effectRef idx="3">
            <a:schemeClr val="accent2"/>
          </a:effectRef>
          <a:fontRef idx="minor">
            <a:schemeClr val="lt1"/>
          </a:fontRef>
        </dgm:style>
      </dgm:prSet>
      <dgm:spPr/>
      <dgm:t>
        <a:bodyPr/>
        <a:lstStyle/>
        <a:p>
          <a:pPr rtl="1">
            <a:spcAft>
              <a:spcPts val="0"/>
            </a:spcAft>
          </a:pPr>
          <a:r>
            <a:rPr lang="fa-IR" sz="1600" b="1" dirty="0" smtClean="0">
              <a:cs typeface="B Nazanin" panose="00000400000000000000" pitchFamily="2" charset="-78"/>
            </a:rPr>
            <a:t>برخي از روش‌هاي مطالعه و فهم قرآن</a:t>
          </a:r>
          <a:endParaRPr lang="en-US" sz="1600" b="1" dirty="0">
            <a:cs typeface="B Nazanin" panose="00000400000000000000" pitchFamily="2" charset="-78"/>
          </a:endParaRPr>
        </a:p>
      </dgm:t>
    </dgm:pt>
    <dgm:pt modelId="{4057A761-29BD-41AD-9DF0-D60C6970BF05}" type="parTrans" cxnId="{AD7D5EBD-E740-48C9-BEDF-D8B4A656EE61}">
      <dgm:prSet/>
      <dgm:spPr/>
      <dgm:t>
        <a:bodyPr/>
        <a:lstStyle/>
        <a:p>
          <a:pPr rtl="1"/>
          <a:endParaRPr lang="en-US"/>
        </a:p>
      </dgm:t>
    </dgm:pt>
    <dgm:pt modelId="{4C18775E-736A-4C02-96AB-E23DBF8EB0FB}" type="sibTrans" cxnId="{AD7D5EBD-E740-48C9-BEDF-D8B4A656EE61}">
      <dgm:prSet/>
      <dgm:spPr/>
      <dgm:t>
        <a:bodyPr/>
        <a:lstStyle/>
        <a:p>
          <a:pPr rtl="1"/>
          <a:endParaRPr lang="en-US"/>
        </a:p>
      </dgm:t>
    </dgm:pt>
    <dgm:pt modelId="{1B4CCB8B-7E19-46F1-B86F-5E3CC46F8C26}">
      <dgm:prSet phldrT="[Text]">
        <dgm:style>
          <a:lnRef idx="0">
            <a:schemeClr val="accent2"/>
          </a:lnRef>
          <a:fillRef idx="3">
            <a:schemeClr val="accent2"/>
          </a:fillRef>
          <a:effectRef idx="3">
            <a:schemeClr val="accent2"/>
          </a:effectRef>
          <a:fontRef idx="minor">
            <a:schemeClr val="lt1"/>
          </a:fontRef>
        </dgm:style>
      </dgm:prSet>
      <dgm:spPr/>
      <dgm:t>
        <a:bodyPr/>
        <a:lstStyle/>
        <a:p>
          <a:pPr rtl="1"/>
          <a:r>
            <a:rPr lang="fa-IR" b="1" dirty="0" smtClean="0">
              <a:cs typeface="B Nazanin" panose="00000400000000000000" pitchFamily="2" charset="-78"/>
            </a:rPr>
            <a:t>مقدمه و فاتحه</a:t>
          </a:r>
          <a:endParaRPr lang="en-US" b="1" dirty="0">
            <a:cs typeface="B Nazanin" panose="00000400000000000000" pitchFamily="2" charset="-78"/>
          </a:endParaRPr>
        </a:p>
      </dgm:t>
    </dgm:pt>
    <dgm:pt modelId="{6B166FF9-CA70-4D0B-A0B8-5E8659A27AA5}" type="parTrans" cxnId="{AD0801C7-5EF9-4B87-A13A-2E1DC84B2323}">
      <dgm:prSet/>
      <dgm:spPr/>
      <dgm:t>
        <a:bodyPr/>
        <a:lstStyle/>
        <a:p>
          <a:pPr rtl="1"/>
          <a:endParaRPr lang="en-US"/>
        </a:p>
      </dgm:t>
    </dgm:pt>
    <dgm:pt modelId="{B9EF660A-B57C-4612-ADE6-DAC16579B240}" type="sibTrans" cxnId="{AD0801C7-5EF9-4B87-A13A-2E1DC84B2323}">
      <dgm:prSet/>
      <dgm:spPr/>
      <dgm:t>
        <a:bodyPr/>
        <a:lstStyle/>
        <a:p>
          <a:pPr rtl="1"/>
          <a:endParaRPr lang="en-US"/>
        </a:p>
      </dgm:t>
    </dgm:pt>
    <dgm:pt modelId="{31BA80C7-9581-4949-8716-F809441E4CDA}">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غیب</a:t>
          </a:r>
          <a:endParaRPr lang="en-US" sz="1800" b="1" dirty="0">
            <a:cs typeface="B Nazanin" panose="00000400000000000000" pitchFamily="2" charset="-78"/>
          </a:endParaRPr>
        </a:p>
      </dgm:t>
    </dgm:pt>
    <dgm:pt modelId="{8268A91E-260A-4A61-A0DD-A7E1D8F0F376}" type="parTrans" cxnId="{0251ED9F-2DF2-4475-8F13-7924C618C6C6}">
      <dgm:prSet/>
      <dgm:spPr/>
      <dgm:t>
        <a:bodyPr/>
        <a:lstStyle/>
        <a:p>
          <a:endParaRPr lang="en-US"/>
        </a:p>
      </dgm:t>
    </dgm:pt>
    <dgm:pt modelId="{BD0AAC7D-FF1C-47CB-AF0E-F08C5191E123}" type="sibTrans" cxnId="{0251ED9F-2DF2-4475-8F13-7924C618C6C6}">
      <dgm:prSet/>
      <dgm:spPr/>
      <dgm:t>
        <a:bodyPr/>
        <a:lstStyle/>
        <a:p>
          <a:endParaRPr lang="en-US"/>
        </a:p>
      </dgm:t>
    </dgm:pt>
    <dgm:pt modelId="{8DBD2A35-75A1-4804-87CA-3FC989B61B66}">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ایمان به غیب</a:t>
          </a:r>
          <a:endParaRPr lang="en-US" sz="1800" b="1" dirty="0">
            <a:cs typeface="B Nazanin" panose="00000400000000000000" pitchFamily="2" charset="-78"/>
          </a:endParaRPr>
        </a:p>
      </dgm:t>
    </dgm:pt>
    <dgm:pt modelId="{F1F3D790-02F5-448B-B47D-AD78D01C7F2D}" type="parTrans" cxnId="{AC81D3C2-A8F3-4D3C-8C11-820EACB6A9AA}">
      <dgm:prSet/>
      <dgm:spPr/>
      <dgm:t>
        <a:bodyPr/>
        <a:lstStyle/>
        <a:p>
          <a:endParaRPr lang="en-US"/>
        </a:p>
      </dgm:t>
    </dgm:pt>
    <dgm:pt modelId="{BAA07878-672A-45B3-B0C7-7C51B20EBFAF}" type="sibTrans" cxnId="{AC81D3C2-A8F3-4D3C-8C11-820EACB6A9AA}">
      <dgm:prSet/>
      <dgm:spPr/>
      <dgm:t>
        <a:bodyPr/>
        <a:lstStyle/>
        <a:p>
          <a:endParaRPr lang="en-US"/>
        </a:p>
      </dgm:t>
    </dgm:pt>
    <dgm:pt modelId="{2B44BA99-57AD-4167-9B37-BEEB8C45E81A}">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غیب</a:t>
          </a:r>
          <a:endParaRPr lang="en-US" sz="1800" b="1" dirty="0">
            <a:cs typeface="B Nazanin" panose="00000400000000000000" pitchFamily="2" charset="-78"/>
          </a:endParaRPr>
        </a:p>
      </dgm:t>
    </dgm:pt>
    <dgm:pt modelId="{47F5E986-9902-4BA4-A0CF-8E9EB7698F92}" type="parTrans" cxnId="{3A066C24-949C-4937-A46F-066A40435AD6}">
      <dgm:prSet/>
      <dgm:spPr/>
      <dgm:t>
        <a:bodyPr/>
        <a:lstStyle/>
        <a:p>
          <a:endParaRPr lang="en-US"/>
        </a:p>
      </dgm:t>
    </dgm:pt>
    <dgm:pt modelId="{35E7B56F-6104-4CCD-B25A-8240912F3091}" type="sibTrans" cxnId="{3A066C24-949C-4937-A46F-066A40435AD6}">
      <dgm:prSet/>
      <dgm:spPr/>
      <dgm:t>
        <a:bodyPr/>
        <a:lstStyle/>
        <a:p>
          <a:endParaRPr lang="en-US"/>
        </a:p>
      </dgm:t>
    </dgm:pt>
    <dgm:pt modelId="{51365BDC-141A-46E1-8FD3-9822DC9F1FAB}">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توجه روزافزون به خدا</a:t>
          </a:r>
          <a:endParaRPr lang="en-US" sz="1800" b="1" dirty="0">
            <a:cs typeface="B Nazanin" panose="00000400000000000000" pitchFamily="2" charset="-78"/>
          </a:endParaRPr>
        </a:p>
      </dgm:t>
    </dgm:pt>
    <dgm:pt modelId="{A91F5EA5-DC29-433C-8F4E-13E53D71C5D7}" type="parTrans" cxnId="{394E1DDE-2647-4979-BF6F-FA532D18AE38}">
      <dgm:prSet/>
      <dgm:spPr/>
      <dgm:t>
        <a:bodyPr/>
        <a:lstStyle/>
        <a:p>
          <a:endParaRPr lang="en-US"/>
        </a:p>
      </dgm:t>
    </dgm:pt>
    <dgm:pt modelId="{C2F1179B-BCB2-4D1F-95D1-94178D71FE20}" type="sibTrans" cxnId="{394E1DDE-2647-4979-BF6F-FA532D18AE38}">
      <dgm:prSet/>
      <dgm:spPr/>
      <dgm:t>
        <a:bodyPr/>
        <a:lstStyle/>
        <a:p>
          <a:endParaRPr lang="en-US"/>
        </a:p>
      </dgm:t>
    </dgm:pt>
    <dgm:pt modelId="{A429991A-ECE0-472D-870D-95E2908D10B0}">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درک نیازهای مردم</a:t>
          </a:r>
          <a:endParaRPr lang="en-US" sz="1800" b="1" dirty="0">
            <a:cs typeface="B Nazanin" panose="00000400000000000000" pitchFamily="2" charset="-78"/>
          </a:endParaRPr>
        </a:p>
      </dgm:t>
    </dgm:pt>
    <dgm:pt modelId="{76FEE05C-3C19-4901-9227-8C4B3595B033}" type="parTrans" cxnId="{9F56A515-BBEC-42D3-8240-293F47BD67E2}">
      <dgm:prSet/>
      <dgm:spPr/>
      <dgm:t>
        <a:bodyPr/>
        <a:lstStyle/>
        <a:p>
          <a:endParaRPr lang="en-US"/>
        </a:p>
      </dgm:t>
    </dgm:pt>
    <dgm:pt modelId="{9D6A8AF9-3697-4E48-A6E5-83419AFE8970}" type="sibTrans" cxnId="{9F56A515-BBEC-42D3-8240-293F47BD67E2}">
      <dgm:prSet/>
      <dgm:spPr/>
      <dgm:t>
        <a:bodyPr/>
        <a:lstStyle/>
        <a:p>
          <a:endParaRPr lang="en-US"/>
        </a:p>
      </dgm:t>
    </dgm:pt>
    <dgm:pt modelId="{5B43B83C-0859-4660-B781-B9AFAC233FA5}">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توجه به آخرت</a:t>
          </a:r>
          <a:endParaRPr lang="en-US" sz="1800" b="1" dirty="0">
            <a:cs typeface="B Nazanin" panose="00000400000000000000" pitchFamily="2" charset="-78"/>
          </a:endParaRPr>
        </a:p>
      </dgm:t>
    </dgm:pt>
    <dgm:pt modelId="{D881A64A-9CF9-4A58-AC2B-75193A06BCFE}" type="parTrans" cxnId="{53F86B81-0550-4DA1-A018-D76FCDA4559A}">
      <dgm:prSet/>
      <dgm:spPr/>
      <dgm:t>
        <a:bodyPr/>
        <a:lstStyle/>
        <a:p>
          <a:endParaRPr lang="en-US"/>
        </a:p>
      </dgm:t>
    </dgm:pt>
    <dgm:pt modelId="{00D6A37E-781E-415F-9360-CF48FE087B79}" type="sibTrans" cxnId="{53F86B81-0550-4DA1-A018-D76FCDA4559A}">
      <dgm:prSet/>
      <dgm:spPr/>
      <dgm:t>
        <a:bodyPr/>
        <a:lstStyle/>
        <a:p>
          <a:endParaRPr lang="en-US"/>
        </a:p>
      </dgm:t>
    </dgm:pt>
    <dgm:pt modelId="{1C703E18-3C19-4CEE-9482-7029497F5BE4}">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smtClean="0">
              <a:cs typeface="B Nazanin" panose="00000400000000000000" pitchFamily="2" charset="-78"/>
            </a:rPr>
            <a:t>ایمان به وحی</a:t>
          </a:r>
          <a:endParaRPr lang="en-US" sz="1800" b="1" dirty="0">
            <a:cs typeface="B Nazanin" panose="00000400000000000000" pitchFamily="2" charset="-78"/>
          </a:endParaRPr>
        </a:p>
      </dgm:t>
    </dgm:pt>
    <dgm:pt modelId="{D1A587D2-8E63-480F-B094-0FB936638061}" type="parTrans" cxnId="{6E4704B9-6F92-47BA-B4E2-C3DA0BE9FDE7}">
      <dgm:prSet/>
      <dgm:spPr/>
      <dgm:t>
        <a:bodyPr/>
        <a:lstStyle/>
        <a:p>
          <a:endParaRPr lang="en-US"/>
        </a:p>
      </dgm:t>
    </dgm:pt>
    <dgm:pt modelId="{123E0F4D-68AC-4D9F-AA5E-39F349A3C50E}" type="sibTrans" cxnId="{6E4704B9-6F92-47BA-B4E2-C3DA0BE9FDE7}">
      <dgm:prSet/>
      <dgm:spPr/>
      <dgm:t>
        <a:bodyPr/>
        <a:lstStyle/>
        <a:p>
          <a:endParaRPr lang="en-US"/>
        </a:p>
      </dgm:t>
    </dgm:pt>
    <dgm:pt modelId="{6095F231-7ACE-4C36-BD1E-5EF02B2C5DFF}">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وحی</a:t>
          </a:r>
          <a:endParaRPr lang="en-US" sz="1800" b="1" dirty="0">
            <a:cs typeface="B Nazanin" panose="00000400000000000000" pitchFamily="2" charset="-78"/>
          </a:endParaRPr>
        </a:p>
      </dgm:t>
    </dgm:pt>
    <dgm:pt modelId="{7B8D19D4-D46F-41F4-BB3C-6DDB5FABA55E}" type="parTrans" cxnId="{20BE3A9F-9BF1-492C-B031-8208DA8C42E5}">
      <dgm:prSet/>
      <dgm:spPr/>
      <dgm:t>
        <a:bodyPr/>
        <a:lstStyle/>
        <a:p>
          <a:endParaRPr lang="en-US"/>
        </a:p>
      </dgm:t>
    </dgm:pt>
    <dgm:pt modelId="{CA14AA16-E589-4FD6-BAA2-C710A8F937A9}" type="sibTrans" cxnId="{20BE3A9F-9BF1-492C-B031-8208DA8C42E5}">
      <dgm:prSet/>
      <dgm:spPr/>
      <dgm:t>
        <a:bodyPr/>
        <a:lstStyle/>
        <a:p>
          <a:endParaRPr lang="en-US"/>
        </a:p>
      </dgm:t>
    </dgm:pt>
    <dgm:pt modelId="{C4012258-F8DC-4AF6-BD62-B5E5D105CEE0}">
      <dgm:prSet phldrT="[Text]" custT="1">
        <dgm:style>
          <a:lnRef idx="0">
            <a:schemeClr val="accent5"/>
          </a:lnRef>
          <a:fillRef idx="3">
            <a:schemeClr val="accent5"/>
          </a:fillRef>
          <a:effectRef idx="3">
            <a:schemeClr val="accent5"/>
          </a:effectRef>
          <a:fontRef idx="minor">
            <a:schemeClr val="lt1"/>
          </a:fontRef>
        </dgm:style>
      </dgm:prSet>
      <dgm:spPr/>
      <dgm:t>
        <a:bodyPr/>
        <a:lstStyle/>
        <a:p>
          <a:pPr rtl="1"/>
          <a:r>
            <a:rPr lang="fa-IR" sz="1800" b="1" dirty="0" smtClean="0">
              <a:cs typeface="B Nazanin" panose="00000400000000000000" pitchFamily="2" charset="-78"/>
            </a:rPr>
            <a:t>ایمان به وحی</a:t>
          </a:r>
          <a:endParaRPr lang="en-US" sz="1800" b="1" dirty="0"/>
        </a:p>
      </dgm:t>
    </dgm:pt>
    <dgm:pt modelId="{647AC902-C3FF-4E9C-8FFA-73DBAC091D72}" type="parTrans" cxnId="{43D3727B-22D1-434C-A30A-C2952BC94687}">
      <dgm:prSet/>
      <dgm:spPr/>
      <dgm:t>
        <a:bodyPr/>
        <a:lstStyle/>
        <a:p>
          <a:endParaRPr lang="en-US"/>
        </a:p>
      </dgm:t>
    </dgm:pt>
    <dgm:pt modelId="{7E163F46-ECB4-4403-8A73-DAA1780B152D}" type="sibTrans" cxnId="{43D3727B-22D1-434C-A30A-C2952BC94687}">
      <dgm:prSet/>
      <dgm:spPr/>
      <dgm:t>
        <a:bodyPr/>
        <a:lstStyle/>
        <a:p>
          <a:endParaRPr lang="en-US"/>
        </a:p>
      </dgm:t>
    </dgm:pt>
    <dgm:pt modelId="{7C4D6557-1173-4D2F-81DE-9B3FCB9F218A}" type="pres">
      <dgm:prSet presAssocID="{3A08E211-AA77-4AEB-A52D-BAA58F215B91}" presName="diagram" presStyleCnt="0">
        <dgm:presLayoutVars>
          <dgm:chPref val="1"/>
          <dgm:dir val="rev"/>
          <dgm:animOne val="branch"/>
          <dgm:animLvl val="lvl"/>
          <dgm:resizeHandles val="exact"/>
        </dgm:presLayoutVars>
      </dgm:prSet>
      <dgm:spPr/>
      <dgm:t>
        <a:bodyPr/>
        <a:lstStyle/>
        <a:p>
          <a:endParaRPr lang="en-US"/>
        </a:p>
      </dgm:t>
    </dgm:pt>
    <dgm:pt modelId="{16AB75FE-7EAD-41E5-9777-5B7089316AF0}" type="pres">
      <dgm:prSet presAssocID="{6FFEDB4C-D24D-4480-A2C7-72EF90848711}" presName="root1" presStyleCnt="0"/>
      <dgm:spPr/>
      <dgm:t>
        <a:bodyPr/>
        <a:lstStyle/>
        <a:p>
          <a:endParaRPr lang="en-US"/>
        </a:p>
      </dgm:t>
    </dgm:pt>
    <dgm:pt modelId="{8D3355C8-43F5-47E9-8F0A-84C2DF2909D6}" type="pres">
      <dgm:prSet presAssocID="{6FFEDB4C-D24D-4480-A2C7-72EF90848711}" presName="LevelOneTextNode" presStyleLbl="node0" presStyleIdx="0" presStyleCnt="1" custScaleX="282609" custScaleY="240436" custLinFactX="100000" custLinFactNeighborX="121292" custLinFactNeighborY="150">
        <dgm:presLayoutVars>
          <dgm:chPref val="3"/>
        </dgm:presLayoutVars>
      </dgm:prSet>
      <dgm:spPr>
        <a:prstGeom prst="ellipse">
          <a:avLst/>
        </a:prstGeom>
      </dgm:spPr>
      <dgm:t>
        <a:bodyPr/>
        <a:lstStyle/>
        <a:p>
          <a:endParaRPr lang="en-US"/>
        </a:p>
      </dgm:t>
    </dgm:pt>
    <dgm:pt modelId="{E9A393C2-2AEF-4BFD-8EB7-872497040616}" type="pres">
      <dgm:prSet presAssocID="{6FFEDB4C-D24D-4480-A2C7-72EF90848711}" presName="level2hierChild" presStyleCnt="0"/>
      <dgm:spPr/>
      <dgm:t>
        <a:bodyPr/>
        <a:lstStyle/>
        <a:p>
          <a:endParaRPr lang="en-US"/>
        </a:p>
      </dgm:t>
    </dgm:pt>
    <dgm:pt modelId="{611CF354-4B46-40C9-BAD9-8137B2859A0A}" type="pres">
      <dgm:prSet presAssocID="{6B166FF9-CA70-4D0B-A0B8-5E8659A27AA5}" presName="conn2-1" presStyleLbl="parChTrans1D2" presStyleIdx="0" presStyleCnt="4"/>
      <dgm:spPr/>
      <dgm:t>
        <a:bodyPr/>
        <a:lstStyle/>
        <a:p>
          <a:endParaRPr lang="en-US"/>
        </a:p>
      </dgm:t>
    </dgm:pt>
    <dgm:pt modelId="{7751DD3E-8D5A-47AD-A49F-F5A968236827}" type="pres">
      <dgm:prSet presAssocID="{6B166FF9-CA70-4D0B-A0B8-5E8659A27AA5}" presName="connTx" presStyleLbl="parChTrans1D2" presStyleIdx="0" presStyleCnt="4"/>
      <dgm:spPr/>
      <dgm:t>
        <a:bodyPr/>
        <a:lstStyle/>
        <a:p>
          <a:endParaRPr lang="en-US"/>
        </a:p>
      </dgm:t>
    </dgm:pt>
    <dgm:pt modelId="{989F5975-A7E4-4950-9388-82FB3DCA4138}" type="pres">
      <dgm:prSet presAssocID="{1B4CCB8B-7E19-46F1-B86F-5E3CC46F8C26}" presName="root2" presStyleCnt="0"/>
      <dgm:spPr/>
      <dgm:t>
        <a:bodyPr/>
        <a:lstStyle/>
        <a:p>
          <a:endParaRPr lang="en-US"/>
        </a:p>
      </dgm:t>
    </dgm:pt>
    <dgm:pt modelId="{5758EA79-C14B-4873-B09B-EBB554AE320F}" type="pres">
      <dgm:prSet presAssocID="{1B4CCB8B-7E19-46F1-B86F-5E3CC46F8C26}" presName="LevelTwoTextNode" presStyleLbl="node2" presStyleIdx="0" presStyleCnt="4" custScaleX="241848" custScaleY="199881" custLinFactNeighborX="90099" custLinFactNeighborY="38538">
        <dgm:presLayoutVars>
          <dgm:chPref val="3"/>
        </dgm:presLayoutVars>
      </dgm:prSet>
      <dgm:spPr>
        <a:prstGeom prst="ellipse">
          <a:avLst/>
        </a:prstGeom>
      </dgm:spPr>
      <dgm:t>
        <a:bodyPr/>
        <a:lstStyle/>
        <a:p>
          <a:endParaRPr lang="en-US"/>
        </a:p>
      </dgm:t>
    </dgm:pt>
    <dgm:pt modelId="{56B1B2F5-D5B4-4586-B30B-194444D49EB9}" type="pres">
      <dgm:prSet presAssocID="{1B4CCB8B-7E19-46F1-B86F-5E3CC46F8C26}" presName="level3hierChild" presStyleCnt="0"/>
      <dgm:spPr/>
      <dgm:t>
        <a:bodyPr/>
        <a:lstStyle/>
        <a:p>
          <a:endParaRPr lang="en-US"/>
        </a:p>
      </dgm:t>
    </dgm:pt>
    <dgm:pt modelId="{14FB95E0-E7E3-4C15-B065-E97A3385AA70}" type="pres">
      <dgm:prSet presAssocID="{916E0828-43E9-4C36-8E87-F24715727E85}" presName="conn2-1" presStyleLbl="parChTrans1D2" presStyleIdx="1" presStyleCnt="4"/>
      <dgm:spPr/>
      <dgm:t>
        <a:bodyPr/>
        <a:lstStyle/>
        <a:p>
          <a:endParaRPr lang="en-US"/>
        </a:p>
      </dgm:t>
    </dgm:pt>
    <dgm:pt modelId="{C8A1360F-4FB3-4A66-BC11-8AD46C81D6D0}" type="pres">
      <dgm:prSet presAssocID="{916E0828-43E9-4C36-8E87-F24715727E85}" presName="connTx" presStyleLbl="parChTrans1D2" presStyleIdx="1" presStyleCnt="4"/>
      <dgm:spPr/>
      <dgm:t>
        <a:bodyPr/>
        <a:lstStyle/>
        <a:p>
          <a:endParaRPr lang="en-US"/>
        </a:p>
      </dgm:t>
    </dgm:pt>
    <dgm:pt modelId="{6262D110-9E86-4587-8A10-32112F6AF965}" type="pres">
      <dgm:prSet presAssocID="{E4998F4A-0A17-42F7-8488-F436DDB2DA1F}" presName="root2" presStyleCnt="0"/>
      <dgm:spPr/>
      <dgm:t>
        <a:bodyPr/>
        <a:lstStyle/>
        <a:p>
          <a:endParaRPr lang="en-US"/>
        </a:p>
      </dgm:t>
    </dgm:pt>
    <dgm:pt modelId="{AC0E54E4-183B-4818-A4BB-829C503417D7}" type="pres">
      <dgm:prSet presAssocID="{E4998F4A-0A17-42F7-8488-F436DDB2DA1F}" presName="LevelTwoTextNode" presStyleLbl="node2" presStyleIdx="1" presStyleCnt="4" custScaleX="241848" custScaleY="199881" custLinFactY="3418" custLinFactNeighborX="90099" custLinFactNeighborY="100000">
        <dgm:presLayoutVars>
          <dgm:chPref val="3"/>
        </dgm:presLayoutVars>
      </dgm:prSet>
      <dgm:spPr>
        <a:prstGeom prst="ellipse">
          <a:avLst/>
        </a:prstGeom>
      </dgm:spPr>
      <dgm:t>
        <a:bodyPr/>
        <a:lstStyle/>
        <a:p>
          <a:endParaRPr lang="en-US"/>
        </a:p>
      </dgm:t>
    </dgm:pt>
    <dgm:pt modelId="{88800DB0-A09F-4039-8436-E7B55841D89F}" type="pres">
      <dgm:prSet presAssocID="{E4998F4A-0A17-42F7-8488-F436DDB2DA1F}" presName="level3hierChild" presStyleCnt="0"/>
      <dgm:spPr/>
      <dgm:t>
        <a:bodyPr/>
        <a:lstStyle/>
        <a:p>
          <a:endParaRPr lang="en-US"/>
        </a:p>
      </dgm:t>
    </dgm:pt>
    <dgm:pt modelId="{A5F71FE1-0B3B-47F7-902F-0AA72959A479}" type="pres">
      <dgm:prSet presAssocID="{A3F860CC-F27C-4B44-8DB5-EA31294271FC}" presName="conn2-1" presStyleLbl="parChTrans1D3" presStyleIdx="0" presStyleCnt="12"/>
      <dgm:spPr/>
      <dgm:t>
        <a:bodyPr/>
        <a:lstStyle/>
        <a:p>
          <a:endParaRPr lang="en-US"/>
        </a:p>
      </dgm:t>
    </dgm:pt>
    <dgm:pt modelId="{8BF40EB8-008A-4747-BB7F-126917B26B29}" type="pres">
      <dgm:prSet presAssocID="{A3F860CC-F27C-4B44-8DB5-EA31294271FC}" presName="connTx" presStyleLbl="parChTrans1D3" presStyleIdx="0" presStyleCnt="12"/>
      <dgm:spPr/>
      <dgm:t>
        <a:bodyPr/>
        <a:lstStyle/>
        <a:p>
          <a:endParaRPr lang="en-US"/>
        </a:p>
      </dgm:t>
    </dgm:pt>
    <dgm:pt modelId="{B9905C52-A9AB-4265-8736-E33C1D0A9C87}" type="pres">
      <dgm:prSet presAssocID="{059AA19D-0583-40CF-BE90-1F2ABD0B934E}" presName="root2" presStyleCnt="0"/>
      <dgm:spPr/>
      <dgm:t>
        <a:bodyPr/>
        <a:lstStyle/>
        <a:p>
          <a:endParaRPr lang="en-US"/>
        </a:p>
      </dgm:t>
    </dgm:pt>
    <dgm:pt modelId="{7201ADC7-6E39-4466-9392-8BD0EFCCA618}" type="pres">
      <dgm:prSet presAssocID="{059AA19D-0583-40CF-BE90-1F2ABD0B934E}" presName="LevelTwoTextNode" presStyleLbl="node3" presStyleIdx="0" presStyleCnt="12" custScaleX="347933" custScaleY="192852" custLinFactNeighborX="79804" custLinFactNeighborY="-31471">
        <dgm:presLayoutVars>
          <dgm:chPref val="3"/>
        </dgm:presLayoutVars>
      </dgm:prSet>
      <dgm:spPr>
        <a:prstGeom prst="ellipse">
          <a:avLst/>
        </a:prstGeom>
      </dgm:spPr>
      <dgm:t>
        <a:bodyPr/>
        <a:lstStyle/>
        <a:p>
          <a:endParaRPr lang="en-US"/>
        </a:p>
      </dgm:t>
    </dgm:pt>
    <dgm:pt modelId="{123BEE71-2580-4E59-821D-7391E5A3ABB3}" type="pres">
      <dgm:prSet presAssocID="{059AA19D-0583-40CF-BE90-1F2ABD0B934E}" presName="level3hierChild" presStyleCnt="0"/>
      <dgm:spPr/>
      <dgm:t>
        <a:bodyPr/>
        <a:lstStyle/>
        <a:p>
          <a:endParaRPr lang="en-US"/>
        </a:p>
      </dgm:t>
    </dgm:pt>
    <dgm:pt modelId="{E6D42511-9EFA-4342-B075-E473EE894147}" type="pres">
      <dgm:prSet presAssocID="{4057A761-29BD-41AD-9DF0-D60C6970BF05}" presName="conn2-1" presStyleLbl="parChTrans1D3" presStyleIdx="1" presStyleCnt="12"/>
      <dgm:spPr/>
      <dgm:t>
        <a:bodyPr/>
        <a:lstStyle/>
        <a:p>
          <a:endParaRPr lang="en-US"/>
        </a:p>
      </dgm:t>
    </dgm:pt>
    <dgm:pt modelId="{844F236B-511C-45C4-8224-BF21E019E801}" type="pres">
      <dgm:prSet presAssocID="{4057A761-29BD-41AD-9DF0-D60C6970BF05}" presName="connTx" presStyleLbl="parChTrans1D3" presStyleIdx="1" presStyleCnt="12"/>
      <dgm:spPr/>
      <dgm:t>
        <a:bodyPr/>
        <a:lstStyle/>
        <a:p>
          <a:endParaRPr lang="en-US"/>
        </a:p>
      </dgm:t>
    </dgm:pt>
    <dgm:pt modelId="{B8C48BC7-6F46-4825-8DB4-F5C195062B30}" type="pres">
      <dgm:prSet presAssocID="{0C40AAA1-AA89-4CA8-BA91-7A5437781A48}" presName="root2" presStyleCnt="0"/>
      <dgm:spPr/>
      <dgm:t>
        <a:bodyPr/>
        <a:lstStyle/>
        <a:p>
          <a:endParaRPr lang="en-US"/>
        </a:p>
      </dgm:t>
    </dgm:pt>
    <dgm:pt modelId="{23C82AA0-84A4-4F83-9B80-D70FB961386B}" type="pres">
      <dgm:prSet presAssocID="{0C40AAA1-AA89-4CA8-BA91-7A5437781A48}" presName="LevelTwoTextNode" presStyleLbl="node3" presStyleIdx="1" presStyleCnt="12" custScaleX="347933" custScaleY="183134" custLinFactNeighborX="86389" custLinFactNeighborY="-8522">
        <dgm:presLayoutVars>
          <dgm:chPref val="3"/>
        </dgm:presLayoutVars>
      </dgm:prSet>
      <dgm:spPr>
        <a:prstGeom prst="ellipse">
          <a:avLst/>
        </a:prstGeom>
      </dgm:spPr>
      <dgm:t>
        <a:bodyPr/>
        <a:lstStyle/>
        <a:p>
          <a:endParaRPr lang="en-US"/>
        </a:p>
      </dgm:t>
    </dgm:pt>
    <dgm:pt modelId="{228C479C-6F55-4BEA-9D9A-8F7708151C47}" type="pres">
      <dgm:prSet presAssocID="{0C40AAA1-AA89-4CA8-BA91-7A5437781A48}" presName="level3hierChild" presStyleCnt="0"/>
      <dgm:spPr/>
      <dgm:t>
        <a:bodyPr/>
        <a:lstStyle/>
        <a:p>
          <a:endParaRPr lang="en-US"/>
        </a:p>
      </dgm:t>
    </dgm:pt>
    <dgm:pt modelId="{BA51B1F2-F17E-4A85-9A3E-D11CF2215BF0}" type="pres">
      <dgm:prSet presAssocID="{299EEA13-8AED-4D47-BF1A-C9F59ADEB09E}" presName="conn2-1" presStyleLbl="parChTrans1D3" presStyleIdx="2" presStyleCnt="12"/>
      <dgm:spPr/>
      <dgm:t>
        <a:bodyPr/>
        <a:lstStyle/>
        <a:p>
          <a:endParaRPr lang="en-US"/>
        </a:p>
      </dgm:t>
    </dgm:pt>
    <dgm:pt modelId="{D496AC83-8BA3-466A-A96F-7CC70143364A}" type="pres">
      <dgm:prSet presAssocID="{299EEA13-8AED-4D47-BF1A-C9F59ADEB09E}" presName="connTx" presStyleLbl="parChTrans1D3" presStyleIdx="2" presStyleCnt="12"/>
      <dgm:spPr/>
      <dgm:t>
        <a:bodyPr/>
        <a:lstStyle/>
        <a:p>
          <a:endParaRPr lang="en-US"/>
        </a:p>
      </dgm:t>
    </dgm:pt>
    <dgm:pt modelId="{F10C7B08-70A0-4F89-8FD9-F41A05E70C0F}" type="pres">
      <dgm:prSet presAssocID="{458B580E-8F1D-4F7B-8246-B8F391180BBE}" presName="root2" presStyleCnt="0"/>
      <dgm:spPr/>
      <dgm:t>
        <a:bodyPr/>
        <a:lstStyle/>
        <a:p>
          <a:endParaRPr lang="en-US"/>
        </a:p>
      </dgm:t>
    </dgm:pt>
    <dgm:pt modelId="{F78F2878-65D6-425D-B137-517BD3D83430}" type="pres">
      <dgm:prSet presAssocID="{458B580E-8F1D-4F7B-8246-B8F391180BBE}" presName="LevelTwoTextNode" presStyleLbl="node3" presStyleIdx="2" presStyleCnt="12" custScaleX="347933" custScaleY="201801" custLinFactNeighborX="92013" custLinFactNeighborY="-8500">
        <dgm:presLayoutVars>
          <dgm:chPref val="3"/>
        </dgm:presLayoutVars>
      </dgm:prSet>
      <dgm:spPr>
        <a:prstGeom prst="ellipse">
          <a:avLst/>
        </a:prstGeom>
      </dgm:spPr>
      <dgm:t>
        <a:bodyPr/>
        <a:lstStyle/>
        <a:p>
          <a:endParaRPr lang="en-US"/>
        </a:p>
      </dgm:t>
    </dgm:pt>
    <dgm:pt modelId="{F1F3A2EE-7AC4-4F1F-8F17-41023CCCFBAE}" type="pres">
      <dgm:prSet presAssocID="{458B580E-8F1D-4F7B-8246-B8F391180BBE}" presName="level3hierChild" presStyleCnt="0"/>
      <dgm:spPr/>
      <dgm:t>
        <a:bodyPr/>
        <a:lstStyle/>
        <a:p>
          <a:endParaRPr lang="en-US"/>
        </a:p>
      </dgm:t>
    </dgm:pt>
    <dgm:pt modelId="{6D649CE5-15B9-468F-BBC6-4D4815674C79}" type="pres">
      <dgm:prSet presAssocID="{CE7151EB-B596-4553-8172-B0BD24729B82}" presName="conn2-1" presStyleLbl="parChTrans1D2" presStyleIdx="2" presStyleCnt="4"/>
      <dgm:spPr/>
      <dgm:t>
        <a:bodyPr/>
        <a:lstStyle/>
        <a:p>
          <a:endParaRPr lang="en-US"/>
        </a:p>
      </dgm:t>
    </dgm:pt>
    <dgm:pt modelId="{DBC51D4F-7FE7-4CCB-81BE-93EB6BFA5C28}" type="pres">
      <dgm:prSet presAssocID="{CE7151EB-B596-4553-8172-B0BD24729B82}" presName="connTx" presStyleLbl="parChTrans1D2" presStyleIdx="2" presStyleCnt="4"/>
      <dgm:spPr/>
      <dgm:t>
        <a:bodyPr/>
        <a:lstStyle/>
        <a:p>
          <a:endParaRPr lang="en-US"/>
        </a:p>
      </dgm:t>
    </dgm:pt>
    <dgm:pt modelId="{EA5C4CE9-FE86-4A06-A26E-B66C4E0163D9}" type="pres">
      <dgm:prSet presAssocID="{D59A491C-6CFC-4EF0-AAE8-BC82A3E778AA}" presName="root2" presStyleCnt="0"/>
      <dgm:spPr/>
      <dgm:t>
        <a:bodyPr/>
        <a:lstStyle/>
        <a:p>
          <a:endParaRPr lang="en-US"/>
        </a:p>
      </dgm:t>
    </dgm:pt>
    <dgm:pt modelId="{B0E18572-BF35-4E7E-95A8-A6E9FC950190}" type="pres">
      <dgm:prSet presAssocID="{D59A491C-6CFC-4EF0-AAE8-BC82A3E778AA}" presName="LevelTwoTextNode" presStyleLbl="node2" presStyleIdx="2" presStyleCnt="4" custScaleX="241848" custScaleY="199881" custLinFactNeighborX="97957" custLinFactNeighborY="-83763">
        <dgm:presLayoutVars>
          <dgm:chPref val="3"/>
        </dgm:presLayoutVars>
      </dgm:prSet>
      <dgm:spPr>
        <a:prstGeom prst="ellipse">
          <a:avLst/>
        </a:prstGeom>
      </dgm:spPr>
      <dgm:t>
        <a:bodyPr/>
        <a:lstStyle/>
        <a:p>
          <a:endParaRPr lang="en-US"/>
        </a:p>
      </dgm:t>
    </dgm:pt>
    <dgm:pt modelId="{175B5D4E-91C8-4D47-A3A9-F20ECA91E464}" type="pres">
      <dgm:prSet presAssocID="{D59A491C-6CFC-4EF0-AAE8-BC82A3E778AA}" presName="level3hierChild" presStyleCnt="0"/>
      <dgm:spPr/>
      <dgm:t>
        <a:bodyPr/>
        <a:lstStyle/>
        <a:p>
          <a:endParaRPr lang="en-US"/>
        </a:p>
      </dgm:t>
    </dgm:pt>
    <dgm:pt modelId="{C2A22435-369D-4D1C-B97B-AFFADBC6D259}" type="pres">
      <dgm:prSet presAssocID="{1BF3D6AB-2612-4790-9A8D-72747B4911F0}" presName="conn2-1" presStyleLbl="parChTrans1D3" presStyleIdx="3" presStyleCnt="12"/>
      <dgm:spPr/>
      <dgm:t>
        <a:bodyPr/>
        <a:lstStyle/>
        <a:p>
          <a:endParaRPr lang="en-US"/>
        </a:p>
      </dgm:t>
    </dgm:pt>
    <dgm:pt modelId="{BF9431D5-44F1-47DB-92C2-FBA700A9122A}" type="pres">
      <dgm:prSet presAssocID="{1BF3D6AB-2612-4790-9A8D-72747B4911F0}" presName="connTx" presStyleLbl="parChTrans1D3" presStyleIdx="3" presStyleCnt="12"/>
      <dgm:spPr/>
      <dgm:t>
        <a:bodyPr/>
        <a:lstStyle/>
        <a:p>
          <a:endParaRPr lang="en-US"/>
        </a:p>
      </dgm:t>
    </dgm:pt>
    <dgm:pt modelId="{A800FC86-3E28-4248-BC49-737294C24A40}" type="pres">
      <dgm:prSet presAssocID="{9869640C-008E-404B-95E7-6E28A219E93E}" presName="root2" presStyleCnt="0"/>
      <dgm:spPr/>
      <dgm:t>
        <a:bodyPr/>
        <a:lstStyle/>
        <a:p>
          <a:endParaRPr lang="en-US"/>
        </a:p>
      </dgm:t>
    </dgm:pt>
    <dgm:pt modelId="{662ACB71-A745-48F1-9876-6A8A770E26B8}" type="pres">
      <dgm:prSet presAssocID="{9869640C-008E-404B-95E7-6E28A219E93E}" presName="LevelTwoTextNode" presStyleLbl="node3" presStyleIdx="3" presStyleCnt="12" custScaleX="248801" custLinFactNeighborX="42311" custLinFactNeighborY="8328">
        <dgm:presLayoutVars>
          <dgm:chPref val="3"/>
        </dgm:presLayoutVars>
      </dgm:prSet>
      <dgm:spPr>
        <a:prstGeom prst="ellipse">
          <a:avLst/>
        </a:prstGeom>
      </dgm:spPr>
      <dgm:t>
        <a:bodyPr/>
        <a:lstStyle/>
        <a:p>
          <a:endParaRPr lang="en-US"/>
        </a:p>
      </dgm:t>
    </dgm:pt>
    <dgm:pt modelId="{4CFE9955-0E6F-423A-9FAE-343475EBC4C2}" type="pres">
      <dgm:prSet presAssocID="{9869640C-008E-404B-95E7-6E28A219E93E}" presName="level3hierChild" presStyleCnt="0"/>
      <dgm:spPr/>
      <dgm:t>
        <a:bodyPr/>
        <a:lstStyle/>
        <a:p>
          <a:endParaRPr lang="en-US"/>
        </a:p>
      </dgm:t>
    </dgm:pt>
    <dgm:pt modelId="{643DC9A8-8380-4ABC-AEF2-113DF4EC2C7C}" type="pres">
      <dgm:prSet presAssocID="{F1F3D790-02F5-448B-B47D-AD78D01C7F2D}" presName="conn2-1" presStyleLbl="parChTrans1D4" presStyleIdx="0" presStyleCnt="9"/>
      <dgm:spPr/>
      <dgm:t>
        <a:bodyPr/>
        <a:lstStyle/>
        <a:p>
          <a:endParaRPr lang="en-US"/>
        </a:p>
      </dgm:t>
    </dgm:pt>
    <dgm:pt modelId="{048CD968-9716-47CD-8931-85F2F49A571C}" type="pres">
      <dgm:prSet presAssocID="{F1F3D790-02F5-448B-B47D-AD78D01C7F2D}" presName="connTx" presStyleLbl="parChTrans1D4" presStyleIdx="0" presStyleCnt="9"/>
      <dgm:spPr/>
      <dgm:t>
        <a:bodyPr/>
        <a:lstStyle/>
        <a:p>
          <a:endParaRPr lang="en-US"/>
        </a:p>
      </dgm:t>
    </dgm:pt>
    <dgm:pt modelId="{E62B6E73-A0A2-44F9-A7E7-C31A1CB6CD37}" type="pres">
      <dgm:prSet presAssocID="{8DBD2A35-75A1-4804-87CA-3FC989B61B66}" presName="root2" presStyleCnt="0"/>
      <dgm:spPr/>
    </dgm:pt>
    <dgm:pt modelId="{339CB54F-A06A-46FF-B7C7-28AB3E50218C}" type="pres">
      <dgm:prSet presAssocID="{8DBD2A35-75A1-4804-87CA-3FC989B61B66}" presName="LevelTwoTextNode" presStyleLbl="node4" presStyleIdx="0" presStyleCnt="9" custScaleX="254622" custScaleY="85873" custLinFactNeighborX="-3789" custLinFactNeighborY="8859">
        <dgm:presLayoutVars>
          <dgm:chPref val="3"/>
        </dgm:presLayoutVars>
      </dgm:prSet>
      <dgm:spPr>
        <a:prstGeom prst="roundRect">
          <a:avLst/>
        </a:prstGeom>
      </dgm:spPr>
      <dgm:t>
        <a:bodyPr/>
        <a:lstStyle/>
        <a:p>
          <a:endParaRPr lang="en-US"/>
        </a:p>
      </dgm:t>
    </dgm:pt>
    <dgm:pt modelId="{1AFD7271-8745-4210-A85B-469780CA5F7C}" type="pres">
      <dgm:prSet presAssocID="{8DBD2A35-75A1-4804-87CA-3FC989B61B66}" presName="level3hierChild" presStyleCnt="0"/>
      <dgm:spPr/>
    </dgm:pt>
    <dgm:pt modelId="{1170EBC6-AC05-49DA-BE91-1131672F3950}" type="pres">
      <dgm:prSet presAssocID="{929BF6FC-1C1E-4F0A-8045-3886D319322E}" presName="conn2-1" presStyleLbl="parChTrans1D3" presStyleIdx="4" presStyleCnt="12"/>
      <dgm:spPr/>
      <dgm:t>
        <a:bodyPr/>
        <a:lstStyle/>
        <a:p>
          <a:endParaRPr lang="en-US"/>
        </a:p>
      </dgm:t>
    </dgm:pt>
    <dgm:pt modelId="{CC2CD1B1-0EB4-42CB-88CA-1CEBE8737F14}" type="pres">
      <dgm:prSet presAssocID="{929BF6FC-1C1E-4F0A-8045-3886D319322E}" presName="connTx" presStyleLbl="parChTrans1D3" presStyleIdx="4" presStyleCnt="12"/>
      <dgm:spPr/>
      <dgm:t>
        <a:bodyPr/>
        <a:lstStyle/>
        <a:p>
          <a:endParaRPr lang="en-US"/>
        </a:p>
      </dgm:t>
    </dgm:pt>
    <dgm:pt modelId="{3E6D0BB6-0408-419E-9ED9-FFA08BB176F2}" type="pres">
      <dgm:prSet presAssocID="{9D3031A1-CA73-466E-976F-999BEC180B35}" presName="root2" presStyleCnt="0"/>
      <dgm:spPr/>
      <dgm:t>
        <a:bodyPr/>
        <a:lstStyle/>
        <a:p>
          <a:endParaRPr lang="en-US"/>
        </a:p>
      </dgm:t>
    </dgm:pt>
    <dgm:pt modelId="{D835F91F-88C7-4DB2-A8D6-3A2E12A9DC33}" type="pres">
      <dgm:prSet presAssocID="{9D3031A1-CA73-466E-976F-999BEC180B35}" presName="LevelTwoTextNode" presStyleLbl="node3" presStyleIdx="4" presStyleCnt="12" custScaleX="248801" custLinFactNeighborX="46667" custLinFactNeighborY="8328">
        <dgm:presLayoutVars>
          <dgm:chPref val="3"/>
        </dgm:presLayoutVars>
      </dgm:prSet>
      <dgm:spPr>
        <a:prstGeom prst="ellipse">
          <a:avLst/>
        </a:prstGeom>
      </dgm:spPr>
      <dgm:t>
        <a:bodyPr/>
        <a:lstStyle/>
        <a:p>
          <a:endParaRPr lang="en-US"/>
        </a:p>
      </dgm:t>
    </dgm:pt>
    <dgm:pt modelId="{13F3CEE0-E875-4C40-93B5-6CAD0B5B1773}" type="pres">
      <dgm:prSet presAssocID="{9D3031A1-CA73-466E-976F-999BEC180B35}" presName="level3hierChild" presStyleCnt="0"/>
      <dgm:spPr/>
      <dgm:t>
        <a:bodyPr/>
        <a:lstStyle/>
        <a:p>
          <a:endParaRPr lang="en-US"/>
        </a:p>
      </dgm:t>
    </dgm:pt>
    <dgm:pt modelId="{D3D12732-9C4C-4C45-83B2-C52315D755A2}" type="pres">
      <dgm:prSet presAssocID="{47F5E986-9902-4BA4-A0CF-8E9EB7698F92}" presName="conn2-1" presStyleLbl="parChTrans1D4" presStyleIdx="1" presStyleCnt="9"/>
      <dgm:spPr/>
      <dgm:t>
        <a:bodyPr/>
        <a:lstStyle/>
        <a:p>
          <a:endParaRPr lang="en-US"/>
        </a:p>
      </dgm:t>
    </dgm:pt>
    <dgm:pt modelId="{D281242F-FD7D-456E-B4F8-F4267F01DEB7}" type="pres">
      <dgm:prSet presAssocID="{47F5E986-9902-4BA4-A0CF-8E9EB7698F92}" presName="connTx" presStyleLbl="parChTrans1D4" presStyleIdx="1" presStyleCnt="9"/>
      <dgm:spPr/>
      <dgm:t>
        <a:bodyPr/>
        <a:lstStyle/>
        <a:p>
          <a:endParaRPr lang="en-US"/>
        </a:p>
      </dgm:t>
    </dgm:pt>
    <dgm:pt modelId="{B11E1EDB-4BFC-4D72-B6DF-9DB4F81FF4CA}" type="pres">
      <dgm:prSet presAssocID="{2B44BA99-57AD-4167-9B37-BEEB8C45E81A}" presName="root2" presStyleCnt="0"/>
      <dgm:spPr/>
    </dgm:pt>
    <dgm:pt modelId="{FBD2C3F9-C153-4B36-BCAC-5A1E6A3C36C6}" type="pres">
      <dgm:prSet presAssocID="{2B44BA99-57AD-4167-9B37-BEEB8C45E81A}" presName="LevelTwoTextNode" presStyleLbl="node4" presStyleIdx="1"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3E87B967-B847-4628-935A-4F0770F2BEEE}" type="pres">
      <dgm:prSet presAssocID="{2B44BA99-57AD-4167-9B37-BEEB8C45E81A}" presName="level3hierChild" presStyleCnt="0"/>
      <dgm:spPr/>
    </dgm:pt>
    <dgm:pt modelId="{0ABBC48F-052D-4084-8C8A-1FE69C898FAD}" type="pres">
      <dgm:prSet presAssocID="{23C61DA0-BF41-42BC-BE80-CC0832E93215}" presName="conn2-1" presStyleLbl="parChTrans1D3" presStyleIdx="5" presStyleCnt="12"/>
      <dgm:spPr/>
      <dgm:t>
        <a:bodyPr/>
        <a:lstStyle/>
        <a:p>
          <a:endParaRPr lang="en-US"/>
        </a:p>
      </dgm:t>
    </dgm:pt>
    <dgm:pt modelId="{6EA9212F-CDEE-460A-BA8A-7CA551B12FF2}" type="pres">
      <dgm:prSet presAssocID="{23C61DA0-BF41-42BC-BE80-CC0832E93215}" presName="connTx" presStyleLbl="parChTrans1D3" presStyleIdx="5" presStyleCnt="12"/>
      <dgm:spPr/>
      <dgm:t>
        <a:bodyPr/>
        <a:lstStyle/>
        <a:p>
          <a:endParaRPr lang="en-US"/>
        </a:p>
      </dgm:t>
    </dgm:pt>
    <dgm:pt modelId="{43BFC285-D77A-4C86-8C42-78B1A599B812}" type="pres">
      <dgm:prSet presAssocID="{45CF0FE0-2D49-45B1-BF32-9DB9C3FDC558}" presName="root2" presStyleCnt="0"/>
      <dgm:spPr/>
      <dgm:t>
        <a:bodyPr/>
        <a:lstStyle/>
        <a:p>
          <a:endParaRPr lang="en-US"/>
        </a:p>
      </dgm:t>
    </dgm:pt>
    <dgm:pt modelId="{2794FD1E-D95E-4C38-9C14-3C5CB58904CB}" type="pres">
      <dgm:prSet presAssocID="{45CF0FE0-2D49-45B1-BF32-9DB9C3FDC558}" presName="LevelTwoTextNode" presStyleLbl="node3" presStyleIdx="5" presStyleCnt="12" custScaleX="248801" custLinFactNeighborX="46667" custLinFactNeighborY="8328">
        <dgm:presLayoutVars>
          <dgm:chPref val="3"/>
        </dgm:presLayoutVars>
      </dgm:prSet>
      <dgm:spPr>
        <a:prstGeom prst="ellipse">
          <a:avLst/>
        </a:prstGeom>
      </dgm:spPr>
      <dgm:t>
        <a:bodyPr/>
        <a:lstStyle/>
        <a:p>
          <a:endParaRPr lang="en-US"/>
        </a:p>
      </dgm:t>
    </dgm:pt>
    <dgm:pt modelId="{8594A0AF-F069-4832-A68C-510D684C92FE}" type="pres">
      <dgm:prSet presAssocID="{45CF0FE0-2D49-45B1-BF32-9DB9C3FDC558}" presName="level3hierChild" presStyleCnt="0"/>
      <dgm:spPr/>
      <dgm:t>
        <a:bodyPr/>
        <a:lstStyle/>
        <a:p>
          <a:endParaRPr lang="en-US"/>
        </a:p>
      </dgm:t>
    </dgm:pt>
    <dgm:pt modelId="{6A17D467-A037-4955-99B2-719B7DD32D47}" type="pres">
      <dgm:prSet presAssocID="{8268A91E-260A-4A61-A0DD-A7E1D8F0F376}" presName="conn2-1" presStyleLbl="parChTrans1D4" presStyleIdx="2" presStyleCnt="9"/>
      <dgm:spPr/>
      <dgm:t>
        <a:bodyPr/>
        <a:lstStyle/>
        <a:p>
          <a:endParaRPr lang="en-US"/>
        </a:p>
      </dgm:t>
    </dgm:pt>
    <dgm:pt modelId="{876BF4FA-4F30-4C3C-B34A-449C1A22BCC6}" type="pres">
      <dgm:prSet presAssocID="{8268A91E-260A-4A61-A0DD-A7E1D8F0F376}" presName="connTx" presStyleLbl="parChTrans1D4" presStyleIdx="2" presStyleCnt="9"/>
      <dgm:spPr/>
      <dgm:t>
        <a:bodyPr/>
        <a:lstStyle/>
        <a:p>
          <a:endParaRPr lang="en-US"/>
        </a:p>
      </dgm:t>
    </dgm:pt>
    <dgm:pt modelId="{FF39A975-655A-4133-ACC0-B9C408C8E7D6}" type="pres">
      <dgm:prSet presAssocID="{31BA80C7-9581-4949-8716-F809441E4CDA}" presName="root2" presStyleCnt="0"/>
      <dgm:spPr/>
    </dgm:pt>
    <dgm:pt modelId="{7C2F68D7-F780-4EF0-B41A-F199E7278EAA}" type="pres">
      <dgm:prSet presAssocID="{31BA80C7-9581-4949-8716-F809441E4CDA}" presName="LevelTwoTextNode" presStyleLbl="node4" presStyleIdx="2"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31EDE077-F6B8-46DE-806C-DE6F1D240B9B}" type="pres">
      <dgm:prSet presAssocID="{31BA80C7-9581-4949-8716-F809441E4CDA}" presName="level3hierChild" presStyleCnt="0"/>
      <dgm:spPr/>
    </dgm:pt>
    <dgm:pt modelId="{5F73C3F8-DB93-40A8-A747-FABE4916E43A}" type="pres">
      <dgm:prSet presAssocID="{192D3C38-38B9-4704-9D22-709D70D921B9}" presName="conn2-1" presStyleLbl="parChTrans1D3" presStyleIdx="6" presStyleCnt="12"/>
      <dgm:spPr/>
      <dgm:t>
        <a:bodyPr/>
        <a:lstStyle/>
        <a:p>
          <a:endParaRPr lang="en-US"/>
        </a:p>
      </dgm:t>
    </dgm:pt>
    <dgm:pt modelId="{C57EC336-CD6C-4165-AF41-3D5826197A7D}" type="pres">
      <dgm:prSet presAssocID="{192D3C38-38B9-4704-9D22-709D70D921B9}" presName="connTx" presStyleLbl="parChTrans1D3" presStyleIdx="6" presStyleCnt="12"/>
      <dgm:spPr/>
      <dgm:t>
        <a:bodyPr/>
        <a:lstStyle/>
        <a:p>
          <a:endParaRPr lang="en-US"/>
        </a:p>
      </dgm:t>
    </dgm:pt>
    <dgm:pt modelId="{D9719914-FC4A-46B2-9959-5EE7FD526D3E}" type="pres">
      <dgm:prSet presAssocID="{7AABA01D-4EF7-42FA-89C8-167DF501D566}" presName="root2" presStyleCnt="0"/>
      <dgm:spPr/>
      <dgm:t>
        <a:bodyPr/>
        <a:lstStyle/>
        <a:p>
          <a:endParaRPr lang="en-US"/>
        </a:p>
      </dgm:t>
    </dgm:pt>
    <dgm:pt modelId="{319806C3-FC02-4933-AA66-414AEE5A49EF}" type="pres">
      <dgm:prSet presAssocID="{7AABA01D-4EF7-42FA-89C8-167DF501D566}" presName="LevelTwoTextNode" presStyleLbl="node3" presStyleIdx="6" presStyleCnt="12" custScaleX="248801" custScaleY="92864" custLinFactNeighborX="46667" custLinFactNeighborY="8328">
        <dgm:presLayoutVars>
          <dgm:chPref val="3"/>
        </dgm:presLayoutVars>
      </dgm:prSet>
      <dgm:spPr>
        <a:prstGeom prst="ellipse">
          <a:avLst/>
        </a:prstGeom>
      </dgm:spPr>
      <dgm:t>
        <a:bodyPr/>
        <a:lstStyle/>
        <a:p>
          <a:endParaRPr lang="en-US"/>
        </a:p>
      </dgm:t>
    </dgm:pt>
    <dgm:pt modelId="{FFA5FDEC-C069-4D25-960E-3279335BC3FE}" type="pres">
      <dgm:prSet presAssocID="{7AABA01D-4EF7-42FA-89C8-167DF501D566}" presName="level3hierChild" presStyleCnt="0"/>
      <dgm:spPr/>
      <dgm:t>
        <a:bodyPr/>
        <a:lstStyle/>
        <a:p>
          <a:endParaRPr lang="en-US"/>
        </a:p>
      </dgm:t>
    </dgm:pt>
    <dgm:pt modelId="{99135E64-4411-4EBD-BFEB-69C12920C1EB}" type="pres">
      <dgm:prSet presAssocID="{A91F5EA5-DC29-433C-8F4E-13E53D71C5D7}" presName="conn2-1" presStyleLbl="parChTrans1D4" presStyleIdx="3" presStyleCnt="9"/>
      <dgm:spPr/>
      <dgm:t>
        <a:bodyPr/>
        <a:lstStyle/>
        <a:p>
          <a:endParaRPr lang="en-US"/>
        </a:p>
      </dgm:t>
    </dgm:pt>
    <dgm:pt modelId="{0DB5A279-30AD-4F18-9F18-C420476D3087}" type="pres">
      <dgm:prSet presAssocID="{A91F5EA5-DC29-433C-8F4E-13E53D71C5D7}" presName="connTx" presStyleLbl="parChTrans1D4" presStyleIdx="3" presStyleCnt="9"/>
      <dgm:spPr/>
      <dgm:t>
        <a:bodyPr/>
        <a:lstStyle/>
        <a:p>
          <a:endParaRPr lang="en-US"/>
        </a:p>
      </dgm:t>
    </dgm:pt>
    <dgm:pt modelId="{51B7209A-86A8-424B-AE59-756CCDBD1760}" type="pres">
      <dgm:prSet presAssocID="{51365BDC-141A-46E1-8FD3-9822DC9F1FAB}" presName="root2" presStyleCnt="0"/>
      <dgm:spPr/>
    </dgm:pt>
    <dgm:pt modelId="{D18070F7-5A71-465D-A218-1D2C0133291C}" type="pres">
      <dgm:prSet presAssocID="{51365BDC-141A-46E1-8FD3-9822DC9F1FAB}" presName="LevelTwoTextNode" presStyleLbl="node4" presStyleIdx="3"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BA8C9F4A-E7BA-43BB-B5FA-5E1FEFC3E78B}" type="pres">
      <dgm:prSet presAssocID="{51365BDC-141A-46E1-8FD3-9822DC9F1FAB}" presName="level3hierChild" presStyleCnt="0"/>
      <dgm:spPr/>
    </dgm:pt>
    <dgm:pt modelId="{979E17BA-748A-4ADA-8702-D48C8B12C0E3}" type="pres">
      <dgm:prSet presAssocID="{287B17BB-DF68-467E-8FC2-B5A9371F62D5}" presName="conn2-1" presStyleLbl="parChTrans1D3" presStyleIdx="7" presStyleCnt="12" custSzY="926785"/>
      <dgm:spPr/>
      <dgm:t>
        <a:bodyPr/>
        <a:lstStyle/>
        <a:p>
          <a:endParaRPr lang="en-US"/>
        </a:p>
      </dgm:t>
    </dgm:pt>
    <dgm:pt modelId="{1D3407D5-744C-4B6C-9AE9-5D0DE9245154}" type="pres">
      <dgm:prSet presAssocID="{287B17BB-DF68-467E-8FC2-B5A9371F62D5}" presName="connTx" presStyleLbl="parChTrans1D3" presStyleIdx="7" presStyleCnt="12"/>
      <dgm:spPr/>
      <dgm:t>
        <a:bodyPr/>
        <a:lstStyle/>
        <a:p>
          <a:endParaRPr lang="en-US"/>
        </a:p>
      </dgm:t>
    </dgm:pt>
    <dgm:pt modelId="{C0063D85-7C77-49D7-8D42-466B6E37BE55}" type="pres">
      <dgm:prSet presAssocID="{E96843E5-F658-430A-8C45-700B32962671}" presName="root2" presStyleCnt="0"/>
      <dgm:spPr/>
      <dgm:t>
        <a:bodyPr/>
        <a:lstStyle/>
        <a:p>
          <a:endParaRPr lang="en-US"/>
        </a:p>
      </dgm:t>
    </dgm:pt>
    <dgm:pt modelId="{1101681E-9407-445D-9A64-9613EC2743B6}" type="pres">
      <dgm:prSet presAssocID="{E96843E5-F658-430A-8C45-700B32962671}" presName="LevelTwoTextNode" presStyleLbl="node3" presStyleIdx="7" presStyleCnt="12" custScaleX="248801" custLinFactNeighborX="46667" custLinFactNeighborY="8328">
        <dgm:presLayoutVars>
          <dgm:chPref val="3"/>
        </dgm:presLayoutVars>
      </dgm:prSet>
      <dgm:spPr>
        <a:prstGeom prst="ellipse">
          <a:avLst/>
        </a:prstGeom>
      </dgm:spPr>
      <dgm:t>
        <a:bodyPr/>
        <a:lstStyle/>
        <a:p>
          <a:endParaRPr lang="en-US"/>
        </a:p>
      </dgm:t>
    </dgm:pt>
    <dgm:pt modelId="{A2E4EF9D-54C7-4859-9385-5C78EFC5996D}" type="pres">
      <dgm:prSet presAssocID="{E96843E5-F658-430A-8C45-700B32962671}" presName="level3hierChild" presStyleCnt="0"/>
      <dgm:spPr/>
      <dgm:t>
        <a:bodyPr/>
        <a:lstStyle/>
        <a:p>
          <a:endParaRPr lang="en-US"/>
        </a:p>
      </dgm:t>
    </dgm:pt>
    <dgm:pt modelId="{F1EBA69E-C475-4AD2-8DA0-BD82B2EE54C0}" type="pres">
      <dgm:prSet presAssocID="{76FEE05C-3C19-4901-9227-8C4B3595B033}" presName="conn2-1" presStyleLbl="parChTrans1D4" presStyleIdx="4" presStyleCnt="9"/>
      <dgm:spPr/>
      <dgm:t>
        <a:bodyPr/>
        <a:lstStyle/>
        <a:p>
          <a:endParaRPr lang="en-US"/>
        </a:p>
      </dgm:t>
    </dgm:pt>
    <dgm:pt modelId="{23F8BCEF-BE7A-4A6D-AD2D-A0806B6006D4}" type="pres">
      <dgm:prSet presAssocID="{76FEE05C-3C19-4901-9227-8C4B3595B033}" presName="connTx" presStyleLbl="parChTrans1D4" presStyleIdx="4" presStyleCnt="9"/>
      <dgm:spPr/>
      <dgm:t>
        <a:bodyPr/>
        <a:lstStyle/>
        <a:p>
          <a:endParaRPr lang="en-US"/>
        </a:p>
      </dgm:t>
    </dgm:pt>
    <dgm:pt modelId="{7F0CE782-65E7-4FB8-8AC0-874E27098C29}" type="pres">
      <dgm:prSet presAssocID="{A429991A-ECE0-472D-870D-95E2908D10B0}" presName="root2" presStyleCnt="0"/>
      <dgm:spPr/>
    </dgm:pt>
    <dgm:pt modelId="{9F825EFC-E28C-4068-823A-253D27F213E6}" type="pres">
      <dgm:prSet presAssocID="{A429991A-ECE0-472D-870D-95E2908D10B0}" presName="LevelTwoTextNode" presStyleLbl="node4" presStyleIdx="4"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830549E1-E404-442B-8404-891D336C3E32}" type="pres">
      <dgm:prSet presAssocID="{A429991A-ECE0-472D-870D-95E2908D10B0}" presName="level3hierChild" presStyleCnt="0"/>
      <dgm:spPr/>
    </dgm:pt>
    <dgm:pt modelId="{2263434D-0506-41BA-AF48-636C0A669910}" type="pres">
      <dgm:prSet presAssocID="{B621CC2E-B5EE-405C-9F2C-46B1A3F8F3A2}" presName="conn2-1" presStyleLbl="parChTrans1D3" presStyleIdx="8" presStyleCnt="12" custSzY="926785"/>
      <dgm:spPr/>
      <dgm:t>
        <a:bodyPr/>
        <a:lstStyle/>
        <a:p>
          <a:endParaRPr lang="en-US"/>
        </a:p>
      </dgm:t>
    </dgm:pt>
    <dgm:pt modelId="{59D3271F-426F-4510-92B8-FBF2E0EE5D0F}" type="pres">
      <dgm:prSet presAssocID="{B621CC2E-B5EE-405C-9F2C-46B1A3F8F3A2}" presName="connTx" presStyleLbl="parChTrans1D3" presStyleIdx="8" presStyleCnt="12"/>
      <dgm:spPr/>
      <dgm:t>
        <a:bodyPr/>
        <a:lstStyle/>
        <a:p>
          <a:endParaRPr lang="en-US"/>
        </a:p>
      </dgm:t>
    </dgm:pt>
    <dgm:pt modelId="{8980ED6B-5B62-44F9-9956-CCB62BCC5DFA}" type="pres">
      <dgm:prSet presAssocID="{ECF42929-0402-4B1A-8B46-E68F7BB99A04}" presName="root2" presStyleCnt="0"/>
      <dgm:spPr/>
      <dgm:t>
        <a:bodyPr/>
        <a:lstStyle/>
        <a:p>
          <a:endParaRPr lang="en-US"/>
        </a:p>
      </dgm:t>
    </dgm:pt>
    <dgm:pt modelId="{54D1435F-B478-4105-A18F-2FDC30EC6950}" type="pres">
      <dgm:prSet presAssocID="{ECF42929-0402-4B1A-8B46-E68F7BB99A04}" presName="LevelTwoTextNode" presStyleLbl="node3" presStyleIdx="8" presStyleCnt="12" custScaleX="248801" custLinFactNeighborX="46667" custLinFactNeighborY="8328">
        <dgm:presLayoutVars>
          <dgm:chPref val="3"/>
        </dgm:presLayoutVars>
      </dgm:prSet>
      <dgm:spPr>
        <a:prstGeom prst="ellipse">
          <a:avLst/>
        </a:prstGeom>
      </dgm:spPr>
      <dgm:t>
        <a:bodyPr/>
        <a:lstStyle/>
        <a:p>
          <a:endParaRPr lang="en-US"/>
        </a:p>
      </dgm:t>
    </dgm:pt>
    <dgm:pt modelId="{B62A3510-5C44-4572-B5D8-9DC26E6A3379}" type="pres">
      <dgm:prSet presAssocID="{ECF42929-0402-4B1A-8B46-E68F7BB99A04}" presName="level3hierChild" presStyleCnt="0"/>
      <dgm:spPr/>
      <dgm:t>
        <a:bodyPr/>
        <a:lstStyle/>
        <a:p>
          <a:endParaRPr lang="en-US"/>
        </a:p>
      </dgm:t>
    </dgm:pt>
    <dgm:pt modelId="{5D175648-28AF-4AAE-949D-4A2047FB1CBB}" type="pres">
      <dgm:prSet presAssocID="{D881A64A-9CF9-4A58-AC2B-75193A06BCFE}" presName="conn2-1" presStyleLbl="parChTrans1D4" presStyleIdx="5" presStyleCnt="9"/>
      <dgm:spPr/>
      <dgm:t>
        <a:bodyPr/>
        <a:lstStyle/>
        <a:p>
          <a:endParaRPr lang="en-US"/>
        </a:p>
      </dgm:t>
    </dgm:pt>
    <dgm:pt modelId="{E8AAC0A0-C93F-45C2-922F-E5C44C1AA295}" type="pres">
      <dgm:prSet presAssocID="{D881A64A-9CF9-4A58-AC2B-75193A06BCFE}" presName="connTx" presStyleLbl="parChTrans1D4" presStyleIdx="5" presStyleCnt="9"/>
      <dgm:spPr/>
      <dgm:t>
        <a:bodyPr/>
        <a:lstStyle/>
        <a:p>
          <a:endParaRPr lang="en-US"/>
        </a:p>
      </dgm:t>
    </dgm:pt>
    <dgm:pt modelId="{ED974E5C-F041-408F-A4B5-9F0E9DAA825B}" type="pres">
      <dgm:prSet presAssocID="{5B43B83C-0859-4660-B781-B9AFAC233FA5}" presName="root2" presStyleCnt="0"/>
      <dgm:spPr/>
    </dgm:pt>
    <dgm:pt modelId="{9A7ACEC2-2DA7-441B-BC66-467DF6C79DB5}" type="pres">
      <dgm:prSet presAssocID="{5B43B83C-0859-4660-B781-B9AFAC233FA5}" presName="LevelTwoTextNode" presStyleLbl="node4" presStyleIdx="5"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FCE6DD64-964F-48A1-B93C-3FFF7C332A91}" type="pres">
      <dgm:prSet presAssocID="{5B43B83C-0859-4660-B781-B9AFAC233FA5}" presName="level3hierChild" presStyleCnt="0"/>
      <dgm:spPr/>
    </dgm:pt>
    <dgm:pt modelId="{966FE759-9E73-4316-A69C-E75677A4ED82}" type="pres">
      <dgm:prSet presAssocID="{91200848-D112-4CBC-984F-06EA35250B7C}" presName="conn2-1" presStyleLbl="parChTrans1D3" presStyleIdx="9" presStyleCnt="12" custSzY="926785"/>
      <dgm:spPr/>
      <dgm:t>
        <a:bodyPr/>
        <a:lstStyle/>
        <a:p>
          <a:endParaRPr lang="en-US"/>
        </a:p>
      </dgm:t>
    </dgm:pt>
    <dgm:pt modelId="{D44216DE-931A-4CC4-AA5A-9B5E638BA541}" type="pres">
      <dgm:prSet presAssocID="{91200848-D112-4CBC-984F-06EA35250B7C}" presName="connTx" presStyleLbl="parChTrans1D3" presStyleIdx="9" presStyleCnt="12"/>
      <dgm:spPr/>
      <dgm:t>
        <a:bodyPr/>
        <a:lstStyle/>
        <a:p>
          <a:endParaRPr lang="en-US"/>
        </a:p>
      </dgm:t>
    </dgm:pt>
    <dgm:pt modelId="{10208DB8-85C7-4ADB-B020-D4EE951093BF}" type="pres">
      <dgm:prSet presAssocID="{9A301E4E-B7F9-424E-A140-873669058FEF}" presName="root2" presStyleCnt="0"/>
      <dgm:spPr/>
      <dgm:t>
        <a:bodyPr/>
        <a:lstStyle/>
        <a:p>
          <a:endParaRPr lang="en-US"/>
        </a:p>
      </dgm:t>
    </dgm:pt>
    <dgm:pt modelId="{E5485476-90A6-4CA2-BCC1-98D9F1503366}" type="pres">
      <dgm:prSet presAssocID="{9A301E4E-B7F9-424E-A140-873669058FEF}" presName="LevelTwoTextNode" presStyleLbl="node3" presStyleIdx="9" presStyleCnt="12" custScaleX="248801" custLinFactNeighborX="46667" custLinFactNeighborY="8328">
        <dgm:presLayoutVars>
          <dgm:chPref val="3"/>
        </dgm:presLayoutVars>
      </dgm:prSet>
      <dgm:spPr>
        <a:prstGeom prst="ellipse">
          <a:avLst/>
        </a:prstGeom>
      </dgm:spPr>
      <dgm:t>
        <a:bodyPr/>
        <a:lstStyle/>
        <a:p>
          <a:endParaRPr lang="en-US"/>
        </a:p>
      </dgm:t>
    </dgm:pt>
    <dgm:pt modelId="{52E5E833-0852-4F8C-91C6-B1A45031AA67}" type="pres">
      <dgm:prSet presAssocID="{9A301E4E-B7F9-424E-A140-873669058FEF}" presName="level3hierChild" presStyleCnt="0"/>
      <dgm:spPr/>
      <dgm:t>
        <a:bodyPr/>
        <a:lstStyle/>
        <a:p>
          <a:endParaRPr lang="en-US"/>
        </a:p>
      </dgm:t>
    </dgm:pt>
    <dgm:pt modelId="{105C1B04-9B54-422A-B29C-7A19BBBFB234}" type="pres">
      <dgm:prSet presAssocID="{D1A587D2-8E63-480F-B094-0FB936638061}" presName="conn2-1" presStyleLbl="parChTrans1D4" presStyleIdx="6" presStyleCnt="9"/>
      <dgm:spPr/>
      <dgm:t>
        <a:bodyPr/>
        <a:lstStyle/>
        <a:p>
          <a:endParaRPr lang="en-US"/>
        </a:p>
      </dgm:t>
    </dgm:pt>
    <dgm:pt modelId="{BA3D9C4F-409E-436F-A5B0-B5F567AB630B}" type="pres">
      <dgm:prSet presAssocID="{D1A587D2-8E63-480F-B094-0FB936638061}" presName="connTx" presStyleLbl="parChTrans1D4" presStyleIdx="6" presStyleCnt="9"/>
      <dgm:spPr/>
      <dgm:t>
        <a:bodyPr/>
        <a:lstStyle/>
        <a:p>
          <a:endParaRPr lang="en-US"/>
        </a:p>
      </dgm:t>
    </dgm:pt>
    <dgm:pt modelId="{912CEB9F-8466-481F-A34F-03D2EA032504}" type="pres">
      <dgm:prSet presAssocID="{1C703E18-3C19-4CEE-9482-7029497F5BE4}" presName="root2" presStyleCnt="0"/>
      <dgm:spPr/>
    </dgm:pt>
    <dgm:pt modelId="{919CEFDB-D5D8-470C-B4A0-C0DF2BA937F0}" type="pres">
      <dgm:prSet presAssocID="{1C703E18-3C19-4CEE-9482-7029497F5BE4}" presName="LevelTwoTextNode" presStyleLbl="node4" presStyleIdx="6"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D20654FE-CC0C-45E9-BF69-6A75CFE9165F}" type="pres">
      <dgm:prSet presAssocID="{1C703E18-3C19-4CEE-9482-7029497F5BE4}" presName="level3hierChild" presStyleCnt="0"/>
      <dgm:spPr/>
    </dgm:pt>
    <dgm:pt modelId="{A302174E-E21F-456B-8E99-23C74CE9E197}" type="pres">
      <dgm:prSet presAssocID="{D5586742-DF9C-4172-B7CF-E9976FF12C69}" presName="conn2-1" presStyleLbl="parChTrans1D3" presStyleIdx="10" presStyleCnt="12" custSzY="926785"/>
      <dgm:spPr/>
      <dgm:t>
        <a:bodyPr/>
        <a:lstStyle/>
        <a:p>
          <a:endParaRPr lang="en-US"/>
        </a:p>
      </dgm:t>
    </dgm:pt>
    <dgm:pt modelId="{8F363CE2-A49E-407C-B52D-7F5C7C105C17}" type="pres">
      <dgm:prSet presAssocID="{D5586742-DF9C-4172-B7CF-E9976FF12C69}" presName="connTx" presStyleLbl="parChTrans1D3" presStyleIdx="10" presStyleCnt="12"/>
      <dgm:spPr/>
      <dgm:t>
        <a:bodyPr/>
        <a:lstStyle/>
        <a:p>
          <a:endParaRPr lang="en-US"/>
        </a:p>
      </dgm:t>
    </dgm:pt>
    <dgm:pt modelId="{25FA6E85-5E59-4756-9874-192A0B943B09}" type="pres">
      <dgm:prSet presAssocID="{3F140F15-D619-49D4-99F6-9A8DCA2F2F49}" presName="root2" presStyleCnt="0"/>
      <dgm:spPr/>
      <dgm:t>
        <a:bodyPr/>
        <a:lstStyle/>
        <a:p>
          <a:endParaRPr lang="en-US"/>
        </a:p>
      </dgm:t>
    </dgm:pt>
    <dgm:pt modelId="{89A717B7-3D76-40CD-B30E-8B5ED57B29B8}" type="pres">
      <dgm:prSet presAssocID="{3F140F15-D619-49D4-99F6-9A8DCA2F2F49}" presName="LevelTwoTextNode" presStyleLbl="node3" presStyleIdx="10" presStyleCnt="12" custScaleX="248801" custLinFactNeighborX="46667" custLinFactNeighborY="8328">
        <dgm:presLayoutVars>
          <dgm:chPref val="3"/>
        </dgm:presLayoutVars>
      </dgm:prSet>
      <dgm:spPr>
        <a:prstGeom prst="ellipse">
          <a:avLst/>
        </a:prstGeom>
      </dgm:spPr>
      <dgm:t>
        <a:bodyPr/>
        <a:lstStyle/>
        <a:p>
          <a:endParaRPr lang="en-US"/>
        </a:p>
      </dgm:t>
    </dgm:pt>
    <dgm:pt modelId="{10ED7EE7-2D68-41F9-83A6-0FD1DC3D3EAC}" type="pres">
      <dgm:prSet presAssocID="{3F140F15-D619-49D4-99F6-9A8DCA2F2F49}" presName="level3hierChild" presStyleCnt="0"/>
      <dgm:spPr/>
      <dgm:t>
        <a:bodyPr/>
        <a:lstStyle/>
        <a:p>
          <a:endParaRPr lang="en-US"/>
        </a:p>
      </dgm:t>
    </dgm:pt>
    <dgm:pt modelId="{62760E08-7AC0-4E3E-87F2-A2165A1EBD83}" type="pres">
      <dgm:prSet presAssocID="{7B8D19D4-D46F-41F4-BB3C-6DDB5FABA55E}" presName="conn2-1" presStyleLbl="parChTrans1D4" presStyleIdx="7" presStyleCnt="9"/>
      <dgm:spPr/>
      <dgm:t>
        <a:bodyPr/>
        <a:lstStyle/>
        <a:p>
          <a:endParaRPr lang="en-US"/>
        </a:p>
      </dgm:t>
    </dgm:pt>
    <dgm:pt modelId="{505675DE-9099-4443-BF92-4048CB9FF1D6}" type="pres">
      <dgm:prSet presAssocID="{7B8D19D4-D46F-41F4-BB3C-6DDB5FABA55E}" presName="connTx" presStyleLbl="parChTrans1D4" presStyleIdx="7" presStyleCnt="9"/>
      <dgm:spPr/>
      <dgm:t>
        <a:bodyPr/>
        <a:lstStyle/>
        <a:p>
          <a:endParaRPr lang="en-US"/>
        </a:p>
      </dgm:t>
    </dgm:pt>
    <dgm:pt modelId="{04F1D25A-CB17-4362-98C6-F74C4F1913F2}" type="pres">
      <dgm:prSet presAssocID="{6095F231-7ACE-4C36-BD1E-5EF02B2C5DFF}" presName="root2" presStyleCnt="0"/>
      <dgm:spPr/>
    </dgm:pt>
    <dgm:pt modelId="{EBB0C9EE-F4CC-4025-8B00-100AFB7A6B5F}" type="pres">
      <dgm:prSet presAssocID="{6095F231-7ACE-4C36-BD1E-5EF02B2C5DFF}" presName="LevelTwoTextNode" presStyleLbl="node4" presStyleIdx="7" presStyleCnt="9" custScaleX="254622" custScaleY="85873" custLinFactNeighborX="-3789" custLinFactNeighborY="7761">
        <dgm:presLayoutVars>
          <dgm:chPref val="3"/>
        </dgm:presLayoutVars>
      </dgm:prSet>
      <dgm:spPr>
        <a:prstGeom prst="roundRect">
          <a:avLst/>
        </a:prstGeom>
      </dgm:spPr>
      <dgm:t>
        <a:bodyPr/>
        <a:lstStyle/>
        <a:p>
          <a:endParaRPr lang="en-US"/>
        </a:p>
      </dgm:t>
    </dgm:pt>
    <dgm:pt modelId="{BC719405-7A6D-4072-9A74-8BBF0C83D07D}" type="pres">
      <dgm:prSet presAssocID="{6095F231-7ACE-4C36-BD1E-5EF02B2C5DFF}" presName="level3hierChild" presStyleCnt="0"/>
      <dgm:spPr/>
    </dgm:pt>
    <dgm:pt modelId="{4A0633E1-5315-44F3-A54D-5767FF45AF83}" type="pres">
      <dgm:prSet presAssocID="{214DD951-7677-47F7-B4DC-B285F9E2FC45}" presName="conn2-1" presStyleLbl="parChTrans1D3" presStyleIdx="11" presStyleCnt="12" custSzY="926785"/>
      <dgm:spPr/>
      <dgm:t>
        <a:bodyPr/>
        <a:lstStyle/>
        <a:p>
          <a:endParaRPr lang="en-US"/>
        </a:p>
      </dgm:t>
    </dgm:pt>
    <dgm:pt modelId="{08E0CE8F-EB34-4DD9-BB17-D8F529664D80}" type="pres">
      <dgm:prSet presAssocID="{214DD951-7677-47F7-B4DC-B285F9E2FC45}" presName="connTx" presStyleLbl="parChTrans1D3" presStyleIdx="11" presStyleCnt="12"/>
      <dgm:spPr/>
      <dgm:t>
        <a:bodyPr/>
        <a:lstStyle/>
        <a:p>
          <a:endParaRPr lang="en-US"/>
        </a:p>
      </dgm:t>
    </dgm:pt>
    <dgm:pt modelId="{5BD76566-659F-429F-9FCD-81E3B9EA7E70}" type="pres">
      <dgm:prSet presAssocID="{0A439807-3178-43A0-9439-1AD05370D71F}" presName="root2" presStyleCnt="0"/>
      <dgm:spPr/>
      <dgm:t>
        <a:bodyPr/>
        <a:lstStyle/>
        <a:p>
          <a:endParaRPr lang="en-US"/>
        </a:p>
      </dgm:t>
    </dgm:pt>
    <dgm:pt modelId="{2960F984-EE81-4941-9ACB-A0D13979520C}" type="pres">
      <dgm:prSet presAssocID="{0A439807-3178-43A0-9439-1AD05370D71F}" presName="LevelTwoTextNode" presStyleLbl="node3" presStyleIdx="11" presStyleCnt="12" custScaleX="248801" custLinFactNeighborX="49342" custLinFactNeighborY="8328">
        <dgm:presLayoutVars>
          <dgm:chPref val="3"/>
        </dgm:presLayoutVars>
      </dgm:prSet>
      <dgm:spPr>
        <a:prstGeom prst="ellipse">
          <a:avLst/>
        </a:prstGeom>
      </dgm:spPr>
      <dgm:t>
        <a:bodyPr/>
        <a:lstStyle/>
        <a:p>
          <a:endParaRPr lang="en-US"/>
        </a:p>
      </dgm:t>
    </dgm:pt>
    <dgm:pt modelId="{C831EDA2-1248-465A-99D1-39983BFD3CD8}" type="pres">
      <dgm:prSet presAssocID="{0A439807-3178-43A0-9439-1AD05370D71F}" presName="level3hierChild" presStyleCnt="0"/>
      <dgm:spPr/>
      <dgm:t>
        <a:bodyPr/>
        <a:lstStyle/>
        <a:p>
          <a:endParaRPr lang="en-US"/>
        </a:p>
      </dgm:t>
    </dgm:pt>
    <dgm:pt modelId="{0B070835-A617-4152-975A-5999433F013F}" type="pres">
      <dgm:prSet presAssocID="{647AC902-C3FF-4E9C-8FFA-73DBAC091D72}" presName="conn2-1" presStyleLbl="parChTrans1D4" presStyleIdx="8" presStyleCnt="9"/>
      <dgm:spPr/>
      <dgm:t>
        <a:bodyPr/>
        <a:lstStyle/>
        <a:p>
          <a:endParaRPr lang="en-US"/>
        </a:p>
      </dgm:t>
    </dgm:pt>
    <dgm:pt modelId="{212A5C15-A2F8-4C0C-9E64-99A4111182CD}" type="pres">
      <dgm:prSet presAssocID="{647AC902-C3FF-4E9C-8FFA-73DBAC091D72}" presName="connTx" presStyleLbl="parChTrans1D4" presStyleIdx="8" presStyleCnt="9"/>
      <dgm:spPr/>
      <dgm:t>
        <a:bodyPr/>
        <a:lstStyle/>
        <a:p>
          <a:endParaRPr lang="en-US"/>
        </a:p>
      </dgm:t>
    </dgm:pt>
    <dgm:pt modelId="{AED222B0-B536-429A-8F84-76E890FC2086}" type="pres">
      <dgm:prSet presAssocID="{C4012258-F8DC-4AF6-BD62-B5E5D105CEE0}" presName="root2" presStyleCnt="0"/>
      <dgm:spPr/>
    </dgm:pt>
    <dgm:pt modelId="{5B44209A-C4DB-4525-A2DA-7A2E3E687735}" type="pres">
      <dgm:prSet presAssocID="{C4012258-F8DC-4AF6-BD62-B5E5D105CEE0}" presName="LevelTwoTextNode" presStyleLbl="node4" presStyleIdx="8" presStyleCnt="9" custScaleX="254622" custScaleY="85873" custLinFactNeighborX="-3789" custLinFactNeighborY="2709">
        <dgm:presLayoutVars>
          <dgm:chPref val="3"/>
        </dgm:presLayoutVars>
      </dgm:prSet>
      <dgm:spPr>
        <a:prstGeom prst="roundRect">
          <a:avLst/>
        </a:prstGeom>
      </dgm:spPr>
      <dgm:t>
        <a:bodyPr/>
        <a:lstStyle/>
        <a:p>
          <a:endParaRPr lang="en-US"/>
        </a:p>
      </dgm:t>
    </dgm:pt>
    <dgm:pt modelId="{B57FD4F1-035E-4346-9944-28CA399AF003}" type="pres">
      <dgm:prSet presAssocID="{C4012258-F8DC-4AF6-BD62-B5E5D105CEE0}" presName="level3hierChild" presStyleCnt="0"/>
      <dgm:spPr/>
    </dgm:pt>
    <dgm:pt modelId="{0CE95279-D6B4-4A81-80F7-11830FE9006D}" type="pres">
      <dgm:prSet presAssocID="{44FD61E6-C452-4F9C-AA80-AFBDE2D49755}" presName="conn2-1" presStyleLbl="parChTrans1D2" presStyleIdx="3" presStyleCnt="4"/>
      <dgm:spPr/>
      <dgm:t>
        <a:bodyPr/>
        <a:lstStyle/>
        <a:p>
          <a:endParaRPr lang="en-US"/>
        </a:p>
      </dgm:t>
    </dgm:pt>
    <dgm:pt modelId="{3432E311-9365-482F-979D-1E5450F878A7}" type="pres">
      <dgm:prSet presAssocID="{44FD61E6-C452-4F9C-AA80-AFBDE2D49755}" presName="connTx" presStyleLbl="parChTrans1D2" presStyleIdx="3" presStyleCnt="4"/>
      <dgm:spPr/>
      <dgm:t>
        <a:bodyPr/>
        <a:lstStyle/>
        <a:p>
          <a:endParaRPr lang="en-US"/>
        </a:p>
      </dgm:t>
    </dgm:pt>
    <dgm:pt modelId="{95ABF4CF-3761-4F19-88BB-314DDB750F70}" type="pres">
      <dgm:prSet presAssocID="{EA1E83D6-C3F1-47BE-B9F8-B8F771EC7D26}" presName="root2" presStyleCnt="0"/>
      <dgm:spPr/>
      <dgm:t>
        <a:bodyPr/>
        <a:lstStyle/>
        <a:p>
          <a:endParaRPr lang="en-US"/>
        </a:p>
      </dgm:t>
    </dgm:pt>
    <dgm:pt modelId="{7C7CC3EF-3EF6-4192-9D1D-FCE8F9C84708}" type="pres">
      <dgm:prSet presAssocID="{EA1E83D6-C3F1-47BE-B9F8-B8F771EC7D26}" presName="LevelTwoTextNode" presStyleLbl="node2" presStyleIdx="3" presStyleCnt="4" custScaleX="241848" custScaleY="199881" custLinFactX="8082" custLinFactY="11605" custLinFactNeighborX="100000" custLinFactNeighborY="100000">
        <dgm:presLayoutVars>
          <dgm:chPref val="3"/>
        </dgm:presLayoutVars>
      </dgm:prSet>
      <dgm:spPr>
        <a:prstGeom prst="ellipse">
          <a:avLst/>
        </a:prstGeom>
      </dgm:spPr>
      <dgm:t>
        <a:bodyPr/>
        <a:lstStyle/>
        <a:p>
          <a:endParaRPr lang="en-US"/>
        </a:p>
      </dgm:t>
    </dgm:pt>
    <dgm:pt modelId="{5B39E516-2547-41C9-9896-2913FB395777}" type="pres">
      <dgm:prSet presAssocID="{EA1E83D6-C3F1-47BE-B9F8-B8F771EC7D26}" presName="level3hierChild" presStyleCnt="0"/>
      <dgm:spPr/>
      <dgm:t>
        <a:bodyPr/>
        <a:lstStyle/>
        <a:p>
          <a:endParaRPr lang="en-US"/>
        </a:p>
      </dgm:t>
    </dgm:pt>
  </dgm:ptLst>
  <dgm:cxnLst>
    <dgm:cxn modelId="{F96E3382-A1C1-461C-A21F-64B1827D2864}" type="presOf" srcId="{8268A91E-260A-4A61-A0DD-A7E1D8F0F376}" destId="{6A17D467-A037-4955-99B2-719B7DD32D47}" srcOrd="0" destOrd="0" presId="urn:microsoft.com/office/officeart/2005/8/layout/hierarchy2"/>
    <dgm:cxn modelId="{F3633458-3089-4485-875C-4DC2E69B0CB4}" type="presOf" srcId="{1BF3D6AB-2612-4790-9A8D-72747B4911F0}" destId="{C2A22435-369D-4D1C-B97B-AFFADBC6D259}" srcOrd="0" destOrd="0" presId="urn:microsoft.com/office/officeart/2005/8/layout/hierarchy2"/>
    <dgm:cxn modelId="{6E796DCD-AF21-428E-ACCC-31479BD320C7}" type="presOf" srcId="{192D3C38-38B9-4704-9D22-709D70D921B9}" destId="{C57EC336-CD6C-4165-AF41-3D5826197A7D}" srcOrd="1" destOrd="0" presId="urn:microsoft.com/office/officeart/2005/8/layout/hierarchy2"/>
    <dgm:cxn modelId="{AD0801C7-5EF9-4B87-A13A-2E1DC84B2323}" srcId="{6FFEDB4C-D24D-4480-A2C7-72EF90848711}" destId="{1B4CCB8B-7E19-46F1-B86F-5E3CC46F8C26}" srcOrd="0" destOrd="0" parTransId="{6B166FF9-CA70-4D0B-A0B8-5E8659A27AA5}" sibTransId="{B9EF660A-B57C-4612-ADE6-DAC16579B240}"/>
    <dgm:cxn modelId="{32CB06AC-0DC1-43F2-B000-5D4B4A654820}" type="presOf" srcId="{7B8D19D4-D46F-41F4-BB3C-6DDB5FABA55E}" destId="{505675DE-9099-4443-BF92-4048CB9FF1D6}" srcOrd="1" destOrd="0" presId="urn:microsoft.com/office/officeart/2005/8/layout/hierarchy2"/>
    <dgm:cxn modelId="{D24EBAB1-50F3-4D92-A0A3-F6F869E2F91E}" type="presOf" srcId="{287B17BB-DF68-467E-8FC2-B5A9371F62D5}" destId="{1D3407D5-744C-4B6C-9AE9-5D0DE9245154}" srcOrd="1" destOrd="0" presId="urn:microsoft.com/office/officeart/2005/8/layout/hierarchy2"/>
    <dgm:cxn modelId="{5DCB62C9-CC61-451B-B29F-CC336BCE335F}" type="presOf" srcId="{D881A64A-9CF9-4A58-AC2B-75193A06BCFE}" destId="{E8AAC0A0-C93F-45C2-922F-E5C44C1AA295}" srcOrd="1" destOrd="0" presId="urn:microsoft.com/office/officeart/2005/8/layout/hierarchy2"/>
    <dgm:cxn modelId="{A7A7203F-F5D6-425C-A5CA-077CF8A8D761}" type="presOf" srcId="{3A08E211-AA77-4AEB-A52D-BAA58F215B91}" destId="{7C4D6557-1173-4D2F-81DE-9B3FCB9F218A}" srcOrd="0" destOrd="0" presId="urn:microsoft.com/office/officeart/2005/8/layout/hierarchy2"/>
    <dgm:cxn modelId="{369E52FF-FD6C-462A-AFF5-DC0A0268C883}" type="presOf" srcId="{6B166FF9-CA70-4D0B-A0B8-5E8659A27AA5}" destId="{7751DD3E-8D5A-47AD-A49F-F5A968236827}" srcOrd="1" destOrd="0" presId="urn:microsoft.com/office/officeart/2005/8/layout/hierarchy2"/>
    <dgm:cxn modelId="{A26EF9E5-EC0E-4730-9870-BAA1A4AB3DBD}" type="presOf" srcId="{214DD951-7677-47F7-B4DC-B285F9E2FC45}" destId="{08E0CE8F-EB34-4DD9-BB17-D8F529664D80}" srcOrd="1" destOrd="0" presId="urn:microsoft.com/office/officeart/2005/8/layout/hierarchy2"/>
    <dgm:cxn modelId="{5FCB49D5-9668-4B7D-8AC3-FAAA88A2C312}" type="presOf" srcId="{F1F3D790-02F5-448B-B47D-AD78D01C7F2D}" destId="{643DC9A8-8380-4ABC-AEF2-113DF4EC2C7C}" srcOrd="0" destOrd="0" presId="urn:microsoft.com/office/officeart/2005/8/layout/hierarchy2"/>
    <dgm:cxn modelId="{A5349AC8-0225-4C2B-AD81-9F99984FF310}" type="presOf" srcId="{4057A761-29BD-41AD-9DF0-D60C6970BF05}" destId="{E6D42511-9EFA-4342-B075-E473EE894147}" srcOrd="0" destOrd="0" presId="urn:microsoft.com/office/officeart/2005/8/layout/hierarchy2"/>
    <dgm:cxn modelId="{587D5C22-471D-4B12-8584-A3C56ECF968A}" type="presOf" srcId="{5B43B83C-0859-4660-B781-B9AFAC233FA5}" destId="{9A7ACEC2-2DA7-441B-BC66-467DF6C79DB5}" srcOrd="0" destOrd="0" presId="urn:microsoft.com/office/officeart/2005/8/layout/hierarchy2"/>
    <dgm:cxn modelId="{FC237A0A-4D86-4051-9535-7538EB37949B}" type="presOf" srcId="{E96843E5-F658-430A-8C45-700B32962671}" destId="{1101681E-9407-445D-9A64-9613EC2743B6}" srcOrd="0" destOrd="0" presId="urn:microsoft.com/office/officeart/2005/8/layout/hierarchy2"/>
    <dgm:cxn modelId="{B9F20622-F70F-46A7-B983-3397D0A4A6C0}" type="presOf" srcId="{D59A491C-6CFC-4EF0-AAE8-BC82A3E778AA}" destId="{B0E18572-BF35-4E7E-95A8-A6E9FC950190}" srcOrd="0" destOrd="0" presId="urn:microsoft.com/office/officeart/2005/8/layout/hierarchy2"/>
    <dgm:cxn modelId="{F1CEB192-7A25-44E3-9001-B50F28980C74}" srcId="{6FFEDB4C-D24D-4480-A2C7-72EF90848711}" destId="{E4998F4A-0A17-42F7-8488-F436DDB2DA1F}" srcOrd="1" destOrd="0" parTransId="{916E0828-43E9-4C36-8E87-F24715727E85}" sibTransId="{F13D6AD2-A922-4698-8449-6DB876EB5D42}"/>
    <dgm:cxn modelId="{E3378085-4595-4211-B8BB-EB72B067AA28}" type="presOf" srcId="{458B580E-8F1D-4F7B-8246-B8F391180BBE}" destId="{F78F2878-65D6-425D-B137-517BD3D83430}" srcOrd="0" destOrd="0" presId="urn:microsoft.com/office/officeart/2005/8/layout/hierarchy2"/>
    <dgm:cxn modelId="{A3B04E6E-C5BC-470D-B543-33490A5E49FE}" type="presOf" srcId="{F1F3D790-02F5-448B-B47D-AD78D01C7F2D}" destId="{048CD968-9716-47CD-8931-85F2F49A571C}" srcOrd="1" destOrd="0" presId="urn:microsoft.com/office/officeart/2005/8/layout/hierarchy2"/>
    <dgm:cxn modelId="{E380D2B4-5791-41C5-81C8-34A7A2A2E22D}" type="presOf" srcId="{A3F860CC-F27C-4B44-8DB5-EA31294271FC}" destId="{8BF40EB8-008A-4747-BB7F-126917B26B29}" srcOrd="1" destOrd="0" presId="urn:microsoft.com/office/officeart/2005/8/layout/hierarchy2"/>
    <dgm:cxn modelId="{766293DD-224D-4EA2-B682-A25653F83ED0}" type="presOf" srcId="{7B8D19D4-D46F-41F4-BB3C-6DDB5FABA55E}" destId="{62760E08-7AC0-4E3E-87F2-A2165A1EBD83}" srcOrd="0" destOrd="0" presId="urn:microsoft.com/office/officeart/2005/8/layout/hierarchy2"/>
    <dgm:cxn modelId="{3350563E-A578-4226-8601-724DC1423584}" type="presOf" srcId="{214DD951-7677-47F7-B4DC-B285F9E2FC45}" destId="{4A0633E1-5315-44F3-A54D-5767FF45AF83}" srcOrd="0" destOrd="0" presId="urn:microsoft.com/office/officeart/2005/8/layout/hierarchy2"/>
    <dgm:cxn modelId="{43D3727B-22D1-434C-A30A-C2952BC94687}" srcId="{0A439807-3178-43A0-9439-1AD05370D71F}" destId="{C4012258-F8DC-4AF6-BD62-B5E5D105CEE0}" srcOrd="0" destOrd="0" parTransId="{647AC902-C3FF-4E9C-8FFA-73DBAC091D72}" sibTransId="{7E163F46-ECB4-4403-8A73-DAA1780B152D}"/>
    <dgm:cxn modelId="{0251ED9F-2DF2-4475-8F13-7924C618C6C6}" srcId="{45CF0FE0-2D49-45B1-BF32-9DB9C3FDC558}" destId="{31BA80C7-9581-4949-8716-F809441E4CDA}" srcOrd="0" destOrd="0" parTransId="{8268A91E-260A-4A61-A0DD-A7E1D8F0F376}" sibTransId="{BD0AAC7D-FF1C-47CB-AF0E-F08C5191E123}"/>
    <dgm:cxn modelId="{6EBDCF09-7E3F-4C8E-A1E0-537A699AE3D1}" type="presOf" srcId="{6095F231-7ACE-4C36-BD1E-5EF02B2C5DFF}" destId="{EBB0C9EE-F4CC-4025-8B00-100AFB7A6B5F}" srcOrd="0" destOrd="0" presId="urn:microsoft.com/office/officeart/2005/8/layout/hierarchy2"/>
    <dgm:cxn modelId="{144B19E4-0DD6-4EBE-A7B0-AE752D8897FC}" type="presOf" srcId="{299EEA13-8AED-4D47-BF1A-C9F59ADEB09E}" destId="{D496AC83-8BA3-466A-A96F-7CC70143364A}" srcOrd="1" destOrd="0" presId="urn:microsoft.com/office/officeart/2005/8/layout/hierarchy2"/>
    <dgm:cxn modelId="{8ABA0B72-0E4D-415A-AA9F-70805328563C}" type="presOf" srcId="{B621CC2E-B5EE-405C-9F2C-46B1A3F8F3A2}" destId="{2263434D-0506-41BA-AF48-636C0A669910}" srcOrd="0" destOrd="0" presId="urn:microsoft.com/office/officeart/2005/8/layout/hierarchy2"/>
    <dgm:cxn modelId="{1BF69ED6-F4E6-4E8D-932C-DA2B2FC61A18}" type="presOf" srcId="{0C40AAA1-AA89-4CA8-BA91-7A5437781A48}" destId="{23C82AA0-84A4-4F83-9B80-D70FB961386B}" srcOrd="0" destOrd="0" presId="urn:microsoft.com/office/officeart/2005/8/layout/hierarchy2"/>
    <dgm:cxn modelId="{9F56A515-BBEC-42D3-8240-293F47BD67E2}" srcId="{E96843E5-F658-430A-8C45-700B32962671}" destId="{A429991A-ECE0-472D-870D-95E2908D10B0}" srcOrd="0" destOrd="0" parTransId="{76FEE05C-3C19-4901-9227-8C4B3595B033}" sibTransId="{9D6A8AF9-3697-4E48-A6E5-83419AFE8970}"/>
    <dgm:cxn modelId="{06CD4592-94AA-42F2-A83F-BA54C43F500E}" type="presOf" srcId="{A429991A-ECE0-472D-870D-95E2908D10B0}" destId="{9F825EFC-E28C-4068-823A-253D27F213E6}" srcOrd="0" destOrd="0" presId="urn:microsoft.com/office/officeart/2005/8/layout/hierarchy2"/>
    <dgm:cxn modelId="{22407804-D426-451E-87D4-7156E8D6FE68}" srcId="{D59A491C-6CFC-4EF0-AAE8-BC82A3E778AA}" destId="{9869640C-008E-404B-95E7-6E28A219E93E}" srcOrd="0" destOrd="0" parTransId="{1BF3D6AB-2612-4790-9A8D-72747B4911F0}" sibTransId="{AA1A7C13-8B91-4410-9083-55787442586F}"/>
    <dgm:cxn modelId="{E4118F21-F27C-4F9D-A0C9-FD0A177B4247}" srcId="{D59A491C-6CFC-4EF0-AAE8-BC82A3E778AA}" destId="{ECF42929-0402-4B1A-8B46-E68F7BB99A04}" srcOrd="5" destOrd="0" parTransId="{B621CC2E-B5EE-405C-9F2C-46B1A3F8F3A2}" sibTransId="{E9D92C9D-6837-48C2-B3BB-C003CB654460}"/>
    <dgm:cxn modelId="{1AA3D2A1-FEEE-43FD-B0C4-F05CBB829547}" srcId="{D59A491C-6CFC-4EF0-AAE8-BC82A3E778AA}" destId="{7AABA01D-4EF7-42FA-89C8-167DF501D566}" srcOrd="3" destOrd="0" parTransId="{192D3C38-38B9-4704-9D22-709D70D921B9}" sibTransId="{297A3B1F-DC58-4159-961F-F30F358BA119}"/>
    <dgm:cxn modelId="{7F49F4AE-B283-486D-802E-E8F5F1B35D2A}" type="presOf" srcId="{6FFEDB4C-D24D-4480-A2C7-72EF90848711}" destId="{8D3355C8-43F5-47E9-8F0A-84C2DF2909D6}" srcOrd="0" destOrd="0" presId="urn:microsoft.com/office/officeart/2005/8/layout/hierarchy2"/>
    <dgm:cxn modelId="{2BFAF24E-397C-4FF9-B563-F4741869B7E6}" type="presOf" srcId="{A3F860CC-F27C-4B44-8DB5-EA31294271FC}" destId="{A5F71FE1-0B3B-47F7-902F-0AA72959A479}" srcOrd="0" destOrd="0" presId="urn:microsoft.com/office/officeart/2005/8/layout/hierarchy2"/>
    <dgm:cxn modelId="{B39F9980-92E7-497B-9AA2-B4DA5E22AF08}" type="presOf" srcId="{CE7151EB-B596-4553-8172-B0BD24729B82}" destId="{6D649CE5-15B9-468F-BBC6-4D4815674C79}" srcOrd="0" destOrd="0" presId="urn:microsoft.com/office/officeart/2005/8/layout/hierarchy2"/>
    <dgm:cxn modelId="{34EB77DF-117C-4F32-AAB4-9DA2FC83A50F}" type="presOf" srcId="{51365BDC-141A-46E1-8FD3-9822DC9F1FAB}" destId="{D18070F7-5A71-465D-A218-1D2C0133291C}" srcOrd="0" destOrd="0" presId="urn:microsoft.com/office/officeart/2005/8/layout/hierarchy2"/>
    <dgm:cxn modelId="{AC81D3C2-A8F3-4D3C-8C11-820EACB6A9AA}" srcId="{9869640C-008E-404B-95E7-6E28A219E93E}" destId="{8DBD2A35-75A1-4804-87CA-3FC989B61B66}" srcOrd="0" destOrd="0" parTransId="{F1F3D790-02F5-448B-B47D-AD78D01C7F2D}" sibTransId="{BAA07878-672A-45B3-B0C7-7C51B20EBFAF}"/>
    <dgm:cxn modelId="{DD166413-9F7C-40C8-9977-3B9E7C4FFDFA}" type="presOf" srcId="{0A439807-3178-43A0-9439-1AD05370D71F}" destId="{2960F984-EE81-4941-9ACB-A0D13979520C}" srcOrd="0" destOrd="0" presId="urn:microsoft.com/office/officeart/2005/8/layout/hierarchy2"/>
    <dgm:cxn modelId="{5B25B636-BF30-4221-B329-8A79817A3BCF}" srcId="{D59A491C-6CFC-4EF0-AAE8-BC82A3E778AA}" destId="{9A301E4E-B7F9-424E-A140-873669058FEF}" srcOrd="6" destOrd="0" parTransId="{91200848-D112-4CBC-984F-06EA35250B7C}" sibTransId="{BE45E1DB-87FE-417B-B4A0-5641FB3F7786}"/>
    <dgm:cxn modelId="{2B57CF98-8DD7-4962-ADB8-A6AAF2AC9DB9}" type="presOf" srcId="{9A301E4E-B7F9-424E-A140-873669058FEF}" destId="{E5485476-90A6-4CA2-BCC1-98D9F1503366}" srcOrd="0" destOrd="0" presId="urn:microsoft.com/office/officeart/2005/8/layout/hierarchy2"/>
    <dgm:cxn modelId="{3F9FC486-37C4-4576-81DC-962D41731E01}" type="presOf" srcId="{647AC902-C3FF-4E9C-8FFA-73DBAC091D72}" destId="{0B070835-A617-4152-975A-5999433F013F}" srcOrd="0" destOrd="0" presId="urn:microsoft.com/office/officeart/2005/8/layout/hierarchy2"/>
    <dgm:cxn modelId="{92B39CC7-6377-4207-9548-EC20D0EA63D2}" type="presOf" srcId="{916E0828-43E9-4C36-8E87-F24715727E85}" destId="{C8A1360F-4FB3-4A66-BC11-8AD46C81D6D0}" srcOrd="1" destOrd="0" presId="urn:microsoft.com/office/officeart/2005/8/layout/hierarchy2"/>
    <dgm:cxn modelId="{119313CD-594C-4FCB-831A-2C14CF22C5CC}" type="presOf" srcId="{D1A587D2-8E63-480F-B094-0FB936638061}" destId="{BA3D9C4F-409E-436F-A5B0-B5F567AB630B}" srcOrd="1" destOrd="0" presId="urn:microsoft.com/office/officeart/2005/8/layout/hierarchy2"/>
    <dgm:cxn modelId="{98A5A694-BB53-4516-AF6E-BBD829B1D69E}" type="presOf" srcId="{A91F5EA5-DC29-433C-8F4E-13E53D71C5D7}" destId="{0DB5A279-30AD-4F18-9F18-C420476D3087}" srcOrd="1" destOrd="0" presId="urn:microsoft.com/office/officeart/2005/8/layout/hierarchy2"/>
    <dgm:cxn modelId="{AC3276B5-B0AA-4E67-8DF0-5169F9ACCC62}" type="presOf" srcId="{6B166FF9-CA70-4D0B-A0B8-5E8659A27AA5}" destId="{611CF354-4B46-40C9-BAD9-8137B2859A0A}" srcOrd="0" destOrd="0" presId="urn:microsoft.com/office/officeart/2005/8/layout/hierarchy2"/>
    <dgm:cxn modelId="{53F86B81-0550-4DA1-A018-D76FCDA4559A}" srcId="{ECF42929-0402-4B1A-8B46-E68F7BB99A04}" destId="{5B43B83C-0859-4660-B781-B9AFAC233FA5}" srcOrd="0" destOrd="0" parTransId="{D881A64A-9CF9-4A58-AC2B-75193A06BCFE}" sibTransId="{00D6A37E-781E-415F-9360-CF48FE087B79}"/>
    <dgm:cxn modelId="{7A300F0A-3642-40DD-B917-4BCBD0243FFC}" type="presOf" srcId="{45CF0FE0-2D49-45B1-BF32-9DB9C3FDC558}" destId="{2794FD1E-D95E-4C38-9C14-3C5CB58904CB}" srcOrd="0" destOrd="0" presId="urn:microsoft.com/office/officeart/2005/8/layout/hierarchy2"/>
    <dgm:cxn modelId="{B21485F1-AB55-4CA8-8A52-9CA45DAF0125}" srcId="{D59A491C-6CFC-4EF0-AAE8-BC82A3E778AA}" destId="{3F140F15-D619-49D4-99F6-9A8DCA2F2F49}" srcOrd="7" destOrd="0" parTransId="{D5586742-DF9C-4172-B7CF-E9976FF12C69}" sibTransId="{1462D991-E2E7-4998-AA6F-FD0132A151AD}"/>
    <dgm:cxn modelId="{BCCE8999-F5E5-428D-8062-7842008296C5}" type="presOf" srcId="{3F140F15-D619-49D4-99F6-9A8DCA2F2F49}" destId="{89A717B7-3D76-40CD-B30E-8B5ED57B29B8}" srcOrd="0" destOrd="0" presId="urn:microsoft.com/office/officeart/2005/8/layout/hierarchy2"/>
    <dgm:cxn modelId="{E2A3B928-F99F-4AF6-BFC2-9AA8EEC84061}" type="presOf" srcId="{23C61DA0-BF41-42BC-BE80-CC0832E93215}" destId="{0ABBC48F-052D-4084-8C8A-1FE69C898FAD}" srcOrd="0" destOrd="0" presId="urn:microsoft.com/office/officeart/2005/8/layout/hierarchy2"/>
    <dgm:cxn modelId="{E8BB956D-6135-4E74-8FFF-B45E04E9AE4A}" type="presOf" srcId="{47F5E986-9902-4BA4-A0CF-8E9EB7698F92}" destId="{D281242F-FD7D-456E-B4F8-F4267F01DEB7}" srcOrd="1" destOrd="0" presId="urn:microsoft.com/office/officeart/2005/8/layout/hierarchy2"/>
    <dgm:cxn modelId="{A8F47596-3451-4678-B2B5-0AF8A68A3012}" type="presOf" srcId="{647AC902-C3FF-4E9C-8FFA-73DBAC091D72}" destId="{212A5C15-A2F8-4C0C-9E64-99A4111182CD}" srcOrd="1" destOrd="0" presId="urn:microsoft.com/office/officeart/2005/8/layout/hierarchy2"/>
    <dgm:cxn modelId="{B3458BEC-1D45-4DE2-8DD1-36B2F5F5038C}" type="presOf" srcId="{D1A587D2-8E63-480F-B094-0FB936638061}" destId="{105C1B04-9B54-422A-B29C-7A19BBBFB234}" srcOrd="0" destOrd="0" presId="urn:microsoft.com/office/officeart/2005/8/layout/hierarchy2"/>
    <dgm:cxn modelId="{5BF65927-4F28-42F2-91AD-307B4B2DC868}" type="presOf" srcId="{8DBD2A35-75A1-4804-87CA-3FC989B61B66}" destId="{339CB54F-A06A-46FF-B7C7-28AB3E50218C}" srcOrd="0" destOrd="0" presId="urn:microsoft.com/office/officeart/2005/8/layout/hierarchy2"/>
    <dgm:cxn modelId="{D4A39AF2-F867-407C-BD2A-64CA3F9B68C1}" type="presOf" srcId="{1C703E18-3C19-4CEE-9482-7029497F5BE4}" destId="{919CEFDB-D5D8-470C-B4A0-C0DF2BA937F0}" srcOrd="0" destOrd="0" presId="urn:microsoft.com/office/officeart/2005/8/layout/hierarchy2"/>
    <dgm:cxn modelId="{2D14852F-2BEC-4937-9DDB-EED3CA3E1039}" type="presOf" srcId="{ECF42929-0402-4B1A-8B46-E68F7BB99A04}" destId="{54D1435F-B478-4105-A18F-2FDC30EC6950}" srcOrd="0" destOrd="0" presId="urn:microsoft.com/office/officeart/2005/8/layout/hierarchy2"/>
    <dgm:cxn modelId="{85B034EB-1E98-42EF-936A-07D4394A192D}" srcId="{D59A491C-6CFC-4EF0-AAE8-BC82A3E778AA}" destId="{9D3031A1-CA73-466E-976F-999BEC180B35}" srcOrd="1" destOrd="0" parTransId="{929BF6FC-1C1E-4F0A-8045-3886D319322E}" sibTransId="{9E5CBE32-DE75-4231-A078-E6A1AB42FC91}"/>
    <dgm:cxn modelId="{3650715D-48F2-4CD2-B1A6-B69BA0E7345B}" type="presOf" srcId="{D5586742-DF9C-4172-B7CF-E9976FF12C69}" destId="{8F363CE2-A49E-407C-B52D-7F5C7C105C17}" srcOrd="1" destOrd="0" presId="urn:microsoft.com/office/officeart/2005/8/layout/hierarchy2"/>
    <dgm:cxn modelId="{42C22611-6319-4C15-A0EC-8F74F4D0A823}" type="presOf" srcId="{23C61DA0-BF41-42BC-BE80-CC0832E93215}" destId="{6EA9212F-CDEE-460A-BA8A-7CA551B12FF2}" srcOrd="1" destOrd="0" presId="urn:microsoft.com/office/officeart/2005/8/layout/hierarchy2"/>
    <dgm:cxn modelId="{05EC0F0C-F537-42B8-B87E-F34F68B61872}" type="presOf" srcId="{CE7151EB-B596-4553-8172-B0BD24729B82}" destId="{DBC51D4F-7FE7-4CCB-81BE-93EB6BFA5C28}" srcOrd="1" destOrd="0" presId="urn:microsoft.com/office/officeart/2005/8/layout/hierarchy2"/>
    <dgm:cxn modelId="{ABA55E5F-2FBD-40BC-BB08-251682E0DF83}" type="presOf" srcId="{059AA19D-0583-40CF-BE90-1F2ABD0B934E}" destId="{7201ADC7-6E39-4466-9392-8BD0EFCCA618}" srcOrd="0" destOrd="0" presId="urn:microsoft.com/office/officeart/2005/8/layout/hierarchy2"/>
    <dgm:cxn modelId="{44E5F8BE-63AE-431F-A805-EBEE51DD8557}" type="presOf" srcId="{E4998F4A-0A17-42F7-8488-F436DDB2DA1F}" destId="{AC0E54E4-183B-4818-A4BB-829C503417D7}" srcOrd="0" destOrd="0" presId="urn:microsoft.com/office/officeart/2005/8/layout/hierarchy2"/>
    <dgm:cxn modelId="{F614587D-72B7-497C-93D8-42566F1FE3BE}" type="presOf" srcId="{76FEE05C-3C19-4901-9227-8C4B3595B033}" destId="{23F8BCEF-BE7A-4A6D-AD2D-A0806B6006D4}" srcOrd="1" destOrd="0" presId="urn:microsoft.com/office/officeart/2005/8/layout/hierarchy2"/>
    <dgm:cxn modelId="{763CEA9D-271D-40FE-86E8-D27A37AFCD84}" type="presOf" srcId="{1BF3D6AB-2612-4790-9A8D-72747B4911F0}" destId="{BF9431D5-44F1-47DB-92C2-FBA700A9122A}" srcOrd="1" destOrd="0" presId="urn:microsoft.com/office/officeart/2005/8/layout/hierarchy2"/>
    <dgm:cxn modelId="{20E3F27D-B0F9-4BF4-BB1B-487FC8364893}" type="presOf" srcId="{9869640C-008E-404B-95E7-6E28A219E93E}" destId="{662ACB71-A745-48F1-9876-6A8A770E26B8}" srcOrd="0" destOrd="0" presId="urn:microsoft.com/office/officeart/2005/8/layout/hierarchy2"/>
    <dgm:cxn modelId="{EA2EE469-596C-4D10-BDF8-0709F7B600B2}" srcId="{E4998F4A-0A17-42F7-8488-F436DDB2DA1F}" destId="{059AA19D-0583-40CF-BE90-1F2ABD0B934E}" srcOrd="0" destOrd="0" parTransId="{A3F860CC-F27C-4B44-8DB5-EA31294271FC}" sibTransId="{F7069DD0-FC72-4752-9D6F-AD260809DB50}"/>
    <dgm:cxn modelId="{93C89866-25AA-49EE-B951-1C4C0E3C2462}" type="presOf" srcId="{299EEA13-8AED-4D47-BF1A-C9F59ADEB09E}" destId="{BA51B1F2-F17E-4A85-9A3E-D11CF2215BF0}" srcOrd="0" destOrd="0" presId="urn:microsoft.com/office/officeart/2005/8/layout/hierarchy2"/>
    <dgm:cxn modelId="{0D844E73-837B-48EA-BB62-BEF5147C837E}" type="presOf" srcId="{192D3C38-38B9-4704-9D22-709D70D921B9}" destId="{5F73C3F8-DB93-40A8-A747-FABE4916E43A}" srcOrd="0" destOrd="0" presId="urn:microsoft.com/office/officeart/2005/8/layout/hierarchy2"/>
    <dgm:cxn modelId="{29A2752E-7B58-4C17-913A-881BB67C200B}" type="presOf" srcId="{4057A761-29BD-41AD-9DF0-D60C6970BF05}" destId="{844F236B-511C-45C4-8224-BF21E019E801}" srcOrd="1" destOrd="0" presId="urn:microsoft.com/office/officeart/2005/8/layout/hierarchy2"/>
    <dgm:cxn modelId="{75592509-D293-4EDD-B3EF-4C05088E4DA2}" srcId="{6FFEDB4C-D24D-4480-A2C7-72EF90848711}" destId="{EA1E83D6-C3F1-47BE-B9F8-B8F771EC7D26}" srcOrd="3" destOrd="0" parTransId="{44FD61E6-C452-4F9C-AA80-AFBDE2D49755}" sibTransId="{6BE32AC8-8553-4836-82BB-2E6AF5F00D24}"/>
    <dgm:cxn modelId="{3C26E63D-295E-4C45-818D-13B130F2D9C8}" type="presOf" srcId="{D881A64A-9CF9-4A58-AC2B-75193A06BCFE}" destId="{5D175648-28AF-4AAE-949D-4A2047FB1CBB}" srcOrd="0" destOrd="0" presId="urn:microsoft.com/office/officeart/2005/8/layout/hierarchy2"/>
    <dgm:cxn modelId="{45247ECA-6CE6-4744-9574-2400A9EF90CA}" type="presOf" srcId="{76FEE05C-3C19-4901-9227-8C4B3595B033}" destId="{F1EBA69E-C475-4AD2-8DA0-BD82B2EE54C0}" srcOrd="0" destOrd="0" presId="urn:microsoft.com/office/officeart/2005/8/layout/hierarchy2"/>
    <dgm:cxn modelId="{127C525C-499B-43EC-AB21-02E2FE14E9A3}" srcId="{D59A491C-6CFC-4EF0-AAE8-BC82A3E778AA}" destId="{45CF0FE0-2D49-45B1-BF32-9DB9C3FDC558}" srcOrd="2" destOrd="0" parTransId="{23C61DA0-BF41-42BC-BE80-CC0832E93215}" sibTransId="{27573D50-DB79-4086-AE63-03D8D2C911A1}"/>
    <dgm:cxn modelId="{AB655D8F-AD18-4A56-BDA2-7F1BA26770B2}" type="presOf" srcId="{2B44BA99-57AD-4167-9B37-BEEB8C45E81A}" destId="{FBD2C3F9-C153-4B36-BCAC-5A1E6A3C36C6}" srcOrd="0" destOrd="0" presId="urn:microsoft.com/office/officeart/2005/8/layout/hierarchy2"/>
    <dgm:cxn modelId="{2EA3440C-B79C-4F05-8BF9-366804A3F7E9}" srcId="{E4998F4A-0A17-42F7-8488-F436DDB2DA1F}" destId="{458B580E-8F1D-4F7B-8246-B8F391180BBE}" srcOrd="2" destOrd="0" parTransId="{299EEA13-8AED-4D47-BF1A-C9F59ADEB09E}" sibTransId="{2C67923C-DB57-42A9-8001-0F9275E652CB}"/>
    <dgm:cxn modelId="{CD83CBB2-20D3-4DAC-BC97-D7D1DB683FA8}" type="presOf" srcId="{929BF6FC-1C1E-4F0A-8045-3886D319322E}" destId="{1170EBC6-AC05-49DA-BE91-1131672F3950}" srcOrd="0" destOrd="0" presId="urn:microsoft.com/office/officeart/2005/8/layout/hierarchy2"/>
    <dgm:cxn modelId="{A2F9C8B1-32FB-46FE-AA49-7B3C7EF7F62F}" type="presOf" srcId="{31BA80C7-9581-4949-8716-F809441E4CDA}" destId="{7C2F68D7-F780-4EF0-B41A-F199E7278EAA}" srcOrd="0" destOrd="0" presId="urn:microsoft.com/office/officeart/2005/8/layout/hierarchy2"/>
    <dgm:cxn modelId="{686387A2-CE78-472E-8D13-A857CB71C18D}" srcId="{6FFEDB4C-D24D-4480-A2C7-72EF90848711}" destId="{D59A491C-6CFC-4EF0-AAE8-BC82A3E778AA}" srcOrd="2" destOrd="0" parTransId="{CE7151EB-B596-4553-8172-B0BD24729B82}" sibTransId="{BBED386F-3913-40BC-AA3E-91BE3351A951}"/>
    <dgm:cxn modelId="{6CAAFCF4-66DB-4DD5-840D-0FBD9F7CA07A}" type="presOf" srcId="{1B4CCB8B-7E19-46F1-B86F-5E3CC46F8C26}" destId="{5758EA79-C14B-4873-B09B-EBB554AE320F}" srcOrd="0" destOrd="0" presId="urn:microsoft.com/office/officeart/2005/8/layout/hierarchy2"/>
    <dgm:cxn modelId="{394E1DDE-2647-4979-BF6F-FA532D18AE38}" srcId="{7AABA01D-4EF7-42FA-89C8-167DF501D566}" destId="{51365BDC-141A-46E1-8FD3-9822DC9F1FAB}" srcOrd="0" destOrd="0" parTransId="{A91F5EA5-DC29-433C-8F4E-13E53D71C5D7}" sibTransId="{C2F1179B-BCB2-4D1F-95D1-94178D71FE20}"/>
    <dgm:cxn modelId="{0A60A718-53A2-454B-85EC-B2E194D6789D}" srcId="{D59A491C-6CFC-4EF0-AAE8-BC82A3E778AA}" destId="{0A439807-3178-43A0-9439-1AD05370D71F}" srcOrd="8" destOrd="0" parTransId="{214DD951-7677-47F7-B4DC-B285F9E2FC45}" sibTransId="{1128343D-7987-467B-A492-86B394529E27}"/>
    <dgm:cxn modelId="{6E4704B9-6F92-47BA-B4E2-C3DA0BE9FDE7}" srcId="{9A301E4E-B7F9-424E-A140-873669058FEF}" destId="{1C703E18-3C19-4CEE-9482-7029497F5BE4}" srcOrd="0" destOrd="0" parTransId="{D1A587D2-8E63-480F-B094-0FB936638061}" sibTransId="{123E0F4D-68AC-4D9F-AA5E-39F349A3C50E}"/>
    <dgm:cxn modelId="{20BE3A9F-9BF1-492C-B031-8208DA8C42E5}" srcId="{3F140F15-D619-49D4-99F6-9A8DCA2F2F49}" destId="{6095F231-7ACE-4C36-BD1E-5EF02B2C5DFF}" srcOrd="0" destOrd="0" parTransId="{7B8D19D4-D46F-41F4-BB3C-6DDB5FABA55E}" sibTransId="{CA14AA16-E589-4FD6-BAA2-C710A8F937A9}"/>
    <dgm:cxn modelId="{C355B875-4B57-4A14-88E0-6393152FC831}" type="presOf" srcId="{91200848-D112-4CBC-984F-06EA35250B7C}" destId="{966FE759-9E73-4316-A69C-E75677A4ED82}" srcOrd="0" destOrd="0" presId="urn:microsoft.com/office/officeart/2005/8/layout/hierarchy2"/>
    <dgm:cxn modelId="{B5A9EE8A-83BA-4CE1-A8A3-9F6D57932486}" type="presOf" srcId="{8268A91E-260A-4A61-A0DD-A7E1D8F0F376}" destId="{876BF4FA-4F30-4C3C-B34A-449C1A22BCC6}" srcOrd="1" destOrd="0" presId="urn:microsoft.com/office/officeart/2005/8/layout/hierarchy2"/>
    <dgm:cxn modelId="{7F887A07-110F-4B94-AFA0-6788ADA7B3BD}" type="presOf" srcId="{9D3031A1-CA73-466E-976F-999BEC180B35}" destId="{D835F91F-88C7-4DB2-A8D6-3A2E12A9DC33}" srcOrd="0" destOrd="0" presId="urn:microsoft.com/office/officeart/2005/8/layout/hierarchy2"/>
    <dgm:cxn modelId="{AD7D5EBD-E740-48C9-BEDF-D8B4A656EE61}" srcId="{E4998F4A-0A17-42F7-8488-F436DDB2DA1F}" destId="{0C40AAA1-AA89-4CA8-BA91-7A5437781A48}" srcOrd="1" destOrd="0" parTransId="{4057A761-29BD-41AD-9DF0-D60C6970BF05}" sibTransId="{4C18775E-736A-4C02-96AB-E23DBF8EB0FB}"/>
    <dgm:cxn modelId="{1E44EF15-011E-4DF7-8D0C-444FF1D2F406}" type="presOf" srcId="{91200848-D112-4CBC-984F-06EA35250B7C}" destId="{D44216DE-931A-4CC4-AA5A-9B5E638BA541}" srcOrd="1" destOrd="0" presId="urn:microsoft.com/office/officeart/2005/8/layout/hierarchy2"/>
    <dgm:cxn modelId="{6F6DE79A-F486-4521-92D9-469CA54FB76A}" type="presOf" srcId="{44FD61E6-C452-4F9C-AA80-AFBDE2D49755}" destId="{0CE95279-D6B4-4A81-80F7-11830FE9006D}" srcOrd="0" destOrd="0" presId="urn:microsoft.com/office/officeart/2005/8/layout/hierarchy2"/>
    <dgm:cxn modelId="{ADBEC510-8952-4835-AE66-9658DA74869B}" type="presOf" srcId="{929BF6FC-1C1E-4F0A-8045-3886D319322E}" destId="{CC2CD1B1-0EB4-42CB-88CA-1CEBE8737F14}" srcOrd="1" destOrd="0" presId="urn:microsoft.com/office/officeart/2005/8/layout/hierarchy2"/>
    <dgm:cxn modelId="{78E63818-1385-4B2E-96D6-A8199C9161E4}" type="presOf" srcId="{7AABA01D-4EF7-42FA-89C8-167DF501D566}" destId="{319806C3-FC02-4933-AA66-414AEE5A49EF}" srcOrd="0" destOrd="0" presId="urn:microsoft.com/office/officeart/2005/8/layout/hierarchy2"/>
    <dgm:cxn modelId="{6FCA0FD9-6F9A-40AC-AFE1-EEA94DA561A7}" type="presOf" srcId="{D5586742-DF9C-4172-B7CF-E9976FF12C69}" destId="{A302174E-E21F-456B-8E99-23C74CE9E197}" srcOrd="0" destOrd="0" presId="urn:microsoft.com/office/officeart/2005/8/layout/hierarchy2"/>
    <dgm:cxn modelId="{6BF7EBC9-F221-4319-A209-E48CDB1F86B7}" type="presOf" srcId="{916E0828-43E9-4C36-8E87-F24715727E85}" destId="{14FB95E0-E7E3-4C15-B065-E97A3385AA70}" srcOrd="0" destOrd="0" presId="urn:microsoft.com/office/officeart/2005/8/layout/hierarchy2"/>
    <dgm:cxn modelId="{3A512271-556D-4A20-ADC0-B7BDDAE44662}" srcId="{D59A491C-6CFC-4EF0-AAE8-BC82A3E778AA}" destId="{E96843E5-F658-430A-8C45-700B32962671}" srcOrd="4" destOrd="0" parTransId="{287B17BB-DF68-467E-8FC2-B5A9371F62D5}" sibTransId="{09574B02-5BB8-47CC-A27C-948F198D0CBF}"/>
    <dgm:cxn modelId="{5A665380-0CFA-4B47-B8A7-BA8A27B7CC0A}" type="presOf" srcId="{47F5E986-9902-4BA4-A0CF-8E9EB7698F92}" destId="{D3D12732-9C4C-4C45-83B2-C52315D755A2}" srcOrd="0" destOrd="0" presId="urn:microsoft.com/office/officeart/2005/8/layout/hierarchy2"/>
    <dgm:cxn modelId="{97C9E689-3113-4305-8868-C370BBDABECD}" type="presOf" srcId="{C4012258-F8DC-4AF6-BD62-B5E5D105CEE0}" destId="{5B44209A-C4DB-4525-A2DA-7A2E3E687735}" srcOrd="0" destOrd="0" presId="urn:microsoft.com/office/officeart/2005/8/layout/hierarchy2"/>
    <dgm:cxn modelId="{BF47B1AC-BE60-453B-8E1B-A80C54E43A52}" type="presOf" srcId="{44FD61E6-C452-4F9C-AA80-AFBDE2D49755}" destId="{3432E311-9365-482F-979D-1E5450F878A7}" srcOrd="1" destOrd="0" presId="urn:microsoft.com/office/officeart/2005/8/layout/hierarchy2"/>
    <dgm:cxn modelId="{3A066C24-949C-4937-A46F-066A40435AD6}" srcId="{9D3031A1-CA73-466E-976F-999BEC180B35}" destId="{2B44BA99-57AD-4167-9B37-BEEB8C45E81A}" srcOrd="0" destOrd="0" parTransId="{47F5E986-9902-4BA4-A0CF-8E9EB7698F92}" sibTransId="{35E7B56F-6104-4CCD-B25A-8240912F3091}"/>
    <dgm:cxn modelId="{DDE27642-4842-40A9-96D6-739E12FDFFC4}" type="presOf" srcId="{A91F5EA5-DC29-433C-8F4E-13E53D71C5D7}" destId="{99135E64-4411-4EBD-BFEB-69C12920C1EB}" srcOrd="0" destOrd="0" presId="urn:microsoft.com/office/officeart/2005/8/layout/hierarchy2"/>
    <dgm:cxn modelId="{E970702A-C1A1-4D83-BFD6-C27F1256939A}" type="presOf" srcId="{B621CC2E-B5EE-405C-9F2C-46B1A3F8F3A2}" destId="{59D3271F-426F-4510-92B8-FBF2E0EE5D0F}" srcOrd="1" destOrd="0" presId="urn:microsoft.com/office/officeart/2005/8/layout/hierarchy2"/>
    <dgm:cxn modelId="{D8965076-B2C1-49CC-8C46-7E1EE9968223}" srcId="{3A08E211-AA77-4AEB-A52D-BAA58F215B91}" destId="{6FFEDB4C-D24D-4480-A2C7-72EF90848711}" srcOrd="0" destOrd="0" parTransId="{AC48B835-ECE1-48BE-AD26-FBF3F2D52513}" sibTransId="{6AB91B67-0162-477B-8BA8-65A721FC6B2F}"/>
    <dgm:cxn modelId="{BA6B7EDB-DDCD-421B-965D-F0348BDBA6EA}" type="presOf" srcId="{287B17BB-DF68-467E-8FC2-B5A9371F62D5}" destId="{979E17BA-748A-4ADA-8702-D48C8B12C0E3}" srcOrd="0" destOrd="0" presId="urn:microsoft.com/office/officeart/2005/8/layout/hierarchy2"/>
    <dgm:cxn modelId="{72FA3D11-6218-4082-A629-A5E3FDDA1E36}" type="presOf" srcId="{EA1E83D6-C3F1-47BE-B9F8-B8F771EC7D26}" destId="{7C7CC3EF-3EF6-4192-9D1D-FCE8F9C84708}" srcOrd="0" destOrd="0" presId="urn:microsoft.com/office/officeart/2005/8/layout/hierarchy2"/>
    <dgm:cxn modelId="{0F2E395E-65BD-4888-A1F3-419F52A5B135}" type="presParOf" srcId="{7C4D6557-1173-4D2F-81DE-9B3FCB9F218A}" destId="{16AB75FE-7EAD-41E5-9777-5B7089316AF0}" srcOrd="0" destOrd="0" presId="urn:microsoft.com/office/officeart/2005/8/layout/hierarchy2"/>
    <dgm:cxn modelId="{231D7197-F733-4688-AA03-520F4A97529F}" type="presParOf" srcId="{16AB75FE-7EAD-41E5-9777-5B7089316AF0}" destId="{8D3355C8-43F5-47E9-8F0A-84C2DF2909D6}" srcOrd="0" destOrd="0" presId="urn:microsoft.com/office/officeart/2005/8/layout/hierarchy2"/>
    <dgm:cxn modelId="{E6F8677C-73B2-44C2-9D5C-CEDE9B72FEFC}" type="presParOf" srcId="{16AB75FE-7EAD-41E5-9777-5B7089316AF0}" destId="{E9A393C2-2AEF-4BFD-8EB7-872497040616}" srcOrd="1" destOrd="0" presId="urn:microsoft.com/office/officeart/2005/8/layout/hierarchy2"/>
    <dgm:cxn modelId="{73AFC831-ED9B-4E87-B582-9867F70350A5}" type="presParOf" srcId="{E9A393C2-2AEF-4BFD-8EB7-872497040616}" destId="{611CF354-4B46-40C9-BAD9-8137B2859A0A}" srcOrd="0" destOrd="0" presId="urn:microsoft.com/office/officeart/2005/8/layout/hierarchy2"/>
    <dgm:cxn modelId="{4DF9F571-5CD6-4599-93C7-405D8AFB34EE}" type="presParOf" srcId="{611CF354-4B46-40C9-BAD9-8137B2859A0A}" destId="{7751DD3E-8D5A-47AD-A49F-F5A968236827}" srcOrd="0" destOrd="0" presId="urn:microsoft.com/office/officeart/2005/8/layout/hierarchy2"/>
    <dgm:cxn modelId="{27272925-EA9A-4A69-A237-4480A76D987E}" type="presParOf" srcId="{E9A393C2-2AEF-4BFD-8EB7-872497040616}" destId="{989F5975-A7E4-4950-9388-82FB3DCA4138}" srcOrd="1" destOrd="0" presId="urn:microsoft.com/office/officeart/2005/8/layout/hierarchy2"/>
    <dgm:cxn modelId="{648D214B-78DF-4FE2-9F67-34AA9CEC222E}" type="presParOf" srcId="{989F5975-A7E4-4950-9388-82FB3DCA4138}" destId="{5758EA79-C14B-4873-B09B-EBB554AE320F}" srcOrd="0" destOrd="0" presId="urn:microsoft.com/office/officeart/2005/8/layout/hierarchy2"/>
    <dgm:cxn modelId="{345470EF-F8EC-4F05-B508-2412FA9297C3}" type="presParOf" srcId="{989F5975-A7E4-4950-9388-82FB3DCA4138}" destId="{56B1B2F5-D5B4-4586-B30B-194444D49EB9}" srcOrd="1" destOrd="0" presId="urn:microsoft.com/office/officeart/2005/8/layout/hierarchy2"/>
    <dgm:cxn modelId="{93E7EA7A-01DF-4EF8-AC54-05FB30CA3032}" type="presParOf" srcId="{E9A393C2-2AEF-4BFD-8EB7-872497040616}" destId="{14FB95E0-E7E3-4C15-B065-E97A3385AA70}" srcOrd="2" destOrd="0" presId="urn:microsoft.com/office/officeart/2005/8/layout/hierarchy2"/>
    <dgm:cxn modelId="{B141568A-3656-454B-A934-2F50B6CF8944}" type="presParOf" srcId="{14FB95E0-E7E3-4C15-B065-E97A3385AA70}" destId="{C8A1360F-4FB3-4A66-BC11-8AD46C81D6D0}" srcOrd="0" destOrd="0" presId="urn:microsoft.com/office/officeart/2005/8/layout/hierarchy2"/>
    <dgm:cxn modelId="{6C1AC47B-4A66-47D1-9056-66062CADA68A}" type="presParOf" srcId="{E9A393C2-2AEF-4BFD-8EB7-872497040616}" destId="{6262D110-9E86-4587-8A10-32112F6AF965}" srcOrd="3" destOrd="0" presId="urn:microsoft.com/office/officeart/2005/8/layout/hierarchy2"/>
    <dgm:cxn modelId="{D6201B2D-7E48-44BC-9A39-FB60F097A7C9}" type="presParOf" srcId="{6262D110-9E86-4587-8A10-32112F6AF965}" destId="{AC0E54E4-183B-4818-A4BB-829C503417D7}" srcOrd="0" destOrd="0" presId="urn:microsoft.com/office/officeart/2005/8/layout/hierarchy2"/>
    <dgm:cxn modelId="{C652EFAC-32B3-4D58-9F66-0AFDAB670D2C}" type="presParOf" srcId="{6262D110-9E86-4587-8A10-32112F6AF965}" destId="{88800DB0-A09F-4039-8436-E7B55841D89F}" srcOrd="1" destOrd="0" presId="urn:microsoft.com/office/officeart/2005/8/layout/hierarchy2"/>
    <dgm:cxn modelId="{D3FB93D4-C639-4563-AB57-7437925DC33D}" type="presParOf" srcId="{88800DB0-A09F-4039-8436-E7B55841D89F}" destId="{A5F71FE1-0B3B-47F7-902F-0AA72959A479}" srcOrd="0" destOrd="0" presId="urn:microsoft.com/office/officeart/2005/8/layout/hierarchy2"/>
    <dgm:cxn modelId="{C384BF0C-717F-446D-96C6-72ABC42B2E12}" type="presParOf" srcId="{A5F71FE1-0B3B-47F7-902F-0AA72959A479}" destId="{8BF40EB8-008A-4747-BB7F-126917B26B29}" srcOrd="0" destOrd="0" presId="urn:microsoft.com/office/officeart/2005/8/layout/hierarchy2"/>
    <dgm:cxn modelId="{3E4BCE9D-0E37-4330-B316-55878AD2DD84}" type="presParOf" srcId="{88800DB0-A09F-4039-8436-E7B55841D89F}" destId="{B9905C52-A9AB-4265-8736-E33C1D0A9C87}" srcOrd="1" destOrd="0" presId="urn:microsoft.com/office/officeart/2005/8/layout/hierarchy2"/>
    <dgm:cxn modelId="{DABD38D5-0B0F-4CA0-9482-9C773C5E56AF}" type="presParOf" srcId="{B9905C52-A9AB-4265-8736-E33C1D0A9C87}" destId="{7201ADC7-6E39-4466-9392-8BD0EFCCA618}" srcOrd="0" destOrd="0" presId="urn:microsoft.com/office/officeart/2005/8/layout/hierarchy2"/>
    <dgm:cxn modelId="{A3717DC4-BAC6-46CE-847B-FD4EA16FC080}" type="presParOf" srcId="{B9905C52-A9AB-4265-8736-E33C1D0A9C87}" destId="{123BEE71-2580-4E59-821D-7391E5A3ABB3}" srcOrd="1" destOrd="0" presId="urn:microsoft.com/office/officeart/2005/8/layout/hierarchy2"/>
    <dgm:cxn modelId="{3B3FD8D4-800F-41CF-B0AE-015D515C6D68}" type="presParOf" srcId="{88800DB0-A09F-4039-8436-E7B55841D89F}" destId="{E6D42511-9EFA-4342-B075-E473EE894147}" srcOrd="2" destOrd="0" presId="urn:microsoft.com/office/officeart/2005/8/layout/hierarchy2"/>
    <dgm:cxn modelId="{536FC75D-0B6A-42D1-A853-26B14EB823A5}" type="presParOf" srcId="{E6D42511-9EFA-4342-B075-E473EE894147}" destId="{844F236B-511C-45C4-8224-BF21E019E801}" srcOrd="0" destOrd="0" presId="urn:microsoft.com/office/officeart/2005/8/layout/hierarchy2"/>
    <dgm:cxn modelId="{D101722C-86E1-4701-B3F4-40ED3936FB39}" type="presParOf" srcId="{88800DB0-A09F-4039-8436-E7B55841D89F}" destId="{B8C48BC7-6F46-4825-8DB4-F5C195062B30}" srcOrd="3" destOrd="0" presId="urn:microsoft.com/office/officeart/2005/8/layout/hierarchy2"/>
    <dgm:cxn modelId="{B4F9F45D-2A16-418D-8C65-71D9B8138B59}" type="presParOf" srcId="{B8C48BC7-6F46-4825-8DB4-F5C195062B30}" destId="{23C82AA0-84A4-4F83-9B80-D70FB961386B}" srcOrd="0" destOrd="0" presId="urn:microsoft.com/office/officeart/2005/8/layout/hierarchy2"/>
    <dgm:cxn modelId="{475D57C9-AB60-4701-8C03-E92B0EFECB54}" type="presParOf" srcId="{B8C48BC7-6F46-4825-8DB4-F5C195062B30}" destId="{228C479C-6F55-4BEA-9D9A-8F7708151C47}" srcOrd="1" destOrd="0" presId="urn:microsoft.com/office/officeart/2005/8/layout/hierarchy2"/>
    <dgm:cxn modelId="{5AAE4267-319B-4935-A5C7-7579EDC47714}" type="presParOf" srcId="{88800DB0-A09F-4039-8436-E7B55841D89F}" destId="{BA51B1F2-F17E-4A85-9A3E-D11CF2215BF0}" srcOrd="4" destOrd="0" presId="urn:microsoft.com/office/officeart/2005/8/layout/hierarchy2"/>
    <dgm:cxn modelId="{ED102203-B967-47B5-A29C-D52912FCC94E}" type="presParOf" srcId="{BA51B1F2-F17E-4A85-9A3E-D11CF2215BF0}" destId="{D496AC83-8BA3-466A-A96F-7CC70143364A}" srcOrd="0" destOrd="0" presId="urn:microsoft.com/office/officeart/2005/8/layout/hierarchy2"/>
    <dgm:cxn modelId="{82BA29D2-5620-4B40-B118-2C1C6A5EBE3D}" type="presParOf" srcId="{88800DB0-A09F-4039-8436-E7B55841D89F}" destId="{F10C7B08-70A0-4F89-8FD9-F41A05E70C0F}" srcOrd="5" destOrd="0" presId="urn:microsoft.com/office/officeart/2005/8/layout/hierarchy2"/>
    <dgm:cxn modelId="{C014BE43-D407-48EA-BF48-68EFE1EFD4A3}" type="presParOf" srcId="{F10C7B08-70A0-4F89-8FD9-F41A05E70C0F}" destId="{F78F2878-65D6-425D-B137-517BD3D83430}" srcOrd="0" destOrd="0" presId="urn:microsoft.com/office/officeart/2005/8/layout/hierarchy2"/>
    <dgm:cxn modelId="{8EB63B82-2F38-48A9-BB1B-B16611A360DB}" type="presParOf" srcId="{F10C7B08-70A0-4F89-8FD9-F41A05E70C0F}" destId="{F1F3A2EE-7AC4-4F1F-8F17-41023CCCFBAE}" srcOrd="1" destOrd="0" presId="urn:microsoft.com/office/officeart/2005/8/layout/hierarchy2"/>
    <dgm:cxn modelId="{5BC5B496-2CFE-4CF9-B665-AAABD399900B}" type="presParOf" srcId="{E9A393C2-2AEF-4BFD-8EB7-872497040616}" destId="{6D649CE5-15B9-468F-BBC6-4D4815674C79}" srcOrd="4" destOrd="0" presId="urn:microsoft.com/office/officeart/2005/8/layout/hierarchy2"/>
    <dgm:cxn modelId="{87D68F4D-B584-4949-8B9A-BDBACED544AE}" type="presParOf" srcId="{6D649CE5-15B9-468F-BBC6-4D4815674C79}" destId="{DBC51D4F-7FE7-4CCB-81BE-93EB6BFA5C28}" srcOrd="0" destOrd="0" presId="urn:microsoft.com/office/officeart/2005/8/layout/hierarchy2"/>
    <dgm:cxn modelId="{2B8CE31E-9D48-40F2-8E15-4E67B240184F}" type="presParOf" srcId="{E9A393C2-2AEF-4BFD-8EB7-872497040616}" destId="{EA5C4CE9-FE86-4A06-A26E-B66C4E0163D9}" srcOrd="5" destOrd="0" presId="urn:microsoft.com/office/officeart/2005/8/layout/hierarchy2"/>
    <dgm:cxn modelId="{FE7D8F51-FC91-4764-8E93-37201507F2D0}" type="presParOf" srcId="{EA5C4CE9-FE86-4A06-A26E-B66C4E0163D9}" destId="{B0E18572-BF35-4E7E-95A8-A6E9FC950190}" srcOrd="0" destOrd="0" presId="urn:microsoft.com/office/officeart/2005/8/layout/hierarchy2"/>
    <dgm:cxn modelId="{3780912C-8EB4-4C60-B9E5-A4DC7FBEBFC2}" type="presParOf" srcId="{EA5C4CE9-FE86-4A06-A26E-B66C4E0163D9}" destId="{175B5D4E-91C8-4D47-A3A9-F20ECA91E464}" srcOrd="1" destOrd="0" presId="urn:microsoft.com/office/officeart/2005/8/layout/hierarchy2"/>
    <dgm:cxn modelId="{5894CDB4-2C72-4ABE-8A6D-6F8BB1F3117D}" type="presParOf" srcId="{175B5D4E-91C8-4D47-A3A9-F20ECA91E464}" destId="{C2A22435-369D-4D1C-B97B-AFFADBC6D259}" srcOrd="0" destOrd="0" presId="urn:microsoft.com/office/officeart/2005/8/layout/hierarchy2"/>
    <dgm:cxn modelId="{C02DAC6C-3003-495E-BE23-54F4C36178A4}" type="presParOf" srcId="{C2A22435-369D-4D1C-B97B-AFFADBC6D259}" destId="{BF9431D5-44F1-47DB-92C2-FBA700A9122A}" srcOrd="0" destOrd="0" presId="urn:microsoft.com/office/officeart/2005/8/layout/hierarchy2"/>
    <dgm:cxn modelId="{C2ACA558-D2B0-43E0-A1A0-F50029A99D38}" type="presParOf" srcId="{175B5D4E-91C8-4D47-A3A9-F20ECA91E464}" destId="{A800FC86-3E28-4248-BC49-737294C24A40}" srcOrd="1" destOrd="0" presId="urn:microsoft.com/office/officeart/2005/8/layout/hierarchy2"/>
    <dgm:cxn modelId="{1D7977F3-1BD1-45E3-94F4-D4129CAD1EC9}" type="presParOf" srcId="{A800FC86-3E28-4248-BC49-737294C24A40}" destId="{662ACB71-A745-48F1-9876-6A8A770E26B8}" srcOrd="0" destOrd="0" presId="urn:microsoft.com/office/officeart/2005/8/layout/hierarchy2"/>
    <dgm:cxn modelId="{14871DB7-77CC-4A24-B25A-2BFC171CF527}" type="presParOf" srcId="{A800FC86-3E28-4248-BC49-737294C24A40}" destId="{4CFE9955-0E6F-423A-9FAE-343475EBC4C2}" srcOrd="1" destOrd="0" presId="urn:microsoft.com/office/officeart/2005/8/layout/hierarchy2"/>
    <dgm:cxn modelId="{3740CA04-31BB-4929-AB0E-2E39744BAFA6}" type="presParOf" srcId="{4CFE9955-0E6F-423A-9FAE-343475EBC4C2}" destId="{643DC9A8-8380-4ABC-AEF2-113DF4EC2C7C}" srcOrd="0" destOrd="0" presId="urn:microsoft.com/office/officeart/2005/8/layout/hierarchy2"/>
    <dgm:cxn modelId="{07172BE5-0E7D-4A01-9490-737E038D28CB}" type="presParOf" srcId="{643DC9A8-8380-4ABC-AEF2-113DF4EC2C7C}" destId="{048CD968-9716-47CD-8931-85F2F49A571C}" srcOrd="0" destOrd="0" presId="urn:microsoft.com/office/officeart/2005/8/layout/hierarchy2"/>
    <dgm:cxn modelId="{DFBDDA0A-0460-4C11-B6F7-D4036390962A}" type="presParOf" srcId="{4CFE9955-0E6F-423A-9FAE-343475EBC4C2}" destId="{E62B6E73-A0A2-44F9-A7E7-C31A1CB6CD37}" srcOrd="1" destOrd="0" presId="urn:microsoft.com/office/officeart/2005/8/layout/hierarchy2"/>
    <dgm:cxn modelId="{70DAFB3F-FFAB-493D-B804-BB7FC210A68A}" type="presParOf" srcId="{E62B6E73-A0A2-44F9-A7E7-C31A1CB6CD37}" destId="{339CB54F-A06A-46FF-B7C7-28AB3E50218C}" srcOrd="0" destOrd="0" presId="urn:microsoft.com/office/officeart/2005/8/layout/hierarchy2"/>
    <dgm:cxn modelId="{99B335BA-DAFD-4400-861F-DDEFB7CD3769}" type="presParOf" srcId="{E62B6E73-A0A2-44F9-A7E7-C31A1CB6CD37}" destId="{1AFD7271-8745-4210-A85B-469780CA5F7C}" srcOrd="1" destOrd="0" presId="urn:microsoft.com/office/officeart/2005/8/layout/hierarchy2"/>
    <dgm:cxn modelId="{5FEDA2C0-89BB-4B18-A95A-98993C461E98}" type="presParOf" srcId="{175B5D4E-91C8-4D47-A3A9-F20ECA91E464}" destId="{1170EBC6-AC05-49DA-BE91-1131672F3950}" srcOrd="2" destOrd="0" presId="urn:microsoft.com/office/officeart/2005/8/layout/hierarchy2"/>
    <dgm:cxn modelId="{1345AA0E-2F01-49D1-86B2-C1A58C6EBFB7}" type="presParOf" srcId="{1170EBC6-AC05-49DA-BE91-1131672F3950}" destId="{CC2CD1B1-0EB4-42CB-88CA-1CEBE8737F14}" srcOrd="0" destOrd="0" presId="urn:microsoft.com/office/officeart/2005/8/layout/hierarchy2"/>
    <dgm:cxn modelId="{433776E8-2E27-42E6-8055-7453F1DDD721}" type="presParOf" srcId="{175B5D4E-91C8-4D47-A3A9-F20ECA91E464}" destId="{3E6D0BB6-0408-419E-9ED9-FFA08BB176F2}" srcOrd="3" destOrd="0" presId="urn:microsoft.com/office/officeart/2005/8/layout/hierarchy2"/>
    <dgm:cxn modelId="{E811A35E-7766-4FFD-85FD-BE586AB040B3}" type="presParOf" srcId="{3E6D0BB6-0408-419E-9ED9-FFA08BB176F2}" destId="{D835F91F-88C7-4DB2-A8D6-3A2E12A9DC33}" srcOrd="0" destOrd="0" presId="urn:microsoft.com/office/officeart/2005/8/layout/hierarchy2"/>
    <dgm:cxn modelId="{3E819CB7-1F27-4D8A-A968-F21FD08AC591}" type="presParOf" srcId="{3E6D0BB6-0408-419E-9ED9-FFA08BB176F2}" destId="{13F3CEE0-E875-4C40-93B5-6CAD0B5B1773}" srcOrd="1" destOrd="0" presId="urn:microsoft.com/office/officeart/2005/8/layout/hierarchy2"/>
    <dgm:cxn modelId="{89B76B25-0106-4D8D-A0FC-7EB70AB63345}" type="presParOf" srcId="{13F3CEE0-E875-4C40-93B5-6CAD0B5B1773}" destId="{D3D12732-9C4C-4C45-83B2-C52315D755A2}" srcOrd="0" destOrd="0" presId="urn:microsoft.com/office/officeart/2005/8/layout/hierarchy2"/>
    <dgm:cxn modelId="{00A88981-95EC-4CB1-8078-B0D248FC4BB8}" type="presParOf" srcId="{D3D12732-9C4C-4C45-83B2-C52315D755A2}" destId="{D281242F-FD7D-456E-B4F8-F4267F01DEB7}" srcOrd="0" destOrd="0" presId="urn:microsoft.com/office/officeart/2005/8/layout/hierarchy2"/>
    <dgm:cxn modelId="{DC12680E-211B-40C1-980D-3B4D215ECBDA}" type="presParOf" srcId="{13F3CEE0-E875-4C40-93B5-6CAD0B5B1773}" destId="{B11E1EDB-4BFC-4D72-B6DF-9DB4F81FF4CA}" srcOrd="1" destOrd="0" presId="urn:microsoft.com/office/officeart/2005/8/layout/hierarchy2"/>
    <dgm:cxn modelId="{973DB037-CA33-4540-B49F-E88974F4D25C}" type="presParOf" srcId="{B11E1EDB-4BFC-4D72-B6DF-9DB4F81FF4CA}" destId="{FBD2C3F9-C153-4B36-BCAC-5A1E6A3C36C6}" srcOrd="0" destOrd="0" presId="urn:microsoft.com/office/officeart/2005/8/layout/hierarchy2"/>
    <dgm:cxn modelId="{1F460B1B-7B5E-45DE-BA08-7449EB6BD897}" type="presParOf" srcId="{B11E1EDB-4BFC-4D72-B6DF-9DB4F81FF4CA}" destId="{3E87B967-B847-4628-935A-4F0770F2BEEE}" srcOrd="1" destOrd="0" presId="urn:microsoft.com/office/officeart/2005/8/layout/hierarchy2"/>
    <dgm:cxn modelId="{D6AD4DB9-C997-44B1-BF58-7688C9F871B3}" type="presParOf" srcId="{175B5D4E-91C8-4D47-A3A9-F20ECA91E464}" destId="{0ABBC48F-052D-4084-8C8A-1FE69C898FAD}" srcOrd="4" destOrd="0" presId="urn:microsoft.com/office/officeart/2005/8/layout/hierarchy2"/>
    <dgm:cxn modelId="{0EA70876-6755-4EF0-9D6B-C4A7B6FC85EB}" type="presParOf" srcId="{0ABBC48F-052D-4084-8C8A-1FE69C898FAD}" destId="{6EA9212F-CDEE-460A-BA8A-7CA551B12FF2}" srcOrd="0" destOrd="0" presId="urn:microsoft.com/office/officeart/2005/8/layout/hierarchy2"/>
    <dgm:cxn modelId="{A7C4B24A-4ED0-43D1-8FD8-E3AFA18AC83F}" type="presParOf" srcId="{175B5D4E-91C8-4D47-A3A9-F20ECA91E464}" destId="{43BFC285-D77A-4C86-8C42-78B1A599B812}" srcOrd="5" destOrd="0" presId="urn:microsoft.com/office/officeart/2005/8/layout/hierarchy2"/>
    <dgm:cxn modelId="{0E2998FC-EF28-4DD7-AD37-A2C75A8F7C49}" type="presParOf" srcId="{43BFC285-D77A-4C86-8C42-78B1A599B812}" destId="{2794FD1E-D95E-4C38-9C14-3C5CB58904CB}" srcOrd="0" destOrd="0" presId="urn:microsoft.com/office/officeart/2005/8/layout/hierarchy2"/>
    <dgm:cxn modelId="{D06CB155-DD4F-4A5A-9812-D5B0E84D5C37}" type="presParOf" srcId="{43BFC285-D77A-4C86-8C42-78B1A599B812}" destId="{8594A0AF-F069-4832-A68C-510D684C92FE}" srcOrd="1" destOrd="0" presId="urn:microsoft.com/office/officeart/2005/8/layout/hierarchy2"/>
    <dgm:cxn modelId="{CCE04BD3-07E7-414F-B079-5E7717878AE3}" type="presParOf" srcId="{8594A0AF-F069-4832-A68C-510D684C92FE}" destId="{6A17D467-A037-4955-99B2-719B7DD32D47}" srcOrd="0" destOrd="0" presId="urn:microsoft.com/office/officeart/2005/8/layout/hierarchy2"/>
    <dgm:cxn modelId="{2E8FA783-D456-43A2-B5F1-6F37844CAA71}" type="presParOf" srcId="{6A17D467-A037-4955-99B2-719B7DD32D47}" destId="{876BF4FA-4F30-4C3C-B34A-449C1A22BCC6}" srcOrd="0" destOrd="0" presId="urn:microsoft.com/office/officeart/2005/8/layout/hierarchy2"/>
    <dgm:cxn modelId="{864D33D9-CB08-4177-A7DF-88E39D0C4D78}" type="presParOf" srcId="{8594A0AF-F069-4832-A68C-510D684C92FE}" destId="{FF39A975-655A-4133-ACC0-B9C408C8E7D6}" srcOrd="1" destOrd="0" presId="urn:microsoft.com/office/officeart/2005/8/layout/hierarchy2"/>
    <dgm:cxn modelId="{F5E0AA1F-82AB-437F-BDC1-765DF138A9A5}" type="presParOf" srcId="{FF39A975-655A-4133-ACC0-B9C408C8E7D6}" destId="{7C2F68D7-F780-4EF0-B41A-F199E7278EAA}" srcOrd="0" destOrd="0" presId="urn:microsoft.com/office/officeart/2005/8/layout/hierarchy2"/>
    <dgm:cxn modelId="{50040AB3-B6D7-4921-94E7-AFC26A8CF3D4}" type="presParOf" srcId="{FF39A975-655A-4133-ACC0-B9C408C8E7D6}" destId="{31EDE077-F6B8-46DE-806C-DE6F1D240B9B}" srcOrd="1" destOrd="0" presId="urn:microsoft.com/office/officeart/2005/8/layout/hierarchy2"/>
    <dgm:cxn modelId="{2A5F4935-CE94-4829-A518-49D2D6807BC3}" type="presParOf" srcId="{175B5D4E-91C8-4D47-A3A9-F20ECA91E464}" destId="{5F73C3F8-DB93-40A8-A747-FABE4916E43A}" srcOrd="6" destOrd="0" presId="urn:microsoft.com/office/officeart/2005/8/layout/hierarchy2"/>
    <dgm:cxn modelId="{8EDDD4B4-23F0-4A9E-B5F5-FE5E2C7CAD41}" type="presParOf" srcId="{5F73C3F8-DB93-40A8-A747-FABE4916E43A}" destId="{C57EC336-CD6C-4165-AF41-3D5826197A7D}" srcOrd="0" destOrd="0" presId="urn:microsoft.com/office/officeart/2005/8/layout/hierarchy2"/>
    <dgm:cxn modelId="{18D6899B-3EA2-4A54-835E-5C03021EAA40}" type="presParOf" srcId="{175B5D4E-91C8-4D47-A3A9-F20ECA91E464}" destId="{D9719914-FC4A-46B2-9959-5EE7FD526D3E}" srcOrd="7" destOrd="0" presId="urn:microsoft.com/office/officeart/2005/8/layout/hierarchy2"/>
    <dgm:cxn modelId="{FB875015-B8A9-4DE4-9BB2-B134E1624F96}" type="presParOf" srcId="{D9719914-FC4A-46B2-9959-5EE7FD526D3E}" destId="{319806C3-FC02-4933-AA66-414AEE5A49EF}" srcOrd="0" destOrd="0" presId="urn:microsoft.com/office/officeart/2005/8/layout/hierarchy2"/>
    <dgm:cxn modelId="{835E748D-5DFC-4D9C-ABDB-4754CE58BE40}" type="presParOf" srcId="{D9719914-FC4A-46B2-9959-5EE7FD526D3E}" destId="{FFA5FDEC-C069-4D25-960E-3279335BC3FE}" srcOrd="1" destOrd="0" presId="urn:microsoft.com/office/officeart/2005/8/layout/hierarchy2"/>
    <dgm:cxn modelId="{A835DFD4-E18A-4124-9338-5274E1D325FD}" type="presParOf" srcId="{FFA5FDEC-C069-4D25-960E-3279335BC3FE}" destId="{99135E64-4411-4EBD-BFEB-69C12920C1EB}" srcOrd="0" destOrd="0" presId="urn:microsoft.com/office/officeart/2005/8/layout/hierarchy2"/>
    <dgm:cxn modelId="{1B086574-CB64-45FB-A648-E3CD53121024}" type="presParOf" srcId="{99135E64-4411-4EBD-BFEB-69C12920C1EB}" destId="{0DB5A279-30AD-4F18-9F18-C420476D3087}" srcOrd="0" destOrd="0" presId="urn:microsoft.com/office/officeart/2005/8/layout/hierarchy2"/>
    <dgm:cxn modelId="{DA5AA421-C6A7-46C3-8AC0-E4A0DF3146FB}" type="presParOf" srcId="{FFA5FDEC-C069-4D25-960E-3279335BC3FE}" destId="{51B7209A-86A8-424B-AE59-756CCDBD1760}" srcOrd="1" destOrd="0" presId="urn:microsoft.com/office/officeart/2005/8/layout/hierarchy2"/>
    <dgm:cxn modelId="{BFA08983-16B4-40E6-B3DB-0E94A25B9F46}" type="presParOf" srcId="{51B7209A-86A8-424B-AE59-756CCDBD1760}" destId="{D18070F7-5A71-465D-A218-1D2C0133291C}" srcOrd="0" destOrd="0" presId="urn:microsoft.com/office/officeart/2005/8/layout/hierarchy2"/>
    <dgm:cxn modelId="{A314D1A1-BAB6-4863-82D7-5F72AD85B4BA}" type="presParOf" srcId="{51B7209A-86A8-424B-AE59-756CCDBD1760}" destId="{BA8C9F4A-E7BA-43BB-B5FA-5E1FEFC3E78B}" srcOrd="1" destOrd="0" presId="urn:microsoft.com/office/officeart/2005/8/layout/hierarchy2"/>
    <dgm:cxn modelId="{C5BE2981-D266-42C8-846E-4F6B4413B33A}" type="presParOf" srcId="{175B5D4E-91C8-4D47-A3A9-F20ECA91E464}" destId="{979E17BA-748A-4ADA-8702-D48C8B12C0E3}" srcOrd="8" destOrd="0" presId="urn:microsoft.com/office/officeart/2005/8/layout/hierarchy2"/>
    <dgm:cxn modelId="{7E58514B-D0C2-448C-87DF-238589B2F255}" type="presParOf" srcId="{979E17BA-748A-4ADA-8702-D48C8B12C0E3}" destId="{1D3407D5-744C-4B6C-9AE9-5D0DE9245154}" srcOrd="0" destOrd="0" presId="urn:microsoft.com/office/officeart/2005/8/layout/hierarchy2"/>
    <dgm:cxn modelId="{DFED155E-DF72-47E0-849C-EBEAB86E58AE}" type="presParOf" srcId="{175B5D4E-91C8-4D47-A3A9-F20ECA91E464}" destId="{C0063D85-7C77-49D7-8D42-466B6E37BE55}" srcOrd="9" destOrd="0" presId="urn:microsoft.com/office/officeart/2005/8/layout/hierarchy2"/>
    <dgm:cxn modelId="{5477AC5D-0AEB-4184-AAE6-71E9F47F49EE}" type="presParOf" srcId="{C0063D85-7C77-49D7-8D42-466B6E37BE55}" destId="{1101681E-9407-445D-9A64-9613EC2743B6}" srcOrd="0" destOrd="0" presId="urn:microsoft.com/office/officeart/2005/8/layout/hierarchy2"/>
    <dgm:cxn modelId="{C32D9183-3D4E-4D8A-B97C-178F4A50F884}" type="presParOf" srcId="{C0063D85-7C77-49D7-8D42-466B6E37BE55}" destId="{A2E4EF9D-54C7-4859-9385-5C78EFC5996D}" srcOrd="1" destOrd="0" presId="urn:microsoft.com/office/officeart/2005/8/layout/hierarchy2"/>
    <dgm:cxn modelId="{207893FB-43F8-468D-8838-709BA87A0B9D}" type="presParOf" srcId="{A2E4EF9D-54C7-4859-9385-5C78EFC5996D}" destId="{F1EBA69E-C475-4AD2-8DA0-BD82B2EE54C0}" srcOrd="0" destOrd="0" presId="urn:microsoft.com/office/officeart/2005/8/layout/hierarchy2"/>
    <dgm:cxn modelId="{652CB4B6-FB08-408C-89AC-394F5179BA81}" type="presParOf" srcId="{F1EBA69E-C475-4AD2-8DA0-BD82B2EE54C0}" destId="{23F8BCEF-BE7A-4A6D-AD2D-A0806B6006D4}" srcOrd="0" destOrd="0" presId="urn:microsoft.com/office/officeart/2005/8/layout/hierarchy2"/>
    <dgm:cxn modelId="{A75790DC-69B2-48C4-8B59-171A9821B771}" type="presParOf" srcId="{A2E4EF9D-54C7-4859-9385-5C78EFC5996D}" destId="{7F0CE782-65E7-4FB8-8AC0-874E27098C29}" srcOrd="1" destOrd="0" presId="urn:microsoft.com/office/officeart/2005/8/layout/hierarchy2"/>
    <dgm:cxn modelId="{BD9987A3-8FC7-49FC-9BD4-879484D2A8E6}" type="presParOf" srcId="{7F0CE782-65E7-4FB8-8AC0-874E27098C29}" destId="{9F825EFC-E28C-4068-823A-253D27F213E6}" srcOrd="0" destOrd="0" presId="urn:microsoft.com/office/officeart/2005/8/layout/hierarchy2"/>
    <dgm:cxn modelId="{D54E0EC5-3A8D-44D4-8BC9-ED2B8AAB6CA1}" type="presParOf" srcId="{7F0CE782-65E7-4FB8-8AC0-874E27098C29}" destId="{830549E1-E404-442B-8404-891D336C3E32}" srcOrd="1" destOrd="0" presId="urn:microsoft.com/office/officeart/2005/8/layout/hierarchy2"/>
    <dgm:cxn modelId="{A2A50B9D-3FDA-4A68-87A1-E8256A94BB6E}" type="presParOf" srcId="{175B5D4E-91C8-4D47-A3A9-F20ECA91E464}" destId="{2263434D-0506-41BA-AF48-636C0A669910}" srcOrd="10" destOrd="0" presId="urn:microsoft.com/office/officeart/2005/8/layout/hierarchy2"/>
    <dgm:cxn modelId="{875B2159-8831-4A19-991D-4556D8DE3744}" type="presParOf" srcId="{2263434D-0506-41BA-AF48-636C0A669910}" destId="{59D3271F-426F-4510-92B8-FBF2E0EE5D0F}" srcOrd="0" destOrd="0" presId="urn:microsoft.com/office/officeart/2005/8/layout/hierarchy2"/>
    <dgm:cxn modelId="{72EF7FF0-68C5-47E5-8405-E3535DAFD4D1}" type="presParOf" srcId="{175B5D4E-91C8-4D47-A3A9-F20ECA91E464}" destId="{8980ED6B-5B62-44F9-9956-CCB62BCC5DFA}" srcOrd="11" destOrd="0" presId="urn:microsoft.com/office/officeart/2005/8/layout/hierarchy2"/>
    <dgm:cxn modelId="{199C9577-50C5-4F95-AFDB-723B63E7C00E}" type="presParOf" srcId="{8980ED6B-5B62-44F9-9956-CCB62BCC5DFA}" destId="{54D1435F-B478-4105-A18F-2FDC30EC6950}" srcOrd="0" destOrd="0" presId="urn:microsoft.com/office/officeart/2005/8/layout/hierarchy2"/>
    <dgm:cxn modelId="{CBAC1E94-F3D0-4912-90BF-6AFEC7C4B274}" type="presParOf" srcId="{8980ED6B-5B62-44F9-9956-CCB62BCC5DFA}" destId="{B62A3510-5C44-4572-B5D8-9DC26E6A3379}" srcOrd="1" destOrd="0" presId="urn:microsoft.com/office/officeart/2005/8/layout/hierarchy2"/>
    <dgm:cxn modelId="{D1669DA8-BF99-4C96-ACE2-0B5DA65EBB68}" type="presParOf" srcId="{B62A3510-5C44-4572-B5D8-9DC26E6A3379}" destId="{5D175648-28AF-4AAE-949D-4A2047FB1CBB}" srcOrd="0" destOrd="0" presId="urn:microsoft.com/office/officeart/2005/8/layout/hierarchy2"/>
    <dgm:cxn modelId="{86E6C7A4-95AA-4F81-85A6-4F013BC784F3}" type="presParOf" srcId="{5D175648-28AF-4AAE-949D-4A2047FB1CBB}" destId="{E8AAC0A0-C93F-45C2-922F-E5C44C1AA295}" srcOrd="0" destOrd="0" presId="urn:microsoft.com/office/officeart/2005/8/layout/hierarchy2"/>
    <dgm:cxn modelId="{0B2D94D1-480E-45B7-84B9-76F4A4B8C495}" type="presParOf" srcId="{B62A3510-5C44-4572-B5D8-9DC26E6A3379}" destId="{ED974E5C-F041-408F-A4B5-9F0E9DAA825B}" srcOrd="1" destOrd="0" presId="urn:microsoft.com/office/officeart/2005/8/layout/hierarchy2"/>
    <dgm:cxn modelId="{71065404-0DDA-43F5-800E-C7FFF74FCD3D}" type="presParOf" srcId="{ED974E5C-F041-408F-A4B5-9F0E9DAA825B}" destId="{9A7ACEC2-2DA7-441B-BC66-467DF6C79DB5}" srcOrd="0" destOrd="0" presId="urn:microsoft.com/office/officeart/2005/8/layout/hierarchy2"/>
    <dgm:cxn modelId="{84BBC82A-B45F-4CCE-8485-63124D5D48D7}" type="presParOf" srcId="{ED974E5C-F041-408F-A4B5-9F0E9DAA825B}" destId="{FCE6DD64-964F-48A1-B93C-3FFF7C332A91}" srcOrd="1" destOrd="0" presId="urn:microsoft.com/office/officeart/2005/8/layout/hierarchy2"/>
    <dgm:cxn modelId="{D962BD46-FDC6-4787-A4BB-BE73704CB792}" type="presParOf" srcId="{175B5D4E-91C8-4D47-A3A9-F20ECA91E464}" destId="{966FE759-9E73-4316-A69C-E75677A4ED82}" srcOrd="12" destOrd="0" presId="urn:microsoft.com/office/officeart/2005/8/layout/hierarchy2"/>
    <dgm:cxn modelId="{845FC1B9-AFC9-4918-8EB0-3456966D7EB6}" type="presParOf" srcId="{966FE759-9E73-4316-A69C-E75677A4ED82}" destId="{D44216DE-931A-4CC4-AA5A-9B5E638BA541}" srcOrd="0" destOrd="0" presId="urn:microsoft.com/office/officeart/2005/8/layout/hierarchy2"/>
    <dgm:cxn modelId="{CB599326-250A-426A-99D0-A37AAD488266}" type="presParOf" srcId="{175B5D4E-91C8-4D47-A3A9-F20ECA91E464}" destId="{10208DB8-85C7-4ADB-B020-D4EE951093BF}" srcOrd="13" destOrd="0" presId="urn:microsoft.com/office/officeart/2005/8/layout/hierarchy2"/>
    <dgm:cxn modelId="{6D66D2B2-377E-4006-A43C-D59FF61F231E}" type="presParOf" srcId="{10208DB8-85C7-4ADB-B020-D4EE951093BF}" destId="{E5485476-90A6-4CA2-BCC1-98D9F1503366}" srcOrd="0" destOrd="0" presId="urn:microsoft.com/office/officeart/2005/8/layout/hierarchy2"/>
    <dgm:cxn modelId="{3AE210CA-E947-4945-A12B-F4FFE723AA4F}" type="presParOf" srcId="{10208DB8-85C7-4ADB-B020-D4EE951093BF}" destId="{52E5E833-0852-4F8C-91C6-B1A45031AA67}" srcOrd="1" destOrd="0" presId="urn:microsoft.com/office/officeart/2005/8/layout/hierarchy2"/>
    <dgm:cxn modelId="{7428E6CA-859E-411F-BDBC-13ACDDAC69B2}" type="presParOf" srcId="{52E5E833-0852-4F8C-91C6-B1A45031AA67}" destId="{105C1B04-9B54-422A-B29C-7A19BBBFB234}" srcOrd="0" destOrd="0" presId="urn:microsoft.com/office/officeart/2005/8/layout/hierarchy2"/>
    <dgm:cxn modelId="{F59A6643-6017-423A-9A16-0FCEB42D35A0}" type="presParOf" srcId="{105C1B04-9B54-422A-B29C-7A19BBBFB234}" destId="{BA3D9C4F-409E-436F-A5B0-B5F567AB630B}" srcOrd="0" destOrd="0" presId="urn:microsoft.com/office/officeart/2005/8/layout/hierarchy2"/>
    <dgm:cxn modelId="{A8F7E7F5-267E-4299-AB44-46A6AA92A1B5}" type="presParOf" srcId="{52E5E833-0852-4F8C-91C6-B1A45031AA67}" destId="{912CEB9F-8466-481F-A34F-03D2EA032504}" srcOrd="1" destOrd="0" presId="urn:microsoft.com/office/officeart/2005/8/layout/hierarchy2"/>
    <dgm:cxn modelId="{FE23E237-9CF0-49A9-8210-3D315A36862A}" type="presParOf" srcId="{912CEB9F-8466-481F-A34F-03D2EA032504}" destId="{919CEFDB-D5D8-470C-B4A0-C0DF2BA937F0}" srcOrd="0" destOrd="0" presId="urn:microsoft.com/office/officeart/2005/8/layout/hierarchy2"/>
    <dgm:cxn modelId="{20808ADA-1F9F-4387-AAC8-A0AAD006E928}" type="presParOf" srcId="{912CEB9F-8466-481F-A34F-03D2EA032504}" destId="{D20654FE-CC0C-45E9-BF69-6A75CFE9165F}" srcOrd="1" destOrd="0" presId="urn:microsoft.com/office/officeart/2005/8/layout/hierarchy2"/>
    <dgm:cxn modelId="{1141AA03-D4D3-4E29-9879-CF2376F10B4C}" type="presParOf" srcId="{175B5D4E-91C8-4D47-A3A9-F20ECA91E464}" destId="{A302174E-E21F-456B-8E99-23C74CE9E197}" srcOrd="14" destOrd="0" presId="urn:microsoft.com/office/officeart/2005/8/layout/hierarchy2"/>
    <dgm:cxn modelId="{58A98B2A-C00C-435F-AE14-C726BB8960B3}" type="presParOf" srcId="{A302174E-E21F-456B-8E99-23C74CE9E197}" destId="{8F363CE2-A49E-407C-B52D-7F5C7C105C17}" srcOrd="0" destOrd="0" presId="urn:microsoft.com/office/officeart/2005/8/layout/hierarchy2"/>
    <dgm:cxn modelId="{DDDB4852-2B2A-4C44-AC47-E16798408963}" type="presParOf" srcId="{175B5D4E-91C8-4D47-A3A9-F20ECA91E464}" destId="{25FA6E85-5E59-4756-9874-192A0B943B09}" srcOrd="15" destOrd="0" presId="urn:microsoft.com/office/officeart/2005/8/layout/hierarchy2"/>
    <dgm:cxn modelId="{2B3E15F6-58F7-40F3-9592-9115CFE97DAE}" type="presParOf" srcId="{25FA6E85-5E59-4756-9874-192A0B943B09}" destId="{89A717B7-3D76-40CD-B30E-8B5ED57B29B8}" srcOrd="0" destOrd="0" presId="urn:microsoft.com/office/officeart/2005/8/layout/hierarchy2"/>
    <dgm:cxn modelId="{C772BE7E-8576-4265-B4B3-FEB73EBFF591}" type="presParOf" srcId="{25FA6E85-5E59-4756-9874-192A0B943B09}" destId="{10ED7EE7-2D68-41F9-83A6-0FD1DC3D3EAC}" srcOrd="1" destOrd="0" presId="urn:microsoft.com/office/officeart/2005/8/layout/hierarchy2"/>
    <dgm:cxn modelId="{D6F4214B-2610-4731-A761-2ED7585FF39C}" type="presParOf" srcId="{10ED7EE7-2D68-41F9-83A6-0FD1DC3D3EAC}" destId="{62760E08-7AC0-4E3E-87F2-A2165A1EBD83}" srcOrd="0" destOrd="0" presId="urn:microsoft.com/office/officeart/2005/8/layout/hierarchy2"/>
    <dgm:cxn modelId="{419C0516-AEEE-4EAB-B73B-61C373C83867}" type="presParOf" srcId="{62760E08-7AC0-4E3E-87F2-A2165A1EBD83}" destId="{505675DE-9099-4443-BF92-4048CB9FF1D6}" srcOrd="0" destOrd="0" presId="urn:microsoft.com/office/officeart/2005/8/layout/hierarchy2"/>
    <dgm:cxn modelId="{8146E6C1-A59F-42F4-919B-535FA98BD3BE}" type="presParOf" srcId="{10ED7EE7-2D68-41F9-83A6-0FD1DC3D3EAC}" destId="{04F1D25A-CB17-4362-98C6-F74C4F1913F2}" srcOrd="1" destOrd="0" presId="urn:microsoft.com/office/officeart/2005/8/layout/hierarchy2"/>
    <dgm:cxn modelId="{3B5CA90D-C239-4E32-BFFF-5D71BD2FCFB4}" type="presParOf" srcId="{04F1D25A-CB17-4362-98C6-F74C4F1913F2}" destId="{EBB0C9EE-F4CC-4025-8B00-100AFB7A6B5F}" srcOrd="0" destOrd="0" presId="urn:microsoft.com/office/officeart/2005/8/layout/hierarchy2"/>
    <dgm:cxn modelId="{A5B32F32-9E51-4A06-9442-9C07A7BC75C2}" type="presParOf" srcId="{04F1D25A-CB17-4362-98C6-F74C4F1913F2}" destId="{BC719405-7A6D-4072-9A74-8BBF0C83D07D}" srcOrd="1" destOrd="0" presId="urn:microsoft.com/office/officeart/2005/8/layout/hierarchy2"/>
    <dgm:cxn modelId="{93AFD498-A2DF-4C7F-AEEB-EFDC13D23605}" type="presParOf" srcId="{175B5D4E-91C8-4D47-A3A9-F20ECA91E464}" destId="{4A0633E1-5315-44F3-A54D-5767FF45AF83}" srcOrd="16" destOrd="0" presId="urn:microsoft.com/office/officeart/2005/8/layout/hierarchy2"/>
    <dgm:cxn modelId="{C2324029-7246-4611-9BCD-D2BA152A1C63}" type="presParOf" srcId="{4A0633E1-5315-44F3-A54D-5767FF45AF83}" destId="{08E0CE8F-EB34-4DD9-BB17-D8F529664D80}" srcOrd="0" destOrd="0" presId="urn:microsoft.com/office/officeart/2005/8/layout/hierarchy2"/>
    <dgm:cxn modelId="{44052981-0E37-453F-AA02-F810D4D6F360}" type="presParOf" srcId="{175B5D4E-91C8-4D47-A3A9-F20ECA91E464}" destId="{5BD76566-659F-429F-9FCD-81E3B9EA7E70}" srcOrd="17" destOrd="0" presId="urn:microsoft.com/office/officeart/2005/8/layout/hierarchy2"/>
    <dgm:cxn modelId="{D2A2294F-251A-4FAD-A936-75EE76AEC64E}" type="presParOf" srcId="{5BD76566-659F-429F-9FCD-81E3B9EA7E70}" destId="{2960F984-EE81-4941-9ACB-A0D13979520C}" srcOrd="0" destOrd="0" presId="urn:microsoft.com/office/officeart/2005/8/layout/hierarchy2"/>
    <dgm:cxn modelId="{BF19D67F-E910-4039-ADBC-F771E0D32BD9}" type="presParOf" srcId="{5BD76566-659F-429F-9FCD-81E3B9EA7E70}" destId="{C831EDA2-1248-465A-99D1-39983BFD3CD8}" srcOrd="1" destOrd="0" presId="urn:microsoft.com/office/officeart/2005/8/layout/hierarchy2"/>
    <dgm:cxn modelId="{F8F2D4E7-C1D6-4625-BFC1-526A6FF9E27D}" type="presParOf" srcId="{C831EDA2-1248-465A-99D1-39983BFD3CD8}" destId="{0B070835-A617-4152-975A-5999433F013F}" srcOrd="0" destOrd="0" presId="urn:microsoft.com/office/officeart/2005/8/layout/hierarchy2"/>
    <dgm:cxn modelId="{97D702F5-C97E-4893-BF60-92637047A7C0}" type="presParOf" srcId="{0B070835-A617-4152-975A-5999433F013F}" destId="{212A5C15-A2F8-4C0C-9E64-99A4111182CD}" srcOrd="0" destOrd="0" presId="urn:microsoft.com/office/officeart/2005/8/layout/hierarchy2"/>
    <dgm:cxn modelId="{E3EE1A23-7B68-48C7-BB61-1D8F618F899F}" type="presParOf" srcId="{C831EDA2-1248-465A-99D1-39983BFD3CD8}" destId="{AED222B0-B536-429A-8F84-76E890FC2086}" srcOrd="1" destOrd="0" presId="urn:microsoft.com/office/officeart/2005/8/layout/hierarchy2"/>
    <dgm:cxn modelId="{707796FD-9AC2-4D20-887D-1C99AB65B4AD}" type="presParOf" srcId="{AED222B0-B536-429A-8F84-76E890FC2086}" destId="{5B44209A-C4DB-4525-A2DA-7A2E3E687735}" srcOrd="0" destOrd="0" presId="urn:microsoft.com/office/officeart/2005/8/layout/hierarchy2"/>
    <dgm:cxn modelId="{E959E72B-26F4-4C6E-836A-116A66E0A9E6}" type="presParOf" srcId="{AED222B0-B536-429A-8F84-76E890FC2086}" destId="{B57FD4F1-035E-4346-9944-28CA399AF003}" srcOrd="1" destOrd="0" presId="urn:microsoft.com/office/officeart/2005/8/layout/hierarchy2"/>
    <dgm:cxn modelId="{B277C6F7-2807-44DB-82A7-EFDC7BBAA40E}" type="presParOf" srcId="{E9A393C2-2AEF-4BFD-8EB7-872497040616}" destId="{0CE95279-D6B4-4A81-80F7-11830FE9006D}" srcOrd="6" destOrd="0" presId="urn:microsoft.com/office/officeart/2005/8/layout/hierarchy2"/>
    <dgm:cxn modelId="{7965292B-D107-41DD-8589-A5A6A6AA8252}" type="presParOf" srcId="{0CE95279-D6B4-4A81-80F7-11830FE9006D}" destId="{3432E311-9365-482F-979D-1E5450F878A7}" srcOrd="0" destOrd="0" presId="urn:microsoft.com/office/officeart/2005/8/layout/hierarchy2"/>
    <dgm:cxn modelId="{7F77A405-6D25-4FC3-BF12-8A6558CA7DB0}" type="presParOf" srcId="{E9A393C2-2AEF-4BFD-8EB7-872497040616}" destId="{95ABF4CF-3761-4F19-88BB-314DDB750F70}" srcOrd="7" destOrd="0" presId="urn:microsoft.com/office/officeart/2005/8/layout/hierarchy2"/>
    <dgm:cxn modelId="{6218AF21-BAA3-4882-A336-284FD8B17B6C}" type="presParOf" srcId="{95ABF4CF-3761-4F19-88BB-314DDB750F70}" destId="{7C7CC3EF-3EF6-4192-9D1D-FCE8F9C84708}" srcOrd="0" destOrd="0" presId="urn:microsoft.com/office/officeart/2005/8/layout/hierarchy2"/>
    <dgm:cxn modelId="{3F8BB747-6A28-4680-8F4C-1A05BA164ABA}" type="presParOf" srcId="{95ABF4CF-3761-4F19-88BB-314DDB750F70}" destId="{5B39E516-2547-41C9-9896-2913FB39577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7DED8CFC-336C-4788-8E50-BCBB584725D7}" type="presOf" srcId="{2E0FE500-CF32-4491-A8B0-71B52E28FDAD}" destId="{B6B05054-D108-4BB8-A952-E029B3C328D8}"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4D3D5A85-C1A2-4BBB-B57D-260E298E5B75}" type="presOf" srcId="{0B77A3E0-BE57-469D-B7CE-0956DE9972AA}" destId="{B84A0D4A-A8CD-440C-9AE9-327EFFC809EE}" srcOrd="0" destOrd="0" presId="urn:microsoft.com/office/officeart/2005/8/layout/process2"/>
    <dgm:cxn modelId="{E16D41E2-FD06-4593-9BE5-BC41E58508A8}" type="presOf" srcId="{00A8C860-C1DF-45E9-8054-9A4EFD710E56}" destId="{62FB4B6D-6365-4FA1-84A9-FB0D939BFFE3}" srcOrd="0" destOrd="0" presId="urn:microsoft.com/office/officeart/2005/8/layout/process2"/>
    <dgm:cxn modelId="{34B1B864-7D6C-478B-841D-DE626D04563A}" type="presOf" srcId="{E9878239-6E71-43F0-ADA1-E92AD4AB5D1D}" destId="{DCE03F17-CD84-4EFE-B66E-6B42D792890B}" srcOrd="0" destOrd="0" presId="urn:microsoft.com/office/officeart/2005/8/layout/process2"/>
    <dgm:cxn modelId="{6A9482EF-61B9-4CEB-8F34-D7EE9B95CFE8}" type="presOf" srcId="{DA85FDD7-1675-4060-91F4-EEDC0633CA13}" destId="{00BB0915-5BC5-4668-8C3B-7C3EA063C131}" srcOrd="0" destOrd="0" presId="urn:microsoft.com/office/officeart/2005/8/layout/process2"/>
    <dgm:cxn modelId="{08FD006D-160C-4162-9024-09089CF3121F}" type="presOf" srcId="{B5BB3B02-06CC-4149-B5ED-26AAC6933AF4}" destId="{541F9760-59AD-4815-84A3-A765CEAF828B}" srcOrd="1" destOrd="0" presId="urn:microsoft.com/office/officeart/2005/8/layout/process2"/>
    <dgm:cxn modelId="{93521995-1E92-4A9F-B13A-DF4530A7D6A8}" type="presOf" srcId="{E4BCB6BB-D685-4356-800C-571EB6280F0E}" destId="{9B1CEACE-12C1-4E19-BC9B-F2007749239B}" srcOrd="0" destOrd="0" presId="urn:microsoft.com/office/officeart/2005/8/layout/process2"/>
    <dgm:cxn modelId="{898906C8-5759-4ED4-97BB-D427494C621A}" type="presOf" srcId="{FA27738F-01C6-4BAF-9739-79CEE97260A0}" destId="{AE06EEA3-B618-4263-8472-E8E42EA02CBD}" srcOrd="0" destOrd="0" presId="urn:microsoft.com/office/officeart/2005/8/layout/process2"/>
    <dgm:cxn modelId="{6FF93EAF-16B9-4CC9-B39A-32DD5E9D242D}" type="presOf" srcId="{AE65DDA0-BF4F-4EC6-BCE5-42973B7842F1}" destId="{B4A4EAB2-E049-428C-BBE3-0738A86E1D74}"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B57033BD-4031-4087-B59E-228A674029BC}" type="presOf" srcId="{AE65DDA0-BF4F-4EC6-BCE5-42973B7842F1}" destId="{65F41CA7-6A10-4773-B602-485F2AA41B71}" srcOrd="0" destOrd="0" presId="urn:microsoft.com/office/officeart/2005/8/layout/process2"/>
    <dgm:cxn modelId="{DAADE324-A428-4D0F-BD47-5A4F354C1115}" type="presOf" srcId="{E9878239-6E71-43F0-ADA1-E92AD4AB5D1D}" destId="{7047B67C-1F4D-485D-8943-55D62503ABC2}" srcOrd="1" destOrd="0" presId="urn:microsoft.com/office/officeart/2005/8/layout/process2"/>
    <dgm:cxn modelId="{4C5A71D1-2907-4AA8-A37C-7FD7B21C28A2}"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7A1D760-D2F1-43DE-ACCA-7887351446CA}" type="presOf" srcId="{0B77A3E0-BE57-469D-B7CE-0956DE9972AA}" destId="{9B8AC54C-6F90-4095-935C-E7DD9411D4C0}" srcOrd="1" destOrd="0" presId="urn:microsoft.com/office/officeart/2005/8/layout/process2"/>
    <dgm:cxn modelId="{8B070FA7-985F-4BA8-9DB9-2F31181A93EA}" type="presOf" srcId="{B5BB3B02-06CC-4149-B5ED-26AAC6933AF4}" destId="{ED11B7E8-7BAD-4554-9204-B0D78EE8E7E3}"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75980647-67EA-4515-98B7-23C46FD1CAE2}" type="presParOf" srcId="{B31EEDEE-8108-406E-A800-18B5A64916B7}" destId="{00BB0915-5BC5-4668-8C3B-7C3EA063C131}" srcOrd="0" destOrd="0" presId="urn:microsoft.com/office/officeart/2005/8/layout/process2"/>
    <dgm:cxn modelId="{4A1F51EA-178F-47BE-BE77-A05E7404E963}" type="presParOf" srcId="{B31EEDEE-8108-406E-A800-18B5A64916B7}" destId="{65F41CA7-6A10-4773-B602-485F2AA41B71}" srcOrd="1" destOrd="0" presId="urn:microsoft.com/office/officeart/2005/8/layout/process2"/>
    <dgm:cxn modelId="{89DFEF9C-2B85-4A4F-B0F6-C6045213A86C}" type="presParOf" srcId="{65F41CA7-6A10-4773-B602-485F2AA41B71}" destId="{B4A4EAB2-E049-428C-BBE3-0738A86E1D74}" srcOrd="0" destOrd="0" presId="urn:microsoft.com/office/officeart/2005/8/layout/process2"/>
    <dgm:cxn modelId="{3C8F782C-95EC-41C3-BAF9-ADCD1A9260F3}" type="presParOf" srcId="{B31EEDEE-8108-406E-A800-18B5A64916B7}" destId="{62FB4B6D-6365-4FA1-84A9-FB0D939BFFE3}" srcOrd="2" destOrd="0" presId="urn:microsoft.com/office/officeart/2005/8/layout/process2"/>
    <dgm:cxn modelId="{944A360A-6395-44A9-82CE-B3CA27781263}" type="presParOf" srcId="{B31EEDEE-8108-406E-A800-18B5A64916B7}" destId="{DCE03F17-CD84-4EFE-B66E-6B42D792890B}" srcOrd="3" destOrd="0" presId="urn:microsoft.com/office/officeart/2005/8/layout/process2"/>
    <dgm:cxn modelId="{D3DA77A3-5761-4E88-B93B-65A3C3EC4D5B}" type="presParOf" srcId="{DCE03F17-CD84-4EFE-B66E-6B42D792890B}" destId="{7047B67C-1F4D-485D-8943-55D62503ABC2}" srcOrd="0" destOrd="0" presId="urn:microsoft.com/office/officeart/2005/8/layout/process2"/>
    <dgm:cxn modelId="{27A29D3E-9B4F-406C-BC22-6C096DD41231}" type="presParOf" srcId="{B31EEDEE-8108-406E-A800-18B5A64916B7}" destId="{9B1CEACE-12C1-4E19-BC9B-F2007749239B}" srcOrd="4" destOrd="0" presId="urn:microsoft.com/office/officeart/2005/8/layout/process2"/>
    <dgm:cxn modelId="{D1F7C2F8-0B1E-45F0-9DBB-08A6A5EF60A9}" type="presParOf" srcId="{B31EEDEE-8108-406E-A800-18B5A64916B7}" destId="{ED11B7E8-7BAD-4554-9204-B0D78EE8E7E3}" srcOrd="5" destOrd="0" presId="urn:microsoft.com/office/officeart/2005/8/layout/process2"/>
    <dgm:cxn modelId="{9D855A25-94D0-41A2-917F-2D51EB8625C7}" type="presParOf" srcId="{ED11B7E8-7BAD-4554-9204-B0D78EE8E7E3}" destId="{541F9760-59AD-4815-84A3-A765CEAF828B}" srcOrd="0" destOrd="0" presId="urn:microsoft.com/office/officeart/2005/8/layout/process2"/>
    <dgm:cxn modelId="{3094923B-8FA4-48C5-9D03-05491D09B845}" type="presParOf" srcId="{B31EEDEE-8108-406E-A800-18B5A64916B7}" destId="{B6B05054-D108-4BB8-A952-E029B3C328D8}" srcOrd="6" destOrd="0" presId="urn:microsoft.com/office/officeart/2005/8/layout/process2"/>
    <dgm:cxn modelId="{EE59E595-BA03-4DFB-B478-7FEA66B8DA96}" type="presParOf" srcId="{B31EEDEE-8108-406E-A800-18B5A64916B7}" destId="{B84A0D4A-A8CD-440C-9AE9-327EFFC809EE}" srcOrd="7" destOrd="0" presId="urn:microsoft.com/office/officeart/2005/8/layout/process2"/>
    <dgm:cxn modelId="{D6BE0D54-0DED-43D4-86B2-36FCA1AD2B28}" type="presParOf" srcId="{B84A0D4A-A8CD-440C-9AE9-327EFFC809EE}" destId="{9B8AC54C-6F90-4095-935C-E7DD9411D4C0}" srcOrd="0" destOrd="0" presId="urn:microsoft.com/office/officeart/2005/8/layout/process2"/>
    <dgm:cxn modelId="{5D265AC1-CD9F-4AAD-A2D4-30975FEA2A3F}"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به معناي ابراز کردن آنچه انسان در درون خود دارد به هر وسیله ممکن. اين ابراز کردن ميتواند با زبان، اشاره و يا هر نوع ديگري باشد</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400" dirty="0" smtClean="0">
              <a:cs typeface="B Nazanin" panose="00000400000000000000" pitchFamily="2" charset="-78"/>
            </a:rPr>
            <a:t>هو إبراز ما في القلب و إنشاؤه بأىّ وسيلة كان</a:t>
          </a:r>
          <a:endParaRPr lang="en-US" sz="2400" dirty="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spcAft>
              <a:spcPts val="0"/>
            </a:spcAft>
          </a:pPr>
          <a:r>
            <a:rPr lang="fa-IR" sz="2000" b="1" dirty="0" smtClean="0">
              <a:cs typeface="B Nazanin" panose="00000400000000000000" pitchFamily="2" charset="-78"/>
            </a:rPr>
            <a:t>قول</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5F7B23AF-9971-48C7-BF6B-EA13CCC8022D}" type="presOf" srcId="{D125CA89-4170-4ABA-97B4-5D2EC1FD55E3}" destId="{DF89BC0F-0018-48F2-AAF0-ACA8F32EFC32}"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80710AB2-16FA-4F41-82C3-65384AC8C849}" type="presOf" srcId="{414EABD1-7AF3-42F4-B2EC-5846D9C347F0}" destId="{9B3308A7-6757-4A66-9E73-B8D51EFFEE46}"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73129155-1FA9-43BB-9776-6E49EA73FFB2}" type="presOf" srcId="{F8EB04DC-9578-44B3-87B3-4DB43E013E6A}" destId="{350CE109-14D8-4FC6-B857-BD2E285B8386}" srcOrd="0" destOrd="0" presId="urn:microsoft.com/office/officeart/2005/8/layout/equation1"/>
    <dgm:cxn modelId="{6889D809-E6E8-46EE-8C62-B8DC07BA843C}" type="presOf" srcId="{DFDA2E2A-9A76-49DF-ADC7-FAF0037E26B0}" destId="{D93A9E7E-E625-4E51-93E2-7A6F820BC0AD}" srcOrd="0" destOrd="0" presId="urn:microsoft.com/office/officeart/2005/8/layout/equation1"/>
    <dgm:cxn modelId="{16FF2521-8E1A-4ED6-A028-07F15A12963F}" type="presOf" srcId="{19F1330F-B28A-44F7-A17A-CB275D7E6825}" destId="{5F95A504-0711-4FE3-B35A-7E0A99F797F1}" srcOrd="0" destOrd="0" presId="urn:microsoft.com/office/officeart/2005/8/layout/equation1"/>
    <dgm:cxn modelId="{90D5A51B-0D5F-405F-BECE-6B5CBE9BD5A3}" type="presOf" srcId="{97A4B665-BD08-4FB8-BC7A-7B81400BC62B}" destId="{0AD92433-3A2A-4356-96BE-5B2EAE1B84F3}" srcOrd="0" destOrd="0" presId="urn:microsoft.com/office/officeart/2005/8/layout/equation1"/>
    <dgm:cxn modelId="{3F250514-69FB-4FA5-8C77-CF73A0988B2F}" type="presParOf" srcId="{0AD92433-3A2A-4356-96BE-5B2EAE1B84F3}" destId="{9B3308A7-6757-4A66-9E73-B8D51EFFEE46}" srcOrd="0" destOrd="0" presId="urn:microsoft.com/office/officeart/2005/8/layout/equation1"/>
    <dgm:cxn modelId="{77FE96BA-4BF1-4911-AA83-E409BED33655}" type="presParOf" srcId="{0AD92433-3A2A-4356-96BE-5B2EAE1B84F3}" destId="{0B5568DB-C109-497A-AC98-782CD35F5E70}" srcOrd="1" destOrd="0" presId="urn:microsoft.com/office/officeart/2005/8/layout/equation1"/>
    <dgm:cxn modelId="{EC129A9E-F12C-4235-A34B-0AE06A782E7F}" type="presParOf" srcId="{0AD92433-3A2A-4356-96BE-5B2EAE1B84F3}" destId="{DF89BC0F-0018-48F2-AAF0-ACA8F32EFC32}" srcOrd="2" destOrd="0" presId="urn:microsoft.com/office/officeart/2005/8/layout/equation1"/>
    <dgm:cxn modelId="{2D2BB4D7-99E5-46D9-9A9A-C21DB9312D9D}" type="presParOf" srcId="{0AD92433-3A2A-4356-96BE-5B2EAE1B84F3}" destId="{5F1EC9AD-365C-4550-BEEC-17EF2DFBE97C}" srcOrd="3" destOrd="0" presId="urn:microsoft.com/office/officeart/2005/8/layout/equation1"/>
    <dgm:cxn modelId="{16F5B9A5-A334-4A52-81DC-67B06C099BCF}" type="presParOf" srcId="{0AD92433-3A2A-4356-96BE-5B2EAE1B84F3}" destId="{D93A9E7E-E625-4E51-93E2-7A6F820BC0AD}" srcOrd="4" destOrd="0" presId="urn:microsoft.com/office/officeart/2005/8/layout/equation1"/>
    <dgm:cxn modelId="{CB3A7709-C03F-4D44-8DFE-ED75C881EEF2}" type="presParOf" srcId="{0AD92433-3A2A-4356-96BE-5B2EAE1B84F3}" destId="{33448EA1-0B69-4517-9A0A-3E46F607B7CC}" srcOrd="5" destOrd="0" presId="urn:microsoft.com/office/officeart/2005/8/layout/equation1"/>
    <dgm:cxn modelId="{4C3DE595-A770-40FC-9E4B-276209077F74}" type="presParOf" srcId="{0AD92433-3A2A-4356-96BE-5B2EAE1B84F3}" destId="{350CE109-14D8-4FC6-B857-BD2E285B8386}" srcOrd="6" destOrd="0" presId="urn:microsoft.com/office/officeart/2005/8/layout/equation1"/>
    <dgm:cxn modelId="{0EA80A5D-794C-4BEE-B1A5-EA3902868976}" type="presParOf" srcId="{0AD92433-3A2A-4356-96BE-5B2EAE1B84F3}" destId="{509842F8-1738-4231-A096-ECB42FC950F5}" srcOrd="7" destOrd="0" presId="urn:microsoft.com/office/officeart/2005/8/layout/equation1"/>
    <dgm:cxn modelId="{4C103C1B-8B35-4B15-8AF1-18308EEDA0E3}"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400" dirty="0" smtClean="0">
              <a:cs typeface="B Nazanin" panose="00000400000000000000" pitchFamily="2" charset="-78"/>
            </a:rPr>
            <a:t>به معناي به وجود آمدن چیز جدید است</a:t>
          </a:r>
          <a:endParaRPr lang="en-US" sz="24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400" dirty="0" smtClean="0">
              <a:cs typeface="B Nazanin" panose="00000400000000000000" pitchFamily="2" charset="-78"/>
            </a:rPr>
            <a:t>هو تكوّن شي‏ء في زمان متأخّر.</a:t>
          </a:r>
          <a:endParaRPr lang="en-US" sz="24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spcAft>
              <a:spcPts val="0"/>
            </a:spcAft>
          </a:pPr>
          <a:r>
            <a:rPr lang="fa-IR" sz="2000" b="1" dirty="0" smtClean="0">
              <a:cs typeface="B Nazanin" panose="00000400000000000000" pitchFamily="2" charset="-78"/>
            </a:rPr>
            <a:t>حدث</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9791" custScaleY="6397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9791" custScaleY="6397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A59B7FB6-495A-4625-BBCA-9015879FC32B}" type="presOf" srcId="{19F1330F-B28A-44F7-A17A-CB275D7E6825}" destId="{5F95A504-0711-4FE3-B35A-7E0A99F797F1}" srcOrd="0" destOrd="0" presId="urn:microsoft.com/office/officeart/2005/8/layout/equation1"/>
    <dgm:cxn modelId="{CA401D03-775A-4ED2-85A3-FABC8D2FCC84}" type="presOf" srcId="{D125CA89-4170-4ABA-97B4-5D2EC1FD55E3}" destId="{DF89BC0F-0018-48F2-AAF0-ACA8F32EFC32}"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B12D27D0-9DC6-47AF-8036-360CA1805570}" type="presOf" srcId="{97A4B665-BD08-4FB8-BC7A-7B81400BC62B}" destId="{0AD92433-3A2A-4356-96BE-5B2EAE1B84F3}"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C3A4A0A8-FB37-4CA7-86E2-BC7A2FAFF616}" srcId="{97A4B665-BD08-4FB8-BC7A-7B81400BC62B}" destId="{19F1330F-B28A-44F7-A17A-CB275D7E6825}" srcOrd="2" destOrd="0" parTransId="{694ED798-01F7-4366-BC07-1B3F24F8F3C4}" sibTransId="{68FFA542-B403-43A4-AC3F-3394A505000B}"/>
    <dgm:cxn modelId="{2F074E09-7667-47A8-9E37-59BB0BD2EE4B}" type="presOf" srcId="{DFDA2E2A-9A76-49DF-ADC7-FAF0037E26B0}" destId="{D93A9E7E-E625-4E51-93E2-7A6F820BC0AD}" srcOrd="0" destOrd="0" presId="urn:microsoft.com/office/officeart/2005/8/layout/equation1"/>
    <dgm:cxn modelId="{BE8BB166-DA2D-4ADD-A130-15CF1F89BB5C}" type="presOf" srcId="{F8EB04DC-9578-44B3-87B3-4DB43E013E6A}" destId="{350CE109-14D8-4FC6-B857-BD2E285B8386}" srcOrd="0" destOrd="0" presId="urn:microsoft.com/office/officeart/2005/8/layout/equation1"/>
    <dgm:cxn modelId="{35E28EE6-3801-4A68-9091-A2B9F0D38DCE}" type="presOf" srcId="{414EABD1-7AF3-42F4-B2EC-5846D9C347F0}" destId="{9B3308A7-6757-4A66-9E73-B8D51EFFEE46}" srcOrd="0" destOrd="0" presId="urn:microsoft.com/office/officeart/2005/8/layout/equation1"/>
    <dgm:cxn modelId="{0BFC5AEB-1CF2-4A9E-8241-77BF011181AF}" type="presParOf" srcId="{0AD92433-3A2A-4356-96BE-5B2EAE1B84F3}" destId="{9B3308A7-6757-4A66-9E73-B8D51EFFEE46}" srcOrd="0" destOrd="0" presId="urn:microsoft.com/office/officeart/2005/8/layout/equation1"/>
    <dgm:cxn modelId="{1FD0AC1B-CD79-408F-AAF9-8CB51B812DA1}" type="presParOf" srcId="{0AD92433-3A2A-4356-96BE-5B2EAE1B84F3}" destId="{0B5568DB-C109-497A-AC98-782CD35F5E70}" srcOrd="1" destOrd="0" presId="urn:microsoft.com/office/officeart/2005/8/layout/equation1"/>
    <dgm:cxn modelId="{05403E6A-891E-4F75-A268-9DF8D37B96C0}" type="presParOf" srcId="{0AD92433-3A2A-4356-96BE-5B2EAE1B84F3}" destId="{DF89BC0F-0018-48F2-AAF0-ACA8F32EFC32}" srcOrd="2" destOrd="0" presId="urn:microsoft.com/office/officeart/2005/8/layout/equation1"/>
    <dgm:cxn modelId="{55207008-E53E-40F1-B7E0-F2AAA8D37A7E}" type="presParOf" srcId="{0AD92433-3A2A-4356-96BE-5B2EAE1B84F3}" destId="{5F1EC9AD-365C-4550-BEEC-17EF2DFBE97C}" srcOrd="3" destOrd="0" presId="urn:microsoft.com/office/officeart/2005/8/layout/equation1"/>
    <dgm:cxn modelId="{CF844A6A-D72A-47CE-BAD6-702EFD87F22F}" type="presParOf" srcId="{0AD92433-3A2A-4356-96BE-5B2EAE1B84F3}" destId="{D93A9E7E-E625-4E51-93E2-7A6F820BC0AD}" srcOrd="4" destOrd="0" presId="urn:microsoft.com/office/officeart/2005/8/layout/equation1"/>
    <dgm:cxn modelId="{44C59188-F293-4162-B43B-31CC1A5D43F1}" type="presParOf" srcId="{0AD92433-3A2A-4356-96BE-5B2EAE1B84F3}" destId="{33448EA1-0B69-4517-9A0A-3E46F607B7CC}" srcOrd="5" destOrd="0" presId="urn:microsoft.com/office/officeart/2005/8/layout/equation1"/>
    <dgm:cxn modelId="{AA935FBD-BC17-4383-8C66-24475A1D9AFE}" type="presParOf" srcId="{0AD92433-3A2A-4356-96BE-5B2EAE1B84F3}" destId="{350CE109-14D8-4FC6-B857-BD2E285B8386}" srcOrd="6" destOrd="0" presId="urn:microsoft.com/office/officeart/2005/8/layout/equation1"/>
    <dgm:cxn modelId="{7001F024-407F-481B-A4B0-8A62C001EF50}" type="presParOf" srcId="{0AD92433-3A2A-4356-96BE-5B2EAE1B84F3}" destId="{509842F8-1738-4231-A096-ECB42FC950F5}" srcOrd="7" destOrd="0" presId="urn:microsoft.com/office/officeart/2005/8/layout/equation1"/>
    <dgm:cxn modelId="{BE194FCB-9927-479B-BE83-A55D99A112FB}"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rtl="1"/>
          <a:r>
            <a:rPr lang="fa-IR" sz="2000" dirty="0" smtClean="0">
              <a:cs typeface="B Nazanin" panose="00000400000000000000" pitchFamily="2" charset="-78"/>
            </a:rPr>
            <a:t>نزدیکی و آشکاری به قصد همدمی، در مقابل نفور و تنهایی و دوری است و به آدمیان به لحاظ انس و در آمیختنشان انس و انسان گفته می شود و و از آنجایی که إنس مفهوم ظهور را در خود دارد، در مقابل جن به کارمی رود. </a:t>
          </a:r>
          <a:endParaRPr lang="en-US" sz="2000" dirty="0" smtClean="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rtl="1"/>
          <a:r>
            <a:rPr lang="fa-IR" sz="2400" dirty="0" smtClean="0">
              <a:cs typeface="B Nazanin" panose="00000400000000000000" pitchFamily="2" charset="-78"/>
            </a:rPr>
            <a:t>هو القرب مع الظهور بعنوان الاستيناس، في مقابل النفور و الوحشة و البعد.</a:t>
          </a:r>
          <a:endParaRPr lang="en-US" sz="2400" dirty="0" smtClean="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lnSpc>
              <a:spcPct val="90000"/>
            </a:lnSpc>
            <a:spcAft>
              <a:spcPts val="0"/>
            </a:spcAft>
          </a:pPr>
          <a:r>
            <a:rPr lang="fa-IR" sz="2000" b="1" dirty="0" smtClean="0">
              <a:cs typeface="B Nazanin" panose="00000400000000000000" pitchFamily="2" charset="-78"/>
            </a:rPr>
            <a:t>انس</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89324" custScaleY="138472"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89324" custScaleY="138472"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10E98474-2075-4137-8100-ED8C270C0F2F}" srcId="{97A4B665-BD08-4FB8-BC7A-7B81400BC62B}" destId="{DFDA2E2A-9A76-49DF-ADC7-FAF0037E26B0}" srcOrd="1" destOrd="0" parTransId="{3B309884-0899-4483-BC40-E348B380DAF7}" sibTransId="{F8EB04DC-9578-44B3-87B3-4DB43E013E6A}"/>
    <dgm:cxn modelId="{88113C4E-7C42-4F72-B3CF-2C9839100CF9}" type="presOf" srcId="{F8EB04DC-9578-44B3-87B3-4DB43E013E6A}" destId="{350CE109-14D8-4FC6-B857-BD2E285B8386}"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AC31DE08-5292-4C26-9662-C6815BA16EBD}" type="presOf" srcId="{19F1330F-B28A-44F7-A17A-CB275D7E6825}" destId="{5F95A504-0711-4FE3-B35A-7E0A99F797F1}"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B69F039E-C6E9-4714-80CF-425894459940}" type="presOf" srcId="{DFDA2E2A-9A76-49DF-ADC7-FAF0037E26B0}" destId="{D93A9E7E-E625-4E51-93E2-7A6F820BC0AD}" srcOrd="0" destOrd="0" presId="urn:microsoft.com/office/officeart/2005/8/layout/equation1"/>
    <dgm:cxn modelId="{49234033-8DCE-4BA6-B6ED-7E2236BD58A5}" type="presOf" srcId="{97A4B665-BD08-4FB8-BC7A-7B81400BC62B}" destId="{0AD92433-3A2A-4356-96BE-5B2EAE1B84F3}" srcOrd="0" destOrd="0" presId="urn:microsoft.com/office/officeart/2005/8/layout/equation1"/>
    <dgm:cxn modelId="{E170036A-CC97-4BEC-81B2-502025301BFF}" type="presOf" srcId="{414EABD1-7AF3-42F4-B2EC-5846D9C347F0}" destId="{9B3308A7-6757-4A66-9E73-B8D51EFFEE46}" srcOrd="0" destOrd="0" presId="urn:microsoft.com/office/officeart/2005/8/layout/equation1"/>
    <dgm:cxn modelId="{D0C7E779-A8D3-45B4-886A-F28542CE8530}" type="presOf" srcId="{D125CA89-4170-4ABA-97B4-5D2EC1FD55E3}" destId="{DF89BC0F-0018-48F2-AAF0-ACA8F32EFC32}" srcOrd="0" destOrd="0" presId="urn:microsoft.com/office/officeart/2005/8/layout/equation1"/>
    <dgm:cxn modelId="{F1CD1559-8655-4733-B73F-AC2936FB3101}" type="presParOf" srcId="{0AD92433-3A2A-4356-96BE-5B2EAE1B84F3}" destId="{9B3308A7-6757-4A66-9E73-B8D51EFFEE46}" srcOrd="0" destOrd="0" presId="urn:microsoft.com/office/officeart/2005/8/layout/equation1"/>
    <dgm:cxn modelId="{2F6AD838-562E-44F7-843C-43E5EC2F34E4}" type="presParOf" srcId="{0AD92433-3A2A-4356-96BE-5B2EAE1B84F3}" destId="{0B5568DB-C109-497A-AC98-782CD35F5E70}" srcOrd="1" destOrd="0" presId="urn:microsoft.com/office/officeart/2005/8/layout/equation1"/>
    <dgm:cxn modelId="{F9475386-0D3E-4F16-9E8C-7AE429C8F37D}" type="presParOf" srcId="{0AD92433-3A2A-4356-96BE-5B2EAE1B84F3}" destId="{DF89BC0F-0018-48F2-AAF0-ACA8F32EFC32}" srcOrd="2" destOrd="0" presId="urn:microsoft.com/office/officeart/2005/8/layout/equation1"/>
    <dgm:cxn modelId="{7A3481D4-A99E-471C-AF01-B9BE0BE2E3A8}" type="presParOf" srcId="{0AD92433-3A2A-4356-96BE-5B2EAE1B84F3}" destId="{5F1EC9AD-365C-4550-BEEC-17EF2DFBE97C}" srcOrd="3" destOrd="0" presId="urn:microsoft.com/office/officeart/2005/8/layout/equation1"/>
    <dgm:cxn modelId="{81A30985-9F4B-485F-AE96-45C16F7B7FDE}" type="presParOf" srcId="{0AD92433-3A2A-4356-96BE-5B2EAE1B84F3}" destId="{D93A9E7E-E625-4E51-93E2-7A6F820BC0AD}" srcOrd="4" destOrd="0" presId="urn:microsoft.com/office/officeart/2005/8/layout/equation1"/>
    <dgm:cxn modelId="{80980CBA-ED19-404E-875A-5274B11808DF}" type="presParOf" srcId="{0AD92433-3A2A-4356-96BE-5B2EAE1B84F3}" destId="{33448EA1-0B69-4517-9A0A-3E46F607B7CC}" srcOrd="5" destOrd="0" presId="urn:microsoft.com/office/officeart/2005/8/layout/equation1"/>
    <dgm:cxn modelId="{1D39BC17-F1A4-4AA1-8798-6DC01626A0A2}" type="presParOf" srcId="{0AD92433-3A2A-4356-96BE-5B2EAE1B84F3}" destId="{350CE109-14D8-4FC6-B857-BD2E285B8386}" srcOrd="6" destOrd="0" presId="urn:microsoft.com/office/officeart/2005/8/layout/equation1"/>
    <dgm:cxn modelId="{53A41ABE-D25C-4554-9705-EA5F2D0C45B7}" type="presParOf" srcId="{0AD92433-3A2A-4356-96BE-5B2EAE1B84F3}" destId="{509842F8-1738-4231-A096-ECB42FC950F5}" srcOrd="7" destOrd="0" presId="urn:microsoft.com/office/officeart/2005/8/layout/equation1"/>
    <dgm:cxn modelId="{CB60601E-4549-4E4E-AEE6-3965EF8B68A8}"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92C1298B-E9CC-4201-BBAB-A544671BDDE1}" type="presOf" srcId="{DA85FDD7-1675-4060-91F4-EEDC0633CA13}" destId="{00BB0915-5BC5-4668-8C3B-7C3EA063C131}" srcOrd="0" destOrd="0" presId="urn:microsoft.com/office/officeart/2005/8/layout/process2"/>
    <dgm:cxn modelId="{0E82C522-9775-481B-B652-74F2EC2EC2F2}" type="presOf" srcId="{00A8C860-C1DF-45E9-8054-9A4EFD710E56}" destId="{62FB4B6D-6365-4FA1-84A9-FB0D939BFFE3}" srcOrd="0" destOrd="0" presId="urn:microsoft.com/office/officeart/2005/8/layout/process2"/>
    <dgm:cxn modelId="{F58B71AF-D448-48A9-B391-CDF94A7726BE}" type="presOf" srcId="{E9878239-6E71-43F0-ADA1-E92AD4AB5D1D}" destId="{DCE03F17-CD84-4EFE-B66E-6B42D792890B}" srcOrd="0" destOrd="0" presId="urn:microsoft.com/office/officeart/2005/8/layout/process2"/>
    <dgm:cxn modelId="{A439F39F-B956-4D51-948C-07129ADEBB9E}" type="presOf" srcId="{2E0FE500-CF32-4491-A8B0-71B52E28FDAD}" destId="{B6B05054-D108-4BB8-A952-E029B3C328D8}"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509555BC-EC15-416D-AEF8-2FD89BE7DDFC}" type="presOf" srcId="{E4BCB6BB-D685-4356-800C-571EB6280F0E}" destId="{9B1CEACE-12C1-4E19-BC9B-F2007749239B}" srcOrd="0" destOrd="0" presId="urn:microsoft.com/office/officeart/2005/8/layout/process2"/>
    <dgm:cxn modelId="{E8A6E19A-2B34-4D64-A11F-8C13BBB76475}" type="presOf" srcId="{16432E35-BCDE-4EC0-9053-74150D8746BD}" destId="{B31EEDEE-8108-406E-A800-18B5A64916B7}" srcOrd="0" destOrd="0" presId="urn:microsoft.com/office/officeart/2005/8/layout/process2"/>
    <dgm:cxn modelId="{AF854FE4-56E5-429D-B723-37BF9A1565C5}" type="presOf" srcId="{0B77A3E0-BE57-469D-B7CE-0956DE9972AA}" destId="{B84A0D4A-A8CD-440C-9AE9-327EFFC809EE}" srcOrd="0" destOrd="0" presId="urn:microsoft.com/office/officeart/2005/8/layout/process2"/>
    <dgm:cxn modelId="{03CA0A49-6B8A-4960-AB7E-D9315E261ECF}" type="presOf" srcId="{B5BB3B02-06CC-4149-B5ED-26AAC6933AF4}" destId="{541F9760-59AD-4815-84A3-A765CEAF828B}" srcOrd="1" destOrd="0" presId="urn:microsoft.com/office/officeart/2005/8/layout/process2"/>
    <dgm:cxn modelId="{24E3527F-3823-465C-BACF-E4B6810A1011}" type="presOf" srcId="{AE65DDA0-BF4F-4EC6-BCE5-42973B7842F1}" destId="{65F41CA7-6A10-4773-B602-485F2AA41B71}"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BC9D02B4-263A-41D0-902C-1B45C104E1DE}" type="presOf" srcId="{0B77A3E0-BE57-469D-B7CE-0956DE9972AA}" destId="{9B8AC54C-6F90-4095-935C-E7DD9411D4C0}" srcOrd="1" destOrd="0" presId="urn:microsoft.com/office/officeart/2005/8/layout/process2"/>
    <dgm:cxn modelId="{6F23BACD-BED4-4D37-B0D4-9A13BDA2EBF4}" type="presOf" srcId="{E9878239-6E71-43F0-ADA1-E92AD4AB5D1D}" destId="{7047B67C-1F4D-485D-8943-55D62503ABC2}" srcOrd="1" destOrd="0" presId="urn:microsoft.com/office/officeart/2005/8/layout/process2"/>
    <dgm:cxn modelId="{2C962CB2-BDA6-4F48-9B43-5CAA5E01B4E1}" type="presOf" srcId="{B5BB3B02-06CC-4149-B5ED-26AAC6933AF4}" destId="{ED11B7E8-7BAD-4554-9204-B0D78EE8E7E3}"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021AB867-292C-48F8-B115-906D135C65D3}" type="presOf" srcId="{FA27738F-01C6-4BAF-9739-79CEE97260A0}" destId="{AE06EEA3-B618-4263-8472-E8E42EA02CBD}"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6433F737-3B7E-4927-B812-8320AB55BB4E}" type="presOf" srcId="{AE65DDA0-BF4F-4EC6-BCE5-42973B7842F1}" destId="{B4A4EAB2-E049-428C-BBE3-0738A86E1D74}" srcOrd="1"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B0EAFC44-172A-408B-ABF1-65466574A592}" type="presParOf" srcId="{B31EEDEE-8108-406E-A800-18B5A64916B7}" destId="{00BB0915-5BC5-4668-8C3B-7C3EA063C131}" srcOrd="0" destOrd="0" presId="urn:microsoft.com/office/officeart/2005/8/layout/process2"/>
    <dgm:cxn modelId="{CB7B998F-78A1-4C05-AF05-E54A8418160F}" type="presParOf" srcId="{B31EEDEE-8108-406E-A800-18B5A64916B7}" destId="{65F41CA7-6A10-4773-B602-485F2AA41B71}" srcOrd="1" destOrd="0" presId="urn:microsoft.com/office/officeart/2005/8/layout/process2"/>
    <dgm:cxn modelId="{D2C01226-477E-4A9F-875C-E06CC318E3D3}" type="presParOf" srcId="{65F41CA7-6A10-4773-B602-485F2AA41B71}" destId="{B4A4EAB2-E049-428C-BBE3-0738A86E1D74}" srcOrd="0" destOrd="0" presId="urn:microsoft.com/office/officeart/2005/8/layout/process2"/>
    <dgm:cxn modelId="{561756E4-E50A-4CAB-82E5-4B7A84415F8A}" type="presParOf" srcId="{B31EEDEE-8108-406E-A800-18B5A64916B7}" destId="{62FB4B6D-6365-4FA1-84A9-FB0D939BFFE3}" srcOrd="2" destOrd="0" presId="urn:microsoft.com/office/officeart/2005/8/layout/process2"/>
    <dgm:cxn modelId="{198F65C4-6B57-42B5-981D-3AF78037418B}" type="presParOf" srcId="{B31EEDEE-8108-406E-A800-18B5A64916B7}" destId="{DCE03F17-CD84-4EFE-B66E-6B42D792890B}" srcOrd="3" destOrd="0" presId="urn:microsoft.com/office/officeart/2005/8/layout/process2"/>
    <dgm:cxn modelId="{EEB234AD-1E74-476E-A3DC-FC1F40F8AC6C}" type="presParOf" srcId="{DCE03F17-CD84-4EFE-B66E-6B42D792890B}" destId="{7047B67C-1F4D-485D-8943-55D62503ABC2}" srcOrd="0" destOrd="0" presId="urn:microsoft.com/office/officeart/2005/8/layout/process2"/>
    <dgm:cxn modelId="{440B3B2C-CF38-4B30-AF84-40C5250DA76B}" type="presParOf" srcId="{B31EEDEE-8108-406E-A800-18B5A64916B7}" destId="{9B1CEACE-12C1-4E19-BC9B-F2007749239B}" srcOrd="4" destOrd="0" presId="urn:microsoft.com/office/officeart/2005/8/layout/process2"/>
    <dgm:cxn modelId="{295F226E-2AD7-45B0-A2A7-A80262789714}" type="presParOf" srcId="{B31EEDEE-8108-406E-A800-18B5A64916B7}" destId="{ED11B7E8-7BAD-4554-9204-B0D78EE8E7E3}" srcOrd="5" destOrd="0" presId="urn:microsoft.com/office/officeart/2005/8/layout/process2"/>
    <dgm:cxn modelId="{83B0D5C3-AAD1-4E1F-8211-FBA5F38C4F28}" type="presParOf" srcId="{ED11B7E8-7BAD-4554-9204-B0D78EE8E7E3}" destId="{541F9760-59AD-4815-84A3-A765CEAF828B}" srcOrd="0" destOrd="0" presId="urn:microsoft.com/office/officeart/2005/8/layout/process2"/>
    <dgm:cxn modelId="{7201401C-7FB1-4B37-B9CF-29D2E22D97F7}" type="presParOf" srcId="{B31EEDEE-8108-406E-A800-18B5A64916B7}" destId="{B6B05054-D108-4BB8-A952-E029B3C328D8}" srcOrd="6" destOrd="0" presId="urn:microsoft.com/office/officeart/2005/8/layout/process2"/>
    <dgm:cxn modelId="{FA096D80-2E08-45E2-8CE7-1936047CD385}" type="presParOf" srcId="{B31EEDEE-8108-406E-A800-18B5A64916B7}" destId="{B84A0D4A-A8CD-440C-9AE9-327EFFC809EE}" srcOrd="7" destOrd="0" presId="urn:microsoft.com/office/officeart/2005/8/layout/process2"/>
    <dgm:cxn modelId="{B8FC8578-3BC7-4324-84B5-0EEE3A139757}" type="presParOf" srcId="{B84A0D4A-A8CD-440C-9AE9-327EFFC809EE}" destId="{9B8AC54C-6F90-4095-935C-E7DD9411D4C0}" srcOrd="0" destOrd="0" presId="urn:microsoft.com/office/officeart/2005/8/layout/process2"/>
    <dgm:cxn modelId="{89B60474-6EE2-4A34-B93C-337A87CE7681}"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آگاهي اي که با نفوذ و علم به تحقيق و احاطه و دقت همراه است. به همين دليل علم به همه جزئيات است.</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400" dirty="0" smtClean="0">
              <a:cs typeface="B Nazanin" panose="00000400000000000000" pitchFamily="2" charset="-78"/>
            </a:rPr>
            <a:t>هو الاطّلاع النافذ و العلم بالتحقيق و الاحاطة و الدقّة.</a:t>
          </a:r>
          <a:endParaRPr lang="en-US" sz="24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spcAft>
              <a:spcPts val="0"/>
            </a:spcAft>
          </a:pPr>
          <a:r>
            <a:rPr lang="fa-IR" sz="2000" b="1" dirty="0" smtClean="0">
              <a:cs typeface="B Nazanin" panose="00000400000000000000" pitchFamily="2" charset="-78"/>
            </a:rPr>
            <a:t>خبر</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9791" custScaleY="6397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9791" custScaleY="6397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2E121D8F-24B0-4475-AEFB-628547022401}" type="presOf" srcId="{D125CA89-4170-4ABA-97B4-5D2EC1FD55E3}" destId="{DF89BC0F-0018-48F2-AAF0-ACA8F32EFC32}" srcOrd="0" destOrd="0" presId="urn:microsoft.com/office/officeart/2005/8/layout/equation1"/>
    <dgm:cxn modelId="{BE2A9AA0-39A0-41F7-9445-073DDD2B2FEC}" type="presOf" srcId="{F8EB04DC-9578-44B3-87B3-4DB43E013E6A}" destId="{350CE109-14D8-4FC6-B857-BD2E285B8386}" srcOrd="0" destOrd="0" presId="urn:microsoft.com/office/officeart/2005/8/layout/equation1"/>
    <dgm:cxn modelId="{DA4CC5CD-D843-4D01-9D75-190CA5A84DA3}" type="presOf" srcId="{414EABD1-7AF3-42F4-B2EC-5846D9C347F0}" destId="{9B3308A7-6757-4A66-9E73-B8D51EFFEE46}" srcOrd="0" destOrd="0" presId="urn:microsoft.com/office/officeart/2005/8/layout/equation1"/>
    <dgm:cxn modelId="{1F16E61B-72A3-4D50-9789-5B0FE14CD4FC}" type="presOf" srcId="{19F1330F-B28A-44F7-A17A-CB275D7E6825}" destId="{5F95A504-0711-4FE3-B35A-7E0A99F797F1}"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F2F7D561-F07C-49B1-86C1-F499D4F1F8E3}" type="presOf" srcId="{97A4B665-BD08-4FB8-BC7A-7B81400BC62B}" destId="{0AD92433-3A2A-4356-96BE-5B2EAE1B84F3}"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C3A4A0A8-FB37-4CA7-86E2-BC7A2FAFF616}" srcId="{97A4B665-BD08-4FB8-BC7A-7B81400BC62B}" destId="{19F1330F-B28A-44F7-A17A-CB275D7E6825}" srcOrd="2" destOrd="0" parTransId="{694ED798-01F7-4366-BC07-1B3F24F8F3C4}" sibTransId="{68FFA542-B403-43A4-AC3F-3394A505000B}"/>
    <dgm:cxn modelId="{7C671507-91AC-4017-AD65-E1B7234009DB}" type="presOf" srcId="{DFDA2E2A-9A76-49DF-ADC7-FAF0037E26B0}" destId="{D93A9E7E-E625-4E51-93E2-7A6F820BC0AD}" srcOrd="0" destOrd="0" presId="urn:microsoft.com/office/officeart/2005/8/layout/equation1"/>
    <dgm:cxn modelId="{304FFD49-E0E7-4033-AFF3-729D5D02930C}" type="presParOf" srcId="{0AD92433-3A2A-4356-96BE-5B2EAE1B84F3}" destId="{9B3308A7-6757-4A66-9E73-B8D51EFFEE46}" srcOrd="0" destOrd="0" presId="urn:microsoft.com/office/officeart/2005/8/layout/equation1"/>
    <dgm:cxn modelId="{278050F2-DBAE-4F7A-8D7F-D00B38A09ED4}" type="presParOf" srcId="{0AD92433-3A2A-4356-96BE-5B2EAE1B84F3}" destId="{0B5568DB-C109-497A-AC98-782CD35F5E70}" srcOrd="1" destOrd="0" presId="urn:microsoft.com/office/officeart/2005/8/layout/equation1"/>
    <dgm:cxn modelId="{C2DA8A5F-FF5C-4E2F-8B47-44FCEAEE2772}" type="presParOf" srcId="{0AD92433-3A2A-4356-96BE-5B2EAE1B84F3}" destId="{DF89BC0F-0018-48F2-AAF0-ACA8F32EFC32}" srcOrd="2" destOrd="0" presId="urn:microsoft.com/office/officeart/2005/8/layout/equation1"/>
    <dgm:cxn modelId="{07AFA5DE-F1BC-42DC-9636-E550B09C42AA}" type="presParOf" srcId="{0AD92433-3A2A-4356-96BE-5B2EAE1B84F3}" destId="{5F1EC9AD-365C-4550-BEEC-17EF2DFBE97C}" srcOrd="3" destOrd="0" presId="urn:microsoft.com/office/officeart/2005/8/layout/equation1"/>
    <dgm:cxn modelId="{B5545EB6-A361-4A74-AB93-E5169124D0F4}" type="presParOf" srcId="{0AD92433-3A2A-4356-96BE-5B2EAE1B84F3}" destId="{D93A9E7E-E625-4E51-93E2-7A6F820BC0AD}" srcOrd="4" destOrd="0" presId="urn:microsoft.com/office/officeart/2005/8/layout/equation1"/>
    <dgm:cxn modelId="{52ABF2AD-2E93-4965-BFAD-ACB728345110}" type="presParOf" srcId="{0AD92433-3A2A-4356-96BE-5B2EAE1B84F3}" destId="{33448EA1-0B69-4517-9A0A-3E46F607B7CC}" srcOrd="5" destOrd="0" presId="urn:microsoft.com/office/officeart/2005/8/layout/equation1"/>
    <dgm:cxn modelId="{31F2E554-D9A7-4612-9847-14116DE1EDA4}" type="presParOf" srcId="{0AD92433-3A2A-4356-96BE-5B2EAE1B84F3}" destId="{350CE109-14D8-4FC6-B857-BD2E285B8386}" srcOrd="6" destOrd="0" presId="urn:microsoft.com/office/officeart/2005/8/layout/equation1"/>
    <dgm:cxn modelId="{EA210BC5-189C-4964-A037-82FB71D71109}" type="presParOf" srcId="{0AD92433-3A2A-4356-96BE-5B2EAE1B84F3}" destId="{509842F8-1738-4231-A096-ECB42FC950F5}" srcOrd="7" destOrd="0" presId="urn:microsoft.com/office/officeart/2005/8/layout/equation1"/>
    <dgm:cxn modelId="{D45D6184-8E3F-4FC7-9EA4-A6793B447E8C}"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rtl="1"/>
          <a:r>
            <a:rPr lang="fa-IR" sz="1900" dirty="0" smtClean="0">
              <a:cs typeface="B Nazanin" panose="00000400000000000000" pitchFamily="2" charset="-78"/>
            </a:rPr>
            <a:t>القاي امري در باطن چيزي را گويند. چه اينکه به تکوين باشد و يا به وارد کردن آن در قلب. و امر القاء شده، می تواند علم یا نور یا ایمان یا وسوسه یا ... باشد، و کسی که به او القاء می شود، می تواند انسان یا مَلَک یا ... باشد و « وحی» می تواند با واسطه یا بی واسطه باشد، و موجب علم و یقین می شود.</a:t>
          </a:r>
          <a:endParaRPr lang="en-US" sz="1900" dirty="0" smtClean="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rtl="1"/>
          <a:r>
            <a:rPr lang="fa-IR" sz="2100" dirty="0" smtClean="0">
              <a:cs typeface="B Nazanin" panose="00000400000000000000" pitchFamily="2" charset="-78"/>
            </a:rPr>
            <a:t>هو إلقاء أمر في باطن غيره، سواء كان الإلقاء بالتكوين أو بإيراد في القلب، و سواء كان الأمر علما أو إيمانا أو نورا أو وسوسة أو غيرها، و سواء كان إنسانا أو ملكا أو غيرهما، و سواء كان بواسطة أو بغير واسطة، و يفيد العلم و اليقين</a:t>
          </a:r>
          <a:endParaRPr lang="en-US" sz="2100" dirty="0" smtClean="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lnSpc>
              <a:spcPct val="100000"/>
            </a:lnSpc>
            <a:spcAft>
              <a:spcPts val="0"/>
            </a:spcAft>
          </a:pPr>
          <a:r>
            <a:rPr lang="fa-IR" sz="2400" b="1" dirty="0" smtClean="0">
              <a:cs typeface="B Nazanin" panose="00000400000000000000" pitchFamily="2" charset="-78"/>
            </a:rPr>
            <a:t>وحی</a:t>
          </a:r>
          <a:endParaRPr lang="en-US" sz="24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89324" custScaleY="15772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89324" custScaleY="15772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573BB70A-B47D-4A71-AC8F-D38940530A44}" type="presOf" srcId="{414EABD1-7AF3-42F4-B2EC-5846D9C347F0}" destId="{9B3308A7-6757-4A66-9E73-B8D51EFFEE46}"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AA51061C-7601-43F8-85AD-B08B8403DD3C}" type="presOf" srcId="{DFDA2E2A-9A76-49DF-ADC7-FAF0037E26B0}" destId="{D93A9E7E-E625-4E51-93E2-7A6F820BC0AD}" srcOrd="0" destOrd="0" presId="urn:microsoft.com/office/officeart/2005/8/layout/equation1"/>
    <dgm:cxn modelId="{739D25F9-E457-4EE8-8D2F-A4F349A819B7}" type="presOf" srcId="{F8EB04DC-9578-44B3-87B3-4DB43E013E6A}" destId="{350CE109-14D8-4FC6-B857-BD2E285B8386}" srcOrd="0" destOrd="0" presId="urn:microsoft.com/office/officeart/2005/8/layout/equation1"/>
    <dgm:cxn modelId="{2B0235EF-0015-4A43-9578-F33DE446506F}" type="presOf" srcId="{19F1330F-B28A-44F7-A17A-CB275D7E6825}" destId="{5F95A504-0711-4FE3-B35A-7E0A99F797F1}" srcOrd="0" destOrd="0" presId="urn:microsoft.com/office/officeart/2005/8/layout/equation1"/>
    <dgm:cxn modelId="{5472E907-9519-4108-90D2-C28552255A2C}" type="presOf" srcId="{97A4B665-BD08-4FB8-BC7A-7B81400BC62B}" destId="{0AD92433-3A2A-4356-96BE-5B2EAE1B84F3}"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C3A4A0A8-FB37-4CA7-86E2-BC7A2FAFF616}" srcId="{97A4B665-BD08-4FB8-BC7A-7B81400BC62B}" destId="{19F1330F-B28A-44F7-A17A-CB275D7E6825}" srcOrd="2" destOrd="0" parTransId="{694ED798-01F7-4366-BC07-1B3F24F8F3C4}" sibTransId="{68FFA542-B403-43A4-AC3F-3394A505000B}"/>
    <dgm:cxn modelId="{4FEC08FB-1EC8-4B5A-A204-7E72D447FE3F}" type="presOf" srcId="{D125CA89-4170-4ABA-97B4-5D2EC1FD55E3}" destId="{DF89BC0F-0018-48F2-AAF0-ACA8F32EFC32}" srcOrd="0" destOrd="0" presId="urn:microsoft.com/office/officeart/2005/8/layout/equation1"/>
    <dgm:cxn modelId="{D09E41A6-9B5F-4E01-ACCC-793C6DB9F01A}" type="presParOf" srcId="{0AD92433-3A2A-4356-96BE-5B2EAE1B84F3}" destId="{9B3308A7-6757-4A66-9E73-B8D51EFFEE46}" srcOrd="0" destOrd="0" presId="urn:microsoft.com/office/officeart/2005/8/layout/equation1"/>
    <dgm:cxn modelId="{0AF87022-B1CB-43A4-BE49-4B9CE8E3FDE4}" type="presParOf" srcId="{0AD92433-3A2A-4356-96BE-5B2EAE1B84F3}" destId="{0B5568DB-C109-497A-AC98-782CD35F5E70}" srcOrd="1" destOrd="0" presId="urn:microsoft.com/office/officeart/2005/8/layout/equation1"/>
    <dgm:cxn modelId="{8A860D73-AE02-4085-A39D-2F09CB29DD5D}" type="presParOf" srcId="{0AD92433-3A2A-4356-96BE-5B2EAE1B84F3}" destId="{DF89BC0F-0018-48F2-AAF0-ACA8F32EFC32}" srcOrd="2" destOrd="0" presId="urn:microsoft.com/office/officeart/2005/8/layout/equation1"/>
    <dgm:cxn modelId="{05D2FDB6-8D1F-4AFA-8AC2-4B5AA8F91191}" type="presParOf" srcId="{0AD92433-3A2A-4356-96BE-5B2EAE1B84F3}" destId="{5F1EC9AD-365C-4550-BEEC-17EF2DFBE97C}" srcOrd="3" destOrd="0" presId="urn:microsoft.com/office/officeart/2005/8/layout/equation1"/>
    <dgm:cxn modelId="{A527FE53-6434-4483-95A9-527189587AE3}" type="presParOf" srcId="{0AD92433-3A2A-4356-96BE-5B2EAE1B84F3}" destId="{D93A9E7E-E625-4E51-93E2-7A6F820BC0AD}" srcOrd="4" destOrd="0" presId="urn:microsoft.com/office/officeart/2005/8/layout/equation1"/>
    <dgm:cxn modelId="{6B3EAA32-10DC-4C9D-A4A3-F1107D4AE1B8}" type="presParOf" srcId="{0AD92433-3A2A-4356-96BE-5B2EAE1B84F3}" destId="{33448EA1-0B69-4517-9A0A-3E46F607B7CC}" srcOrd="5" destOrd="0" presId="urn:microsoft.com/office/officeart/2005/8/layout/equation1"/>
    <dgm:cxn modelId="{994636B8-EEDC-4849-981B-1BEC5AAE6DCB}" type="presParOf" srcId="{0AD92433-3A2A-4356-96BE-5B2EAE1B84F3}" destId="{350CE109-14D8-4FC6-B857-BD2E285B8386}" srcOrd="6" destOrd="0" presId="urn:microsoft.com/office/officeart/2005/8/layout/equation1"/>
    <dgm:cxn modelId="{FF482AA2-B5D6-4A98-8AE6-2A0DBD9001A3}" type="presParOf" srcId="{0AD92433-3A2A-4356-96BE-5B2EAE1B84F3}" destId="{509842F8-1738-4231-A096-ECB42FC950F5}" srcOrd="7" destOrd="0" presId="urn:microsoft.com/office/officeart/2005/8/layout/equation1"/>
    <dgm:cxn modelId="{3F6812C5-1711-4521-80DD-F3DFA6CA7141}"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راندن چیزی به سوی کمال و برطرف کردن نقایص آن ، به وسیله تخلیه و تحلیه است</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400" dirty="0" smtClean="0">
              <a:cs typeface="B Nazanin" panose="00000400000000000000" pitchFamily="2" charset="-78"/>
            </a:rPr>
            <a:t>سوق شي‏ء الى جهة الكمال و رفع النقائص بالتخلية و التحلية .</a:t>
          </a:r>
          <a:endParaRPr lang="en-US" sz="24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r>
            <a:rPr lang="fa-IR" sz="2000" b="1" dirty="0" smtClean="0">
              <a:cs typeface="B Nazanin" panose="00000400000000000000" pitchFamily="2" charset="-78"/>
            </a:rPr>
            <a:t>ربب</a:t>
          </a:r>
        </a:p>
        <a:p>
          <a:pPr rtl="1">
            <a:spcAft>
              <a:spcPts val="0"/>
            </a:spcAft>
          </a:pPr>
          <a:r>
            <a:rPr lang="fa-IR" sz="2000" b="1" dirty="0" smtClean="0">
              <a:cs typeface="B Nazanin" panose="00000400000000000000" pitchFamily="2" charset="-78"/>
            </a:rPr>
            <a:t>(ربّ)</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9791" custScaleY="6397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9791" custScaleY="6397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C66B7E39-3919-4225-B248-773071745C91}" type="presOf" srcId="{D125CA89-4170-4ABA-97B4-5D2EC1FD55E3}" destId="{DF89BC0F-0018-48F2-AAF0-ACA8F32EFC32}"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2A071105-1028-490A-B203-48D99F883EF0}" type="presOf" srcId="{97A4B665-BD08-4FB8-BC7A-7B81400BC62B}" destId="{0AD92433-3A2A-4356-96BE-5B2EAE1B84F3}"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499277C7-C394-4A11-AFAD-ED008BF654FB}" type="presOf" srcId="{19F1330F-B28A-44F7-A17A-CB275D7E6825}" destId="{5F95A504-0711-4FE3-B35A-7E0A99F797F1}" srcOrd="0" destOrd="0" presId="urn:microsoft.com/office/officeart/2005/8/layout/equation1"/>
    <dgm:cxn modelId="{73D0A64B-F26D-4F89-B7DD-46B0537928A2}" type="presOf" srcId="{F8EB04DC-9578-44B3-87B3-4DB43E013E6A}" destId="{350CE109-14D8-4FC6-B857-BD2E285B8386}" srcOrd="0" destOrd="0" presId="urn:microsoft.com/office/officeart/2005/8/layout/equation1"/>
    <dgm:cxn modelId="{7C81C245-26B3-4664-BB71-5E73C37ED8FE}" type="presOf" srcId="{DFDA2E2A-9A76-49DF-ADC7-FAF0037E26B0}" destId="{D93A9E7E-E625-4E51-93E2-7A6F820BC0AD}" srcOrd="0" destOrd="0" presId="urn:microsoft.com/office/officeart/2005/8/layout/equation1"/>
    <dgm:cxn modelId="{ED9803E5-465D-4AA6-9E2E-B5E21A98E106}" type="presOf" srcId="{414EABD1-7AF3-42F4-B2EC-5846D9C347F0}" destId="{9B3308A7-6757-4A66-9E73-B8D51EFFEE46}" srcOrd="0" destOrd="0" presId="urn:microsoft.com/office/officeart/2005/8/layout/equation1"/>
    <dgm:cxn modelId="{951AE4F8-6048-4F5E-92C8-0F4CBF977444}" type="presParOf" srcId="{0AD92433-3A2A-4356-96BE-5B2EAE1B84F3}" destId="{9B3308A7-6757-4A66-9E73-B8D51EFFEE46}" srcOrd="0" destOrd="0" presId="urn:microsoft.com/office/officeart/2005/8/layout/equation1"/>
    <dgm:cxn modelId="{1F6F9E39-AEDA-47F9-B31F-F845A857C61E}" type="presParOf" srcId="{0AD92433-3A2A-4356-96BE-5B2EAE1B84F3}" destId="{0B5568DB-C109-497A-AC98-782CD35F5E70}" srcOrd="1" destOrd="0" presId="urn:microsoft.com/office/officeart/2005/8/layout/equation1"/>
    <dgm:cxn modelId="{42F5AF72-EA2F-4EB0-A5B8-2A120D9EABCC}" type="presParOf" srcId="{0AD92433-3A2A-4356-96BE-5B2EAE1B84F3}" destId="{DF89BC0F-0018-48F2-AAF0-ACA8F32EFC32}" srcOrd="2" destOrd="0" presId="urn:microsoft.com/office/officeart/2005/8/layout/equation1"/>
    <dgm:cxn modelId="{4020C1C1-BCB3-4B62-9CBC-D902C58061F1}" type="presParOf" srcId="{0AD92433-3A2A-4356-96BE-5B2EAE1B84F3}" destId="{5F1EC9AD-365C-4550-BEEC-17EF2DFBE97C}" srcOrd="3" destOrd="0" presId="urn:microsoft.com/office/officeart/2005/8/layout/equation1"/>
    <dgm:cxn modelId="{E993C3A1-D1B0-40F1-A275-2D47D0EC2750}" type="presParOf" srcId="{0AD92433-3A2A-4356-96BE-5B2EAE1B84F3}" destId="{D93A9E7E-E625-4E51-93E2-7A6F820BC0AD}" srcOrd="4" destOrd="0" presId="urn:microsoft.com/office/officeart/2005/8/layout/equation1"/>
    <dgm:cxn modelId="{D4DF8D53-8978-47CF-A068-B035FB573463}" type="presParOf" srcId="{0AD92433-3A2A-4356-96BE-5B2EAE1B84F3}" destId="{33448EA1-0B69-4517-9A0A-3E46F607B7CC}" srcOrd="5" destOrd="0" presId="urn:microsoft.com/office/officeart/2005/8/layout/equation1"/>
    <dgm:cxn modelId="{8CE6295E-2738-4974-A510-9452CAD53759}" type="presParOf" srcId="{0AD92433-3A2A-4356-96BE-5B2EAE1B84F3}" destId="{350CE109-14D8-4FC6-B857-BD2E285B8386}" srcOrd="6" destOrd="0" presId="urn:microsoft.com/office/officeart/2005/8/layout/equation1"/>
    <dgm:cxn modelId="{60E7EE61-FD5E-4724-A643-6EC0D60D18C4}" type="presParOf" srcId="{0AD92433-3A2A-4356-96BE-5B2EAE1B84F3}" destId="{509842F8-1738-4231-A096-ECB42FC950F5}" srcOrd="7" destOrd="0" presId="urn:microsoft.com/office/officeart/2005/8/layout/equation1"/>
    <dgm:cxn modelId="{1D9463FB-53C8-4427-8A3B-59F5D00C9BE0}"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E59D766C-29BB-4541-AD51-A942ECB38FF0}" type="presOf" srcId="{DA85FDD7-1675-4060-91F4-EEDC0633CA13}" destId="{00BB0915-5BC5-4668-8C3B-7C3EA063C131}" srcOrd="0" destOrd="0" presId="urn:microsoft.com/office/officeart/2005/8/layout/process2"/>
    <dgm:cxn modelId="{BBD00E07-3BE6-47CC-B72F-F9B47EBD31F0}" type="presOf" srcId="{E4BCB6BB-D685-4356-800C-571EB6280F0E}" destId="{9B1CEACE-12C1-4E19-BC9B-F2007749239B}" srcOrd="0" destOrd="0" presId="urn:microsoft.com/office/officeart/2005/8/layout/process2"/>
    <dgm:cxn modelId="{AB1970F8-D11A-494B-BE13-A4C71D9EC3DE}" type="presOf" srcId="{16432E35-BCDE-4EC0-9053-74150D8746BD}" destId="{B31EEDEE-8108-406E-A800-18B5A64916B7}" srcOrd="0" destOrd="0" presId="urn:microsoft.com/office/officeart/2005/8/layout/process2"/>
    <dgm:cxn modelId="{BC12A481-F8AB-4CB2-82F1-25C4575A0233}" type="presOf" srcId="{00A8C860-C1DF-45E9-8054-9A4EFD710E56}" destId="{62FB4B6D-6365-4FA1-84A9-FB0D939BFFE3}" srcOrd="0" destOrd="0" presId="urn:microsoft.com/office/officeart/2005/8/layout/process2"/>
    <dgm:cxn modelId="{7A490663-7F7A-49B1-849C-89EF51366D5F}" type="presOf" srcId="{E9878239-6E71-43F0-ADA1-E92AD4AB5D1D}" destId="{7047B67C-1F4D-485D-8943-55D62503ABC2}"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DB260420-4EC1-4083-8DE4-0DC1CF0C99AE}" type="presOf" srcId="{0B77A3E0-BE57-469D-B7CE-0956DE9972AA}" destId="{9B8AC54C-6F90-4095-935C-E7DD9411D4C0}" srcOrd="1" destOrd="0" presId="urn:microsoft.com/office/officeart/2005/8/layout/process2"/>
    <dgm:cxn modelId="{1D19E88A-11EF-4A91-BFB3-C8C2BAA3E983}" type="presOf" srcId="{AE65DDA0-BF4F-4EC6-BCE5-42973B7842F1}" destId="{65F41CA7-6A10-4773-B602-485F2AA41B71}" srcOrd="0" destOrd="0" presId="urn:microsoft.com/office/officeart/2005/8/layout/process2"/>
    <dgm:cxn modelId="{DAA10F9D-E524-4CA1-9371-B444E757430C}" type="presOf" srcId="{2E0FE500-CF32-4491-A8B0-71B52E28FDAD}" destId="{B6B05054-D108-4BB8-A952-E029B3C328D8}" srcOrd="0" destOrd="0" presId="urn:microsoft.com/office/officeart/2005/8/layout/process2"/>
    <dgm:cxn modelId="{AA785B86-7334-4C1F-92CD-C1FDB329AEA9}" type="presOf" srcId="{AE65DDA0-BF4F-4EC6-BCE5-42973B7842F1}" destId="{B4A4EAB2-E049-428C-BBE3-0738A86E1D74}"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F5D30D0F-89D0-43AD-A89B-B07000B63899}" type="presOf" srcId="{B5BB3B02-06CC-4149-B5ED-26AAC6933AF4}" destId="{ED11B7E8-7BAD-4554-9204-B0D78EE8E7E3}" srcOrd="0" destOrd="0" presId="urn:microsoft.com/office/officeart/2005/8/layout/process2"/>
    <dgm:cxn modelId="{1DFCF200-4DA0-46BE-83F9-F91A0AA3DA9A}" type="presOf" srcId="{FA27738F-01C6-4BAF-9739-79CEE97260A0}" destId="{AE06EEA3-B618-4263-8472-E8E42EA02CBD}" srcOrd="0" destOrd="0" presId="urn:microsoft.com/office/officeart/2005/8/layout/process2"/>
    <dgm:cxn modelId="{6B818450-485A-4758-B153-D432438FB51E}" type="presOf" srcId="{E9878239-6E71-43F0-ADA1-E92AD4AB5D1D}" destId="{DCE03F17-CD84-4EFE-B66E-6B42D792890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A1F255BB-BE40-4C16-B5BC-2F72E1A36DB3}" type="presOf" srcId="{0B77A3E0-BE57-469D-B7CE-0956DE9972AA}" destId="{B84A0D4A-A8CD-440C-9AE9-327EFFC809EE}"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FB125702-2AF6-4283-ABCD-F2140863F589}" type="presOf" srcId="{B5BB3B02-06CC-4149-B5ED-26AAC6933AF4}" destId="{541F9760-59AD-4815-84A3-A765CEAF828B}" srcOrd="1" destOrd="0" presId="urn:microsoft.com/office/officeart/2005/8/layout/process2"/>
    <dgm:cxn modelId="{44F1ADF4-6CD3-48D3-9C8D-4FA52AC35C40}" type="presParOf" srcId="{B31EEDEE-8108-406E-A800-18B5A64916B7}" destId="{00BB0915-5BC5-4668-8C3B-7C3EA063C131}" srcOrd="0" destOrd="0" presId="urn:microsoft.com/office/officeart/2005/8/layout/process2"/>
    <dgm:cxn modelId="{0825489B-BA32-4AFF-B6AB-8B50B12A7AD9}" type="presParOf" srcId="{B31EEDEE-8108-406E-A800-18B5A64916B7}" destId="{65F41CA7-6A10-4773-B602-485F2AA41B71}" srcOrd="1" destOrd="0" presId="urn:microsoft.com/office/officeart/2005/8/layout/process2"/>
    <dgm:cxn modelId="{DADCE5A4-D235-4D82-BE65-79033369763E}" type="presParOf" srcId="{65F41CA7-6A10-4773-B602-485F2AA41B71}" destId="{B4A4EAB2-E049-428C-BBE3-0738A86E1D74}" srcOrd="0" destOrd="0" presId="urn:microsoft.com/office/officeart/2005/8/layout/process2"/>
    <dgm:cxn modelId="{9D2F22BC-D428-49ED-A04C-31654EFC9F87}" type="presParOf" srcId="{B31EEDEE-8108-406E-A800-18B5A64916B7}" destId="{62FB4B6D-6365-4FA1-84A9-FB0D939BFFE3}" srcOrd="2" destOrd="0" presId="urn:microsoft.com/office/officeart/2005/8/layout/process2"/>
    <dgm:cxn modelId="{DC6CC4F9-FA87-49C8-8BAB-7D1E868574CC}" type="presParOf" srcId="{B31EEDEE-8108-406E-A800-18B5A64916B7}" destId="{DCE03F17-CD84-4EFE-B66E-6B42D792890B}" srcOrd="3" destOrd="0" presId="urn:microsoft.com/office/officeart/2005/8/layout/process2"/>
    <dgm:cxn modelId="{120D415B-1C1D-485C-B364-E83FF4249CB5}" type="presParOf" srcId="{DCE03F17-CD84-4EFE-B66E-6B42D792890B}" destId="{7047B67C-1F4D-485D-8943-55D62503ABC2}" srcOrd="0" destOrd="0" presId="urn:microsoft.com/office/officeart/2005/8/layout/process2"/>
    <dgm:cxn modelId="{AC9FCCB6-E971-42C2-A0CC-98A99E45D5A8}" type="presParOf" srcId="{B31EEDEE-8108-406E-A800-18B5A64916B7}" destId="{9B1CEACE-12C1-4E19-BC9B-F2007749239B}" srcOrd="4" destOrd="0" presId="urn:microsoft.com/office/officeart/2005/8/layout/process2"/>
    <dgm:cxn modelId="{0E476453-F7DB-43ED-B93F-9CB041838880}" type="presParOf" srcId="{B31EEDEE-8108-406E-A800-18B5A64916B7}" destId="{ED11B7E8-7BAD-4554-9204-B0D78EE8E7E3}" srcOrd="5" destOrd="0" presId="urn:microsoft.com/office/officeart/2005/8/layout/process2"/>
    <dgm:cxn modelId="{80372582-2CBE-4975-887F-92F0E112B9A6}" type="presParOf" srcId="{ED11B7E8-7BAD-4554-9204-B0D78EE8E7E3}" destId="{541F9760-59AD-4815-84A3-A765CEAF828B}" srcOrd="0" destOrd="0" presId="urn:microsoft.com/office/officeart/2005/8/layout/process2"/>
    <dgm:cxn modelId="{5AB59F82-A5E9-4865-90AC-F577297B3618}" type="presParOf" srcId="{B31EEDEE-8108-406E-A800-18B5A64916B7}" destId="{B6B05054-D108-4BB8-A952-E029B3C328D8}" srcOrd="6" destOrd="0" presId="urn:microsoft.com/office/officeart/2005/8/layout/process2"/>
    <dgm:cxn modelId="{BF127DB4-8D23-4A56-ADA8-8C17B343DA48}" type="presParOf" srcId="{B31EEDEE-8108-406E-A800-18B5A64916B7}" destId="{B84A0D4A-A8CD-440C-9AE9-327EFFC809EE}" srcOrd="7" destOrd="0" presId="urn:microsoft.com/office/officeart/2005/8/layout/process2"/>
    <dgm:cxn modelId="{B31CB6B2-E710-4A23-A2E8-E1635CAF1E36}" type="presParOf" srcId="{B84A0D4A-A8CD-440C-9AE9-327EFFC809EE}" destId="{9B8AC54C-6F90-4095-935C-E7DD9411D4C0}" srcOrd="0" destOrd="0" presId="urn:microsoft.com/office/officeart/2005/8/layout/process2"/>
    <dgm:cxn modelId="{40AC743F-B4C2-466A-A330-CE996CD6CF7D}"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200" dirty="0" smtClean="0">
              <a:cs typeface="B Nazanin" panose="00000400000000000000" pitchFamily="2" charset="-78"/>
            </a:rPr>
            <a:t>جدا شدن و پراکندگي اعضا و اجزاي يک مجموعه از هم؛ مادي يا معنوي</a:t>
          </a:r>
          <a:endParaRPr lang="en-US" sz="22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200" dirty="0" smtClean="0">
              <a:cs typeface="B Nazanin" panose="00000400000000000000" pitchFamily="2" charset="-78"/>
            </a:rPr>
            <a:t>هو تفرّق مخصوص و هو تفرّق الأعضاء و الأجزاء كلّ من الآخر، في مادّيّ أو معنويّ</a:t>
          </a:r>
          <a:endParaRPr lang="en-US" sz="22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rtl="1">
            <a:spcAft>
              <a:spcPts val="0"/>
            </a:spcAft>
          </a:pPr>
          <a:r>
            <a:rPr lang="fa-IR" sz="2000" b="1" dirty="0" smtClean="0">
              <a:cs typeface="B Nazanin" panose="00000400000000000000" pitchFamily="2" charset="-78"/>
            </a:rPr>
            <a:t>شتت</a:t>
          </a:r>
          <a:endParaRPr lang="en-US" sz="18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1501" custScaleY="78585"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1501" custScaleY="78585"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9C2DA975-538F-44EB-AF44-9C42ACA28D6D}" type="presOf" srcId="{97A4B665-BD08-4FB8-BC7A-7B81400BC62B}" destId="{0AD92433-3A2A-4356-96BE-5B2EAE1B84F3}"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AF043758-5231-42AE-B60A-58401B34D046}" type="presOf" srcId="{19F1330F-B28A-44F7-A17A-CB275D7E6825}" destId="{5F95A504-0711-4FE3-B35A-7E0A99F797F1}"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FAF3B26C-BA4C-42C6-A005-2414FC278017}" type="presOf" srcId="{D125CA89-4170-4ABA-97B4-5D2EC1FD55E3}" destId="{DF89BC0F-0018-48F2-AAF0-ACA8F32EFC32}" srcOrd="0" destOrd="0" presId="urn:microsoft.com/office/officeart/2005/8/layout/equation1"/>
    <dgm:cxn modelId="{2DEEF1FB-402C-44D0-989A-F6F1719C91F8}" type="presOf" srcId="{414EABD1-7AF3-42F4-B2EC-5846D9C347F0}" destId="{9B3308A7-6757-4A66-9E73-B8D51EFFEE46}" srcOrd="0" destOrd="0" presId="urn:microsoft.com/office/officeart/2005/8/layout/equation1"/>
    <dgm:cxn modelId="{45596573-8B07-499E-A6FB-601285987FD4}" type="presOf" srcId="{F8EB04DC-9578-44B3-87B3-4DB43E013E6A}" destId="{350CE109-14D8-4FC6-B857-BD2E285B8386}"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64D426C3-5573-4409-9B43-A0EDF9A89F08}" type="presOf" srcId="{DFDA2E2A-9A76-49DF-ADC7-FAF0037E26B0}" destId="{D93A9E7E-E625-4E51-93E2-7A6F820BC0AD}" srcOrd="0" destOrd="0" presId="urn:microsoft.com/office/officeart/2005/8/layout/equation1"/>
    <dgm:cxn modelId="{70F20FEC-CF84-44CE-A1F7-7750F932E036}" type="presParOf" srcId="{0AD92433-3A2A-4356-96BE-5B2EAE1B84F3}" destId="{9B3308A7-6757-4A66-9E73-B8D51EFFEE46}" srcOrd="0" destOrd="0" presId="urn:microsoft.com/office/officeart/2005/8/layout/equation1"/>
    <dgm:cxn modelId="{21768F70-3E71-44C7-BBFB-345B72FAB857}" type="presParOf" srcId="{0AD92433-3A2A-4356-96BE-5B2EAE1B84F3}" destId="{0B5568DB-C109-497A-AC98-782CD35F5E70}" srcOrd="1" destOrd="0" presId="urn:microsoft.com/office/officeart/2005/8/layout/equation1"/>
    <dgm:cxn modelId="{A0DEED89-7711-4976-AD16-336DC009ECDD}" type="presParOf" srcId="{0AD92433-3A2A-4356-96BE-5B2EAE1B84F3}" destId="{DF89BC0F-0018-48F2-AAF0-ACA8F32EFC32}" srcOrd="2" destOrd="0" presId="urn:microsoft.com/office/officeart/2005/8/layout/equation1"/>
    <dgm:cxn modelId="{A91C872C-D526-43AC-8302-6E71D8A8DCA3}" type="presParOf" srcId="{0AD92433-3A2A-4356-96BE-5B2EAE1B84F3}" destId="{5F1EC9AD-365C-4550-BEEC-17EF2DFBE97C}" srcOrd="3" destOrd="0" presId="urn:microsoft.com/office/officeart/2005/8/layout/equation1"/>
    <dgm:cxn modelId="{0686CC3D-C96A-43F3-A649-0B45530D3DC7}" type="presParOf" srcId="{0AD92433-3A2A-4356-96BE-5B2EAE1B84F3}" destId="{D93A9E7E-E625-4E51-93E2-7A6F820BC0AD}" srcOrd="4" destOrd="0" presId="urn:microsoft.com/office/officeart/2005/8/layout/equation1"/>
    <dgm:cxn modelId="{CEC6F1BA-4FF9-49E4-9D5B-8F4A09D3EC61}" type="presParOf" srcId="{0AD92433-3A2A-4356-96BE-5B2EAE1B84F3}" destId="{33448EA1-0B69-4517-9A0A-3E46F607B7CC}" srcOrd="5" destOrd="0" presId="urn:microsoft.com/office/officeart/2005/8/layout/equation1"/>
    <dgm:cxn modelId="{9C594341-84B3-4F5C-BB5B-ACE44F1326C5}" type="presParOf" srcId="{0AD92433-3A2A-4356-96BE-5B2EAE1B84F3}" destId="{350CE109-14D8-4FC6-B857-BD2E285B8386}" srcOrd="6" destOrd="0" presId="urn:microsoft.com/office/officeart/2005/8/layout/equation1"/>
    <dgm:cxn modelId="{30487B04-198D-4B65-8180-7162EF3E3422}" type="presParOf" srcId="{0AD92433-3A2A-4356-96BE-5B2EAE1B84F3}" destId="{509842F8-1738-4231-A096-ECB42FC950F5}" srcOrd="7" destOrd="0" presId="urn:microsoft.com/office/officeart/2005/8/layout/equation1"/>
    <dgm:cxn modelId="{4D613E62-79A0-4135-97FD-4716DD235BC2}"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9758B7-11CD-41EB-A008-1C10A0A0B58B}" type="doc">
      <dgm:prSet loTypeId="urn:microsoft.com/office/officeart/2005/8/layout/radial6" loCatId="cycle" qsTypeId="urn:microsoft.com/office/officeart/2005/8/quickstyle/3d2" qsCatId="3D" csTypeId="urn:microsoft.com/office/officeart/2005/8/colors/colorful4" csCatId="colorful" phldr="1"/>
      <dgm:spPr/>
      <dgm:t>
        <a:bodyPr/>
        <a:lstStyle/>
        <a:p>
          <a:endParaRPr lang="en-US"/>
        </a:p>
      </dgm:t>
    </dgm:pt>
    <dgm:pt modelId="{75537950-FDB2-4D20-A20F-0226D628357E}">
      <dgm:prSet phldrT="[Text]"/>
      <dgm:spPr/>
      <dgm:t>
        <a:bodyPr/>
        <a:lstStyle/>
        <a:p>
          <a:pPr rtl="1"/>
          <a:r>
            <a:rPr lang="fa-IR" b="1" dirty="0" smtClean="0">
              <a:effectLst/>
              <a:cs typeface="B Nazanin" panose="00000400000000000000" pitchFamily="2" charset="-78"/>
            </a:rPr>
            <a:t>مطالعه سوره مبارکه زلزال</a:t>
          </a:r>
          <a:endParaRPr lang="en-US" dirty="0">
            <a:effectLst/>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614CB71-5FE5-4A15-8D78-45CFFA38517C}" type="parTrans" cxnId="{9D6CB6D5-3F7F-48E9-A3F8-DD3E5B52F648}">
      <dgm:prSet/>
      <dgm:spPr/>
      <dgm:t>
        <a:bodyPr/>
        <a:lstStyle/>
        <a:p>
          <a:endParaRPr lang="en-US">
            <a:effectLst/>
          </a:endParaRPr>
        </a:p>
      </dgm:t>
    </dgm:pt>
    <dgm:pt modelId="{22301040-DD37-4C0F-8AFE-9E87394AFD7E}" type="sibTrans" cxnId="{9D6CB6D5-3F7F-48E9-A3F8-DD3E5B52F648}">
      <dgm:prSet/>
      <dgm:spPr/>
      <dgm:t>
        <a:bodyPr/>
        <a:lstStyle/>
        <a:p>
          <a:endParaRPr lang="en-US">
            <a:effectLst/>
          </a:endParaRPr>
        </a:p>
      </dgm:t>
    </dgm:pt>
    <dgm:pt modelId="{AEAAD298-8206-4F0E-9211-F93040BAD482}">
      <dgm:prSet phldrT="[Text]" custT="1"/>
      <dgm:spPr/>
      <dgm:t>
        <a:bodyPr/>
        <a:lstStyle/>
        <a:p>
          <a:pPr rtl="1"/>
          <a:r>
            <a:rPr lang="fa-IR" sz="1800" b="1" dirty="0" smtClean="0">
              <a:effectLst/>
              <a:cs typeface="B Nazanin" pitchFamily="2" charset="-78"/>
            </a:rPr>
            <a:t>مرحله اول: </a:t>
          </a:r>
        </a:p>
        <a:p>
          <a:pPr rtl="1"/>
          <a:r>
            <a:rPr lang="fa-IR" sz="2000" b="1" dirty="0" smtClean="0">
              <a:effectLst/>
              <a:cs typeface="B Nazanin" pitchFamily="2" charset="-78"/>
            </a:rPr>
            <a:t>تفکر درباره موضوعات سوره</a:t>
          </a:r>
          <a:endParaRPr lang="en-US" sz="2000" dirty="0">
            <a:effectLst/>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FF1F08C4-5D65-4048-9156-DE60E556CAA8}" type="parTrans" cxnId="{EC43F114-B1AD-4EA6-9AF6-015C6F650C36}">
      <dgm:prSet/>
      <dgm:spPr/>
      <dgm:t>
        <a:bodyPr/>
        <a:lstStyle/>
        <a:p>
          <a:endParaRPr lang="en-US">
            <a:effectLst/>
          </a:endParaRPr>
        </a:p>
      </dgm:t>
    </dgm:pt>
    <dgm:pt modelId="{2707709D-E9D2-4413-9544-55F64CCA9044}" type="sibTrans" cxnId="{EC43F114-B1AD-4EA6-9AF6-015C6F650C36}">
      <dgm:prSet/>
      <dgm:spPr/>
      <dgm:t>
        <a:bodyPr/>
        <a:lstStyle/>
        <a:p>
          <a:endParaRPr lang="en-US">
            <a:effectLst/>
          </a:endParaRPr>
        </a:p>
      </dgm:t>
    </dgm:pt>
    <dgm:pt modelId="{5CBCF9DA-9ED4-4932-B280-1CD0CD3731FE}">
      <dgm:prSet phldrT="[Text]" custT="1"/>
      <dgm:spPr/>
      <dgm:t>
        <a:bodyPr/>
        <a:lstStyle/>
        <a:p>
          <a:pPr rtl="1"/>
          <a:r>
            <a:rPr lang="fa-IR" sz="2000" b="1" dirty="0" smtClean="0">
              <a:effectLst/>
              <a:cs typeface="B Nazanin" panose="00000400000000000000" pitchFamily="2" charset="-78"/>
            </a:rPr>
            <a:t>مرحله دوم: </a:t>
          </a:r>
        </a:p>
        <a:p>
          <a:pPr rtl="1"/>
          <a:r>
            <a:rPr lang="fa-IR" sz="2000" b="1" dirty="0" smtClean="0">
              <a:effectLst/>
              <a:cs typeface="B Nazanin" panose="00000400000000000000" pitchFamily="2" charset="-78"/>
            </a:rPr>
            <a:t>گزاره نویسی</a:t>
          </a:r>
          <a:endParaRPr lang="en-US" sz="2000" dirty="0">
            <a:effectLst/>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4A93C769-3B1A-4A6F-8C6B-57426CFF9C58}" type="parTrans" cxnId="{E4A086C4-623F-4FFA-AB95-99D331E1B2C9}">
      <dgm:prSet/>
      <dgm:spPr/>
      <dgm:t>
        <a:bodyPr/>
        <a:lstStyle/>
        <a:p>
          <a:endParaRPr lang="en-US">
            <a:effectLst/>
          </a:endParaRPr>
        </a:p>
      </dgm:t>
    </dgm:pt>
    <dgm:pt modelId="{D4AB8128-0EFC-4B3E-B1F5-BD47B7FC2BA6}" type="sibTrans" cxnId="{E4A086C4-623F-4FFA-AB95-99D331E1B2C9}">
      <dgm:prSet/>
      <dgm:spPr/>
      <dgm:t>
        <a:bodyPr/>
        <a:lstStyle/>
        <a:p>
          <a:endParaRPr lang="en-US">
            <a:effectLst/>
          </a:endParaRPr>
        </a:p>
      </dgm:t>
    </dgm:pt>
    <dgm:pt modelId="{8C66940C-953E-4FC9-A9DD-5CC3658CD177}">
      <dgm:prSet phldrT="[Text]" custT="1"/>
      <dgm:spPr/>
      <dgm:t>
        <a:bodyPr/>
        <a:lstStyle/>
        <a:p>
          <a:pPr rtl="1"/>
          <a:r>
            <a:rPr lang="fa-IR" sz="1500" b="1" dirty="0" smtClean="0">
              <a:effectLst/>
              <a:cs typeface="B Nazanin" panose="00000400000000000000" pitchFamily="2" charset="-78"/>
            </a:rPr>
            <a:t>مرحله سوم: </a:t>
          </a:r>
        </a:p>
        <a:p>
          <a:pPr rtl="1"/>
          <a:r>
            <a:rPr lang="fa-IR" sz="1800" b="1" dirty="0" smtClean="0">
              <a:effectLst/>
              <a:cs typeface="B Nazanin" panose="00000400000000000000" pitchFamily="2" charset="-78"/>
            </a:rPr>
            <a:t>تدبر در سوره با نزدیک شدن به غرض سوره</a:t>
          </a:r>
          <a:endParaRPr lang="en-US" sz="1800" dirty="0">
            <a:effectLst/>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C8C0951D-0EAA-4379-82C9-7CAB727508A4}" type="parTrans" cxnId="{687DC721-57CC-4768-AEDA-577BBDC7E111}">
      <dgm:prSet/>
      <dgm:spPr/>
      <dgm:t>
        <a:bodyPr/>
        <a:lstStyle/>
        <a:p>
          <a:endParaRPr lang="en-US">
            <a:effectLst/>
          </a:endParaRPr>
        </a:p>
      </dgm:t>
    </dgm:pt>
    <dgm:pt modelId="{9E28EE94-0EB2-4EF8-B73D-8F90326D8A22}" type="sibTrans" cxnId="{687DC721-57CC-4768-AEDA-577BBDC7E111}">
      <dgm:prSet/>
      <dgm:spPr/>
      <dgm:t>
        <a:bodyPr/>
        <a:lstStyle/>
        <a:p>
          <a:endParaRPr lang="en-US">
            <a:effectLst/>
          </a:endParaRPr>
        </a:p>
      </dgm:t>
    </dgm:pt>
    <dgm:pt modelId="{29B3E16F-07EE-45E0-9091-5888581EC92A}">
      <dgm:prSet phldrT="[Text]" custT="1"/>
      <dgm:spPr/>
      <dgm:t>
        <a:bodyPr/>
        <a:lstStyle/>
        <a:p>
          <a:pPr rtl="1"/>
          <a:r>
            <a:rPr lang="fa-IR" sz="2000" b="1" dirty="0" smtClean="0">
              <a:effectLst/>
              <a:cs typeface="B Nazanin" panose="00000400000000000000" pitchFamily="2" charset="-78"/>
            </a:rPr>
            <a:t>مرحله چهارم: </a:t>
          </a:r>
        </a:p>
        <a:p>
          <a:pPr rtl="1"/>
          <a:r>
            <a:rPr lang="fa-IR" sz="2000" b="1" dirty="0" smtClean="0">
              <a:effectLst/>
              <a:cs typeface="B Nazanin" panose="00000400000000000000" pitchFamily="2" charset="-78"/>
            </a:rPr>
            <a:t>طهارت برای تدبر</a:t>
          </a:r>
          <a:endParaRPr lang="en-US" sz="2000" dirty="0">
            <a:effectLst/>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99DFEA1E-5683-41BB-B8AA-F1AEAB052852}" type="parTrans" cxnId="{45427D62-E5E4-469A-85A3-8BA5CBA326A5}">
      <dgm:prSet/>
      <dgm:spPr/>
      <dgm:t>
        <a:bodyPr/>
        <a:lstStyle/>
        <a:p>
          <a:endParaRPr lang="en-US">
            <a:effectLst/>
          </a:endParaRPr>
        </a:p>
      </dgm:t>
    </dgm:pt>
    <dgm:pt modelId="{52A1CFA2-88A2-47A2-AD48-9BDD462AFDB3}" type="sibTrans" cxnId="{45427D62-E5E4-469A-85A3-8BA5CBA326A5}">
      <dgm:prSet/>
      <dgm:spPr/>
      <dgm:t>
        <a:bodyPr/>
        <a:lstStyle/>
        <a:p>
          <a:endParaRPr lang="en-US">
            <a:effectLst/>
          </a:endParaRPr>
        </a:p>
      </dgm:t>
    </dgm:pt>
    <dgm:pt modelId="{840E939F-A50C-4D6E-A130-BF2206794F77}" type="pres">
      <dgm:prSet presAssocID="{909758B7-11CD-41EB-A008-1C10A0A0B58B}" presName="Name0" presStyleCnt="0">
        <dgm:presLayoutVars>
          <dgm:chMax val="1"/>
          <dgm:dir/>
          <dgm:animLvl val="ctr"/>
          <dgm:resizeHandles val="exact"/>
        </dgm:presLayoutVars>
      </dgm:prSet>
      <dgm:spPr/>
      <dgm:t>
        <a:bodyPr/>
        <a:lstStyle/>
        <a:p>
          <a:endParaRPr lang="en-US"/>
        </a:p>
      </dgm:t>
    </dgm:pt>
    <dgm:pt modelId="{CD498BC7-C7C7-46A1-85FA-82D0C2A35150}" type="pres">
      <dgm:prSet presAssocID="{75537950-FDB2-4D20-A20F-0226D628357E}" presName="centerShape" presStyleLbl="node0" presStyleIdx="0" presStyleCnt="1"/>
      <dgm:spPr/>
      <dgm:t>
        <a:bodyPr/>
        <a:lstStyle/>
        <a:p>
          <a:endParaRPr lang="en-US"/>
        </a:p>
      </dgm:t>
    </dgm:pt>
    <dgm:pt modelId="{30D95FB7-4B1F-4B2C-B3AD-8B1BE196CCAB}" type="pres">
      <dgm:prSet presAssocID="{AEAAD298-8206-4F0E-9211-F93040BAD482}" presName="node" presStyleLbl="node1" presStyleIdx="0" presStyleCnt="4" custScaleX="145258" custScaleY="145258">
        <dgm:presLayoutVars>
          <dgm:bulletEnabled val="1"/>
        </dgm:presLayoutVars>
      </dgm:prSet>
      <dgm:spPr/>
      <dgm:t>
        <a:bodyPr/>
        <a:lstStyle/>
        <a:p>
          <a:endParaRPr lang="en-US"/>
        </a:p>
      </dgm:t>
    </dgm:pt>
    <dgm:pt modelId="{ECBB11FB-AADD-40C3-83F7-9CC18A4F74A3}" type="pres">
      <dgm:prSet presAssocID="{AEAAD298-8206-4F0E-9211-F93040BAD482}" presName="dummy" presStyleCnt="0"/>
      <dgm:spPr/>
      <dgm:t>
        <a:bodyPr/>
        <a:lstStyle/>
        <a:p>
          <a:endParaRPr lang="en-US"/>
        </a:p>
      </dgm:t>
    </dgm:pt>
    <dgm:pt modelId="{71769333-9F5B-4E74-A5D2-6272562D53FC}" type="pres">
      <dgm:prSet presAssocID="{2707709D-E9D2-4413-9544-55F64CCA9044}" presName="sibTrans" presStyleLbl="sibTrans2D1" presStyleIdx="0" presStyleCnt="4"/>
      <dgm:spPr/>
      <dgm:t>
        <a:bodyPr/>
        <a:lstStyle/>
        <a:p>
          <a:endParaRPr lang="en-US"/>
        </a:p>
      </dgm:t>
    </dgm:pt>
    <dgm:pt modelId="{F7657F11-A63F-4754-A9F4-81135E14C749}" type="pres">
      <dgm:prSet presAssocID="{5CBCF9DA-9ED4-4932-B280-1CD0CD3731FE}" presName="node" presStyleLbl="node1" presStyleIdx="1" presStyleCnt="4" custScaleX="145258" custScaleY="145258" custRadScaleRad="109496">
        <dgm:presLayoutVars>
          <dgm:bulletEnabled val="1"/>
        </dgm:presLayoutVars>
      </dgm:prSet>
      <dgm:spPr/>
      <dgm:t>
        <a:bodyPr/>
        <a:lstStyle/>
        <a:p>
          <a:endParaRPr lang="en-US"/>
        </a:p>
      </dgm:t>
    </dgm:pt>
    <dgm:pt modelId="{77FDEE84-3588-4427-AA99-2C125C5E8DB6}" type="pres">
      <dgm:prSet presAssocID="{5CBCF9DA-9ED4-4932-B280-1CD0CD3731FE}" presName="dummy" presStyleCnt="0"/>
      <dgm:spPr/>
      <dgm:t>
        <a:bodyPr/>
        <a:lstStyle/>
        <a:p>
          <a:endParaRPr lang="en-US"/>
        </a:p>
      </dgm:t>
    </dgm:pt>
    <dgm:pt modelId="{8DC5DF01-A8D0-4984-A8A3-83EBE149F69E}" type="pres">
      <dgm:prSet presAssocID="{D4AB8128-0EFC-4B3E-B1F5-BD47B7FC2BA6}" presName="sibTrans" presStyleLbl="sibTrans2D1" presStyleIdx="1" presStyleCnt="4"/>
      <dgm:spPr/>
      <dgm:t>
        <a:bodyPr/>
        <a:lstStyle/>
        <a:p>
          <a:endParaRPr lang="en-US"/>
        </a:p>
      </dgm:t>
    </dgm:pt>
    <dgm:pt modelId="{9AAD1ACF-5BC6-430D-88AA-F11958D7B57D}" type="pres">
      <dgm:prSet presAssocID="{8C66940C-953E-4FC9-A9DD-5CC3658CD177}" presName="node" presStyleLbl="node1" presStyleIdx="2" presStyleCnt="4" custScaleX="145258" custScaleY="145258">
        <dgm:presLayoutVars>
          <dgm:bulletEnabled val="1"/>
        </dgm:presLayoutVars>
      </dgm:prSet>
      <dgm:spPr/>
      <dgm:t>
        <a:bodyPr/>
        <a:lstStyle/>
        <a:p>
          <a:endParaRPr lang="en-US"/>
        </a:p>
      </dgm:t>
    </dgm:pt>
    <dgm:pt modelId="{96B84134-5B7B-4F03-BE02-CDA35D1DF834}" type="pres">
      <dgm:prSet presAssocID="{8C66940C-953E-4FC9-A9DD-5CC3658CD177}" presName="dummy" presStyleCnt="0"/>
      <dgm:spPr/>
      <dgm:t>
        <a:bodyPr/>
        <a:lstStyle/>
        <a:p>
          <a:endParaRPr lang="en-US"/>
        </a:p>
      </dgm:t>
    </dgm:pt>
    <dgm:pt modelId="{106E3D8B-37DA-44B5-851E-9F76EB88F488}" type="pres">
      <dgm:prSet presAssocID="{9E28EE94-0EB2-4EF8-B73D-8F90326D8A22}" presName="sibTrans" presStyleLbl="sibTrans2D1" presStyleIdx="2" presStyleCnt="4"/>
      <dgm:spPr/>
      <dgm:t>
        <a:bodyPr/>
        <a:lstStyle/>
        <a:p>
          <a:endParaRPr lang="en-US"/>
        </a:p>
      </dgm:t>
    </dgm:pt>
    <dgm:pt modelId="{342D16D1-5D56-4052-B306-D293F5271585}" type="pres">
      <dgm:prSet presAssocID="{29B3E16F-07EE-45E0-9091-5888581EC92A}" presName="node" presStyleLbl="node1" presStyleIdx="3" presStyleCnt="4" custScaleX="145258" custScaleY="145258" custRadScaleRad="109522">
        <dgm:presLayoutVars>
          <dgm:bulletEnabled val="1"/>
        </dgm:presLayoutVars>
      </dgm:prSet>
      <dgm:spPr/>
      <dgm:t>
        <a:bodyPr/>
        <a:lstStyle/>
        <a:p>
          <a:endParaRPr lang="en-US"/>
        </a:p>
      </dgm:t>
    </dgm:pt>
    <dgm:pt modelId="{F1D1548D-4D32-4E67-8E68-BC77D8C56E4E}" type="pres">
      <dgm:prSet presAssocID="{29B3E16F-07EE-45E0-9091-5888581EC92A}" presName="dummy" presStyleCnt="0"/>
      <dgm:spPr/>
      <dgm:t>
        <a:bodyPr/>
        <a:lstStyle/>
        <a:p>
          <a:endParaRPr lang="en-US"/>
        </a:p>
      </dgm:t>
    </dgm:pt>
    <dgm:pt modelId="{0A2A64B2-4FFE-4E82-9709-0526A8C1D9B3}" type="pres">
      <dgm:prSet presAssocID="{52A1CFA2-88A2-47A2-AD48-9BDD462AFDB3}" presName="sibTrans" presStyleLbl="sibTrans2D1" presStyleIdx="3" presStyleCnt="4"/>
      <dgm:spPr/>
      <dgm:t>
        <a:bodyPr/>
        <a:lstStyle/>
        <a:p>
          <a:endParaRPr lang="en-US"/>
        </a:p>
      </dgm:t>
    </dgm:pt>
  </dgm:ptLst>
  <dgm:cxnLst>
    <dgm:cxn modelId="{0EF32351-2014-4262-AE60-5FC235CDD460}" type="presOf" srcId="{52A1CFA2-88A2-47A2-AD48-9BDD462AFDB3}" destId="{0A2A64B2-4FFE-4E82-9709-0526A8C1D9B3}" srcOrd="0" destOrd="0" presId="urn:microsoft.com/office/officeart/2005/8/layout/radial6"/>
    <dgm:cxn modelId="{8D1CCC92-20D0-4BB1-BF7A-9F23D4E45B5B}" type="presOf" srcId="{8C66940C-953E-4FC9-A9DD-5CC3658CD177}" destId="{9AAD1ACF-5BC6-430D-88AA-F11958D7B57D}" srcOrd="0" destOrd="0" presId="urn:microsoft.com/office/officeart/2005/8/layout/radial6"/>
    <dgm:cxn modelId="{9D6CB6D5-3F7F-48E9-A3F8-DD3E5B52F648}" srcId="{909758B7-11CD-41EB-A008-1C10A0A0B58B}" destId="{75537950-FDB2-4D20-A20F-0226D628357E}" srcOrd="0" destOrd="0" parTransId="{3614CB71-5FE5-4A15-8D78-45CFFA38517C}" sibTransId="{22301040-DD37-4C0F-8AFE-9E87394AFD7E}"/>
    <dgm:cxn modelId="{7FAA3BD5-F498-4947-A732-424DF19679F8}" type="presOf" srcId="{5CBCF9DA-9ED4-4932-B280-1CD0CD3731FE}" destId="{F7657F11-A63F-4754-A9F4-81135E14C749}" srcOrd="0" destOrd="0" presId="urn:microsoft.com/office/officeart/2005/8/layout/radial6"/>
    <dgm:cxn modelId="{DFE846F1-6E18-42C1-8B90-266831919184}" type="presOf" srcId="{75537950-FDB2-4D20-A20F-0226D628357E}" destId="{CD498BC7-C7C7-46A1-85FA-82D0C2A35150}" srcOrd="0" destOrd="0" presId="urn:microsoft.com/office/officeart/2005/8/layout/radial6"/>
    <dgm:cxn modelId="{47A63EE1-7AA3-4CD2-8F65-E471BB36B9AD}" type="presOf" srcId="{2707709D-E9D2-4413-9544-55F64CCA9044}" destId="{71769333-9F5B-4E74-A5D2-6272562D53FC}" srcOrd="0" destOrd="0" presId="urn:microsoft.com/office/officeart/2005/8/layout/radial6"/>
    <dgm:cxn modelId="{EC43F114-B1AD-4EA6-9AF6-015C6F650C36}" srcId="{75537950-FDB2-4D20-A20F-0226D628357E}" destId="{AEAAD298-8206-4F0E-9211-F93040BAD482}" srcOrd="0" destOrd="0" parTransId="{FF1F08C4-5D65-4048-9156-DE60E556CAA8}" sibTransId="{2707709D-E9D2-4413-9544-55F64CCA9044}"/>
    <dgm:cxn modelId="{9B7CFDC9-5DE2-4D58-80DA-F33328B04A66}" type="presOf" srcId="{D4AB8128-0EFC-4B3E-B1F5-BD47B7FC2BA6}" destId="{8DC5DF01-A8D0-4984-A8A3-83EBE149F69E}" srcOrd="0" destOrd="0" presId="urn:microsoft.com/office/officeart/2005/8/layout/radial6"/>
    <dgm:cxn modelId="{A65CBF4E-09C7-4E83-A7C1-01B0FBF8F7FB}" type="presOf" srcId="{9E28EE94-0EB2-4EF8-B73D-8F90326D8A22}" destId="{106E3D8B-37DA-44B5-851E-9F76EB88F488}" srcOrd="0" destOrd="0" presId="urn:microsoft.com/office/officeart/2005/8/layout/radial6"/>
    <dgm:cxn modelId="{28DF2257-73B7-4AB8-B872-C09A19993AEF}" type="presOf" srcId="{29B3E16F-07EE-45E0-9091-5888581EC92A}" destId="{342D16D1-5D56-4052-B306-D293F5271585}" srcOrd="0" destOrd="0" presId="urn:microsoft.com/office/officeart/2005/8/layout/radial6"/>
    <dgm:cxn modelId="{45427D62-E5E4-469A-85A3-8BA5CBA326A5}" srcId="{75537950-FDB2-4D20-A20F-0226D628357E}" destId="{29B3E16F-07EE-45E0-9091-5888581EC92A}" srcOrd="3" destOrd="0" parTransId="{99DFEA1E-5683-41BB-B8AA-F1AEAB052852}" sibTransId="{52A1CFA2-88A2-47A2-AD48-9BDD462AFDB3}"/>
    <dgm:cxn modelId="{687DC721-57CC-4768-AEDA-577BBDC7E111}" srcId="{75537950-FDB2-4D20-A20F-0226D628357E}" destId="{8C66940C-953E-4FC9-A9DD-5CC3658CD177}" srcOrd="2" destOrd="0" parTransId="{C8C0951D-0EAA-4379-82C9-7CAB727508A4}" sibTransId="{9E28EE94-0EB2-4EF8-B73D-8F90326D8A22}"/>
    <dgm:cxn modelId="{E4A086C4-623F-4FFA-AB95-99D331E1B2C9}" srcId="{75537950-FDB2-4D20-A20F-0226D628357E}" destId="{5CBCF9DA-9ED4-4932-B280-1CD0CD3731FE}" srcOrd="1" destOrd="0" parTransId="{4A93C769-3B1A-4A6F-8C6B-57426CFF9C58}" sibTransId="{D4AB8128-0EFC-4B3E-B1F5-BD47B7FC2BA6}"/>
    <dgm:cxn modelId="{6BD24A9B-25A7-42D5-BBEA-9872BC91E6CF}" type="presOf" srcId="{909758B7-11CD-41EB-A008-1C10A0A0B58B}" destId="{840E939F-A50C-4D6E-A130-BF2206794F77}" srcOrd="0" destOrd="0" presId="urn:microsoft.com/office/officeart/2005/8/layout/radial6"/>
    <dgm:cxn modelId="{AD58B50F-F1FA-40B5-8D27-0113F96B6224}" type="presOf" srcId="{AEAAD298-8206-4F0E-9211-F93040BAD482}" destId="{30D95FB7-4B1F-4B2C-B3AD-8B1BE196CCAB}" srcOrd="0" destOrd="0" presId="urn:microsoft.com/office/officeart/2005/8/layout/radial6"/>
    <dgm:cxn modelId="{8692E977-AF08-4E04-9455-5DE3EBBFCC64}" type="presParOf" srcId="{840E939F-A50C-4D6E-A130-BF2206794F77}" destId="{CD498BC7-C7C7-46A1-85FA-82D0C2A35150}" srcOrd="0" destOrd="0" presId="urn:microsoft.com/office/officeart/2005/8/layout/radial6"/>
    <dgm:cxn modelId="{51FEA897-3F62-427E-98EF-EE60471C8C33}" type="presParOf" srcId="{840E939F-A50C-4D6E-A130-BF2206794F77}" destId="{30D95FB7-4B1F-4B2C-B3AD-8B1BE196CCAB}" srcOrd="1" destOrd="0" presId="urn:microsoft.com/office/officeart/2005/8/layout/radial6"/>
    <dgm:cxn modelId="{A70AF026-35F1-442F-B922-03505BAA029E}" type="presParOf" srcId="{840E939F-A50C-4D6E-A130-BF2206794F77}" destId="{ECBB11FB-AADD-40C3-83F7-9CC18A4F74A3}" srcOrd="2" destOrd="0" presId="urn:microsoft.com/office/officeart/2005/8/layout/radial6"/>
    <dgm:cxn modelId="{38639A6C-E427-4B26-BE09-312ECF07F15F}" type="presParOf" srcId="{840E939F-A50C-4D6E-A130-BF2206794F77}" destId="{71769333-9F5B-4E74-A5D2-6272562D53FC}" srcOrd="3" destOrd="0" presId="urn:microsoft.com/office/officeart/2005/8/layout/radial6"/>
    <dgm:cxn modelId="{1A0781A7-A8E5-4AE5-9F45-B4C3083C4C2B}" type="presParOf" srcId="{840E939F-A50C-4D6E-A130-BF2206794F77}" destId="{F7657F11-A63F-4754-A9F4-81135E14C749}" srcOrd="4" destOrd="0" presId="urn:microsoft.com/office/officeart/2005/8/layout/radial6"/>
    <dgm:cxn modelId="{33007AEB-72E9-458C-837D-CB3A7C561460}" type="presParOf" srcId="{840E939F-A50C-4D6E-A130-BF2206794F77}" destId="{77FDEE84-3588-4427-AA99-2C125C5E8DB6}" srcOrd="5" destOrd="0" presId="urn:microsoft.com/office/officeart/2005/8/layout/radial6"/>
    <dgm:cxn modelId="{46FB95D7-DC85-4FFC-BFBD-2743F945B465}" type="presParOf" srcId="{840E939F-A50C-4D6E-A130-BF2206794F77}" destId="{8DC5DF01-A8D0-4984-A8A3-83EBE149F69E}" srcOrd="6" destOrd="0" presId="urn:microsoft.com/office/officeart/2005/8/layout/radial6"/>
    <dgm:cxn modelId="{5E5B9134-3493-4B83-AB06-F2477CAA6E17}" type="presParOf" srcId="{840E939F-A50C-4D6E-A130-BF2206794F77}" destId="{9AAD1ACF-5BC6-430D-88AA-F11958D7B57D}" srcOrd="7" destOrd="0" presId="urn:microsoft.com/office/officeart/2005/8/layout/radial6"/>
    <dgm:cxn modelId="{5AECE580-85F5-4656-BB9C-98ACBE7CBAC1}" type="presParOf" srcId="{840E939F-A50C-4D6E-A130-BF2206794F77}" destId="{96B84134-5B7B-4F03-BE02-CDA35D1DF834}" srcOrd="8" destOrd="0" presId="urn:microsoft.com/office/officeart/2005/8/layout/radial6"/>
    <dgm:cxn modelId="{F3BA56FF-C544-49DB-8EF5-293491E62D07}" type="presParOf" srcId="{840E939F-A50C-4D6E-A130-BF2206794F77}" destId="{106E3D8B-37DA-44B5-851E-9F76EB88F488}" srcOrd="9" destOrd="0" presId="urn:microsoft.com/office/officeart/2005/8/layout/radial6"/>
    <dgm:cxn modelId="{22BBA418-7D0C-4BE4-AA81-933A8C6B37C7}" type="presParOf" srcId="{840E939F-A50C-4D6E-A130-BF2206794F77}" destId="{342D16D1-5D56-4052-B306-D293F5271585}" srcOrd="10" destOrd="0" presId="urn:microsoft.com/office/officeart/2005/8/layout/radial6"/>
    <dgm:cxn modelId="{CFAC60A4-412B-4254-AA3B-44CD7F759D3D}" type="presParOf" srcId="{840E939F-A50C-4D6E-A130-BF2206794F77}" destId="{F1D1548D-4D32-4E67-8E68-BC77D8C56E4E}" srcOrd="11" destOrd="0" presId="urn:microsoft.com/office/officeart/2005/8/layout/radial6"/>
    <dgm:cxn modelId="{D5975111-3FF1-4409-A991-D3F00FF3EAF7}" type="presParOf" srcId="{840E939F-A50C-4D6E-A130-BF2206794F77}" destId="{0A2A64B2-4FFE-4E82-9709-0526A8C1D9B3}"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rtl="1"/>
          <a:r>
            <a:rPr lang="fa-IR" sz="2100" dirty="0" smtClean="0">
              <a:cs typeface="B Nazanin" panose="00000400000000000000" pitchFamily="2" charset="-78"/>
            </a:rPr>
            <a:t>مطلق نظر (نگریستن) است به هر وسیله که باشد؛ باچشم بینا یا با قلب بینا یا با شهود روحانی و یا با قوه خیال که به وسیله  ترکیب تصورات و معانی می اندیشد. اما مفاهیم علم و ظنّ وتدبر و ...، از آثار رویت (مطلق نظر) هستند واز موارد مختلف استعمال آن فهمیده می شوند</a:t>
          </a:r>
          <a:endParaRPr lang="en-US" sz="2100" dirty="0" smtClean="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rtl="1"/>
          <a:r>
            <a:rPr lang="fa-IR" sz="2200" dirty="0" smtClean="0">
              <a:cs typeface="B Nazanin" panose="00000400000000000000" pitchFamily="2" charset="-78"/>
            </a:rPr>
            <a:t>هو النظر المطلق بأىّ وسيلة كان، بالعين الباصرة، أو بقلب بصير، أو بشهود روحانىّ، أو بمتخيّلة مفكّرة بتركيب الصور و المعاني. و أمّا مفهوم العلم أو الظنّ أو التدبّر أو التعقّل و غيرها: فانّما هي من آثار الرؤية (مطلق النظر)، و تستفاد منها في مواردها.</a:t>
          </a:r>
          <a:endParaRPr lang="en-US" sz="2200" dirty="0" smtClean="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lnSpc>
              <a:spcPct val="100000"/>
            </a:lnSpc>
            <a:spcAft>
              <a:spcPts val="0"/>
            </a:spcAft>
          </a:pPr>
          <a:r>
            <a:rPr lang="fa-IR" sz="2400" b="1" dirty="0" smtClean="0">
              <a:cs typeface="B Nazanin" panose="00000400000000000000" pitchFamily="2" charset="-78"/>
            </a:rPr>
            <a:t>رأی</a:t>
          </a: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82121" custScaleY="200724"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82121" custScaleY="200724"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B28ECA38-6E1A-4972-A805-4322E0DC2FE9}" type="presOf" srcId="{DFDA2E2A-9A76-49DF-ADC7-FAF0037E26B0}" destId="{D93A9E7E-E625-4E51-93E2-7A6F820BC0AD}" srcOrd="0" destOrd="0" presId="urn:microsoft.com/office/officeart/2005/8/layout/equation1"/>
    <dgm:cxn modelId="{CA398974-F034-454A-9095-24CF79863EAE}" type="presOf" srcId="{F8EB04DC-9578-44B3-87B3-4DB43E013E6A}" destId="{350CE109-14D8-4FC6-B857-BD2E285B8386}" srcOrd="0" destOrd="0" presId="urn:microsoft.com/office/officeart/2005/8/layout/equation1"/>
    <dgm:cxn modelId="{84762410-CD6F-41CC-BAC8-E1732B8EBC24}" type="presOf" srcId="{19F1330F-B28A-44F7-A17A-CB275D7E6825}" destId="{5F95A504-0711-4FE3-B35A-7E0A99F797F1}"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6154635C-D84A-408E-B14C-525914AEF05D}" type="presOf" srcId="{D125CA89-4170-4ABA-97B4-5D2EC1FD55E3}" destId="{DF89BC0F-0018-48F2-AAF0-ACA8F32EFC32}"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C3A4A0A8-FB37-4CA7-86E2-BC7A2FAFF616}" srcId="{97A4B665-BD08-4FB8-BC7A-7B81400BC62B}" destId="{19F1330F-B28A-44F7-A17A-CB275D7E6825}" srcOrd="2" destOrd="0" parTransId="{694ED798-01F7-4366-BC07-1B3F24F8F3C4}" sibTransId="{68FFA542-B403-43A4-AC3F-3394A505000B}"/>
    <dgm:cxn modelId="{0E6DFBF2-BE60-4EA2-92ED-24A31464BCAB}" type="presOf" srcId="{414EABD1-7AF3-42F4-B2EC-5846D9C347F0}" destId="{9B3308A7-6757-4A66-9E73-B8D51EFFEE46}" srcOrd="0" destOrd="0" presId="urn:microsoft.com/office/officeart/2005/8/layout/equation1"/>
    <dgm:cxn modelId="{E1430820-5781-40FC-93F7-AA8BD1E805CB}" type="presOf" srcId="{97A4B665-BD08-4FB8-BC7A-7B81400BC62B}" destId="{0AD92433-3A2A-4356-96BE-5B2EAE1B84F3}" srcOrd="0" destOrd="0" presId="urn:microsoft.com/office/officeart/2005/8/layout/equation1"/>
    <dgm:cxn modelId="{7188CD0C-85A3-4707-8489-7962F1AD995F}" type="presParOf" srcId="{0AD92433-3A2A-4356-96BE-5B2EAE1B84F3}" destId="{9B3308A7-6757-4A66-9E73-B8D51EFFEE46}" srcOrd="0" destOrd="0" presId="urn:microsoft.com/office/officeart/2005/8/layout/equation1"/>
    <dgm:cxn modelId="{D0A9A09E-9830-4971-88FE-DF72AFD69D40}" type="presParOf" srcId="{0AD92433-3A2A-4356-96BE-5B2EAE1B84F3}" destId="{0B5568DB-C109-497A-AC98-782CD35F5E70}" srcOrd="1" destOrd="0" presId="urn:microsoft.com/office/officeart/2005/8/layout/equation1"/>
    <dgm:cxn modelId="{FBBEEB35-8396-4F4B-92FC-57723B5B31A1}" type="presParOf" srcId="{0AD92433-3A2A-4356-96BE-5B2EAE1B84F3}" destId="{DF89BC0F-0018-48F2-AAF0-ACA8F32EFC32}" srcOrd="2" destOrd="0" presId="urn:microsoft.com/office/officeart/2005/8/layout/equation1"/>
    <dgm:cxn modelId="{DAED1EE0-0CF2-47FD-B832-3AA7B91917B9}" type="presParOf" srcId="{0AD92433-3A2A-4356-96BE-5B2EAE1B84F3}" destId="{5F1EC9AD-365C-4550-BEEC-17EF2DFBE97C}" srcOrd="3" destOrd="0" presId="urn:microsoft.com/office/officeart/2005/8/layout/equation1"/>
    <dgm:cxn modelId="{729AE165-B4FE-4632-B581-6E474E45A9DD}" type="presParOf" srcId="{0AD92433-3A2A-4356-96BE-5B2EAE1B84F3}" destId="{D93A9E7E-E625-4E51-93E2-7A6F820BC0AD}" srcOrd="4" destOrd="0" presId="urn:microsoft.com/office/officeart/2005/8/layout/equation1"/>
    <dgm:cxn modelId="{9AB5C2C8-DD0B-43A2-A161-89674564525F}" type="presParOf" srcId="{0AD92433-3A2A-4356-96BE-5B2EAE1B84F3}" destId="{33448EA1-0B69-4517-9A0A-3E46F607B7CC}" srcOrd="5" destOrd="0" presId="urn:microsoft.com/office/officeart/2005/8/layout/equation1"/>
    <dgm:cxn modelId="{DA13D443-CADD-43FA-8E68-15E9FFEFDF11}" type="presParOf" srcId="{0AD92433-3A2A-4356-96BE-5B2EAE1B84F3}" destId="{350CE109-14D8-4FC6-B857-BD2E285B8386}" srcOrd="6" destOrd="0" presId="urn:microsoft.com/office/officeart/2005/8/layout/equation1"/>
    <dgm:cxn modelId="{9C777691-BEF3-4F16-90B6-C78FE6908BB2}" type="presParOf" srcId="{0AD92433-3A2A-4356-96BE-5B2EAE1B84F3}" destId="{509842F8-1738-4231-A096-ECB42FC950F5}" srcOrd="7" destOrd="0" presId="urn:microsoft.com/office/officeart/2005/8/layout/equation1"/>
    <dgm:cxn modelId="{23EABF29-692B-44DF-BFBA-2CC3932440DC}"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E0A57C86-2BFE-464E-9424-FC9C06AAF3A0}" type="presOf" srcId="{AE65DDA0-BF4F-4EC6-BCE5-42973B7842F1}" destId="{B4A4EAB2-E049-428C-BBE3-0738A86E1D74}" srcOrd="1" destOrd="0" presId="urn:microsoft.com/office/officeart/2005/8/layout/process2"/>
    <dgm:cxn modelId="{24574652-EA5D-4987-AA4C-8B094E36E87A}" type="presOf" srcId="{E4BCB6BB-D685-4356-800C-571EB6280F0E}" destId="{9B1CEACE-12C1-4E19-BC9B-F2007749239B}" srcOrd="0" destOrd="0" presId="urn:microsoft.com/office/officeart/2005/8/layout/process2"/>
    <dgm:cxn modelId="{CE5C88B4-9BDB-44CA-B22E-FD0EFD01A222}" type="presOf" srcId="{0B77A3E0-BE57-469D-B7CE-0956DE9972AA}" destId="{B84A0D4A-A8CD-440C-9AE9-327EFFC809EE}"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650DABCF-B668-4E5A-B79F-C429831867CB}" type="presOf" srcId="{2E0FE500-CF32-4491-A8B0-71B52E28FDAD}" destId="{B6B05054-D108-4BB8-A952-E029B3C328D8}" srcOrd="0" destOrd="0" presId="urn:microsoft.com/office/officeart/2005/8/layout/process2"/>
    <dgm:cxn modelId="{DA501262-4543-49BF-A96F-E7D5BDA8C6A0}" type="presOf" srcId="{B5BB3B02-06CC-4149-B5ED-26AAC6933AF4}" destId="{541F9760-59AD-4815-84A3-A765CEAF828B}" srcOrd="1" destOrd="0" presId="urn:microsoft.com/office/officeart/2005/8/layout/process2"/>
    <dgm:cxn modelId="{55D5525F-811F-4633-A0A7-D7F431DF6CE6}" type="presOf" srcId="{E9878239-6E71-43F0-ADA1-E92AD4AB5D1D}" destId="{7047B67C-1F4D-485D-8943-55D62503ABC2}" srcOrd="1" destOrd="0" presId="urn:microsoft.com/office/officeart/2005/8/layout/process2"/>
    <dgm:cxn modelId="{3CE10653-122B-456A-AD78-10AA2D295139}" type="presOf" srcId="{0B77A3E0-BE57-469D-B7CE-0956DE9972AA}" destId="{9B8AC54C-6F90-4095-935C-E7DD9411D4C0}" srcOrd="1" destOrd="0" presId="urn:microsoft.com/office/officeart/2005/8/layout/process2"/>
    <dgm:cxn modelId="{D6AE578C-3252-4621-A86C-13E1AA8DC43E}" type="presOf" srcId="{B5BB3B02-06CC-4149-B5ED-26AAC6933AF4}" destId="{ED11B7E8-7BAD-4554-9204-B0D78EE8E7E3}" srcOrd="0" destOrd="0" presId="urn:microsoft.com/office/officeart/2005/8/layout/process2"/>
    <dgm:cxn modelId="{BF644050-CEBA-4F9D-876D-8C2C60FEA4B1}" type="presOf" srcId="{DA85FDD7-1675-4060-91F4-EEDC0633CA13}" destId="{00BB0915-5BC5-4668-8C3B-7C3EA063C131}" srcOrd="0" destOrd="0" presId="urn:microsoft.com/office/officeart/2005/8/layout/process2"/>
    <dgm:cxn modelId="{FB3E3FC3-98E7-4A55-9553-72BA21C6BDB4}" type="presOf" srcId="{00A8C860-C1DF-45E9-8054-9A4EFD710E56}" destId="{62FB4B6D-6365-4FA1-84A9-FB0D939BFFE3}"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CE64F03-5C15-4C8A-A04E-CF5F5E45E4DA}" srcId="{16432E35-BCDE-4EC0-9053-74150D8746BD}" destId="{E4BCB6BB-D685-4356-800C-571EB6280F0E}" srcOrd="2" destOrd="0" parTransId="{EAF88E59-BAC7-40CD-87D1-1DF330C7AAE6}" sibTransId="{B5BB3B02-06CC-4149-B5ED-26AAC6933AF4}"/>
    <dgm:cxn modelId="{B007CE17-F588-4DB1-BD81-079A6500ADE8}" type="presOf" srcId="{AE65DDA0-BF4F-4EC6-BCE5-42973B7842F1}" destId="{65F41CA7-6A10-4773-B602-485F2AA41B71}"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EECAE0A3-8F00-4087-996A-7B993E60CE62}" type="presOf" srcId="{16432E35-BCDE-4EC0-9053-74150D8746BD}" destId="{B31EEDEE-8108-406E-A800-18B5A64916B7}" srcOrd="0" destOrd="0" presId="urn:microsoft.com/office/officeart/2005/8/layout/process2"/>
    <dgm:cxn modelId="{9D0BD603-B7BB-4173-82CB-068110C385E9}" type="presOf" srcId="{E9878239-6E71-43F0-ADA1-E92AD4AB5D1D}" destId="{DCE03F17-CD84-4EFE-B66E-6B42D792890B}"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458B6340-9F1A-4645-8A9C-B83D2CA29C09}" type="presOf" srcId="{FA27738F-01C6-4BAF-9739-79CEE97260A0}" destId="{AE06EEA3-B618-4263-8472-E8E42EA02CBD}" srcOrd="0" destOrd="0" presId="urn:microsoft.com/office/officeart/2005/8/layout/process2"/>
    <dgm:cxn modelId="{668ABEE3-10E0-4D87-A958-3464D8EB0D62}" type="presParOf" srcId="{B31EEDEE-8108-406E-A800-18B5A64916B7}" destId="{00BB0915-5BC5-4668-8C3B-7C3EA063C131}" srcOrd="0" destOrd="0" presId="urn:microsoft.com/office/officeart/2005/8/layout/process2"/>
    <dgm:cxn modelId="{99560CBB-4B5E-43F6-93FE-B20A6337B7C9}" type="presParOf" srcId="{B31EEDEE-8108-406E-A800-18B5A64916B7}" destId="{65F41CA7-6A10-4773-B602-485F2AA41B71}" srcOrd="1" destOrd="0" presId="urn:microsoft.com/office/officeart/2005/8/layout/process2"/>
    <dgm:cxn modelId="{DD5C27C7-616C-498E-BB85-13EAAFC82B3E}" type="presParOf" srcId="{65F41CA7-6A10-4773-B602-485F2AA41B71}" destId="{B4A4EAB2-E049-428C-BBE3-0738A86E1D74}" srcOrd="0" destOrd="0" presId="urn:microsoft.com/office/officeart/2005/8/layout/process2"/>
    <dgm:cxn modelId="{248649AD-3068-4562-BF84-410C7810E1FE}" type="presParOf" srcId="{B31EEDEE-8108-406E-A800-18B5A64916B7}" destId="{62FB4B6D-6365-4FA1-84A9-FB0D939BFFE3}" srcOrd="2" destOrd="0" presId="urn:microsoft.com/office/officeart/2005/8/layout/process2"/>
    <dgm:cxn modelId="{8BD5D899-1221-4E1D-8135-8B29CAA04871}" type="presParOf" srcId="{B31EEDEE-8108-406E-A800-18B5A64916B7}" destId="{DCE03F17-CD84-4EFE-B66E-6B42D792890B}" srcOrd="3" destOrd="0" presId="urn:microsoft.com/office/officeart/2005/8/layout/process2"/>
    <dgm:cxn modelId="{2D534569-677C-4FEE-BD86-8F7A001C8C1D}" type="presParOf" srcId="{DCE03F17-CD84-4EFE-B66E-6B42D792890B}" destId="{7047B67C-1F4D-485D-8943-55D62503ABC2}" srcOrd="0" destOrd="0" presId="urn:microsoft.com/office/officeart/2005/8/layout/process2"/>
    <dgm:cxn modelId="{88538D3D-A463-446E-911C-286088A26B9C}" type="presParOf" srcId="{B31EEDEE-8108-406E-A800-18B5A64916B7}" destId="{9B1CEACE-12C1-4E19-BC9B-F2007749239B}" srcOrd="4" destOrd="0" presId="urn:microsoft.com/office/officeart/2005/8/layout/process2"/>
    <dgm:cxn modelId="{0921FE40-EABF-40A9-912A-E1F22AB7DE78}" type="presParOf" srcId="{B31EEDEE-8108-406E-A800-18B5A64916B7}" destId="{ED11B7E8-7BAD-4554-9204-B0D78EE8E7E3}" srcOrd="5" destOrd="0" presId="urn:microsoft.com/office/officeart/2005/8/layout/process2"/>
    <dgm:cxn modelId="{D963F629-CFEB-4816-B06A-8AF283F1B843}" type="presParOf" srcId="{ED11B7E8-7BAD-4554-9204-B0D78EE8E7E3}" destId="{541F9760-59AD-4815-84A3-A765CEAF828B}" srcOrd="0" destOrd="0" presId="urn:microsoft.com/office/officeart/2005/8/layout/process2"/>
    <dgm:cxn modelId="{D31145CB-7022-481A-9B53-0A729AD52FE8}" type="presParOf" srcId="{B31EEDEE-8108-406E-A800-18B5A64916B7}" destId="{B6B05054-D108-4BB8-A952-E029B3C328D8}" srcOrd="6" destOrd="0" presId="urn:microsoft.com/office/officeart/2005/8/layout/process2"/>
    <dgm:cxn modelId="{E8EC6F3E-16B1-4351-83D2-7EB887D81120}" type="presParOf" srcId="{B31EEDEE-8108-406E-A800-18B5A64916B7}" destId="{B84A0D4A-A8CD-440C-9AE9-327EFFC809EE}" srcOrd="7" destOrd="0" presId="urn:microsoft.com/office/officeart/2005/8/layout/process2"/>
    <dgm:cxn modelId="{6CA2687B-2D90-4364-B165-CBB2B1F185BE}" type="presParOf" srcId="{B84A0D4A-A8CD-440C-9AE9-327EFFC809EE}" destId="{9B8AC54C-6F90-4095-935C-E7DD9411D4C0}" srcOrd="0" destOrd="0" presId="urn:microsoft.com/office/officeart/2005/8/layout/process2"/>
    <dgm:cxn modelId="{A2421C64-99E8-4A82-8CE2-E60BA8183D16}"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35DC99CC-2BE9-495E-B881-1FF4304EF1AE}" type="presOf" srcId="{B5BB3B02-06CC-4149-B5ED-26AAC6933AF4}" destId="{ED11B7E8-7BAD-4554-9204-B0D78EE8E7E3}"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6F7C7470-B27A-4B34-A80D-16B178DB3D95}" type="presOf" srcId="{2E0FE500-CF32-4491-A8B0-71B52E28FDAD}" destId="{B6B05054-D108-4BB8-A952-E029B3C328D8}" srcOrd="0" destOrd="0" presId="urn:microsoft.com/office/officeart/2005/8/layout/process2"/>
    <dgm:cxn modelId="{06B3E9F8-5374-4F35-A941-68A20C18ECFB}" type="presOf" srcId="{DA85FDD7-1675-4060-91F4-EEDC0633CA13}" destId="{00BB0915-5BC5-4668-8C3B-7C3EA063C131}" srcOrd="0" destOrd="0" presId="urn:microsoft.com/office/officeart/2005/8/layout/process2"/>
    <dgm:cxn modelId="{CBEDF317-4107-440E-ADA1-49251AA94962}" type="presOf" srcId="{E9878239-6E71-43F0-ADA1-E92AD4AB5D1D}" destId="{DCE03F17-CD84-4EFE-B66E-6B42D792890B}"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6CD7EF5C-1E9D-49A8-9103-B3DD3D89BB47}" type="presOf" srcId="{AE65DDA0-BF4F-4EC6-BCE5-42973B7842F1}" destId="{B4A4EAB2-E049-428C-BBE3-0738A86E1D74}" srcOrd="1" destOrd="0" presId="urn:microsoft.com/office/officeart/2005/8/layout/process2"/>
    <dgm:cxn modelId="{78A94331-9158-4B8C-8B05-92EA4D68C51F}" type="presOf" srcId="{AE65DDA0-BF4F-4EC6-BCE5-42973B7842F1}" destId="{65F41CA7-6A10-4773-B602-485F2AA41B71}" srcOrd="0" destOrd="0" presId="urn:microsoft.com/office/officeart/2005/8/layout/process2"/>
    <dgm:cxn modelId="{67815294-5A1E-4A2E-A1E1-C807ED54E924}" type="presOf" srcId="{E4BCB6BB-D685-4356-800C-571EB6280F0E}" destId="{9B1CEACE-12C1-4E19-BC9B-F2007749239B}" srcOrd="0" destOrd="0" presId="urn:microsoft.com/office/officeart/2005/8/layout/process2"/>
    <dgm:cxn modelId="{6D6A4261-ADCA-4A9C-8B7E-85CC7A4454CC}" type="presOf" srcId="{0B77A3E0-BE57-469D-B7CE-0956DE9972AA}" destId="{B84A0D4A-A8CD-440C-9AE9-327EFFC809EE}" srcOrd="0" destOrd="0" presId="urn:microsoft.com/office/officeart/2005/8/layout/process2"/>
    <dgm:cxn modelId="{F997BC81-37F4-4D5D-AA07-86A107D240C8}" type="presOf" srcId="{16432E35-BCDE-4EC0-9053-74150D8746BD}" destId="{B31EEDEE-8108-406E-A800-18B5A64916B7}"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4C215883-FC02-4230-AB62-EFF57147A7A4}" srcId="{16432E35-BCDE-4EC0-9053-74150D8746BD}" destId="{00A8C860-C1DF-45E9-8054-9A4EFD710E56}" srcOrd="1" destOrd="0" parTransId="{2D6404B2-D759-45B9-900A-86A992415D05}" sibTransId="{E9878239-6E71-43F0-ADA1-E92AD4AB5D1D}"/>
    <dgm:cxn modelId="{007B6C9D-F59E-4060-8ECD-32B1334DE520}" type="presOf" srcId="{00A8C860-C1DF-45E9-8054-9A4EFD710E56}" destId="{62FB4B6D-6365-4FA1-84A9-FB0D939BFFE3}" srcOrd="0" destOrd="0" presId="urn:microsoft.com/office/officeart/2005/8/layout/process2"/>
    <dgm:cxn modelId="{A749E84F-F71D-4B63-9EEF-F48BE9244322}" type="presOf" srcId="{FA27738F-01C6-4BAF-9739-79CEE97260A0}" destId="{AE06EEA3-B618-4263-8472-E8E42EA02CBD}" srcOrd="0" destOrd="0" presId="urn:microsoft.com/office/officeart/2005/8/layout/process2"/>
    <dgm:cxn modelId="{51CE8C93-0B02-408C-86BC-C37438DD205A}" type="presOf" srcId="{E9878239-6E71-43F0-ADA1-E92AD4AB5D1D}" destId="{7047B67C-1F4D-485D-8943-55D62503ABC2}"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76A46FA0-CAC9-4CD1-ADAC-6E2C54E6D2CD}" type="presOf" srcId="{0B77A3E0-BE57-469D-B7CE-0956DE9972AA}" destId="{9B8AC54C-6F90-4095-935C-E7DD9411D4C0}" srcOrd="1" destOrd="0" presId="urn:microsoft.com/office/officeart/2005/8/layout/process2"/>
    <dgm:cxn modelId="{142EAF4B-2E8A-4C2C-84B4-F195F2E63915}" type="presOf" srcId="{B5BB3B02-06CC-4149-B5ED-26AAC6933AF4}" destId="{541F9760-59AD-4815-84A3-A765CEAF828B}" srcOrd="1" destOrd="0" presId="urn:microsoft.com/office/officeart/2005/8/layout/process2"/>
    <dgm:cxn modelId="{E9EDFC2F-FAD7-4FB0-B45B-9353DC4D1FA8}" type="presParOf" srcId="{B31EEDEE-8108-406E-A800-18B5A64916B7}" destId="{00BB0915-5BC5-4668-8C3B-7C3EA063C131}" srcOrd="0" destOrd="0" presId="urn:microsoft.com/office/officeart/2005/8/layout/process2"/>
    <dgm:cxn modelId="{255CA975-552E-4BD3-918B-ECF92BACFBF9}" type="presParOf" srcId="{B31EEDEE-8108-406E-A800-18B5A64916B7}" destId="{65F41CA7-6A10-4773-B602-485F2AA41B71}" srcOrd="1" destOrd="0" presId="urn:microsoft.com/office/officeart/2005/8/layout/process2"/>
    <dgm:cxn modelId="{9567F537-5267-478B-9F1E-9BDE0B4DEC9D}" type="presParOf" srcId="{65F41CA7-6A10-4773-B602-485F2AA41B71}" destId="{B4A4EAB2-E049-428C-BBE3-0738A86E1D74}" srcOrd="0" destOrd="0" presId="urn:microsoft.com/office/officeart/2005/8/layout/process2"/>
    <dgm:cxn modelId="{B7698C69-C368-485F-964F-CDFC326E8963}" type="presParOf" srcId="{B31EEDEE-8108-406E-A800-18B5A64916B7}" destId="{62FB4B6D-6365-4FA1-84A9-FB0D939BFFE3}" srcOrd="2" destOrd="0" presId="urn:microsoft.com/office/officeart/2005/8/layout/process2"/>
    <dgm:cxn modelId="{93594D97-1F08-4654-AD54-DA751C452C16}" type="presParOf" srcId="{B31EEDEE-8108-406E-A800-18B5A64916B7}" destId="{DCE03F17-CD84-4EFE-B66E-6B42D792890B}" srcOrd="3" destOrd="0" presId="urn:microsoft.com/office/officeart/2005/8/layout/process2"/>
    <dgm:cxn modelId="{0112EA8A-0469-48A7-BA0F-1B89595AF866}" type="presParOf" srcId="{DCE03F17-CD84-4EFE-B66E-6B42D792890B}" destId="{7047B67C-1F4D-485D-8943-55D62503ABC2}" srcOrd="0" destOrd="0" presId="urn:microsoft.com/office/officeart/2005/8/layout/process2"/>
    <dgm:cxn modelId="{35DCCEF1-A0BE-402B-9D49-04A6C4835C41}" type="presParOf" srcId="{B31EEDEE-8108-406E-A800-18B5A64916B7}" destId="{9B1CEACE-12C1-4E19-BC9B-F2007749239B}" srcOrd="4" destOrd="0" presId="urn:microsoft.com/office/officeart/2005/8/layout/process2"/>
    <dgm:cxn modelId="{D79CEC70-6305-497F-A427-9895A2502397}" type="presParOf" srcId="{B31EEDEE-8108-406E-A800-18B5A64916B7}" destId="{ED11B7E8-7BAD-4554-9204-B0D78EE8E7E3}" srcOrd="5" destOrd="0" presId="urn:microsoft.com/office/officeart/2005/8/layout/process2"/>
    <dgm:cxn modelId="{C591BC17-6E04-43AB-8716-C455A8421D55}" type="presParOf" srcId="{ED11B7E8-7BAD-4554-9204-B0D78EE8E7E3}" destId="{541F9760-59AD-4815-84A3-A765CEAF828B}" srcOrd="0" destOrd="0" presId="urn:microsoft.com/office/officeart/2005/8/layout/process2"/>
    <dgm:cxn modelId="{BD240D56-1B8C-4DFC-BBE9-373AC3807B50}" type="presParOf" srcId="{B31EEDEE-8108-406E-A800-18B5A64916B7}" destId="{B6B05054-D108-4BB8-A952-E029B3C328D8}" srcOrd="6" destOrd="0" presId="urn:microsoft.com/office/officeart/2005/8/layout/process2"/>
    <dgm:cxn modelId="{7F4E68B4-980E-4DF1-86BF-99692DE79039}" type="presParOf" srcId="{B31EEDEE-8108-406E-A800-18B5A64916B7}" destId="{B84A0D4A-A8CD-440C-9AE9-327EFFC809EE}" srcOrd="7" destOrd="0" presId="urn:microsoft.com/office/officeart/2005/8/layout/process2"/>
    <dgm:cxn modelId="{4CEDC054-3CB3-47A5-860B-258120864E87}" type="presParOf" srcId="{B84A0D4A-A8CD-440C-9AE9-327EFFC809EE}" destId="{9B8AC54C-6F90-4095-935C-E7DD9411D4C0}" srcOrd="0" destOrd="0" presId="urn:microsoft.com/office/officeart/2005/8/layout/process2"/>
    <dgm:cxn modelId="{4A81DD9B-FFA6-4725-9E11-510DD8CCF9B6}"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87991CB6-351A-4479-BCB3-E35C172AFECD}"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en-US"/>
        </a:p>
      </dgm:t>
    </dgm:pt>
    <dgm:pt modelId="{3F991C47-5F3A-41A8-8BF6-79CF738D55E9}">
      <dgm:prSet phldrT="[Text]" custT="1">
        <dgm:style>
          <a:lnRef idx="0">
            <a:schemeClr val="accent6"/>
          </a:lnRef>
          <a:fillRef idx="3">
            <a:schemeClr val="accent6"/>
          </a:fillRef>
          <a:effectRef idx="3">
            <a:schemeClr val="accent6"/>
          </a:effectRef>
          <a:fontRef idx="minor">
            <a:schemeClr val="lt1"/>
          </a:fontRef>
        </dgm:style>
      </dgm:prSet>
      <dgm:spPr/>
      <dgm:t>
        <a:bodyPr/>
        <a:lstStyle/>
        <a:p>
          <a:r>
            <a:rPr lang="fa-IR" sz="2800" dirty="0" smtClean="0">
              <a:cs typeface="B Nazanin" panose="00000400000000000000" pitchFamily="2" charset="-78"/>
            </a:rPr>
            <a:t>ارتباط بین کلمات سوره</a:t>
          </a:r>
          <a:endParaRPr lang="en-US" sz="2800" dirty="0">
            <a:cs typeface="B Nazanin" panose="00000400000000000000" pitchFamily="2" charset="-78"/>
          </a:endParaRPr>
        </a:p>
      </dgm:t>
    </dgm:pt>
    <dgm:pt modelId="{EA8FECDE-6C46-4630-8C28-B61A9993B341}" type="parTrans" cxnId="{0634225C-6766-4D12-9115-0A1E4403A256}">
      <dgm:prSet/>
      <dgm:spPr/>
      <dgm:t>
        <a:bodyPr/>
        <a:lstStyle/>
        <a:p>
          <a:endParaRPr lang="en-US" sz="2800">
            <a:cs typeface="B Nazanin" panose="00000400000000000000" pitchFamily="2" charset="-78"/>
          </a:endParaRPr>
        </a:p>
      </dgm:t>
    </dgm:pt>
    <dgm:pt modelId="{3B1F76E4-4857-489D-8F5E-1201118DA22E}" type="sibTrans" cxnId="{0634225C-6766-4D12-9115-0A1E4403A256}">
      <dgm:prSet/>
      <dgm:spPr/>
      <dgm:t>
        <a:bodyPr/>
        <a:lstStyle/>
        <a:p>
          <a:endParaRPr lang="en-US" sz="2800">
            <a:cs typeface="B Nazanin" panose="00000400000000000000" pitchFamily="2" charset="-78"/>
          </a:endParaRPr>
        </a:p>
      </dgm:t>
    </dgm:pt>
    <dgm:pt modelId="{2C8AC898-669E-4CFF-B80F-28E878E4E5FE}">
      <dgm:prSet phldrT="[Text]" custT="1"/>
      <dgm:spPr/>
      <dgm:t>
        <a:bodyPr/>
        <a:lstStyle/>
        <a:p>
          <a:r>
            <a:rPr lang="fa-IR" sz="3200" dirty="0" smtClean="0">
              <a:cs typeface="B Nazanin" panose="00000400000000000000" pitchFamily="2" charset="-78"/>
            </a:rPr>
            <a:t>الف) اعراب سوره</a:t>
          </a:r>
          <a:endParaRPr lang="en-US" sz="32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7AEDA9D-9612-4183-BEE6-CF083C740652}" type="parTrans" cxnId="{03855C67-7B5F-4051-9883-4A16A79A839B}">
      <dgm:prSet custT="1"/>
      <dgm:spPr/>
      <dgm:t>
        <a:bodyPr/>
        <a:lstStyle/>
        <a:p>
          <a:endParaRPr lang="en-US" sz="2800">
            <a:cs typeface="B Nazanin" panose="00000400000000000000" pitchFamily="2" charset="-78"/>
          </a:endParaRPr>
        </a:p>
      </dgm:t>
    </dgm:pt>
    <dgm:pt modelId="{9275736A-9846-40A8-AA3B-14C05A88B22F}" type="sibTrans" cxnId="{03855C67-7B5F-4051-9883-4A16A79A839B}">
      <dgm:prSet/>
      <dgm:spPr/>
      <dgm:t>
        <a:bodyPr/>
        <a:lstStyle/>
        <a:p>
          <a:endParaRPr lang="en-US" sz="2800">
            <a:cs typeface="B Nazanin" panose="00000400000000000000" pitchFamily="2" charset="-78"/>
          </a:endParaRPr>
        </a:p>
      </dgm:t>
    </dgm:pt>
    <dgm:pt modelId="{D5F31119-8737-40F7-8325-58B332CD3027}">
      <dgm:prSet phldrT="[Text]" custT="1"/>
      <dgm:spPr/>
      <dgm:t>
        <a:bodyPr/>
        <a:lstStyle/>
        <a:p>
          <a:r>
            <a:rPr lang="fa-IR" sz="2800" dirty="0" smtClean="0">
              <a:cs typeface="B Nazanin" panose="00000400000000000000" pitchFamily="2" charset="-78"/>
            </a:rPr>
            <a:t>ب) تصویرسازی کلمات در ارتباط با هم</a:t>
          </a:r>
          <a:endParaRPr lang="en-US" sz="28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6378E42-20A1-4F3F-AC1F-BB476DA8839E}" type="parTrans" cxnId="{43EF6037-041C-4CA3-895E-CF1B98A897BA}">
      <dgm:prSet custT="1"/>
      <dgm:spPr/>
      <dgm:t>
        <a:bodyPr/>
        <a:lstStyle/>
        <a:p>
          <a:endParaRPr lang="en-US" sz="2800">
            <a:cs typeface="B Nazanin" panose="00000400000000000000" pitchFamily="2" charset="-78"/>
          </a:endParaRPr>
        </a:p>
      </dgm:t>
    </dgm:pt>
    <dgm:pt modelId="{78DBB974-53B7-4778-9D3E-4B847B8395A6}" type="sibTrans" cxnId="{43EF6037-041C-4CA3-895E-CF1B98A897BA}">
      <dgm:prSet/>
      <dgm:spPr/>
      <dgm:t>
        <a:bodyPr/>
        <a:lstStyle/>
        <a:p>
          <a:endParaRPr lang="en-US" sz="2800">
            <a:cs typeface="B Nazanin" panose="00000400000000000000" pitchFamily="2" charset="-78"/>
          </a:endParaRPr>
        </a:p>
      </dgm:t>
    </dgm:pt>
    <dgm:pt modelId="{2BF45A67-489F-4E4F-89EC-F5880828F254}" type="pres">
      <dgm:prSet presAssocID="{87991CB6-351A-4479-BCB3-E35C172AFECD}" presName="cycle" presStyleCnt="0">
        <dgm:presLayoutVars>
          <dgm:chMax val="1"/>
          <dgm:dir val="rev"/>
          <dgm:animLvl val="ctr"/>
          <dgm:resizeHandles val="exact"/>
        </dgm:presLayoutVars>
      </dgm:prSet>
      <dgm:spPr/>
      <dgm:t>
        <a:bodyPr/>
        <a:lstStyle/>
        <a:p>
          <a:endParaRPr lang="en-US"/>
        </a:p>
      </dgm:t>
    </dgm:pt>
    <dgm:pt modelId="{6CE85845-6FF7-4DC7-9D5B-8AD48C4E5FBF}" type="pres">
      <dgm:prSet presAssocID="{3F991C47-5F3A-41A8-8BF6-79CF738D55E9}" presName="centerShape" presStyleLbl="node0" presStyleIdx="0" presStyleCnt="1"/>
      <dgm:spPr/>
      <dgm:t>
        <a:bodyPr/>
        <a:lstStyle/>
        <a:p>
          <a:endParaRPr lang="en-US"/>
        </a:p>
      </dgm:t>
    </dgm:pt>
    <dgm:pt modelId="{AA0D5BEE-BD28-43BB-B56A-54983A1E0DBD}" type="pres">
      <dgm:prSet presAssocID="{A7AEDA9D-9612-4183-BEE6-CF083C740652}" presName="parTrans" presStyleLbl="bgSibTrans2D1" presStyleIdx="0" presStyleCnt="2"/>
      <dgm:spPr/>
      <dgm:t>
        <a:bodyPr/>
        <a:lstStyle/>
        <a:p>
          <a:endParaRPr lang="en-US"/>
        </a:p>
      </dgm:t>
    </dgm:pt>
    <dgm:pt modelId="{B31EAF33-4C5C-4150-86E9-81BEF2235095}" type="pres">
      <dgm:prSet presAssocID="{2C8AC898-669E-4CFF-B80F-28E878E4E5FE}" presName="node" presStyleLbl="node1" presStyleIdx="0" presStyleCnt="2">
        <dgm:presLayoutVars>
          <dgm:bulletEnabled val="1"/>
        </dgm:presLayoutVars>
      </dgm:prSet>
      <dgm:spPr/>
      <dgm:t>
        <a:bodyPr/>
        <a:lstStyle/>
        <a:p>
          <a:endParaRPr lang="en-US"/>
        </a:p>
      </dgm:t>
    </dgm:pt>
    <dgm:pt modelId="{E227EFCF-DADA-41F2-9E61-550513EFDD9C}" type="pres">
      <dgm:prSet presAssocID="{C6378E42-20A1-4F3F-AC1F-BB476DA8839E}" presName="parTrans" presStyleLbl="bgSibTrans2D1" presStyleIdx="1" presStyleCnt="2"/>
      <dgm:spPr/>
      <dgm:t>
        <a:bodyPr/>
        <a:lstStyle/>
        <a:p>
          <a:endParaRPr lang="en-US"/>
        </a:p>
      </dgm:t>
    </dgm:pt>
    <dgm:pt modelId="{104D9D56-A856-4E57-A56F-7FB36A11FF58}" type="pres">
      <dgm:prSet presAssocID="{D5F31119-8737-40F7-8325-58B332CD3027}" presName="node" presStyleLbl="node1" presStyleIdx="1" presStyleCnt="2">
        <dgm:presLayoutVars>
          <dgm:bulletEnabled val="1"/>
        </dgm:presLayoutVars>
      </dgm:prSet>
      <dgm:spPr/>
      <dgm:t>
        <a:bodyPr/>
        <a:lstStyle/>
        <a:p>
          <a:endParaRPr lang="en-US"/>
        </a:p>
      </dgm:t>
    </dgm:pt>
  </dgm:ptLst>
  <dgm:cxnLst>
    <dgm:cxn modelId="{997AA056-F1EF-4031-8836-312E8FC296B0}" type="presOf" srcId="{A7AEDA9D-9612-4183-BEE6-CF083C740652}" destId="{AA0D5BEE-BD28-43BB-B56A-54983A1E0DBD}" srcOrd="0" destOrd="0" presId="urn:microsoft.com/office/officeart/2005/8/layout/radial4"/>
    <dgm:cxn modelId="{12F3B64C-E009-4CCA-9D48-63275EFCE704}" type="presOf" srcId="{C6378E42-20A1-4F3F-AC1F-BB476DA8839E}" destId="{E227EFCF-DADA-41F2-9E61-550513EFDD9C}" srcOrd="0" destOrd="0" presId="urn:microsoft.com/office/officeart/2005/8/layout/radial4"/>
    <dgm:cxn modelId="{0634225C-6766-4D12-9115-0A1E4403A256}" srcId="{87991CB6-351A-4479-BCB3-E35C172AFECD}" destId="{3F991C47-5F3A-41A8-8BF6-79CF738D55E9}" srcOrd="0" destOrd="0" parTransId="{EA8FECDE-6C46-4630-8C28-B61A9993B341}" sibTransId="{3B1F76E4-4857-489D-8F5E-1201118DA22E}"/>
    <dgm:cxn modelId="{1F848623-E5F9-45BC-AF38-789C53637AF7}" type="presOf" srcId="{3F991C47-5F3A-41A8-8BF6-79CF738D55E9}" destId="{6CE85845-6FF7-4DC7-9D5B-8AD48C4E5FBF}" srcOrd="0" destOrd="0" presId="urn:microsoft.com/office/officeart/2005/8/layout/radial4"/>
    <dgm:cxn modelId="{03855C67-7B5F-4051-9883-4A16A79A839B}" srcId="{3F991C47-5F3A-41A8-8BF6-79CF738D55E9}" destId="{2C8AC898-669E-4CFF-B80F-28E878E4E5FE}" srcOrd="0" destOrd="0" parTransId="{A7AEDA9D-9612-4183-BEE6-CF083C740652}" sibTransId="{9275736A-9846-40A8-AA3B-14C05A88B22F}"/>
    <dgm:cxn modelId="{977D5D69-1006-432D-ABE6-C76EB45B07E6}" type="presOf" srcId="{87991CB6-351A-4479-BCB3-E35C172AFECD}" destId="{2BF45A67-489F-4E4F-89EC-F5880828F254}" srcOrd="0" destOrd="0" presId="urn:microsoft.com/office/officeart/2005/8/layout/radial4"/>
    <dgm:cxn modelId="{43EF6037-041C-4CA3-895E-CF1B98A897BA}" srcId="{3F991C47-5F3A-41A8-8BF6-79CF738D55E9}" destId="{D5F31119-8737-40F7-8325-58B332CD3027}" srcOrd="1" destOrd="0" parTransId="{C6378E42-20A1-4F3F-AC1F-BB476DA8839E}" sibTransId="{78DBB974-53B7-4778-9D3E-4B847B8395A6}"/>
    <dgm:cxn modelId="{511A78AF-767B-4886-92E3-46AD87E8186B}" type="presOf" srcId="{D5F31119-8737-40F7-8325-58B332CD3027}" destId="{104D9D56-A856-4E57-A56F-7FB36A11FF58}" srcOrd="0" destOrd="0" presId="urn:microsoft.com/office/officeart/2005/8/layout/radial4"/>
    <dgm:cxn modelId="{2FF59488-19F6-4E0F-A1F5-3868D8F3208E}" type="presOf" srcId="{2C8AC898-669E-4CFF-B80F-28E878E4E5FE}" destId="{B31EAF33-4C5C-4150-86E9-81BEF2235095}" srcOrd="0" destOrd="0" presId="urn:microsoft.com/office/officeart/2005/8/layout/radial4"/>
    <dgm:cxn modelId="{57A29B39-B434-4B61-96D3-6DF991C8D801}" type="presParOf" srcId="{2BF45A67-489F-4E4F-89EC-F5880828F254}" destId="{6CE85845-6FF7-4DC7-9D5B-8AD48C4E5FBF}" srcOrd="0" destOrd="0" presId="urn:microsoft.com/office/officeart/2005/8/layout/radial4"/>
    <dgm:cxn modelId="{F506433F-AAF7-4D9D-BBEB-42B7EF1F7F4F}" type="presParOf" srcId="{2BF45A67-489F-4E4F-89EC-F5880828F254}" destId="{AA0D5BEE-BD28-43BB-B56A-54983A1E0DBD}" srcOrd="1" destOrd="0" presId="urn:microsoft.com/office/officeart/2005/8/layout/radial4"/>
    <dgm:cxn modelId="{939C93FE-F111-4906-89FC-7975892CE031}" type="presParOf" srcId="{2BF45A67-489F-4E4F-89EC-F5880828F254}" destId="{B31EAF33-4C5C-4150-86E9-81BEF2235095}" srcOrd="2" destOrd="0" presId="urn:microsoft.com/office/officeart/2005/8/layout/radial4"/>
    <dgm:cxn modelId="{98E162D1-F23E-40FB-9DFE-60A1F84F1979}" type="presParOf" srcId="{2BF45A67-489F-4E4F-89EC-F5880828F254}" destId="{E227EFCF-DADA-41F2-9E61-550513EFDD9C}" srcOrd="3" destOrd="0" presId="urn:microsoft.com/office/officeart/2005/8/layout/radial4"/>
    <dgm:cxn modelId="{D385A90B-49E8-4BE8-A6F1-83083F25EDA6}" type="presParOf" srcId="{2BF45A67-489F-4E4F-89EC-F5880828F254}" destId="{104D9D56-A856-4E57-A56F-7FB36A11FF58}" srcOrd="4" destOrd="0" presId="urn:microsoft.com/office/officeart/2005/8/layout/radial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FED2F812-744D-485A-893B-92F53FE8FDA5}" type="presOf" srcId="{16432E35-BCDE-4EC0-9053-74150D8746BD}" destId="{B31EEDEE-8108-406E-A800-18B5A64916B7}"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88C88BBE-EC6E-43B3-B32F-9512BE601693}" type="presOf" srcId="{DA85FDD7-1675-4060-91F4-EEDC0633CA13}" destId="{00BB0915-5BC5-4668-8C3B-7C3EA063C131}" srcOrd="0" destOrd="0" presId="urn:microsoft.com/office/officeart/2005/8/layout/process2"/>
    <dgm:cxn modelId="{C2A7279E-CF4A-45F4-8A7E-C57E3EB84F77}" type="presOf" srcId="{E4BCB6BB-D685-4356-800C-571EB6280F0E}" destId="{9B1CEACE-12C1-4E19-BC9B-F2007749239B}" srcOrd="0" destOrd="0" presId="urn:microsoft.com/office/officeart/2005/8/layout/process2"/>
    <dgm:cxn modelId="{C20F2724-80C0-4B0B-BC3C-8FE6D24A2920}" type="presOf" srcId="{2E0FE500-CF32-4491-A8B0-71B52E28FDAD}" destId="{B6B05054-D108-4BB8-A952-E029B3C328D8}" srcOrd="0" destOrd="0" presId="urn:microsoft.com/office/officeart/2005/8/layout/process2"/>
    <dgm:cxn modelId="{5EAAF43B-53AA-4545-A727-5A5DCF168206}" type="presOf" srcId="{AE65DDA0-BF4F-4EC6-BCE5-42973B7842F1}" destId="{B4A4EAB2-E049-428C-BBE3-0738A86E1D74}" srcOrd="1" destOrd="0" presId="urn:microsoft.com/office/officeart/2005/8/layout/process2"/>
    <dgm:cxn modelId="{5ADF9C9C-9898-40DC-9092-08CF6215E10E}" type="presOf" srcId="{AE65DDA0-BF4F-4EC6-BCE5-42973B7842F1}" destId="{65F41CA7-6A10-4773-B602-485F2AA41B71}" srcOrd="0" destOrd="0" presId="urn:microsoft.com/office/officeart/2005/8/layout/process2"/>
    <dgm:cxn modelId="{4E234423-BC79-4408-A019-F24D84056B3D}" type="presOf" srcId="{B5BB3B02-06CC-4149-B5ED-26AAC6933AF4}" destId="{ED11B7E8-7BAD-4554-9204-B0D78EE8E7E3}" srcOrd="0" destOrd="0" presId="urn:microsoft.com/office/officeart/2005/8/layout/process2"/>
    <dgm:cxn modelId="{B4756E06-6E4F-4637-85EB-1A5EC26B255C}" type="presOf" srcId="{FA27738F-01C6-4BAF-9739-79CEE97260A0}" destId="{AE06EEA3-B618-4263-8472-E8E42EA02CBD}" srcOrd="0" destOrd="0" presId="urn:microsoft.com/office/officeart/2005/8/layout/process2"/>
    <dgm:cxn modelId="{12489A0A-A3C7-48FA-A62B-CCFB1C2CC9E7}" type="presOf" srcId="{0B77A3E0-BE57-469D-B7CE-0956DE9972AA}" destId="{9B8AC54C-6F90-4095-935C-E7DD9411D4C0}" srcOrd="1" destOrd="0" presId="urn:microsoft.com/office/officeart/2005/8/layout/process2"/>
    <dgm:cxn modelId="{A801ECA5-6BE6-4A4A-8125-BDAAF3CC2C15}" type="presOf" srcId="{E9878239-6E71-43F0-ADA1-E92AD4AB5D1D}" destId="{7047B67C-1F4D-485D-8943-55D62503ABC2}"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8E5D1515-2FBE-41ED-9083-F5552E1D9DB6}" type="presOf" srcId="{E9878239-6E71-43F0-ADA1-E92AD4AB5D1D}" destId="{DCE03F17-CD84-4EFE-B66E-6B42D792890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20F4209D-149D-441D-845D-B47706770736}" type="presOf" srcId="{00A8C860-C1DF-45E9-8054-9A4EFD710E56}" destId="{62FB4B6D-6365-4FA1-84A9-FB0D939BFFE3}" srcOrd="0" destOrd="0" presId="urn:microsoft.com/office/officeart/2005/8/layout/process2"/>
    <dgm:cxn modelId="{CC95D074-BA93-4A56-8473-B372A33DC8D5}" type="presOf" srcId="{B5BB3B02-06CC-4149-B5ED-26AAC6933AF4}" destId="{541F9760-59AD-4815-84A3-A765CEAF828B}" srcOrd="1"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4D377DD7-FB79-4569-AF6A-4559065AD77A}" type="presOf" srcId="{0B77A3E0-BE57-469D-B7CE-0956DE9972AA}" destId="{B84A0D4A-A8CD-440C-9AE9-327EFFC809EE}" srcOrd="0" destOrd="0" presId="urn:microsoft.com/office/officeart/2005/8/layout/process2"/>
    <dgm:cxn modelId="{C957A7A4-2ED2-4C79-A6F8-F45AD71D6E87}" type="presParOf" srcId="{B31EEDEE-8108-406E-A800-18B5A64916B7}" destId="{00BB0915-5BC5-4668-8C3B-7C3EA063C131}" srcOrd="0" destOrd="0" presId="urn:microsoft.com/office/officeart/2005/8/layout/process2"/>
    <dgm:cxn modelId="{873B15E7-EF73-4BCA-B0C8-40B11D416291}" type="presParOf" srcId="{B31EEDEE-8108-406E-A800-18B5A64916B7}" destId="{65F41CA7-6A10-4773-B602-485F2AA41B71}" srcOrd="1" destOrd="0" presId="urn:microsoft.com/office/officeart/2005/8/layout/process2"/>
    <dgm:cxn modelId="{3B42AC2D-6E5C-4D0D-B969-0215EDD48015}" type="presParOf" srcId="{65F41CA7-6A10-4773-B602-485F2AA41B71}" destId="{B4A4EAB2-E049-428C-BBE3-0738A86E1D74}" srcOrd="0" destOrd="0" presId="urn:microsoft.com/office/officeart/2005/8/layout/process2"/>
    <dgm:cxn modelId="{FE8B9683-8750-4ABC-A5A1-ED418659CF14}" type="presParOf" srcId="{B31EEDEE-8108-406E-A800-18B5A64916B7}" destId="{62FB4B6D-6365-4FA1-84A9-FB0D939BFFE3}" srcOrd="2" destOrd="0" presId="urn:microsoft.com/office/officeart/2005/8/layout/process2"/>
    <dgm:cxn modelId="{637D9F48-25DB-44A2-8DA0-175D645FEB82}" type="presParOf" srcId="{B31EEDEE-8108-406E-A800-18B5A64916B7}" destId="{DCE03F17-CD84-4EFE-B66E-6B42D792890B}" srcOrd="3" destOrd="0" presId="urn:microsoft.com/office/officeart/2005/8/layout/process2"/>
    <dgm:cxn modelId="{BE19C808-FD52-48C7-BAAA-A215DCAEC3F1}" type="presParOf" srcId="{DCE03F17-CD84-4EFE-B66E-6B42D792890B}" destId="{7047B67C-1F4D-485D-8943-55D62503ABC2}" srcOrd="0" destOrd="0" presId="urn:microsoft.com/office/officeart/2005/8/layout/process2"/>
    <dgm:cxn modelId="{99D281AD-00DE-4055-B2AB-EE27B46B75FD}" type="presParOf" srcId="{B31EEDEE-8108-406E-A800-18B5A64916B7}" destId="{9B1CEACE-12C1-4E19-BC9B-F2007749239B}" srcOrd="4" destOrd="0" presId="urn:microsoft.com/office/officeart/2005/8/layout/process2"/>
    <dgm:cxn modelId="{F554DE36-D018-440F-A091-15D4AD9B326E}" type="presParOf" srcId="{B31EEDEE-8108-406E-A800-18B5A64916B7}" destId="{ED11B7E8-7BAD-4554-9204-B0D78EE8E7E3}" srcOrd="5" destOrd="0" presId="urn:microsoft.com/office/officeart/2005/8/layout/process2"/>
    <dgm:cxn modelId="{BBB59CA4-FD11-4EF1-AF24-0FDAEC4EDE9B}" type="presParOf" srcId="{ED11B7E8-7BAD-4554-9204-B0D78EE8E7E3}" destId="{541F9760-59AD-4815-84A3-A765CEAF828B}" srcOrd="0" destOrd="0" presId="urn:microsoft.com/office/officeart/2005/8/layout/process2"/>
    <dgm:cxn modelId="{8F17CA31-ED88-485B-B351-A658DD935A7B}" type="presParOf" srcId="{B31EEDEE-8108-406E-A800-18B5A64916B7}" destId="{B6B05054-D108-4BB8-A952-E029B3C328D8}" srcOrd="6" destOrd="0" presId="urn:microsoft.com/office/officeart/2005/8/layout/process2"/>
    <dgm:cxn modelId="{38226BC1-2FD7-4E5D-BBB7-D7AE0AA06F04}" type="presParOf" srcId="{B31EEDEE-8108-406E-A800-18B5A64916B7}" destId="{B84A0D4A-A8CD-440C-9AE9-327EFFC809EE}" srcOrd="7" destOrd="0" presId="urn:microsoft.com/office/officeart/2005/8/layout/process2"/>
    <dgm:cxn modelId="{16CC4BBA-EC8E-4EE3-B0AD-C953D4C531A6}" type="presParOf" srcId="{B84A0D4A-A8CD-440C-9AE9-327EFFC809EE}" destId="{9B8AC54C-6F90-4095-935C-E7DD9411D4C0}" srcOrd="0" destOrd="0" presId="urn:microsoft.com/office/officeart/2005/8/layout/process2"/>
    <dgm:cxn modelId="{2885F2F6-DA39-4776-827B-AC306D5AB8C2}"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2D55570C-DFDB-43B4-8D68-945D9B4343AB}" type="doc">
      <dgm:prSet loTypeId="urn:microsoft.com/office/officeart/2005/8/layout/hierarchy5" loCatId="hierarchy" qsTypeId="urn:microsoft.com/office/officeart/2005/8/quickstyle/3d1" qsCatId="3D" csTypeId="urn:microsoft.com/office/officeart/2005/8/colors/accent2_2" csCatId="accent2" phldr="1"/>
      <dgm:spPr/>
      <dgm:t>
        <a:bodyPr/>
        <a:lstStyle/>
        <a:p>
          <a:endParaRPr lang="en-US"/>
        </a:p>
      </dgm:t>
    </dgm:pt>
    <dgm:pt modelId="{E2708A99-91D8-4D55-A407-ADEBD969DCFB}">
      <dgm:prSet phldrT="[Text]" custT="1"/>
      <dgm:spPr/>
      <dgm:t>
        <a:bodyPr/>
        <a:lstStyle/>
        <a:p>
          <a:pPr>
            <a:lnSpc>
              <a:spcPct val="90000"/>
            </a:lnSpc>
            <a:spcBef>
              <a:spcPts val="0"/>
            </a:spcBef>
            <a:spcAft>
              <a:spcPts val="0"/>
            </a:spcAft>
          </a:pPr>
          <a:r>
            <a:rPr lang="fa-IR" sz="2400" dirty="0" smtClean="0">
              <a:cs typeface="B Nazanin" panose="00000400000000000000" pitchFamily="2" charset="-78"/>
            </a:rPr>
            <a:t>سوره مبارکه زلزال</a:t>
          </a:r>
          <a:endParaRPr lang="en-US" sz="2400" dirty="0">
            <a:cs typeface="B Nazanin" panose="00000400000000000000" pitchFamily="2" charset="-78"/>
          </a:endParaRPr>
        </a:p>
      </dgm:t>
    </dgm:pt>
    <dgm:pt modelId="{4B5EC942-69B1-40BB-A97D-2B519DF5F380}" type="parTrans" cxnId="{9232439D-745F-4773-97C3-285CA67424A0}">
      <dgm:prSet/>
      <dgm:spPr/>
      <dgm:t>
        <a:bodyPr/>
        <a:lstStyle/>
        <a:p>
          <a:pPr>
            <a:lnSpc>
              <a:spcPct val="90000"/>
            </a:lnSpc>
            <a:spcBef>
              <a:spcPts val="0"/>
            </a:spcBef>
            <a:spcAft>
              <a:spcPts val="0"/>
            </a:spcAft>
          </a:pPr>
          <a:endParaRPr lang="en-US" sz="2400">
            <a:cs typeface="B Nazanin" panose="00000400000000000000" pitchFamily="2" charset="-78"/>
          </a:endParaRPr>
        </a:p>
      </dgm:t>
    </dgm:pt>
    <dgm:pt modelId="{09CCE0BE-445D-4661-B973-39DC94720EF8}" type="sibTrans" cxnId="{9232439D-745F-4773-97C3-285CA67424A0}">
      <dgm:prSet/>
      <dgm:spPr/>
      <dgm:t>
        <a:bodyPr/>
        <a:lstStyle/>
        <a:p>
          <a:pPr>
            <a:lnSpc>
              <a:spcPct val="90000"/>
            </a:lnSpc>
            <a:spcBef>
              <a:spcPts val="0"/>
            </a:spcBef>
            <a:spcAft>
              <a:spcPts val="0"/>
            </a:spcAft>
          </a:pPr>
          <a:endParaRPr lang="en-US" sz="2400">
            <a:cs typeface="B Nazanin" panose="00000400000000000000" pitchFamily="2" charset="-78"/>
          </a:endParaRPr>
        </a:p>
      </dgm:t>
    </dgm:pt>
    <dgm:pt modelId="{BFC762D8-C5E2-454D-8E29-85F2AC49A10B}">
      <dgm:prSet phldrT="[Text]" custT="1"/>
      <dgm:spPr/>
      <dgm:t>
        <a:bodyPr/>
        <a:lstStyle/>
        <a:p>
          <a:pPr>
            <a:lnSpc>
              <a:spcPct val="90000"/>
            </a:lnSpc>
            <a:spcBef>
              <a:spcPts val="0"/>
            </a:spcBef>
            <a:spcAft>
              <a:spcPts val="0"/>
            </a:spcAft>
          </a:pPr>
          <a:r>
            <a:rPr lang="fa-IR" sz="2000" dirty="0" smtClean="0">
              <a:cs typeface="B Nazanin" panose="00000400000000000000" pitchFamily="2" charset="-78"/>
            </a:rPr>
            <a:t>زلزلت الارض</a:t>
          </a:r>
        </a:p>
        <a:p>
          <a:pPr>
            <a:lnSpc>
              <a:spcPct val="90000"/>
            </a:lnSpc>
            <a:spcBef>
              <a:spcPts val="0"/>
            </a:spcBef>
            <a:spcAft>
              <a:spcPts val="0"/>
            </a:spcAft>
          </a:pPr>
          <a:r>
            <a:rPr lang="fa-IR" sz="2000" dirty="0" smtClean="0">
              <a:cs typeface="B Nazanin" panose="00000400000000000000" pitchFamily="2" charset="-78"/>
            </a:rPr>
            <a:t>اخرجت الارض اثقالها</a:t>
          </a:r>
        </a:p>
        <a:p>
          <a:pPr>
            <a:lnSpc>
              <a:spcPct val="90000"/>
            </a:lnSpc>
            <a:spcBef>
              <a:spcPts val="0"/>
            </a:spcBef>
            <a:spcAft>
              <a:spcPts val="0"/>
            </a:spcAft>
          </a:pPr>
          <a:r>
            <a:rPr lang="fa-IR" sz="2000" dirty="0" smtClean="0">
              <a:cs typeface="B Nazanin" panose="00000400000000000000" pitchFamily="2" charset="-78"/>
            </a:rPr>
            <a:t>قال الانسان ما لها</a:t>
          </a:r>
          <a:endParaRPr lang="en-US" sz="2000" dirty="0">
            <a:cs typeface="B Nazanin" panose="00000400000000000000" pitchFamily="2" charset="-78"/>
          </a:endParaRPr>
        </a:p>
      </dgm:t>
    </dgm:pt>
    <dgm:pt modelId="{EDE4811C-FF4D-4DE7-8DD7-D893C98E1AEF}" type="parTrans" cxnId="{E1D2FDEB-3A8F-48E9-82FE-A965B2A34ADC}">
      <dgm:prSet custT="1"/>
      <dgm:spPr/>
      <dgm:t>
        <a:bodyPr/>
        <a:lstStyle/>
        <a:p>
          <a:pPr>
            <a:lnSpc>
              <a:spcPct val="90000"/>
            </a:lnSpc>
            <a:spcBef>
              <a:spcPts val="0"/>
            </a:spcBef>
            <a:spcAft>
              <a:spcPts val="0"/>
            </a:spcAft>
          </a:pPr>
          <a:endParaRPr lang="en-US" sz="2400">
            <a:cs typeface="B Nazanin" panose="00000400000000000000" pitchFamily="2" charset="-78"/>
          </a:endParaRPr>
        </a:p>
      </dgm:t>
    </dgm:pt>
    <dgm:pt modelId="{78012BF1-E4C3-45C7-A58A-A1047AF3668B}" type="sibTrans" cxnId="{E1D2FDEB-3A8F-48E9-82FE-A965B2A34ADC}">
      <dgm:prSet/>
      <dgm:spPr/>
      <dgm:t>
        <a:bodyPr/>
        <a:lstStyle/>
        <a:p>
          <a:pPr>
            <a:lnSpc>
              <a:spcPct val="90000"/>
            </a:lnSpc>
            <a:spcBef>
              <a:spcPts val="0"/>
            </a:spcBef>
            <a:spcAft>
              <a:spcPts val="0"/>
            </a:spcAft>
          </a:pPr>
          <a:endParaRPr lang="en-US" sz="2400">
            <a:cs typeface="B Nazanin" panose="00000400000000000000" pitchFamily="2" charset="-78"/>
          </a:endParaRPr>
        </a:p>
      </dgm:t>
    </dgm:pt>
    <dgm:pt modelId="{3202563D-E63E-4328-BB0E-B12D6708A3A9}">
      <dgm:prSet phldrT="[Text]" custT="1"/>
      <dgm:spPr/>
      <dgm:t>
        <a:bodyPr/>
        <a:lstStyle/>
        <a:p>
          <a:pPr>
            <a:lnSpc>
              <a:spcPct val="90000"/>
            </a:lnSpc>
            <a:spcBef>
              <a:spcPts val="0"/>
            </a:spcBef>
            <a:spcAft>
              <a:spcPts val="0"/>
            </a:spcAft>
          </a:pPr>
          <a:r>
            <a:rPr lang="fa-IR" sz="2400" dirty="0" smtClean="0">
              <a:cs typeface="B Nazanin" panose="00000400000000000000" pitchFamily="2" charset="-78"/>
            </a:rPr>
            <a:t>تحدث اخبارها</a:t>
          </a:r>
        </a:p>
        <a:p>
          <a:pPr>
            <a:lnSpc>
              <a:spcPct val="90000"/>
            </a:lnSpc>
            <a:spcBef>
              <a:spcPts val="0"/>
            </a:spcBef>
            <a:spcAft>
              <a:spcPts val="0"/>
            </a:spcAft>
          </a:pPr>
          <a:r>
            <a:rPr lang="fa-IR" sz="2400" dirty="0" smtClean="0">
              <a:cs typeface="B Nazanin" panose="00000400000000000000" pitchFamily="2" charset="-78"/>
            </a:rPr>
            <a:t>يصدر الناس</a:t>
          </a:r>
          <a:endParaRPr lang="en-US" sz="2400" dirty="0">
            <a:cs typeface="B Nazanin" panose="00000400000000000000" pitchFamily="2" charset="-78"/>
          </a:endParaRPr>
        </a:p>
      </dgm:t>
    </dgm:pt>
    <dgm:pt modelId="{ABC9BBDF-F125-47E2-9784-E871E1F36586}" type="parTrans" cxnId="{B557A63E-F84D-4DBB-989B-623749D3A480}">
      <dgm:prSet custT="1"/>
      <dgm:spPr/>
      <dgm:t>
        <a:bodyPr/>
        <a:lstStyle/>
        <a:p>
          <a:pPr>
            <a:lnSpc>
              <a:spcPct val="90000"/>
            </a:lnSpc>
            <a:spcBef>
              <a:spcPts val="0"/>
            </a:spcBef>
            <a:spcAft>
              <a:spcPts val="0"/>
            </a:spcAft>
          </a:pPr>
          <a:endParaRPr lang="en-US" sz="2400">
            <a:cs typeface="B Nazanin" panose="00000400000000000000" pitchFamily="2" charset="-78"/>
          </a:endParaRPr>
        </a:p>
      </dgm:t>
    </dgm:pt>
    <dgm:pt modelId="{2DC6F1F6-7E77-4CD1-84B8-7440A24557BB}" type="sibTrans" cxnId="{B557A63E-F84D-4DBB-989B-623749D3A480}">
      <dgm:prSet/>
      <dgm:spPr/>
      <dgm:t>
        <a:bodyPr/>
        <a:lstStyle/>
        <a:p>
          <a:pPr>
            <a:lnSpc>
              <a:spcPct val="90000"/>
            </a:lnSpc>
            <a:spcBef>
              <a:spcPts val="0"/>
            </a:spcBef>
            <a:spcAft>
              <a:spcPts val="0"/>
            </a:spcAft>
          </a:pPr>
          <a:endParaRPr lang="en-US" sz="2400">
            <a:cs typeface="B Nazanin" panose="00000400000000000000" pitchFamily="2" charset="-78"/>
          </a:endParaRPr>
        </a:p>
      </dgm:t>
    </dgm:pt>
    <dgm:pt modelId="{673971B6-3696-4061-9125-2B53A2E1408E}">
      <dgm:prSet phldrT="[Text]" custT="1"/>
      <dgm:spPr/>
      <dgm:t>
        <a:bodyPr/>
        <a:lstStyle/>
        <a:p>
          <a:pPr>
            <a:lnSpc>
              <a:spcPct val="90000"/>
            </a:lnSpc>
            <a:spcBef>
              <a:spcPts val="0"/>
            </a:spcBef>
            <a:spcAft>
              <a:spcPts val="0"/>
            </a:spcAft>
          </a:pPr>
          <a:r>
            <a:rPr lang="fa-IR" sz="2400" dirty="0" smtClean="0">
              <a:cs typeface="B Nazanin" panose="00000400000000000000" pitchFamily="2" charset="-78"/>
            </a:rPr>
            <a:t>يره</a:t>
          </a:r>
          <a:endParaRPr lang="en-US" sz="2400" dirty="0">
            <a:cs typeface="B Nazanin" panose="00000400000000000000" pitchFamily="2" charset="-78"/>
          </a:endParaRPr>
        </a:p>
      </dgm:t>
    </dgm:pt>
    <dgm:pt modelId="{7166B58E-3473-45D5-BC8A-48C0B25FE4B5}" type="parTrans" cxnId="{4E9A2C14-9D7A-452E-BACF-3F43ECA6E530}">
      <dgm:prSet custT="1"/>
      <dgm:spPr/>
      <dgm:t>
        <a:bodyPr/>
        <a:lstStyle/>
        <a:p>
          <a:pPr>
            <a:lnSpc>
              <a:spcPct val="90000"/>
            </a:lnSpc>
            <a:spcBef>
              <a:spcPts val="0"/>
            </a:spcBef>
            <a:spcAft>
              <a:spcPts val="0"/>
            </a:spcAft>
          </a:pPr>
          <a:endParaRPr lang="en-US" sz="2400">
            <a:cs typeface="B Nazanin" panose="00000400000000000000" pitchFamily="2" charset="-78"/>
          </a:endParaRPr>
        </a:p>
      </dgm:t>
    </dgm:pt>
    <dgm:pt modelId="{D2A1A9A4-C0B2-4785-8E21-8AF85F1985E3}" type="sibTrans" cxnId="{4E9A2C14-9D7A-452E-BACF-3F43ECA6E530}">
      <dgm:prSet/>
      <dgm:spPr/>
      <dgm:t>
        <a:bodyPr/>
        <a:lstStyle/>
        <a:p>
          <a:pPr>
            <a:lnSpc>
              <a:spcPct val="90000"/>
            </a:lnSpc>
            <a:spcBef>
              <a:spcPts val="0"/>
            </a:spcBef>
            <a:spcAft>
              <a:spcPts val="0"/>
            </a:spcAft>
          </a:pPr>
          <a:endParaRPr lang="en-US" sz="2400">
            <a:cs typeface="B Nazanin" panose="00000400000000000000" pitchFamily="2" charset="-78"/>
          </a:endParaRPr>
        </a:p>
      </dgm:t>
    </dgm:pt>
    <dgm:pt modelId="{46362A22-BA7C-4041-88BA-4E27839D57BE}">
      <dgm:prSet phldrT="[Text]" custT="1"/>
      <dgm:spPr/>
      <dgm:t>
        <a:bodyPr/>
        <a:lstStyle/>
        <a:p>
          <a:pPr>
            <a:lnSpc>
              <a:spcPct val="90000"/>
            </a:lnSpc>
            <a:spcBef>
              <a:spcPts val="0"/>
            </a:spcBef>
            <a:spcAft>
              <a:spcPts val="0"/>
            </a:spcAft>
          </a:pPr>
          <a:r>
            <a:rPr lang="fa-IR" sz="2400" b="1" dirty="0" smtClean="0">
              <a:cs typeface="B Nazanin" panose="00000400000000000000" pitchFamily="2" charset="-78"/>
            </a:rPr>
            <a:t>قالب ادبي سوره در نگاه كلي:</a:t>
          </a:r>
          <a:endParaRPr lang="en-US" sz="2400" dirty="0">
            <a:cs typeface="B Nazanin" panose="00000400000000000000" pitchFamily="2" charset="-78"/>
          </a:endParaRPr>
        </a:p>
      </dgm:t>
    </dgm:pt>
    <dgm:pt modelId="{3A807765-7CA6-48C2-BC01-45174BDF2972}" type="parTrans" cxnId="{142C8EFD-06C4-42E6-BA29-4E255AB6FA8A}">
      <dgm:prSet/>
      <dgm:spPr/>
      <dgm:t>
        <a:bodyPr/>
        <a:lstStyle/>
        <a:p>
          <a:pPr>
            <a:lnSpc>
              <a:spcPct val="90000"/>
            </a:lnSpc>
            <a:spcBef>
              <a:spcPts val="0"/>
            </a:spcBef>
            <a:spcAft>
              <a:spcPts val="0"/>
            </a:spcAft>
          </a:pPr>
          <a:endParaRPr lang="en-US" sz="2400">
            <a:cs typeface="B Nazanin" panose="00000400000000000000" pitchFamily="2" charset="-78"/>
          </a:endParaRPr>
        </a:p>
      </dgm:t>
    </dgm:pt>
    <dgm:pt modelId="{70171E55-A65C-477F-BF61-E9198C60D1CE}" type="sibTrans" cxnId="{142C8EFD-06C4-42E6-BA29-4E255AB6FA8A}">
      <dgm:prSet/>
      <dgm:spPr/>
      <dgm:t>
        <a:bodyPr/>
        <a:lstStyle/>
        <a:p>
          <a:pPr>
            <a:lnSpc>
              <a:spcPct val="90000"/>
            </a:lnSpc>
            <a:spcBef>
              <a:spcPts val="0"/>
            </a:spcBef>
            <a:spcAft>
              <a:spcPts val="0"/>
            </a:spcAft>
          </a:pPr>
          <a:endParaRPr lang="en-US" sz="2400">
            <a:cs typeface="B Nazanin" panose="00000400000000000000" pitchFamily="2" charset="-78"/>
          </a:endParaRPr>
        </a:p>
      </dgm:t>
    </dgm:pt>
    <dgm:pt modelId="{4F9AAE61-942E-4E5E-8492-BE4D8E907485}">
      <dgm:prSet phldrT="[Text]" custT="1"/>
      <dgm:spPr/>
      <dgm:t>
        <a:bodyPr/>
        <a:lstStyle/>
        <a:p>
          <a:pPr>
            <a:lnSpc>
              <a:spcPct val="90000"/>
            </a:lnSpc>
            <a:spcBef>
              <a:spcPts val="0"/>
            </a:spcBef>
            <a:spcAft>
              <a:spcPts val="0"/>
            </a:spcAft>
          </a:pPr>
          <a:r>
            <a:rPr lang="fa-IR" sz="2400" b="1" smtClean="0">
              <a:cs typeface="B Nazanin" panose="00000400000000000000" pitchFamily="2" charset="-78"/>
            </a:rPr>
            <a:t>جمله شرط: </a:t>
          </a:r>
          <a:endParaRPr lang="en-US" sz="2400" dirty="0">
            <a:cs typeface="B Nazanin" panose="00000400000000000000" pitchFamily="2" charset="-78"/>
          </a:endParaRPr>
        </a:p>
      </dgm:t>
    </dgm:pt>
    <dgm:pt modelId="{A4B1E858-9864-4DC8-A568-11B436709592}" type="parTrans" cxnId="{77ECDC56-7E6E-45C0-BD68-4250AB4F5D60}">
      <dgm:prSet/>
      <dgm:spPr/>
      <dgm:t>
        <a:bodyPr/>
        <a:lstStyle/>
        <a:p>
          <a:pPr>
            <a:lnSpc>
              <a:spcPct val="90000"/>
            </a:lnSpc>
            <a:spcBef>
              <a:spcPts val="0"/>
            </a:spcBef>
            <a:spcAft>
              <a:spcPts val="0"/>
            </a:spcAft>
          </a:pPr>
          <a:endParaRPr lang="en-US" sz="2400">
            <a:cs typeface="B Nazanin" panose="00000400000000000000" pitchFamily="2" charset="-78"/>
          </a:endParaRPr>
        </a:p>
      </dgm:t>
    </dgm:pt>
    <dgm:pt modelId="{DC217943-A1D1-41F9-B7B1-62B3139CE03C}" type="sibTrans" cxnId="{77ECDC56-7E6E-45C0-BD68-4250AB4F5D60}">
      <dgm:prSet/>
      <dgm:spPr/>
      <dgm:t>
        <a:bodyPr/>
        <a:lstStyle/>
        <a:p>
          <a:pPr>
            <a:lnSpc>
              <a:spcPct val="90000"/>
            </a:lnSpc>
            <a:spcBef>
              <a:spcPts val="0"/>
            </a:spcBef>
            <a:spcAft>
              <a:spcPts val="0"/>
            </a:spcAft>
          </a:pPr>
          <a:endParaRPr lang="en-US" sz="2400">
            <a:cs typeface="B Nazanin" panose="00000400000000000000" pitchFamily="2" charset="-78"/>
          </a:endParaRPr>
        </a:p>
      </dgm:t>
    </dgm:pt>
    <dgm:pt modelId="{214A2CD9-C093-40FB-9EB6-AC065219437A}">
      <dgm:prSet phldrT="[Text]" custT="1"/>
      <dgm:spPr/>
      <dgm:t>
        <a:bodyPr/>
        <a:lstStyle/>
        <a:p>
          <a:pPr>
            <a:lnSpc>
              <a:spcPct val="90000"/>
            </a:lnSpc>
            <a:spcBef>
              <a:spcPts val="0"/>
            </a:spcBef>
            <a:spcAft>
              <a:spcPts val="0"/>
            </a:spcAft>
          </a:pPr>
          <a:r>
            <a:rPr lang="fa-IR" sz="2400" b="1" smtClean="0">
              <a:cs typeface="B Nazanin" panose="00000400000000000000" pitchFamily="2" charset="-78"/>
            </a:rPr>
            <a:t>جمله جواب: </a:t>
          </a:r>
          <a:endParaRPr lang="en-US" sz="2400" dirty="0">
            <a:cs typeface="B Nazanin" panose="00000400000000000000" pitchFamily="2" charset="-78"/>
          </a:endParaRPr>
        </a:p>
      </dgm:t>
    </dgm:pt>
    <dgm:pt modelId="{7AA9D52A-72E3-4AD4-80F9-44AA275F0D72}" type="parTrans" cxnId="{03E153C1-E6CF-470E-B8CC-1EE29EE28AD6}">
      <dgm:prSet/>
      <dgm:spPr/>
      <dgm:t>
        <a:bodyPr/>
        <a:lstStyle/>
        <a:p>
          <a:pPr>
            <a:lnSpc>
              <a:spcPct val="90000"/>
            </a:lnSpc>
            <a:spcBef>
              <a:spcPts val="0"/>
            </a:spcBef>
            <a:spcAft>
              <a:spcPts val="0"/>
            </a:spcAft>
          </a:pPr>
          <a:endParaRPr lang="en-US" sz="2400">
            <a:cs typeface="B Nazanin" panose="00000400000000000000" pitchFamily="2" charset="-78"/>
          </a:endParaRPr>
        </a:p>
      </dgm:t>
    </dgm:pt>
    <dgm:pt modelId="{54E62FC9-FFEE-4626-ABEC-2034785A63D6}" type="sibTrans" cxnId="{03E153C1-E6CF-470E-B8CC-1EE29EE28AD6}">
      <dgm:prSet/>
      <dgm:spPr/>
      <dgm:t>
        <a:bodyPr/>
        <a:lstStyle/>
        <a:p>
          <a:pPr>
            <a:lnSpc>
              <a:spcPct val="90000"/>
            </a:lnSpc>
            <a:spcBef>
              <a:spcPts val="0"/>
            </a:spcBef>
            <a:spcAft>
              <a:spcPts val="0"/>
            </a:spcAft>
          </a:pPr>
          <a:endParaRPr lang="en-US" sz="2400">
            <a:cs typeface="B Nazanin" panose="00000400000000000000" pitchFamily="2" charset="-78"/>
          </a:endParaRPr>
        </a:p>
      </dgm:t>
    </dgm:pt>
    <dgm:pt modelId="{5427558F-CF82-431A-AD96-76F5CF178133}">
      <dgm:prSet phldrT="[Text]" custT="1"/>
      <dgm:spPr/>
      <dgm:t>
        <a:bodyPr/>
        <a:lstStyle/>
        <a:p>
          <a:pPr>
            <a:lnSpc>
              <a:spcPct val="90000"/>
            </a:lnSpc>
            <a:spcBef>
              <a:spcPts val="0"/>
            </a:spcBef>
            <a:spcAft>
              <a:spcPts val="0"/>
            </a:spcAft>
          </a:pPr>
          <a:r>
            <a:rPr lang="fa-IR" sz="2400" dirty="0" smtClean="0">
              <a:cs typeface="B Nazanin" panose="00000400000000000000" pitchFamily="2" charset="-78"/>
            </a:rPr>
            <a:t>يعمل مثقال ذره خيرا </a:t>
          </a:r>
          <a:endParaRPr lang="en-US" sz="2400" dirty="0">
            <a:cs typeface="B Nazanin" panose="00000400000000000000" pitchFamily="2" charset="-78"/>
          </a:endParaRPr>
        </a:p>
      </dgm:t>
    </dgm:pt>
    <dgm:pt modelId="{5250BE94-18F8-45B5-80CC-54BD1C46D5E9}" type="sibTrans" cxnId="{5B28D1C1-7D54-43E2-A22E-7236277EDBA5}">
      <dgm:prSet/>
      <dgm:spPr/>
      <dgm:t>
        <a:bodyPr/>
        <a:lstStyle/>
        <a:p>
          <a:pPr>
            <a:lnSpc>
              <a:spcPct val="90000"/>
            </a:lnSpc>
            <a:spcBef>
              <a:spcPts val="0"/>
            </a:spcBef>
            <a:spcAft>
              <a:spcPts val="0"/>
            </a:spcAft>
          </a:pPr>
          <a:endParaRPr lang="en-US" sz="2400">
            <a:cs typeface="B Nazanin" panose="00000400000000000000" pitchFamily="2" charset="-78"/>
          </a:endParaRPr>
        </a:p>
      </dgm:t>
    </dgm:pt>
    <dgm:pt modelId="{FDB7969C-CB07-4253-9DA7-9A748030B909}" type="parTrans" cxnId="{5B28D1C1-7D54-43E2-A22E-7236277EDBA5}">
      <dgm:prSet custT="1"/>
      <dgm:spPr/>
      <dgm:t>
        <a:bodyPr/>
        <a:lstStyle/>
        <a:p>
          <a:pPr>
            <a:lnSpc>
              <a:spcPct val="90000"/>
            </a:lnSpc>
            <a:spcBef>
              <a:spcPts val="0"/>
            </a:spcBef>
            <a:spcAft>
              <a:spcPts val="0"/>
            </a:spcAft>
          </a:pPr>
          <a:endParaRPr lang="en-US" sz="2400">
            <a:cs typeface="B Nazanin" panose="00000400000000000000" pitchFamily="2" charset="-78"/>
          </a:endParaRPr>
        </a:p>
      </dgm:t>
    </dgm:pt>
    <dgm:pt modelId="{63CA195E-E752-4620-8309-573BE6AA3E67}">
      <dgm:prSet phldrT="[Text]" custT="1"/>
      <dgm:spPr/>
      <dgm:t>
        <a:bodyPr/>
        <a:lstStyle/>
        <a:p>
          <a:pPr>
            <a:lnSpc>
              <a:spcPct val="90000"/>
            </a:lnSpc>
            <a:spcBef>
              <a:spcPts val="0"/>
            </a:spcBef>
            <a:spcAft>
              <a:spcPts val="0"/>
            </a:spcAft>
          </a:pPr>
          <a:r>
            <a:rPr lang="fa-IR" sz="2400" dirty="0" smtClean="0">
              <a:cs typeface="B Nazanin" panose="00000400000000000000" pitchFamily="2" charset="-78"/>
            </a:rPr>
            <a:t>يعمل مثقال ذره شرّا </a:t>
          </a:r>
          <a:endParaRPr lang="en-US" sz="2400" dirty="0">
            <a:cs typeface="B Nazanin" panose="00000400000000000000" pitchFamily="2" charset="-78"/>
          </a:endParaRPr>
        </a:p>
      </dgm:t>
    </dgm:pt>
    <dgm:pt modelId="{D8952F6F-1D0D-45CA-BCDA-E8C794E49337}" type="parTrans" cxnId="{684B1BAB-72A0-41EF-A425-331BF3D9AFE3}">
      <dgm:prSet custT="1"/>
      <dgm:spPr/>
      <dgm:t>
        <a:bodyPr/>
        <a:lstStyle/>
        <a:p>
          <a:pPr>
            <a:lnSpc>
              <a:spcPct val="90000"/>
            </a:lnSpc>
            <a:spcBef>
              <a:spcPts val="0"/>
            </a:spcBef>
            <a:spcAft>
              <a:spcPts val="0"/>
            </a:spcAft>
          </a:pPr>
          <a:endParaRPr lang="en-US" sz="2400">
            <a:cs typeface="B Nazanin" panose="00000400000000000000" pitchFamily="2" charset="-78"/>
          </a:endParaRPr>
        </a:p>
      </dgm:t>
    </dgm:pt>
    <dgm:pt modelId="{EF9882A9-01E7-4A8A-AD24-7CD38B2A1F4C}" type="sibTrans" cxnId="{684B1BAB-72A0-41EF-A425-331BF3D9AFE3}">
      <dgm:prSet/>
      <dgm:spPr/>
      <dgm:t>
        <a:bodyPr/>
        <a:lstStyle/>
        <a:p>
          <a:pPr>
            <a:lnSpc>
              <a:spcPct val="90000"/>
            </a:lnSpc>
            <a:spcBef>
              <a:spcPts val="0"/>
            </a:spcBef>
            <a:spcAft>
              <a:spcPts val="0"/>
            </a:spcAft>
          </a:pPr>
          <a:endParaRPr lang="en-US" sz="2400">
            <a:cs typeface="B Nazanin" panose="00000400000000000000" pitchFamily="2" charset="-78"/>
          </a:endParaRPr>
        </a:p>
      </dgm:t>
    </dgm:pt>
    <dgm:pt modelId="{9ACBD3FC-06C2-4844-91CB-09EAC9637F69}">
      <dgm:prSet phldrT="[Text]" custT="1"/>
      <dgm:spPr/>
      <dgm:t>
        <a:bodyPr/>
        <a:lstStyle/>
        <a:p>
          <a:pPr>
            <a:lnSpc>
              <a:spcPct val="90000"/>
            </a:lnSpc>
            <a:spcBef>
              <a:spcPts val="0"/>
            </a:spcBef>
            <a:spcAft>
              <a:spcPts val="0"/>
            </a:spcAft>
          </a:pPr>
          <a:r>
            <a:rPr lang="fa-IR" sz="2400" dirty="0" smtClean="0">
              <a:cs typeface="B Nazanin" panose="00000400000000000000" pitchFamily="2" charset="-78"/>
            </a:rPr>
            <a:t>يره</a:t>
          </a:r>
          <a:endParaRPr lang="en-US" sz="2400" dirty="0">
            <a:cs typeface="B Nazanin" panose="00000400000000000000" pitchFamily="2" charset="-78"/>
          </a:endParaRPr>
        </a:p>
      </dgm:t>
    </dgm:pt>
    <dgm:pt modelId="{89836A5C-117A-4EE3-AD3B-16E2DF683F57}" type="parTrans" cxnId="{4E640B94-497C-483D-8267-EB24D741E8F2}">
      <dgm:prSet custT="1"/>
      <dgm:spPr/>
      <dgm:t>
        <a:bodyPr/>
        <a:lstStyle/>
        <a:p>
          <a:pPr>
            <a:lnSpc>
              <a:spcPct val="90000"/>
            </a:lnSpc>
            <a:spcBef>
              <a:spcPts val="0"/>
            </a:spcBef>
            <a:spcAft>
              <a:spcPts val="0"/>
            </a:spcAft>
          </a:pPr>
          <a:endParaRPr lang="en-US" sz="2400">
            <a:cs typeface="B Nazanin" panose="00000400000000000000" pitchFamily="2" charset="-78"/>
          </a:endParaRPr>
        </a:p>
      </dgm:t>
    </dgm:pt>
    <dgm:pt modelId="{9A62A2C7-9236-4936-89E6-CEF61F1D976F}" type="sibTrans" cxnId="{4E640B94-497C-483D-8267-EB24D741E8F2}">
      <dgm:prSet/>
      <dgm:spPr/>
      <dgm:t>
        <a:bodyPr/>
        <a:lstStyle/>
        <a:p>
          <a:pPr>
            <a:lnSpc>
              <a:spcPct val="90000"/>
            </a:lnSpc>
            <a:spcBef>
              <a:spcPts val="0"/>
            </a:spcBef>
            <a:spcAft>
              <a:spcPts val="0"/>
            </a:spcAft>
          </a:pPr>
          <a:endParaRPr lang="en-US" sz="2400">
            <a:cs typeface="B Nazanin" panose="00000400000000000000" pitchFamily="2" charset="-78"/>
          </a:endParaRPr>
        </a:p>
      </dgm:t>
    </dgm:pt>
    <dgm:pt modelId="{336425B5-2029-42D6-B3CF-8D939F30AE8C}" type="pres">
      <dgm:prSet presAssocID="{2D55570C-DFDB-43B4-8D68-945D9B4343AB}" presName="mainComposite" presStyleCnt="0">
        <dgm:presLayoutVars>
          <dgm:chPref val="1"/>
          <dgm:dir val="rev"/>
          <dgm:animOne val="branch"/>
          <dgm:animLvl val="lvl"/>
          <dgm:resizeHandles val="exact"/>
        </dgm:presLayoutVars>
      </dgm:prSet>
      <dgm:spPr/>
      <dgm:t>
        <a:bodyPr/>
        <a:lstStyle/>
        <a:p>
          <a:endParaRPr lang="en-US"/>
        </a:p>
      </dgm:t>
    </dgm:pt>
    <dgm:pt modelId="{D12BB9BB-FB03-4691-B46C-F3E7D70A8279}" type="pres">
      <dgm:prSet presAssocID="{2D55570C-DFDB-43B4-8D68-945D9B4343AB}" presName="hierFlow" presStyleCnt="0"/>
      <dgm:spPr/>
    </dgm:pt>
    <dgm:pt modelId="{9749A7C9-0E19-4B0F-A487-A12C132E169D}" type="pres">
      <dgm:prSet presAssocID="{2D55570C-DFDB-43B4-8D68-945D9B4343AB}" presName="firstBuf" presStyleCnt="0"/>
      <dgm:spPr/>
    </dgm:pt>
    <dgm:pt modelId="{A95ADDE2-EF5B-4409-BF62-E92B286F9B20}" type="pres">
      <dgm:prSet presAssocID="{2D55570C-DFDB-43B4-8D68-945D9B4343AB}" presName="hierChild1" presStyleCnt="0">
        <dgm:presLayoutVars>
          <dgm:chPref val="1"/>
          <dgm:animOne val="branch"/>
          <dgm:animLvl val="lvl"/>
        </dgm:presLayoutVars>
      </dgm:prSet>
      <dgm:spPr/>
    </dgm:pt>
    <dgm:pt modelId="{DCF50CD1-A4F5-4FB0-9C5F-ADA6B2C3A72F}" type="pres">
      <dgm:prSet presAssocID="{E2708A99-91D8-4D55-A407-ADEBD969DCFB}" presName="Name17" presStyleCnt="0"/>
      <dgm:spPr/>
    </dgm:pt>
    <dgm:pt modelId="{D3FE4C24-8BF8-4274-A075-D3CE8EC21B8B}" type="pres">
      <dgm:prSet presAssocID="{E2708A99-91D8-4D55-A407-ADEBD969DCFB}" presName="level1Shape" presStyleLbl="node0" presStyleIdx="0" presStyleCnt="1">
        <dgm:presLayoutVars>
          <dgm:chPref val="3"/>
        </dgm:presLayoutVars>
      </dgm:prSet>
      <dgm:spPr/>
      <dgm:t>
        <a:bodyPr/>
        <a:lstStyle/>
        <a:p>
          <a:endParaRPr lang="en-US"/>
        </a:p>
      </dgm:t>
    </dgm:pt>
    <dgm:pt modelId="{8EE355A6-F3CD-48BE-A5B0-2480908ED945}" type="pres">
      <dgm:prSet presAssocID="{E2708A99-91D8-4D55-A407-ADEBD969DCFB}" presName="hierChild2" presStyleCnt="0"/>
      <dgm:spPr/>
    </dgm:pt>
    <dgm:pt modelId="{FAF01B2C-A94B-4ABE-BD3E-96AA59B88F83}" type="pres">
      <dgm:prSet presAssocID="{EDE4811C-FF4D-4DE7-8DD7-D893C98E1AEF}" presName="Name25" presStyleLbl="parChTrans1D2" presStyleIdx="0" presStyleCnt="3"/>
      <dgm:spPr/>
      <dgm:t>
        <a:bodyPr/>
        <a:lstStyle/>
        <a:p>
          <a:endParaRPr lang="en-US"/>
        </a:p>
      </dgm:t>
    </dgm:pt>
    <dgm:pt modelId="{AE051763-1839-4725-A879-9F52A82A04DB}" type="pres">
      <dgm:prSet presAssocID="{EDE4811C-FF4D-4DE7-8DD7-D893C98E1AEF}" presName="connTx" presStyleLbl="parChTrans1D2" presStyleIdx="0" presStyleCnt="3"/>
      <dgm:spPr/>
      <dgm:t>
        <a:bodyPr/>
        <a:lstStyle/>
        <a:p>
          <a:endParaRPr lang="en-US"/>
        </a:p>
      </dgm:t>
    </dgm:pt>
    <dgm:pt modelId="{23C673D2-A00D-4038-B7D7-6D1B8D8E62DB}" type="pres">
      <dgm:prSet presAssocID="{BFC762D8-C5E2-454D-8E29-85F2AC49A10B}" presName="Name30" presStyleCnt="0"/>
      <dgm:spPr/>
    </dgm:pt>
    <dgm:pt modelId="{9BFD1082-00B0-43E3-8D6C-FB952CC59AF7}" type="pres">
      <dgm:prSet presAssocID="{BFC762D8-C5E2-454D-8E29-85F2AC49A10B}" presName="level2Shape" presStyleLbl="node2" presStyleIdx="0" presStyleCnt="3"/>
      <dgm:spPr/>
      <dgm:t>
        <a:bodyPr/>
        <a:lstStyle/>
        <a:p>
          <a:endParaRPr lang="en-US"/>
        </a:p>
      </dgm:t>
    </dgm:pt>
    <dgm:pt modelId="{DB3E61D6-6798-46C6-90EF-0D32111F329D}" type="pres">
      <dgm:prSet presAssocID="{BFC762D8-C5E2-454D-8E29-85F2AC49A10B}" presName="hierChild3" presStyleCnt="0"/>
      <dgm:spPr/>
    </dgm:pt>
    <dgm:pt modelId="{CB8FD369-713A-4134-A27A-4822B09F958D}" type="pres">
      <dgm:prSet presAssocID="{ABC9BBDF-F125-47E2-9784-E871E1F36586}" presName="Name25" presStyleLbl="parChTrans1D3" presStyleIdx="0" presStyleCnt="3"/>
      <dgm:spPr/>
      <dgm:t>
        <a:bodyPr/>
        <a:lstStyle/>
        <a:p>
          <a:endParaRPr lang="en-US"/>
        </a:p>
      </dgm:t>
    </dgm:pt>
    <dgm:pt modelId="{10C38113-CB87-4E3E-AB45-5D15B9349091}" type="pres">
      <dgm:prSet presAssocID="{ABC9BBDF-F125-47E2-9784-E871E1F36586}" presName="connTx" presStyleLbl="parChTrans1D3" presStyleIdx="0" presStyleCnt="3"/>
      <dgm:spPr/>
      <dgm:t>
        <a:bodyPr/>
        <a:lstStyle/>
        <a:p>
          <a:endParaRPr lang="en-US"/>
        </a:p>
      </dgm:t>
    </dgm:pt>
    <dgm:pt modelId="{5E6BB9C6-077A-41BF-80C5-160060334004}" type="pres">
      <dgm:prSet presAssocID="{3202563D-E63E-4328-BB0E-B12D6708A3A9}" presName="Name30" presStyleCnt="0"/>
      <dgm:spPr/>
    </dgm:pt>
    <dgm:pt modelId="{57BC554D-E516-43EC-AC58-B479DEB93879}" type="pres">
      <dgm:prSet presAssocID="{3202563D-E63E-4328-BB0E-B12D6708A3A9}" presName="level2Shape" presStyleLbl="node3" presStyleIdx="0" presStyleCnt="3"/>
      <dgm:spPr/>
      <dgm:t>
        <a:bodyPr/>
        <a:lstStyle/>
        <a:p>
          <a:endParaRPr lang="en-US"/>
        </a:p>
      </dgm:t>
    </dgm:pt>
    <dgm:pt modelId="{C0068C2F-5533-431B-B1BC-701F6AFD9093}" type="pres">
      <dgm:prSet presAssocID="{3202563D-E63E-4328-BB0E-B12D6708A3A9}" presName="hierChild3" presStyleCnt="0"/>
      <dgm:spPr/>
    </dgm:pt>
    <dgm:pt modelId="{790977CB-FBEF-4398-9B95-94EB6FA2A291}" type="pres">
      <dgm:prSet presAssocID="{FDB7969C-CB07-4253-9DA7-9A748030B909}" presName="Name25" presStyleLbl="parChTrans1D2" presStyleIdx="1" presStyleCnt="3"/>
      <dgm:spPr/>
      <dgm:t>
        <a:bodyPr/>
        <a:lstStyle/>
        <a:p>
          <a:endParaRPr lang="en-US"/>
        </a:p>
      </dgm:t>
    </dgm:pt>
    <dgm:pt modelId="{67DC9E23-CC21-4757-BF5B-9A4C0540C818}" type="pres">
      <dgm:prSet presAssocID="{FDB7969C-CB07-4253-9DA7-9A748030B909}" presName="connTx" presStyleLbl="parChTrans1D2" presStyleIdx="1" presStyleCnt="3"/>
      <dgm:spPr/>
      <dgm:t>
        <a:bodyPr/>
        <a:lstStyle/>
        <a:p>
          <a:endParaRPr lang="en-US"/>
        </a:p>
      </dgm:t>
    </dgm:pt>
    <dgm:pt modelId="{444B45BC-2873-4368-AB70-5696FE399734}" type="pres">
      <dgm:prSet presAssocID="{5427558F-CF82-431A-AD96-76F5CF178133}" presName="Name30" presStyleCnt="0"/>
      <dgm:spPr/>
    </dgm:pt>
    <dgm:pt modelId="{65073499-31C5-4A26-9CCA-926C501605E2}" type="pres">
      <dgm:prSet presAssocID="{5427558F-CF82-431A-AD96-76F5CF178133}" presName="level2Shape" presStyleLbl="node2" presStyleIdx="1" presStyleCnt="3"/>
      <dgm:spPr/>
      <dgm:t>
        <a:bodyPr/>
        <a:lstStyle/>
        <a:p>
          <a:endParaRPr lang="en-US"/>
        </a:p>
      </dgm:t>
    </dgm:pt>
    <dgm:pt modelId="{A93B1C29-89FB-44AA-94AD-E06F193B6DFB}" type="pres">
      <dgm:prSet presAssocID="{5427558F-CF82-431A-AD96-76F5CF178133}" presName="hierChild3" presStyleCnt="0"/>
      <dgm:spPr/>
    </dgm:pt>
    <dgm:pt modelId="{30BEBC57-8620-4FCA-896D-9B5E4BB0011C}" type="pres">
      <dgm:prSet presAssocID="{89836A5C-117A-4EE3-AD3B-16E2DF683F57}" presName="Name25" presStyleLbl="parChTrans1D3" presStyleIdx="1" presStyleCnt="3"/>
      <dgm:spPr/>
      <dgm:t>
        <a:bodyPr/>
        <a:lstStyle/>
        <a:p>
          <a:endParaRPr lang="en-US"/>
        </a:p>
      </dgm:t>
    </dgm:pt>
    <dgm:pt modelId="{51A341B8-D402-4315-953F-C2C5A9FD7D42}" type="pres">
      <dgm:prSet presAssocID="{89836A5C-117A-4EE3-AD3B-16E2DF683F57}" presName="connTx" presStyleLbl="parChTrans1D3" presStyleIdx="1" presStyleCnt="3"/>
      <dgm:spPr/>
      <dgm:t>
        <a:bodyPr/>
        <a:lstStyle/>
        <a:p>
          <a:endParaRPr lang="en-US"/>
        </a:p>
      </dgm:t>
    </dgm:pt>
    <dgm:pt modelId="{EC6FD51B-7CD8-48F2-8F47-BD0C1C2883B2}" type="pres">
      <dgm:prSet presAssocID="{9ACBD3FC-06C2-4844-91CB-09EAC9637F69}" presName="Name30" presStyleCnt="0"/>
      <dgm:spPr/>
    </dgm:pt>
    <dgm:pt modelId="{94E050A4-8F0A-4DB4-9590-E0982D35F193}" type="pres">
      <dgm:prSet presAssocID="{9ACBD3FC-06C2-4844-91CB-09EAC9637F69}" presName="level2Shape" presStyleLbl="node3" presStyleIdx="1" presStyleCnt="3"/>
      <dgm:spPr/>
      <dgm:t>
        <a:bodyPr/>
        <a:lstStyle/>
        <a:p>
          <a:endParaRPr lang="en-US"/>
        </a:p>
      </dgm:t>
    </dgm:pt>
    <dgm:pt modelId="{E11B352E-1BD7-4FE4-B3BC-7D474D7FF80E}" type="pres">
      <dgm:prSet presAssocID="{9ACBD3FC-06C2-4844-91CB-09EAC9637F69}" presName="hierChild3" presStyleCnt="0"/>
      <dgm:spPr/>
    </dgm:pt>
    <dgm:pt modelId="{6BA99D64-4D3A-414B-BE70-0AC968F4BCAC}" type="pres">
      <dgm:prSet presAssocID="{D8952F6F-1D0D-45CA-BCDA-E8C794E49337}" presName="Name25" presStyleLbl="parChTrans1D2" presStyleIdx="2" presStyleCnt="3"/>
      <dgm:spPr/>
      <dgm:t>
        <a:bodyPr/>
        <a:lstStyle/>
        <a:p>
          <a:endParaRPr lang="en-US"/>
        </a:p>
      </dgm:t>
    </dgm:pt>
    <dgm:pt modelId="{D07C0DD8-2E35-4668-AA62-BF869F146162}" type="pres">
      <dgm:prSet presAssocID="{D8952F6F-1D0D-45CA-BCDA-E8C794E49337}" presName="connTx" presStyleLbl="parChTrans1D2" presStyleIdx="2" presStyleCnt="3"/>
      <dgm:spPr/>
      <dgm:t>
        <a:bodyPr/>
        <a:lstStyle/>
        <a:p>
          <a:endParaRPr lang="en-US"/>
        </a:p>
      </dgm:t>
    </dgm:pt>
    <dgm:pt modelId="{B738707F-BAE7-485F-9BED-20A3470422AA}" type="pres">
      <dgm:prSet presAssocID="{63CA195E-E752-4620-8309-573BE6AA3E67}" presName="Name30" presStyleCnt="0"/>
      <dgm:spPr/>
    </dgm:pt>
    <dgm:pt modelId="{54CC1ACB-23A5-41DF-87B7-AF7C7EA87FF5}" type="pres">
      <dgm:prSet presAssocID="{63CA195E-E752-4620-8309-573BE6AA3E67}" presName="level2Shape" presStyleLbl="node2" presStyleIdx="2" presStyleCnt="3"/>
      <dgm:spPr/>
      <dgm:t>
        <a:bodyPr/>
        <a:lstStyle/>
        <a:p>
          <a:endParaRPr lang="en-US"/>
        </a:p>
      </dgm:t>
    </dgm:pt>
    <dgm:pt modelId="{5E0A31B6-A960-497A-A40E-42FC2CFC2B9D}" type="pres">
      <dgm:prSet presAssocID="{63CA195E-E752-4620-8309-573BE6AA3E67}" presName="hierChild3" presStyleCnt="0"/>
      <dgm:spPr/>
    </dgm:pt>
    <dgm:pt modelId="{117ECA99-11B5-4209-B089-BC6D3520A50A}" type="pres">
      <dgm:prSet presAssocID="{7166B58E-3473-45D5-BC8A-48C0B25FE4B5}" presName="Name25" presStyleLbl="parChTrans1D3" presStyleIdx="2" presStyleCnt="3"/>
      <dgm:spPr/>
      <dgm:t>
        <a:bodyPr/>
        <a:lstStyle/>
        <a:p>
          <a:endParaRPr lang="en-US"/>
        </a:p>
      </dgm:t>
    </dgm:pt>
    <dgm:pt modelId="{8340B8BF-BA40-4D44-9AC2-965898815B0E}" type="pres">
      <dgm:prSet presAssocID="{7166B58E-3473-45D5-BC8A-48C0B25FE4B5}" presName="connTx" presStyleLbl="parChTrans1D3" presStyleIdx="2" presStyleCnt="3"/>
      <dgm:spPr/>
      <dgm:t>
        <a:bodyPr/>
        <a:lstStyle/>
        <a:p>
          <a:endParaRPr lang="en-US"/>
        </a:p>
      </dgm:t>
    </dgm:pt>
    <dgm:pt modelId="{9945D822-3E82-4E03-A593-7EC2F6A6ED85}" type="pres">
      <dgm:prSet presAssocID="{673971B6-3696-4061-9125-2B53A2E1408E}" presName="Name30" presStyleCnt="0"/>
      <dgm:spPr/>
    </dgm:pt>
    <dgm:pt modelId="{37BA87EB-CEC4-4E81-A792-AF57C7E6DA94}" type="pres">
      <dgm:prSet presAssocID="{673971B6-3696-4061-9125-2B53A2E1408E}" presName="level2Shape" presStyleLbl="node3" presStyleIdx="2" presStyleCnt="3"/>
      <dgm:spPr/>
      <dgm:t>
        <a:bodyPr/>
        <a:lstStyle/>
        <a:p>
          <a:endParaRPr lang="en-US"/>
        </a:p>
      </dgm:t>
    </dgm:pt>
    <dgm:pt modelId="{ADD5340C-CC07-4A81-9418-3788F4291587}" type="pres">
      <dgm:prSet presAssocID="{673971B6-3696-4061-9125-2B53A2E1408E}" presName="hierChild3" presStyleCnt="0"/>
      <dgm:spPr/>
    </dgm:pt>
    <dgm:pt modelId="{B29398FF-0CBC-4490-A788-AD862A0F7D5D}" type="pres">
      <dgm:prSet presAssocID="{2D55570C-DFDB-43B4-8D68-945D9B4343AB}" presName="bgShapesFlow" presStyleCnt="0"/>
      <dgm:spPr/>
    </dgm:pt>
    <dgm:pt modelId="{2996DA1D-3DC6-4105-B79F-5B4D9296557E}" type="pres">
      <dgm:prSet presAssocID="{46362A22-BA7C-4041-88BA-4E27839D57BE}" presName="rectComp" presStyleCnt="0"/>
      <dgm:spPr/>
    </dgm:pt>
    <dgm:pt modelId="{FDCBD6AB-C8D3-4BB9-8782-CB391561F7E6}" type="pres">
      <dgm:prSet presAssocID="{46362A22-BA7C-4041-88BA-4E27839D57BE}" presName="bgRect" presStyleLbl="bgShp" presStyleIdx="0" presStyleCnt="3"/>
      <dgm:spPr/>
      <dgm:t>
        <a:bodyPr/>
        <a:lstStyle/>
        <a:p>
          <a:endParaRPr lang="en-US"/>
        </a:p>
      </dgm:t>
    </dgm:pt>
    <dgm:pt modelId="{B539000B-B388-4868-B77A-A0872C359892}" type="pres">
      <dgm:prSet presAssocID="{46362A22-BA7C-4041-88BA-4E27839D57BE}" presName="bgRectTx" presStyleLbl="bgShp" presStyleIdx="0" presStyleCnt="3">
        <dgm:presLayoutVars>
          <dgm:bulletEnabled val="1"/>
        </dgm:presLayoutVars>
      </dgm:prSet>
      <dgm:spPr/>
      <dgm:t>
        <a:bodyPr/>
        <a:lstStyle/>
        <a:p>
          <a:endParaRPr lang="en-US"/>
        </a:p>
      </dgm:t>
    </dgm:pt>
    <dgm:pt modelId="{6463BAB0-0406-4879-914A-2929A5CC20E4}" type="pres">
      <dgm:prSet presAssocID="{46362A22-BA7C-4041-88BA-4E27839D57BE}" presName="spComp" presStyleCnt="0"/>
      <dgm:spPr/>
    </dgm:pt>
    <dgm:pt modelId="{2C44DB1C-2147-46AD-A156-8A6BCCE51A39}" type="pres">
      <dgm:prSet presAssocID="{46362A22-BA7C-4041-88BA-4E27839D57BE}" presName="hSp" presStyleCnt="0"/>
      <dgm:spPr/>
    </dgm:pt>
    <dgm:pt modelId="{E70DBADE-7B5E-4CEE-B326-008503610994}" type="pres">
      <dgm:prSet presAssocID="{4F9AAE61-942E-4E5E-8492-BE4D8E907485}" presName="rectComp" presStyleCnt="0"/>
      <dgm:spPr/>
    </dgm:pt>
    <dgm:pt modelId="{CD439503-F297-4CB0-8191-61EECC67BA80}" type="pres">
      <dgm:prSet presAssocID="{4F9AAE61-942E-4E5E-8492-BE4D8E907485}" presName="bgRect" presStyleLbl="bgShp" presStyleIdx="1" presStyleCnt="3"/>
      <dgm:spPr/>
      <dgm:t>
        <a:bodyPr/>
        <a:lstStyle/>
        <a:p>
          <a:endParaRPr lang="en-US"/>
        </a:p>
      </dgm:t>
    </dgm:pt>
    <dgm:pt modelId="{9B1A88A2-6D00-4E60-946A-A57104BEBDDD}" type="pres">
      <dgm:prSet presAssocID="{4F9AAE61-942E-4E5E-8492-BE4D8E907485}" presName="bgRectTx" presStyleLbl="bgShp" presStyleIdx="1" presStyleCnt="3">
        <dgm:presLayoutVars>
          <dgm:bulletEnabled val="1"/>
        </dgm:presLayoutVars>
      </dgm:prSet>
      <dgm:spPr/>
      <dgm:t>
        <a:bodyPr/>
        <a:lstStyle/>
        <a:p>
          <a:endParaRPr lang="en-US"/>
        </a:p>
      </dgm:t>
    </dgm:pt>
    <dgm:pt modelId="{C9FF5711-1740-4486-973F-85CA0BF179E8}" type="pres">
      <dgm:prSet presAssocID="{4F9AAE61-942E-4E5E-8492-BE4D8E907485}" presName="spComp" presStyleCnt="0"/>
      <dgm:spPr/>
    </dgm:pt>
    <dgm:pt modelId="{3057FD79-6DA9-4B56-8428-0B624AD7E8F4}" type="pres">
      <dgm:prSet presAssocID="{4F9AAE61-942E-4E5E-8492-BE4D8E907485}" presName="hSp" presStyleCnt="0"/>
      <dgm:spPr/>
    </dgm:pt>
    <dgm:pt modelId="{A1FB2C40-BC9F-4903-9CC7-DD51EAD29E9A}" type="pres">
      <dgm:prSet presAssocID="{214A2CD9-C093-40FB-9EB6-AC065219437A}" presName="rectComp" presStyleCnt="0"/>
      <dgm:spPr/>
    </dgm:pt>
    <dgm:pt modelId="{17ABF913-A082-49B8-A2F6-987F56D09B76}" type="pres">
      <dgm:prSet presAssocID="{214A2CD9-C093-40FB-9EB6-AC065219437A}" presName="bgRect" presStyleLbl="bgShp" presStyleIdx="2" presStyleCnt="3"/>
      <dgm:spPr/>
      <dgm:t>
        <a:bodyPr/>
        <a:lstStyle/>
        <a:p>
          <a:endParaRPr lang="en-US"/>
        </a:p>
      </dgm:t>
    </dgm:pt>
    <dgm:pt modelId="{D4CF5C22-C2BB-48B3-9110-C838981E271E}" type="pres">
      <dgm:prSet presAssocID="{214A2CD9-C093-40FB-9EB6-AC065219437A}" presName="bgRectTx" presStyleLbl="bgShp" presStyleIdx="2" presStyleCnt="3">
        <dgm:presLayoutVars>
          <dgm:bulletEnabled val="1"/>
        </dgm:presLayoutVars>
      </dgm:prSet>
      <dgm:spPr/>
      <dgm:t>
        <a:bodyPr/>
        <a:lstStyle/>
        <a:p>
          <a:endParaRPr lang="en-US"/>
        </a:p>
      </dgm:t>
    </dgm:pt>
  </dgm:ptLst>
  <dgm:cxnLst>
    <dgm:cxn modelId="{83FE66B2-CA04-4947-9330-B56AE1E17C78}" type="presOf" srcId="{214A2CD9-C093-40FB-9EB6-AC065219437A}" destId="{17ABF913-A082-49B8-A2F6-987F56D09B76}" srcOrd="0" destOrd="0" presId="urn:microsoft.com/office/officeart/2005/8/layout/hierarchy5"/>
    <dgm:cxn modelId="{EA7D6242-9780-43B1-8D73-ACE8F120128A}" type="presOf" srcId="{5427558F-CF82-431A-AD96-76F5CF178133}" destId="{65073499-31C5-4A26-9CCA-926C501605E2}" srcOrd="0" destOrd="0" presId="urn:microsoft.com/office/officeart/2005/8/layout/hierarchy5"/>
    <dgm:cxn modelId="{E1D2FDEB-3A8F-48E9-82FE-A965B2A34ADC}" srcId="{E2708A99-91D8-4D55-A407-ADEBD969DCFB}" destId="{BFC762D8-C5E2-454D-8E29-85F2AC49A10B}" srcOrd="0" destOrd="0" parTransId="{EDE4811C-FF4D-4DE7-8DD7-D893C98E1AEF}" sibTransId="{78012BF1-E4C3-45C7-A58A-A1047AF3668B}"/>
    <dgm:cxn modelId="{9232439D-745F-4773-97C3-285CA67424A0}" srcId="{2D55570C-DFDB-43B4-8D68-945D9B4343AB}" destId="{E2708A99-91D8-4D55-A407-ADEBD969DCFB}" srcOrd="0" destOrd="0" parTransId="{4B5EC942-69B1-40BB-A97D-2B519DF5F380}" sibTransId="{09CCE0BE-445D-4661-B973-39DC94720EF8}"/>
    <dgm:cxn modelId="{8F3B9A82-64EE-4585-9F17-419D4220C741}" type="presOf" srcId="{ABC9BBDF-F125-47E2-9784-E871E1F36586}" destId="{CB8FD369-713A-4134-A27A-4822B09F958D}" srcOrd="0" destOrd="0" presId="urn:microsoft.com/office/officeart/2005/8/layout/hierarchy5"/>
    <dgm:cxn modelId="{DE596C83-8C7D-4CA6-A458-218F9E0C0995}" type="presOf" srcId="{BFC762D8-C5E2-454D-8E29-85F2AC49A10B}" destId="{9BFD1082-00B0-43E3-8D6C-FB952CC59AF7}" srcOrd="0" destOrd="0" presId="urn:microsoft.com/office/officeart/2005/8/layout/hierarchy5"/>
    <dgm:cxn modelId="{E8885D14-C6F0-42D9-9871-3768504CE920}" type="presOf" srcId="{ABC9BBDF-F125-47E2-9784-E871E1F36586}" destId="{10C38113-CB87-4E3E-AB45-5D15B9349091}" srcOrd="1" destOrd="0" presId="urn:microsoft.com/office/officeart/2005/8/layout/hierarchy5"/>
    <dgm:cxn modelId="{792F0BF3-3459-4F84-8A8C-690B531D72DB}" type="presOf" srcId="{4F9AAE61-942E-4E5E-8492-BE4D8E907485}" destId="{CD439503-F297-4CB0-8191-61EECC67BA80}" srcOrd="0" destOrd="0" presId="urn:microsoft.com/office/officeart/2005/8/layout/hierarchy5"/>
    <dgm:cxn modelId="{4D133E6A-C22E-412B-88A2-EED241FB7EB3}" type="presOf" srcId="{673971B6-3696-4061-9125-2B53A2E1408E}" destId="{37BA87EB-CEC4-4E81-A792-AF57C7E6DA94}" srcOrd="0" destOrd="0" presId="urn:microsoft.com/office/officeart/2005/8/layout/hierarchy5"/>
    <dgm:cxn modelId="{3AFA9B0C-7CF9-41C3-B755-DCF5EBC83FD4}" type="presOf" srcId="{7166B58E-3473-45D5-BC8A-48C0B25FE4B5}" destId="{117ECA99-11B5-4209-B089-BC6D3520A50A}" srcOrd="0" destOrd="0" presId="urn:microsoft.com/office/officeart/2005/8/layout/hierarchy5"/>
    <dgm:cxn modelId="{9B2C2F52-A656-4B87-80A1-C7C9AC7E93F0}" type="presOf" srcId="{214A2CD9-C093-40FB-9EB6-AC065219437A}" destId="{D4CF5C22-C2BB-48B3-9110-C838981E271E}" srcOrd="1" destOrd="0" presId="urn:microsoft.com/office/officeart/2005/8/layout/hierarchy5"/>
    <dgm:cxn modelId="{4E9A2C14-9D7A-452E-BACF-3F43ECA6E530}" srcId="{63CA195E-E752-4620-8309-573BE6AA3E67}" destId="{673971B6-3696-4061-9125-2B53A2E1408E}" srcOrd="0" destOrd="0" parTransId="{7166B58E-3473-45D5-BC8A-48C0B25FE4B5}" sibTransId="{D2A1A9A4-C0B2-4785-8E21-8AF85F1985E3}"/>
    <dgm:cxn modelId="{4E640B94-497C-483D-8267-EB24D741E8F2}" srcId="{5427558F-CF82-431A-AD96-76F5CF178133}" destId="{9ACBD3FC-06C2-4844-91CB-09EAC9637F69}" srcOrd="0" destOrd="0" parTransId="{89836A5C-117A-4EE3-AD3B-16E2DF683F57}" sibTransId="{9A62A2C7-9236-4936-89E6-CEF61F1D976F}"/>
    <dgm:cxn modelId="{684B1BAB-72A0-41EF-A425-331BF3D9AFE3}" srcId="{E2708A99-91D8-4D55-A407-ADEBD969DCFB}" destId="{63CA195E-E752-4620-8309-573BE6AA3E67}" srcOrd="2" destOrd="0" parTransId="{D8952F6F-1D0D-45CA-BCDA-E8C794E49337}" sibTransId="{EF9882A9-01E7-4A8A-AD24-7CD38B2A1F4C}"/>
    <dgm:cxn modelId="{B557A63E-F84D-4DBB-989B-623749D3A480}" srcId="{BFC762D8-C5E2-454D-8E29-85F2AC49A10B}" destId="{3202563D-E63E-4328-BB0E-B12D6708A3A9}" srcOrd="0" destOrd="0" parTransId="{ABC9BBDF-F125-47E2-9784-E871E1F36586}" sibTransId="{2DC6F1F6-7E77-4CD1-84B8-7440A24557BB}"/>
    <dgm:cxn modelId="{DF516EED-F2F7-41B5-AF0F-EFBE80336FCE}" type="presOf" srcId="{89836A5C-117A-4EE3-AD3B-16E2DF683F57}" destId="{30BEBC57-8620-4FCA-896D-9B5E4BB0011C}" srcOrd="0" destOrd="0" presId="urn:microsoft.com/office/officeart/2005/8/layout/hierarchy5"/>
    <dgm:cxn modelId="{5422F8DD-25CB-4044-9C38-7B2A8924A0FB}" type="presOf" srcId="{FDB7969C-CB07-4253-9DA7-9A748030B909}" destId="{790977CB-FBEF-4398-9B95-94EB6FA2A291}" srcOrd="0" destOrd="0" presId="urn:microsoft.com/office/officeart/2005/8/layout/hierarchy5"/>
    <dgm:cxn modelId="{A44EDE03-13C8-443E-8253-9ADA4246BC32}" type="presOf" srcId="{89836A5C-117A-4EE3-AD3B-16E2DF683F57}" destId="{51A341B8-D402-4315-953F-C2C5A9FD7D42}" srcOrd="1" destOrd="0" presId="urn:microsoft.com/office/officeart/2005/8/layout/hierarchy5"/>
    <dgm:cxn modelId="{D7313A3C-C211-43A6-8F46-EE063E5756E8}" type="presOf" srcId="{2D55570C-DFDB-43B4-8D68-945D9B4343AB}" destId="{336425B5-2029-42D6-B3CF-8D939F30AE8C}" srcOrd="0" destOrd="0" presId="urn:microsoft.com/office/officeart/2005/8/layout/hierarchy5"/>
    <dgm:cxn modelId="{33AE6F9C-8294-4F51-AA54-D10AD7DDD581}" type="presOf" srcId="{E2708A99-91D8-4D55-A407-ADEBD969DCFB}" destId="{D3FE4C24-8BF8-4274-A075-D3CE8EC21B8B}" srcOrd="0" destOrd="0" presId="urn:microsoft.com/office/officeart/2005/8/layout/hierarchy5"/>
    <dgm:cxn modelId="{E72EA74B-E2F3-4BFB-B3D2-CA3EB86D3F14}" type="presOf" srcId="{7166B58E-3473-45D5-BC8A-48C0B25FE4B5}" destId="{8340B8BF-BA40-4D44-9AC2-965898815B0E}" srcOrd="1" destOrd="0" presId="urn:microsoft.com/office/officeart/2005/8/layout/hierarchy5"/>
    <dgm:cxn modelId="{379DFB12-4B0B-4B92-8E0F-346743B3EAD0}" type="presOf" srcId="{EDE4811C-FF4D-4DE7-8DD7-D893C98E1AEF}" destId="{FAF01B2C-A94B-4ABE-BD3E-96AA59B88F83}" srcOrd="0" destOrd="0" presId="urn:microsoft.com/office/officeart/2005/8/layout/hierarchy5"/>
    <dgm:cxn modelId="{6C575613-541E-48A2-ABBF-BCA6097FC6F9}" type="presOf" srcId="{4F9AAE61-942E-4E5E-8492-BE4D8E907485}" destId="{9B1A88A2-6D00-4E60-946A-A57104BEBDDD}" srcOrd="1" destOrd="0" presId="urn:microsoft.com/office/officeart/2005/8/layout/hierarchy5"/>
    <dgm:cxn modelId="{034140BB-3C08-4155-8BE2-03DA14D72198}" type="presOf" srcId="{EDE4811C-FF4D-4DE7-8DD7-D893C98E1AEF}" destId="{AE051763-1839-4725-A879-9F52A82A04DB}" srcOrd="1" destOrd="0" presId="urn:microsoft.com/office/officeart/2005/8/layout/hierarchy5"/>
    <dgm:cxn modelId="{5B28D1C1-7D54-43E2-A22E-7236277EDBA5}" srcId="{E2708A99-91D8-4D55-A407-ADEBD969DCFB}" destId="{5427558F-CF82-431A-AD96-76F5CF178133}" srcOrd="1" destOrd="0" parTransId="{FDB7969C-CB07-4253-9DA7-9A748030B909}" sibTransId="{5250BE94-18F8-45B5-80CC-54BD1C46D5E9}"/>
    <dgm:cxn modelId="{4778827C-2247-489C-8D1F-14081EB46287}" type="presOf" srcId="{9ACBD3FC-06C2-4844-91CB-09EAC9637F69}" destId="{94E050A4-8F0A-4DB4-9590-E0982D35F193}" srcOrd="0" destOrd="0" presId="urn:microsoft.com/office/officeart/2005/8/layout/hierarchy5"/>
    <dgm:cxn modelId="{142C8EFD-06C4-42E6-BA29-4E255AB6FA8A}" srcId="{2D55570C-DFDB-43B4-8D68-945D9B4343AB}" destId="{46362A22-BA7C-4041-88BA-4E27839D57BE}" srcOrd="1" destOrd="0" parTransId="{3A807765-7CA6-48C2-BC01-45174BDF2972}" sibTransId="{70171E55-A65C-477F-BF61-E9198C60D1CE}"/>
    <dgm:cxn modelId="{EF68763E-010B-4894-8DB8-3F417379A0E1}" type="presOf" srcId="{46362A22-BA7C-4041-88BA-4E27839D57BE}" destId="{B539000B-B388-4868-B77A-A0872C359892}" srcOrd="1" destOrd="0" presId="urn:microsoft.com/office/officeart/2005/8/layout/hierarchy5"/>
    <dgm:cxn modelId="{77ECDC56-7E6E-45C0-BD68-4250AB4F5D60}" srcId="{2D55570C-DFDB-43B4-8D68-945D9B4343AB}" destId="{4F9AAE61-942E-4E5E-8492-BE4D8E907485}" srcOrd="2" destOrd="0" parTransId="{A4B1E858-9864-4DC8-A568-11B436709592}" sibTransId="{DC217943-A1D1-41F9-B7B1-62B3139CE03C}"/>
    <dgm:cxn modelId="{AD019ABB-2AA2-4E32-8FD1-5C35D2073C39}" type="presOf" srcId="{FDB7969C-CB07-4253-9DA7-9A748030B909}" destId="{67DC9E23-CC21-4757-BF5B-9A4C0540C818}" srcOrd="1" destOrd="0" presId="urn:microsoft.com/office/officeart/2005/8/layout/hierarchy5"/>
    <dgm:cxn modelId="{9EFF5325-B127-401C-B5BC-16CD9064E16D}" type="presOf" srcId="{63CA195E-E752-4620-8309-573BE6AA3E67}" destId="{54CC1ACB-23A5-41DF-87B7-AF7C7EA87FF5}" srcOrd="0" destOrd="0" presId="urn:microsoft.com/office/officeart/2005/8/layout/hierarchy5"/>
    <dgm:cxn modelId="{ACA067CF-6D34-4CBA-A669-D8BF4DEF3AD1}" type="presOf" srcId="{D8952F6F-1D0D-45CA-BCDA-E8C794E49337}" destId="{D07C0DD8-2E35-4668-AA62-BF869F146162}" srcOrd="1" destOrd="0" presId="urn:microsoft.com/office/officeart/2005/8/layout/hierarchy5"/>
    <dgm:cxn modelId="{3BD20FB5-FAC3-4C72-AE51-E8A58FDE6AB7}" type="presOf" srcId="{D8952F6F-1D0D-45CA-BCDA-E8C794E49337}" destId="{6BA99D64-4D3A-414B-BE70-0AC968F4BCAC}" srcOrd="0" destOrd="0" presId="urn:microsoft.com/office/officeart/2005/8/layout/hierarchy5"/>
    <dgm:cxn modelId="{1E800C49-E80B-41F9-A883-57C4CB2253CB}" type="presOf" srcId="{3202563D-E63E-4328-BB0E-B12D6708A3A9}" destId="{57BC554D-E516-43EC-AC58-B479DEB93879}" srcOrd="0" destOrd="0" presId="urn:microsoft.com/office/officeart/2005/8/layout/hierarchy5"/>
    <dgm:cxn modelId="{9FE2CA31-66B3-48C0-A86E-EA78B859F763}" type="presOf" srcId="{46362A22-BA7C-4041-88BA-4E27839D57BE}" destId="{FDCBD6AB-C8D3-4BB9-8782-CB391561F7E6}" srcOrd="0" destOrd="0" presId="urn:microsoft.com/office/officeart/2005/8/layout/hierarchy5"/>
    <dgm:cxn modelId="{03E153C1-E6CF-470E-B8CC-1EE29EE28AD6}" srcId="{2D55570C-DFDB-43B4-8D68-945D9B4343AB}" destId="{214A2CD9-C093-40FB-9EB6-AC065219437A}" srcOrd="3" destOrd="0" parTransId="{7AA9D52A-72E3-4AD4-80F9-44AA275F0D72}" sibTransId="{54E62FC9-FFEE-4626-ABEC-2034785A63D6}"/>
    <dgm:cxn modelId="{75DAB6AF-DB7C-4DA7-B443-A358912EDC4B}" type="presParOf" srcId="{336425B5-2029-42D6-B3CF-8D939F30AE8C}" destId="{D12BB9BB-FB03-4691-B46C-F3E7D70A8279}" srcOrd="0" destOrd="0" presId="urn:microsoft.com/office/officeart/2005/8/layout/hierarchy5"/>
    <dgm:cxn modelId="{33F207A3-18D5-4486-837B-0E2B13689FE5}" type="presParOf" srcId="{D12BB9BB-FB03-4691-B46C-F3E7D70A8279}" destId="{9749A7C9-0E19-4B0F-A487-A12C132E169D}" srcOrd="0" destOrd="0" presId="urn:microsoft.com/office/officeart/2005/8/layout/hierarchy5"/>
    <dgm:cxn modelId="{70F34C04-7897-4AC3-9C4C-6920F81F93EF}" type="presParOf" srcId="{D12BB9BB-FB03-4691-B46C-F3E7D70A8279}" destId="{A95ADDE2-EF5B-4409-BF62-E92B286F9B20}" srcOrd="1" destOrd="0" presId="urn:microsoft.com/office/officeart/2005/8/layout/hierarchy5"/>
    <dgm:cxn modelId="{29070209-FFB4-4B3F-B412-6D8AA47CFE61}" type="presParOf" srcId="{A95ADDE2-EF5B-4409-BF62-E92B286F9B20}" destId="{DCF50CD1-A4F5-4FB0-9C5F-ADA6B2C3A72F}" srcOrd="0" destOrd="0" presId="urn:microsoft.com/office/officeart/2005/8/layout/hierarchy5"/>
    <dgm:cxn modelId="{78C65415-F927-4E5F-A7A6-BDD8E6EE5167}" type="presParOf" srcId="{DCF50CD1-A4F5-4FB0-9C5F-ADA6B2C3A72F}" destId="{D3FE4C24-8BF8-4274-A075-D3CE8EC21B8B}" srcOrd="0" destOrd="0" presId="urn:microsoft.com/office/officeart/2005/8/layout/hierarchy5"/>
    <dgm:cxn modelId="{6C981FDB-BC4A-4233-9A0A-DA694447D2EA}" type="presParOf" srcId="{DCF50CD1-A4F5-4FB0-9C5F-ADA6B2C3A72F}" destId="{8EE355A6-F3CD-48BE-A5B0-2480908ED945}" srcOrd="1" destOrd="0" presId="urn:microsoft.com/office/officeart/2005/8/layout/hierarchy5"/>
    <dgm:cxn modelId="{55BAEBC7-C3FC-4CB7-8987-199135B89020}" type="presParOf" srcId="{8EE355A6-F3CD-48BE-A5B0-2480908ED945}" destId="{FAF01B2C-A94B-4ABE-BD3E-96AA59B88F83}" srcOrd="0" destOrd="0" presId="urn:microsoft.com/office/officeart/2005/8/layout/hierarchy5"/>
    <dgm:cxn modelId="{0C4C6F31-A9A5-403E-AA10-C48E57B34ED6}" type="presParOf" srcId="{FAF01B2C-A94B-4ABE-BD3E-96AA59B88F83}" destId="{AE051763-1839-4725-A879-9F52A82A04DB}" srcOrd="0" destOrd="0" presId="urn:microsoft.com/office/officeart/2005/8/layout/hierarchy5"/>
    <dgm:cxn modelId="{2043C1E6-4D7F-4947-9AF8-8D0B10B606E7}" type="presParOf" srcId="{8EE355A6-F3CD-48BE-A5B0-2480908ED945}" destId="{23C673D2-A00D-4038-B7D7-6D1B8D8E62DB}" srcOrd="1" destOrd="0" presId="urn:microsoft.com/office/officeart/2005/8/layout/hierarchy5"/>
    <dgm:cxn modelId="{BEC7C6EC-01C6-4188-873B-FE224DECA784}" type="presParOf" srcId="{23C673D2-A00D-4038-B7D7-6D1B8D8E62DB}" destId="{9BFD1082-00B0-43E3-8D6C-FB952CC59AF7}" srcOrd="0" destOrd="0" presId="urn:microsoft.com/office/officeart/2005/8/layout/hierarchy5"/>
    <dgm:cxn modelId="{B805A44F-F3D3-41C1-AD25-A7C1A88AC544}" type="presParOf" srcId="{23C673D2-A00D-4038-B7D7-6D1B8D8E62DB}" destId="{DB3E61D6-6798-46C6-90EF-0D32111F329D}" srcOrd="1" destOrd="0" presId="urn:microsoft.com/office/officeart/2005/8/layout/hierarchy5"/>
    <dgm:cxn modelId="{43A7B876-7E29-4F0B-910C-2748FB8C0935}" type="presParOf" srcId="{DB3E61D6-6798-46C6-90EF-0D32111F329D}" destId="{CB8FD369-713A-4134-A27A-4822B09F958D}" srcOrd="0" destOrd="0" presId="urn:microsoft.com/office/officeart/2005/8/layout/hierarchy5"/>
    <dgm:cxn modelId="{2FF1BAD1-FE2E-45D5-B2FF-7ABC200CD71C}" type="presParOf" srcId="{CB8FD369-713A-4134-A27A-4822B09F958D}" destId="{10C38113-CB87-4E3E-AB45-5D15B9349091}" srcOrd="0" destOrd="0" presId="urn:microsoft.com/office/officeart/2005/8/layout/hierarchy5"/>
    <dgm:cxn modelId="{1F48E319-EE03-4513-AD0C-7E179A3B9E69}" type="presParOf" srcId="{DB3E61D6-6798-46C6-90EF-0D32111F329D}" destId="{5E6BB9C6-077A-41BF-80C5-160060334004}" srcOrd="1" destOrd="0" presId="urn:microsoft.com/office/officeart/2005/8/layout/hierarchy5"/>
    <dgm:cxn modelId="{BBF619EE-9EDD-44C6-BBB0-1E2D54C230C3}" type="presParOf" srcId="{5E6BB9C6-077A-41BF-80C5-160060334004}" destId="{57BC554D-E516-43EC-AC58-B479DEB93879}" srcOrd="0" destOrd="0" presId="urn:microsoft.com/office/officeart/2005/8/layout/hierarchy5"/>
    <dgm:cxn modelId="{651D114D-3CC0-4989-8598-B93A60B814EB}" type="presParOf" srcId="{5E6BB9C6-077A-41BF-80C5-160060334004}" destId="{C0068C2F-5533-431B-B1BC-701F6AFD9093}" srcOrd="1" destOrd="0" presId="urn:microsoft.com/office/officeart/2005/8/layout/hierarchy5"/>
    <dgm:cxn modelId="{88733ACF-59A6-4EA2-90A1-9C0A1FC62E80}" type="presParOf" srcId="{8EE355A6-F3CD-48BE-A5B0-2480908ED945}" destId="{790977CB-FBEF-4398-9B95-94EB6FA2A291}" srcOrd="2" destOrd="0" presId="urn:microsoft.com/office/officeart/2005/8/layout/hierarchy5"/>
    <dgm:cxn modelId="{C5297E03-87AA-48EC-935F-1D0313BD1E29}" type="presParOf" srcId="{790977CB-FBEF-4398-9B95-94EB6FA2A291}" destId="{67DC9E23-CC21-4757-BF5B-9A4C0540C818}" srcOrd="0" destOrd="0" presId="urn:microsoft.com/office/officeart/2005/8/layout/hierarchy5"/>
    <dgm:cxn modelId="{E4CA9E5C-FFF6-4C07-9914-C7FFD044693A}" type="presParOf" srcId="{8EE355A6-F3CD-48BE-A5B0-2480908ED945}" destId="{444B45BC-2873-4368-AB70-5696FE399734}" srcOrd="3" destOrd="0" presId="urn:microsoft.com/office/officeart/2005/8/layout/hierarchy5"/>
    <dgm:cxn modelId="{251E91C5-FFFF-4B5D-853F-33C92AC33ED2}" type="presParOf" srcId="{444B45BC-2873-4368-AB70-5696FE399734}" destId="{65073499-31C5-4A26-9CCA-926C501605E2}" srcOrd="0" destOrd="0" presId="urn:microsoft.com/office/officeart/2005/8/layout/hierarchy5"/>
    <dgm:cxn modelId="{87D67AF5-7A25-4B33-A021-3A7CBFC420CF}" type="presParOf" srcId="{444B45BC-2873-4368-AB70-5696FE399734}" destId="{A93B1C29-89FB-44AA-94AD-E06F193B6DFB}" srcOrd="1" destOrd="0" presId="urn:microsoft.com/office/officeart/2005/8/layout/hierarchy5"/>
    <dgm:cxn modelId="{CEDEDD79-08EC-4AF2-8AE6-FA04127395C0}" type="presParOf" srcId="{A93B1C29-89FB-44AA-94AD-E06F193B6DFB}" destId="{30BEBC57-8620-4FCA-896D-9B5E4BB0011C}" srcOrd="0" destOrd="0" presId="urn:microsoft.com/office/officeart/2005/8/layout/hierarchy5"/>
    <dgm:cxn modelId="{BFAB09AE-C863-4615-83AB-9254BC3D29CD}" type="presParOf" srcId="{30BEBC57-8620-4FCA-896D-9B5E4BB0011C}" destId="{51A341B8-D402-4315-953F-C2C5A9FD7D42}" srcOrd="0" destOrd="0" presId="urn:microsoft.com/office/officeart/2005/8/layout/hierarchy5"/>
    <dgm:cxn modelId="{CC4DB0BF-8162-40AA-AFC4-C1CC756042D3}" type="presParOf" srcId="{A93B1C29-89FB-44AA-94AD-E06F193B6DFB}" destId="{EC6FD51B-7CD8-48F2-8F47-BD0C1C2883B2}" srcOrd="1" destOrd="0" presId="urn:microsoft.com/office/officeart/2005/8/layout/hierarchy5"/>
    <dgm:cxn modelId="{612FA5C9-4DE4-4FE4-B5E8-A7DCE6079DF0}" type="presParOf" srcId="{EC6FD51B-7CD8-48F2-8F47-BD0C1C2883B2}" destId="{94E050A4-8F0A-4DB4-9590-E0982D35F193}" srcOrd="0" destOrd="0" presId="urn:microsoft.com/office/officeart/2005/8/layout/hierarchy5"/>
    <dgm:cxn modelId="{0A17D5E4-CBCD-4555-8D1A-9A8B7DF8A032}" type="presParOf" srcId="{EC6FD51B-7CD8-48F2-8F47-BD0C1C2883B2}" destId="{E11B352E-1BD7-4FE4-B3BC-7D474D7FF80E}" srcOrd="1" destOrd="0" presId="urn:microsoft.com/office/officeart/2005/8/layout/hierarchy5"/>
    <dgm:cxn modelId="{51939811-C830-4730-8A47-CC09C19813D2}" type="presParOf" srcId="{8EE355A6-F3CD-48BE-A5B0-2480908ED945}" destId="{6BA99D64-4D3A-414B-BE70-0AC968F4BCAC}" srcOrd="4" destOrd="0" presId="urn:microsoft.com/office/officeart/2005/8/layout/hierarchy5"/>
    <dgm:cxn modelId="{0A5B2E8D-3D00-41AD-97A4-6E6E8A6C6AF1}" type="presParOf" srcId="{6BA99D64-4D3A-414B-BE70-0AC968F4BCAC}" destId="{D07C0DD8-2E35-4668-AA62-BF869F146162}" srcOrd="0" destOrd="0" presId="urn:microsoft.com/office/officeart/2005/8/layout/hierarchy5"/>
    <dgm:cxn modelId="{FEA813ED-D23E-44A7-A6C4-B3822E734CB1}" type="presParOf" srcId="{8EE355A6-F3CD-48BE-A5B0-2480908ED945}" destId="{B738707F-BAE7-485F-9BED-20A3470422AA}" srcOrd="5" destOrd="0" presId="urn:microsoft.com/office/officeart/2005/8/layout/hierarchy5"/>
    <dgm:cxn modelId="{8F893C7A-B320-48EC-B9AF-657A9784A1DA}" type="presParOf" srcId="{B738707F-BAE7-485F-9BED-20A3470422AA}" destId="{54CC1ACB-23A5-41DF-87B7-AF7C7EA87FF5}" srcOrd="0" destOrd="0" presId="urn:microsoft.com/office/officeart/2005/8/layout/hierarchy5"/>
    <dgm:cxn modelId="{3DC90D9C-DC66-4D36-9CC0-2A220803A671}" type="presParOf" srcId="{B738707F-BAE7-485F-9BED-20A3470422AA}" destId="{5E0A31B6-A960-497A-A40E-42FC2CFC2B9D}" srcOrd="1" destOrd="0" presId="urn:microsoft.com/office/officeart/2005/8/layout/hierarchy5"/>
    <dgm:cxn modelId="{439C7476-1617-4455-B443-2AAB59EECF14}" type="presParOf" srcId="{5E0A31B6-A960-497A-A40E-42FC2CFC2B9D}" destId="{117ECA99-11B5-4209-B089-BC6D3520A50A}" srcOrd="0" destOrd="0" presId="urn:microsoft.com/office/officeart/2005/8/layout/hierarchy5"/>
    <dgm:cxn modelId="{CD802828-A789-423D-A999-9CBDDF6020FE}" type="presParOf" srcId="{117ECA99-11B5-4209-B089-BC6D3520A50A}" destId="{8340B8BF-BA40-4D44-9AC2-965898815B0E}" srcOrd="0" destOrd="0" presId="urn:microsoft.com/office/officeart/2005/8/layout/hierarchy5"/>
    <dgm:cxn modelId="{2513CC8C-B783-4823-8BC2-68E6FF79FA4C}" type="presParOf" srcId="{5E0A31B6-A960-497A-A40E-42FC2CFC2B9D}" destId="{9945D822-3E82-4E03-A593-7EC2F6A6ED85}" srcOrd="1" destOrd="0" presId="urn:microsoft.com/office/officeart/2005/8/layout/hierarchy5"/>
    <dgm:cxn modelId="{D35B172F-518A-45E0-9AA0-F8D9BAEDA62C}" type="presParOf" srcId="{9945D822-3E82-4E03-A593-7EC2F6A6ED85}" destId="{37BA87EB-CEC4-4E81-A792-AF57C7E6DA94}" srcOrd="0" destOrd="0" presId="urn:microsoft.com/office/officeart/2005/8/layout/hierarchy5"/>
    <dgm:cxn modelId="{9DB1A0EF-98DB-4518-88AE-27C3C15FB891}" type="presParOf" srcId="{9945D822-3E82-4E03-A593-7EC2F6A6ED85}" destId="{ADD5340C-CC07-4A81-9418-3788F4291587}" srcOrd="1" destOrd="0" presId="urn:microsoft.com/office/officeart/2005/8/layout/hierarchy5"/>
    <dgm:cxn modelId="{63437DC7-8975-4392-9EC0-6774B038D8E2}" type="presParOf" srcId="{336425B5-2029-42D6-B3CF-8D939F30AE8C}" destId="{B29398FF-0CBC-4490-A788-AD862A0F7D5D}" srcOrd="1" destOrd="0" presId="urn:microsoft.com/office/officeart/2005/8/layout/hierarchy5"/>
    <dgm:cxn modelId="{C58C9E2C-C243-4851-80C0-787C951444E0}" type="presParOf" srcId="{B29398FF-0CBC-4490-A788-AD862A0F7D5D}" destId="{2996DA1D-3DC6-4105-B79F-5B4D9296557E}" srcOrd="0" destOrd="0" presId="urn:microsoft.com/office/officeart/2005/8/layout/hierarchy5"/>
    <dgm:cxn modelId="{41F9AF2B-CF37-47C3-B065-F3AC90209415}" type="presParOf" srcId="{2996DA1D-3DC6-4105-B79F-5B4D9296557E}" destId="{FDCBD6AB-C8D3-4BB9-8782-CB391561F7E6}" srcOrd="0" destOrd="0" presId="urn:microsoft.com/office/officeart/2005/8/layout/hierarchy5"/>
    <dgm:cxn modelId="{4BBB45F5-B05F-4C92-946E-FE6C9479CC40}" type="presParOf" srcId="{2996DA1D-3DC6-4105-B79F-5B4D9296557E}" destId="{B539000B-B388-4868-B77A-A0872C359892}" srcOrd="1" destOrd="0" presId="urn:microsoft.com/office/officeart/2005/8/layout/hierarchy5"/>
    <dgm:cxn modelId="{4A67C7E4-3752-4ECF-BAE3-7B333EA3C330}" type="presParOf" srcId="{B29398FF-0CBC-4490-A788-AD862A0F7D5D}" destId="{6463BAB0-0406-4879-914A-2929A5CC20E4}" srcOrd="1" destOrd="0" presId="urn:microsoft.com/office/officeart/2005/8/layout/hierarchy5"/>
    <dgm:cxn modelId="{74670D75-1670-497B-9AB2-0016458E23BA}" type="presParOf" srcId="{6463BAB0-0406-4879-914A-2929A5CC20E4}" destId="{2C44DB1C-2147-46AD-A156-8A6BCCE51A39}" srcOrd="0" destOrd="0" presId="urn:microsoft.com/office/officeart/2005/8/layout/hierarchy5"/>
    <dgm:cxn modelId="{F0BB3639-9AD7-418D-930F-B82539C5774E}" type="presParOf" srcId="{B29398FF-0CBC-4490-A788-AD862A0F7D5D}" destId="{E70DBADE-7B5E-4CEE-B326-008503610994}" srcOrd="2" destOrd="0" presId="urn:microsoft.com/office/officeart/2005/8/layout/hierarchy5"/>
    <dgm:cxn modelId="{E759AD4D-92BA-4E49-BCA5-323EF23880CF}" type="presParOf" srcId="{E70DBADE-7B5E-4CEE-B326-008503610994}" destId="{CD439503-F297-4CB0-8191-61EECC67BA80}" srcOrd="0" destOrd="0" presId="urn:microsoft.com/office/officeart/2005/8/layout/hierarchy5"/>
    <dgm:cxn modelId="{2EEF714F-F68D-4516-AE8F-C7EE2DBC71A1}" type="presParOf" srcId="{E70DBADE-7B5E-4CEE-B326-008503610994}" destId="{9B1A88A2-6D00-4E60-946A-A57104BEBDDD}" srcOrd="1" destOrd="0" presId="urn:microsoft.com/office/officeart/2005/8/layout/hierarchy5"/>
    <dgm:cxn modelId="{644E771D-6722-4EA5-95CA-07E9A4ED8E35}" type="presParOf" srcId="{B29398FF-0CBC-4490-A788-AD862A0F7D5D}" destId="{C9FF5711-1740-4486-973F-85CA0BF179E8}" srcOrd="3" destOrd="0" presId="urn:microsoft.com/office/officeart/2005/8/layout/hierarchy5"/>
    <dgm:cxn modelId="{656B72B1-C4D3-47F3-BF80-5509F7071CF0}" type="presParOf" srcId="{C9FF5711-1740-4486-973F-85CA0BF179E8}" destId="{3057FD79-6DA9-4B56-8428-0B624AD7E8F4}" srcOrd="0" destOrd="0" presId="urn:microsoft.com/office/officeart/2005/8/layout/hierarchy5"/>
    <dgm:cxn modelId="{7FFC46C1-A734-4C59-908D-7328C2F04B7A}" type="presParOf" srcId="{B29398FF-0CBC-4490-A788-AD862A0F7D5D}" destId="{A1FB2C40-BC9F-4903-9CC7-DD51EAD29E9A}" srcOrd="4" destOrd="0" presId="urn:microsoft.com/office/officeart/2005/8/layout/hierarchy5"/>
    <dgm:cxn modelId="{0DA9551C-5C87-4D5E-9020-2355B45E5919}" type="presParOf" srcId="{A1FB2C40-BC9F-4903-9CC7-DD51EAD29E9A}" destId="{17ABF913-A082-49B8-A2F6-987F56D09B76}" srcOrd="0" destOrd="0" presId="urn:microsoft.com/office/officeart/2005/8/layout/hierarchy5"/>
    <dgm:cxn modelId="{12BCA25F-C2E1-4D72-B72F-EFF3B57C9DC3}" type="presParOf" srcId="{A1FB2C40-BC9F-4903-9CC7-DD51EAD29E9A}" destId="{D4CF5C22-C2BB-48B3-9110-C838981E271E}" srcOrd="1" destOrd="0" presId="urn:microsoft.com/office/officeart/2005/8/layout/hierarchy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069CB483-1ED5-4DFA-9F9A-07D0C38540D7}" type="presOf" srcId="{E9878239-6E71-43F0-ADA1-E92AD4AB5D1D}" destId="{DCE03F17-CD84-4EFE-B66E-6B42D792890B}" srcOrd="0" destOrd="0" presId="urn:microsoft.com/office/officeart/2005/8/layout/process2"/>
    <dgm:cxn modelId="{73100B6B-3736-4153-8909-287B8D83DFC2}" type="presOf" srcId="{B5BB3B02-06CC-4149-B5ED-26AAC6933AF4}" destId="{ED11B7E8-7BAD-4554-9204-B0D78EE8E7E3}" srcOrd="0" destOrd="0" presId="urn:microsoft.com/office/officeart/2005/8/layout/process2"/>
    <dgm:cxn modelId="{C207849D-D8BD-4277-8C7C-A22099218D01}" type="presOf" srcId="{DA85FDD7-1675-4060-91F4-EEDC0633CA13}" destId="{00BB0915-5BC5-4668-8C3B-7C3EA063C131}" srcOrd="0" destOrd="0" presId="urn:microsoft.com/office/officeart/2005/8/layout/process2"/>
    <dgm:cxn modelId="{E8071A4F-5046-4573-A3C6-5F91DFC2E6D8}" type="presOf" srcId="{0B77A3E0-BE57-469D-B7CE-0956DE9972AA}" destId="{B84A0D4A-A8CD-440C-9AE9-327EFFC809EE}" srcOrd="0" destOrd="0" presId="urn:microsoft.com/office/officeart/2005/8/layout/process2"/>
    <dgm:cxn modelId="{7A5398DF-9A3D-490C-92D1-242A2036C3D2}" type="presOf" srcId="{0B77A3E0-BE57-469D-B7CE-0956DE9972AA}" destId="{9B8AC54C-6F90-4095-935C-E7DD9411D4C0}"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515E302C-FECF-4C0E-8AE1-0E96F63E0A1C}" type="presOf" srcId="{2E0FE500-CF32-4491-A8B0-71B52E28FDAD}" destId="{B6B05054-D108-4BB8-A952-E029B3C328D8}" srcOrd="0" destOrd="0" presId="urn:microsoft.com/office/officeart/2005/8/layout/process2"/>
    <dgm:cxn modelId="{B5935CF7-D42D-491C-A483-DFCF0B36D64A}" type="presOf" srcId="{AE65DDA0-BF4F-4EC6-BCE5-42973B7842F1}" destId="{65F41CA7-6A10-4773-B602-485F2AA41B71}" srcOrd="0" destOrd="0" presId="urn:microsoft.com/office/officeart/2005/8/layout/process2"/>
    <dgm:cxn modelId="{39D6D5B0-2709-4170-B821-60DF15169FAE}" type="presOf" srcId="{00A8C860-C1DF-45E9-8054-9A4EFD710E56}" destId="{62FB4B6D-6365-4FA1-84A9-FB0D939BFFE3}" srcOrd="0" destOrd="0" presId="urn:microsoft.com/office/officeart/2005/8/layout/process2"/>
    <dgm:cxn modelId="{2308B39C-A3F2-4E56-BDBF-85F070FDAF44}" type="presOf" srcId="{E9878239-6E71-43F0-ADA1-E92AD4AB5D1D}" destId="{7047B67C-1F4D-485D-8943-55D62503ABC2}" srcOrd="1" destOrd="0" presId="urn:microsoft.com/office/officeart/2005/8/layout/process2"/>
    <dgm:cxn modelId="{766207CD-FC7C-4869-AA45-564B13B04C59}" type="presOf" srcId="{B5BB3B02-06CC-4149-B5ED-26AAC6933AF4}" destId="{541F9760-59AD-4815-84A3-A765CEAF828B}" srcOrd="1" destOrd="0" presId="urn:microsoft.com/office/officeart/2005/8/layout/process2"/>
    <dgm:cxn modelId="{72202213-6940-4AEB-B6A6-A0AFA7222FA8}" type="presOf" srcId="{AE65DDA0-BF4F-4EC6-BCE5-42973B7842F1}" destId="{B4A4EAB2-E049-428C-BBE3-0738A86E1D74}" srcOrd="1" destOrd="0" presId="urn:microsoft.com/office/officeart/2005/8/layout/process2"/>
    <dgm:cxn modelId="{3D086179-3C96-4DEF-9014-CC6A86F8DFFB}" type="presOf" srcId="{FA27738F-01C6-4BAF-9739-79CEE97260A0}" destId="{AE06EEA3-B618-4263-8472-E8E42EA02CBD}"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4788F3F0-B85E-451D-A943-BF378A3796CD}" type="presOf" srcId="{E4BCB6BB-D685-4356-800C-571EB6280F0E}" destId="{9B1CEACE-12C1-4E19-BC9B-F2007749239B}" srcOrd="0" destOrd="0" presId="urn:microsoft.com/office/officeart/2005/8/layout/process2"/>
    <dgm:cxn modelId="{308B8B60-02B1-47C7-AEC3-88A774402DC7}"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ABAEE9B-3725-40E3-AA98-72C0BBD0D0A2}" srcId="{16432E35-BCDE-4EC0-9053-74150D8746BD}" destId="{2E0FE500-CF32-4491-A8B0-71B52E28FDAD}" srcOrd="3" destOrd="0" parTransId="{214DF30A-3646-45EB-B9A8-53E03701A759}" sibTransId="{0B77A3E0-BE57-469D-B7CE-0956DE9972AA}"/>
    <dgm:cxn modelId="{C4D6B726-4D15-44C5-BB32-CEC17E9E9DD2}" type="presParOf" srcId="{B31EEDEE-8108-406E-A800-18B5A64916B7}" destId="{00BB0915-5BC5-4668-8C3B-7C3EA063C131}" srcOrd="0" destOrd="0" presId="urn:microsoft.com/office/officeart/2005/8/layout/process2"/>
    <dgm:cxn modelId="{37AD1847-7E5A-499C-9D16-78A8E7F9F4AA}" type="presParOf" srcId="{B31EEDEE-8108-406E-A800-18B5A64916B7}" destId="{65F41CA7-6A10-4773-B602-485F2AA41B71}" srcOrd="1" destOrd="0" presId="urn:microsoft.com/office/officeart/2005/8/layout/process2"/>
    <dgm:cxn modelId="{6F8BCE61-47D3-4B5F-B239-00BF48919AB8}" type="presParOf" srcId="{65F41CA7-6A10-4773-B602-485F2AA41B71}" destId="{B4A4EAB2-E049-428C-BBE3-0738A86E1D74}" srcOrd="0" destOrd="0" presId="urn:microsoft.com/office/officeart/2005/8/layout/process2"/>
    <dgm:cxn modelId="{AA882963-F13F-4797-8BC1-3290538F7276}" type="presParOf" srcId="{B31EEDEE-8108-406E-A800-18B5A64916B7}" destId="{62FB4B6D-6365-4FA1-84A9-FB0D939BFFE3}" srcOrd="2" destOrd="0" presId="urn:microsoft.com/office/officeart/2005/8/layout/process2"/>
    <dgm:cxn modelId="{E8BD0E02-01BC-49E1-9AC4-C682AD3AADFB}" type="presParOf" srcId="{B31EEDEE-8108-406E-A800-18B5A64916B7}" destId="{DCE03F17-CD84-4EFE-B66E-6B42D792890B}" srcOrd="3" destOrd="0" presId="urn:microsoft.com/office/officeart/2005/8/layout/process2"/>
    <dgm:cxn modelId="{13DA75F3-770B-4A0B-92E9-74022643AF9E}" type="presParOf" srcId="{DCE03F17-CD84-4EFE-B66E-6B42D792890B}" destId="{7047B67C-1F4D-485D-8943-55D62503ABC2}" srcOrd="0" destOrd="0" presId="urn:microsoft.com/office/officeart/2005/8/layout/process2"/>
    <dgm:cxn modelId="{9B13123F-525C-41D7-858F-81DADE93EE25}" type="presParOf" srcId="{B31EEDEE-8108-406E-A800-18B5A64916B7}" destId="{9B1CEACE-12C1-4E19-BC9B-F2007749239B}" srcOrd="4" destOrd="0" presId="urn:microsoft.com/office/officeart/2005/8/layout/process2"/>
    <dgm:cxn modelId="{53C3B706-CF98-48A6-BF51-371B2B75AF55}" type="presParOf" srcId="{B31EEDEE-8108-406E-A800-18B5A64916B7}" destId="{ED11B7E8-7BAD-4554-9204-B0D78EE8E7E3}" srcOrd="5" destOrd="0" presId="urn:microsoft.com/office/officeart/2005/8/layout/process2"/>
    <dgm:cxn modelId="{7641AD27-5B38-48C0-8016-62162E6A13C9}" type="presParOf" srcId="{ED11B7E8-7BAD-4554-9204-B0D78EE8E7E3}" destId="{541F9760-59AD-4815-84A3-A765CEAF828B}" srcOrd="0" destOrd="0" presId="urn:microsoft.com/office/officeart/2005/8/layout/process2"/>
    <dgm:cxn modelId="{5FE5474B-1BDF-4DFC-ABD9-033F3A8FC62C}" type="presParOf" srcId="{B31EEDEE-8108-406E-A800-18B5A64916B7}" destId="{B6B05054-D108-4BB8-A952-E029B3C328D8}" srcOrd="6" destOrd="0" presId="urn:microsoft.com/office/officeart/2005/8/layout/process2"/>
    <dgm:cxn modelId="{7B34A34C-8D1B-405B-B898-483591BC85F1}" type="presParOf" srcId="{B31EEDEE-8108-406E-A800-18B5A64916B7}" destId="{B84A0D4A-A8CD-440C-9AE9-327EFFC809EE}" srcOrd="7" destOrd="0" presId="urn:microsoft.com/office/officeart/2005/8/layout/process2"/>
    <dgm:cxn modelId="{0CC3DBBB-C082-44E9-9899-0171B950223B}" type="presParOf" srcId="{B84A0D4A-A8CD-440C-9AE9-327EFFC809EE}" destId="{9B8AC54C-6F90-4095-935C-E7DD9411D4C0}" srcOrd="0" destOrd="0" presId="urn:microsoft.com/office/officeart/2005/8/layout/process2"/>
    <dgm:cxn modelId="{8F1BA394-9DC2-4EA1-A06F-24C33F0187E5}"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D14EA4B9-3883-4AC0-8CE8-B5930E5365FC}" type="presOf" srcId="{00A8C860-C1DF-45E9-8054-9A4EFD710E56}" destId="{62FB4B6D-6365-4FA1-84A9-FB0D939BFFE3}" srcOrd="0" destOrd="0" presId="urn:microsoft.com/office/officeart/2005/8/layout/process2"/>
    <dgm:cxn modelId="{924F488C-EDE8-4B2B-89FA-4818B42BA591}" type="presOf" srcId="{AE65DDA0-BF4F-4EC6-BCE5-42973B7842F1}" destId="{65F41CA7-6A10-4773-B602-485F2AA41B71}" srcOrd="0" destOrd="0" presId="urn:microsoft.com/office/officeart/2005/8/layout/process2"/>
    <dgm:cxn modelId="{E7CAF219-6CC5-44B2-82A5-7D94D88A23F3}" type="presOf" srcId="{B5BB3B02-06CC-4149-B5ED-26AAC6933AF4}" destId="{ED11B7E8-7BAD-4554-9204-B0D78EE8E7E3}" srcOrd="0" destOrd="0" presId="urn:microsoft.com/office/officeart/2005/8/layout/process2"/>
    <dgm:cxn modelId="{33186382-9B68-48D0-A1D2-C68DE943AD03}" type="presOf" srcId="{0B77A3E0-BE57-469D-B7CE-0956DE9972AA}" destId="{B84A0D4A-A8CD-440C-9AE9-327EFFC809EE}"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6BEA7E8D-7FF4-48CF-BCB5-8B4F1D198536}" type="presOf" srcId="{2E0FE500-CF32-4491-A8B0-71B52E28FDAD}" destId="{B6B05054-D108-4BB8-A952-E029B3C328D8}" srcOrd="0" destOrd="0" presId="urn:microsoft.com/office/officeart/2005/8/layout/process2"/>
    <dgm:cxn modelId="{35BD8AAE-A134-4391-9A55-5FC3FBA31956}" type="presOf" srcId="{E4BCB6BB-D685-4356-800C-571EB6280F0E}" destId="{9B1CEACE-12C1-4E19-BC9B-F2007749239B}" srcOrd="0" destOrd="0" presId="urn:microsoft.com/office/officeart/2005/8/layout/process2"/>
    <dgm:cxn modelId="{67E9E673-41BB-4CAF-8F62-CEF8C6E33CF7}" type="presOf" srcId="{0B77A3E0-BE57-469D-B7CE-0956DE9972AA}" destId="{9B8AC54C-6F90-4095-935C-E7DD9411D4C0}" srcOrd="1" destOrd="0" presId="urn:microsoft.com/office/officeart/2005/8/layout/process2"/>
    <dgm:cxn modelId="{A56B9388-0923-477C-9F10-5371DE12808F}" type="presOf" srcId="{E9878239-6E71-43F0-ADA1-E92AD4AB5D1D}" destId="{DCE03F17-CD84-4EFE-B66E-6B42D792890B}" srcOrd="0" destOrd="0" presId="urn:microsoft.com/office/officeart/2005/8/layout/process2"/>
    <dgm:cxn modelId="{D034BD0C-F1F0-44CA-A9F7-69097A60EF24}" type="presOf" srcId="{E9878239-6E71-43F0-ADA1-E92AD4AB5D1D}" destId="{7047B67C-1F4D-485D-8943-55D62503ABC2}" srcOrd="1" destOrd="0" presId="urn:microsoft.com/office/officeart/2005/8/layout/process2"/>
    <dgm:cxn modelId="{281A4222-815B-4AD9-9127-2F645594093C}" type="presOf" srcId="{B5BB3B02-06CC-4149-B5ED-26AAC6933AF4}" destId="{541F9760-59AD-4815-84A3-A765CEAF828B}"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4EE9979B-C838-4B36-BDCF-AC3A443B08D9}" type="presOf" srcId="{FA27738F-01C6-4BAF-9739-79CEE97260A0}" destId="{AE06EEA3-B618-4263-8472-E8E42EA02CBD}" srcOrd="0" destOrd="0" presId="urn:microsoft.com/office/officeart/2005/8/layout/process2"/>
    <dgm:cxn modelId="{F14DA88C-3567-4195-A4F0-F0C4EB8D9FB0}"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5F6F35F5-94DF-49C9-BD09-0D08A71592A5}" type="presOf" srcId="{AE65DDA0-BF4F-4EC6-BCE5-42973B7842F1}" destId="{B4A4EAB2-E049-428C-BBE3-0738A86E1D74}" srcOrd="1" destOrd="0" presId="urn:microsoft.com/office/officeart/2005/8/layout/process2"/>
    <dgm:cxn modelId="{BEA7368C-CC27-450B-8B0E-61E17E2D6747}" type="presOf" srcId="{DA85FDD7-1675-4060-91F4-EEDC0633CA13}" destId="{00BB0915-5BC5-4668-8C3B-7C3EA063C131}"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0B22E755-D949-425B-AA14-CBD9ADBAE47A}" type="presParOf" srcId="{B31EEDEE-8108-406E-A800-18B5A64916B7}" destId="{00BB0915-5BC5-4668-8C3B-7C3EA063C131}" srcOrd="0" destOrd="0" presId="urn:microsoft.com/office/officeart/2005/8/layout/process2"/>
    <dgm:cxn modelId="{34CBC1EA-14FF-4F18-B96F-12D1B6E0374E}" type="presParOf" srcId="{B31EEDEE-8108-406E-A800-18B5A64916B7}" destId="{65F41CA7-6A10-4773-B602-485F2AA41B71}" srcOrd="1" destOrd="0" presId="urn:microsoft.com/office/officeart/2005/8/layout/process2"/>
    <dgm:cxn modelId="{10B992AA-AD50-4500-A908-E1F97B287806}" type="presParOf" srcId="{65F41CA7-6A10-4773-B602-485F2AA41B71}" destId="{B4A4EAB2-E049-428C-BBE3-0738A86E1D74}" srcOrd="0" destOrd="0" presId="urn:microsoft.com/office/officeart/2005/8/layout/process2"/>
    <dgm:cxn modelId="{4CF7ADAB-EB84-4EB5-AD9D-AF90039DC62E}" type="presParOf" srcId="{B31EEDEE-8108-406E-A800-18B5A64916B7}" destId="{62FB4B6D-6365-4FA1-84A9-FB0D939BFFE3}" srcOrd="2" destOrd="0" presId="urn:microsoft.com/office/officeart/2005/8/layout/process2"/>
    <dgm:cxn modelId="{2BBA5E1D-2E14-4EC8-9DA3-796DBA901B11}" type="presParOf" srcId="{B31EEDEE-8108-406E-A800-18B5A64916B7}" destId="{DCE03F17-CD84-4EFE-B66E-6B42D792890B}" srcOrd="3" destOrd="0" presId="urn:microsoft.com/office/officeart/2005/8/layout/process2"/>
    <dgm:cxn modelId="{9F4BEA34-B061-41F3-92A3-871A90F986DF}" type="presParOf" srcId="{DCE03F17-CD84-4EFE-B66E-6B42D792890B}" destId="{7047B67C-1F4D-485D-8943-55D62503ABC2}" srcOrd="0" destOrd="0" presId="urn:microsoft.com/office/officeart/2005/8/layout/process2"/>
    <dgm:cxn modelId="{2DEDE98B-738D-4C7D-A76D-5230C123F20E}" type="presParOf" srcId="{B31EEDEE-8108-406E-A800-18B5A64916B7}" destId="{9B1CEACE-12C1-4E19-BC9B-F2007749239B}" srcOrd="4" destOrd="0" presId="urn:microsoft.com/office/officeart/2005/8/layout/process2"/>
    <dgm:cxn modelId="{3B89917F-9297-412A-8812-342137849DE2}" type="presParOf" srcId="{B31EEDEE-8108-406E-A800-18B5A64916B7}" destId="{ED11B7E8-7BAD-4554-9204-B0D78EE8E7E3}" srcOrd="5" destOrd="0" presId="urn:microsoft.com/office/officeart/2005/8/layout/process2"/>
    <dgm:cxn modelId="{58DD7ACB-D42A-4C60-9864-AA6FE6A4FF33}" type="presParOf" srcId="{ED11B7E8-7BAD-4554-9204-B0D78EE8E7E3}" destId="{541F9760-59AD-4815-84A3-A765CEAF828B}" srcOrd="0" destOrd="0" presId="urn:microsoft.com/office/officeart/2005/8/layout/process2"/>
    <dgm:cxn modelId="{3B90BFEE-66F8-49CE-93CA-AE13E8FBF018}" type="presParOf" srcId="{B31EEDEE-8108-406E-A800-18B5A64916B7}" destId="{B6B05054-D108-4BB8-A952-E029B3C328D8}" srcOrd="6" destOrd="0" presId="urn:microsoft.com/office/officeart/2005/8/layout/process2"/>
    <dgm:cxn modelId="{9230F469-33FF-49C7-8BEC-680C35197F06}" type="presParOf" srcId="{B31EEDEE-8108-406E-A800-18B5A64916B7}" destId="{B84A0D4A-A8CD-440C-9AE9-327EFFC809EE}" srcOrd="7" destOrd="0" presId="urn:microsoft.com/office/officeart/2005/8/layout/process2"/>
    <dgm:cxn modelId="{84C8E186-D717-433D-A253-A73DBF093CC7}" type="presParOf" srcId="{B84A0D4A-A8CD-440C-9AE9-327EFFC809EE}" destId="{9B8AC54C-6F90-4095-935C-E7DD9411D4C0}" srcOrd="0" destOrd="0" presId="urn:microsoft.com/office/officeart/2005/8/layout/process2"/>
    <dgm:cxn modelId="{6025C39B-28F5-4C62-880F-7C80B5A7E82F}"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62C96F49-5543-419B-9539-A8C33044F900}" type="presOf" srcId="{B5BB3B02-06CC-4149-B5ED-26AAC6933AF4}" destId="{541F9760-59AD-4815-84A3-A765CEAF828B}" srcOrd="1" destOrd="0" presId="urn:microsoft.com/office/officeart/2005/8/layout/process2"/>
    <dgm:cxn modelId="{31B363DE-C41A-4DBA-BCB6-918ED829C259}" type="presOf" srcId="{E4BCB6BB-D685-4356-800C-571EB6280F0E}" destId="{9B1CEACE-12C1-4E19-BC9B-F2007749239B}" srcOrd="0" destOrd="0" presId="urn:microsoft.com/office/officeart/2005/8/layout/process2"/>
    <dgm:cxn modelId="{C4F4D479-705A-4351-83DF-71FA57A8C53D}" type="presOf" srcId="{E9878239-6E71-43F0-ADA1-E92AD4AB5D1D}" destId="{7047B67C-1F4D-485D-8943-55D62503ABC2}"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4A4411C2-6516-47DB-B63B-6B5AE2B77DA0}" type="presOf" srcId="{AE65DDA0-BF4F-4EC6-BCE5-42973B7842F1}" destId="{65F41CA7-6A10-4773-B602-485F2AA41B71}" srcOrd="0" destOrd="0" presId="urn:microsoft.com/office/officeart/2005/8/layout/process2"/>
    <dgm:cxn modelId="{BCDC977A-0596-4705-B8C9-C808A0BD2C34}" type="presOf" srcId="{0B77A3E0-BE57-469D-B7CE-0956DE9972AA}" destId="{9B8AC54C-6F90-4095-935C-E7DD9411D4C0}" srcOrd="1" destOrd="0" presId="urn:microsoft.com/office/officeart/2005/8/layout/process2"/>
    <dgm:cxn modelId="{57CB91EA-EA2D-45AF-A729-B7428F8F73CF}" type="presOf" srcId="{16432E35-BCDE-4EC0-9053-74150D8746BD}" destId="{B31EEDEE-8108-406E-A800-18B5A64916B7}" srcOrd="0" destOrd="0" presId="urn:microsoft.com/office/officeart/2005/8/layout/process2"/>
    <dgm:cxn modelId="{5DD9E588-4CB6-482B-80CD-C6E41BCAB681}" type="presOf" srcId="{0B77A3E0-BE57-469D-B7CE-0956DE9972AA}" destId="{B84A0D4A-A8CD-440C-9AE9-327EFFC809EE}" srcOrd="0" destOrd="0" presId="urn:microsoft.com/office/officeart/2005/8/layout/process2"/>
    <dgm:cxn modelId="{5E82519A-0EE9-4EFA-B6DF-932DC94EB6C6}" type="presOf" srcId="{DA85FDD7-1675-4060-91F4-EEDC0633CA13}" destId="{00BB0915-5BC5-4668-8C3B-7C3EA063C131}" srcOrd="0" destOrd="0" presId="urn:microsoft.com/office/officeart/2005/8/layout/process2"/>
    <dgm:cxn modelId="{A50EF60F-85AA-441A-B8FE-F6276C659BBD}" type="presOf" srcId="{E9878239-6E71-43F0-ADA1-E92AD4AB5D1D}" destId="{DCE03F17-CD84-4EFE-B66E-6B42D792890B}" srcOrd="0" destOrd="0" presId="urn:microsoft.com/office/officeart/2005/8/layout/process2"/>
    <dgm:cxn modelId="{8F449F35-2B6D-4D05-B352-D81DC31BFB8E}" type="presOf" srcId="{B5BB3B02-06CC-4149-B5ED-26AAC6933AF4}" destId="{ED11B7E8-7BAD-4554-9204-B0D78EE8E7E3}" srcOrd="0" destOrd="0" presId="urn:microsoft.com/office/officeart/2005/8/layout/process2"/>
    <dgm:cxn modelId="{A416E5F5-796D-479E-96BB-5A03D45F9DDD}" type="presOf" srcId="{2E0FE500-CF32-4491-A8B0-71B52E28FDAD}" destId="{B6B05054-D108-4BB8-A952-E029B3C328D8}" srcOrd="0" destOrd="0" presId="urn:microsoft.com/office/officeart/2005/8/layout/process2"/>
    <dgm:cxn modelId="{E70EB1C3-2776-4BBF-8BC2-13349A837E52}" type="presOf" srcId="{00A8C860-C1DF-45E9-8054-9A4EFD710E56}" destId="{62FB4B6D-6365-4FA1-84A9-FB0D939BFFE3}"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01589C56-0597-4D6C-ACCA-3072F3AC7937}" type="presOf" srcId="{FA27738F-01C6-4BAF-9739-79CEE97260A0}" destId="{AE06EEA3-B618-4263-8472-E8E42EA02CBD}"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AF0160F9-7E1D-4A9C-8968-BF79B68EDA39}" type="presOf" srcId="{AE65DDA0-BF4F-4EC6-BCE5-42973B7842F1}" destId="{B4A4EAB2-E049-428C-BBE3-0738A86E1D74}" srcOrd="1"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0ABAEE9B-3725-40E3-AA98-72C0BBD0D0A2}" srcId="{16432E35-BCDE-4EC0-9053-74150D8746BD}" destId="{2E0FE500-CF32-4491-A8B0-71B52E28FDAD}" srcOrd="3" destOrd="0" parTransId="{214DF30A-3646-45EB-B9A8-53E03701A759}" sibTransId="{0B77A3E0-BE57-469D-B7CE-0956DE9972AA}"/>
    <dgm:cxn modelId="{B733C5A1-6C17-41EF-8BDF-848E5893826B}" type="presParOf" srcId="{B31EEDEE-8108-406E-A800-18B5A64916B7}" destId="{00BB0915-5BC5-4668-8C3B-7C3EA063C131}" srcOrd="0" destOrd="0" presId="urn:microsoft.com/office/officeart/2005/8/layout/process2"/>
    <dgm:cxn modelId="{B490ED36-E4E3-449D-B51F-C485D704BC39}" type="presParOf" srcId="{B31EEDEE-8108-406E-A800-18B5A64916B7}" destId="{65F41CA7-6A10-4773-B602-485F2AA41B71}" srcOrd="1" destOrd="0" presId="urn:microsoft.com/office/officeart/2005/8/layout/process2"/>
    <dgm:cxn modelId="{3934B568-46FC-48D0-BF58-E44BFC2BBCFF}" type="presParOf" srcId="{65F41CA7-6A10-4773-B602-485F2AA41B71}" destId="{B4A4EAB2-E049-428C-BBE3-0738A86E1D74}" srcOrd="0" destOrd="0" presId="urn:microsoft.com/office/officeart/2005/8/layout/process2"/>
    <dgm:cxn modelId="{E9671F3E-1F9C-4278-8ACF-209EF434228A}" type="presParOf" srcId="{B31EEDEE-8108-406E-A800-18B5A64916B7}" destId="{62FB4B6D-6365-4FA1-84A9-FB0D939BFFE3}" srcOrd="2" destOrd="0" presId="urn:microsoft.com/office/officeart/2005/8/layout/process2"/>
    <dgm:cxn modelId="{87C63000-6E7E-4490-858B-0AA3EF07D3D1}" type="presParOf" srcId="{B31EEDEE-8108-406E-A800-18B5A64916B7}" destId="{DCE03F17-CD84-4EFE-B66E-6B42D792890B}" srcOrd="3" destOrd="0" presId="urn:microsoft.com/office/officeart/2005/8/layout/process2"/>
    <dgm:cxn modelId="{7EAC351C-1B3E-4266-A55D-A8B04B558AD6}" type="presParOf" srcId="{DCE03F17-CD84-4EFE-B66E-6B42D792890B}" destId="{7047B67C-1F4D-485D-8943-55D62503ABC2}" srcOrd="0" destOrd="0" presId="urn:microsoft.com/office/officeart/2005/8/layout/process2"/>
    <dgm:cxn modelId="{9738282F-F800-4F96-A621-FD3D29D98591}" type="presParOf" srcId="{B31EEDEE-8108-406E-A800-18B5A64916B7}" destId="{9B1CEACE-12C1-4E19-BC9B-F2007749239B}" srcOrd="4" destOrd="0" presId="urn:microsoft.com/office/officeart/2005/8/layout/process2"/>
    <dgm:cxn modelId="{CC200C4E-2E8B-4206-AC46-44479BFCA6FB}" type="presParOf" srcId="{B31EEDEE-8108-406E-A800-18B5A64916B7}" destId="{ED11B7E8-7BAD-4554-9204-B0D78EE8E7E3}" srcOrd="5" destOrd="0" presId="urn:microsoft.com/office/officeart/2005/8/layout/process2"/>
    <dgm:cxn modelId="{682F89B0-7176-49E7-B129-4056CE8CE1BC}" type="presParOf" srcId="{ED11B7E8-7BAD-4554-9204-B0D78EE8E7E3}" destId="{541F9760-59AD-4815-84A3-A765CEAF828B}" srcOrd="0" destOrd="0" presId="urn:microsoft.com/office/officeart/2005/8/layout/process2"/>
    <dgm:cxn modelId="{D085FFA2-4FCF-4042-9707-73C1B3B6E2BB}" type="presParOf" srcId="{B31EEDEE-8108-406E-A800-18B5A64916B7}" destId="{B6B05054-D108-4BB8-A952-E029B3C328D8}" srcOrd="6" destOrd="0" presId="urn:microsoft.com/office/officeart/2005/8/layout/process2"/>
    <dgm:cxn modelId="{CF90AA8A-A584-4866-A81A-A6790766B177}" type="presParOf" srcId="{B31EEDEE-8108-406E-A800-18B5A64916B7}" destId="{B84A0D4A-A8CD-440C-9AE9-327EFFC809EE}" srcOrd="7" destOrd="0" presId="urn:microsoft.com/office/officeart/2005/8/layout/process2"/>
    <dgm:cxn modelId="{561718B5-EF10-4581-A23F-5C4B65FD0ABF}" type="presParOf" srcId="{B84A0D4A-A8CD-440C-9AE9-327EFFC809EE}" destId="{9B8AC54C-6F90-4095-935C-E7DD9411D4C0}" srcOrd="0" destOrd="0" presId="urn:microsoft.com/office/officeart/2005/8/layout/process2"/>
    <dgm:cxn modelId="{A48B4D60-FB49-4873-B2E0-FE54ABDA55D6}"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87991CB6-351A-4479-BCB3-E35C172AFECD}" type="doc">
      <dgm:prSet loTypeId="urn:microsoft.com/office/officeart/2005/8/layout/radial4" loCatId="relationship" qsTypeId="urn:microsoft.com/office/officeart/2005/8/quickstyle/simple5" qsCatId="simple" csTypeId="urn:microsoft.com/office/officeart/2005/8/colors/accent6_2" csCatId="accent6" phldr="1"/>
      <dgm:spPr/>
      <dgm:t>
        <a:bodyPr/>
        <a:lstStyle/>
        <a:p>
          <a:endParaRPr lang="en-US"/>
        </a:p>
      </dgm:t>
    </dgm:pt>
    <dgm:pt modelId="{3F991C47-5F3A-41A8-8BF6-79CF738D55E9}">
      <dgm:prSet phldrT="[Text]" custT="1"/>
      <dgm:spPr/>
      <dgm:t>
        <a:bodyPr/>
        <a:lstStyle/>
        <a:p>
          <a:pPr rtl="1"/>
          <a:r>
            <a:rPr lang="fa-IR" sz="2800" dirty="0" smtClean="0">
              <a:cs typeface="B Nazanin" panose="00000400000000000000" pitchFamily="2" charset="-78"/>
            </a:rPr>
            <a:t>گزاره نویسی</a:t>
          </a:r>
          <a:endParaRPr lang="en-US" sz="2800" dirty="0">
            <a:cs typeface="B Nazanin" panose="00000400000000000000" pitchFamily="2" charset="-78"/>
          </a:endParaRPr>
        </a:p>
      </dgm:t>
    </dgm:pt>
    <dgm:pt modelId="{EA8FECDE-6C46-4630-8C28-B61A9993B341}" type="parTrans" cxnId="{0634225C-6766-4D12-9115-0A1E4403A256}">
      <dgm:prSet/>
      <dgm:spPr/>
      <dgm:t>
        <a:bodyPr/>
        <a:lstStyle/>
        <a:p>
          <a:pPr rtl="1"/>
          <a:endParaRPr lang="en-US" sz="2800">
            <a:cs typeface="B Nazanin" panose="00000400000000000000" pitchFamily="2" charset="-78"/>
          </a:endParaRPr>
        </a:p>
      </dgm:t>
    </dgm:pt>
    <dgm:pt modelId="{3B1F76E4-4857-489D-8F5E-1201118DA22E}" type="sibTrans" cxnId="{0634225C-6766-4D12-9115-0A1E4403A256}">
      <dgm:prSet/>
      <dgm:spPr/>
      <dgm:t>
        <a:bodyPr/>
        <a:lstStyle/>
        <a:p>
          <a:pPr rtl="1"/>
          <a:endParaRPr lang="en-US" sz="2800">
            <a:cs typeface="B Nazanin" panose="00000400000000000000" pitchFamily="2" charset="-78"/>
          </a:endParaRPr>
        </a:p>
      </dgm:t>
    </dgm:pt>
    <dgm:pt modelId="{2C8AC898-669E-4CFF-B80F-28E878E4E5FE}">
      <dgm:prSet phldrT="[Text]" custT="1"/>
      <dgm:spPr/>
      <dgm:t>
        <a:bodyPr/>
        <a:lstStyle/>
        <a:p>
          <a:pPr rtl="1"/>
          <a:r>
            <a:rPr lang="fa-IR" sz="2800" dirty="0" smtClean="0">
              <a:cs typeface="B Nazanin" panose="00000400000000000000" pitchFamily="2" charset="-78"/>
            </a:rPr>
            <a:t>الف. گزاره های جزوه</a:t>
          </a:r>
          <a:endParaRPr lang="en-US" sz="28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A7AEDA9D-9612-4183-BEE6-CF083C740652}" type="parTrans" cxnId="{03855C67-7B5F-4051-9883-4A16A79A839B}">
      <dgm:prSet custT="1"/>
      <dgm:spPr/>
      <dgm:t>
        <a:bodyPr/>
        <a:lstStyle/>
        <a:p>
          <a:pPr rtl="1"/>
          <a:endParaRPr lang="en-US" sz="2800">
            <a:cs typeface="B Nazanin" panose="00000400000000000000" pitchFamily="2" charset="-78"/>
          </a:endParaRPr>
        </a:p>
      </dgm:t>
    </dgm:pt>
    <dgm:pt modelId="{9275736A-9846-40A8-AA3B-14C05A88B22F}" type="sibTrans" cxnId="{03855C67-7B5F-4051-9883-4A16A79A839B}">
      <dgm:prSet/>
      <dgm:spPr/>
      <dgm:t>
        <a:bodyPr/>
        <a:lstStyle/>
        <a:p>
          <a:pPr rtl="1"/>
          <a:endParaRPr lang="en-US" sz="2800">
            <a:cs typeface="B Nazanin" panose="00000400000000000000" pitchFamily="2" charset="-78"/>
          </a:endParaRPr>
        </a:p>
      </dgm:t>
    </dgm:pt>
    <dgm:pt modelId="{D5F31119-8737-40F7-8325-58B332CD3027}">
      <dgm:prSet phldrT="[Text]" custT="1"/>
      <dgm:spPr/>
      <dgm:t>
        <a:bodyPr/>
        <a:lstStyle/>
        <a:p>
          <a:pPr rtl="1"/>
          <a:r>
            <a:rPr lang="fa-IR" sz="2800" dirty="0" smtClean="0">
              <a:cs typeface="B Nazanin" panose="00000400000000000000" pitchFamily="2" charset="-78"/>
            </a:rPr>
            <a:t>ب. گزاره های المیزان</a:t>
          </a:r>
          <a:endParaRPr lang="en-US" sz="28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C6378E42-20A1-4F3F-AC1F-BB476DA8839E}" type="parTrans" cxnId="{43EF6037-041C-4CA3-895E-CF1B98A897BA}">
      <dgm:prSet custT="1"/>
      <dgm:spPr/>
      <dgm:t>
        <a:bodyPr/>
        <a:lstStyle/>
        <a:p>
          <a:pPr rtl="1"/>
          <a:endParaRPr lang="en-US" sz="2800">
            <a:cs typeface="B Nazanin" panose="00000400000000000000" pitchFamily="2" charset="-78"/>
          </a:endParaRPr>
        </a:p>
      </dgm:t>
    </dgm:pt>
    <dgm:pt modelId="{78DBB974-53B7-4778-9D3E-4B847B8395A6}" type="sibTrans" cxnId="{43EF6037-041C-4CA3-895E-CF1B98A897BA}">
      <dgm:prSet/>
      <dgm:spPr/>
      <dgm:t>
        <a:bodyPr/>
        <a:lstStyle/>
        <a:p>
          <a:pPr rtl="1"/>
          <a:endParaRPr lang="en-US" sz="2800">
            <a:cs typeface="B Nazanin" panose="00000400000000000000" pitchFamily="2" charset="-78"/>
          </a:endParaRPr>
        </a:p>
      </dgm:t>
    </dgm:pt>
    <dgm:pt modelId="{B907E542-497D-44AE-972D-520F31A0157F}" type="pres">
      <dgm:prSet presAssocID="{87991CB6-351A-4479-BCB3-E35C172AFECD}" presName="cycle" presStyleCnt="0">
        <dgm:presLayoutVars>
          <dgm:chMax val="1"/>
          <dgm:dir val="rev"/>
          <dgm:animLvl val="ctr"/>
          <dgm:resizeHandles val="exact"/>
        </dgm:presLayoutVars>
      </dgm:prSet>
      <dgm:spPr/>
      <dgm:t>
        <a:bodyPr/>
        <a:lstStyle/>
        <a:p>
          <a:endParaRPr lang="en-US"/>
        </a:p>
      </dgm:t>
    </dgm:pt>
    <dgm:pt modelId="{804CFDB2-C415-41AE-B951-31B8A8E54AC8}" type="pres">
      <dgm:prSet presAssocID="{3F991C47-5F3A-41A8-8BF6-79CF738D55E9}" presName="centerShape" presStyleLbl="node0" presStyleIdx="0" presStyleCnt="1"/>
      <dgm:spPr/>
      <dgm:t>
        <a:bodyPr/>
        <a:lstStyle/>
        <a:p>
          <a:endParaRPr lang="en-US"/>
        </a:p>
      </dgm:t>
    </dgm:pt>
    <dgm:pt modelId="{136C9EF8-9A5A-45E4-B572-354BB42032ED}" type="pres">
      <dgm:prSet presAssocID="{A7AEDA9D-9612-4183-BEE6-CF083C740652}" presName="parTrans" presStyleLbl="bgSibTrans2D1" presStyleIdx="0" presStyleCnt="2"/>
      <dgm:spPr/>
      <dgm:t>
        <a:bodyPr/>
        <a:lstStyle/>
        <a:p>
          <a:endParaRPr lang="en-US"/>
        </a:p>
      </dgm:t>
    </dgm:pt>
    <dgm:pt modelId="{321F29A4-63AE-4854-A43B-2AB640E250E6}" type="pres">
      <dgm:prSet presAssocID="{2C8AC898-669E-4CFF-B80F-28E878E4E5FE}" presName="node" presStyleLbl="node1" presStyleIdx="0" presStyleCnt="2">
        <dgm:presLayoutVars>
          <dgm:bulletEnabled val="1"/>
        </dgm:presLayoutVars>
      </dgm:prSet>
      <dgm:spPr/>
      <dgm:t>
        <a:bodyPr/>
        <a:lstStyle/>
        <a:p>
          <a:endParaRPr lang="en-US"/>
        </a:p>
      </dgm:t>
    </dgm:pt>
    <dgm:pt modelId="{77B4B7C7-562A-4E82-9ACD-E7D46353E4CB}" type="pres">
      <dgm:prSet presAssocID="{C6378E42-20A1-4F3F-AC1F-BB476DA8839E}" presName="parTrans" presStyleLbl="bgSibTrans2D1" presStyleIdx="1" presStyleCnt="2"/>
      <dgm:spPr/>
      <dgm:t>
        <a:bodyPr/>
        <a:lstStyle/>
        <a:p>
          <a:endParaRPr lang="en-US"/>
        </a:p>
      </dgm:t>
    </dgm:pt>
    <dgm:pt modelId="{781AE148-04B2-4613-A5EE-0B585C877F60}" type="pres">
      <dgm:prSet presAssocID="{D5F31119-8737-40F7-8325-58B332CD3027}" presName="node" presStyleLbl="node1" presStyleIdx="1" presStyleCnt="2">
        <dgm:presLayoutVars>
          <dgm:bulletEnabled val="1"/>
        </dgm:presLayoutVars>
      </dgm:prSet>
      <dgm:spPr/>
      <dgm:t>
        <a:bodyPr/>
        <a:lstStyle/>
        <a:p>
          <a:endParaRPr lang="en-US"/>
        </a:p>
      </dgm:t>
    </dgm:pt>
  </dgm:ptLst>
  <dgm:cxnLst>
    <dgm:cxn modelId="{E63EEE20-7419-4005-AD15-4B03EFCBD6A5}" type="presOf" srcId="{A7AEDA9D-9612-4183-BEE6-CF083C740652}" destId="{136C9EF8-9A5A-45E4-B572-354BB42032ED}" srcOrd="0" destOrd="0" presId="urn:microsoft.com/office/officeart/2005/8/layout/radial4"/>
    <dgm:cxn modelId="{53CA720D-F5DA-4BF1-AF79-5FDA73B5BF68}" type="presOf" srcId="{C6378E42-20A1-4F3F-AC1F-BB476DA8839E}" destId="{77B4B7C7-562A-4E82-9ACD-E7D46353E4CB}" srcOrd="0" destOrd="0" presId="urn:microsoft.com/office/officeart/2005/8/layout/radial4"/>
    <dgm:cxn modelId="{7383489C-3E0C-4052-AD71-ABA259C240C0}" type="presOf" srcId="{87991CB6-351A-4479-BCB3-E35C172AFECD}" destId="{B907E542-497D-44AE-972D-520F31A0157F}" srcOrd="0" destOrd="0" presId="urn:microsoft.com/office/officeart/2005/8/layout/radial4"/>
    <dgm:cxn modelId="{0634225C-6766-4D12-9115-0A1E4403A256}" srcId="{87991CB6-351A-4479-BCB3-E35C172AFECD}" destId="{3F991C47-5F3A-41A8-8BF6-79CF738D55E9}" srcOrd="0" destOrd="0" parTransId="{EA8FECDE-6C46-4630-8C28-B61A9993B341}" sibTransId="{3B1F76E4-4857-489D-8F5E-1201118DA22E}"/>
    <dgm:cxn modelId="{215FF15C-9283-47E5-91CB-FD8139B50C90}" type="presOf" srcId="{D5F31119-8737-40F7-8325-58B332CD3027}" destId="{781AE148-04B2-4613-A5EE-0B585C877F60}" srcOrd="0" destOrd="0" presId="urn:microsoft.com/office/officeart/2005/8/layout/radial4"/>
    <dgm:cxn modelId="{1C3750BC-ED34-4D8E-AC09-BF2F73518BC2}" type="presOf" srcId="{3F991C47-5F3A-41A8-8BF6-79CF738D55E9}" destId="{804CFDB2-C415-41AE-B951-31B8A8E54AC8}" srcOrd="0" destOrd="0" presId="urn:microsoft.com/office/officeart/2005/8/layout/radial4"/>
    <dgm:cxn modelId="{03855C67-7B5F-4051-9883-4A16A79A839B}" srcId="{3F991C47-5F3A-41A8-8BF6-79CF738D55E9}" destId="{2C8AC898-669E-4CFF-B80F-28E878E4E5FE}" srcOrd="0" destOrd="0" parTransId="{A7AEDA9D-9612-4183-BEE6-CF083C740652}" sibTransId="{9275736A-9846-40A8-AA3B-14C05A88B22F}"/>
    <dgm:cxn modelId="{43EF6037-041C-4CA3-895E-CF1B98A897BA}" srcId="{3F991C47-5F3A-41A8-8BF6-79CF738D55E9}" destId="{D5F31119-8737-40F7-8325-58B332CD3027}" srcOrd="1" destOrd="0" parTransId="{C6378E42-20A1-4F3F-AC1F-BB476DA8839E}" sibTransId="{78DBB974-53B7-4778-9D3E-4B847B8395A6}"/>
    <dgm:cxn modelId="{7143C92E-AE1B-42AB-87AD-F62C6D04F345}" type="presOf" srcId="{2C8AC898-669E-4CFF-B80F-28E878E4E5FE}" destId="{321F29A4-63AE-4854-A43B-2AB640E250E6}" srcOrd="0" destOrd="0" presId="urn:microsoft.com/office/officeart/2005/8/layout/radial4"/>
    <dgm:cxn modelId="{4C500984-2D1F-4766-9901-6E57678FBADC}" type="presParOf" srcId="{B907E542-497D-44AE-972D-520F31A0157F}" destId="{804CFDB2-C415-41AE-B951-31B8A8E54AC8}" srcOrd="0" destOrd="0" presId="urn:microsoft.com/office/officeart/2005/8/layout/radial4"/>
    <dgm:cxn modelId="{887B1042-E26A-443B-95ED-0DF50E371AC9}" type="presParOf" srcId="{B907E542-497D-44AE-972D-520F31A0157F}" destId="{136C9EF8-9A5A-45E4-B572-354BB42032ED}" srcOrd="1" destOrd="0" presId="urn:microsoft.com/office/officeart/2005/8/layout/radial4"/>
    <dgm:cxn modelId="{47D282F5-92A3-4958-8EFC-CAC21C9BDD68}" type="presParOf" srcId="{B907E542-497D-44AE-972D-520F31A0157F}" destId="{321F29A4-63AE-4854-A43B-2AB640E250E6}" srcOrd="2" destOrd="0" presId="urn:microsoft.com/office/officeart/2005/8/layout/radial4"/>
    <dgm:cxn modelId="{3E42B213-B6CE-4CE9-9972-65575B4A2846}" type="presParOf" srcId="{B907E542-497D-44AE-972D-520F31A0157F}" destId="{77B4B7C7-562A-4E82-9ACD-E7D46353E4CB}" srcOrd="3" destOrd="0" presId="urn:microsoft.com/office/officeart/2005/8/layout/radial4"/>
    <dgm:cxn modelId="{5E70F682-BA5F-4372-A368-6C9860FE0781}" type="presParOf" srcId="{B907E542-497D-44AE-972D-520F31A0157F}" destId="{781AE148-04B2-4613-A5EE-0B585C877F60}" srcOrd="4" destOrd="0" presId="urn:microsoft.com/office/officeart/2005/8/layout/radial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a:ln>
          <a:solidFill>
            <a:srgbClr val="43C121"/>
          </a:solidFill>
        </a:ln>
      </dgm:spPr>
      <dgm:t>
        <a:bodyPr/>
        <a:lstStyle/>
        <a:p>
          <a:pPr rtl="1">
            <a:spcBef>
              <a:spcPts val="0"/>
            </a:spcBef>
            <a:spcAft>
              <a:spcPts val="0"/>
            </a:spcAft>
          </a:pPr>
          <a:r>
            <a:rPr lang="fa-IR" sz="1400" b="1" dirty="0" smtClean="0">
              <a:cs typeface="B Nazanin" panose="00000400000000000000" pitchFamily="2" charset="-78"/>
            </a:rPr>
            <a:t>مطالعه سوره</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b="1">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b="1">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b="1" dirty="0" smtClean="0">
              <a:cs typeface="B Nazanin" panose="00000400000000000000" pitchFamily="2" charset="-78"/>
            </a:rPr>
            <a:t>1. تفکر درباره </a:t>
          </a:r>
        </a:p>
        <a:p>
          <a:pPr rtl="1">
            <a:spcBef>
              <a:spcPts val="0"/>
            </a:spcBef>
            <a:spcAft>
              <a:spcPts val="0"/>
            </a:spcAft>
          </a:pPr>
          <a:r>
            <a:rPr lang="fa-IR" sz="1400" b="1" dirty="0" smtClean="0">
              <a:cs typeface="B Nazanin" panose="00000400000000000000" pitchFamily="2" charset="-78"/>
            </a:rPr>
            <a:t>موضوعات</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b="1">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b="1">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b="1" dirty="0" smtClean="0">
              <a:cs typeface="B Nazanin" panose="00000400000000000000" pitchFamily="2" charset="-78"/>
            </a:rPr>
            <a:t>2. گزاره نویسی</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b="1">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b="1">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b="1" dirty="0" smtClean="0">
              <a:cs typeface="B Nazanin" panose="00000400000000000000" pitchFamily="2" charset="-78"/>
            </a:rPr>
            <a:t>4. طهارت برای تدبر</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b="1">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b="1">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b="1" dirty="0" smtClean="0">
              <a:cs typeface="B Nazanin" panose="00000400000000000000" pitchFamily="2" charset="-78"/>
            </a:rPr>
            <a:t>3. غرض سوره</a:t>
          </a:r>
          <a:endParaRPr lang="en-US" sz="1400" b="1"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b="1">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b="1">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471C8B8A-7D13-4B20-A86F-BBA3488D0A0C}" type="presOf" srcId="{FA27738F-01C6-4BAF-9739-79CEE97260A0}" destId="{AE06EEA3-B618-4263-8472-E8E42EA02CBD}"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EFD1D07F-6821-4B13-A271-2B689DCA9E0B}" type="presOf" srcId="{AE65DDA0-BF4F-4EC6-BCE5-42973B7842F1}" destId="{B4A4EAB2-E049-428C-BBE3-0738A86E1D74}" srcOrd="1" destOrd="0" presId="urn:microsoft.com/office/officeart/2005/8/layout/process2"/>
    <dgm:cxn modelId="{9E798F87-66ED-4E23-9331-7D0FCB351682}" type="presOf" srcId="{E9878239-6E71-43F0-ADA1-E92AD4AB5D1D}" destId="{7047B67C-1F4D-485D-8943-55D62503ABC2}" srcOrd="1" destOrd="0" presId="urn:microsoft.com/office/officeart/2005/8/layout/process2"/>
    <dgm:cxn modelId="{9CD281D0-74FE-4789-A212-A76CC724F934}" type="presOf" srcId="{00A8C860-C1DF-45E9-8054-9A4EFD710E56}" destId="{62FB4B6D-6365-4FA1-84A9-FB0D939BFFE3}" srcOrd="0" destOrd="0" presId="urn:microsoft.com/office/officeart/2005/8/layout/process2"/>
    <dgm:cxn modelId="{6323D369-4C0F-43BD-A2F8-5FB0883F4821}" type="presOf" srcId="{AE65DDA0-BF4F-4EC6-BCE5-42973B7842F1}" destId="{65F41CA7-6A10-4773-B602-485F2AA41B71}" srcOrd="0" destOrd="0" presId="urn:microsoft.com/office/officeart/2005/8/layout/process2"/>
    <dgm:cxn modelId="{676AD950-B690-468A-8F16-A3D262606154}" type="presOf" srcId="{2E0FE500-CF32-4491-A8B0-71B52E28FDAD}" destId="{B6B05054-D108-4BB8-A952-E029B3C328D8}" srcOrd="0" destOrd="0" presId="urn:microsoft.com/office/officeart/2005/8/layout/process2"/>
    <dgm:cxn modelId="{362E3AD6-705E-4330-881B-3AACFAF3D3EF}" type="presOf" srcId="{B5BB3B02-06CC-4149-B5ED-26AAC6933AF4}" destId="{ED11B7E8-7BAD-4554-9204-B0D78EE8E7E3}" srcOrd="0" destOrd="0" presId="urn:microsoft.com/office/officeart/2005/8/layout/process2"/>
    <dgm:cxn modelId="{E77895B7-AE5C-4BD9-BF81-9C7C1E4AB943}" type="presOf" srcId="{E4BCB6BB-D685-4356-800C-571EB6280F0E}" destId="{9B1CEACE-12C1-4E19-BC9B-F2007749239B}" srcOrd="0" destOrd="0" presId="urn:microsoft.com/office/officeart/2005/8/layout/process2"/>
    <dgm:cxn modelId="{543858DF-25B8-4234-A912-DD206FE33ED2}" type="presOf" srcId="{16432E35-BCDE-4EC0-9053-74150D8746BD}" destId="{B31EEDEE-8108-406E-A800-18B5A64916B7}" srcOrd="0"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4B5C4EA4-7D1C-484D-97FB-37B1DA898E28}" type="presOf" srcId="{E9878239-6E71-43F0-ADA1-E92AD4AB5D1D}" destId="{DCE03F17-CD84-4EFE-B66E-6B42D792890B}" srcOrd="0" destOrd="0" presId="urn:microsoft.com/office/officeart/2005/8/layout/process2"/>
    <dgm:cxn modelId="{97D5073C-5C9C-4AFB-8452-40BF33696D51}" type="presOf" srcId="{B5BB3B02-06CC-4149-B5ED-26AAC6933AF4}" destId="{541F9760-59AD-4815-84A3-A765CEAF828B}" srcOrd="1" destOrd="0" presId="urn:microsoft.com/office/officeart/2005/8/layout/process2"/>
    <dgm:cxn modelId="{3F8C1FD7-EB58-45AE-9887-F3F2D02076DE}" type="presOf" srcId="{DA85FDD7-1675-4060-91F4-EEDC0633CA13}" destId="{00BB0915-5BC5-4668-8C3B-7C3EA063C131}"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3DD249A-66E7-4D96-AE22-0BAEF8BA8C9C}" type="presOf" srcId="{0B77A3E0-BE57-469D-B7CE-0956DE9972AA}" destId="{9B8AC54C-6F90-4095-935C-E7DD9411D4C0}" srcOrd="1" destOrd="0" presId="urn:microsoft.com/office/officeart/2005/8/layout/process2"/>
    <dgm:cxn modelId="{192A8DB7-44BB-4BC0-A027-9A1056BAE704}" type="presOf" srcId="{0B77A3E0-BE57-469D-B7CE-0956DE9972AA}" destId="{B84A0D4A-A8CD-440C-9AE9-327EFFC809EE}"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C98EA107-2B4D-4EB1-9410-E285C1C3BEFC}" type="presParOf" srcId="{B31EEDEE-8108-406E-A800-18B5A64916B7}" destId="{00BB0915-5BC5-4668-8C3B-7C3EA063C131}" srcOrd="0" destOrd="0" presId="urn:microsoft.com/office/officeart/2005/8/layout/process2"/>
    <dgm:cxn modelId="{F68FFC72-44FD-4280-AC47-85472E6069C9}" type="presParOf" srcId="{B31EEDEE-8108-406E-A800-18B5A64916B7}" destId="{65F41CA7-6A10-4773-B602-485F2AA41B71}" srcOrd="1" destOrd="0" presId="urn:microsoft.com/office/officeart/2005/8/layout/process2"/>
    <dgm:cxn modelId="{9FE1BB97-A296-4E7F-9AC8-3A13D64DFD11}" type="presParOf" srcId="{65F41CA7-6A10-4773-B602-485F2AA41B71}" destId="{B4A4EAB2-E049-428C-BBE3-0738A86E1D74}" srcOrd="0" destOrd="0" presId="urn:microsoft.com/office/officeart/2005/8/layout/process2"/>
    <dgm:cxn modelId="{57279D60-B8F8-49F4-9289-5745F2AE72DF}" type="presParOf" srcId="{B31EEDEE-8108-406E-A800-18B5A64916B7}" destId="{62FB4B6D-6365-4FA1-84A9-FB0D939BFFE3}" srcOrd="2" destOrd="0" presId="urn:microsoft.com/office/officeart/2005/8/layout/process2"/>
    <dgm:cxn modelId="{EEE10A22-AA89-4C73-A5BA-2C8DA01DA7FA}" type="presParOf" srcId="{B31EEDEE-8108-406E-A800-18B5A64916B7}" destId="{DCE03F17-CD84-4EFE-B66E-6B42D792890B}" srcOrd="3" destOrd="0" presId="urn:microsoft.com/office/officeart/2005/8/layout/process2"/>
    <dgm:cxn modelId="{F82E96D4-64D6-4D40-B990-E7DA6666B7D5}" type="presParOf" srcId="{DCE03F17-CD84-4EFE-B66E-6B42D792890B}" destId="{7047B67C-1F4D-485D-8943-55D62503ABC2}" srcOrd="0" destOrd="0" presId="urn:microsoft.com/office/officeart/2005/8/layout/process2"/>
    <dgm:cxn modelId="{B55DF650-5D2A-458E-8C76-7DA59AA73ECB}" type="presParOf" srcId="{B31EEDEE-8108-406E-A800-18B5A64916B7}" destId="{9B1CEACE-12C1-4E19-BC9B-F2007749239B}" srcOrd="4" destOrd="0" presId="urn:microsoft.com/office/officeart/2005/8/layout/process2"/>
    <dgm:cxn modelId="{D41D0473-F31A-48CF-9F48-D53918786571}" type="presParOf" srcId="{B31EEDEE-8108-406E-A800-18B5A64916B7}" destId="{ED11B7E8-7BAD-4554-9204-B0D78EE8E7E3}" srcOrd="5" destOrd="0" presId="urn:microsoft.com/office/officeart/2005/8/layout/process2"/>
    <dgm:cxn modelId="{50615D1A-97DC-411D-977B-61880D95A815}" type="presParOf" srcId="{ED11B7E8-7BAD-4554-9204-B0D78EE8E7E3}" destId="{541F9760-59AD-4815-84A3-A765CEAF828B}" srcOrd="0" destOrd="0" presId="urn:microsoft.com/office/officeart/2005/8/layout/process2"/>
    <dgm:cxn modelId="{1997AA98-7649-489D-B62D-431CF2B0B99F}" type="presParOf" srcId="{B31EEDEE-8108-406E-A800-18B5A64916B7}" destId="{B6B05054-D108-4BB8-A952-E029B3C328D8}" srcOrd="6" destOrd="0" presId="urn:microsoft.com/office/officeart/2005/8/layout/process2"/>
    <dgm:cxn modelId="{5C8EA5B9-0FAA-4168-8E0F-89680C4D4BAA}" type="presParOf" srcId="{B31EEDEE-8108-406E-A800-18B5A64916B7}" destId="{B84A0D4A-A8CD-440C-9AE9-327EFFC809EE}" srcOrd="7" destOrd="0" presId="urn:microsoft.com/office/officeart/2005/8/layout/process2"/>
    <dgm:cxn modelId="{43D05248-F673-47B2-8D7B-09BF9CBAD3E1}" type="presParOf" srcId="{B84A0D4A-A8CD-440C-9AE9-327EFFC809EE}" destId="{9B8AC54C-6F90-4095-935C-E7DD9411D4C0}" srcOrd="0" destOrd="0" presId="urn:microsoft.com/office/officeart/2005/8/layout/process2"/>
    <dgm:cxn modelId="{BA599E17-6FEF-40DD-8804-297EA8D00CBB}"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1058DD86-5AA7-4C71-A732-ACE61E7606C6}" type="presOf" srcId="{E4BCB6BB-D685-4356-800C-571EB6280F0E}" destId="{9B1CEACE-12C1-4E19-BC9B-F2007749239B}" srcOrd="0" destOrd="0" presId="urn:microsoft.com/office/officeart/2005/8/layout/process2"/>
    <dgm:cxn modelId="{E58CEFA1-CA66-4323-99EE-0064852C776A}" type="presOf" srcId="{00A8C860-C1DF-45E9-8054-9A4EFD710E56}" destId="{62FB4B6D-6365-4FA1-84A9-FB0D939BFFE3}" srcOrd="0" destOrd="0" presId="urn:microsoft.com/office/officeart/2005/8/layout/process2"/>
    <dgm:cxn modelId="{CB37291B-733D-45B0-B240-FB02683C43E5}" type="presOf" srcId="{B5BB3B02-06CC-4149-B5ED-26AAC6933AF4}" destId="{ED11B7E8-7BAD-4554-9204-B0D78EE8E7E3}" srcOrd="0" destOrd="0" presId="urn:microsoft.com/office/officeart/2005/8/layout/process2"/>
    <dgm:cxn modelId="{308C254F-5436-4D5E-9C90-258D158129AA}" type="presOf" srcId="{16432E35-BCDE-4EC0-9053-74150D8746BD}" destId="{B31EEDEE-8108-406E-A800-18B5A64916B7}" srcOrd="0" destOrd="0" presId="urn:microsoft.com/office/officeart/2005/8/layout/process2"/>
    <dgm:cxn modelId="{CD4E9EC0-6074-4D19-888F-C44FE6A41F59}" type="presOf" srcId="{E9878239-6E71-43F0-ADA1-E92AD4AB5D1D}" destId="{DCE03F17-CD84-4EFE-B66E-6B42D792890B}"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FDDAD126-224D-46F1-88A7-2B75A4AC5DF9}" type="presOf" srcId="{0B77A3E0-BE57-469D-B7CE-0956DE9972AA}" destId="{B84A0D4A-A8CD-440C-9AE9-327EFFC809EE}" srcOrd="0" destOrd="0" presId="urn:microsoft.com/office/officeart/2005/8/layout/process2"/>
    <dgm:cxn modelId="{7DE15F33-0349-4D4E-8C4B-21CBF265D231}" type="presOf" srcId="{0B77A3E0-BE57-469D-B7CE-0956DE9972AA}" destId="{9B8AC54C-6F90-4095-935C-E7DD9411D4C0}" srcOrd="1" destOrd="0" presId="urn:microsoft.com/office/officeart/2005/8/layout/process2"/>
    <dgm:cxn modelId="{FF2338B7-210C-4194-BF81-2438AC25FD5B}" type="presOf" srcId="{E9878239-6E71-43F0-ADA1-E92AD4AB5D1D}" destId="{7047B67C-1F4D-485D-8943-55D62503ABC2}" srcOrd="1" destOrd="0" presId="urn:microsoft.com/office/officeart/2005/8/layout/process2"/>
    <dgm:cxn modelId="{8E0EC41F-C181-4744-A7E0-379656FFDF58}" type="presOf" srcId="{AE65DDA0-BF4F-4EC6-BCE5-42973B7842F1}" destId="{65F41CA7-6A10-4773-B602-485F2AA41B71}" srcOrd="0" destOrd="0" presId="urn:microsoft.com/office/officeart/2005/8/layout/process2"/>
    <dgm:cxn modelId="{CA009659-87E4-4313-9679-A3E851AD3070}" type="presOf" srcId="{DA85FDD7-1675-4060-91F4-EEDC0633CA13}" destId="{00BB0915-5BC5-4668-8C3B-7C3EA063C131}" srcOrd="0" destOrd="0" presId="urn:microsoft.com/office/officeart/2005/8/layout/process2"/>
    <dgm:cxn modelId="{72C20731-F312-4E69-BAC4-181C8EBFAB8E}" type="presOf" srcId="{AE65DDA0-BF4F-4EC6-BCE5-42973B7842F1}" destId="{B4A4EAB2-E049-428C-BBE3-0738A86E1D74}"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707A28E2-F6DA-4639-BEDA-BF27E9E291B7}" type="presOf" srcId="{B5BB3B02-06CC-4149-B5ED-26AAC6933AF4}" destId="{541F9760-59AD-4815-84A3-A765CEAF828B}" srcOrd="1" destOrd="0" presId="urn:microsoft.com/office/officeart/2005/8/layout/process2"/>
    <dgm:cxn modelId="{CA019DF5-6C7D-418B-9033-72618D2F2E99}" type="presOf" srcId="{FA27738F-01C6-4BAF-9739-79CEE97260A0}" destId="{AE06EEA3-B618-4263-8472-E8E42EA02CBD}" srcOrd="0" destOrd="0" presId="urn:microsoft.com/office/officeart/2005/8/layout/process2"/>
    <dgm:cxn modelId="{D45D358A-19ED-492A-A868-7BEA3D775536}" type="presOf" srcId="{2E0FE500-CF32-4491-A8B0-71B52E28FDAD}" destId="{B6B05054-D108-4BB8-A952-E029B3C328D8}"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75B5E8A8-2B34-4676-A5A6-F26D4F0E7A25}" type="presParOf" srcId="{B31EEDEE-8108-406E-A800-18B5A64916B7}" destId="{00BB0915-5BC5-4668-8C3B-7C3EA063C131}" srcOrd="0" destOrd="0" presId="urn:microsoft.com/office/officeart/2005/8/layout/process2"/>
    <dgm:cxn modelId="{EF7C341C-D55C-4181-B3A2-BA2E21C268C9}" type="presParOf" srcId="{B31EEDEE-8108-406E-A800-18B5A64916B7}" destId="{65F41CA7-6A10-4773-B602-485F2AA41B71}" srcOrd="1" destOrd="0" presId="urn:microsoft.com/office/officeart/2005/8/layout/process2"/>
    <dgm:cxn modelId="{B055FA47-3CA1-47FC-AF23-14FA3DF37781}" type="presParOf" srcId="{65F41CA7-6A10-4773-B602-485F2AA41B71}" destId="{B4A4EAB2-E049-428C-BBE3-0738A86E1D74}" srcOrd="0" destOrd="0" presId="urn:microsoft.com/office/officeart/2005/8/layout/process2"/>
    <dgm:cxn modelId="{AF5B8BEE-B561-4F3F-A680-64EC9E4080CE}" type="presParOf" srcId="{B31EEDEE-8108-406E-A800-18B5A64916B7}" destId="{62FB4B6D-6365-4FA1-84A9-FB0D939BFFE3}" srcOrd="2" destOrd="0" presId="urn:microsoft.com/office/officeart/2005/8/layout/process2"/>
    <dgm:cxn modelId="{F353B4FE-342D-402E-95C7-2A0BAE990856}" type="presParOf" srcId="{B31EEDEE-8108-406E-A800-18B5A64916B7}" destId="{DCE03F17-CD84-4EFE-B66E-6B42D792890B}" srcOrd="3" destOrd="0" presId="urn:microsoft.com/office/officeart/2005/8/layout/process2"/>
    <dgm:cxn modelId="{F1026AAE-97C5-492B-AEED-9F4E3F04906C}" type="presParOf" srcId="{DCE03F17-CD84-4EFE-B66E-6B42D792890B}" destId="{7047B67C-1F4D-485D-8943-55D62503ABC2}" srcOrd="0" destOrd="0" presId="urn:microsoft.com/office/officeart/2005/8/layout/process2"/>
    <dgm:cxn modelId="{A9EF84AD-7A14-46A3-8A85-8AC288E0D619}" type="presParOf" srcId="{B31EEDEE-8108-406E-A800-18B5A64916B7}" destId="{9B1CEACE-12C1-4E19-BC9B-F2007749239B}" srcOrd="4" destOrd="0" presId="urn:microsoft.com/office/officeart/2005/8/layout/process2"/>
    <dgm:cxn modelId="{C53214CB-159B-4B2E-9D4D-31760EB700D4}" type="presParOf" srcId="{B31EEDEE-8108-406E-A800-18B5A64916B7}" destId="{ED11B7E8-7BAD-4554-9204-B0D78EE8E7E3}" srcOrd="5" destOrd="0" presId="urn:microsoft.com/office/officeart/2005/8/layout/process2"/>
    <dgm:cxn modelId="{604EF985-8DCA-4A16-A81A-C57D5B8DF36D}" type="presParOf" srcId="{ED11B7E8-7BAD-4554-9204-B0D78EE8E7E3}" destId="{541F9760-59AD-4815-84A3-A765CEAF828B}" srcOrd="0" destOrd="0" presId="urn:microsoft.com/office/officeart/2005/8/layout/process2"/>
    <dgm:cxn modelId="{BA3CAD9C-31F2-40D3-92E2-6F03D374CD0C}" type="presParOf" srcId="{B31EEDEE-8108-406E-A800-18B5A64916B7}" destId="{B6B05054-D108-4BB8-A952-E029B3C328D8}" srcOrd="6" destOrd="0" presId="urn:microsoft.com/office/officeart/2005/8/layout/process2"/>
    <dgm:cxn modelId="{86492275-295F-4A2E-A40D-F57B1A1BCA24}" type="presParOf" srcId="{B31EEDEE-8108-406E-A800-18B5A64916B7}" destId="{B84A0D4A-A8CD-440C-9AE9-327EFFC809EE}" srcOrd="7" destOrd="0" presId="urn:microsoft.com/office/officeart/2005/8/layout/process2"/>
    <dgm:cxn modelId="{4D92F069-647E-4FD1-A935-EC3916B8EF71}" type="presParOf" srcId="{B84A0D4A-A8CD-440C-9AE9-327EFFC809EE}" destId="{9B8AC54C-6F90-4095-935C-E7DD9411D4C0}" srcOrd="0" destOrd="0" presId="urn:microsoft.com/office/officeart/2005/8/layout/process2"/>
    <dgm:cxn modelId="{EFAFFBA2-BBED-4B5F-A142-07151F9F2284}"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1A5EDD87-C635-4DD1-B092-79B13329FB9D}" type="presOf" srcId="{B5BB3B02-06CC-4149-B5ED-26AAC6933AF4}" destId="{ED11B7E8-7BAD-4554-9204-B0D78EE8E7E3}" srcOrd="0" destOrd="0" presId="urn:microsoft.com/office/officeart/2005/8/layout/process2"/>
    <dgm:cxn modelId="{908B3D23-C287-4DFB-9361-7771B827960C}" type="presOf" srcId="{00A8C860-C1DF-45E9-8054-9A4EFD710E56}" destId="{62FB4B6D-6365-4FA1-84A9-FB0D939BFFE3}" srcOrd="0" destOrd="0" presId="urn:microsoft.com/office/officeart/2005/8/layout/process2"/>
    <dgm:cxn modelId="{BD066841-3E1F-4B3E-BFDF-112470B9E0B3}"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F8024884-D7C7-4BC6-8374-238E32A8DFA8}" type="presOf" srcId="{E4BCB6BB-D685-4356-800C-571EB6280F0E}" destId="{9B1CEACE-12C1-4E19-BC9B-F2007749239B}"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D155DEFD-477D-4575-8C8E-40937F811934}" type="presOf" srcId="{B5BB3B02-06CC-4149-B5ED-26AAC6933AF4}" destId="{541F9760-59AD-4815-84A3-A765CEAF828B}" srcOrd="1" destOrd="0" presId="urn:microsoft.com/office/officeart/2005/8/layout/process2"/>
    <dgm:cxn modelId="{975098CE-9F01-410D-A2A2-1FE84C759C0A}" type="presOf" srcId="{0B77A3E0-BE57-469D-B7CE-0956DE9972AA}" destId="{B84A0D4A-A8CD-440C-9AE9-327EFFC809EE}" srcOrd="0" destOrd="0" presId="urn:microsoft.com/office/officeart/2005/8/layout/process2"/>
    <dgm:cxn modelId="{29868E90-1B25-4B1A-9D12-27633B17BC2E}" type="presOf" srcId="{E9878239-6E71-43F0-ADA1-E92AD4AB5D1D}" destId="{DCE03F17-CD84-4EFE-B66E-6B42D792890B}" srcOrd="0" destOrd="0" presId="urn:microsoft.com/office/officeart/2005/8/layout/process2"/>
    <dgm:cxn modelId="{8D6FDF3C-710E-4A83-BF98-3CED9D945A2F}" type="presOf" srcId="{0B77A3E0-BE57-469D-B7CE-0956DE9972AA}" destId="{9B8AC54C-6F90-4095-935C-E7DD9411D4C0}" srcOrd="1" destOrd="0" presId="urn:microsoft.com/office/officeart/2005/8/layout/process2"/>
    <dgm:cxn modelId="{84491360-954E-451E-AD43-3DBCD4D01A23}" type="presOf" srcId="{E9878239-6E71-43F0-ADA1-E92AD4AB5D1D}" destId="{7047B67C-1F4D-485D-8943-55D62503ABC2}"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89DC6CD8-6BE9-4F48-9637-0C18296555C6}" type="presOf" srcId="{FA27738F-01C6-4BAF-9739-79CEE97260A0}" destId="{AE06EEA3-B618-4263-8472-E8E42EA02CBD}"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79F50C8B-39D5-467B-B126-59EC35927CB6}" type="presOf" srcId="{2E0FE500-CF32-4491-A8B0-71B52E28FDAD}" destId="{B6B05054-D108-4BB8-A952-E029B3C328D8}" srcOrd="0" destOrd="0" presId="urn:microsoft.com/office/officeart/2005/8/layout/process2"/>
    <dgm:cxn modelId="{33944D39-63F8-4AB3-AE49-B984027CE6F4}" type="presOf" srcId="{DA85FDD7-1675-4060-91F4-EEDC0633CA13}" destId="{00BB0915-5BC5-4668-8C3B-7C3EA063C131}"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9EB6819C-217C-46C8-9B52-82E05C11F83F}" type="presOf" srcId="{AE65DDA0-BF4F-4EC6-BCE5-42973B7842F1}" destId="{65F41CA7-6A10-4773-B602-485F2AA41B71}" srcOrd="0" destOrd="0" presId="urn:microsoft.com/office/officeart/2005/8/layout/process2"/>
    <dgm:cxn modelId="{6AC4396E-9DF9-4FC0-B061-6BF0AC527848}" type="presOf" srcId="{AE65DDA0-BF4F-4EC6-BCE5-42973B7842F1}" destId="{B4A4EAB2-E049-428C-BBE3-0738A86E1D74}" srcOrd="1" destOrd="0" presId="urn:microsoft.com/office/officeart/2005/8/layout/process2"/>
    <dgm:cxn modelId="{84B72A9D-B9C6-4947-924E-5DFECDEF03E9}" type="presParOf" srcId="{B31EEDEE-8108-406E-A800-18B5A64916B7}" destId="{00BB0915-5BC5-4668-8C3B-7C3EA063C131}" srcOrd="0" destOrd="0" presId="urn:microsoft.com/office/officeart/2005/8/layout/process2"/>
    <dgm:cxn modelId="{32925A9F-10A3-40D8-BD51-724D6DDFE3EF}" type="presParOf" srcId="{B31EEDEE-8108-406E-A800-18B5A64916B7}" destId="{65F41CA7-6A10-4773-B602-485F2AA41B71}" srcOrd="1" destOrd="0" presId="urn:microsoft.com/office/officeart/2005/8/layout/process2"/>
    <dgm:cxn modelId="{7F294E99-FFD7-40CA-A8B9-79FFF290FD3C}" type="presParOf" srcId="{65F41CA7-6A10-4773-B602-485F2AA41B71}" destId="{B4A4EAB2-E049-428C-BBE3-0738A86E1D74}" srcOrd="0" destOrd="0" presId="urn:microsoft.com/office/officeart/2005/8/layout/process2"/>
    <dgm:cxn modelId="{9D55FB54-0E90-40D4-A345-A136B73F360B}" type="presParOf" srcId="{B31EEDEE-8108-406E-A800-18B5A64916B7}" destId="{62FB4B6D-6365-4FA1-84A9-FB0D939BFFE3}" srcOrd="2" destOrd="0" presId="urn:microsoft.com/office/officeart/2005/8/layout/process2"/>
    <dgm:cxn modelId="{0084A946-73A7-4D6F-A930-1F26167A2245}" type="presParOf" srcId="{B31EEDEE-8108-406E-A800-18B5A64916B7}" destId="{DCE03F17-CD84-4EFE-B66E-6B42D792890B}" srcOrd="3" destOrd="0" presId="urn:microsoft.com/office/officeart/2005/8/layout/process2"/>
    <dgm:cxn modelId="{84733ACE-56E6-40DD-81B6-AD494BA81426}" type="presParOf" srcId="{DCE03F17-CD84-4EFE-B66E-6B42D792890B}" destId="{7047B67C-1F4D-485D-8943-55D62503ABC2}" srcOrd="0" destOrd="0" presId="urn:microsoft.com/office/officeart/2005/8/layout/process2"/>
    <dgm:cxn modelId="{CA602EC4-F6F8-43DF-B37B-775C6C7814C4}" type="presParOf" srcId="{B31EEDEE-8108-406E-A800-18B5A64916B7}" destId="{9B1CEACE-12C1-4E19-BC9B-F2007749239B}" srcOrd="4" destOrd="0" presId="urn:microsoft.com/office/officeart/2005/8/layout/process2"/>
    <dgm:cxn modelId="{DACA854B-C87A-4726-A0BC-D761DCED37D5}" type="presParOf" srcId="{B31EEDEE-8108-406E-A800-18B5A64916B7}" destId="{ED11B7E8-7BAD-4554-9204-B0D78EE8E7E3}" srcOrd="5" destOrd="0" presId="urn:microsoft.com/office/officeart/2005/8/layout/process2"/>
    <dgm:cxn modelId="{A4C34FC4-4299-4C3F-8D5C-38E2A4ED1231}" type="presParOf" srcId="{ED11B7E8-7BAD-4554-9204-B0D78EE8E7E3}" destId="{541F9760-59AD-4815-84A3-A765CEAF828B}" srcOrd="0" destOrd="0" presId="urn:microsoft.com/office/officeart/2005/8/layout/process2"/>
    <dgm:cxn modelId="{3C53E27B-E019-407D-94F6-E4AE0867F366}" type="presParOf" srcId="{B31EEDEE-8108-406E-A800-18B5A64916B7}" destId="{B6B05054-D108-4BB8-A952-E029B3C328D8}" srcOrd="6" destOrd="0" presId="urn:microsoft.com/office/officeart/2005/8/layout/process2"/>
    <dgm:cxn modelId="{F7F93D31-4480-4BF8-93A4-A62181DB1F21}" type="presParOf" srcId="{B31EEDEE-8108-406E-A800-18B5A64916B7}" destId="{B84A0D4A-A8CD-440C-9AE9-327EFFC809EE}" srcOrd="7" destOrd="0" presId="urn:microsoft.com/office/officeart/2005/8/layout/process2"/>
    <dgm:cxn modelId="{1B94C2EC-91A1-421C-82F7-9993060CA5A8}" type="presParOf" srcId="{B84A0D4A-A8CD-440C-9AE9-327EFFC809EE}" destId="{9B8AC54C-6F90-4095-935C-E7DD9411D4C0}" srcOrd="0" destOrd="0" presId="urn:microsoft.com/office/officeart/2005/8/layout/process2"/>
    <dgm:cxn modelId="{48A1650F-7774-4A13-AF0D-7F6EC6CF46BA}"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BA226156-82F6-485F-AD93-505783C8D869}" type="presOf" srcId="{AE65DDA0-BF4F-4EC6-BCE5-42973B7842F1}" destId="{B4A4EAB2-E049-428C-BBE3-0738A86E1D74}" srcOrd="1" destOrd="0" presId="urn:microsoft.com/office/officeart/2005/8/layout/process2"/>
    <dgm:cxn modelId="{F7098CC9-AE70-40BF-97D9-435513E98443}" type="presOf" srcId="{0B77A3E0-BE57-469D-B7CE-0956DE9972AA}" destId="{B84A0D4A-A8CD-440C-9AE9-327EFFC809EE}" srcOrd="0" destOrd="0" presId="urn:microsoft.com/office/officeart/2005/8/layout/process2"/>
    <dgm:cxn modelId="{08DFADA6-AEFE-4896-B724-B541F2B4A9E1}" type="presOf" srcId="{16432E35-BCDE-4EC0-9053-74150D8746BD}" destId="{B31EEDEE-8108-406E-A800-18B5A64916B7}"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5407387A-DBC8-46FB-8264-64DCC21FE5A4}" type="presOf" srcId="{00A8C860-C1DF-45E9-8054-9A4EFD710E56}" destId="{62FB4B6D-6365-4FA1-84A9-FB0D939BFFE3}" srcOrd="0" destOrd="0" presId="urn:microsoft.com/office/officeart/2005/8/layout/process2"/>
    <dgm:cxn modelId="{4165ADD8-DA8A-4270-8D7C-8D97C42762E7}" type="presOf" srcId="{AE65DDA0-BF4F-4EC6-BCE5-42973B7842F1}" destId="{65F41CA7-6A10-4773-B602-485F2AA41B71}" srcOrd="0" destOrd="0" presId="urn:microsoft.com/office/officeart/2005/8/layout/process2"/>
    <dgm:cxn modelId="{01C210B6-6248-44B7-9EC4-2FA071CF33B7}" type="presOf" srcId="{DA85FDD7-1675-4060-91F4-EEDC0633CA13}" destId="{00BB0915-5BC5-4668-8C3B-7C3EA063C131}" srcOrd="0" destOrd="0" presId="urn:microsoft.com/office/officeart/2005/8/layout/process2"/>
    <dgm:cxn modelId="{478611AB-E31D-4694-9C4E-AEF3690722E2}" type="presOf" srcId="{E4BCB6BB-D685-4356-800C-571EB6280F0E}" destId="{9B1CEACE-12C1-4E19-BC9B-F2007749239B}" srcOrd="0" destOrd="0" presId="urn:microsoft.com/office/officeart/2005/8/layout/process2"/>
    <dgm:cxn modelId="{8F575830-4D79-457C-8056-29B99713BC28}" type="presOf" srcId="{E9878239-6E71-43F0-ADA1-E92AD4AB5D1D}" destId="{DCE03F17-CD84-4EFE-B66E-6B42D792890B}" srcOrd="0" destOrd="0" presId="urn:microsoft.com/office/officeart/2005/8/layout/process2"/>
    <dgm:cxn modelId="{8E3D2FC3-5434-491C-B4C5-25623A03583D}" type="presOf" srcId="{B5BB3B02-06CC-4149-B5ED-26AAC6933AF4}" destId="{541F9760-59AD-4815-84A3-A765CEAF828B}" srcOrd="1" destOrd="0" presId="urn:microsoft.com/office/officeart/2005/8/layout/process2"/>
    <dgm:cxn modelId="{875CF59C-A027-4942-91BA-B28829E38B2E}" type="presOf" srcId="{0B77A3E0-BE57-469D-B7CE-0956DE9972AA}" destId="{9B8AC54C-6F90-4095-935C-E7DD9411D4C0}"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7CC7ABB6-7991-4BEB-891A-6442513F313A}" type="presOf" srcId="{B5BB3B02-06CC-4149-B5ED-26AAC6933AF4}" destId="{ED11B7E8-7BAD-4554-9204-B0D78EE8E7E3}" srcOrd="0" destOrd="0" presId="urn:microsoft.com/office/officeart/2005/8/layout/process2"/>
    <dgm:cxn modelId="{B93969A5-B7E4-4017-AD53-5F3D593B9C99}" type="presOf" srcId="{FA27738F-01C6-4BAF-9739-79CEE97260A0}" destId="{AE06EEA3-B618-4263-8472-E8E42EA02CBD}"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228ED47D-44C4-49F1-AE18-D63EC13409B8}" type="presOf" srcId="{E9878239-6E71-43F0-ADA1-E92AD4AB5D1D}" destId="{7047B67C-1F4D-485D-8943-55D62503ABC2}" srcOrd="1" destOrd="0" presId="urn:microsoft.com/office/officeart/2005/8/layout/process2"/>
    <dgm:cxn modelId="{1C7C9518-5433-45E2-BF72-902EDBB8C993}" type="presOf" srcId="{2E0FE500-CF32-4491-A8B0-71B52E28FDAD}" destId="{B6B05054-D108-4BB8-A952-E029B3C328D8}"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1FF7CD30-4F6F-48AC-8D6A-2B0D2F18C34A}" type="presParOf" srcId="{B31EEDEE-8108-406E-A800-18B5A64916B7}" destId="{00BB0915-5BC5-4668-8C3B-7C3EA063C131}" srcOrd="0" destOrd="0" presId="urn:microsoft.com/office/officeart/2005/8/layout/process2"/>
    <dgm:cxn modelId="{61C3BE66-3F4B-4D0D-9B89-B948E905CD0C}" type="presParOf" srcId="{B31EEDEE-8108-406E-A800-18B5A64916B7}" destId="{65F41CA7-6A10-4773-B602-485F2AA41B71}" srcOrd="1" destOrd="0" presId="urn:microsoft.com/office/officeart/2005/8/layout/process2"/>
    <dgm:cxn modelId="{775CC975-2FCD-4458-8944-E897E67F8B51}" type="presParOf" srcId="{65F41CA7-6A10-4773-B602-485F2AA41B71}" destId="{B4A4EAB2-E049-428C-BBE3-0738A86E1D74}" srcOrd="0" destOrd="0" presId="urn:microsoft.com/office/officeart/2005/8/layout/process2"/>
    <dgm:cxn modelId="{A0D24904-004C-420A-B6E1-220C2900CE99}" type="presParOf" srcId="{B31EEDEE-8108-406E-A800-18B5A64916B7}" destId="{62FB4B6D-6365-4FA1-84A9-FB0D939BFFE3}" srcOrd="2" destOrd="0" presId="urn:microsoft.com/office/officeart/2005/8/layout/process2"/>
    <dgm:cxn modelId="{76E01FA5-801C-49AE-B1D9-07E13BF40D4D}" type="presParOf" srcId="{B31EEDEE-8108-406E-A800-18B5A64916B7}" destId="{DCE03F17-CD84-4EFE-B66E-6B42D792890B}" srcOrd="3" destOrd="0" presId="urn:microsoft.com/office/officeart/2005/8/layout/process2"/>
    <dgm:cxn modelId="{AD32C821-D1C7-4A0D-8031-8047215C18C8}" type="presParOf" srcId="{DCE03F17-CD84-4EFE-B66E-6B42D792890B}" destId="{7047B67C-1F4D-485D-8943-55D62503ABC2}" srcOrd="0" destOrd="0" presId="urn:microsoft.com/office/officeart/2005/8/layout/process2"/>
    <dgm:cxn modelId="{B68BA567-7FD7-4B07-ABAF-1A148F8481DC}" type="presParOf" srcId="{B31EEDEE-8108-406E-A800-18B5A64916B7}" destId="{9B1CEACE-12C1-4E19-BC9B-F2007749239B}" srcOrd="4" destOrd="0" presId="urn:microsoft.com/office/officeart/2005/8/layout/process2"/>
    <dgm:cxn modelId="{A233F4A2-8441-411A-A61C-95760CF56D7B}" type="presParOf" srcId="{B31EEDEE-8108-406E-A800-18B5A64916B7}" destId="{ED11B7E8-7BAD-4554-9204-B0D78EE8E7E3}" srcOrd="5" destOrd="0" presId="urn:microsoft.com/office/officeart/2005/8/layout/process2"/>
    <dgm:cxn modelId="{DBA99932-CD2B-4EA5-8E06-344B496C2741}" type="presParOf" srcId="{ED11B7E8-7BAD-4554-9204-B0D78EE8E7E3}" destId="{541F9760-59AD-4815-84A3-A765CEAF828B}" srcOrd="0" destOrd="0" presId="urn:microsoft.com/office/officeart/2005/8/layout/process2"/>
    <dgm:cxn modelId="{CA27F356-F512-4D81-B4F7-DCF0CC50D6CA}" type="presParOf" srcId="{B31EEDEE-8108-406E-A800-18B5A64916B7}" destId="{B6B05054-D108-4BB8-A952-E029B3C328D8}" srcOrd="6" destOrd="0" presId="urn:microsoft.com/office/officeart/2005/8/layout/process2"/>
    <dgm:cxn modelId="{19343399-15B4-425F-8AB0-01356A225DA6}" type="presParOf" srcId="{B31EEDEE-8108-406E-A800-18B5A64916B7}" destId="{B84A0D4A-A8CD-440C-9AE9-327EFFC809EE}" srcOrd="7" destOrd="0" presId="urn:microsoft.com/office/officeart/2005/8/layout/process2"/>
    <dgm:cxn modelId="{9FE76CE8-6C00-42E9-98E0-8C32506A731A}" type="presParOf" srcId="{B84A0D4A-A8CD-440C-9AE9-327EFFC809EE}" destId="{9B8AC54C-6F90-4095-935C-E7DD9411D4C0}" srcOrd="0" destOrd="0" presId="urn:microsoft.com/office/officeart/2005/8/layout/process2"/>
    <dgm:cxn modelId="{5DDA794E-6E03-4EB7-8791-4A45CFC6A091}"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553790BF-59FB-4DFE-AD88-97D69860A1A5}" type="presOf" srcId="{AE65DDA0-BF4F-4EC6-BCE5-42973B7842F1}" destId="{B4A4EAB2-E049-428C-BBE3-0738A86E1D74}" srcOrd="1"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A09E7B83-CB76-4EC3-BF6B-26E7654308AE}" type="presOf" srcId="{0B77A3E0-BE57-469D-B7CE-0956DE9972AA}" destId="{9B8AC54C-6F90-4095-935C-E7DD9411D4C0}" srcOrd="1" destOrd="0" presId="urn:microsoft.com/office/officeart/2005/8/layout/process2"/>
    <dgm:cxn modelId="{301B5EAE-1614-4E25-ACB3-CDF4070E483D}" type="presOf" srcId="{B5BB3B02-06CC-4149-B5ED-26AAC6933AF4}" destId="{ED11B7E8-7BAD-4554-9204-B0D78EE8E7E3}" srcOrd="0" destOrd="0" presId="urn:microsoft.com/office/officeart/2005/8/layout/process2"/>
    <dgm:cxn modelId="{C2FC975A-3117-44DA-AF59-CB42D94D9202}" type="presOf" srcId="{2E0FE500-CF32-4491-A8B0-71B52E28FDAD}" destId="{B6B05054-D108-4BB8-A952-E029B3C328D8}" srcOrd="0" destOrd="0" presId="urn:microsoft.com/office/officeart/2005/8/layout/process2"/>
    <dgm:cxn modelId="{4A86549D-2715-4704-8A88-86EF620AA7DB}" type="presOf" srcId="{E9878239-6E71-43F0-ADA1-E92AD4AB5D1D}" destId="{DCE03F17-CD84-4EFE-B66E-6B42D792890B}" srcOrd="0" destOrd="0" presId="urn:microsoft.com/office/officeart/2005/8/layout/process2"/>
    <dgm:cxn modelId="{5BF51A4F-12E9-4B3C-84E4-F7D85584096D}" type="presOf" srcId="{AE65DDA0-BF4F-4EC6-BCE5-42973B7842F1}" destId="{65F41CA7-6A10-4773-B602-485F2AA41B71}" srcOrd="0" destOrd="0" presId="urn:microsoft.com/office/officeart/2005/8/layout/process2"/>
    <dgm:cxn modelId="{C985C31B-4E0D-4BBF-91ED-6EE014382111}" type="presOf" srcId="{0B77A3E0-BE57-469D-B7CE-0956DE9972AA}" destId="{B84A0D4A-A8CD-440C-9AE9-327EFFC809EE}" srcOrd="0" destOrd="0" presId="urn:microsoft.com/office/officeart/2005/8/layout/process2"/>
    <dgm:cxn modelId="{6AE38A6F-1F90-4CDA-A8C1-47E59FC0E460}" type="presOf" srcId="{B5BB3B02-06CC-4149-B5ED-26AAC6933AF4}" destId="{541F9760-59AD-4815-84A3-A765CEAF828B}"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B5D27B45-B866-461D-9766-5D950EADEC37}" type="presOf" srcId="{DA85FDD7-1675-4060-91F4-EEDC0633CA13}" destId="{00BB0915-5BC5-4668-8C3B-7C3EA063C131}" srcOrd="0" destOrd="0" presId="urn:microsoft.com/office/officeart/2005/8/layout/process2"/>
    <dgm:cxn modelId="{6083A80B-396F-4A40-882A-0A2F23AF9B81}" type="presOf" srcId="{E4BCB6BB-D685-4356-800C-571EB6280F0E}" destId="{9B1CEACE-12C1-4E19-BC9B-F2007749239B}" srcOrd="0" destOrd="0" presId="urn:microsoft.com/office/officeart/2005/8/layout/process2"/>
    <dgm:cxn modelId="{AB107BA6-352B-4DFE-973E-A75F0BDB4AE7}" type="presOf" srcId="{E9878239-6E71-43F0-ADA1-E92AD4AB5D1D}" destId="{7047B67C-1F4D-485D-8943-55D62503ABC2}" srcOrd="1" destOrd="0" presId="urn:microsoft.com/office/officeart/2005/8/layout/process2"/>
    <dgm:cxn modelId="{5D1F0616-EB89-4359-AD0B-DF7714C9CF3E}" type="presOf" srcId="{FA27738F-01C6-4BAF-9739-79CEE97260A0}" destId="{AE06EEA3-B618-4263-8472-E8E42EA02CBD}"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A1C89865-2371-4F06-A58F-8181D706EFF0}" type="presOf" srcId="{16432E35-BCDE-4EC0-9053-74150D8746BD}" destId="{B31EEDEE-8108-406E-A800-18B5A64916B7}" srcOrd="0" destOrd="0" presId="urn:microsoft.com/office/officeart/2005/8/layout/process2"/>
    <dgm:cxn modelId="{5666337A-C7A1-4BAB-95C3-379E9366345D}" type="presOf" srcId="{00A8C860-C1DF-45E9-8054-9A4EFD710E56}" destId="{62FB4B6D-6365-4FA1-84A9-FB0D939BFFE3}"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95DA4C57-2159-48F9-812D-B8AEC5F7CABD}" type="presParOf" srcId="{B31EEDEE-8108-406E-A800-18B5A64916B7}" destId="{00BB0915-5BC5-4668-8C3B-7C3EA063C131}" srcOrd="0" destOrd="0" presId="urn:microsoft.com/office/officeart/2005/8/layout/process2"/>
    <dgm:cxn modelId="{5D405F27-0191-488E-AE86-C834C1E5F706}" type="presParOf" srcId="{B31EEDEE-8108-406E-A800-18B5A64916B7}" destId="{65F41CA7-6A10-4773-B602-485F2AA41B71}" srcOrd="1" destOrd="0" presId="urn:microsoft.com/office/officeart/2005/8/layout/process2"/>
    <dgm:cxn modelId="{92361A6C-6CC2-4872-9616-064FD9F448A2}" type="presParOf" srcId="{65F41CA7-6A10-4773-B602-485F2AA41B71}" destId="{B4A4EAB2-E049-428C-BBE3-0738A86E1D74}" srcOrd="0" destOrd="0" presId="urn:microsoft.com/office/officeart/2005/8/layout/process2"/>
    <dgm:cxn modelId="{B5EBF238-D765-4114-A1EF-7A1741713DC6}" type="presParOf" srcId="{B31EEDEE-8108-406E-A800-18B5A64916B7}" destId="{62FB4B6D-6365-4FA1-84A9-FB0D939BFFE3}" srcOrd="2" destOrd="0" presId="urn:microsoft.com/office/officeart/2005/8/layout/process2"/>
    <dgm:cxn modelId="{D3A1FCF8-B309-4723-8161-098076B29DB1}" type="presParOf" srcId="{B31EEDEE-8108-406E-A800-18B5A64916B7}" destId="{DCE03F17-CD84-4EFE-B66E-6B42D792890B}" srcOrd="3" destOrd="0" presId="urn:microsoft.com/office/officeart/2005/8/layout/process2"/>
    <dgm:cxn modelId="{259E092C-6E1F-4A55-A548-D96567916E3A}" type="presParOf" srcId="{DCE03F17-CD84-4EFE-B66E-6B42D792890B}" destId="{7047B67C-1F4D-485D-8943-55D62503ABC2}" srcOrd="0" destOrd="0" presId="urn:microsoft.com/office/officeart/2005/8/layout/process2"/>
    <dgm:cxn modelId="{3F31F322-C4F4-4330-BCDC-60F609ADE269}" type="presParOf" srcId="{B31EEDEE-8108-406E-A800-18B5A64916B7}" destId="{9B1CEACE-12C1-4E19-BC9B-F2007749239B}" srcOrd="4" destOrd="0" presId="urn:microsoft.com/office/officeart/2005/8/layout/process2"/>
    <dgm:cxn modelId="{9404520B-260B-4719-B8F1-88F29DDEFDC8}" type="presParOf" srcId="{B31EEDEE-8108-406E-A800-18B5A64916B7}" destId="{ED11B7E8-7BAD-4554-9204-B0D78EE8E7E3}" srcOrd="5" destOrd="0" presId="urn:microsoft.com/office/officeart/2005/8/layout/process2"/>
    <dgm:cxn modelId="{25009A49-D5FE-41F1-81DB-04DA91F600C3}" type="presParOf" srcId="{ED11B7E8-7BAD-4554-9204-B0D78EE8E7E3}" destId="{541F9760-59AD-4815-84A3-A765CEAF828B}" srcOrd="0" destOrd="0" presId="urn:microsoft.com/office/officeart/2005/8/layout/process2"/>
    <dgm:cxn modelId="{9B28D196-FCEF-4659-9E5C-62EB5C728D89}" type="presParOf" srcId="{B31EEDEE-8108-406E-A800-18B5A64916B7}" destId="{B6B05054-D108-4BB8-A952-E029B3C328D8}" srcOrd="6" destOrd="0" presId="urn:microsoft.com/office/officeart/2005/8/layout/process2"/>
    <dgm:cxn modelId="{B24A1EC2-64F2-4F74-8ABB-A67F49EE323E}" type="presParOf" srcId="{B31EEDEE-8108-406E-A800-18B5A64916B7}" destId="{B84A0D4A-A8CD-440C-9AE9-327EFFC809EE}" srcOrd="7" destOrd="0" presId="urn:microsoft.com/office/officeart/2005/8/layout/process2"/>
    <dgm:cxn modelId="{7866C84D-B40F-4473-9D55-3277B16BE467}" type="presParOf" srcId="{B84A0D4A-A8CD-440C-9AE9-327EFFC809EE}" destId="{9B8AC54C-6F90-4095-935C-E7DD9411D4C0}" srcOrd="0" destOrd="0" presId="urn:microsoft.com/office/officeart/2005/8/layout/process2"/>
    <dgm:cxn modelId="{4D2007ED-355D-4F1D-B36E-8731C37A33A9}"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custLinFactNeighborX="12901" custLinFactNeighborY="-85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B1AD3EA0-C4D4-4BF5-AB04-9ECAAE1F87E0}" type="presOf" srcId="{E9878239-6E71-43F0-ADA1-E92AD4AB5D1D}" destId="{7047B67C-1F4D-485D-8943-55D62503ABC2}" srcOrd="1" destOrd="0" presId="urn:microsoft.com/office/officeart/2005/8/layout/process2"/>
    <dgm:cxn modelId="{976A2758-EF67-41C7-B2F2-7BF6E682A7D9}" type="presOf" srcId="{16432E35-BCDE-4EC0-9053-74150D8746BD}" destId="{B31EEDEE-8108-406E-A800-18B5A64916B7}" srcOrd="0" destOrd="0" presId="urn:microsoft.com/office/officeart/2005/8/layout/process2"/>
    <dgm:cxn modelId="{0D8428AE-3A47-43D1-ADC1-A5BD5B5AC07D}" type="presOf" srcId="{0B77A3E0-BE57-469D-B7CE-0956DE9972AA}" destId="{B84A0D4A-A8CD-440C-9AE9-327EFFC809EE}" srcOrd="0" destOrd="0" presId="urn:microsoft.com/office/officeart/2005/8/layout/process2"/>
    <dgm:cxn modelId="{39E92EDE-E410-419A-99BB-A3276338471D}" type="presOf" srcId="{E4BCB6BB-D685-4356-800C-571EB6280F0E}" destId="{9B1CEACE-12C1-4E19-BC9B-F2007749239B}" srcOrd="0" destOrd="0" presId="urn:microsoft.com/office/officeart/2005/8/layout/process2"/>
    <dgm:cxn modelId="{D26DF10E-A65F-4E62-99C9-8689C1D1DAF3}" type="presOf" srcId="{B5BB3B02-06CC-4149-B5ED-26AAC6933AF4}" destId="{ED11B7E8-7BAD-4554-9204-B0D78EE8E7E3}" srcOrd="0" destOrd="0" presId="urn:microsoft.com/office/officeart/2005/8/layout/process2"/>
    <dgm:cxn modelId="{7A2909EE-E12C-40A6-A263-75C2D15CFE68}" type="presOf" srcId="{B5BB3B02-06CC-4149-B5ED-26AAC6933AF4}" destId="{541F9760-59AD-4815-84A3-A765CEAF828B}" srcOrd="1" destOrd="0" presId="urn:microsoft.com/office/officeart/2005/8/layout/process2"/>
    <dgm:cxn modelId="{67C4CA6E-5D92-4594-A8B1-95A71313F645}" type="presOf" srcId="{2E0FE500-CF32-4491-A8B0-71B52E28FDAD}" destId="{B6B05054-D108-4BB8-A952-E029B3C328D8}"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301415B9-16AB-4354-95E9-5452EBFE39F3}" type="presOf" srcId="{AE65DDA0-BF4F-4EC6-BCE5-42973B7842F1}" destId="{B4A4EAB2-E049-428C-BBE3-0738A86E1D74}" srcOrd="1" destOrd="0" presId="urn:microsoft.com/office/officeart/2005/8/layout/process2"/>
    <dgm:cxn modelId="{95B729DC-6350-4008-88B2-7E8B794278DE}" type="presOf" srcId="{AE65DDA0-BF4F-4EC6-BCE5-42973B7842F1}" destId="{65F41CA7-6A10-4773-B602-485F2AA41B71}" srcOrd="0" destOrd="0" presId="urn:microsoft.com/office/officeart/2005/8/layout/process2"/>
    <dgm:cxn modelId="{3E72EE6C-8B10-420F-BB5E-4AA352639B19}" type="presOf" srcId="{FA27738F-01C6-4BAF-9739-79CEE97260A0}" destId="{AE06EEA3-B618-4263-8472-E8E42EA02CBD}" srcOrd="0" destOrd="0" presId="urn:microsoft.com/office/officeart/2005/8/layout/process2"/>
    <dgm:cxn modelId="{B711BA1E-246C-40BA-B9D3-37925B669B10}" type="presOf" srcId="{00A8C860-C1DF-45E9-8054-9A4EFD710E56}" destId="{62FB4B6D-6365-4FA1-84A9-FB0D939BFFE3}" srcOrd="0" destOrd="0" presId="urn:microsoft.com/office/officeart/2005/8/layout/process2"/>
    <dgm:cxn modelId="{E70D7F63-0212-4235-8A84-7452AAD81081}" type="presOf" srcId="{0B77A3E0-BE57-469D-B7CE-0956DE9972AA}" destId="{9B8AC54C-6F90-4095-935C-E7DD9411D4C0}"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1E3DC854-E0F1-41D4-B998-45B2C2025525}" type="presOf" srcId="{E9878239-6E71-43F0-ADA1-E92AD4AB5D1D}" destId="{DCE03F17-CD84-4EFE-B66E-6B42D792890B}"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4C215883-FC02-4230-AB62-EFF57147A7A4}" srcId="{16432E35-BCDE-4EC0-9053-74150D8746BD}" destId="{00A8C860-C1DF-45E9-8054-9A4EFD710E56}" srcOrd="1" destOrd="0" parTransId="{2D6404B2-D759-45B9-900A-86A992415D05}" sibTransId="{E9878239-6E71-43F0-ADA1-E92AD4AB5D1D}"/>
    <dgm:cxn modelId="{0ABAEE9B-3725-40E3-AA98-72C0BBD0D0A2}" srcId="{16432E35-BCDE-4EC0-9053-74150D8746BD}" destId="{2E0FE500-CF32-4491-A8B0-71B52E28FDAD}" srcOrd="3" destOrd="0" parTransId="{214DF30A-3646-45EB-B9A8-53E03701A759}" sibTransId="{0B77A3E0-BE57-469D-B7CE-0956DE9972AA}"/>
    <dgm:cxn modelId="{29050FA5-D40D-4CEF-852D-EED81473B162}" type="presOf" srcId="{DA85FDD7-1675-4060-91F4-EEDC0633CA13}" destId="{00BB0915-5BC5-4668-8C3B-7C3EA063C131}" srcOrd="0" destOrd="0" presId="urn:microsoft.com/office/officeart/2005/8/layout/process2"/>
    <dgm:cxn modelId="{4E28231F-FB1B-49A7-8547-E5806482E106}" type="presParOf" srcId="{B31EEDEE-8108-406E-A800-18B5A64916B7}" destId="{00BB0915-5BC5-4668-8C3B-7C3EA063C131}" srcOrd="0" destOrd="0" presId="urn:microsoft.com/office/officeart/2005/8/layout/process2"/>
    <dgm:cxn modelId="{0A50659F-0026-40E7-AA2B-5307B555D1DA}" type="presParOf" srcId="{B31EEDEE-8108-406E-A800-18B5A64916B7}" destId="{65F41CA7-6A10-4773-B602-485F2AA41B71}" srcOrd="1" destOrd="0" presId="urn:microsoft.com/office/officeart/2005/8/layout/process2"/>
    <dgm:cxn modelId="{F9080F06-20EF-4549-B03C-460F07DEE703}" type="presParOf" srcId="{65F41CA7-6A10-4773-B602-485F2AA41B71}" destId="{B4A4EAB2-E049-428C-BBE3-0738A86E1D74}" srcOrd="0" destOrd="0" presId="urn:microsoft.com/office/officeart/2005/8/layout/process2"/>
    <dgm:cxn modelId="{D4E2774C-59B3-48F7-9FD0-9999CDF295C6}" type="presParOf" srcId="{B31EEDEE-8108-406E-A800-18B5A64916B7}" destId="{62FB4B6D-6365-4FA1-84A9-FB0D939BFFE3}" srcOrd="2" destOrd="0" presId="urn:microsoft.com/office/officeart/2005/8/layout/process2"/>
    <dgm:cxn modelId="{1AEDE878-933F-4D3B-925D-1F533374243A}" type="presParOf" srcId="{B31EEDEE-8108-406E-A800-18B5A64916B7}" destId="{DCE03F17-CD84-4EFE-B66E-6B42D792890B}" srcOrd="3" destOrd="0" presId="urn:microsoft.com/office/officeart/2005/8/layout/process2"/>
    <dgm:cxn modelId="{6A0DBE69-0F39-4C58-9D56-059D20E6687B}" type="presParOf" srcId="{DCE03F17-CD84-4EFE-B66E-6B42D792890B}" destId="{7047B67C-1F4D-485D-8943-55D62503ABC2}" srcOrd="0" destOrd="0" presId="urn:microsoft.com/office/officeart/2005/8/layout/process2"/>
    <dgm:cxn modelId="{B871B51B-4E4A-48CB-A885-A87753019EE6}" type="presParOf" srcId="{B31EEDEE-8108-406E-A800-18B5A64916B7}" destId="{9B1CEACE-12C1-4E19-BC9B-F2007749239B}" srcOrd="4" destOrd="0" presId="urn:microsoft.com/office/officeart/2005/8/layout/process2"/>
    <dgm:cxn modelId="{A45B65FB-9D23-4243-835E-0299CA00DC28}" type="presParOf" srcId="{B31EEDEE-8108-406E-A800-18B5A64916B7}" destId="{ED11B7E8-7BAD-4554-9204-B0D78EE8E7E3}" srcOrd="5" destOrd="0" presId="urn:microsoft.com/office/officeart/2005/8/layout/process2"/>
    <dgm:cxn modelId="{ABE4BEB3-9843-410A-881D-33DDE7ED9FF1}" type="presParOf" srcId="{ED11B7E8-7BAD-4554-9204-B0D78EE8E7E3}" destId="{541F9760-59AD-4815-84A3-A765CEAF828B}" srcOrd="0" destOrd="0" presId="urn:microsoft.com/office/officeart/2005/8/layout/process2"/>
    <dgm:cxn modelId="{70893DE3-29C6-44EF-8D21-418EDBDE8820}" type="presParOf" srcId="{B31EEDEE-8108-406E-A800-18B5A64916B7}" destId="{B6B05054-D108-4BB8-A952-E029B3C328D8}" srcOrd="6" destOrd="0" presId="urn:microsoft.com/office/officeart/2005/8/layout/process2"/>
    <dgm:cxn modelId="{6752CE19-CB06-474A-9C22-78E600174C20}" type="presParOf" srcId="{B31EEDEE-8108-406E-A800-18B5A64916B7}" destId="{B84A0D4A-A8CD-440C-9AE9-327EFFC809EE}" srcOrd="7" destOrd="0" presId="urn:microsoft.com/office/officeart/2005/8/layout/process2"/>
    <dgm:cxn modelId="{64073066-5321-4B6F-B3BC-9416BD18EF34}" type="presParOf" srcId="{B84A0D4A-A8CD-440C-9AE9-327EFFC809EE}" destId="{9B8AC54C-6F90-4095-935C-E7DD9411D4C0}" srcOrd="0" destOrd="0" presId="urn:microsoft.com/office/officeart/2005/8/layout/process2"/>
    <dgm:cxn modelId="{55AC978C-31A8-4936-BCAF-55B8CD62AB6B}"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E2574B8-5D5F-47CE-8552-6FD2A9FBE29E}" type="doc">
      <dgm:prSet loTypeId="urn:microsoft.com/office/officeart/2005/8/layout/hList2#5" loCatId="list" qsTypeId="urn:microsoft.com/office/officeart/2005/8/quickstyle/simple5" qsCatId="simple" csTypeId="urn:microsoft.com/office/officeart/2005/8/colors/colorful4" csCatId="colorful" phldr="1"/>
      <dgm:spPr/>
      <dgm:t>
        <a:bodyPr/>
        <a:lstStyle/>
        <a:p>
          <a:endParaRPr lang="en-US"/>
        </a:p>
      </dgm:t>
    </dgm:pt>
    <dgm:pt modelId="{729A2F21-D2E9-4F2D-A03F-1615BB1D14AC}">
      <dgm:prSet phldrT="[Text]" custT="1"/>
      <dgm:spPr/>
      <dgm:t>
        <a:bodyPr/>
        <a:lstStyle/>
        <a:p>
          <a:pPr rtl="1"/>
          <a:r>
            <a:rPr lang="fa-IR" sz="2000" b="1" dirty="0" smtClean="0">
              <a:solidFill>
                <a:srgbClr val="00B0F0"/>
              </a:solidFill>
              <a:cs typeface="B Nazanin" panose="00000400000000000000" pitchFamily="2" charset="-78"/>
            </a:rPr>
            <a:t>توجه به ثبت اعمال توسط زمين</a:t>
          </a:r>
          <a:endParaRPr lang="en-US" sz="2000" b="1" dirty="0" smtClean="0">
            <a:solidFill>
              <a:srgbClr val="00B0F0"/>
            </a:solidFill>
            <a:cs typeface="B Nazanin" panose="00000400000000000000" pitchFamily="2" charset="-78"/>
          </a:endParaRPr>
        </a:p>
      </dgm:t>
    </dgm:pt>
    <dgm:pt modelId="{A3945181-BD6E-4FE1-85B9-DB45D5A6B193}" type="parTrans" cxnId="{10854A0B-8D69-46C4-8009-421E588D194C}">
      <dgm:prSet/>
      <dgm:spPr/>
      <dgm:t>
        <a:bodyPr/>
        <a:lstStyle/>
        <a:p>
          <a:pPr rtl="1"/>
          <a:endParaRPr lang="en-US">
            <a:cs typeface="B Nazanin" panose="00000400000000000000" pitchFamily="2" charset="-78"/>
          </a:endParaRPr>
        </a:p>
      </dgm:t>
    </dgm:pt>
    <dgm:pt modelId="{DA485EC6-153C-4F63-9554-798B24DDA570}" type="sibTrans" cxnId="{10854A0B-8D69-46C4-8009-421E588D194C}">
      <dgm:prSet/>
      <dgm:spPr/>
      <dgm:t>
        <a:bodyPr/>
        <a:lstStyle/>
        <a:p>
          <a:pPr rtl="1"/>
          <a:endParaRPr lang="en-US">
            <a:cs typeface="B Nazanin" panose="00000400000000000000" pitchFamily="2" charset="-78"/>
          </a:endParaRPr>
        </a:p>
      </dgm:t>
    </dgm:pt>
    <dgm:pt modelId="{A5A467AA-582B-4F58-81A9-4C9A6BBF64E0}">
      <dgm:prSet phldrT="[Text]" custT="1"/>
      <dgm:spPr/>
      <dgm:t>
        <a:bodyPr/>
        <a:lstStyle/>
        <a:p>
          <a:pPr algn="ctr" rtl="1"/>
          <a:r>
            <a:rPr lang="fa-IR" sz="2000" b="1" dirty="0" smtClean="0">
              <a:solidFill>
                <a:srgbClr val="7030A0"/>
              </a:solidFill>
              <a:cs typeface="B Nazanin" panose="00000400000000000000" pitchFamily="2" charset="-78"/>
            </a:rPr>
            <a:t>توجه به اعمال خير و اخلاص در عمل</a:t>
          </a:r>
          <a:endParaRPr lang="en-US" sz="2000" b="1" dirty="0" smtClean="0">
            <a:solidFill>
              <a:srgbClr val="7030A0"/>
            </a:solidFill>
            <a:cs typeface="B Nazanin" panose="00000400000000000000" pitchFamily="2" charset="-78"/>
          </a:endParaRPr>
        </a:p>
      </dgm:t>
    </dgm:pt>
    <dgm:pt modelId="{228568AC-437C-410A-91D9-42C47125D262}" type="parTrans" cxnId="{BB31B726-5540-4D9C-86FC-CF930DEB318C}">
      <dgm:prSet/>
      <dgm:spPr/>
      <dgm:t>
        <a:bodyPr/>
        <a:lstStyle/>
        <a:p>
          <a:pPr rtl="1"/>
          <a:endParaRPr lang="en-US">
            <a:cs typeface="B Nazanin" panose="00000400000000000000" pitchFamily="2" charset="-78"/>
          </a:endParaRPr>
        </a:p>
      </dgm:t>
    </dgm:pt>
    <dgm:pt modelId="{DCCFA708-9590-45C8-8E7B-42AFFA49372E}" type="sibTrans" cxnId="{BB31B726-5540-4D9C-86FC-CF930DEB318C}">
      <dgm:prSet/>
      <dgm:spPr/>
      <dgm:t>
        <a:bodyPr/>
        <a:lstStyle/>
        <a:p>
          <a:pPr rtl="1"/>
          <a:endParaRPr lang="en-US">
            <a:cs typeface="B Nazanin" panose="00000400000000000000" pitchFamily="2" charset="-78"/>
          </a:endParaRPr>
        </a:p>
      </dgm:t>
    </dgm:pt>
    <dgm:pt modelId="{E7C5F26F-5916-4145-A492-6737B04971AB}">
      <dgm:prSet custT="1"/>
      <dgm:spPr/>
      <dgm:t>
        <a:bodyPr/>
        <a:lstStyle/>
        <a:p>
          <a:pPr algn="just" rtl="1"/>
          <a:r>
            <a:rPr lang="fa-IR" sz="1800" dirty="0" smtClean="0">
              <a:cs typeface="B Nazanin" panose="00000400000000000000" pitchFamily="2" charset="-78"/>
            </a:rPr>
            <a:t>براي تقويت هشياري خود و فهم اينكه هر لحظه در محضر خدا هستيم، بدانيم زمين به عنوان ثبت كننده اعمال است لذا كار خود را با نيّت ثبت در آن محل انجام دهيم در اين صورت در هر قطعه از زمين كه كار خيري انجام مي‌دهيم، كار خير خود را به آن قطعه به امانت بسپاريم. </a:t>
          </a:r>
        </a:p>
      </dgm:t>
    </dgm:pt>
    <dgm:pt modelId="{3BBBFC50-B09C-47C8-9AFA-1DAD123F2ED6}" type="parTrans" cxnId="{1352FB81-B646-4C5F-9500-58C3271CCB2E}">
      <dgm:prSet/>
      <dgm:spPr/>
      <dgm:t>
        <a:bodyPr/>
        <a:lstStyle/>
        <a:p>
          <a:endParaRPr lang="en-US"/>
        </a:p>
      </dgm:t>
    </dgm:pt>
    <dgm:pt modelId="{26B64224-A6A9-4D4D-ACC1-24B2E96E6B4E}" type="sibTrans" cxnId="{1352FB81-B646-4C5F-9500-58C3271CCB2E}">
      <dgm:prSet/>
      <dgm:spPr/>
      <dgm:t>
        <a:bodyPr/>
        <a:lstStyle/>
        <a:p>
          <a:endParaRPr lang="en-US"/>
        </a:p>
      </dgm:t>
    </dgm:pt>
    <dgm:pt modelId="{B41F2D51-5A68-4C23-BE4F-AE339246023A}">
      <dgm:prSet phldrT="[Text]" custT="1"/>
      <dgm:spPr/>
      <dgm:t>
        <a:bodyPr/>
        <a:lstStyle/>
        <a:p>
          <a:pPr rtl="1"/>
          <a:r>
            <a:rPr lang="fa-IR" sz="2000" dirty="0" smtClean="0">
              <a:cs typeface="B Nazanin" panose="00000400000000000000" pitchFamily="2" charset="-78"/>
            </a:rPr>
            <a:t>آنچه موجب سنگين شدن اعمال مي‌شود اخلاص در اعمال است، براي اين منظور از بيان و ابراز كارهاي خير خود حتي‌المقدور خودداري كنيم. همچنين در نيت انجام كار خير قصد رسيدن به محبت خداوند را از ضروريات كارهاي خود بدانيم. </a:t>
          </a:r>
          <a:endParaRPr lang="en-US" sz="2000" dirty="0">
            <a:cs typeface="B Nazanin" panose="00000400000000000000" pitchFamily="2" charset="-78"/>
          </a:endParaRPr>
        </a:p>
      </dgm:t>
    </dgm:pt>
    <dgm:pt modelId="{FBFC01B7-0543-491C-85C0-B7E0B6FB4492}" type="parTrans" cxnId="{415F2C73-D338-470E-A7D2-3432AC99DEEE}">
      <dgm:prSet/>
      <dgm:spPr/>
      <dgm:t>
        <a:bodyPr/>
        <a:lstStyle/>
        <a:p>
          <a:endParaRPr lang="en-US"/>
        </a:p>
      </dgm:t>
    </dgm:pt>
    <dgm:pt modelId="{68D30760-5D18-4C9C-89B3-6A2CC2CF3678}" type="sibTrans" cxnId="{415F2C73-D338-470E-A7D2-3432AC99DEEE}">
      <dgm:prSet/>
      <dgm:spPr/>
      <dgm:t>
        <a:bodyPr/>
        <a:lstStyle/>
        <a:p>
          <a:endParaRPr lang="en-US"/>
        </a:p>
      </dgm:t>
    </dgm:pt>
    <dgm:pt modelId="{6A630C4E-A9B5-40D3-8253-4C91B6D53A2A}" type="pres">
      <dgm:prSet presAssocID="{CE2574B8-5D5F-47CE-8552-6FD2A9FBE29E}" presName="linearFlow" presStyleCnt="0">
        <dgm:presLayoutVars>
          <dgm:dir val="rev"/>
          <dgm:animLvl val="lvl"/>
          <dgm:resizeHandles/>
        </dgm:presLayoutVars>
      </dgm:prSet>
      <dgm:spPr/>
      <dgm:t>
        <a:bodyPr/>
        <a:lstStyle/>
        <a:p>
          <a:endParaRPr lang="en-US"/>
        </a:p>
      </dgm:t>
    </dgm:pt>
    <dgm:pt modelId="{784D27BF-44FF-47FE-922E-29E965021B07}" type="pres">
      <dgm:prSet presAssocID="{729A2F21-D2E9-4F2D-A03F-1615BB1D14AC}" presName="compositeNode" presStyleCnt="0">
        <dgm:presLayoutVars>
          <dgm:bulletEnabled val="1"/>
        </dgm:presLayoutVars>
      </dgm:prSet>
      <dgm:spPr/>
      <dgm:t>
        <a:bodyPr/>
        <a:lstStyle/>
        <a:p>
          <a:endParaRPr lang="en-US"/>
        </a:p>
      </dgm:t>
    </dgm:pt>
    <dgm:pt modelId="{770F9FF8-B1D8-47FD-8F43-E4D8B1780A46}" type="pres">
      <dgm:prSet presAssocID="{729A2F21-D2E9-4F2D-A03F-1615BB1D14AC}" presName="image" presStyleLbl="fgImgPlace1" presStyleIdx="0" presStyleCnt="2" custScaleX="92539" custScaleY="92539" custLinFactNeighborY="-2548"/>
      <dgm:spPr>
        <a:blipFill dpi="0" rotWithShape="1">
          <a:blip xmlns:r="http://schemas.openxmlformats.org/officeDocument/2006/relationships" r:embed="rId1"/>
          <a:srcRect/>
          <a:stretch>
            <a:fillRect l="-4000" t="1000" r="-10000"/>
          </a:stretch>
        </a:blipFill>
      </dgm:spPr>
      <dgm:t>
        <a:bodyPr/>
        <a:lstStyle/>
        <a:p>
          <a:endParaRPr lang="en-US"/>
        </a:p>
      </dgm:t>
    </dgm:pt>
    <dgm:pt modelId="{CDA651D6-F261-4BDC-B45E-2610290EECC5}" type="pres">
      <dgm:prSet presAssocID="{729A2F21-D2E9-4F2D-A03F-1615BB1D14AC}" presName="childNode" presStyleLbl="node1" presStyleIdx="0" presStyleCnt="2" custScaleX="100792" custScaleY="90165" custLinFactNeighborX="-3547" custLinFactNeighborY="-8888">
        <dgm:presLayoutVars>
          <dgm:bulletEnabled val="1"/>
        </dgm:presLayoutVars>
      </dgm:prSet>
      <dgm:spPr>
        <a:prstGeom prst="roundRect">
          <a:avLst/>
        </a:prstGeom>
      </dgm:spPr>
      <dgm:t>
        <a:bodyPr/>
        <a:lstStyle/>
        <a:p>
          <a:endParaRPr lang="en-US"/>
        </a:p>
      </dgm:t>
    </dgm:pt>
    <dgm:pt modelId="{4AB5E329-BBA5-4888-A372-2BA3F40FF516}" type="pres">
      <dgm:prSet presAssocID="{729A2F21-D2E9-4F2D-A03F-1615BB1D14AC}" presName="parentNode" presStyleLbl="revTx" presStyleIdx="0" presStyleCnt="2" custScaleY="88353" custLinFactNeighborX="-16974" custLinFactNeighborY="-7982">
        <dgm:presLayoutVars>
          <dgm:chMax val="0"/>
          <dgm:bulletEnabled val="1"/>
        </dgm:presLayoutVars>
      </dgm:prSet>
      <dgm:spPr/>
      <dgm:t>
        <a:bodyPr/>
        <a:lstStyle/>
        <a:p>
          <a:endParaRPr lang="en-US"/>
        </a:p>
      </dgm:t>
    </dgm:pt>
    <dgm:pt modelId="{ACFF4801-0FCE-4426-A5AD-10F683C8B1D4}" type="pres">
      <dgm:prSet presAssocID="{DA485EC6-153C-4F63-9554-798B24DDA570}" presName="sibTrans" presStyleCnt="0"/>
      <dgm:spPr/>
      <dgm:t>
        <a:bodyPr/>
        <a:lstStyle/>
        <a:p>
          <a:endParaRPr lang="en-US"/>
        </a:p>
      </dgm:t>
    </dgm:pt>
    <dgm:pt modelId="{5C7572E0-FC19-416F-95B0-99F1E6CD330F}" type="pres">
      <dgm:prSet presAssocID="{A5A467AA-582B-4F58-81A9-4C9A6BBF64E0}" presName="compositeNode" presStyleCnt="0">
        <dgm:presLayoutVars>
          <dgm:bulletEnabled val="1"/>
        </dgm:presLayoutVars>
      </dgm:prSet>
      <dgm:spPr/>
      <dgm:t>
        <a:bodyPr/>
        <a:lstStyle/>
        <a:p>
          <a:endParaRPr lang="en-US"/>
        </a:p>
      </dgm:t>
    </dgm:pt>
    <dgm:pt modelId="{4D7DDA05-F0DB-465C-8D80-62FB9A8D01D9}" type="pres">
      <dgm:prSet presAssocID="{A5A467AA-582B-4F58-81A9-4C9A6BBF64E0}" presName="image" presStyleLbl="fgImgPlace1" presStyleIdx="1" presStyleCnt="2" custScaleX="92539" custScaleY="92539" custLinFactNeighborX="28189" custLinFactNeighborY="-2548"/>
      <dgm:spPr>
        <a:blipFill dpi="0" rotWithShape="1">
          <a:blip xmlns:r="http://schemas.openxmlformats.org/officeDocument/2006/relationships" r:embed="rId2"/>
          <a:srcRect/>
          <a:stretch>
            <a:fillRect/>
          </a:stretch>
        </a:blipFill>
      </dgm:spPr>
      <dgm:t>
        <a:bodyPr/>
        <a:lstStyle/>
        <a:p>
          <a:endParaRPr lang="en-US"/>
        </a:p>
      </dgm:t>
    </dgm:pt>
    <dgm:pt modelId="{6A833313-16A0-4F94-A254-44C96936A6B8}" type="pres">
      <dgm:prSet presAssocID="{A5A467AA-582B-4F58-81A9-4C9A6BBF64E0}" presName="childNode" presStyleLbl="node1" presStyleIdx="1" presStyleCnt="2" custScaleX="101453" custScaleY="90165" custLinFactNeighborX="11320" custLinFactNeighborY="-8888">
        <dgm:presLayoutVars>
          <dgm:bulletEnabled val="1"/>
        </dgm:presLayoutVars>
      </dgm:prSet>
      <dgm:spPr>
        <a:prstGeom prst="roundRect">
          <a:avLst/>
        </a:prstGeom>
      </dgm:spPr>
      <dgm:t>
        <a:bodyPr/>
        <a:lstStyle/>
        <a:p>
          <a:endParaRPr lang="en-US"/>
        </a:p>
      </dgm:t>
    </dgm:pt>
    <dgm:pt modelId="{8B2CCD5D-37F1-41B1-9D26-2BAFCCB60AFE}" type="pres">
      <dgm:prSet presAssocID="{A5A467AA-582B-4F58-81A9-4C9A6BBF64E0}" presName="parentNode" presStyleLbl="revTx" presStyleIdx="1" presStyleCnt="2" custScaleY="92446" custLinFactNeighborX="52926" custLinFactNeighborY="-11138">
        <dgm:presLayoutVars>
          <dgm:chMax val="0"/>
          <dgm:bulletEnabled val="1"/>
        </dgm:presLayoutVars>
      </dgm:prSet>
      <dgm:spPr/>
      <dgm:t>
        <a:bodyPr/>
        <a:lstStyle/>
        <a:p>
          <a:endParaRPr lang="en-US"/>
        </a:p>
      </dgm:t>
    </dgm:pt>
  </dgm:ptLst>
  <dgm:cxnLst>
    <dgm:cxn modelId="{DF843C35-4EBD-41C5-8DD8-758D2E80BB69}" type="presOf" srcId="{729A2F21-D2E9-4F2D-A03F-1615BB1D14AC}" destId="{4AB5E329-BBA5-4888-A372-2BA3F40FF516}" srcOrd="0" destOrd="0" presId="urn:microsoft.com/office/officeart/2005/8/layout/hList2#5"/>
    <dgm:cxn modelId="{415F2C73-D338-470E-A7D2-3432AC99DEEE}" srcId="{A5A467AA-582B-4F58-81A9-4C9A6BBF64E0}" destId="{B41F2D51-5A68-4C23-BE4F-AE339246023A}" srcOrd="0" destOrd="0" parTransId="{FBFC01B7-0543-491C-85C0-B7E0B6FB4492}" sibTransId="{68D30760-5D18-4C9C-89B3-6A2CC2CF3678}"/>
    <dgm:cxn modelId="{10854A0B-8D69-46C4-8009-421E588D194C}" srcId="{CE2574B8-5D5F-47CE-8552-6FD2A9FBE29E}" destId="{729A2F21-D2E9-4F2D-A03F-1615BB1D14AC}" srcOrd="0" destOrd="0" parTransId="{A3945181-BD6E-4FE1-85B9-DB45D5A6B193}" sibTransId="{DA485EC6-153C-4F63-9554-798B24DDA570}"/>
    <dgm:cxn modelId="{468F41D2-D109-4D6E-9E86-D044767649DC}" type="presOf" srcId="{B41F2D51-5A68-4C23-BE4F-AE339246023A}" destId="{6A833313-16A0-4F94-A254-44C96936A6B8}" srcOrd="0" destOrd="0" presId="urn:microsoft.com/office/officeart/2005/8/layout/hList2#5"/>
    <dgm:cxn modelId="{519D6860-F00E-44B3-A4FB-C7402E512152}" type="presOf" srcId="{CE2574B8-5D5F-47CE-8552-6FD2A9FBE29E}" destId="{6A630C4E-A9B5-40D3-8253-4C91B6D53A2A}" srcOrd="0" destOrd="0" presId="urn:microsoft.com/office/officeart/2005/8/layout/hList2#5"/>
    <dgm:cxn modelId="{C6A24F5A-42C4-4BFA-9062-54BAA73CA708}" type="presOf" srcId="{E7C5F26F-5916-4145-A492-6737B04971AB}" destId="{CDA651D6-F261-4BDC-B45E-2610290EECC5}" srcOrd="0" destOrd="0" presId="urn:microsoft.com/office/officeart/2005/8/layout/hList2#5"/>
    <dgm:cxn modelId="{BAE1FBA9-88A8-4751-997B-0AB5F707F370}" type="presOf" srcId="{A5A467AA-582B-4F58-81A9-4C9A6BBF64E0}" destId="{8B2CCD5D-37F1-41B1-9D26-2BAFCCB60AFE}" srcOrd="0" destOrd="0" presId="urn:microsoft.com/office/officeart/2005/8/layout/hList2#5"/>
    <dgm:cxn modelId="{1352FB81-B646-4C5F-9500-58C3271CCB2E}" srcId="{729A2F21-D2E9-4F2D-A03F-1615BB1D14AC}" destId="{E7C5F26F-5916-4145-A492-6737B04971AB}" srcOrd="0" destOrd="0" parTransId="{3BBBFC50-B09C-47C8-9AFA-1DAD123F2ED6}" sibTransId="{26B64224-A6A9-4D4D-ACC1-24B2E96E6B4E}"/>
    <dgm:cxn modelId="{BB31B726-5540-4D9C-86FC-CF930DEB318C}" srcId="{CE2574B8-5D5F-47CE-8552-6FD2A9FBE29E}" destId="{A5A467AA-582B-4F58-81A9-4C9A6BBF64E0}" srcOrd="1" destOrd="0" parTransId="{228568AC-437C-410A-91D9-42C47125D262}" sibTransId="{DCCFA708-9590-45C8-8E7B-42AFFA49372E}"/>
    <dgm:cxn modelId="{CB90AF14-13DD-4869-8C10-971D47CECA3D}" type="presParOf" srcId="{6A630C4E-A9B5-40D3-8253-4C91B6D53A2A}" destId="{784D27BF-44FF-47FE-922E-29E965021B07}" srcOrd="0" destOrd="0" presId="urn:microsoft.com/office/officeart/2005/8/layout/hList2#5"/>
    <dgm:cxn modelId="{004E8912-0771-4642-B077-EE107E27A42A}" type="presParOf" srcId="{784D27BF-44FF-47FE-922E-29E965021B07}" destId="{770F9FF8-B1D8-47FD-8F43-E4D8B1780A46}" srcOrd="0" destOrd="0" presId="urn:microsoft.com/office/officeart/2005/8/layout/hList2#5"/>
    <dgm:cxn modelId="{1AD922B5-5AEB-476A-8CF2-C547E28F6569}" type="presParOf" srcId="{784D27BF-44FF-47FE-922E-29E965021B07}" destId="{CDA651D6-F261-4BDC-B45E-2610290EECC5}" srcOrd="1" destOrd="0" presId="urn:microsoft.com/office/officeart/2005/8/layout/hList2#5"/>
    <dgm:cxn modelId="{935F1BA6-63A3-4A7F-A4C0-9785D21928BE}" type="presParOf" srcId="{784D27BF-44FF-47FE-922E-29E965021B07}" destId="{4AB5E329-BBA5-4888-A372-2BA3F40FF516}" srcOrd="2" destOrd="0" presId="urn:microsoft.com/office/officeart/2005/8/layout/hList2#5"/>
    <dgm:cxn modelId="{EC8D63C1-1B36-4404-8C23-1E7155169D4B}" type="presParOf" srcId="{6A630C4E-A9B5-40D3-8253-4C91B6D53A2A}" destId="{ACFF4801-0FCE-4426-A5AD-10F683C8B1D4}" srcOrd="1" destOrd="0" presId="urn:microsoft.com/office/officeart/2005/8/layout/hList2#5"/>
    <dgm:cxn modelId="{BE0B2AAD-6547-42B1-A6DF-7FBF1CDB0C5F}" type="presParOf" srcId="{6A630C4E-A9B5-40D3-8253-4C91B6D53A2A}" destId="{5C7572E0-FC19-416F-95B0-99F1E6CD330F}" srcOrd="2" destOrd="0" presId="urn:microsoft.com/office/officeart/2005/8/layout/hList2#5"/>
    <dgm:cxn modelId="{08ED1A6F-22FE-4F56-9C2E-BB60CCA83556}" type="presParOf" srcId="{5C7572E0-FC19-416F-95B0-99F1E6CD330F}" destId="{4D7DDA05-F0DB-465C-8D80-62FB9A8D01D9}" srcOrd="0" destOrd="0" presId="urn:microsoft.com/office/officeart/2005/8/layout/hList2#5"/>
    <dgm:cxn modelId="{F8A2E6E7-5764-4AD4-8677-6430975A721C}" type="presParOf" srcId="{5C7572E0-FC19-416F-95B0-99F1E6CD330F}" destId="{6A833313-16A0-4F94-A254-44C96936A6B8}" srcOrd="1" destOrd="0" presId="urn:microsoft.com/office/officeart/2005/8/layout/hList2#5"/>
    <dgm:cxn modelId="{54371945-07BC-4795-BD71-FF92C8E7C889}" type="presParOf" srcId="{5C7572E0-FC19-416F-95B0-99F1E6CD330F}" destId="{8B2CCD5D-37F1-41B1-9D26-2BAFCCB60AFE}" srcOrd="2" destOrd="0" presId="urn:microsoft.com/office/officeart/2005/8/layout/hList2#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A35D981-6714-41F8-B434-0AD46139515A}" type="doc">
      <dgm:prSet loTypeId="urn:microsoft.com/office/officeart/2005/8/layout/radial1" loCatId="relationship" qsTypeId="urn:microsoft.com/office/officeart/2005/8/quickstyle/3d2" qsCatId="3D" csTypeId="urn:microsoft.com/office/officeart/2005/8/colors/colorful4" csCatId="colorful" phldr="1"/>
      <dgm:spPr/>
      <dgm:t>
        <a:bodyPr/>
        <a:lstStyle/>
        <a:p>
          <a:endParaRPr lang="en-US"/>
        </a:p>
      </dgm:t>
    </dgm:pt>
    <dgm:pt modelId="{0F68812A-DE8D-4B30-B988-6C495932A9E1}">
      <dgm:prSet phldrT="[Text]" custT="1"/>
      <dgm:spPr/>
      <dgm:t>
        <a:bodyPr/>
        <a:lstStyle/>
        <a:p>
          <a:pPr rtl="1"/>
          <a:r>
            <a:rPr lang="fa-IR" sz="2400" dirty="0" smtClean="0">
              <a:cs typeface="B Nazanin" panose="00000400000000000000" pitchFamily="2" charset="-78"/>
            </a:rPr>
            <a:t>تفکر درباره موضوعات سوره</a:t>
          </a:r>
          <a:endParaRPr lang="en-US" sz="2400" dirty="0">
            <a:cs typeface="B Nazanin" panose="00000400000000000000" pitchFamily="2" charset="-78"/>
          </a:endParaRPr>
        </a:p>
      </dgm:t>
    </dgm:pt>
    <dgm:pt modelId="{0B5972D8-0B37-4090-B5A2-F4AAEF0620AC}" type="parTrans" cxnId="{CEE38152-8EBD-468F-94FC-76AC97B91545}">
      <dgm:prSet/>
      <dgm:spPr/>
      <dgm:t>
        <a:bodyPr/>
        <a:lstStyle/>
        <a:p>
          <a:pPr rtl="1"/>
          <a:endParaRPr lang="en-US" sz="1600"/>
        </a:p>
      </dgm:t>
    </dgm:pt>
    <dgm:pt modelId="{79D8D39B-2D2E-41B3-98DB-258D36A205BE}" type="sibTrans" cxnId="{CEE38152-8EBD-468F-94FC-76AC97B91545}">
      <dgm:prSet/>
      <dgm:spPr/>
      <dgm:t>
        <a:bodyPr/>
        <a:lstStyle/>
        <a:p>
          <a:pPr rtl="1"/>
          <a:endParaRPr lang="en-US" sz="1600"/>
        </a:p>
      </dgm:t>
    </dgm:pt>
    <dgm:pt modelId="{5E888CFD-DD9C-4578-935E-ACACCDF033CF}">
      <dgm:prSet phldrT="[Text]" custT="1"/>
      <dgm:spPr/>
      <dgm:t>
        <a:bodyPr/>
        <a:lstStyle/>
        <a:p>
          <a:pPr rtl="1"/>
          <a:r>
            <a:rPr lang="fa-IR" sz="2400" dirty="0" smtClean="0">
              <a:cs typeface="B Roya" pitchFamily="2" charset="-78"/>
            </a:rPr>
            <a:t>ب. تصویرسازی کلمات</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68DB5C14-05D5-46BC-ACF9-75ABCD4E71E1}" type="parTrans" cxnId="{B544BA81-D54E-4F57-9402-EF9263018A86}">
      <dgm:prSet custT="1"/>
      <dgm:spPr/>
      <dgm:t>
        <a:bodyPr/>
        <a:lstStyle/>
        <a:p>
          <a:pPr rtl="1"/>
          <a:endParaRPr lang="en-US" sz="400"/>
        </a:p>
      </dgm:t>
    </dgm:pt>
    <dgm:pt modelId="{DD3AC243-AFB6-4BD1-949F-782D5877A4A4}" type="sibTrans" cxnId="{B544BA81-D54E-4F57-9402-EF9263018A86}">
      <dgm:prSet/>
      <dgm:spPr/>
      <dgm:t>
        <a:bodyPr/>
        <a:lstStyle/>
        <a:p>
          <a:pPr rtl="1"/>
          <a:endParaRPr lang="en-US" sz="1600"/>
        </a:p>
      </dgm:t>
    </dgm:pt>
    <dgm:pt modelId="{8100B852-F4A2-487B-84FA-1431986893EE}">
      <dgm:prSet phldrT="[Text]" custT="1"/>
      <dgm:spPr/>
      <dgm:t>
        <a:bodyPr/>
        <a:lstStyle/>
        <a:p>
          <a:pPr rtl="1"/>
          <a:r>
            <a:rPr lang="fa-IR" sz="2400" dirty="0" smtClean="0">
              <a:cs typeface="B Roya" pitchFamily="2" charset="-78"/>
            </a:rPr>
            <a:t>ج. ارتباط بین کلمات سوره</a:t>
          </a:r>
          <a:endParaRPr lang="en-US" sz="2400" dirty="0"/>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76AC4567-65D6-4166-923F-E938B425EFAB}" type="sibTrans" cxnId="{701A97BA-9D6F-46E9-B806-43E005ACCD53}">
      <dgm:prSet/>
      <dgm:spPr/>
      <dgm:t>
        <a:bodyPr/>
        <a:lstStyle/>
        <a:p>
          <a:pPr rtl="1"/>
          <a:endParaRPr lang="en-US" sz="1600"/>
        </a:p>
      </dgm:t>
    </dgm:pt>
    <dgm:pt modelId="{DBEB68EE-0C68-4EB7-9E88-77E71AAC1446}" type="parTrans" cxnId="{701A97BA-9D6F-46E9-B806-43E005ACCD53}">
      <dgm:prSet custT="1"/>
      <dgm:spPr/>
      <dgm:t>
        <a:bodyPr/>
        <a:lstStyle/>
        <a:p>
          <a:pPr rtl="1"/>
          <a:endParaRPr lang="en-US" sz="400"/>
        </a:p>
      </dgm:t>
    </dgm:pt>
    <dgm:pt modelId="{CED51490-DA36-4AAC-BF43-4DF2DD701CA7}">
      <dgm:prSet phldrT="[Text]" custT="1"/>
      <dgm:spPr/>
      <dgm:t>
        <a:bodyPr/>
        <a:lstStyle/>
        <a:p>
          <a:pPr rtl="1"/>
          <a:r>
            <a:rPr lang="fa-IR" sz="2400" dirty="0" smtClean="0">
              <a:cs typeface="B Roya" pitchFamily="2" charset="-78"/>
            </a:rPr>
            <a:t>الف. بررسی مفهوم کلمات</a:t>
          </a: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87305A98-DD6D-4788-ACA9-61C959EB2E57}" type="parTrans" cxnId="{4CF941C6-BF80-4D9B-AF5C-F4DFB1BE3423}">
      <dgm:prSet/>
      <dgm:spPr/>
      <dgm:t>
        <a:bodyPr/>
        <a:lstStyle/>
        <a:p>
          <a:pPr rtl="1"/>
          <a:endParaRPr lang="en-US"/>
        </a:p>
      </dgm:t>
    </dgm:pt>
    <dgm:pt modelId="{38F7C2A0-4CED-4BEF-8BC8-F83CCB55DC01}" type="sibTrans" cxnId="{4CF941C6-BF80-4D9B-AF5C-F4DFB1BE3423}">
      <dgm:prSet/>
      <dgm:spPr/>
      <dgm:t>
        <a:bodyPr/>
        <a:lstStyle/>
        <a:p>
          <a:pPr rtl="1"/>
          <a:endParaRPr lang="en-US"/>
        </a:p>
      </dgm:t>
    </dgm:pt>
    <dgm:pt modelId="{845907A5-4E38-448A-AB5B-78B7B12C8EB5}" type="pres">
      <dgm:prSet presAssocID="{5A35D981-6714-41F8-B434-0AD46139515A}" presName="cycle" presStyleCnt="0">
        <dgm:presLayoutVars>
          <dgm:chMax val="1"/>
          <dgm:dir/>
          <dgm:animLvl val="ctr"/>
          <dgm:resizeHandles val="exact"/>
        </dgm:presLayoutVars>
      </dgm:prSet>
      <dgm:spPr/>
      <dgm:t>
        <a:bodyPr/>
        <a:lstStyle/>
        <a:p>
          <a:endParaRPr lang="en-US"/>
        </a:p>
      </dgm:t>
    </dgm:pt>
    <dgm:pt modelId="{3BCC0AA6-1224-472B-AD47-B794CE0E14F2}" type="pres">
      <dgm:prSet presAssocID="{0F68812A-DE8D-4B30-B988-6C495932A9E1}" presName="centerShape" presStyleLbl="node0" presStyleIdx="0" presStyleCnt="1"/>
      <dgm:spPr/>
      <dgm:t>
        <a:bodyPr/>
        <a:lstStyle/>
        <a:p>
          <a:endParaRPr lang="en-US"/>
        </a:p>
      </dgm:t>
    </dgm:pt>
    <dgm:pt modelId="{21B2EFAD-1EEE-4A19-9FC2-EE2F2F76410D}" type="pres">
      <dgm:prSet presAssocID="{87305A98-DD6D-4788-ACA9-61C959EB2E57}" presName="Name9" presStyleLbl="parChTrans1D2" presStyleIdx="0" presStyleCnt="3"/>
      <dgm:spPr/>
      <dgm:t>
        <a:bodyPr/>
        <a:lstStyle/>
        <a:p>
          <a:endParaRPr lang="en-US"/>
        </a:p>
      </dgm:t>
    </dgm:pt>
    <dgm:pt modelId="{AD3D45B6-18A1-4F07-BA8E-2881A5A5EB6C}" type="pres">
      <dgm:prSet presAssocID="{87305A98-DD6D-4788-ACA9-61C959EB2E57}" presName="connTx" presStyleLbl="parChTrans1D2" presStyleIdx="0" presStyleCnt="3"/>
      <dgm:spPr/>
      <dgm:t>
        <a:bodyPr/>
        <a:lstStyle/>
        <a:p>
          <a:endParaRPr lang="en-US"/>
        </a:p>
      </dgm:t>
    </dgm:pt>
    <dgm:pt modelId="{1CCC0B99-3E71-4430-856D-39BE5666109F}" type="pres">
      <dgm:prSet presAssocID="{CED51490-DA36-4AAC-BF43-4DF2DD701CA7}" presName="node" presStyleLbl="node1" presStyleIdx="0" presStyleCnt="3" custScaleX="121544" custScaleY="121544" custRadScaleRad="97122">
        <dgm:presLayoutVars>
          <dgm:bulletEnabled val="1"/>
        </dgm:presLayoutVars>
      </dgm:prSet>
      <dgm:spPr/>
      <dgm:t>
        <a:bodyPr/>
        <a:lstStyle/>
        <a:p>
          <a:endParaRPr lang="en-US"/>
        </a:p>
      </dgm:t>
    </dgm:pt>
    <dgm:pt modelId="{C088A6BD-A520-4303-866A-3021DE4C30AB}" type="pres">
      <dgm:prSet presAssocID="{68DB5C14-05D5-46BC-ACF9-75ABCD4E71E1}" presName="Name9" presStyleLbl="parChTrans1D2" presStyleIdx="1" presStyleCnt="3"/>
      <dgm:spPr/>
      <dgm:t>
        <a:bodyPr/>
        <a:lstStyle/>
        <a:p>
          <a:endParaRPr lang="en-US"/>
        </a:p>
      </dgm:t>
    </dgm:pt>
    <dgm:pt modelId="{CD2E7834-0DF9-43A1-B020-19A961385151}" type="pres">
      <dgm:prSet presAssocID="{68DB5C14-05D5-46BC-ACF9-75ABCD4E71E1}" presName="connTx" presStyleLbl="parChTrans1D2" presStyleIdx="1" presStyleCnt="3"/>
      <dgm:spPr/>
      <dgm:t>
        <a:bodyPr/>
        <a:lstStyle/>
        <a:p>
          <a:endParaRPr lang="en-US"/>
        </a:p>
      </dgm:t>
    </dgm:pt>
    <dgm:pt modelId="{F060E1CE-B29C-4E84-9CE1-7BEDFD4EB844}" type="pres">
      <dgm:prSet presAssocID="{5E888CFD-DD9C-4578-935E-ACACCDF033CF}" presName="node" presStyleLbl="node1" presStyleIdx="1" presStyleCnt="3" custScaleX="121544" custScaleY="121544" custRadScaleRad="96245" custRadScaleInc="-3289">
        <dgm:presLayoutVars>
          <dgm:bulletEnabled val="1"/>
        </dgm:presLayoutVars>
      </dgm:prSet>
      <dgm:spPr/>
      <dgm:t>
        <a:bodyPr/>
        <a:lstStyle/>
        <a:p>
          <a:endParaRPr lang="en-US"/>
        </a:p>
      </dgm:t>
    </dgm:pt>
    <dgm:pt modelId="{87D93F56-7DD7-4551-9F65-16E144DE3C18}" type="pres">
      <dgm:prSet presAssocID="{DBEB68EE-0C68-4EB7-9E88-77E71AAC1446}" presName="Name9" presStyleLbl="parChTrans1D2" presStyleIdx="2" presStyleCnt="3"/>
      <dgm:spPr/>
      <dgm:t>
        <a:bodyPr/>
        <a:lstStyle/>
        <a:p>
          <a:endParaRPr lang="en-US"/>
        </a:p>
      </dgm:t>
    </dgm:pt>
    <dgm:pt modelId="{8FAD4E1F-20DF-4F3B-A7C8-85F86ABE9659}" type="pres">
      <dgm:prSet presAssocID="{DBEB68EE-0C68-4EB7-9E88-77E71AAC1446}" presName="connTx" presStyleLbl="parChTrans1D2" presStyleIdx="2" presStyleCnt="3"/>
      <dgm:spPr/>
      <dgm:t>
        <a:bodyPr/>
        <a:lstStyle/>
        <a:p>
          <a:endParaRPr lang="en-US"/>
        </a:p>
      </dgm:t>
    </dgm:pt>
    <dgm:pt modelId="{D29BCEF3-7831-4D50-8E05-7C78DEE68DAF}" type="pres">
      <dgm:prSet presAssocID="{8100B852-F4A2-487B-84FA-1431986893EE}" presName="node" presStyleLbl="node1" presStyleIdx="2" presStyleCnt="3" custScaleX="121544" custScaleY="121544" custRadScaleRad="96245" custRadScaleInc="3289">
        <dgm:presLayoutVars>
          <dgm:bulletEnabled val="1"/>
        </dgm:presLayoutVars>
      </dgm:prSet>
      <dgm:spPr/>
      <dgm:t>
        <a:bodyPr/>
        <a:lstStyle/>
        <a:p>
          <a:endParaRPr lang="en-US"/>
        </a:p>
      </dgm:t>
    </dgm:pt>
  </dgm:ptLst>
  <dgm:cxnLst>
    <dgm:cxn modelId="{B544BA81-D54E-4F57-9402-EF9263018A86}" srcId="{0F68812A-DE8D-4B30-B988-6C495932A9E1}" destId="{5E888CFD-DD9C-4578-935E-ACACCDF033CF}" srcOrd="1" destOrd="0" parTransId="{68DB5C14-05D5-46BC-ACF9-75ABCD4E71E1}" sibTransId="{DD3AC243-AFB6-4BD1-949F-782D5877A4A4}"/>
    <dgm:cxn modelId="{AAA637CC-B211-481C-B426-FE4AECC16545}" type="presOf" srcId="{68DB5C14-05D5-46BC-ACF9-75ABCD4E71E1}" destId="{C088A6BD-A520-4303-866A-3021DE4C30AB}" srcOrd="0" destOrd="0" presId="urn:microsoft.com/office/officeart/2005/8/layout/radial1"/>
    <dgm:cxn modelId="{DFDD72B9-DC4C-4F04-8D39-0641D2972A76}" type="presOf" srcId="{8100B852-F4A2-487B-84FA-1431986893EE}" destId="{D29BCEF3-7831-4D50-8E05-7C78DEE68DAF}" srcOrd="0" destOrd="0" presId="urn:microsoft.com/office/officeart/2005/8/layout/radial1"/>
    <dgm:cxn modelId="{E61F8CCA-91E1-4965-A688-82A7E8EC2184}" type="presOf" srcId="{5E888CFD-DD9C-4578-935E-ACACCDF033CF}" destId="{F060E1CE-B29C-4E84-9CE1-7BEDFD4EB844}" srcOrd="0" destOrd="0" presId="urn:microsoft.com/office/officeart/2005/8/layout/radial1"/>
    <dgm:cxn modelId="{EA51C067-5007-45DF-BD37-A04DBABE3CC1}" type="presOf" srcId="{0F68812A-DE8D-4B30-B988-6C495932A9E1}" destId="{3BCC0AA6-1224-472B-AD47-B794CE0E14F2}" srcOrd="0" destOrd="0" presId="urn:microsoft.com/office/officeart/2005/8/layout/radial1"/>
    <dgm:cxn modelId="{F8AC151E-63CA-43A5-A183-89C2418A3009}" type="presOf" srcId="{5A35D981-6714-41F8-B434-0AD46139515A}" destId="{845907A5-4E38-448A-AB5B-78B7B12C8EB5}" srcOrd="0" destOrd="0" presId="urn:microsoft.com/office/officeart/2005/8/layout/radial1"/>
    <dgm:cxn modelId="{4CF941C6-BF80-4D9B-AF5C-F4DFB1BE3423}" srcId="{0F68812A-DE8D-4B30-B988-6C495932A9E1}" destId="{CED51490-DA36-4AAC-BF43-4DF2DD701CA7}" srcOrd="0" destOrd="0" parTransId="{87305A98-DD6D-4788-ACA9-61C959EB2E57}" sibTransId="{38F7C2A0-4CED-4BEF-8BC8-F83CCB55DC01}"/>
    <dgm:cxn modelId="{8BBA79A3-F2AB-47BD-974E-181BC3B03293}" type="presOf" srcId="{87305A98-DD6D-4788-ACA9-61C959EB2E57}" destId="{AD3D45B6-18A1-4F07-BA8E-2881A5A5EB6C}" srcOrd="1" destOrd="0" presId="urn:microsoft.com/office/officeart/2005/8/layout/radial1"/>
    <dgm:cxn modelId="{F8C78C4C-F18A-4922-A68F-46F76717E7B8}" type="presOf" srcId="{DBEB68EE-0C68-4EB7-9E88-77E71AAC1446}" destId="{8FAD4E1F-20DF-4F3B-A7C8-85F86ABE9659}" srcOrd="1" destOrd="0" presId="urn:microsoft.com/office/officeart/2005/8/layout/radial1"/>
    <dgm:cxn modelId="{135904B1-41AF-4CEF-ADD1-ECD9D5E4C542}" type="presOf" srcId="{68DB5C14-05D5-46BC-ACF9-75ABCD4E71E1}" destId="{CD2E7834-0DF9-43A1-B020-19A961385151}" srcOrd="1" destOrd="0" presId="urn:microsoft.com/office/officeart/2005/8/layout/radial1"/>
    <dgm:cxn modelId="{CEE38152-8EBD-468F-94FC-76AC97B91545}" srcId="{5A35D981-6714-41F8-B434-0AD46139515A}" destId="{0F68812A-DE8D-4B30-B988-6C495932A9E1}" srcOrd="0" destOrd="0" parTransId="{0B5972D8-0B37-4090-B5A2-F4AAEF0620AC}" sibTransId="{79D8D39B-2D2E-41B3-98DB-258D36A205BE}"/>
    <dgm:cxn modelId="{E469EEBF-97A1-48B1-9C09-F9860E963CE8}" type="presOf" srcId="{DBEB68EE-0C68-4EB7-9E88-77E71AAC1446}" destId="{87D93F56-7DD7-4551-9F65-16E144DE3C18}" srcOrd="0" destOrd="0" presId="urn:microsoft.com/office/officeart/2005/8/layout/radial1"/>
    <dgm:cxn modelId="{436EB716-F013-4BA1-ABC0-41C9CA91DFA4}" type="presOf" srcId="{CED51490-DA36-4AAC-BF43-4DF2DD701CA7}" destId="{1CCC0B99-3E71-4430-856D-39BE5666109F}" srcOrd="0" destOrd="0" presId="urn:microsoft.com/office/officeart/2005/8/layout/radial1"/>
    <dgm:cxn modelId="{701A97BA-9D6F-46E9-B806-43E005ACCD53}" srcId="{0F68812A-DE8D-4B30-B988-6C495932A9E1}" destId="{8100B852-F4A2-487B-84FA-1431986893EE}" srcOrd="2" destOrd="0" parTransId="{DBEB68EE-0C68-4EB7-9E88-77E71AAC1446}" sibTransId="{76AC4567-65D6-4166-923F-E938B425EFAB}"/>
    <dgm:cxn modelId="{FDEF7BEE-5993-410A-99D1-D519DF2B1626}" type="presOf" srcId="{87305A98-DD6D-4788-ACA9-61C959EB2E57}" destId="{21B2EFAD-1EEE-4A19-9FC2-EE2F2F76410D}" srcOrd="0" destOrd="0" presId="urn:microsoft.com/office/officeart/2005/8/layout/radial1"/>
    <dgm:cxn modelId="{FB5C9670-D438-4F55-A94A-E06B5FB2EA65}" type="presParOf" srcId="{845907A5-4E38-448A-AB5B-78B7B12C8EB5}" destId="{3BCC0AA6-1224-472B-AD47-B794CE0E14F2}" srcOrd="0" destOrd="0" presId="urn:microsoft.com/office/officeart/2005/8/layout/radial1"/>
    <dgm:cxn modelId="{2BEE151C-401E-407C-9E91-C92DF660FFEF}" type="presParOf" srcId="{845907A5-4E38-448A-AB5B-78B7B12C8EB5}" destId="{21B2EFAD-1EEE-4A19-9FC2-EE2F2F76410D}" srcOrd="1" destOrd="0" presId="urn:microsoft.com/office/officeart/2005/8/layout/radial1"/>
    <dgm:cxn modelId="{1343D63A-7386-454E-8620-67D912102417}" type="presParOf" srcId="{21B2EFAD-1EEE-4A19-9FC2-EE2F2F76410D}" destId="{AD3D45B6-18A1-4F07-BA8E-2881A5A5EB6C}" srcOrd="0" destOrd="0" presId="urn:microsoft.com/office/officeart/2005/8/layout/radial1"/>
    <dgm:cxn modelId="{82188AE9-C1DB-4AB2-9112-A5D39C014EDE}" type="presParOf" srcId="{845907A5-4E38-448A-AB5B-78B7B12C8EB5}" destId="{1CCC0B99-3E71-4430-856D-39BE5666109F}" srcOrd="2" destOrd="0" presId="urn:microsoft.com/office/officeart/2005/8/layout/radial1"/>
    <dgm:cxn modelId="{E127266E-2284-4018-9725-1DB7B7BE76DA}" type="presParOf" srcId="{845907A5-4E38-448A-AB5B-78B7B12C8EB5}" destId="{C088A6BD-A520-4303-866A-3021DE4C30AB}" srcOrd="3" destOrd="0" presId="urn:microsoft.com/office/officeart/2005/8/layout/radial1"/>
    <dgm:cxn modelId="{B64CF433-901D-4EB5-B82F-46DDD7196BAA}" type="presParOf" srcId="{C088A6BD-A520-4303-866A-3021DE4C30AB}" destId="{CD2E7834-0DF9-43A1-B020-19A961385151}" srcOrd="0" destOrd="0" presId="urn:microsoft.com/office/officeart/2005/8/layout/radial1"/>
    <dgm:cxn modelId="{9FE9D226-620F-4D33-8386-95A8E1A25136}" type="presParOf" srcId="{845907A5-4E38-448A-AB5B-78B7B12C8EB5}" destId="{F060E1CE-B29C-4E84-9CE1-7BEDFD4EB844}" srcOrd="4" destOrd="0" presId="urn:microsoft.com/office/officeart/2005/8/layout/radial1"/>
    <dgm:cxn modelId="{4CD51804-80BD-438A-BC36-09A4F643F67A}" type="presParOf" srcId="{845907A5-4E38-448A-AB5B-78B7B12C8EB5}" destId="{87D93F56-7DD7-4551-9F65-16E144DE3C18}" srcOrd="5" destOrd="0" presId="urn:microsoft.com/office/officeart/2005/8/layout/radial1"/>
    <dgm:cxn modelId="{F0EA98A7-F75C-4B71-8176-44F5429C5B38}" type="presParOf" srcId="{87D93F56-7DD7-4551-9F65-16E144DE3C18}" destId="{8FAD4E1F-20DF-4F3B-A7C8-85F86ABE9659}" srcOrd="0" destOrd="0" presId="urn:microsoft.com/office/officeart/2005/8/layout/radial1"/>
    <dgm:cxn modelId="{3BC7E865-8C11-4B6E-A7DB-972A392DF017}" type="presParOf" srcId="{845907A5-4E38-448A-AB5B-78B7B12C8EB5}" destId="{D29BCEF3-7831-4D50-8E05-7C78DEE68DAF}"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B7B1E287-05AC-46A0-892C-91D625262DDA}" type="presOf" srcId="{FA27738F-01C6-4BAF-9739-79CEE97260A0}" destId="{AE06EEA3-B618-4263-8472-E8E42EA02CBD}" srcOrd="0" destOrd="0" presId="urn:microsoft.com/office/officeart/2005/8/layout/process2"/>
    <dgm:cxn modelId="{969D5895-BC8F-43B4-A9B5-7AEA895F8307}" type="presOf" srcId="{0B77A3E0-BE57-469D-B7CE-0956DE9972AA}" destId="{B84A0D4A-A8CD-440C-9AE9-327EFFC809EE}" srcOrd="0" destOrd="0" presId="urn:microsoft.com/office/officeart/2005/8/layout/process2"/>
    <dgm:cxn modelId="{56F30A58-3BED-48FE-8D2A-85BE359EDAD2}" type="presOf" srcId="{DA85FDD7-1675-4060-91F4-EEDC0633CA13}" destId="{00BB0915-5BC5-4668-8C3B-7C3EA063C131}" srcOrd="0" destOrd="0" presId="urn:microsoft.com/office/officeart/2005/8/layout/process2"/>
    <dgm:cxn modelId="{EC21A676-59D1-433E-BE0A-508E4F419F3A}" type="presOf" srcId="{B5BB3B02-06CC-4149-B5ED-26AAC6933AF4}" destId="{ED11B7E8-7BAD-4554-9204-B0D78EE8E7E3}" srcOrd="0" destOrd="0" presId="urn:microsoft.com/office/officeart/2005/8/layout/process2"/>
    <dgm:cxn modelId="{7B1DDFA4-B152-486B-A3A0-36D6A9380692}" srcId="{16432E35-BCDE-4EC0-9053-74150D8746BD}" destId="{DA85FDD7-1675-4060-91F4-EEDC0633CA13}" srcOrd="0" destOrd="0" parTransId="{3FB60909-37E4-4448-910B-EFCE01BAC4E5}" sibTransId="{AE65DDA0-BF4F-4EC6-BCE5-42973B7842F1}"/>
    <dgm:cxn modelId="{0FB3F3F6-A10F-423E-850C-6920BE6C11E4}" type="presOf" srcId="{AE65DDA0-BF4F-4EC6-BCE5-42973B7842F1}" destId="{B4A4EAB2-E049-428C-BBE3-0738A86E1D74}" srcOrd="1" destOrd="0" presId="urn:microsoft.com/office/officeart/2005/8/layout/process2"/>
    <dgm:cxn modelId="{BFF4E6FD-C388-470F-B1BD-CCBFF83E83E1}" type="presOf" srcId="{16432E35-BCDE-4EC0-9053-74150D8746BD}" destId="{B31EEDEE-8108-406E-A800-18B5A64916B7}" srcOrd="0" destOrd="0" presId="urn:microsoft.com/office/officeart/2005/8/layout/process2"/>
    <dgm:cxn modelId="{A3DA4673-BDF4-4951-BCC4-C6A6C96A5214}" type="presOf" srcId="{2E0FE500-CF32-4491-A8B0-71B52E28FDAD}" destId="{B6B05054-D108-4BB8-A952-E029B3C328D8}" srcOrd="0" destOrd="0" presId="urn:microsoft.com/office/officeart/2005/8/layout/process2"/>
    <dgm:cxn modelId="{F7EE66D6-8D2A-40E7-B357-53968FFA2990}" type="presOf" srcId="{E4BCB6BB-D685-4356-800C-571EB6280F0E}" destId="{9B1CEACE-12C1-4E19-BC9B-F2007749239B}" srcOrd="0" destOrd="0" presId="urn:microsoft.com/office/officeart/2005/8/layout/process2"/>
    <dgm:cxn modelId="{0A395F17-A58E-4C2A-A66E-28E5F8B7095D}" type="presOf" srcId="{0B77A3E0-BE57-469D-B7CE-0956DE9972AA}" destId="{9B8AC54C-6F90-4095-935C-E7DD9411D4C0}" srcOrd="1" destOrd="0" presId="urn:microsoft.com/office/officeart/2005/8/layout/process2"/>
    <dgm:cxn modelId="{47A11D08-9D66-48B6-BF59-FD037D24036F}" type="presOf" srcId="{E9878239-6E71-43F0-ADA1-E92AD4AB5D1D}" destId="{DCE03F17-CD84-4EFE-B66E-6B42D792890B}" srcOrd="0" destOrd="0" presId="urn:microsoft.com/office/officeart/2005/8/layout/process2"/>
    <dgm:cxn modelId="{BA08F2CB-DCF6-4D58-9118-82C96A581C00}" type="presOf" srcId="{B5BB3B02-06CC-4149-B5ED-26AAC6933AF4}" destId="{541F9760-59AD-4815-84A3-A765CEAF828B}"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1942ED91-1577-4C60-9685-34E1B1B45FFF}" type="presOf" srcId="{AE65DDA0-BF4F-4EC6-BCE5-42973B7842F1}" destId="{65F41CA7-6A10-4773-B602-485F2AA41B71}"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CAD562B4-179F-49BD-8B98-553E93DCB33A}" type="presOf" srcId="{E9878239-6E71-43F0-ADA1-E92AD4AB5D1D}" destId="{7047B67C-1F4D-485D-8943-55D62503ABC2}" srcOrd="1"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085A4AC1-58D4-4BEC-A936-041F0780318A}" type="presOf" srcId="{00A8C860-C1DF-45E9-8054-9A4EFD710E56}" destId="{62FB4B6D-6365-4FA1-84A9-FB0D939BFFE3}"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1C084884-8BF1-4085-8BA4-B832C4A60BD2}" type="presParOf" srcId="{B31EEDEE-8108-406E-A800-18B5A64916B7}" destId="{00BB0915-5BC5-4668-8C3B-7C3EA063C131}" srcOrd="0" destOrd="0" presId="urn:microsoft.com/office/officeart/2005/8/layout/process2"/>
    <dgm:cxn modelId="{DFF94B4A-8BAA-406B-9DFE-5D52DF79FA51}" type="presParOf" srcId="{B31EEDEE-8108-406E-A800-18B5A64916B7}" destId="{65F41CA7-6A10-4773-B602-485F2AA41B71}" srcOrd="1" destOrd="0" presId="urn:microsoft.com/office/officeart/2005/8/layout/process2"/>
    <dgm:cxn modelId="{8D4B2A04-4AB1-451D-9F9E-4C9A421A471A}" type="presParOf" srcId="{65F41CA7-6A10-4773-B602-485F2AA41B71}" destId="{B4A4EAB2-E049-428C-BBE3-0738A86E1D74}" srcOrd="0" destOrd="0" presId="urn:microsoft.com/office/officeart/2005/8/layout/process2"/>
    <dgm:cxn modelId="{541C4721-2F34-4ED6-8AB5-900131357038}" type="presParOf" srcId="{B31EEDEE-8108-406E-A800-18B5A64916B7}" destId="{62FB4B6D-6365-4FA1-84A9-FB0D939BFFE3}" srcOrd="2" destOrd="0" presId="urn:microsoft.com/office/officeart/2005/8/layout/process2"/>
    <dgm:cxn modelId="{65A9C3FC-E1BD-4E75-A350-D18113C5DA40}" type="presParOf" srcId="{B31EEDEE-8108-406E-A800-18B5A64916B7}" destId="{DCE03F17-CD84-4EFE-B66E-6B42D792890B}" srcOrd="3" destOrd="0" presId="urn:microsoft.com/office/officeart/2005/8/layout/process2"/>
    <dgm:cxn modelId="{2185678B-8905-43C1-BCEC-73DCA77FCF7A}" type="presParOf" srcId="{DCE03F17-CD84-4EFE-B66E-6B42D792890B}" destId="{7047B67C-1F4D-485D-8943-55D62503ABC2}" srcOrd="0" destOrd="0" presId="urn:microsoft.com/office/officeart/2005/8/layout/process2"/>
    <dgm:cxn modelId="{40B3D6F6-7234-4B5C-B9D6-119CCA4B94F9}" type="presParOf" srcId="{B31EEDEE-8108-406E-A800-18B5A64916B7}" destId="{9B1CEACE-12C1-4E19-BC9B-F2007749239B}" srcOrd="4" destOrd="0" presId="urn:microsoft.com/office/officeart/2005/8/layout/process2"/>
    <dgm:cxn modelId="{AB51F97B-DF8E-47CB-97E7-89904C651905}" type="presParOf" srcId="{B31EEDEE-8108-406E-A800-18B5A64916B7}" destId="{ED11B7E8-7BAD-4554-9204-B0D78EE8E7E3}" srcOrd="5" destOrd="0" presId="urn:microsoft.com/office/officeart/2005/8/layout/process2"/>
    <dgm:cxn modelId="{F96D6E62-2849-4108-AB52-A93505967D11}" type="presParOf" srcId="{ED11B7E8-7BAD-4554-9204-B0D78EE8E7E3}" destId="{541F9760-59AD-4815-84A3-A765CEAF828B}" srcOrd="0" destOrd="0" presId="urn:microsoft.com/office/officeart/2005/8/layout/process2"/>
    <dgm:cxn modelId="{917CAC48-2E8C-4D83-A3B1-F2B949FA984B}" type="presParOf" srcId="{B31EEDEE-8108-406E-A800-18B5A64916B7}" destId="{B6B05054-D108-4BB8-A952-E029B3C328D8}" srcOrd="6" destOrd="0" presId="urn:microsoft.com/office/officeart/2005/8/layout/process2"/>
    <dgm:cxn modelId="{2130F8D2-B7B8-4844-B9D2-87313C7000B0}" type="presParOf" srcId="{B31EEDEE-8108-406E-A800-18B5A64916B7}" destId="{B84A0D4A-A8CD-440C-9AE9-327EFFC809EE}" srcOrd="7" destOrd="0" presId="urn:microsoft.com/office/officeart/2005/8/layout/process2"/>
    <dgm:cxn modelId="{430CDD4D-FF05-4A04-9D50-360A799BB167}" type="presParOf" srcId="{B84A0D4A-A8CD-440C-9AE9-327EFFC809EE}" destId="{9B8AC54C-6F90-4095-935C-E7DD9411D4C0}" srcOrd="0" destOrd="0" presId="urn:microsoft.com/office/officeart/2005/8/layout/process2"/>
    <dgm:cxn modelId="{9DC91DB7-2C7A-4ABC-8B55-5C681C7A8553}"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432E35-BCDE-4EC0-9053-74150D8746BD}" type="doc">
      <dgm:prSet loTypeId="urn:microsoft.com/office/officeart/2005/8/layout/process2" loCatId="process" qsTypeId="urn:microsoft.com/office/officeart/2005/8/quickstyle/simple1" qsCatId="simple" csTypeId="urn:microsoft.com/office/officeart/2005/8/colors/accent1_2" csCatId="accent1" phldr="1"/>
      <dgm:spPr/>
    </dgm:pt>
    <dgm:pt modelId="{DA85FDD7-1675-4060-91F4-EEDC0633CA13}">
      <dgm:prSet phldrT="[Text]" custT="1"/>
      <dgm:spPr/>
      <dgm:t>
        <a:bodyPr/>
        <a:lstStyle/>
        <a:p>
          <a:pPr rtl="1">
            <a:spcBef>
              <a:spcPts val="0"/>
            </a:spcBef>
            <a:spcAft>
              <a:spcPts val="0"/>
            </a:spcAft>
          </a:pPr>
          <a:r>
            <a:rPr lang="fa-IR" sz="1400" dirty="0" smtClean="0">
              <a:cs typeface="B Nazanin" panose="00000400000000000000" pitchFamily="2" charset="-78"/>
            </a:rPr>
            <a:t>مطالعه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1" action="ppaction://hlinksldjump"/>
          </dgm14:cNvPr>
        </a:ext>
      </dgm:extLst>
    </dgm:pt>
    <dgm:pt modelId="{3FB60909-37E4-4448-910B-EFCE01BAC4E5}" type="parTrans" cxnId="{7B1DDFA4-B152-486B-A3A0-36D6A9380692}">
      <dgm:prSet/>
      <dgm:spPr/>
      <dgm:t>
        <a:bodyPr/>
        <a:lstStyle/>
        <a:p>
          <a:pPr rtl="1">
            <a:spcBef>
              <a:spcPts val="0"/>
            </a:spcBef>
            <a:spcAft>
              <a:spcPts val="0"/>
            </a:spcAft>
          </a:pPr>
          <a:endParaRPr lang="en-US" sz="1400">
            <a:cs typeface="B Nazanin" panose="00000400000000000000" pitchFamily="2" charset="-78"/>
          </a:endParaRPr>
        </a:p>
      </dgm:t>
    </dgm:pt>
    <dgm:pt modelId="{AE65DDA0-BF4F-4EC6-BCE5-42973B7842F1}" type="sibTrans" cxnId="{7B1DDFA4-B152-486B-A3A0-36D6A9380692}">
      <dgm:prSet custT="1"/>
      <dgm:spPr/>
      <dgm:t>
        <a:bodyPr/>
        <a:lstStyle/>
        <a:p>
          <a:pPr rtl="1">
            <a:spcBef>
              <a:spcPts val="0"/>
            </a:spcBef>
            <a:spcAft>
              <a:spcPts val="0"/>
            </a:spcAft>
          </a:pPr>
          <a:endParaRPr lang="en-US" sz="1400">
            <a:cs typeface="B Nazanin" panose="00000400000000000000" pitchFamily="2" charset="-78"/>
          </a:endParaRPr>
        </a:p>
      </dgm:t>
    </dgm:pt>
    <dgm:pt modelId="{00A8C860-C1DF-45E9-8054-9A4EFD710E56}">
      <dgm:prSet phldrT="[Text]" custT="1"/>
      <dgm:spPr>
        <a:ln>
          <a:solidFill>
            <a:srgbClr val="43C121"/>
          </a:solidFill>
        </a:ln>
      </dgm:spPr>
      <dgm:t>
        <a:bodyPr/>
        <a:lstStyle/>
        <a:p>
          <a:pPr rtl="1">
            <a:spcBef>
              <a:spcPts val="0"/>
            </a:spcBef>
            <a:spcAft>
              <a:spcPts val="0"/>
            </a:spcAft>
          </a:pPr>
          <a:r>
            <a:rPr lang="fa-IR" sz="1400" dirty="0" smtClean="0">
              <a:cs typeface="B Nazanin" panose="00000400000000000000" pitchFamily="2" charset="-78"/>
            </a:rPr>
            <a:t>1. تفکر درباره </a:t>
          </a:r>
        </a:p>
        <a:p>
          <a:pPr rtl="1">
            <a:spcBef>
              <a:spcPts val="0"/>
            </a:spcBef>
            <a:spcAft>
              <a:spcPts val="0"/>
            </a:spcAft>
          </a:pPr>
          <a:r>
            <a:rPr lang="fa-IR" sz="1400" dirty="0" smtClean="0">
              <a:cs typeface="B Nazanin" panose="00000400000000000000" pitchFamily="2" charset="-78"/>
            </a:rPr>
            <a:t>موضوعات</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2" action="ppaction://hlinksldjump"/>
          </dgm14:cNvPr>
        </a:ext>
      </dgm:extLst>
    </dgm:pt>
    <dgm:pt modelId="{2D6404B2-D759-45B9-900A-86A992415D05}" type="parTrans" cxnId="{4C215883-FC02-4230-AB62-EFF57147A7A4}">
      <dgm:prSet/>
      <dgm:spPr/>
      <dgm:t>
        <a:bodyPr/>
        <a:lstStyle/>
        <a:p>
          <a:pPr rtl="1">
            <a:spcBef>
              <a:spcPts val="0"/>
            </a:spcBef>
            <a:spcAft>
              <a:spcPts val="0"/>
            </a:spcAft>
          </a:pPr>
          <a:endParaRPr lang="en-US" sz="1400">
            <a:cs typeface="B Nazanin" panose="00000400000000000000" pitchFamily="2" charset="-78"/>
          </a:endParaRPr>
        </a:p>
      </dgm:t>
    </dgm:pt>
    <dgm:pt modelId="{E9878239-6E71-43F0-ADA1-E92AD4AB5D1D}" type="sibTrans" cxnId="{4C215883-FC02-4230-AB62-EFF57147A7A4}">
      <dgm:prSet custT="1"/>
      <dgm:spPr/>
      <dgm:t>
        <a:bodyPr/>
        <a:lstStyle/>
        <a:p>
          <a:pPr rtl="1">
            <a:spcBef>
              <a:spcPts val="0"/>
            </a:spcBef>
            <a:spcAft>
              <a:spcPts val="0"/>
            </a:spcAft>
          </a:pPr>
          <a:endParaRPr lang="en-US" sz="1400">
            <a:cs typeface="B Nazanin" panose="00000400000000000000" pitchFamily="2" charset="-78"/>
          </a:endParaRPr>
        </a:p>
      </dgm:t>
    </dgm:pt>
    <dgm:pt modelId="{E4BCB6BB-D685-4356-800C-571EB6280F0E}">
      <dgm:prSet phldrT="[Text]" custT="1"/>
      <dgm:spPr/>
      <dgm:t>
        <a:bodyPr/>
        <a:lstStyle/>
        <a:p>
          <a:pPr rtl="1">
            <a:spcBef>
              <a:spcPts val="0"/>
            </a:spcBef>
            <a:spcAft>
              <a:spcPts val="0"/>
            </a:spcAft>
          </a:pPr>
          <a:r>
            <a:rPr lang="fa-IR" sz="1400" dirty="0" smtClean="0">
              <a:cs typeface="B Nazanin" panose="00000400000000000000" pitchFamily="2" charset="-78"/>
            </a:rPr>
            <a:t>2. گزاره نویسی</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3" action="ppaction://hlinksldjump"/>
          </dgm14:cNvPr>
        </a:ext>
      </dgm:extLst>
    </dgm:pt>
    <dgm:pt modelId="{EAF88E59-BAC7-40CD-87D1-1DF330C7AAE6}" type="parTrans" cxnId="{DCE64F03-5C15-4C8A-A04E-CF5F5E45E4DA}">
      <dgm:prSet/>
      <dgm:spPr/>
      <dgm:t>
        <a:bodyPr/>
        <a:lstStyle/>
        <a:p>
          <a:pPr rtl="1">
            <a:spcBef>
              <a:spcPts val="0"/>
            </a:spcBef>
            <a:spcAft>
              <a:spcPts val="0"/>
            </a:spcAft>
          </a:pPr>
          <a:endParaRPr lang="en-US" sz="1400">
            <a:cs typeface="B Nazanin" panose="00000400000000000000" pitchFamily="2" charset="-78"/>
          </a:endParaRPr>
        </a:p>
      </dgm:t>
    </dgm:pt>
    <dgm:pt modelId="{B5BB3B02-06CC-4149-B5ED-26AAC6933AF4}" type="sibTrans" cxnId="{DCE64F03-5C15-4C8A-A04E-CF5F5E45E4DA}">
      <dgm:prSet custT="1"/>
      <dgm:spPr/>
      <dgm:t>
        <a:bodyPr/>
        <a:lstStyle/>
        <a:p>
          <a:pPr rtl="1">
            <a:spcBef>
              <a:spcPts val="0"/>
            </a:spcBef>
            <a:spcAft>
              <a:spcPts val="0"/>
            </a:spcAft>
          </a:pPr>
          <a:endParaRPr lang="en-US" sz="1400">
            <a:cs typeface="B Nazanin" panose="00000400000000000000" pitchFamily="2" charset="-78"/>
          </a:endParaRPr>
        </a:p>
      </dgm:t>
    </dgm:pt>
    <dgm:pt modelId="{FA27738F-01C6-4BAF-9739-79CEE97260A0}">
      <dgm:prSet phldrT="[Text]" custT="1"/>
      <dgm:spPr/>
      <dgm:t>
        <a:bodyPr/>
        <a:lstStyle/>
        <a:p>
          <a:pPr rtl="1">
            <a:spcBef>
              <a:spcPts val="0"/>
            </a:spcBef>
            <a:spcAft>
              <a:spcPts val="0"/>
            </a:spcAft>
          </a:pPr>
          <a:r>
            <a:rPr lang="fa-IR" sz="1400" dirty="0" smtClean="0">
              <a:cs typeface="B Nazanin" panose="00000400000000000000" pitchFamily="2" charset="-78"/>
            </a:rPr>
            <a:t>4. طهارت برای تدبر</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4" action="ppaction://hlinksldjump"/>
          </dgm14:cNvPr>
        </a:ext>
      </dgm:extLst>
    </dgm:pt>
    <dgm:pt modelId="{D6801253-1AB0-4B41-8F68-77506FAC5D65}" type="par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72A0B2B0-FE7A-4EDF-A5D5-80326C3B4619}" type="sibTrans" cxnId="{B2FB8F87-74E3-4E05-BEA7-4672C01FABD9}">
      <dgm:prSet/>
      <dgm:spPr/>
      <dgm:t>
        <a:bodyPr/>
        <a:lstStyle/>
        <a:p>
          <a:pPr rtl="1">
            <a:spcBef>
              <a:spcPts val="0"/>
            </a:spcBef>
            <a:spcAft>
              <a:spcPts val="0"/>
            </a:spcAft>
          </a:pPr>
          <a:endParaRPr lang="en-US" sz="1400">
            <a:cs typeface="B Nazanin" panose="00000400000000000000" pitchFamily="2" charset="-78"/>
          </a:endParaRPr>
        </a:p>
      </dgm:t>
    </dgm:pt>
    <dgm:pt modelId="{2E0FE500-CF32-4491-A8B0-71B52E28FDAD}">
      <dgm:prSet phldrT="[Text]" custT="1"/>
      <dgm:spPr/>
      <dgm:t>
        <a:bodyPr/>
        <a:lstStyle/>
        <a:p>
          <a:pPr rtl="1">
            <a:spcBef>
              <a:spcPts val="0"/>
            </a:spcBef>
            <a:spcAft>
              <a:spcPts val="0"/>
            </a:spcAft>
          </a:pPr>
          <a:r>
            <a:rPr lang="fa-IR" sz="1400" dirty="0" smtClean="0">
              <a:cs typeface="B Nazanin" panose="00000400000000000000" pitchFamily="2" charset="-78"/>
            </a:rPr>
            <a:t>3. غرض سوره</a:t>
          </a:r>
          <a:endParaRPr lang="en-US" sz="1400" dirty="0">
            <a:cs typeface="B Nazanin" panose="00000400000000000000" pitchFamily="2" charset="-78"/>
          </a:endParaRPr>
        </a:p>
      </dgm:t>
      <dgm:extLst>
        <a:ext uri="{E40237B7-FDA0-4F09-8148-C483321AD2D9}">
          <dgm14:cNvPr xmlns:dgm14="http://schemas.microsoft.com/office/drawing/2010/diagram" id="0" name="">
            <a:hlinkClick xmlns:r="http://schemas.openxmlformats.org/officeDocument/2006/relationships" r:id="rId5" action="ppaction://hlinksldjump"/>
          </dgm14:cNvPr>
        </a:ext>
      </dgm:extLst>
    </dgm:pt>
    <dgm:pt modelId="{214DF30A-3646-45EB-B9A8-53E03701A759}" type="parTrans" cxnId="{0ABAEE9B-3725-40E3-AA98-72C0BBD0D0A2}">
      <dgm:prSet/>
      <dgm:spPr/>
      <dgm:t>
        <a:bodyPr/>
        <a:lstStyle/>
        <a:p>
          <a:pPr rtl="1">
            <a:spcBef>
              <a:spcPts val="0"/>
            </a:spcBef>
            <a:spcAft>
              <a:spcPts val="0"/>
            </a:spcAft>
          </a:pPr>
          <a:endParaRPr lang="en-US" sz="1400">
            <a:cs typeface="B Nazanin" panose="00000400000000000000" pitchFamily="2" charset="-78"/>
          </a:endParaRPr>
        </a:p>
      </dgm:t>
    </dgm:pt>
    <dgm:pt modelId="{0B77A3E0-BE57-469D-B7CE-0956DE9972AA}" type="sibTrans" cxnId="{0ABAEE9B-3725-40E3-AA98-72C0BBD0D0A2}">
      <dgm:prSet custT="1"/>
      <dgm:spPr/>
      <dgm:t>
        <a:bodyPr/>
        <a:lstStyle/>
        <a:p>
          <a:pPr rtl="1">
            <a:spcBef>
              <a:spcPts val="0"/>
            </a:spcBef>
            <a:spcAft>
              <a:spcPts val="0"/>
            </a:spcAft>
          </a:pPr>
          <a:endParaRPr lang="en-US" sz="1400">
            <a:cs typeface="B Nazanin" panose="00000400000000000000" pitchFamily="2" charset="-78"/>
          </a:endParaRPr>
        </a:p>
      </dgm:t>
    </dgm:pt>
    <dgm:pt modelId="{B31EEDEE-8108-406E-A800-18B5A64916B7}" type="pres">
      <dgm:prSet presAssocID="{16432E35-BCDE-4EC0-9053-74150D8746BD}" presName="linearFlow" presStyleCnt="0">
        <dgm:presLayoutVars>
          <dgm:resizeHandles val="exact"/>
        </dgm:presLayoutVars>
      </dgm:prSet>
      <dgm:spPr/>
    </dgm:pt>
    <dgm:pt modelId="{00BB0915-5BC5-4668-8C3B-7C3EA063C131}" type="pres">
      <dgm:prSet presAssocID="{DA85FDD7-1675-4060-91F4-EEDC0633CA13}" presName="node" presStyleLbl="node1" presStyleIdx="0" presStyleCnt="5">
        <dgm:presLayoutVars>
          <dgm:bulletEnabled val="1"/>
        </dgm:presLayoutVars>
      </dgm:prSet>
      <dgm:spPr/>
      <dgm:t>
        <a:bodyPr/>
        <a:lstStyle/>
        <a:p>
          <a:endParaRPr lang="en-US"/>
        </a:p>
      </dgm:t>
    </dgm:pt>
    <dgm:pt modelId="{65F41CA7-6A10-4773-B602-485F2AA41B71}" type="pres">
      <dgm:prSet presAssocID="{AE65DDA0-BF4F-4EC6-BCE5-42973B7842F1}" presName="sibTrans" presStyleLbl="sibTrans2D1" presStyleIdx="0" presStyleCnt="4"/>
      <dgm:spPr/>
      <dgm:t>
        <a:bodyPr/>
        <a:lstStyle/>
        <a:p>
          <a:endParaRPr lang="en-US"/>
        </a:p>
      </dgm:t>
    </dgm:pt>
    <dgm:pt modelId="{B4A4EAB2-E049-428C-BBE3-0738A86E1D74}" type="pres">
      <dgm:prSet presAssocID="{AE65DDA0-BF4F-4EC6-BCE5-42973B7842F1}" presName="connectorText" presStyleLbl="sibTrans2D1" presStyleIdx="0" presStyleCnt="4"/>
      <dgm:spPr/>
      <dgm:t>
        <a:bodyPr/>
        <a:lstStyle/>
        <a:p>
          <a:endParaRPr lang="en-US"/>
        </a:p>
      </dgm:t>
    </dgm:pt>
    <dgm:pt modelId="{62FB4B6D-6365-4FA1-84A9-FB0D939BFFE3}" type="pres">
      <dgm:prSet presAssocID="{00A8C860-C1DF-45E9-8054-9A4EFD710E56}" presName="node" presStyleLbl="node1" presStyleIdx="1" presStyleCnt="5">
        <dgm:presLayoutVars>
          <dgm:bulletEnabled val="1"/>
        </dgm:presLayoutVars>
      </dgm:prSet>
      <dgm:spPr/>
      <dgm:t>
        <a:bodyPr/>
        <a:lstStyle/>
        <a:p>
          <a:endParaRPr lang="en-US"/>
        </a:p>
      </dgm:t>
    </dgm:pt>
    <dgm:pt modelId="{DCE03F17-CD84-4EFE-B66E-6B42D792890B}" type="pres">
      <dgm:prSet presAssocID="{E9878239-6E71-43F0-ADA1-E92AD4AB5D1D}" presName="sibTrans" presStyleLbl="sibTrans2D1" presStyleIdx="1" presStyleCnt="4"/>
      <dgm:spPr/>
      <dgm:t>
        <a:bodyPr/>
        <a:lstStyle/>
        <a:p>
          <a:endParaRPr lang="en-US"/>
        </a:p>
      </dgm:t>
    </dgm:pt>
    <dgm:pt modelId="{7047B67C-1F4D-485D-8943-55D62503ABC2}" type="pres">
      <dgm:prSet presAssocID="{E9878239-6E71-43F0-ADA1-E92AD4AB5D1D}" presName="connectorText" presStyleLbl="sibTrans2D1" presStyleIdx="1" presStyleCnt="4"/>
      <dgm:spPr/>
      <dgm:t>
        <a:bodyPr/>
        <a:lstStyle/>
        <a:p>
          <a:endParaRPr lang="en-US"/>
        </a:p>
      </dgm:t>
    </dgm:pt>
    <dgm:pt modelId="{9B1CEACE-12C1-4E19-BC9B-F2007749239B}" type="pres">
      <dgm:prSet presAssocID="{E4BCB6BB-D685-4356-800C-571EB6280F0E}" presName="node" presStyleLbl="node1" presStyleIdx="2" presStyleCnt="5">
        <dgm:presLayoutVars>
          <dgm:bulletEnabled val="1"/>
        </dgm:presLayoutVars>
      </dgm:prSet>
      <dgm:spPr/>
      <dgm:t>
        <a:bodyPr/>
        <a:lstStyle/>
        <a:p>
          <a:endParaRPr lang="en-US"/>
        </a:p>
      </dgm:t>
    </dgm:pt>
    <dgm:pt modelId="{ED11B7E8-7BAD-4554-9204-B0D78EE8E7E3}" type="pres">
      <dgm:prSet presAssocID="{B5BB3B02-06CC-4149-B5ED-26AAC6933AF4}" presName="sibTrans" presStyleLbl="sibTrans2D1" presStyleIdx="2" presStyleCnt="4"/>
      <dgm:spPr/>
      <dgm:t>
        <a:bodyPr/>
        <a:lstStyle/>
        <a:p>
          <a:endParaRPr lang="en-US"/>
        </a:p>
      </dgm:t>
    </dgm:pt>
    <dgm:pt modelId="{541F9760-59AD-4815-84A3-A765CEAF828B}" type="pres">
      <dgm:prSet presAssocID="{B5BB3B02-06CC-4149-B5ED-26AAC6933AF4}" presName="connectorText" presStyleLbl="sibTrans2D1" presStyleIdx="2" presStyleCnt="4"/>
      <dgm:spPr/>
      <dgm:t>
        <a:bodyPr/>
        <a:lstStyle/>
        <a:p>
          <a:endParaRPr lang="en-US"/>
        </a:p>
      </dgm:t>
    </dgm:pt>
    <dgm:pt modelId="{B6B05054-D108-4BB8-A952-E029B3C328D8}" type="pres">
      <dgm:prSet presAssocID="{2E0FE500-CF32-4491-A8B0-71B52E28FDAD}" presName="node" presStyleLbl="node1" presStyleIdx="3" presStyleCnt="5">
        <dgm:presLayoutVars>
          <dgm:bulletEnabled val="1"/>
        </dgm:presLayoutVars>
      </dgm:prSet>
      <dgm:spPr/>
      <dgm:t>
        <a:bodyPr/>
        <a:lstStyle/>
        <a:p>
          <a:endParaRPr lang="en-US"/>
        </a:p>
      </dgm:t>
    </dgm:pt>
    <dgm:pt modelId="{B84A0D4A-A8CD-440C-9AE9-327EFFC809EE}" type="pres">
      <dgm:prSet presAssocID="{0B77A3E0-BE57-469D-B7CE-0956DE9972AA}" presName="sibTrans" presStyleLbl="sibTrans2D1" presStyleIdx="3" presStyleCnt="4"/>
      <dgm:spPr/>
      <dgm:t>
        <a:bodyPr/>
        <a:lstStyle/>
        <a:p>
          <a:endParaRPr lang="en-US"/>
        </a:p>
      </dgm:t>
    </dgm:pt>
    <dgm:pt modelId="{9B8AC54C-6F90-4095-935C-E7DD9411D4C0}" type="pres">
      <dgm:prSet presAssocID="{0B77A3E0-BE57-469D-B7CE-0956DE9972AA}" presName="connectorText" presStyleLbl="sibTrans2D1" presStyleIdx="3" presStyleCnt="4"/>
      <dgm:spPr/>
      <dgm:t>
        <a:bodyPr/>
        <a:lstStyle/>
        <a:p>
          <a:endParaRPr lang="en-US"/>
        </a:p>
      </dgm:t>
    </dgm:pt>
    <dgm:pt modelId="{AE06EEA3-B618-4263-8472-E8E42EA02CBD}" type="pres">
      <dgm:prSet presAssocID="{FA27738F-01C6-4BAF-9739-79CEE97260A0}" presName="node" presStyleLbl="node1" presStyleIdx="4" presStyleCnt="5">
        <dgm:presLayoutVars>
          <dgm:bulletEnabled val="1"/>
        </dgm:presLayoutVars>
      </dgm:prSet>
      <dgm:spPr/>
      <dgm:t>
        <a:bodyPr/>
        <a:lstStyle/>
        <a:p>
          <a:endParaRPr lang="en-US"/>
        </a:p>
      </dgm:t>
    </dgm:pt>
  </dgm:ptLst>
  <dgm:cxnLst>
    <dgm:cxn modelId="{53C02973-CA5F-43EC-8256-A6D9B2917817}" type="presOf" srcId="{16432E35-BCDE-4EC0-9053-74150D8746BD}" destId="{B31EEDEE-8108-406E-A800-18B5A64916B7}" srcOrd="0" destOrd="0" presId="urn:microsoft.com/office/officeart/2005/8/layout/process2"/>
    <dgm:cxn modelId="{DCE64F03-5C15-4C8A-A04E-CF5F5E45E4DA}" srcId="{16432E35-BCDE-4EC0-9053-74150D8746BD}" destId="{E4BCB6BB-D685-4356-800C-571EB6280F0E}" srcOrd="2" destOrd="0" parTransId="{EAF88E59-BAC7-40CD-87D1-1DF330C7AAE6}" sibTransId="{B5BB3B02-06CC-4149-B5ED-26AAC6933AF4}"/>
    <dgm:cxn modelId="{CAD66F49-A8CF-4E9E-A3FB-BE8BC639AED1}" type="presOf" srcId="{B5BB3B02-06CC-4149-B5ED-26AAC6933AF4}" destId="{ED11B7E8-7BAD-4554-9204-B0D78EE8E7E3}" srcOrd="0" destOrd="0" presId="urn:microsoft.com/office/officeart/2005/8/layout/process2"/>
    <dgm:cxn modelId="{71EF7B6C-032B-4B80-8CBE-E6197DD86335}" type="presOf" srcId="{00A8C860-C1DF-45E9-8054-9A4EFD710E56}" destId="{62FB4B6D-6365-4FA1-84A9-FB0D939BFFE3}" srcOrd="0" destOrd="0" presId="urn:microsoft.com/office/officeart/2005/8/layout/process2"/>
    <dgm:cxn modelId="{06D99A76-CB80-4A7F-BB6D-A47FD62C339F}" type="presOf" srcId="{E9878239-6E71-43F0-ADA1-E92AD4AB5D1D}" destId="{7047B67C-1F4D-485D-8943-55D62503ABC2}" srcOrd="1" destOrd="0" presId="urn:microsoft.com/office/officeart/2005/8/layout/process2"/>
    <dgm:cxn modelId="{20CFD5DD-282E-4A78-ADC4-E47CD929EE11}" type="presOf" srcId="{AE65DDA0-BF4F-4EC6-BCE5-42973B7842F1}" destId="{65F41CA7-6A10-4773-B602-485F2AA41B71}" srcOrd="0" destOrd="0" presId="urn:microsoft.com/office/officeart/2005/8/layout/process2"/>
    <dgm:cxn modelId="{0ABAEE9B-3725-40E3-AA98-72C0BBD0D0A2}" srcId="{16432E35-BCDE-4EC0-9053-74150D8746BD}" destId="{2E0FE500-CF32-4491-A8B0-71B52E28FDAD}" srcOrd="3" destOrd="0" parTransId="{214DF30A-3646-45EB-B9A8-53E03701A759}" sibTransId="{0B77A3E0-BE57-469D-B7CE-0956DE9972AA}"/>
    <dgm:cxn modelId="{32F59F54-935B-4874-9C04-F88BA0E2D5D3}" type="presOf" srcId="{FA27738F-01C6-4BAF-9739-79CEE97260A0}" destId="{AE06EEA3-B618-4263-8472-E8E42EA02CBD}" srcOrd="0" destOrd="0" presId="urn:microsoft.com/office/officeart/2005/8/layout/process2"/>
    <dgm:cxn modelId="{0341AB77-6E77-4F76-B153-96838029A683}" type="presOf" srcId="{0B77A3E0-BE57-469D-B7CE-0956DE9972AA}" destId="{B84A0D4A-A8CD-440C-9AE9-327EFFC809EE}" srcOrd="0" destOrd="0" presId="urn:microsoft.com/office/officeart/2005/8/layout/process2"/>
    <dgm:cxn modelId="{EE839C43-3D5A-4F9F-9200-CD0BC5C2978E}" type="presOf" srcId="{E4BCB6BB-D685-4356-800C-571EB6280F0E}" destId="{9B1CEACE-12C1-4E19-BC9B-F2007749239B}" srcOrd="0" destOrd="0" presId="urn:microsoft.com/office/officeart/2005/8/layout/process2"/>
    <dgm:cxn modelId="{6ECFF0CD-4F7E-4754-A8AA-94EE18DA4CA8}" type="presOf" srcId="{E9878239-6E71-43F0-ADA1-E92AD4AB5D1D}" destId="{DCE03F17-CD84-4EFE-B66E-6B42D792890B}" srcOrd="0" destOrd="0" presId="urn:microsoft.com/office/officeart/2005/8/layout/process2"/>
    <dgm:cxn modelId="{090152C1-4DA8-449A-ACF9-37A33B256A1B}" type="presOf" srcId="{AE65DDA0-BF4F-4EC6-BCE5-42973B7842F1}" destId="{B4A4EAB2-E049-428C-BBE3-0738A86E1D74}" srcOrd="1" destOrd="0" presId="urn:microsoft.com/office/officeart/2005/8/layout/process2"/>
    <dgm:cxn modelId="{B2FB8F87-74E3-4E05-BEA7-4672C01FABD9}" srcId="{16432E35-BCDE-4EC0-9053-74150D8746BD}" destId="{FA27738F-01C6-4BAF-9739-79CEE97260A0}" srcOrd="4" destOrd="0" parTransId="{D6801253-1AB0-4B41-8F68-77506FAC5D65}" sibTransId="{72A0B2B0-FE7A-4EDF-A5D5-80326C3B4619}"/>
    <dgm:cxn modelId="{D3D15D3F-852F-4196-98A2-E0BD4A44B92B}" type="presOf" srcId="{2E0FE500-CF32-4491-A8B0-71B52E28FDAD}" destId="{B6B05054-D108-4BB8-A952-E029B3C328D8}" srcOrd="0" destOrd="0" presId="urn:microsoft.com/office/officeart/2005/8/layout/process2"/>
    <dgm:cxn modelId="{88A60BE9-E8FB-48F6-A743-F22661A1F6CC}" type="presOf" srcId="{DA85FDD7-1675-4060-91F4-EEDC0633CA13}" destId="{00BB0915-5BC5-4668-8C3B-7C3EA063C131}" srcOrd="0" destOrd="0" presId="urn:microsoft.com/office/officeart/2005/8/layout/process2"/>
    <dgm:cxn modelId="{4C215883-FC02-4230-AB62-EFF57147A7A4}" srcId="{16432E35-BCDE-4EC0-9053-74150D8746BD}" destId="{00A8C860-C1DF-45E9-8054-9A4EFD710E56}" srcOrd="1" destOrd="0" parTransId="{2D6404B2-D759-45B9-900A-86A992415D05}" sibTransId="{E9878239-6E71-43F0-ADA1-E92AD4AB5D1D}"/>
    <dgm:cxn modelId="{7B1DDFA4-B152-486B-A3A0-36D6A9380692}" srcId="{16432E35-BCDE-4EC0-9053-74150D8746BD}" destId="{DA85FDD7-1675-4060-91F4-EEDC0633CA13}" srcOrd="0" destOrd="0" parTransId="{3FB60909-37E4-4448-910B-EFCE01BAC4E5}" sibTransId="{AE65DDA0-BF4F-4EC6-BCE5-42973B7842F1}"/>
    <dgm:cxn modelId="{61309BCF-E73A-4C45-A3FF-57C86E7A9FD2}" type="presOf" srcId="{B5BB3B02-06CC-4149-B5ED-26AAC6933AF4}" destId="{541F9760-59AD-4815-84A3-A765CEAF828B}" srcOrd="1" destOrd="0" presId="urn:microsoft.com/office/officeart/2005/8/layout/process2"/>
    <dgm:cxn modelId="{B91FA2BA-DF42-4EE9-AF1F-1AF55320DB15}" type="presOf" srcId="{0B77A3E0-BE57-469D-B7CE-0956DE9972AA}" destId="{9B8AC54C-6F90-4095-935C-E7DD9411D4C0}" srcOrd="1" destOrd="0" presId="urn:microsoft.com/office/officeart/2005/8/layout/process2"/>
    <dgm:cxn modelId="{35BBBFEB-6BB9-4A48-81D5-02FB14944FA3}" type="presParOf" srcId="{B31EEDEE-8108-406E-A800-18B5A64916B7}" destId="{00BB0915-5BC5-4668-8C3B-7C3EA063C131}" srcOrd="0" destOrd="0" presId="urn:microsoft.com/office/officeart/2005/8/layout/process2"/>
    <dgm:cxn modelId="{EA64EFF1-1011-4A0E-80C9-E2861E2DBA89}" type="presParOf" srcId="{B31EEDEE-8108-406E-A800-18B5A64916B7}" destId="{65F41CA7-6A10-4773-B602-485F2AA41B71}" srcOrd="1" destOrd="0" presId="urn:microsoft.com/office/officeart/2005/8/layout/process2"/>
    <dgm:cxn modelId="{AF2D9B5F-87DD-4AC1-9D2E-A3A219E9F00C}" type="presParOf" srcId="{65F41CA7-6A10-4773-B602-485F2AA41B71}" destId="{B4A4EAB2-E049-428C-BBE3-0738A86E1D74}" srcOrd="0" destOrd="0" presId="urn:microsoft.com/office/officeart/2005/8/layout/process2"/>
    <dgm:cxn modelId="{81AD3C33-B033-44C3-94F1-284CD0652875}" type="presParOf" srcId="{B31EEDEE-8108-406E-A800-18B5A64916B7}" destId="{62FB4B6D-6365-4FA1-84A9-FB0D939BFFE3}" srcOrd="2" destOrd="0" presId="urn:microsoft.com/office/officeart/2005/8/layout/process2"/>
    <dgm:cxn modelId="{AC4FBA3C-F31D-4C05-A7D7-8DF422012C17}" type="presParOf" srcId="{B31EEDEE-8108-406E-A800-18B5A64916B7}" destId="{DCE03F17-CD84-4EFE-B66E-6B42D792890B}" srcOrd="3" destOrd="0" presId="urn:microsoft.com/office/officeart/2005/8/layout/process2"/>
    <dgm:cxn modelId="{5A9245B2-7DEF-4D7A-BF79-B63E1432C5EB}" type="presParOf" srcId="{DCE03F17-CD84-4EFE-B66E-6B42D792890B}" destId="{7047B67C-1F4D-485D-8943-55D62503ABC2}" srcOrd="0" destOrd="0" presId="urn:microsoft.com/office/officeart/2005/8/layout/process2"/>
    <dgm:cxn modelId="{79132BFC-58CC-423C-8402-2FB4EC4704D9}" type="presParOf" srcId="{B31EEDEE-8108-406E-A800-18B5A64916B7}" destId="{9B1CEACE-12C1-4E19-BC9B-F2007749239B}" srcOrd="4" destOrd="0" presId="urn:microsoft.com/office/officeart/2005/8/layout/process2"/>
    <dgm:cxn modelId="{857D583F-94BB-4C01-AC15-8012AA0D236D}" type="presParOf" srcId="{B31EEDEE-8108-406E-A800-18B5A64916B7}" destId="{ED11B7E8-7BAD-4554-9204-B0D78EE8E7E3}" srcOrd="5" destOrd="0" presId="urn:microsoft.com/office/officeart/2005/8/layout/process2"/>
    <dgm:cxn modelId="{8E8E27C6-D41B-48E8-B0AF-E1DAAA4FFE3F}" type="presParOf" srcId="{ED11B7E8-7BAD-4554-9204-B0D78EE8E7E3}" destId="{541F9760-59AD-4815-84A3-A765CEAF828B}" srcOrd="0" destOrd="0" presId="urn:microsoft.com/office/officeart/2005/8/layout/process2"/>
    <dgm:cxn modelId="{23000060-3E0B-4732-B22A-EA7F9BB3694D}" type="presParOf" srcId="{B31EEDEE-8108-406E-A800-18B5A64916B7}" destId="{B6B05054-D108-4BB8-A952-E029B3C328D8}" srcOrd="6" destOrd="0" presId="urn:microsoft.com/office/officeart/2005/8/layout/process2"/>
    <dgm:cxn modelId="{BC8D2516-CCC9-4B41-A1C0-753DF7BF30A3}" type="presParOf" srcId="{B31EEDEE-8108-406E-A800-18B5A64916B7}" destId="{B84A0D4A-A8CD-440C-9AE9-327EFFC809EE}" srcOrd="7" destOrd="0" presId="urn:microsoft.com/office/officeart/2005/8/layout/process2"/>
    <dgm:cxn modelId="{CE09924F-9A59-4443-B902-12A0963C2107}" type="presParOf" srcId="{B84A0D4A-A8CD-440C-9AE9-327EFFC809EE}" destId="{9B8AC54C-6F90-4095-935C-E7DD9411D4C0}" srcOrd="0" destOrd="0" presId="urn:microsoft.com/office/officeart/2005/8/layout/process2"/>
    <dgm:cxn modelId="{B3DC60B1-5315-48A5-9062-92BCEA72A70C}" type="presParOf" srcId="{B31EEDEE-8108-406E-A800-18B5A64916B7}" destId="{AE06EEA3-B618-4263-8472-E8E42EA02CBD}"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000" dirty="0" smtClean="0">
              <a:cs typeface="B Nazanin" panose="00000400000000000000" pitchFamily="2" charset="-78"/>
            </a:rPr>
            <a:t>یعنی لغزش لطیفی است در اندیشه یا منطق یا عمل یا پا. و امازلزله: تکرارحروف در آن، بر تکرار و شدت کمّی و کیفی دلالت می کند</a:t>
          </a:r>
          <a:endParaRPr lang="en-US" sz="2000" dirty="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هو تزلّق لطيف في رأى أو منطق أو في عمل أو رجل. أمّا الزلزلة: فالتضعيف فيها يدلّ على تكرار و شدّة كمّا و كيفا.</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spcBef>
              <a:spcPts val="0"/>
            </a:spcBef>
            <a:spcAft>
              <a:spcPts val="0"/>
            </a:spcAft>
          </a:pPr>
          <a:r>
            <a:rPr lang="fa-IR" sz="2000" b="1" dirty="0" smtClean="0">
              <a:cs typeface="B Nazanin" panose="00000400000000000000" pitchFamily="2" charset="-78"/>
            </a:rPr>
            <a:t>زلزل</a:t>
          </a:r>
          <a:endParaRPr lang="en-US" sz="2000" b="1" dirty="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78D4EC05-756F-4795-A73C-0590E774DB2F}" type="presOf" srcId="{414EABD1-7AF3-42F4-B2EC-5846D9C347F0}" destId="{9B3308A7-6757-4A66-9E73-B8D51EFFEE46}" srcOrd="0" destOrd="0" presId="urn:microsoft.com/office/officeart/2005/8/layout/equation1"/>
    <dgm:cxn modelId="{D151C96C-CB06-4F8E-B0C2-406F8D46B694}" type="presOf" srcId="{D125CA89-4170-4ABA-97B4-5D2EC1FD55E3}" destId="{DF89BC0F-0018-48F2-AAF0-ACA8F32EFC32}"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3D9CD151-91C4-40DE-A0BC-424F16661C6F}" srcId="{97A4B665-BD08-4FB8-BC7A-7B81400BC62B}" destId="{414EABD1-7AF3-42F4-B2EC-5846D9C347F0}" srcOrd="0" destOrd="0" parTransId="{74FD5487-3EA3-4CDF-ABB9-A2BA66C2AFC1}" sibTransId="{D125CA89-4170-4ABA-97B4-5D2EC1FD55E3}"/>
    <dgm:cxn modelId="{5BAC582C-F7D3-4109-B1C7-77C4E1A2B049}" type="presOf" srcId="{DFDA2E2A-9A76-49DF-ADC7-FAF0037E26B0}" destId="{D93A9E7E-E625-4E51-93E2-7A6F820BC0AD}" srcOrd="0" destOrd="0" presId="urn:microsoft.com/office/officeart/2005/8/layout/equation1"/>
    <dgm:cxn modelId="{504E6856-40D6-4985-BB5E-0C56EDA3EFA7}" type="presOf" srcId="{F8EB04DC-9578-44B3-87B3-4DB43E013E6A}" destId="{350CE109-14D8-4FC6-B857-BD2E285B8386}" srcOrd="0" destOrd="0" presId="urn:microsoft.com/office/officeart/2005/8/layout/equation1"/>
    <dgm:cxn modelId="{355819BF-5B91-4699-9FF1-9F9EFB13205E}" type="presOf" srcId="{19F1330F-B28A-44F7-A17A-CB275D7E6825}" destId="{5F95A504-0711-4FE3-B35A-7E0A99F797F1}" srcOrd="0" destOrd="0" presId="urn:microsoft.com/office/officeart/2005/8/layout/equation1"/>
    <dgm:cxn modelId="{311ED8F4-BD09-40CB-A74E-F7C304F78F6F}" type="presOf" srcId="{97A4B665-BD08-4FB8-BC7A-7B81400BC62B}" destId="{0AD92433-3A2A-4356-96BE-5B2EAE1B84F3}" srcOrd="0" destOrd="0" presId="urn:microsoft.com/office/officeart/2005/8/layout/equation1"/>
    <dgm:cxn modelId="{6EDBFA57-2F67-4D6C-BD0A-4D057C573F1C}" type="presParOf" srcId="{0AD92433-3A2A-4356-96BE-5B2EAE1B84F3}" destId="{9B3308A7-6757-4A66-9E73-B8D51EFFEE46}" srcOrd="0" destOrd="0" presId="urn:microsoft.com/office/officeart/2005/8/layout/equation1"/>
    <dgm:cxn modelId="{F3952790-AADE-4A0E-AEAE-0ACFD64A48DF}" type="presParOf" srcId="{0AD92433-3A2A-4356-96BE-5B2EAE1B84F3}" destId="{0B5568DB-C109-497A-AC98-782CD35F5E70}" srcOrd="1" destOrd="0" presId="urn:microsoft.com/office/officeart/2005/8/layout/equation1"/>
    <dgm:cxn modelId="{F1801055-721C-432B-8412-1B8A94F74B11}" type="presParOf" srcId="{0AD92433-3A2A-4356-96BE-5B2EAE1B84F3}" destId="{DF89BC0F-0018-48F2-AAF0-ACA8F32EFC32}" srcOrd="2" destOrd="0" presId="urn:microsoft.com/office/officeart/2005/8/layout/equation1"/>
    <dgm:cxn modelId="{8D94BE4A-472C-46AC-9433-FDA7F6A6ECBB}" type="presParOf" srcId="{0AD92433-3A2A-4356-96BE-5B2EAE1B84F3}" destId="{5F1EC9AD-365C-4550-BEEC-17EF2DFBE97C}" srcOrd="3" destOrd="0" presId="urn:microsoft.com/office/officeart/2005/8/layout/equation1"/>
    <dgm:cxn modelId="{86AE2B75-AC89-4A96-9535-EB69D195B3C5}" type="presParOf" srcId="{0AD92433-3A2A-4356-96BE-5B2EAE1B84F3}" destId="{D93A9E7E-E625-4E51-93E2-7A6F820BC0AD}" srcOrd="4" destOrd="0" presId="urn:microsoft.com/office/officeart/2005/8/layout/equation1"/>
    <dgm:cxn modelId="{FAA84E2C-4FDE-44CF-8F6D-8542AA549580}" type="presParOf" srcId="{0AD92433-3A2A-4356-96BE-5B2EAE1B84F3}" destId="{33448EA1-0B69-4517-9A0A-3E46F607B7CC}" srcOrd="5" destOrd="0" presId="urn:microsoft.com/office/officeart/2005/8/layout/equation1"/>
    <dgm:cxn modelId="{3E5CCD12-BC5C-4BCB-90DD-F2E37564227D}" type="presParOf" srcId="{0AD92433-3A2A-4356-96BE-5B2EAE1B84F3}" destId="{350CE109-14D8-4FC6-B857-BD2E285B8386}" srcOrd="6" destOrd="0" presId="urn:microsoft.com/office/officeart/2005/8/layout/equation1"/>
    <dgm:cxn modelId="{1CB1A82D-D654-4E2B-8E86-CD40C09DB6BD}" type="presParOf" srcId="{0AD92433-3A2A-4356-96BE-5B2EAE1B84F3}" destId="{509842F8-1738-4231-A096-ECB42FC950F5}" srcOrd="7" destOrd="0" presId="urn:microsoft.com/office/officeart/2005/8/layout/equation1"/>
    <dgm:cxn modelId="{7B20D0FC-D031-4436-BF59-73DEAF03B91C}"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2400" dirty="0" smtClean="0">
              <a:cs typeface="B Nazanin" panose="00000400000000000000" pitchFamily="2" charset="-78"/>
            </a:rPr>
            <a:t>آنچه پایین است و در مقابل آسمان است</a:t>
          </a:r>
          <a:endParaRPr lang="en-US" sz="2400" dirty="0">
            <a:cs typeface="B Nazanin" panose="00000400000000000000" pitchFamily="2" charset="-78"/>
          </a:endParaRPr>
        </a:p>
      </dgm:t>
    </dgm:pt>
    <dgm:pt modelId="{74FD5487-3EA3-4CDF-ABB9-A2BA66C2AFC1}" type="parTrans" cxnId="{3D9CD151-91C4-40DE-A0BC-424F16661C6F}">
      <dgm:prSet/>
      <dgm:spPr/>
      <dgm:t>
        <a:bodyPr/>
        <a:lstStyle/>
        <a:p>
          <a:pPr algn="ctr"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ctr"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400" dirty="0" smtClean="0">
              <a:cs typeface="B Nazanin" panose="00000400000000000000" pitchFamily="2" charset="-78"/>
            </a:rPr>
            <a:t>ما سفل و ما يقابل السماء.</a:t>
          </a:r>
          <a:endParaRPr lang="en-US" sz="2400" dirty="0">
            <a:cs typeface="B Nazanin" panose="00000400000000000000" pitchFamily="2" charset="-78"/>
          </a:endParaRPr>
        </a:p>
      </dgm:t>
    </dgm:pt>
    <dgm:pt modelId="{3B309884-0899-4483-BC40-E348B380DAF7}" type="parTrans" cxnId="{10E98474-2075-4137-8100-ED8C270C0F2F}">
      <dgm:prSet/>
      <dgm:spPr/>
      <dgm:t>
        <a:bodyPr/>
        <a:lstStyle/>
        <a:p>
          <a:pPr algn="ctr"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ctr"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r>
            <a:rPr lang="fa-IR" sz="2000" b="1" dirty="0" smtClean="0">
              <a:cs typeface="B Nazanin" panose="00000400000000000000" pitchFamily="2" charset="-78"/>
            </a:rPr>
            <a:t>ارض</a:t>
          </a:r>
          <a:endParaRPr lang="en-US" sz="2000" b="1" dirty="0" smtClean="0">
            <a:cs typeface="B Nazanin" panose="00000400000000000000" pitchFamily="2" charset="-78"/>
          </a:endParaRPr>
        </a:p>
      </dgm:t>
    </dgm:pt>
    <dgm:pt modelId="{694ED798-01F7-4366-BC07-1B3F24F8F3C4}" type="par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ctr"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9791" custScaleY="6397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9791" custScaleY="6397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dgm:presLayoutVars>
          <dgm:bulletEnabled val="1"/>
        </dgm:presLayoutVars>
      </dgm:prSet>
      <dgm:spPr/>
      <dgm:t>
        <a:bodyPr/>
        <a:lstStyle/>
        <a:p>
          <a:endParaRPr lang="en-US"/>
        </a:p>
      </dgm:t>
    </dgm:pt>
  </dgm:ptLst>
  <dgm:cxnLst>
    <dgm:cxn modelId="{C3A4A0A8-FB37-4CA7-86E2-BC7A2FAFF616}" srcId="{97A4B665-BD08-4FB8-BC7A-7B81400BC62B}" destId="{19F1330F-B28A-44F7-A17A-CB275D7E6825}" srcOrd="2" destOrd="0" parTransId="{694ED798-01F7-4366-BC07-1B3F24F8F3C4}" sibTransId="{68FFA542-B403-43A4-AC3F-3394A505000B}"/>
    <dgm:cxn modelId="{10E98474-2075-4137-8100-ED8C270C0F2F}" srcId="{97A4B665-BD08-4FB8-BC7A-7B81400BC62B}" destId="{DFDA2E2A-9A76-49DF-ADC7-FAF0037E26B0}" srcOrd="1" destOrd="0" parTransId="{3B309884-0899-4483-BC40-E348B380DAF7}" sibTransId="{F8EB04DC-9578-44B3-87B3-4DB43E013E6A}"/>
    <dgm:cxn modelId="{EF693A52-959A-47B3-AACE-13B7249755CC}" type="presOf" srcId="{D125CA89-4170-4ABA-97B4-5D2EC1FD55E3}" destId="{DF89BC0F-0018-48F2-AAF0-ACA8F32EFC32}" srcOrd="0" destOrd="0" presId="urn:microsoft.com/office/officeart/2005/8/layout/equation1"/>
    <dgm:cxn modelId="{28B30B7D-1813-4585-84AB-C8ED0E0306D5}" type="presOf" srcId="{414EABD1-7AF3-42F4-B2EC-5846D9C347F0}" destId="{9B3308A7-6757-4A66-9E73-B8D51EFFEE46}"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BB2A718A-7AF2-4DA9-B733-78F20D8D5DC0}" type="presOf" srcId="{97A4B665-BD08-4FB8-BC7A-7B81400BC62B}" destId="{0AD92433-3A2A-4356-96BE-5B2EAE1B84F3}" srcOrd="0" destOrd="0" presId="urn:microsoft.com/office/officeart/2005/8/layout/equation1"/>
    <dgm:cxn modelId="{5A9EFA83-D7BD-4C3C-93B9-7316578E2D1C}" type="presOf" srcId="{F8EB04DC-9578-44B3-87B3-4DB43E013E6A}" destId="{350CE109-14D8-4FC6-B857-BD2E285B8386}" srcOrd="0" destOrd="0" presId="urn:microsoft.com/office/officeart/2005/8/layout/equation1"/>
    <dgm:cxn modelId="{C534B272-58DF-4BBC-87CD-AFD1DC72E180}" type="presOf" srcId="{DFDA2E2A-9A76-49DF-ADC7-FAF0037E26B0}" destId="{D93A9E7E-E625-4E51-93E2-7A6F820BC0AD}" srcOrd="0" destOrd="0" presId="urn:microsoft.com/office/officeart/2005/8/layout/equation1"/>
    <dgm:cxn modelId="{67231C2E-A238-498E-B501-9629D41937C2}" type="presOf" srcId="{19F1330F-B28A-44F7-A17A-CB275D7E6825}" destId="{5F95A504-0711-4FE3-B35A-7E0A99F797F1}" srcOrd="0" destOrd="0" presId="urn:microsoft.com/office/officeart/2005/8/layout/equation1"/>
    <dgm:cxn modelId="{E3DA0BD0-2DC1-4B18-AF7C-9BA8B6066078}" type="presParOf" srcId="{0AD92433-3A2A-4356-96BE-5B2EAE1B84F3}" destId="{9B3308A7-6757-4A66-9E73-B8D51EFFEE46}" srcOrd="0" destOrd="0" presId="urn:microsoft.com/office/officeart/2005/8/layout/equation1"/>
    <dgm:cxn modelId="{E957B8E7-975D-4972-BC1D-924309263321}" type="presParOf" srcId="{0AD92433-3A2A-4356-96BE-5B2EAE1B84F3}" destId="{0B5568DB-C109-497A-AC98-782CD35F5E70}" srcOrd="1" destOrd="0" presId="urn:microsoft.com/office/officeart/2005/8/layout/equation1"/>
    <dgm:cxn modelId="{7DEAABCF-21C6-49D2-B4B5-30754182E776}" type="presParOf" srcId="{0AD92433-3A2A-4356-96BE-5B2EAE1B84F3}" destId="{DF89BC0F-0018-48F2-AAF0-ACA8F32EFC32}" srcOrd="2" destOrd="0" presId="urn:microsoft.com/office/officeart/2005/8/layout/equation1"/>
    <dgm:cxn modelId="{673B366F-EB0B-446C-9414-C5F2B72D621F}" type="presParOf" srcId="{0AD92433-3A2A-4356-96BE-5B2EAE1B84F3}" destId="{5F1EC9AD-365C-4550-BEEC-17EF2DFBE97C}" srcOrd="3" destOrd="0" presId="urn:microsoft.com/office/officeart/2005/8/layout/equation1"/>
    <dgm:cxn modelId="{D43E1139-BBE8-464D-8E0A-C95FAFA49BA2}" type="presParOf" srcId="{0AD92433-3A2A-4356-96BE-5B2EAE1B84F3}" destId="{D93A9E7E-E625-4E51-93E2-7A6F820BC0AD}" srcOrd="4" destOrd="0" presId="urn:microsoft.com/office/officeart/2005/8/layout/equation1"/>
    <dgm:cxn modelId="{9AF20C53-4BBA-42AD-B192-E5A6F33C3321}" type="presParOf" srcId="{0AD92433-3A2A-4356-96BE-5B2EAE1B84F3}" destId="{33448EA1-0B69-4517-9A0A-3E46F607B7CC}" srcOrd="5" destOrd="0" presId="urn:microsoft.com/office/officeart/2005/8/layout/equation1"/>
    <dgm:cxn modelId="{49A5ED20-BC90-442B-9D34-20B2BD6660D4}" type="presParOf" srcId="{0AD92433-3A2A-4356-96BE-5B2EAE1B84F3}" destId="{350CE109-14D8-4FC6-B857-BD2E285B8386}" srcOrd="6" destOrd="0" presId="urn:microsoft.com/office/officeart/2005/8/layout/equation1"/>
    <dgm:cxn modelId="{E32199AC-A812-40A6-91CE-5410CE0B4D3D}" type="presParOf" srcId="{0AD92433-3A2A-4356-96BE-5B2EAE1B84F3}" destId="{509842F8-1738-4231-A096-ECB42FC950F5}" srcOrd="7" destOrd="0" presId="urn:microsoft.com/office/officeart/2005/8/layout/equation1"/>
    <dgm:cxn modelId="{86617246-848D-4893-B418-46682A909CAC}"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7A4B665-BD08-4FB8-BC7A-7B81400BC62B}" type="doc">
      <dgm:prSet loTypeId="urn:microsoft.com/office/officeart/2005/8/layout/equation1" loCatId="process" qsTypeId="urn:microsoft.com/office/officeart/2005/8/quickstyle/3d1" qsCatId="3D" csTypeId="urn:microsoft.com/office/officeart/2005/8/colors/accent4_2" csCatId="accent4" phldr="1"/>
      <dgm:spPr/>
    </dgm:pt>
    <dgm:pt modelId="{414EABD1-7AF3-42F4-B2EC-5846D9C347F0}">
      <dgm:prSet phldrT="[Text]" custT="1"/>
      <dgm:spPr/>
      <dgm:t>
        <a:bodyPr/>
        <a:lstStyle/>
        <a:p>
          <a:pPr algn="ctr" rtl="1">
            <a:spcBef>
              <a:spcPts val="0"/>
            </a:spcBef>
            <a:spcAft>
              <a:spcPts val="0"/>
            </a:spcAft>
          </a:pPr>
          <a:r>
            <a:rPr lang="fa-IR" sz="1900" dirty="0" smtClean="0">
              <a:cs typeface="B Nazanin" panose="00000400000000000000" pitchFamily="2" charset="-78"/>
            </a:rPr>
            <a:t>اين مفهوم به معناي سنگيني و در برابر سبکي است که این معنا مفهومی کلی است که هر چیزی را که از جهت وزن ظاهر یا در معنا یا در عرف یا نسبت به کسی سنگین باشد، شامل میشود</a:t>
          </a:r>
          <a:endParaRPr lang="en-US" sz="1900" dirty="0">
            <a:cs typeface="B Nazanin" panose="00000400000000000000" pitchFamily="2" charset="-78"/>
          </a:endParaRPr>
        </a:p>
      </dgm:t>
    </dgm:pt>
    <dgm:pt modelId="{74FD5487-3EA3-4CDF-ABB9-A2BA66C2AFC1}" type="parTrans" cxnId="{3D9CD151-91C4-40DE-A0BC-424F16661C6F}">
      <dgm:prSet/>
      <dgm:spPr/>
      <dgm:t>
        <a:bodyPr/>
        <a:lstStyle/>
        <a:p>
          <a:pPr algn="just" rtl="1">
            <a:spcBef>
              <a:spcPts val="0"/>
            </a:spcBef>
            <a:spcAft>
              <a:spcPts val="0"/>
            </a:spcAft>
          </a:pPr>
          <a:endParaRPr lang="en-US" sz="1600">
            <a:cs typeface="B Nazanin" panose="00000400000000000000" pitchFamily="2" charset="-78"/>
          </a:endParaRPr>
        </a:p>
      </dgm:t>
    </dgm:pt>
    <dgm:pt modelId="{D125CA89-4170-4ABA-97B4-5D2EC1FD55E3}" type="sibTrans" cxnId="{3D9CD151-91C4-40DE-A0BC-424F16661C6F}">
      <dgm:prSet custT="1"/>
      <dgm:spPr/>
      <dgm:t>
        <a:bodyPr/>
        <a:lstStyle/>
        <a:p>
          <a:pPr algn="just" rtl="1">
            <a:spcBef>
              <a:spcPts val="0"/>
            </a:spcBef>
            <a:spcAft>
              <a:spcPts val="0"/>
            </a:spcAft>
          </a:pPr>
          <a:endParaRPr lang="en-US" sz="1600">
            <a:cs typeface="B Nazanin" panose="00000400000000000000" pitchFamily="2" charset="-78"/>
          </a:endParaRPr>
        </a:p>
      </dgm:t>
    </dgm:pt>
    <dgm:pt modelId="{DFDA2E2A-9A76-49DF-ADC7-FAF0037E26B0}">
      <dgm:prSet phldrT="[Text]" custT="1"/>
      <dgm:spPr/>
      <dgm:t>
        <a:bodyPr/>
        <a:lstStyle/>
        <a:p>
          <a:pPr algn="ctr" rtl="1">
            <a:spcBef>
              <a:spcPts val="0"/>
            </a:spcBef>
            <a:spcAft>
              <a:spcPts val="0"/>
            </a:spcAft>
          </a:pPr>
          <a:r>
            <a:rPr lang="fa-IR" sz="2000" dirty="0" smtClean="0">
              <a:cs typeface="B Nazanin" panose="00000400000000000000" pitchFamily="2" charset="-78"/>
            </a:rPr>
            <a:t>و هو خلاف الخفّة. و هذا المعنى مفهوم كلّي شامل لما يثقل من جهة الوزن الظاهريّ، أو من جهة المعنى، و لما يثقل في نفسه عرفا، أو بالنسبة الى شخص.</a:t>
          </a:r>
          <a:endParaRPr lang="en-US" sz="2000" dirty="0">
            <a:cs typeface="B Nazanin" panose="00000400000000000000" pitchFamily="2" charset="-78"/>
          </a:endParaRPr>
        </a:p>
      </dgm:t>
    </dgm:pt>
    <dgm:pt modelId="{3B309884-0899-4483-BC40-E348B380DAF7}" type="parTrans" cxnId="{10E98474-2075-4137-8100-ED8C270C0F2F}">
      <dgm:prSet/>
      <dgm:spPr/>
      <dgm:t>
        <a:bodyPr/>
        <a:lstStyle/>
        <a:p>
          <a:pPr algn="just" rtl="1">
            <a:spcBef>
              <a:spcPts val="0"/>
            </a:spcBef>
            <a:spcAft>
              <a:spcPts val="0"/>
            </a:spcAft>
          </a:pPr>
          <a:endParaRPr lang="en-US" sz="1600">
            <a:cs typeface="B Nazanin" panose="00000400000000000000" pitchFamily="2" charset="-78"/>
          </a:endParaRPr>
        </a:p>
      </dgm:t>
    </dgm:pt>
    <dgm:pt modelId="{F8EB04DC-9578-44B3-87B3-4DB43E013E6A}" type="sibTrans" cxnId="{10E98474-2075-4137-8100-ED8C270C0F2F}">
      <dgm:prSet custT="1"/>
      <dgm:spPr/>
      <dgm:t>
        <a:bodyPr/>
        <a:lstStyle/>
        <a:p>
          <a:pPr algn="just" rtl="1">
            <a:spcBef>
              <a:spcPts val="0"/>
            </a:spcBef>
            <a:spcAft>
              <a:spcPts val="0"/>
            </a:spcAft>
          </a:pPr>
          <a:endParaRPr lang="en-US" sz="1600">
            <a:cs typeface="B Nazanin" panose="00000400000000000000" pitchFamily="2" charset="-78"/>
          </a:endParaRPr>
        </a:p>
      </dgm:t>
    </dgm:pt>
    <dgm:pt modelId="{19F1330F-B28A-44F7-A17A-CB275D7E6825}">
      <dgm:prSet phldrT="[Text]" custT="1"/>
      <dgm:spPr/>
      <dgm:t>
        <a:bodyPr/>
        <a:lstStyle/>
        <a:p>
          <a:pPr algn="ctr" rtl="1">
            <a:spcBef>
              <a:spcPts val="0"/>
            </a:spcBef>
            <a:spcAft>
              <a:spcPts val="0"/>
            </a:spcAft>
          </a:pPr>
          <a:r>
            <a:rPr lang="fa-IR" sz="2000" b="1" dirty="0" smtClean="0">
              <a:cs typeface="B Nazanin" panose="00000400000000000000" pitchFamily="2" charset="-78"/>
            </a:rPr>
            <a:t>ثقل</a:t>
          </a:r>
          <a:endParaRPr lang="en-US" sz="2000" b="1" dirty="0">
            <a:cs typeface="B Nazanin" panose="00000400000000000000" pitchFamily="2" charset="-78"/>
          </a:endParaRPr>
        </a:p>
      </dgm:t>
    </dgm:pt>
    <dgm:pt modelId="{694ED798-01F7-4366-BC07-1B3F24F8F3C4}" type="par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68FFA542-B403-43A4-AC3F-3394A505000B}" type="sibTrans" cxnId="{C3A4A0A8-FB37-4CA7-86E2-BC7A2FAFF616}">
      <dgm:prSet/>
      <dgm:spPr/>
      <dgm:t>
        <a:bodyPr/>
        <a:lstStyle/>
        <a:p>
          <a:pPr algn="just" rtl="1">
            <a:spcBef>
              <a:spcPts val="0"/>
            </a:spcBef>
            <a:spcAft>
              <a:spcPts val="0"/>
            </a:spcAft>
          </a:pPr>
          <a:endParaRPr lang="en-US" sz="1600">
            <a:cs typeface="B Nazanin" panose="00000400000000000000" pitchFamily="2" charset="-78"/>
          </a:endParaRPr>
        </a:p>
      </dgm:t>
    </dgm:pt>
    <dgm:pt modelId="{0AD92433-3A2A-4356-96BE-5B2EAE1B84F3}" type="pres">
      <dgm:prSet presAssocID="{97A4B665-BD08-4FB8-BC7A-7B81400BC62B}" presName="linearFlow" presStyleCnt="0">
        <dgm:presLayoutVars>
          <dgm:dir/>
          <dgm:resizeHandles val="exact"/>
        </dgm:presLayoutVars>
      </dgm:prSet>
      <dgm:spPr/>
    </dgm:pt>
    <dgm:pt modelId="{9B3308A7-6757-4A66-9E73-B8D51EFFEE46}" type="pres">
      <dgm:prSet presAssocID="{414EABD1-7AF3-42F4-B2EC-5846D9C347F0}" presName="node" presStyleLbl="node1" presStyleIdx="0" presStyleCnt="3" custScaleX="175638" custLinFactX="68" custLinFactNeighborX="100000">
        <dgm:presLayoutVars>
          <dgm:bulletEnabled val="1"/>
        </dgm:presLayoutVars>
      </dgm:prSet>
      <dgm:spPr>
        <a:prstGeom prst="roundRect">
          <a:avLst/>
        </a:prstGeom>
      </dgm:spPr>
      <dgm:t>
        <a:bodyPr/>
        <a:lstStyle/>
        <a:p>
          <a:endParaRPr lang="en-US"/>
        </a:p>
      </dgm:t>
    </dgm:pt>
    <dgm:pt modelId="{0B5568DB-C109-497A-AC98-782CD35F5E70}" type="pres">
      <dgm:prSet presAssocID="{D125CA89-4170-4ABA-97B4-5D2EC1FD55E3}" presName="spacerL" presStyleCnt="0"/>
      <dgm:spPr/>
    </dgm:pt>
    <dgm:pt modelId="{DF89BC0F-0018-48F2-AAF0-ACA8F32EFC32}" type="pres">
      <dgm:prSet presAssocID="{D125CA89-4170-4ABA-97B4-5D2EC1FD55E3}" presName="sibTrans" presStyleLbl="sibTrans2D1" presStyleIdx="0" presStyleCnt="2" custScaleX="37539" custScaleY="48277" custLinFactNeighborX="50128"/>
      <dgm:spPr>
        <a:prstGeom prst="leftArrow">
          <a:avLst/>
        </a:prstGeom>
      </dgm:spPr>
      <dgm:t>
        <a:bodyPr/>
        <a:lstStyle/>
        <a:p>
          <a:endParaRPr lang="en-US"/>
        </a:p>
      </dgm:t>
    </dgm:pt>
    <dgm:pt modelId="{5F1EC9AD-365C-4550-BEEC-17EF2DFBE97C}" type="pres">
      <dgm:prSet presAssocID="{D125CA89-4170-4ABA-97B4-5D2EC1FD55E3}" presName="spacerR" presStyleCnt="0"/>
      <dgm:spPr/>
    </dgm:pt>
    <dgm:pt modelId="{D93A9E7E-E625-4E51-93E2-7A6F820BC0AD}" type="pres">
      <dgm:prSet presAssocID="{DFDA2E2A-9A76-49DF-ADC7-FAF0037E26B0}" presName="node" presStyleLbl="node1" presStyleIdx="1" presStyleCnt="3" custScaleX="175638" custLinFactNeighborX="27022">
        <dgm:presLayoutVars>
          <dgm:bulletEnabled val="1"/>
        </dgm:presLayoutVars>
      </dgm:prSet>
      <dgm:spPr>
        <a:prstGeom prst="roundRect">
          <a:avLst/>
        </a:prstGeom>
      </dgm:spPr>
      <dgm:t>
        <a:bodyPr/>
        <a:lstStyle/>
        <a:p>
          <a:endParaRPr lang="en-US"/>
        </a:p>
      </dgm:t>
    </dgm:pt>
    <dgm:pt modelId="{33448EA1-0B69-4517-9A0A-3E46F607B7CC}" type="pres">
      <dgm:prSet presAssocID="{F8EB04DC-9578-44B3-87B3-4DB43E013E6A}" presName="spacerL" presStyleCnt="0"/>
      <dgm:spPr/>
    </dgm:pt>
    <dgm:pt modelId="{350CE109-14D8-4FC6-B857-BD2E285B8386}" type="pres">
      <dgm:prSet presAssocID="{F8EB04DC-9578-44B3-87B3-4DB43E013E6A}" presName="sibTrans" presStyleLbl="sibTrans2D1" presStyleIdx="1" presStyleCnt="2" custScaleX="17222" custScaleY="34483"/>
      <dgm:spPr/>
      <dgm:t>
        <a:bodyPr/>
        <a:lstStyle/>
        <a:p>
          <a:endParaRPr lang="en-US"/>
        </a:p>
      </dgm:t>
    </dgm:pt>
    <dgm:pt modelId="{509842F8-1738-4231-A096-ECB42FC950F5}" type="pres">
      <dgm:prSet presAssocID="{F8EB04DC-9578-44B3-87B3-4DB43E013E6A}" presName="spacerR" presStyleCnt="0"/>
      <dgm:spPr/>
    </dgm:pt>
    <dgm:pt modelId="{5F95A504-0711-4FE3-B35A-7E0A99F797F1}" type="pres">
      <dgm:prSet presAssocID="{19F1330F-B28A-44F7-A17A-CB275D7E6825}" presName="node" presStyleLbl="node1" presStyleIdx="2" presStyleCnt="3" custScaleX="60198" custScaleY="60198" custLinFactNeighborX="54767" custLinFactNeighborY="-3921">
        <dgm:presLayoutVars>
          <dgm:bulletEnabled val="1"/>
        </dgm:presLayoutVars>
      </dgm:prSet>
      <dgm:spPr/>
      <dgm:t>
        <a:bodyPr/>
        <a:lstStyle/>
        <a:p>
          <a:endParaRPr lang="en-US"/>
        </a:p>
      </dgm:t>
    </dgm:pt>
  </dgm:ptLst>
  <dgm:cxnLst>
    <dgm:cxn modelId="{B14819EB-06EC-4AB3-9028-8005B6A0AC4D}" type="presOf" srcId="{97A4B665-BD08-4FB8-BC7A-7B81400BC62B}" destId="{0AD92433-3A2A-4356-96BE-5B2EAE1B84F3}" srcOrd="0" destOrd="0" presId="urn:microsoft.com/office/officeart/2005/8/layout/equation1"/>
    <dgm:cxn modelId="{AE255BE5-E94B-4488-80B7-4B553F969AC0}" type="presOf" srcId="{DFDA2E2A-9A76-49DF-ADC7-FAF0037E26B0}" destId="{D93A9E7E-E625-4E51-93E2-7A6F820BC0AD}" srcOrd="0" destOrd="0" presId="urn:microsoft.com/office/officeart/2005/8/layout/equation1"/>
    <dgm:cxn modelId="{10E98474-2075-4137-8100-ED8C270C0F2F}" srcId="{97A4B665-BD08-4FB8-BC7A-7B81400BC62B}" destId="{DFDA2E2A-9A76-49DF-ADC7-FAF0037E26B0}" srcOrd="1" destOrd="0" parTransId="{3B309884-0899-4483-BC40-E348B380DAF7}" sibTransId="{F8EB04DC-9578-44B3-87B3-4DB43E013E6A}"/>
    <dgm:cxn modelId="{331C53D7-06FF-4347-B2E2-61A99ACF3E8B}" type="presOf" srcId="{F8EB04DC-9578-44B3-87B3-4DB43E013E6A}" destId="{350CE109-14D8-4FC6-B857-BD2E285B8386}" srcOrd="0" destOrd="0" presId="urn:microsoft.com/office/officeart/2005/8/layout/equation1"/>
    <dgm:cxn modelId="{3D9CD151-91C4-40DE-A0BC-424F16661C6F}" srcId="{97A4B665-BD08-4FB8-BC7A-7B81400BC62B}" destId="{414EABD1-7AF3-42F4-B2EC-5846D9C347F0}" srcOrd="0" destOrd="0" parTransId="{74FD5487-3EA3-4CDF-ABB9-A2BA66C2AFC1}" sibTransId="{D125CA89-4170-4ABA-97B4-5D2EC1FD55E3}"/>
    <dgm:cxn modelId="{1ABC09B4-D20F-4C35-AA7F-9B4BB78DDD4F}" type="presOf" srcId="{414EABD1-7AF3-42F4-B2EC-5846D9C347F0}" destId="{9B3308A7-6757-4A66-9E73-B8D51EFFEE46}" srcOrd="0" destOrd="0" presId="urn:microsoft.com/office/officeart/2005/8/layout/equation1"/>
    <dgm:cxn modelId="{C3A4A0A8-FB37-4CA7-86E2-BC7A2FAFF616}" srcId="{97A4B665-BD08-4FB8-BC7A-7B81400BC62B}" destId="{19F1330F-B28A-44F7-A17A-CB275D7E6825}" srcOrd="2" destOrd="0" parTransId="{694ED798-01F7-4366-BC07-1B3F24F8F3C4}" sibTransId="{68FFA542-B403-43A4-AC3F-3394A505000B}"/>
    <dgm:cxn modelId="{3B469DB8-2E47-438D-8D6D-67D11462F56F}" type="presOf" srcId="{19F1330F-B28A-44F7-A17A-CB275D7E6825}" destId="{5F95A504-0711-4FE3-B35A-7E0A99F797F1}" srcOrd="0" destOrd="0" presId="urn:microsoft.com/office/officeart/2005/8/layout/equation1"/>
    <dgm:cxn modelId="{5F4D0135-18A1-449E-83F7-7EF9DD51350B}" type="presOf" srcId="{D125CA89-4170-4ABA-97B4-5D2EC1FD55E3}" destId="{DF89BC0F-0018-48F2-AAF0-ACA8F32EFC32}" srcOrd="0" destOrd="0" presId="urn:microsoft.com/office/officeart/2005/8/layout/equation1"/>
    <dgm:cxn modelId="{76A0C732-C1F1-4DC0-AB8C-563D4ABAFF44}" type="presParOf" srcId="{0AD92433-3A2A-4356-96BE-5B2EAE1B84F3}" destId="{9B3308A7-6757-4A66-9E73-B8D51EFFEE46}" srcOrd="0" destOrd="0" presId="urn:microsoft.com/office/officeart/2005/8/layout/equation1"/>
    <dgm:cxn modelId="{D14D722B-1958-481C-BBBD-05A28A4F3730}" type="presParOf" srcId="{0AD92433-3A2A-4356-96BE-5B2EAE1B84F3}" destId="{0B5568DB-C109-497A-AC98-782CD35F5E70}" srcOrd="1" destOrd="0" presId="urn:microsoft.com/office/officeart/2005/8/layout/equation1"/>
    <dgm:cxn modelId="{CB7CE77F-43DB-48D8-8E52-734BF96DEC78}" type="presParOf" srcId="{0AD92433-3A2A-4356-96BE-5B2EAE1B84F3}" destId="{DF89BC0F-0018-48F2-AAF0-ACA8F32EFC32}" srcOrd="2" destOrd="0" presId="urn:microsoft.com/office/officeart/2005/8/layout/equation1"/>
    <dgm:cxn modelId="{5B28FD44-BA17-49E3-9B35-5F871205F258}" type="presParOf" srcId="{0AD92433-3A2A-4356-96BE-5B2EAE1B84F3}" destId="{5F1EC9AD-365C-4550-BEEC-17EF2DFBE97C}" srcOrd="3" destOrd="0" presId="urn:microsoft.com/office/officeart/2005/8/layout/equation1"/>
    <dgm:cxn modelId="{B1EA61A0-F297-42E7-BAB4-2454C53F5267}" type="presParOf" srcId="{0AD92433-3A2A-4356-96BE-5B2EAE1B84F3}" destId="{D93A9E7E-E625-4E51-93E2-7A6F820BC0AD}" srcOrd="4" destOrd="0" presId="urn:microsoft.com/office/officeart/2005/8/layout/equation1"/>
    <dgm:cxn modelId="{6810B593-C7E0-42FE-B469-B6C9D4985D2E}" type="presParOf" srcId="{0AD92433-3A2A-4356-96BE-5B2EAE1B84F3}" destId="{33448EA1-0B69-4517-9A0A-3E46F607B7CC}" srcOrd="5" destOrd="0" presId="urn:microsoft.com/office/officeart/2005/8/layout/equation1"/>
    <dgm:cxn modelId="{4F2F5B3B-A5A4-433A-865A-EBCDB13DE0D5}" type="presParOf" srcId="{0AD92433-3A2A-4356-96BE-5B2EAE1B84F3}" destId="{350CE109-14D8-4FC6-B857-BD2E285B8386}" srcOrd="6" destOrd="0" presId="urn:microsoft.com/office/officeart/2005/8/layout/equation1"/>
    <dgm:cxn modelId="{04B66C88-62DF-4091-920F-9A1AA3481014}" type="presParOf" srcId="{0AD92433-3A2A-4356-96BE-5B2EAE1B84F3}" destId="{509842F8-1738-4231-A096-ECB42FC950F5}" srcOrd="7" destOrd="0" presId="urn:microsoft.com/office/officeart/2005/8/layout/equation1"/>
    <dgm:cxn modelId="{0493D344-0996-4564-9B98-E55FAAF1A944}" type="presParOf" srcId="{0AD92433-3A2A-4356-96BE-5B2EAE1B84F3}" destId="{5F95A504-0711-4FE3-B35A-7E0A99F797F1}" srcOrd="8" destOrd="0" presId="urn:microsoft.com/office/officeart/2005/8/layout/equati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355C8-43F5-47E9-8F0A-84C2DF2909D6}">
      <dsp:nvSpPr>
        <dsp:cNvPr id="0" name=""/>
        <dsp:cNvSpPr/>
      </dsp:nvSpPr>
      <dsp:spPr>
        <a:xfrm>
          <a:off x="7584242" y="2222025"/>
          <a:ext cx="2064829" cy="878350"/>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2700" tIns="12700" rIns="12700" bIns="127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دروس جزوه مقدمات</a:t>
          </a:r>
          <a:endParaRPr lang="en-US" sz="2000" b="1" kern="1200" dirty="0">
            <a:cs typeface="B Nazanin" panose="00000400000000000000" pitchFamily="2" charset="-78"/>
          </a:endParaRPr>
        </a:p>
      </dsp:txBody>
      <dsp:txXfrm>
        <a:off x="7886629" y="2350656"/>
        <a:ext cx="1460055" cy="621088"/>
      </dsp:txXfrm>
    </dsp:sp>
    <dsp:sp modelId="{611CF354-4B46-40C9-BAD9-8137B2859A0A}">
      <dsp:nvSpPr>
        <dsp:cNvPr id="0" name=""/>
        <dsp:cNvSpPr/>
      </dsp:nvSpPr>
      <dsp:spPr>
        <a:xfrm rot="15778669">
          <a:off x="6367414" y="1579601"/>
          <a:ext cx="2168544" cy="10920"/>
        </a:xfrm>
        <a:custGeom>
          <a:avLst/>
          <a:gdLst/>
          <a:ahLst/>
          <a:cxnLst/>
          <a:rect l="0" t="0" r="0" b="0"/>
          <a:pathLst>
            <a:path>
              <a:moveTo>
                <a:pt x="0" y="5460"/>
              </a:moveTo>
              <a:lnTo>
                <a:pt x="2168544"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rtl="1">
            <a:lnSpc>
              <a:spcPct val="90000"/>
            </a:lnSpc>
            <a:spcBef>
              <a:spcPct val="0"/>
            </a:spcBef>
            <a:spcAft>
              <a:spcPct val="35000"/>
            </a:spcAft>
          </a:pPr>
          <a:endParaRPr lang="en-US" sz="700" kern="1200"/>
        </a:p>
      </dsp:txBody>
      <dsp:txXfrm rot="10800000">
        <a:off x="7397472" y="1530847"/>
        <a:ext cx="108427" cy="108427"/>
      </dsp:txXfrm>
    </dsp:sp>
    <dsp:sp modelId="{5758EA79-C14B-4873-B09B-EBB554AE320F}">
      <dsp:nvSpPr>
        <dsp:cNvPr id="0" name=""/>
        <dsp:cNvSpPr/>
      </dsp:nvSpPr>
      <dsp:spPr>
        <a:xfrm>
          <a:off x="5552113" y="143824"/>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مقدمه و فاتحه</a:t>
          </a:r>
          <a:endParaRPr lang="en-US" sz="1800" b="1" kern="1200" dirty="0">
            <a:cs typeface="B Nazanin" panose="00000400000000000000" pitchFamily="2" charset="-78"/>
          </a:endParaRPr>
        </a:p>
      </dsp:txBody>
      <dsp:txXfrm>
        <a:off x="5810887" y="250759"/>
        <a:ext cx="1249468" cy="516326"/>
      </dsp:txXfrm>
    </dsp:sp>
    <dsp:sp modelId="{14FB95E0-E7E3-4C15-B065-E97A3385AA70}">
      <dsp:nvSpPr>
        <dsp:cNvPr id="0" name=""/>
        <dsp:cNvSpPr/>
      </dsp:nvSpPr>
      <dsp:spPr>
        <a:xfrm rot="15407970">
          <a:off x="6871214" y="2090606"/>
          <a:ext cx="1160943" cy="10920"/>
        </a:xfrm>
        <a:custGeom>
          <a:avLst/>
          <a:gdLst/>
          <a:ahLst/>
          <a:cxnLst/>
          <a:rect l="0" t="0" r="0" b="0"/>
          <a:pathLst>
            <a:path>
              <a:moveTo>
                <a:pt x="0" y="5460"/>
              </a:moveTo>
              <a:lnTo>
                <a:pt x="1160943"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7422662" y="2067043"/>
        <a:ext cx="58047" cy="58047"/>
      </dsp:txXfrm>
    </dsp:sp>
    <dsp:sp modelId="{AC0E54E4-183B-4818-A4BB-829C503417D7}">
      <dsp:nvSpPr>
        <dsp:cNvPr id="0" name=""/>
        <dsp:cNvSpPr/>
      </dsp:nvSpPr>
      <dsp:spPr>
        <a:xfrm>
          <a:off x="5552113" y="1165834"/>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cs typeface="B Nazanin" panose="00000400000000000000" pitchFamily="2" charset="-78"/>
            </a:rPr>
            <a:t>ویژگی ها، روشها و مفهوم تدبر در قرآن</a:t>
          </a:r>
          <a:endParaRPr lang="en-US" sz="1400" b="1" kern="1200" dirty="0">
            <a:cs typeface="B Nazanin" panose="00000400000000000000" pitchFamily="2" charset="-78"/>
          </a:endParaRPr>
        </a:p>
      </dsp:txBody>
      <dsp:txXfrm>
        <a:off x="5810887" y="1272769"/>
        <a:ext cx="1249468" cy="516326"/>
      </dsp:txXfrm>
    </dsp:sp>
    <dsp:sp modelId="{A5F71FE1-0B3B-47F7-902F-0AA72959A479}">
      <dsp:nvSpPr>
        <dsp:cNvPr id="0" name=""/>
        <dsp:cNvSpPr/>
      </dsp:nvSpPr>
      <dsp:spPr>
        <a:xfrm rot="15161056">
          <a:off x="4751063" y="936135"/>
          <a:ext cx="1234628" cy="10920"/>
        </a:xfrm>
        <a:custGeom>
          <a:avLst/>
          <a:gdLst/>
          <a:ahLst/>
          <a:cxnLst/>
          <a:rect l="0" t="0" r="0" b="0"/>
          <a:pathLst>
            <a:path>
              <a:moveTo>
                <a:pt x="0" y="5460"/>
              </a:moveTo>
              <a:lnTo>
                <a:pt x="1234628"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337511" y="910730"/>
        <a:ext cx="61731" cy="61731"/>
      </dsp:txXfrm>
    </dsp:sp>
    <dsp:sp modelId="{7201ADC7-6E39-4466-9392-8BD0EFCCA618}">
      <dsp:nvSpPr>
        <dsp:cNvPr id="0" name=""/>
        <dsp:cNvSpPr/>
      </dsp:nvSpPr>
      <dsp:spPr>
        <a:xfrm>
          <a:off x="2642535" y="0"/>
          <a:ext cx="2542107" cy="704518"/>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دانستن ويژگي‌هاي قرآن</a:t>
          </a:r>
          <a:endParaRPr lang="en-US" sz="1600" b="1" kern="1200" dirty="0">
            <a:cs typeface="B Nazanin" panose="00000400000000000000" pitchFamily="2" charset="-78"/>
          </a:endParaRPr>
        </a:p>
      </dsp:txBody>
      <dsp:txXfrm>
        <a:off x="3014818" y="103174"/>
        <a:ext cx="1797541" cy="498170"/>
      </dsp:txXfrm>
    </dsp:sp>
    <dsp:sp modelId="{E6D42511-9EFA-4342-B075-E473EE894147}">
      <dsp:nvSpPr>
        <dsp:cNvPr id="0" name=""/>
        <dsp:cNvSpPr/>
      </dsp:nvSpPr>
      <dsp:spPr>
        <a:xfrm rot="13985745">
          <a:off x="5126513" y="1312832"/>
          <a:ext cx="531839" cy="10920"/>
        </a:xfrm>
        <a:custGeom>
          <a:avLst/>
          <a:gdLst/>
          <a:ahLst/>
          <a:cxnLst/>
          <a:rect l="0" t="0" r="0" b="0"/>
          <a:pathLst>
            <a:path>
              <a:moveTo>
                <a:pt x="0" y="5460"/>
              </a:moveTo>
              <a:lnTo>
                <a:pt x="531839"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379137" y="1304997"/>
        <a:ext cx="26591" cy="26591"/>
      </dsp:txXfrm>
    </dsp:sp>
    <dsp:sp modelId="{23C82AA0-84A4-4F83-9B80-D70FB961386B}">
      <dsp:nvSpPr>
        <dsp:cNvPr id="0" name=""/>
        <dsp:cNvSpPr/>
      </dsp:nvSpPr>
      <dsp:spPr>
        <a:xfrm>
          <a:off x="2690647" y="771144"/>
          <a:ext cx="2542107" cy="669017"/>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برخي از روش‌هاي مطالعه و فهم قرآن</a:t>
          </a:r>
          <a:endParaRPr lang="en-US" sz="1600" b="1" kern="1200" dirty="0">
            <a:cs typeface="B Nazanin" panose="00000400000000000000" pitchFamily="2" charset="-78"/>
          </a:endParaRPr>
        </a:p>
      </dsp:txBody>
      <dsp:txXfrm>
        <a:off x="3062930" y="869119"/>
        <a:ext cx="1797541" cy="473067"/>
      </dsp:txXfrm>
    </dsp:sp>
    <dsp:sp modelId="{BA51B1F2-F17E-4A85-9A3E-D11CF2215BF0}">
      <dsp:nvSpPr>
        <dsp:cNvPr id="0" name=""/>
        <dsp:cNvSpPr/>
      </dsp:nvSpPr>
      <dsp:spPr>
        <a:xfrm rot="7794477">
          <a:off x="5196109" y="1691828"/>
          <a:ext cx="433739" cy="10920"/>
        </a:xfrm>
        <a:custGeom>
          <a:avLst/>
          <a:gdLst/>
          <a:ahLst/>
          <a:cxnLst/>
          <a:rect l="0" t="0" r="0" b="0"/>
          <a:pathLst>
            <a:path>
              <a:moveTo>
                <a:pt x="0" y="5460"/>
              </a:moveTo>
              <a:lnTo>
                <a:pt x="433739"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402135" y="1686445"/>
        <a:ext cx="21686" cy="21686"/>
      </dsp:txXfrm>
    </dsp:sp>
    <dsp:sp modelId="{F78F2878-65D6-425D-B137-517BD3D83430}">
      <dsp:nvSpPr>
        <dsp:cNvPr id="0" name=""/>
        <dsp:cNvSpPr/>
      </dsp:nvSpPr>
      <dsp:spPr>
        <a:xfrm>
          <a:off x="2731737" y="1495039"/>
          <a:ext cx="2542107" cy="737210"/>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ts val="0"/>
            </a:spcAft>
          </a:pPr>
          <a:r>
            <a:rPr lang="fa-IR" sz="1600" b="1" kern="1200" dirty="0" smtClean="0">
              <a:cs typeface="B Nazanin" panose="00000400000000000000" pitchFamily="2" charset="-78"/>
            </a:rPr>
            <a:t>بررسي مفهوم تدبر در قرآن </a:t>
          </a:r>
          <a:r>
            <a:rPr lang="fa-IR" sz="1200" b="1" kern="1200" dirty="0" smtClean="0">
              <a:cs typeface="B Nazanin" panose="00000400000000000000" pitchFamily="2" charset="-78"/>
            </a:rPr>
            <a:t>و معرفي روش‌هاي آن</a:t>
          </a:r>
          <a:endParaRPr lang="en-US" sz="1200" b="1" kern="1200" dirty="0">
            <a:cs typeface="B Nazanin" panose="00000400000000000000" pitchFamily="2" charset="-78"/>
          </a:endParaRPr>
        </a:p>
      </dsp:txBody>
      <dsp:txXfrm>
        <a:off x="3104020" y="1603001"/>
        <a:ext cx="1797541" cy="521286"/>
      </dsp:txXfrm>
    </dsp:sp>
    <dsp:sp modelId="{6D649CE5-15B9-468F-BBC6-4D4815674C79}">
      <dsp:nvSpPr>
        <dsp:cNvPr id="0" name=""/>
        <dsp:cNvSpPr/>
      </dsp:nvSpPr>
      <dsp:spPr>
        <a:xfrm rot="5988709">
          <a:off x="6870991" y="3256227"/>
          <a:ext cx="1218801" cy="10920"/>
        </a:xfrm>
        <a:custGeom>
          <a:avLst/>
          <a:gdLst/>
          <a:ahLst/>
          <a:cxnLst/>
          <a:rect l="0" t="0" r="0" b="0"/>
          <a:pathLst>
            <a:path>
              <a:moveTo>
                <a:pt x="0" y="5460"/>
              </a:moveTo>
              <a:lnTo>
                <a:pt x="1218801"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7449922" y="3231217"/>
        <a:ext cx="60940" cy="60940"/>
      </dsp:txXfrm>
    </dsp:sp>
    <dsp:sp modelId="{B0E18572-BF35-4E7E-95A8-A6E9FC950190}">
      <dsp:nvSpPr>
        <dsp:cNvPr id="0" name=""/>
        <dsp:cNvSpPr/>
      </dsp:nvSpPr>
      <dsp:spPr>
        <a:xfrm>
          <a:off x="5609526" y="3497076"/>
          <a:ext cx="1767016" cy="730196"/>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ts val="0"/>
            </a:spcAft>
          </a:pPr>
          <a:r>
            <a:rPr lang="fa-IR" sz="1800" b="1" kern="1200" dirty="0" smtClean="0">
              <a:cs typeface="B Nazanin" panose="00000400000000000000" pitchFamily="2" charset="-78"/>
            </a:rPr>
            <a:t>تدبر در </a:t>
          </a:r>
        </a:p>
        <a:p>
          <a:pPr lvl="0" algn="ctr" defTabSz="800100" rtl="1">
            <a:lnSpc>
              <a:spcPct val="90000"/>
            </a:lnSpc>
            <a:spcBef>
              <a:spcPct val="0"/>
            </a:spcBef>
            <a:spcAft>
              <a:spcPts val="0"/>
            </a:spcAft>
          </a:pPr>
          <a:r>
            <a:rPr lang="fa-IR" sz="1800" b="1" kern="1200" dirty="0" smtClean="0">
              <a:cs typeface="B Nazanin" panose="00000400000000000000" pitchFamily="2" charset="-78"/>
            </a:rPr>
            <a:t>سور مبارکه</a:t>
          </a:r>
          <a:endParaRPr lang="en-US" sz="1800" b="1" kern="1200" dirty="0">
            <a:cs typeface="B Nazanin" panose="00000400000000000000" pitchFamily="2" charset="-78"/>
          </a:endParaRPr>
        </a:p>
      </dsp:txBody>
      <dsp:txXfrm>
        <a:off x="5868300" y="3604011"/>
        <a:ext cx="1249468" cy="516326"/>
      </dsp:txXfrm>
    </dsp:sp>
    <dsp:sp modelId="{C2A22435-369D-4D1C-B97B-AFFADBC6D259}">
      <dsp:nvSpPr>
        <dsp:cNvPr id="0" name=""/>
        <dsp:cNvSpPr/>
      </dsp:nvSpPr>
      <dsp:spPr>
        <a:xfrm rot="14537936">
          <a:off x="4508469" y="3191216"/>
          <a:ext cx="1503294" cy="10920"/>
        </a:xfrm>
        <a:custGeom>
          <a:avLst/>
          <a:gdLst/>
          <a:ahLst/>
          <a:cxnLst/>
          <a:rect l="0" t="0" r="0" b="0"/>
          <a:pathLst>
            <a:path>
              <a:moveTo>
                <a:pt x="0" y="5460"/>
              </a:moveTo>
              <a:lnTo>
                <a:pt x="1503294"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cs typeface="B Nazanin" panose="00000400000000000000" pitchFamily="2" charset="-78"/>
          </a:endParaRPr>
        </a:p>
      </dsp:txBody>
      <dsp:txXfrm rot="10800000">
        <a:off x="5222534" y="3159094"/>
        <a:ext cx="75164" cy="75164"/>
      </dsp:txXfrm>
    </dsp:sp>
    <dsp:sp modelId="{662ACB71-A745-48F1-9876-6A8A770E26B8}">
      <dsp:nvSpPr>
        <dsp:cNvPr id="0" name=""/>
        <dsp:cNvSpPr/>
      </dsp:nvSpPr>
      <dsp:spPr>
        <a:xfrm>
          <a:off x="3092888" y="2348522"/>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فلق</a:t>
          </a:r>
          <a:endParaRPr lang="en-US" sz="1800" b="1" kern="1200" dirty="0">
            <a:cs typeface="B Nazanin" panose="00000400000000000000" pitchFamily="2" charset="-78"/>
          </a:endParaRPr>
        </a:p>
      </dsp:txBody>
      <dsp:txXfrm>
        <a:off x="3359101" y="2402021"/>
        <a:ext cx="1285391" cy="258317"/>
      </dsp:txXfrm>
    </dsp:sp>
    <dsp:sp modelId="{643DC9A8-8380-4ABC-AEF2-113DF4EC2C7C}">
      <dsp:nvSpPr>
        <dsp:cNvPr id="0" name=""/>
        <dsp:cNvSpPr/>
      </dsp:nvSpPr>
      <dsp:spPr>
        <a:xfrm rot="10789399">
          <a:off x="2463813" y="2526689"/>
          <a:ext cx="629076" cy="10920"/>
        </a:xfrm>
        <a:custGeom>
          <a:avLst/>
          <a:gdLst/>
          <a:ahLst/>
          <a:cxnLst/>
          <a:rect l="0" t="0" r="0" b="0"/>
          <a:pathLst>
            <a:path>
              <a:moveTo>
                <a:pt x="0" y="5460"/>
              </a:moveTo>
              <a:lnTo>
                <a:pt x="629076"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62625" y="2516423"/>
        <a:ext cx="31453" cy="31453"/>
      </dsp:txXfrm>
    </dsp:sp>
    <dsp:sp modelId="{339CB54F-A06A-46FF-B7C7-28AB3E50218C}">
      <dsp:nvSpPr>
        <dsp:cNvPr id="0" name=""/>
        <dsp:cNvSpPr/>
      </dsp:nvSpPr>
      <dsp:spPr>
        <a:xfrm>
          <a:off x="603467" y="2376266"/>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2391580"/>
        <a:ext cx="1829719" cy="283079"/>
      </dsp:txXfrm>
    </dsp:sp>
    <dsp:sp modelId="{1170EBC6-AC05-49DA-BE91-1131672F3950}">
      <dsp:nvSpPr>
        <dsp:cNvPr id="0" name=""/>
        <dsp:cNvSpPr/>
      </dsp:nvSpPr>
      <dsp:spPr>
        <a:xfrm rot="14027192">
          <a:off x="4711541" y="3401273"/>
          <a:ext cx="1128975" cy="10920"/>
        </a:xfrm>
        <a:custGeom>
          <a:avLst/>
          <a:gdLst/>
          <a:ahLst/>
          <a:cxnLst/>
          <a:rect l="0" t="0" r="0" b="0"/>
          <a:pathLst>
            <a:path>
              <a:moveTo>
                <a:pt x="0" y="5460"/>
              </a:moveTo>
              <a:lnTo>
                <a:pt x="1128975"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47805" y="3378509"/>
        <a:ext cx="56448" cy="56448"/>
      </dsp:txXfrm>
    </dsp:sp>
    <dsp:sp modelId="{D835F91F-88C7-4DB2-A8D6-3A2E12A9DC33}">
      <dsp:nvSpPr>
        <dsp:cNvPr id="0" name=""/>
        <dsp:cNvSpPr/>
      </dsp:nvSpPr>
      <dsp:spPr>
        <a:xfrm>
          <a:off x="3124715" y="2768635"/>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ناس</a:t>
          </a:r>
          <a:endParaRPr lang="en-US" sz="1800" b="1" kern="1200" dirty="0">
            <a:cs typeface="B Nazanin" panose="00000400000000000000" pitchFamily="2" charset="-78"/>
          </a:endParaRPr>
        </a:p>
      </dsp:txBody>
      <dsp:txXfrm>
        <a:off x="3390928" y="2822134"/>
        <a:ext cx="1285391" cy="258317"/>
      </dsp:txXfrm>
    </dsp:sp>
    <dsp:sp modelId="{D3D12732-9C4C-4C45-83B2-C52315D755A2}">
      <dsp:nvSpPr>
        <dsp:cNvPr id="0" name=""/>
        <dsp:cNvSpPr/>
      </dsp:nvSpPr>
      <dsp:spPr>
        <a:xfrm rot="10810774">
          <a:off x="2463813" y="2944796"/>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2933734"/>
        <a:ext cx="33045" cy="33045"/>
      </dsp:txXfrm>
    </dsp:sp>
    <dsp:sp modelId="{FBD2C3F9-C153-4B36-BCAC-5A1E6A3C36C6}">
      <dsp:nvSpPr>
        <dsp:cNvPr id="0" name=""/>
        <dsp:cNvSpPr/>
      </dsp:nvSpPr>
      <dsp:spPr>
        <a:xfrm>
          <a:off x="603467" y="2792367"/>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2807681"/>
        <a:ext cx="1829719" cy="283079"/>
      </dsp:txXfrm>
    </dsp:sp>
    <dsp:sp modelId="{0ABBC48F-052D-4084-8C8A-1FE69C898FAD}">
      <dsp:nvSpPr>
        <dsp:cNvPr id="0" name=""/>
        <dsp:cNvSpPr/>
      </dsp:nvSpPr>
      <dsp:spPr>
        <a:xfrm rot="12980721">
          <a:off x="4861984" y="3611329"/>
          <a:ext cx="828090" cy="10920"/>
        </a:xfrm>
        <a:custGeom>
          <a:avLst/>
          <a:gdLst/>
          <a:ahLst/>
          <a:cxnLst/>
          <a:rect l="0" t="0" r="0" b="0"/>
          <a:pathLst>
            <a:path>
              <a:moveTo>
                <a:pt x="0" y="5460"/>
              </a:moveTo>
              <a:lnTo>
                <a:pt x="828090"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55327" y="3596087"/>
        <a:ext cx="41404" cy="41404"/>
      </dsp:txXfrm>
    </dsp:sp>
    <dsp:sp modelId="{2794FD1E-D95E-4C38-9C14-3C5CB58904CB}">
      <dsp:nvSpPr>
        <dsp:cNvPr id="0" name=""/>
        <dsp:cNvSpPr/>
      </dsp:nvSpPr>
      <dsp:spPr>
        <a:xfrm>
          <a:off x="3124715" y="3188748"/>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نصر</a:t>
          </a:r>
          <a:endParaRPr lang="en-US" sz="1800" b="1" kern="1200" dirty="0">
            <a:cs typeface="B Nazanin" panose="00000400000000000000" pitchFamily="2" charset="-78"/>
          </a:endParaRPr>
        </a:p>
      </dsp:txBody>
      <dsp:txXfrm>
        <a:off x="3390928" y="3242247"/>
        <a:ext cx="1285391" cy="258317"/>
      </dsp:txXfrm>
    </dsp:sp>
    <dsp:sp modelId="{6A17D467-A037-4955-99B2-719B7DD32D47}">
      <dsp:nvSpPr>
        <dsp:cNvPr id="0" name=""/>
        <dsp:cNvSpPr/>
      </dsp:nvSpPr>
      <dsp:spPr>
        <a:xfrm rot="10810774">
          <a:off x="2463813" y="3364909"/>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3353847"/>
        <a:ext cx="33045" cy="33045"/>
      </dsp:txXfrm>
    </dsp:sp>
    <dsp:sp modelId="{7C2F68D7-F780-4EF0-B41A-F199E7278EAA}">
      <dsp:nvSpPr>
        <dsp:cNvPr id="0" name=""/>
        <dsp:cNvSpPr/>
      </dsp:nvSpPr>
      <dsp:spPr>
        <a:xfrm>
          <a:off x="603467" y="3212480"/>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غیب</a:t>
          </a:r>
          <a:endParaRPr lang="en-US" sz="1800" b="1" kern="1200" dirty="0">
            <a:cs typeface="B Nazanin" panose="00000400000000000000" pitchFamily="2" charset="-78"/>
          </a:endParaRPr>
        </a:p>
      </dsp:txBody>
      <dsp:txXfrm>
        <a:off x="618781" y="3227794"/>
        <a:ext cx="1829719" cy="283079"/>
      </dsp:txXfrm>
    </dsp:sp>
    <dsp:sp modelId="{5F73C3F8-DB93-40A8-A747-FABE4916E43A}">
      <dsp:nvSpPr>
        <dsp:cNvPr id="0" name=""/>
        <dsp:cNvSpPr/>
      </dsp:nvSpPr>
      <dsp:spPr>
        <a:xfrm rot="11229105">
          <a:off x="4939917" y="3814869"/>
          <a:ext cx="672223" cy="10920"/>
        </a:xfrm>
        <a:custGeom>
          <a:avLst/>
          <a:gdLst/>
          <a:ahLst/>
          <a:cxnLst/>
          <a:rect l="0" t="0" r="0" b="0"/>
          <a:pathLst>
            <a:path>
              <a:moveTo>
                <a:pt x="0" y="5460"/>
              </a:moveTo>
              <a:lnTo>
                <a:pt x="672223" y="546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rot="10800000">
        <a:off x="5259223" y="3803523"/>
        <a:ext cx="33611" cy="33611"/>
      </dsp:txXfrm>
    </dsp:sp>
    <dsp:sp modelId="{319806C3-FC02-4933-AA66-414AEE5A49EF}">
      <dsp:nvSpPr>
        <dsp:cNvPr id="0" name=""/>
        <dsp:cNvSpPr/>
      </dsp:nvSpPr>
      <dsp:spPr>
        <a:xfrm>
          <a:off x="3124715" y="3608861"/>
          <a:ext cx="1817817" cy="33924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ماعون</a:t>
          </a:r>
          <a:endParaRPr lang="en-US" sz="1800" b="1" kern="1200" dirty="0">
            <a:cs typeface="B Nazanin" panose="00000400000000000000" pitchFamily="2" charset="-78"/>
          </a:endParaRPr>
        </a:p>
      </dsp:txBody>
      <dsp:txXfrm>
        <a:off x="3390928" y="3658542"/>
        <a:ext cx="1285391" cy="239884"/>
      </dsp:txXfrm>
    </dsp:sp>
    <dsp:sp modelId="{99135E64-4411-4EBD-BFEB-69C12920C1EB}">
      <dsp:nvSpPr>
        <dsp:cNvPr id="0" name=""/>
        <dsp:cNvSpPr/>
      </dsp:nvSpPr>
      <dsp:spPr>
        <a:xfrm rot="10810774">
          <a:off x="2463813" y="3771988"/>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3760926"/>
        <a:ext cx="33045" cy="33045"/>
      </dsp:txXfrm>
    </dsp:sp>
    <dsp:sp modelId="{D18070F7-5A71-465D-A218-1D2C0133291C}">
      <dsp:nvSpPr>
        <dsp:cNvPr id="0" name=""/>
        <dsp:cNvSpPr/>
      </dsp:nvSpPr>
      <dsp:spPr>
        <a:xfrm>
          <a:off x="603467" y="3619559"/>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توجه روزافزون به خدا</a:t>
          </a:r>
          <a:endParaRPr lang="en-US" sz="1800" b="1" kern="1200" dirty="0">
            <a:cs typeface="B Nazanin" panose="00000400000000000000" pitchFamily="2" charset="-78"/>
          </a:endParaRPr>
        </a:p>
      </dsp:txBody>
      <dsp:txXfrm>
        <a:off x="618781" y="3634873"/>
        <a:ext cx="1829719" cy="283079"/>
      </dsp:txXfrm>
    </dsp:sp>
    <dsp:sp modelId="{979E17BA-748A-4ADA-8702-D48C8B12C0E3}">
      <dsp:nvSpPr>
        <dsp:cNvPr id="0" name=""/>
        <dsp:cNvSpPr/>
      </dsp:nvSpPr>
      <dsp:spPr>
        <a:xfrm rot="9248028">
          <a:off x="4905401" y="3933868"/>
          <a:ext cx="741255" cy="180000"/>
        </a:xfrm>
        <a:custGeom>
          <a:avLst/>
          <a:gdLst/>
          <a:ahLst/>
          <a:cxnLst/>
          <a:rect l="0" t="0" r="0" b="0"/>
          <a:pathLst>
            <a:path>
              <a:moveTo>
                <a:pt x="0" y="90000"/>
              </a:moveTo>
              <a:lnTo>
                <a:pt x="741255"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57498" y="3560476"/>
        <a:ext cx="37062" cy="926785"/>
      </dsp:txXfrm>
    </dsp:sp>
    <dsp:sp modelId="{1101681E-9407-445D-9A64-9613EC2743B6}">
      <dsp:nvSpPr>
        <dsp:cNvPr id="0" name=""/>
        <dsp:cNvSpPr/>
      </dsp:nvSpPr>
      <dsp:spPr>
        <a:xfrm>
          <a:off x="3124715" y="4002905"/>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همزه</a:t>
          </a:r>
          <a:endParaRPr lang="en-US" sz="1800" b="1" kern="1200" dirty="0">
            <a:cs typeface="B Nazanin" panose="00000400000000000000" pitchFamily="2" charset="-78"/>
          </a:endParaRPr>
        </a:p>
      </dsp:txBody>
      <dsp:txXfrm>
        <a:off x="3390928" y="4056404"/>
        <a:ext cx="1285391" cy="258317"/>
      </dsp:txXfrm>
    </dsp:sp>
    <dsp:sp modelId="{F1EBA69E-C475-4AD2-8DA0-BD82B2EE54C0}">
      <dsp:nvSpPr>
        <dsp:cNvPr id="0" name=""/>
        <dsp:cNvSpPr/>
      </dsp:nvSpPr>
      <dsp:spPr>
        <a:xfrm rot="10810774">
          <a:off x="2463813" y="4179066"/>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4168004"/>
        <a:ext cx="33045" cy="33045"/>
      </dsp:txXfrm>
    </dsp:sp>
    <dsp:sp modelId="{9F825EFC-E28C-4068-823A-253D27F213E6}">
      <dsp:nvSpPr>
        <dsp:cNvPr id="0" name=""/>
        <dsp:cNvSpPr/>
      </dsp:nvSpPr>
      <dsp:spPr>
        <a:xfrm>
          <a:off x="603467" y="4026637"/>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درک نیازهای مردم</a:t>
          </a:r>
          <a:endParaRPr lang="en-US" sz="1800" b="1" kern="1200" dirty="0">
            <a:cs typeface="B Nazanin" panose="00000400000000000000" pitchFamily="2" charset="-78"/>
          </a:endParaRPr>
        </a:p>
      </dsp:txBody>
      <dsp:txXfrm>
        <a:off x="618781" y="4041951"/>
        <a:ext cx="1829719" cy="283079"/>
      </dsp:txXfrm>
    </dsp:sp>
    <dsp:sp modelId="{2263434D-0506-41BA-AF48-636C0A669910}">
      <dsp:nvSpPr>
        <dsp:cNvPr id="0" name=""/>
        <dsp:cNvSpPr/>
      </dsp:nvSpPr>
      <dsp:spPr>
        <a:xfrm rot="7913712">
          <a:off x="4776611" y="4143925"/>
          <a:ext cx="998836" cy="180000"/>
        </a:xfrm>
        <a:custGeom>
          <a:avLst/>
          <a:gdLst/>
          <a:ahLst/>
          <a:cxnLst/>
          <a:rect l="0" t="0" r="0" b="0"/>
          <a:pathLst>
            <a:path>
              <a:moveTo>
                <a:pt x="0" y="90000"/>
              </a:moveTo>
              <a:lnTo>
                <a:pt x="998836"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51058" y="3770532"/>
        <a:ext cx="49941" cy="926785"/>
      </dsp:txXfrm>
    </dsp:sp>
    <dsp:sp modelId="{54D1435F-B478-4105-A18F-2FDC30EC6950}">
      <dsp:nvSpPr>
        <dsp:cNvPr id="0" name=""/>
        <dsp:cNvSpPr/>
      </dsp:nvSpPr>
      <dsp:spPr>
        <a:xfrm>
          <a:off x="3124715" y="4423018"/>
          <a:ext cx="1817817" cy="365315"/>
        </a:xfrm>
        <a:prstGeom prst="ellipse">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زالزال</a:t>
          </a:r>
          <a:endParaRPr lang="en-US" sz="1800" b="1" kern="1200" dirty="0">
            <a:cs typeface="B Nazanin" panose="00000400000000000000" pitchFamily="2" charset="-78"/>
          </a:endParaRPr>
        </a:p>
      </dsp:txBody>
      <dsp:txXfrm>
        <a:off x="3390928" y="4476517"/>
        <a:ext cx="1285391" cy="258317"/>
      </dsp:txXfrm>
    </dsp:sp>
    <dsp:sp modelId="{5D175648-28AF-4AAE-949D-4A2047FB1CBB}">
      <dsp:nvSpPr>
        <dsp:cNvPr id="0" name=""/>
        <dsp:cNvSpPr/>
      </dsp:nvSpPr>
      <dsp:spPr>
        <a:xfrm rot="10810774">
          <a:off x="2463813" y="4599179"/>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4588117"/>
        <a:ext cx="33045" cy="33045"/>
      </dsp:txXfrm>
    </dsp:sp>
    <dsp:sp modelId="{9A7ACEC2-2DA7-441B-BC66-467DF6C79DB5}">
      <dsp:nvSpPr>
        <dsp:cNvPr id="0" name=""/>
        <dsp:cNvSpPr/>
      </dsp:nvSpPr>
      <dsp:spPr>
        <a:xfrm>
          <a:off x="603467" y="4446750"/>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توجه به آخرت</a:t>
          </a:r>
          <a:endParaRPr lang="en-US" sz="1800" b="1" kern="1200" dirty="0">
            <a:cs typeface="B Nazanin" panose="00000400000000000000" pitchFamily="2" charset="-78"/>
          </a:endParaRPr>
        </a:p>
      </dsp:txBody>
      <dsp:txXfrm>
        <a:off x="618781" y="4462064"/>
        <a:ext cx="1829719" cy="283079"/>
      </dsp:txXfrm>
    </dsp:sp>
    <dsp:sp modelId="{966FE759-9E73-4316-A69C-E75677A4ED82}">
      <dsp:nvSpPr>
        <dsp:cNvPr id="0" name=""/>
        <dsp:cNvSpPr/>
      </dsp:nvSpPr>
      <dsp:spPr>
        <a:xfrm rot="7189301">
          <a:off x="4605418" y="4353981"/>
          <a:ext cx="1341222" cy="180000"/>
        </a:xfrm>
        <a:custGeom>
          <a:avLst/>
          <a:gdLst/>
          <a:ahLst/>
          <a:cxnLst/>
          <a:rect l="0" t="0" r="0" b="0"/>
          <a:pathLst>
            <a:path>
              <a:moveTo>
                <a:pt x="0" y="90000"/>
              </a:moveTo>
              <a:lnTo>
                <a:pt x="1341222"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42498" y="3980589"/>
        <a:ext cx="67061" cy="926785"/>
      </dsp:txXfrm>
    </dsp:sp>
    <dsp:sp modelId="{E5485476-90A6-4CA2-BCC1-98D9F1503366}">
      <dsp:nvSpPr>
        <dsp:cNvPr id="0" name=""/>
        <dsp:cNvSpPr/>
      </dsp:nvSpPr>
      <dsp:spPr>
        <a:xfrm>
          <a:off x="3124715" y="4843130"/>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ضحی</a:t>
          </a:r>
          <a:endParaRPr lang="en-US" sz="1800" b="1" kern="1200" dirty="0">
            <a:cs typeface="B Nazanin" panose="00000400000000000000" pitchFamily="2" charset="-78"/>
          </a:endParaRPr>
        </a:p>
      </dsp:txBody>
      <dsp:txXfrm>
        <a:off x="3390928" y="4896629"/>
        <a:ext cx="1285391" cy="258317"/>
      </dsp:txXfrm>
    </dsp:sp>
    <dsp:sp modelId="{105C1B04-9B54-422A-B29C-7A19BBBFB234}">
      <dsp:nvSpPr>
        <dsp:cNvPr id="0" name=""/>
        <dsp:cNvSpPr/>
      </dsp:nvSpPr>
      <dsp:spPr>
        <a:xfrm rot="10810774">
          <a:off x="2463813" y="5019292"/>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5008230"/>
        <a:ext cx="33045" cy="33045"/>
      </dsp:txXfrm>
    </dsp:sp>
    <dsp:sp modelId="{919CEFDB-D5D8-470C-B4A0-C0DF2BA937F0}">
      <dsp:nvSpPr>
        <dsp:cNvPr id="0" name=""/>
        <dsp:cNvSpPr/>
      </dsp:nvSpPr>
      <dsp:spPr>
        <a:xfrm>
          <a:off x="603467" y="4866863"/>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smtClean="0">
              <a:cs typeface="B Nazanin" panose="00000400000000000000" pitchFamily="2" charset="-78"/>
            </a:rPr>
            <a:t>ایمان به وحی</a:t>
          </a:r>
          <a:endParaRPr lang="en-US" sz="1800" b="1" kern="1200" dirty="0">
            <a:cs typeface="B Nazanin" panose="00000400000000000000" pitchFamily="2" charset="-78"/>
          </a:endParaRPr>
        </a:p>
      </dsp:txBody>
      <dsp:txXfrm>
        <a:off x="618781" y="4882177"/>
        <a:ext cx="1829719" cy="283079"/>
      </dsp:txXfrm>
    </dsp:sp>
    <dsp:sp modelId="{A302174E-E21F-456B-8E99-23C74CE9E197}">
      <dsp:nvSpPr>
        <dsp:cNvPr id="0" name=""/>
        <dsp:cNvSpPr/>
      </dsp:nvSpPr>
      <dsp:spPr>
        <a:xfrm rot="6770316">
          <a:off x="4416804" y="4564038"/>
          <a:ext cx="1718450" cy="180000"/>
        </a:xfrm>
        <a:custGeom>
          <a:avLst/>
          <a:gdLst/>
          <a:ahLst/>
          <a:cxnLst/>
          <a:rect l="0" t="0" r="0" b="0"/>
          <a:pathLst>
            <a:path>
              <a:moveTo>
                <a:pt x="0" y="90000"/>
              </a:moveTo>
              <a:lnTo>
                <a:pt x="1718450"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33068" y="4190645"/>
        <a:ext cx="85922" cy="926785"/>
      </dsp:txXfrm>
    </dsp:sp>
    <dsp:sp modelId="{89A717B7-3D76-40CD-B30E-8B5ED57B29B8}">
      <dsp:nvSpPr>
        <dsp:cNvPr id="0" name=""/>
        <dsp:cNvSpPr/>
      </dsp:nvSpPr>
      <dsp:spPr>
        <a:xfrm>
          <a:off x="3124715" y="5263243"/>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انشراح</a:t>
          </a:r>
          <a:endParaRPr lang="en-US" sz="1800" b="1" kern="1200" dirty="0">
            <a:cs typeface="B Nazanin" panose="00000400000000000000" pitchFamily="2" charset="-78"/>
          </a:endParaRPr>
        </a:p>
      </dsp:txBody>
      <dsp:txXfrm>
        <a:off x="3390928" y="5316742"/>
        <a:ext cx="1285391" cy="258317"/>
      </dsp:txXfrm>
    </dsp:sp>
    <dsp:sp modelId="{62760E08-7AC0-4E3E-87F2-A2165A1EBD83}">
      <dsp:nvSpPr>
        <dsp:cNvPr id="0" name=""/>
        <dsp:cNvSpPr/>
      </dsp:nvSpPr>
      <dsp:spPr>
        <a:xfrm rot="10810774">
          <a:off x="2463813" y="5439405"/>
          <a:ext cx="660903" cy="10920"/>
        </a:xfrm>
        <a:custGeom>
          <a:avLst/>
          <a:gdLst/>
          <a:ahLst/>
          <a:cxnLst/>
          <a:rect l="0" t="0" r="0" b="0"/>
          <a:pathLst>
            <a:path>
              <a:moveTo>
                <a:pt x="0" y="5460"/>
              </a:moveTo>
              <a:lnTo>
                <a:pt x="660903"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77742" y="5428343"/>
        <a:ext cx="33045" cy="33045"/>
      </dsp:txXfrm>
    </dsp:sp>
    <dsp:sp modelId="{EBB0C9EE-F4CC-4025-8B00-100AFB7A6B5F}">
      <dsp:nvSpPr>
        <dsp:cNvPr id="0" name=""/>
        <dsp:cNvSpPr/>
      </dsp:nvSpPr>
      <dsp:spPr>
        <a:xfrm>
          <a:off x="603467" y="5286976"/>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وحی</a:t>
          </a:r>
          <a:endParaRPr lang="en-US" sz="1800" b="1" kern="1200" dirty="0">
            <a:cs typeface="B Nazanin" panose="00000400000000000000" pitchFamily="2" charset="-78"/>
          </a:endParaRPr>
        </a:p>
      </dsp:txBody>
      <dsp:txXfrm>
        <a:off x="618781" y="5302290"/>
        <a:ext cx="1829719" cy="283079"/>
      </dsp:txXfrm>
    </dsp:sp>
    <dsp:sp modelId="{4A0633E1-5315-44F3-A54D-5767FF45AF83}">
      <dsp:nvSpPr>
        <dsp:cNvPr id="0" name=""/>
        <dsp:cNvSpPr/>
      </dsp:nvSpPr>
      <dsp:spPr>
        <a:xfrm rot="6488268">
          <a:off x="4245901" y="4760402"/>
          <a:ext cx="2079799" cy="180000"/>
        </a:xfrm>
        <a:custGeom>
          <a:avLst/>
          <a:gdLst/>
          <a:ahLst/>
          <a:cxnLst/>
          <a:rect l="0" t="0" r="0" b="0"/>
          <a:pathLst>
            <a:path>
              <a:moveTo>
                <a:pt x="0" y="90000"/>
              </a:moveTo>
              <a:lnTo>
                <a:pt x="2079799" y="90000"/>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p>
      </dsp:txBody>
      <dsp:txXfrm rot="10800000">
        <a:off x="5233806" y="4387009"/>
        <a:ext cx="103989" cy="926785"/>
      </dsp:txXfrm>
    </dsp:sp>
    <dsp:sp modelId="{2960F984-EE81-4941-9ACB-A0D13979520C}">
      <dsp:nvSpPr>
        <dsp:cNvPr id="0" name=""/>
        <dsp:cNvSpPr/>
      </dsp:nvSpPr>
      <dsp:spPr>
        <a:xfrm>
          <a:off x="3144259" y="5655972"/>
          <a:ext cx="1817817" cy="365315"/>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عبس</a:t>
          </a:r>
          <a:endParaRPr lang="en-US" sz="1800" b="1" kern="1200" dirty="0"/>
        </a:p>
      </dsp:txBody>
      <dsp:txXfrm>
        <a:off x="3410472" y="5709471"/>
        <a:ext cx="1285391" cy="258317"/>
      </dsp:txXfrm>
    </dsp:sp>
    <dsp:sp modelId="{0B070835-A617-4152-975A-5999433F013F}">
      <dsp:nvSpPr>
        <dsp:cNvPr id="0" name=""/>
        <dsp:cNvSpPr/>
      </dsp:nvSpPr>
      <dsp:spPr>
        <a:xfrm rot="10765356">
          <a:off x="2463798" y="5836598"/>
          <a:ext cx="680478" cy="10920"/>
        </a:xfrm>
        <a:custGeom>
          <a:avLst/>
          <a:gdLst/>
          <a:ahLst/>
          <a:cxnLst/>
          <a:rect l="0" t="0" r="0" b="0"/>
          <a:pathLst>
            <a:path>
              <a:moveTo>
                <a:pt x="0" y="5460"/>
              </a:moveTo>
              <a:lnTo>
                <a:pt x="680478" y="5460"/>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2787025" y="5825046"/>
        <a:ext cx="34023" cy="34023"/>
      </dsp:txXfrm>
    </dsp:sp>
    <dsp:sp modelId="{5B44209A-C4DB-4525-A2DA-7A2E3E687735}">
      <dsp:nvSpPr>
        <dsp:cNvPr id="0" name=""/>
        <dsp:cNvSpPr/>
      </dsp:nvSpPr>
      <dsp:spPr>
        <a:xfrm>
          <a:off x="603467" y="5688633"/>
          <a:ext cx="1860347" cy="313707"/>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anose="00000400000000000000" pitchFamily="2" charset="-78"/>
            </a:rPr>
            <a:t>ایمان به وحی</a:t>
          </a:r>
          <a:endParaRPr lang="en-US" sz="1800" b="1" kern="1200" dirty="0"/>
        </a:p>
      </dsp:txBody>
      <dsp:txXfrm>
        <a:off x="618781" y="5703947"/>
        <a:ext cx="1829719" cy="283079"/>
      </dsp:txXfrm>
    </dsp:sp>
    <dsp:sp modelId="{0CE95279-D6B4-4A81-80F7-11830FE9006D}">
      <dsp:nvSpPr>
        <dsp:cNvPr id="0" name=""/>
        <dsp:cNvSpPr/>
      </dsp:nvSpPr>
      <dsp:spPr>
        <a:xfrm rot="5570143">
          <a:off x="6165887" y="4005578"/>
          <a:ext cx="2702987" cy="10920"/>
        </a:xfrm>
        <a:custGeom>
          <a:avLst/>
          <a:gdLst/>
          <a:ahLst/>
          <a:cxnLst/>
          <a:rect l="0" t="0" r="0" b="0"/>
          <a:pathLst>
            <a:path>
              <a:moveTo>
                <a:pt x="0" y="5460"/>
              </a:moveTo>
              <a:lnTo>
                <a:pt x="2702987" y="5460"/>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rtl="1">
            <a:lnSpc>
              <a:spcPct val="90000"/>
            </a:lnSpc>
            <a:spcBef>
              <a:spcPct val="0"/>
            </a:spcBef>
            <a:spcAft>
              <a:spcPct val="35000"/>
            </a:spcAft>
          </a:pPr>
          <a:endParaRPr lang="en-US" sz="900" kern="1200"/>
        </a:p>
      </dsp:txBody>
      <dsp:txXfrm rot="10800000">
        <a:off x="7449806" y="3943464"/>
        <a:ext cx="135149" cy="135149"/>
      </dsp:txXfrm>
    </dsp:sp>
    <dsp:sp modelId="{7C7CC3EF-3EF6-4192-9D1D-FCE8F9C84708}">
      <dsp:nvSpPr>
        <dsp:cNvPr id="0" name=""/>
        <dsp:cNvSpPr/>
      </dsp:nvSpPr>
      <dsp:spPr>
        <a:xfrm>
          <a:off x="5683502" y="4995779"/>
          <a:ext cx="1767016" cy="730196"/>
        </a:xfrm>
        <a:prstGeom prst="ellipse">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ts val="0"/>
            </a:spcAft>
          </a:pPr>
          <a:r>
            <a:rPr lang="fa-IR" sz="1800" b="1" kern="1200" dirty="0" smtClean="0">
              <a:cs typeface="B Nazanin" panose="00000400000000000000" pitchFamily="2" charset="-78"/>
            </a:rPr>
            <a:t>ملحقات </a:t>
          </a:r>
          <a:r>
            <a:rPr lang="fa-IR" sz="1600" b="1" kern="1200" dirty="0" smtClean="0">
              <a:cs typeface="B Nazanin" panose="00000400000000000000" pitchFamily="2" charset="-78"/>
            </a:rPr>
            <a:t>(آداب قرائت قرآن)</a:t>
          </a:r>
          <a:endParaRPr lang="en-US" sz="1600" b="1" kern="1200" dirty="0">
            <a:cs typeface="B Nazanin" panose="00000400000000000000" pitchFamily="2" charset="-78"/>
          </a:endParaRPr>
        </a:p>
      </dsp:txBody>
      <dsp:txXfrm>
        <a:off x="5942276" y="5102714"/>
        <a:ext cx="1249468" cy="51632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2384"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به معناي ابراز کردن آنچه انسان در درون خود دارد به هر وسیله ممکن. اين ابراز کردن ميتواند با زبان، اشاره و يا هر نوع ديگري باشد</a:t>
          </a:r>
          <a:endParaRPr lang="en-US" sz="2000" kern="1200" dirty="0">
            <a:cs typeface="B Nazanin" panose="00000400000000000000" pitchFamily="2" charset="-78"/>
          </a:endParaRPr>
        </a:p>
      </dsp:txBody>
      <dsp:txXfrm>
        <a:off x="240211" y="88354"/>
        <a:ext cx="2984328" cy="1623491"/>
      </dsp:txXfrm>
    </dsp:sp>
    <dsp:sp modelId="{DF89BC0F-0018-48F2-AAF0-ACA8F32EFC32}">
      <dsp:nvSpPr>
        <dsp:cNvPr id="0" name=""/>
        <dsp:cNvSpPr/>
      </dsp:nvSpPr>
      <dsp:spPr>
        <a:xfrm>
          <a:off x="3384376" y="648213"/>
          <a:ext cx="391721" cy="503772"/>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482306" y="774156"/>
        <a:ext cx="293791" cy="251886"/>
      </dsp:txXfrm>
    </dsp:sp>
    <dsp:sp modelId="{D93A9E7E-E625-4E51-93E2-7A6F820BC0AD}">
      <dsp:nvSpPr>
        <dsp:cNvPr id="0" name=""/>
        <dsp:cNvSpPr/>
      </dsp:nvSpPr>
      <dsp:spPr>
        <a:xfrm>
          <a:off x="3888432"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هو إبراز ما في القلب و إنشاؤه بأىّ وسيلة كان</a:t>
          </a:r>
          <a:endParaRPr lang="en-US" sz="2400" kern="1200" dirty="0">
            <a:cs typeface="B Nazanin" panose="00000400000000000000" pitchFamily="2" charset="-78"/>
          </a:endParaRPr>
        </a:p>
      </dsp:txBody>
      <dsp:txXfrm>
        <a:off x="3976259" y="88354"/>
        <a:ext cx="2984328" cy="1623491"/>
      </dsp:txXfrm>
    </dsp:sp>
    <dsp:sp modelId="{350CE109-14D8-4FC6-B857-BD2E285B8386}">
      <dsp:nvSpPr>
        <dsp:cNvPr id="0" name=""/>
        <dsp:cNvSpPr/>
      </dsp:nvSpPr>
      <dsp:spPr>
        <a:xfrm>
          <a:off x="7155028" y="720184"/>
          <a:ext cx="179712" cy="359831"/>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178849" y="794309"/>
        <a:ext cx="132070" cy="211581"/>
      </dsp:txXfrm>
    </dsp:sp>
    <dsp:sp modelId="{5F95A504-0711-4FE3-B35A-7E0A99F797F1}">
      <dsp:nvSpPr>
        <dsp:cNvPr id="0" name=""/>
        <dsp:cNvSpPr/>
      </dsp:nvSpPr>
      <dsp:spPr>
        <a:xfrm>
          <a:off x="7485902" y="288030"/>
          <a:ext cx="1083049" cy="108304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قول</a:t>
          </a:r>
          <a:endParaRPr lang="en-US" sz="2000" b="1" kern="1200" dirty="0" smtClean="0">
            <a:cs typeface="B Nazanin" panose="00000400000000000000" pitchFamily="2" charset="-78"/>
          </a:endParaRPr>
        </a:p>
      </dsp:txBody>
      <dsp:txXfrm>
        <a:off x="7644511" y="446639"/>
        <a:ext cx="765831" cy="76583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614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به معناي به وجود آمدن چیز جدید است</a:t>
          </a:r>
          <a:endParaRPr lang="en-US" sz="2400" kern="1200" dirty="0">
            <a:cs typeface="B Nazanin" panose="00000400000000000000" pitchFamily="2" charset="-78"/>
          </a:endParaRPr>
        </a:p>
      </dsp:txBody>
      <dsp:txXfrm>
        <a:off x="201424" y="245199"/>
        <a:ext cx="3071493" cy="1021768"/>
      </dsp:txXfrm>
    </dsp:sp>
    <dsp:sp modelId="{DF89BC0F-0018-48F2-AAF0-ACA8F32EFC32}">
      <dsp:nvSpPr>
        <dsp:cNvPr id="0" name=""/>
        <dsp:cNvSpPr/>
      </dsp:nvSpPr>
      <dsp:spPr>
        <a:xfrm>
          <a:off x="3399029" y="508298"/>
          <a:ext cx="385344" cy="495571"/>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95365" y="632191"/>
        <a:ext cx="289008" cy="247785"/>
      </dsp:txXfrm>
    </dsp:sp>
    <dsp:sp modelId="{D93A9E7E-E625-4E51-93E2-7A6F820BC0AD}">
      <dsp:nvSpPr>
        <dsp:cNvPr id="0" name=""/>
        <dsp:cNvSpPr/>
      </dsp:nvSpPr>
      <dsp:spPr>
        <a:xfrm>
          <a:off x="389487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هو تكوّن شي‏ء في زمان متأخّر.</a:t>
          </a:r>
          <a:endParaRPr lang="en-US" sz="2400" kern="1200" dirty="0">
            <a:cs typeface="B Nazanin" panose="00000400000000000000" pitchFamily="2" charset="-78"/>
          </a:endParaRPr>
        </a:p>
      </dsp:txBody>
      <dsp:txXfrm>
        <a:off x="3950154" y="245199"/>
        <a:ext cx="3071493" cy="1021768"/>
      </dsp:txXfrm>
    </dsp:sp>
    <dsp:sp modelId="{350CE109-14D8-4FC6-B857-BD2E285B8386}">
      <dsp:nvSpPr>
        <dsp:cNvPr id="0" name=""/>
        <dsp:cNvSpPr/>
      </dsp:nvSpPr>
      <dsp:spPr>
        <a:xfrm>
          <a:off x="7181801" y="579097"/>
          <a:ext cx="176786" cy="353973"/>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05234" y="652015"/>
        <a:ext cx="129920" cy="208137"/>
      </dsp:txXfrm>
    </dsp:sp>
    <dsp:sp modelId="{5F95A504-0711-4FE3-B35A-7E0A99F797F1}">
      <dsp:nvSpPr>
        <dsp:cNvPr id="0" name=""/>
        <dsp:cNvSpPr/>
      </dsp:nvSpPr>
      <dsp:spPr>
        <a:xfrm>
          <a:off x="7502300" y="223374"/>
          <a:ext cx="1065418" cy="10654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حدث</a:t>
          </a:r>
          <a:endParaRPr lang="en-US" sz="2000" b="1" kern="1200" dirty="0" smtClean="0">
            <a:cs typeface="B Nazanin" panose="00000400000000000000" pitchFamily="2" charset="-78"/>
          </a:endParaRPr>
        </a:p>
      </dsp:txBody>
      <dsp:txXfrm>
        <a:off x="7658327" y="379401"/>
        <a:ext cx="753364" cy="75336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0343"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kern="1200" dirty="0" smtClean="0">
              <a:cs typeface="B Nazanin" panose="00000400000000000000" pitchFamily="2" charset="-78"/>
            </a:rPr>
            <a:t>نزدیکی و آشکاری به قصد همدمی، در مقابل نفور و تنهایی و دوری است و به آدمیان به لحاظ انس و در آمیختنشان انس و انسان گفته می شود و و از آنجایی که إنس مفهوم ظهور را در خود دارد، در مقابل جن به کارمی رود. </a:t>
          </a:r>
          <a:endParaRPr lang="en-US" sz="2000" kern="1200" dirty="0" smtClean="0">
            <a:cs typeface="B Nazanin" panose="00000400000000000000" pitchFamily="2" charset="-78"/>
          </a:endParaRPr>
        </a:p>
      </dsp:txBody>
      <dsp:txXfrm>
        <a:off x="255454" y="268230"/>
        <a:ext cx="2993798" cy="2127834"/>
      </dsp:txXfrm>
    </dsp:sp>
    <dsp:sp modelId="{DF89BC0F-0018-48F2-AAF0-ACA8F32EFC32}">
      <dsp:nvSpPr>
        <dsp:cNvPr id="0" name=""/>
        <dsp:cNvSpPr/>
      </dsp:nvSpPr>
      <dsp:spPr>
        <a:xfrm>
          <a:off x="3432521" y="1093734"/>
          <a:ext cx="370768" cy="476826"/>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525213" y="1212941"/>
        <a:ext cx="278076" cy="238413"/>
      </dsp:txXfrm>
    </dsp:sp>
    <dsp:sp modelId="{D93A9E7E-E625-4E51-93E2-7A6F820BC0AD}">
      <dsp:nvSpPr>
        <dsp:cNvPr id="0" name=""/>
        <dsp:cNvSpPr/>
      </dsp:nvSpPr>
      <dsp:spPr>
        <a:xfrm>
          <a:off x="3909615" y="153119"/>
          <a:ext cx="3224020" cy="2358056"/>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هو القرب مع الظهور بعنوان الاستيناس، في مقابل النفور و الوحشة و البعد.</a:t>
          </a:r>
          <a:endParaRPr lang="en-US" sz="2400" kern="1200" dirty="0" smtClean="0">
            <a:cs typeface="B Nazanin" panose="00000400000000000000" pitchFamily="2" charset="-78"/>
          </a:endParaRPr>
        </a:p>
      </dsp:txBody>
      <dsp:txXfrm>
        <a:off x="4024726" y="268230"/>
        <a:ext cx="2993798" cy="2127834"/>
      </dsp:txXfrm>
    </dsp:sp>
    <dsp:sp modelId="{350CE109-14D8-4FC6-B857-BD2E285B8386}">
      <dsp:nvSpPr>
        <dsp:cNvPr id="0" name=""/>
        <dsp:cNvSpPr/>
      </dsp:nvSpPr>
      <dsp:spPr>
        <a:xfrm>
          <a:off x="7234548" y="1161855"/>
          <a:ext cx="170099" cy="340584"/>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57095" y="1232015"/>
        <a:ext cx="125005" cy="200264"/>
      </dsp:txXfrm>
    </dsp:sp>
    <dsp:sp modelId="{5F95A504-0711-4FE3-B35A-7E0A99F797F1}">
      <dsp:nvSpPr>
        <dsp:cNvPr id="0" name=""/>
        <dsp:cNvSpPr/>
      </dsp:nvSpPr>
      <dsp:spPr>
        <a:xfrm>
          <a:off x="7542924" y="819588"/>
          <a:ext cx="1025118" cy="10251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انس</a:t>
          </a:r>
          <a:endParaRPr lang="en-US" sz="2000" b="1" kern="1200" dirty="0" smtClean="0">
            <a:cs typeface="B Nazanin" panose="00000400000000000000" pitchFamily="2" charset="-78"/>
          </a:endParaRPr>
        </a:p>
      </dsp:txBody>
      <dsp:txXfrm>
        <a:off x="7693049" y="969713"/>
        <a:ext cx="724868" cy="72486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614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آگاهي اي که با نفوذ و علم به تحقيق و احاطه و دقت همراه است. به همين دليل علم به همه جزئيات است.</a:t>
          </a:r>
          <a:endParaRPr lang="en-US" sz="2000" kern="1200" dirty="0">
            <a:cs typeface="B Nazanin" panose="00000400000000000000" pitchFamily="2" charset="-78"/>
          </a:endParaRPr>
        </a:p>
      </dsp:txBody>
      <dsp:txXfrm>
        <a:off x="201424" y="245199"/>
        <a:ext cx="3071493" cy="1021768"/>
      </dsp:txXfrm>
    </dsp:sp>
    <dsp:sp modelId="{DF89BC0F-0018-48F2-AAF0-ACA8F32EFC32}">
      <dsp:nvSpPr>
        <dsp:cNvPr id="0" name=""/>
        <dsp:cNvSpPr/>
      </dsp:nvSpPr>
      <dsp:spPr>
        <a:xfrm>
          <a:off x="3399029" y="508298"/>
          <a:ext cx="385344" cy="495571"/>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95365" y="632191"/>
        <a:ext cx="289008" cy="247785"/>
      </dsp:txXfrm>
    </dsp:sp>
    <dsp:sp modelId="{D93A9E7E-E625-4E51-93E2-7A6F820BC0AD}">
      <dsp:nvSpPr>
        <dsp:cNvPr id="0" name=""/>
        <dsp:cNvSpPr/>
      </dsp:nvSpPr>
      <dsp:spPr>
        <a:xfrm>
          <a:off x="389487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هو الاطّلاع النافذ و العلم بالتحقيق و الاحاطة و الدقّة.</a:t>
          </a:r>
          <a:endParaRPr lang="en-US" sz="2400" kern="1200" dirty="0">
            <a:cs typeface="B Nazanin" panose="00000400000000000000" pitchFamily="2" charset="-78"/>
          </a:endParaRPr>
        </a:p>
      </dsp:txBody>
      <dsp:txXfrm>
        <a:off x="3950154" y="245199"/>
        <a:ext cx="3071493" cy="1021768"/>
      </dsp:txXfrm>
    </dsp:sp>
    <dsp:sp modelId="{350CE109-14D8-4FC6-B857-BD2E285B8386}">
      <dsp:nvSpPr>
        <dsp:cNvPr id="0" name=""/>
        <dsp:cNvSpPr/>
      </dsp:nvSpPr>
      <dsp:spPr>
        <a:xfrm>
          <a:off x="7181801" y="579097"/>
          <a:ext cx="176786" cy="353973"/>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05234" y="652015"/>
        <a:ext cx="129920" cy="208137"/>
      </dsp:txXfrm>
    </dsp:sp>
    <dsp:sp modelId="{5F95A504-0711-4FE3-B35A-7E0A99F797F1}">
      <dsp:nvSpPr>
        <dsp:cNvPr id="0" name=""/>
        <dsp:cNvSpPr/>
      </dsp:nvSpPr>
      <dsp:spPr>
        <a:xfrm>
          <a:off x="7502300" y="223374"/>
          <a:ext cx="1065418" cy="10654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خبر</a:t>
          </a:r>
          <a:endParaRPr lang="en-US" sz="2000" b="1" kern="1200" dirty="0" smtClean="0">
            <a:cs typeface="B Nazanin" panose="00000400000000000000" pitchFamily="2" charset="-78"/>
          </a:endParaRPr>
        </a:p>
      </dsp:txBody>
      <dsp:txXfrm>
        <a:off x="7658327" y="379401"/>
        <a:ext cx="753364" cy="75336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0343" y="146871"/>
          <a:ext cx="3224020" cy="268596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ct val="35000"/>
            </a:spcAft>
          </a:pPr>
          <a:r>
            <a:rPr lang="fa-IR" sz="1900" kern="1200" dirty="0" smtClean="0">
              <a:cs typeface="B Nazanin" panose="00000400000000000000" pitchFamily="2" charset="-78"/>
            </a:rPr>
            <a:t>القاي امري در باطن چيزي را گويند. چه اينکه به تکوين باشد و يا به وارد کردن آن در قلب. و امر القاء شده، می تواند علم یا نور یا ایمان یا وسوسه یا ... باشد، و کسی که به او القاء می شود، می تواند انسان یا مَلَک یا ... باشد و « وحی» می تواند با واسطه یا بی واسطه باشد، و موجب علم و یقین می شود.</a:t>
          </a:r>
          <a:endParaRPr lang="en-US" sz="1900" kern="1200" dirty="0" smtClean="0">
            <a:cs typeface="B Nazanin" panose="00000400000000000000" pitchFamily="2" charset="-78"/>
          </a:endParaRPr>
        </a:p>
      </dsp:txBody>
      <dsp:txXfrm>
        <a:off x="271461" y="277989"/>
        <a:ext cx="2961784" cy="2423732"/>
      </dsp:txXfrm>
    </dsp:sp>
    <dsp:sp modelId="{DF89BC0F-0018-48F2-AAF0-ACA8F32EFC32}">
      <dsp:nvSpPr>
        <dsp:cNvPr id="0" name=""/>
        <dsp:cNvSpPr/>
      </dsp:nvSpPr>
      <dsp:spPr>
        <a:xfrm>
          <a:off x="3432521" y="1251442"/>
          <a:ext cx="370768" cy="476826"/>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525213" y="1370649"/>
        <a:ext cx="278076" cy="238413"/>
      </dsp:txXfrm>
    </dsp:sp>
    <dsp:sp modelId="{D93A9E7E-E625-4E51-93E2-7A6F820BC0AD}">
      <dsp:nvSpPr>
        <dsp:cNvPr id="0" name=""/>
        <dsp:cNvSpPr/>
      </dsp:nvSpPr>
      <dsp:spPr>
        <a:xfrm>
          <a:off x="3909615" y="146871"/>
          <a:ext cx="3224020" cy="268596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fa-IR" sz="2100" kern="1200" dirty="0" smtClean="0">
              <a:cs typeface="B Nazanin" panose="00000400000000000000" pitchFamily="2" charset="-78"/>
            </a:rPr>
            <a:t>هو إلقاء أمر في باطن غيره، سواء كان الإلقاء بالتكوين أو بإيراد في القلب، و سواء كان الأمر علما أو إيمانا أو نورا أو وسوسة أو غيرها، و سواء كان إنسانا أو ملكا أو غيرهما، و سواء كان بواسطة أو بغير واسطة، و يفيد العلم و اليقين</a:t>
          </a:r>
          <a:endParaRPr lang="en-US" sz="2100" kern="1200" dirty="0" smtClean="0">
            <a:cs typeface="B Nazanin" panose="00000400000000000000" pitchFamily="2" charset="-78"/>
          </a:endParaRPr>
        </a:p>
      </dsp:txBody>
      <dsp:txXfrm>
        <a:off x="4040733" y="277989"/>
        <a:ext cx="2961784" cy="2423732"/>
      </dsp:txXfrm>
    </dsp:sp>
    <dsp:sp modelId="{350CE109-14D8-4FC6-B857-BD2E285B8386}">
      <dsp:nvSpPr>
        <dsp:cNvPr id="0" name=""/>
        <dsp:cNvSpPr/>
      </dsp:nvSpPr>
      <dsp:spPr>
        <a:xfrm>
          <a:off x="7234548" y="1319563"/>
          <a:ext cx="170099" cy="340584"/>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57095" y="1389723"/>
        <a:ext cx="125005" cy="200264"/>
      </dsp:txXfrm>
    </dsp:sp>
    <dsp:sp modelId="{5F95A504-0711-4FE3-B35A-7E0A99F797F1}">
      <dsp:nvSpPr>
        <dsp:cNvPr id="0" name=""/>
        <dsp:cNvSpPr/>
      </dsp:nvSpPr>
      <dsp:spPr>
        <a:xfrm>
          <a:off x="7542924" y="977296"/>
          <a:ext cx="1025118" cy="10251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ts val="0"/>
            </a:spcAft>
          </a:pPr>
          <a:r>
            <a:rPr lang="fa-IR" sz="2400" b="1" kern="1200" dirty="0" smtClean="0">
              <a:cs typeface="B Nazanin" panose="00000400000000000000" pitchFamily="2" charset="-78"/>
            </a:rPr>
            <a:t>وحی</a:t>
          </a:r>
          <a:endParaRPr lang="en-US" sz="2400" b="1" kern="1200" dirty="0" smtClean="0">
            <a:cs typeface="B Nazanin" panose="00000400000000000000" pitchFamily="2" charset="-78"/>
          </a:endParaRPr>
        </a:p>
      </dsp:txBody>
      <dsp:txXfrm>
        <a:off x="7693049" y="1127421"/>
        <a:ext cx="724868" cy="72486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614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راندن چیزی به سوی کمال و برطرف کردن نقایص آن ، به وسیله تخلیه و تحلیه است</a:t>
          </a:r>
          <a:endParaRPr lang="en-US" sz="2000" kern="1200" dirty="0">
            <a:cs typeface="B Nazanin" panose="00000400000000000000" pitchFamily="2" charset="-78"/>
          </a:endParaRPr>
        </a:p>
      </dsp:txBody>
      <dsp:txXfrm>
        <a:off x="201424" y="245199"/>
        <a:ext cx="3071493" cy="1021768"/>
      </dsp:txXfrm>
    </dsp:sp>
    <dsp:sp modelId="{DF89BC0F-0018-48F2-AAF0-ACA8F32EFC32}">
      <dsp:nvSpPr>
        <dsp:cNvPr id="0" name=""/>
        <dsp:cNvSpPr/>
      </dsp:nvSpPr>
      <dsp:spPr>
        <a:xfrm>
          <a:off x="3399029" y="508298"/>
          <a:ext cx="385344" cy="495571"/>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95365" y="632191"/>
        <a:ext cx="289008" cy="247785"/>
      </dsp:txXfrm>
    </dsp:sp>
    <dsp:sp modelId="{D93A9E7E-E625-4E51-93E2-7A6F820BC0AD}">
      <dsp:nvSpPr>
        <dsp:cNvPr id="0" name=""/>
        <dsp:cNvSpPr/>
      </dsp:nvSpPr>
      <dsp:spPr>
        <a:xfrm>
          <a:off x="389487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سوق شي‏ء الى جهة الكمال و رفع النقائص بالتخلية و التحلية .</a:t>
          </a:r>
          <a:endParaRPr lang="en-US" sz="2400" kern="1200" dirty="0">
            <a:cs typeface="B Nazanin" panose="00000400000000000000" pitchFamily="2" charset="-78"/>
          </a:endParaRPr>
        </a:p>
      </dsp:txBody>
      <dsp:txXfrm>
        <a:off x="3950154" y="245199"/>
        <a:ext cx="3071493" cy="1021768"/>
      </dsp:txXfrm>
    </dsp:sp>
    <dsp:sp modelId="{350CE109-14D8-4FC6-B857-BD2E285B8386}">
      <dsp:nvSpPr>
        <dsp:cNvPr id="0" name=""/>
        <dsp:cNvSpPr/>
      </dsp:nvSpPr>
      <dsp:spPr>
        <a:xfrm>
          <a:off x="7181801" y="579097"/>
          <a:ext cx="176786" cy="353973"/>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05234" y="652015"/>
        <a:ext cx="129920" cy="208137"/>
      </dsp:txXfrm>
    </dsp:sp>
    <dsp:sp modelId="{5F95A504-0711-4FE3-B35A-7E0A99F797F1}">
      <dsp:nvSpPr>
        <dsp:cNvPr id="0" name=""/>
        <dsp:cNvSpPr/>
      </dsp:nvSpPr>
      <dsp:spPr>
        <a:xfrm>
          <a:off x="7502300" y="223374"/>
          <a:ext cx="1065418" cy="10654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pPr>
          <a:r>
            <a:rPr lang="fa-IR" sz="2000" b="1" kern="1200" dirty="0" smtClean="0">
              <a:cs typeface="B Nazanin" panose="00000400000000000000" pitchFamily="2" charset="-78"/>
            </a:rPr>
            <a:t>ربب</a:t>
          </a:r>
        </a:p>
        <a:p>
          <a:pPr lvl="0" algn="ctr" defTabSz="889000" rtl="1">
            <a:lnSpc>
              <a:spcPct val="90000"/>
            </a:lnSpc>
            <a:spcBef>
              <a:spcPct val="0"/>
            </a:spcBef>
            <a:spcAft>
              <a:spcPts val="0"/>
            </a:spcAft>
          </a:pPr>
          <a:r>
            <a:rPr lang="fa-IR" sz="2000" b="1" kern="1200" dirty="0" smtClean="0">
              <a:cs typeface="B Nazanin" panose="00000400000000000000" pitchFamily="2" charset="-78"/>
            </a:rPr>
            <a:t>(ربّ)</a:t>
          </a:r>
          <a:endParaRPr lang="en-US" sz="2000" b="1" kern="1200" dirty="0" smtClean="0">
            <a:cs typeface="B Nazanin" panose="00000400000000000000" pitchFamily="2" charset="-78"/>
          </a:endParaRPr>
        </a:p>
      </dsp:txBody>
      <dsp:txXfrm>
        <a:off x="7658327" y="379401"/>
        <a:ext cx="753364" cy="75336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1324" y="504054"/>
          <a:ext cx="3142957" cy="144016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ts val="0"/>
            </a:spcAft>
          </a:pPr>
          <a:r>
            <a:rPr lang="fa-IR" sz="2200" kern="1200" dirty="0" smtClean="0">
              <a:cs typeface="B Nazanin" panose="00000400000000000000" pitchFamily="2" charset="-78"/>
            </a:rPr>
            <a:t>جدا شدن و پراکندگي اعضا و اجزاي يک مجموعه از هم؛ مادي يا معنوي</a:t>
          </a:r>
          <a:endParaRPr lang="en-US" sz="2200" kern="1200" dirty="0">
            <a:cs typeface="B Nazanin" panose="00000400000000000000" pitchFamily="2" charset="-78"/>
          </a:endParaRPr>
        </a:p>
      </dsp:txBody>
      <dsp:txXfrm>
        <a:off x="221627" y="574357"/>
        <a:ext cx="3002351" cy="1299556"/>
      </dsp:txXfrm>
    </dsp:sp>
    <dsp:sp modelId="{DF89BC0F-0018-48F2-AAF0-ACA8F32EFC32}">
      <dsp:nvSpPr>
        <dsp:cNvPr id="0" name=""/>
        <dsp:cNvSpPr/>
      </dsp:nvSpPr>
      <dsp:spPr>
        <a:xfrm>
          <a:off x="3367630" y="967563"/>
          <a:ext cx="399008" cy="513145"/>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67382" y="1095849"/>
        <a:ext cx="299256" cy="256573"/>
      </dsp:txXfrm>
    </dsp:sp>
    <dsp:sp modelId="{D93A9E7E-E625-4E51-93E2-7A6F820BC0AD}">
      <dsp:nvSpPr>
        <dsp:cNvPr id="0" name=""/>
        <dsp:cNvSpPr/>
      </dsp:nvSpPr>
      <dsp:spPr>
        <a:xfrm>
          <a:off x="3881064" y="504054"/>
          <a:ext cx="3142957" cy="144016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ts val="0"/>
            </a:spcAft>
          </a:pPr>
          <a:r>
            <a:rPr lang="fa-IR" sz="2200" kern="1200" dirty="0" smtClean="0">
              <a:cs typeface="B Nazanin" panose="00000400000000000000" pitchFamily="2" charset="-78"/>
            </a:rPr>
            <a:t>هو تفرّق مخصوص و هو تفرّق الأعضاء و الأجزاء كلّ من الآخر، في مادّيّ أو معنويّ</a:t>
          </a:r>
          <a:endParaRPr lang="en-US" sz="2200" kern="1200" dirty="0">
            <a:cs typeface="B Nazanin" panose="00000400000000000000" pitchFamily="2" charset="-78"/>
          </a:endParaRPr>
        </a:p>
      </dsp:txBody>
      <dsp:txXfrm>
        <a:off x="3951367" y="574357"/>
        <a:ext cx="3002351" cy="1299556"/>
      </dsp:txXfrm>
    </dsp:sp>
    <dsp:sp modelId="{350CE109-14D8-4FC6-B857-BD2E285B8386}">
      <dsp:nvSpPr>
        <dsp:cNvPr id="0" name=""/>
        <dsp:cNvSpPr/>
      </dsp:nvSpPr>
      <dsp:spPr>
        <a:xfrm>
          <a:off x="7132619" y="1040872"/>
          <a:ext cx="183055" cy="366526"/>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156883" y="1116376"/>
        <a:ext cx="134527" cy="215518"/>
      </dsp:txXfrm>
    </dsp:sp>
    <dsp:sp modelId="{5F95A504-0711-4FE3-B35A-7E0A99F797F1}">
      <dsp:nvSpPr>
        <dsp:cNvPr id="0" name=""/>
        <dsp:cNvSpPr/>
      </dsp:nvSpPr>
      <dsp:spPr>
        <a:xfrm>
          <a:off x="7464483" y="672536"/>
          <a:ext cx="1103199" cy="110319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شتت</a:t>
          </a:r>
          <a:endParaRPr lang="en-US" sz="1800" b="1" kern="1200" dirty="0" smtClean="0">
            <a:cs typeface="B Nazanin" panose="00000400000000000000" pitchFamily="2" charset="-78"/>
          </a:endParaRPr>
        </a:p>
      </dsp:txBody>
      <dsp:txXfrm>
        <a:off x="7626043" y="834096"/>
        <a:ext cx="780079" cy="7800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2A64B2-4FFE-4E82-9709-0526A8C1D9B3}">
      <dsp:nvSpPr>
        <dsp:cNvPr id="0" name=""/>
        <dsp:cNvSpPr/>
      </dsp:nvSpPr>
      <dsp:spPr>
        <a:xfrm>
          <a:off x="1222838" y="564153"/>
          <a:ext cx="3822931" cy="3822931"/>
        </a:xfrm>
        <a:prstGeom prst="blockArc">
          <a:avLst>
            <a:gd name="adj1" fmla="val 10784376"/>
            <a:gd name="adj2" fmla="val 16527875"/>
            <a:gd name="adj3" fmla="val 4639"/>
          </a:avLst>
        </a:prstGeom>
        <a:solidFill>
          <a:schemeClr val="accent4">
            <a:hueOff val="-4464770"/>
            <a:satOff val="26899"/>
            <a:lumOff val="215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106E3D8B-37DA-44B5-851E-9F76EB88F488}">
      <dsp:nvSpPr>
        <dsp:cNvPr id="0" name=""/>
        <dsp:cNvSpPr/>
      </dsp:nvSpPr>
      <dsp:spPr>
        <a:xfrm>
          <a:off x="1222838" y="581124"/>
          <a:ext cx="3822931" cy="3822931"/>
        </a:xfrm>
        <a:prstGeom prst="blockArc">
          <a:avLst>
            <a:gd name="adj1" fmla="val 5072125"/>
            <a:gd name="adj2" fmla="val 10815624"/>
            <a:gd name="adj3" fmla="val 4639"/>
          </a:avLst>
        </a:prstGeom>
        <a:solidFill>
          <a:schemeClr val="accent4">
            <a:hueOff val="-2976513"/>
            <a:satOff val="17933"/>
            <a:lumOff val="1437"/>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8DC5DF01-A8D0-4984-A8A3-83EBE149F69E}">
      <dsp:nvSpPr>
        <dsp:cNvPr id="0" name=""/>
        <dsp:cNvSpPr/>
      </dsp:nvSpPr>
      <dsp:spPr>
        <a:xfrm>
          <a:off x="1577966" y="581078"/>
          <a:ext cx="3822931" cy="3822931"/>
        </a:xfrm>
        <a:prstGeom prst="blockArc">
          <a:avLst>
            <a:gd name="adj1" fmla="val 21584462"/>
            <a:gd name="adj2" fmla="val 5726976"/>
            <a:gd name="adj3" fmla="val 4639"/>
          </a:avLst>
        </a:prstGeom>
        <a:solidFill>
          <a:schemeClr val="accent4">
            <a:hueOff val="-1488257"/>
            <a:satOff val="8966"/>
            <a:lumOff val="719"/>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1769333-9F5B-4E74-A5D2-6272562D53FC}">
      <dsp:nvSpPr>
        <dsp:cNvPr id="0" name=""/>
        <dsp:cNvSpPr/>
      </dsp:nvSpPr>
      <dsp:spPr>
        <a:xfrm>
          <a:off x="1577966" y="564199"/>
          <a:ext cx="3822931" cy="3822931"/>
        </a:xfrm>
        <a:prstGeom prst="blockArc">
          <a:avLst>
            <a:gd name="adj1" fmla="val 15873024"/>
            <a:gd name="adj2" fmla="val 15538"/>
            <a:gd name="adj3" fmla="val 4639"/>
          </a:avLst>
        </a:prstGeom>
        <a:solidFill>
          <a:schemeClr val="accent4">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CD498BC7-C7C7-46A1-85FA-82D0C2A35150}">
      <dsp:nvSpPr>
        <dsp:cNvPr id="0" name=""/>
        <dsp:cNvSpPr/>
      </dsp:nvSpPr>
      <dsp:spPr>
        <a:xfrm>
          <a:off x="2432331" y="1604325"/>
          <a:ext cx="1759558" cy="1759558"/>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b="1" kern="1200" dirty="0" smtClean="0">
              <a:effectLst/>
              <a:cs typeface="B Nazanin" panose="00000400000000000000" pitchFamily="2" charset="-78"/>
            </a:rPr>
            <a:t>مطالعه سوره مبارکه زلزال</a:t>
          </a:r>
          <a:endParaRPr lang="en-US" sz="2200" kern="1200" dirty="0">
            <a:effectLst/>
          </a:endParaRPr>
        </a:p>
      </dsp:txBody>
      <dsp:txXfrm>
        <a:off x="2690012" y="1862006"/>
        <a:ext cx="1244196" cy="1244196"/>
      </dsp:txXfrm>
    </dsp:sp>
    <dsp:sp modelId="{30D95FB7-4B1F-4B2C-B3AD-8B1BE196CCAB}">
      <dsp:nvSpPr>
        <dsp:cNvPr id="0" name=""/>
        <dsp:cNvSpPr/>
      </dsp:nvSpPr>
      <dsp:spPr>
        <a:xfrm>
          <a:off x="2417545" y="-277585"/>
          <a:ext cx="1789130" cy="1789130"/>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rtl="1">
            <a:lnSpc>
              <a:spcPct val="90000"/>
            </a:lnSpc>
            <a:spcBef>
              <a:spcPct val="0"/>
            </a:spcBef>
            <a:spcAft>
              <a:spcPct val="35000"/>
            </a:spcAft>
          </a:pPr>
          <a:r>
            <a:rPr lang="fa-IR" sz="1800" b="1" kern="1200" dirty="0" smtClean="0">
              <a:effectLst/>
              <a:cs typeface="B Nazanin" pitchFamily="2" charset="-78"/>
            </a:rPr>
            <a:t>مرحله اول: </a:t>
          </a:r>
        </a:p>
        <a:p>
          <a:pPr lvl="0" algn="ctr" defTabSz="800100" rtl="1">
            <a:lnSpc>
              <a:spcPct val="90000"/>
            </a:lnSpc>
            <a:spcBef>
              <a:spcPct val="0"/>
            </a:spcBef>
            <a:spcAft>
              <a:spcPct val="35000"/>
            </a:spcAft>
          </a:pPr>
          <a:r>
            <a:rPr lang="fa-IR" sz="2000" b="1" kern="1200" dirty="0" smtClean="0">
              <a:effectLst/>
              <a:cs typeface="B Nazanin" pitchFamily="2" charset="-78"/>
            </a:rPr>
            <a:t>تفکر درباره موضوعات سوره</a:t>
          </a:r>
          <a:endParaRPr lang="en-US" sz="2000" kern="1200" dirty="0">
            <a:effectLst/>
          </a:endParaRPr>
        </a:p>
      </dsp:txBody>
      <dsp:txXfrm>
        <a:off x="2679557" y="-15573"/>
        <a:ext cx="1265106" cy="1265106"/>
      </dsp:txXfrm>
    </dsp:sp>
    <dsp:sp modelId="{F7657F11-A63F-4754-A9F4-81135E14C749}">
      <dsp:nvSpPr>
        <dsp:cNvPr id="0" name=""/>
        <dsp:cNvSpPr/>
      </dsp:nvSpPr>
      <dsp:spPr>
        <a:xfrm>
          <a:off x="4461973" y="1589539"/>
          <a:ext cx="1789130" cy="1789130"/>
        </a:xfrm>
        <a:prstGeom prst="ellipse">
          <a:avLst/>
        </a:prstGeom>
        <a:gradFill rotWithShape="0">
          <a:gsLst>
            <a:gs pos="0">
              <a:schemeClr val="accent4">
                <a:hueOff val="-1488257"/>
                <a:satOff val="8966"/>
                <a:lumOff val="719"/>
                <a:alphaOff val="0"/>
                <a:shade val="51000"/>
                <a:satMod val="130000"/>
              </a:schemeClr>
            </a:gs>
            <a:gs pos="80000">
              <a:schemeClr val="accent4">
                <a:hueOff val="-1488257"/>
                <a:satOff val="8966"/>
                <a:lumOff val="719"/>
                <a:alphaOff val="0"/>
                <a:shade val="93000"/>
                <a:satMod val="130000"/>
              </a:schemeClr>
            </a:gs>
            <a:gs pos="100000">
              <a:schemeClr val="accent4">
                <a:hueOff val="-1488257"/>
                <a:satOff val="8966"/>
                <a:lumOff val="71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مرحله دوم: </a:t>
          </a:r>
        </a:p>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گزاره نویسی</a:t>
          </a:r>
          <a:endParaRPr lang="en-US" sz="2000" kern="1200" dirty="0">
            <a:effectLst/>
          </a:endParaRPr>
        </a:p>
      </dsp:txBody>
      <dsp:txXfrm>
        <a:off x="4723985" y="1851551"/>
        <a:ext cx="1265106" cy="1265106"/>
      </dsp:txXfrm>
    </dsp:sp>
    <dsp:sp modelId="{9AAD1ACF-5BC6-430D-88AA-F11958D7B57D}">
      <dsp:nvSpPr>
        <dsp:cNvPr id="0" name=""/>
        <dsp:cNvSpPr/>
      </dsp:nvSpPr>
      <dsp:spPr>
        <a:xfrm>
          <a:off x="2417545" y="3456664"/>
          <a:ext cx="1789130" cy="1789130"/>
        </a:xfrm>
        <a:prstGeom prst="ellipse">
          <a:avLst/>
        </a:prstGeom>
        <a:gradFill rotWithShape="0">
          <a:gsLst>
            <a:gs pos="0">
              <a:schemeClr val="accent4">
                <a:hueOff val="-2976513"/>
                <a:satOff val="17933"/>
                <a:lumOff val="1437"/>
                <a:alphaOff val="0"/>
                <a:shade val="51000"/>
                <a:satMod val="130000"/>
              </a:schemeClr>
            </a:gs>
            <a:gs pos="80000">
              <a:schemeClr val="accent4">
                <a:hueOff val="-2976513"/>
                <a:satOff val="17933"/>
                <a:lumOff val="1437"/>
                <a:alphaOff val="0"/>
                <a:shade val="93000"/>
                <a:satMod val="130000"/>
              </a:schemeClr>
            </a:gs>
            <a:gs pos="100000">
              <a:schemeClr val="accent4">
                <a:hueOff val="-2976513"/>
                <a:satOff val="17933"/>
                <a:lumOff val="14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rtl="1">
            <a:lnSpc>
              <a:spcPct val="90000"/>
            </a:lnSpc>
            <a:spcBef>
              <a:spcPct val="0"/>
            </a:spcBef>
            <a:spcAft>
              <a:spcPct val="35000"/>
            </a:spcAft>
          </a:pPr>
          <a:r>
            <a:rPr lang="fa-IR" sz="1500" b="1" kern="1200" dirty="0" smtClean="0">
              <a:effectLst/>
              <a:cs typeface="B Nazanin" panose="00000400000000000000" pitchFamily="2" charset="-78"/>
            </a:rPr>
            <a:t>مرحله سوم: </a:t>
          </a:r>
        </a:p>
        <a:p>
          <a:pPr lvl="0" algn="ctr" defTabSz="666750" rtl="1">
            <a:lnSpc>
              <a:spcPct val="90000"/>
            </a:lnSpc>
            <a:spcBef>
              <a:spcPct val="0"/>
            </a:spcBef>
            <a:spcAft>
              <a:spcPct val="35000"/>
            </a:spcAft>
          </a:pPr>
          <a:r>
            <a:rPr lang="fa-IR" sz="1800" b="1" kern="1200" dirty="0" smtClean="0">
              <a:effectLst/>
              <a:cs typeface="B Nazanin" panose="00000400000000000000" pitchFamily="2" charset="-78"/>
            </a:rPr>
            <a:t>تدبر در سوره با نزدیک شدن به غرض سوره</a:t>
          </a:r>
          <a:endParaRPr lang="en-US" sz="1800" kern="1200" dirty="0">
            <a:effectLst/>
          </a:endParaRPr>
        </a:p>
      </dsp:txBody>
      <dsp:txXfrm>
        <a:off x="2679557" y="3718676"/>
        <a:ext cx="1265106" cy="1265106"/>
      </dsp:txXfrm>
    </dsp:sp>
    <dsp:sp modelId="{342D16D1-5D56-4052-B306-D293F5271585}">
      <dsp:nvSpPr>
        <dsp:cNvPr id="0" name=""/>
        <dsp:cNvSpPr/>
      </dsp:nvSpPr>
      <dsp:spPr>
        <a:xfrm>
          <a:off x="372633" y="1589539"/>
          <a:ext cx="1789130" cy="1789130"/>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مرحله چهارم: </a:t>
          </a:r>
        </a:p>
        <a:p>
          <a:pPr lvl="0" algn="ctr" defTabSz="889000" rtl="1">
            <a:lnSpc>
              <a:spcPct val="90000"/>
            </a:lnSpc>
            <a:spcBef>
              <a:spcPct val="0"/>
            </a:spcBef>
            <a:spcAft>
              <a:spcPct val="35000"/>
            </a:spcAft>
          </a:pPr>
          <a:r>
            <a:rPr lang="fa-IR" sz="2000" b="1" kern="1200" dirty="0" smtClean="0">
              <a:effectLst/>
              <a:cs typeface="B Nazanin" panose="00000400000000000000" pitchFamily="2" charset="-78"/>
            </a:rPr>
            <a:t>طهارت برای تدبر</a:t>
          </a:r>
          <a:endParaRPr lang="en-US" sz="2000" kern="1200" dirty="0">
            <a:effectLst/>
          </a:endParaRPr>
        </a:p>
      </dsp:txBody>
      <dsp:txXfrm>
        <a:off x="634645" y="1851551"/>
        <a:ext cx="1265106" cy="126510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4434" y="220753"/>
          <a:ext cx="3192800" cy="351893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rtl="1">
            <a:lnSpc>
              <a:spcPct val="90000"/>
            </a:lnSpc>
            <a:spcBef>
              <a:spcPct val="0"/>
            </a:spcBef>
            <a:spcAft>
              <a:spcPct val="35000"/>
            </a:spcAft>
          </a:pPr>
          <a:r>
            <a:rPr lang="fa-IR" sz="2100" kern="1200" dirty="0" smtClean="0">
              <a:cs typeface="B Nazanin" panose="00000400000000000000" pitchFamily="2" charset="-78"/>
            </a:rPr>
            <a:t>مطلق نظر (نگریستن) است به هر وسیله که باشد؛ باچشم بینا یا با قلب بینا یا با شهود روحانی و یا با قوه خیال که به وسیله  ترکیب تصورات و معانی می اندیشد. اما مفاهیم علم و ظنّ وتدبر و ...، از آثار رویت (مطلق نظر) هستند واز موارد مختلف استعمال آن فهمیده می شوند</a:t>
          </a:r>
          <a:endParaRPr lang="en-US" sz="2100" kern="1200" dirty="0" smtClean="0">
            <a:cs typeface="B Nazanin" panose="00000400000000000000" pitchFamily="2" charset="-78"/>
          </a:endParaRPr>
        </a:p>
      </dsp:txBody>
      <dsp:txXfrm>
        <a:off x="300294" y="376613"/>
        <a:ext cx="2881080" cy="3207213"/>
      </dsp:txXfrm>
    </dsp:sp>
    <dsp:sp modelId="{DF89BC0F-0018-48F2-AAF0-ACA8F32EFC32}">
      <dsp:nvSpPr>
        <dsp:cNvPr id="0" name=""/>
        <dsp:cNvSpPr/>
      </dsp:nvSpPr>
      <dsp:spPr>
        <a:xfrm>
          <a:off x="3407402" y="1734777"/>
          <a:ext cx="381700" cy="490885"/>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502827" y="1857498"/>
        <a:ext cx="286275" cy="245443"/>
      </dsp:txXfrm>
    </dsp:sp>
    <dsp:sp modelId="{D93A9E7E-E625-4E51-93E2-7A6F820BC0AD}">
      <dsp:nvSpPr>
        <dsp:cNvPr id="0" name=""/>
        <dsp:cNvSpPr/>
      </dsp:nvSpPr>
      <dsp:spPr>
        <a:xfrm>
          <a:off x="3898563" y="220753"/>
          <a:ext cx="3192800" cy="3518933"/>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fa-IR" sz="2200" kern="1200" dirty="0" smtClean="0">
              <a:cs typeface="B Nazanin" panose="00000400000000000000" pitchFamily="2" charset="-78"/>
            </a:rPr>
            <a:t>هو النظر المطلق بأىّ وسيلة كان، بالعين الباصرة، أو بقلب بصير، أو بشهود روحانىّ، أو بمتخيّلة مفكّرة بتركيب الصور و المعاني. و أمّا مفهوم العلم أو الظنّ أو التدبّر أو التعقّل و غيرها: فانّما هي من آثار الرؤية (مطلق النظر)، و تستفاد منها في مواردها.</a:t>
          </a:r>
          <a:endParaRPr lang="en-US" sz="2200" kern="1200" dirty="0" smtClean="0">
            <a:cs typeface="B Nazanin" panose="00000400000000000000" pitchFamily="2" charset="-78"/>
          </a:endParaRPr>
        </a:p>
      </dsp:txBody>
      <dsp:txXfrm>
        <a:off x="4054423" y="376613"/>
        <a:ext cx="2881080" cy="3207213"/>
      </dsp:txXfrm>
    </dsp:sp>
    <dsp:sp modelId="{350CE109-14D8-4FC6-B857-BD2E285B8386}">
      <dsp:nvSpPr>
        <dsp:cNvPr id="0" name=""/>
        <dsp:cNvSpPr/>
      </dsp:nvSpPr>
      <dsp:spPr>
        <a:xfrm>
          <a:off x="7195250" y="1804906"/>
          <a:ext cx="175115" cy="350626"/>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18461" y="1877135"/>
        <a:ext cx="128693" cy="206168"/>
      </dsp:txXfrm>
    </dsp:sp>
    <dsp:sp modelId="{5F95A504-0711-4FE3-B35A-7E0A99F797F1}">
      <dsp:nvSpPr>
        <dsp:cNvPr id="0" name=""/>
        <dsp:cNvSpPr/>
      </dsp:nvSpPr>
      <dsp:spPr>
        <a:xfrm>
          <a:off x="7512719" y="1452548"/>
          <a:ext cx="1055343" cy="1055343"/>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100000"/>
            </a:lnSpc>
            <a:spcBef>
              <a:spcPct val="0"/>
            </a:spcBef>
            <a:spcAft>
              <a:spcPts val="0"/>
            </a:spcAft>
          </a:pPr>
          <a:r>
            <a:rPr lang="fa-IR" sz="2400" b="1" kern="1200" dirty="0" smtClean="0">
              <a:cs typeface="B Nazanin" panose="00000400000000000000" pitchFamily="2" charset="-78"/>
            </a:rPr>
            <a:t>رأی</a:t>
          </a:r>
        </a:p>
      </dsp:txBody>
      <dsp:txXfrm>
        <a:off x="7667270" y="1607099"/>
        <a:ext cx="746241" cy="74624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E85845-6FF7-4DC7-9D5B-8AD48C4E5FBF}">
      <dsp:nvSpPr>
        <dsp:cNvPr id="0" name=""/>
        <dsp:cNvSpPr/>
      </dsp:nvSpPr>
      <dsp:spPr>
        <a:xfrm>
          <a:off x="2537944" y="2009869"/>
          <a:ext cx="2340935" cy="2340935"/>
        </a:xfrm>
        <a:prstGeom prst="ellipse">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fa-IR" sz="2800" kern="1200" dirty="0" smtClean="0">
              <a:cs typeface="B Nazanin" panose="00000400000000000000" pitchFamily="2" charset="-78"/>
            </a:rPr>
            <a:t>ارتباط بین کلمات سوره</a:t>
          </a:r>
          <a:endParaRPr lang="en-US" sz="2800" kern="1200" dirty="0">
            <a:cs typeface="B Nazanin" panose="00000400000000000000" pitchFamily="2" charset="-78"/>
          </a:endParaRPr>
        </a:p>
      </dsp:txBody>
      <dsp:txXfrm>
        <a:off x="2880766" y="2352691"/>
        <a:ext cx="1655291" cy="1655291"/>
      </dsp:txXfrm>
    </dsp:sp>
    <dsp:sp modelId="{AA0D5BEE-BD28-43BB-B56A-54983A1E0DBD}">
      <dsp:nvSpPr>
        <dsp:cNvPr id="0" name=""/>
        <dsp:cNvSpPr/>
      </dsp:nvSpPr>
      <dsp:spPr>
        <a:xfrm rot="19500000">
          <a:off x="4586510" y="1571045"/>
          <a:ext cx="1887602" cy="667166"/>
        </a:xfrm>
        <a:prstGeom prst="leftArrow">
          <a:avLst>
            <a:gd name="adj1" fmla="val 60000"/>
            <a:gd name="adj2" fmla="val 5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B31EAF33-4C5C-4150-86E9-81BEF2235095}">
      <dsp:nvSpPr>
        <dsp:cNvPr id="0" name=""/>
        <dsp:cNvSpPr/>
      </dsp:nvSpPr>
      <dsp:spPr>
        <a:xfrm>
          <a:off x="5191484" y="473731"/>
          <a:ext cx="2223888" cy="1779110"/>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1422400">
            <a:lnSpc>
              <a:spcPct val="90000"/>
            </a:lnSpc>
            <a:spcBef>
              <a:spcPct val="0"/>
            </a:spcBef>
            <a:spcAft>
              <a:spcPct val="35000"/>
            </a:spcAft>
          </a:pPr>
          <a:r>
            <a:rPr lang="fa-IR" sz="3200" kern="1200" dirty="0" smtClean="0">
              <a:cs typeface="B Nazanin" panose="00000400000000000000" pitchFamily="2" charset="-78"/>
            </a:rPr>
            <a:t>الف) اعراب سوره</a:t>
          </a:r>
          <a:endParaRPr lang="en-US" sz="3200" kern="1200" dirty="0">
            <a:cs typeface="B Nazanin" panose="00000400000000000000" pitchFamily="2" charset="-78"/>
          </a:endParaRPr>
        </a:p>
      </dsp:txBody>
      <dsp:txXfrm>
        <a:off x="5243592" y="525839"/>
        <a:ext cx="2119672" cy="1674894"/>
      </dsp:txXfrm>
    </dsp:sp>
    <dsp:sp modelId="{E227EFCF-DADA-41F2-9E61-550513EFDD9C}">
      <dsp:nvSpPr>
        <dsp:cNvPr id="0" name=""/>
        <dsp:cNvSpPr/>
      </dsp:nvSpPr>
      <dsp:spPr>
        <a:xfrm rot="12900000">
          <a:off x="942711" y="1571045"/>
          <a:ext cx="1887602" cy="667166"/>
        </a:xfrm>
        <a:prstGeom prst="leftArrow">
          <a:avLst>
            <a:gd name="adj1" fmla="val 60000"/>
            <a:gd name="adj2" fmla="val 5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1905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sp>
    <dsp:sp modelId="{104D9D56-A856-4E57-A56F-7FB36A11FF58}">
      <dsp:nvSpPr>
        <dsp:cNvPr id="0" name=""/>
        <dsp:cNvSpPr/>
      </dsp:nvSpPr>
      <dsp:spPr>
        <a:xfrm>
          <a:off x="1451" y="473731"/>
          <a:ext cx="2223888" cy="1779110"/>
        </a:xfrm>
        <a:prstGeom prst="roundRect">
          <a:avLst>
            <a:gd name="adj" fmla="val 1000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a:lnSpc>
              <a:spcPct val="90000"/>
            </a:lnSpc>
            <a:spcBef>
              <a:spcPct val="0"/>
            </a:spcBef>
            <a:spcAft>
              <a:spcPct val="35000"/>
            </a:spcAft>
          </a:pPr>
          <a:r>
            <a:rPr lang="fa-IR" sz="2800" kern="1200" dirty="0" smtClean="0">
              <a:cs typeface="B Nazanin" panose="00000400000000000000" pitchFamily="2" charset="-78"/>
            </a:rPr>
            <a:t>ب) تصویرسازی کلمات در ارتباط با هم</a:t>
          </a:r>
          <a:endParaRPr lang="en-US" sz="2800" kern="1200" dirty="0">
            <a:cs typeface="B Nazanin" panose="00000400000000000000" pitchFamily="2" charset="-78"/>
          </a:endParaRPr>
        </a:p>
      </dsp:txBody>
      <dsp:txXfrm>
        <a:off x="53559" y="525839"/>
        <a:ext cx="2119672" cy="167489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ABF913-A082-49B8-A2F6-987F56D09B76}">
      <dsp:nvSpPr>
        <dsp:cNvPr id="0" name=""/>
        <dsp:cNvSpPr/>
      </dsp:nvSpPr>
      <dsp:spPr>
        <a:xfrm>
          <a:off x="1592" y="0"/>
          <a:ext cx="2503367" cy="5833393"/>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ts val="0"/>
            </a:spcAft>
          </a:pPr>
          <a:r>
            <a:rPr lang="fa-IR" sz="2400" b="1" kern="1200" smtClean="0">
              <a:cs typeface="B Nazanin" panose="00000400000000000000" pitchFamily="2" charset="-78"/>
            </a:rPr>
            <a:t>جمله جواب: </a:t>
          </a:r>
          <a:endParaRPr lang="en-US" sz="2400" kern="1200" dirty="0">
            <a:cs typeface="B Nazanin" panose="00000400000000000000" pitchFamily="2" charset="-78"/>
          </a:endParaRPr>
        </a:p>
      </dsp:txBody>
      <dsp:txXfrm>
        <a:off x="1592" y="0"/>
        <a:ext cx="2503367" cy="1750017"/>
      </dsp:txXfrm>
    </dsp:sp>
    <dsp:sp modelId="{CD439503-F297-4CB0-8191-61EECC67BA80}">
      <dsp:nvSpPr>
        <dsp:cNvPr id="0" name=""/>
        <dsp:cNvSpPr/>
      </dsp:nvSpPr>
      <dsp:spPr>
        <a:xfrm>
          <a:off x="2924235" y="0"/>
          <a:ext cx="2503367" cy="5833393"/>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ts val="0"/>
            </a:spcAft>
          </a:pPr>
          <a:r>
            <a:rPr lang="fa-IR" sz="2400" b="1" kern="1200" smtClean="0">
              <a:cs typeface="B Nazanin" panose="00000400000000000000" pitchFamily="2" charset="-78"/>
            </a:rPr>
            <a:t>جمله شرط: </a:t>
          </a:r>
          <a:endParaRPr lang="en-US" sz="2400" kern="1200" dirty="0">
            <a:cs typeface="B Nazanin" panose="00000400000000000000" pitchFamily="2" charset="-78"/>
          </a:endParaRPr>
        </a:p>
      </dsp:txBody>
      <dsp:txXfrm>
        <a:off x="2924235" y="0"/>
        <a:ext cx="2503367" cy="1750017"/>
      </dsp:txXfrm>
    </dsp:sp>
    <dsp:sp modelId="{FDCBD6AB-C8D3-4BB9-8782-CB391561F7E6}">
      <dsp:nvSpPr>
        <dsp:cNvPr id="0" name=""/>
        <dsp:cNvSpPr/>
      </dsp:nvSpPr>
      <dsp:spPr>
        <a:xfrm>
          <a:off x="5846877" y="0"/>
          <a:ext cx="2503367" cy="5833393"/>
        </a:xfrm>
        <a:prstGeom prst="roundRect">
          <a:avLst>
            <a:gd name="adj" fmla="val 10000"/>
          </a:avLst>
        </a:prstGeom>
        <a:gradFill rotWithShape="0">
          <a:gsLst>
            <a:gs pos="0">
              <a:schemeClr val="accent2">
                <a:tint val="40000"/>
                <a:hueOff val="0"/>
                <a:satOff val="0"/>
                <a:lumOff val="0"/>
                <a:alphaOff val="0"/>
                <a:shade val="51000"/>
                <a:satMod val="130000"/>
              </a:schemeClr>
            </a:gs>
            <a:gs pos="80000">
              <a:schemeClr val="accent2">
                <a:tint val="40000"/>
                <a:hueOff val="0"/>
                <a:satOff val="0"/>
                <a:lumOff val="0"/>
                <a:alphaOff val="0"/>
                <a:shade val="93000"/>
                <a:satMod val="130000"/>
              </a:schemeClr>
            </a:gs>
            <a:gs pos="100000">
              <a:schemeClr val="accent2">
                <a:tint val="40000"/>
                <a:hueOff val="0"/>
                <a:satOff val="0"/>
                <a:lumOff val="0"/>
                <a:alphaOff val="0"/>
                <a:shade val="94000"/>
                <a:satMod val="135000"/>
              </a:schemeClr>
            </a:gs>
          </a:gsLst>
          <a:lin ang="16200000" scaled="0"/>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ts val="0"/>
            </a:spcAft>
          </a:pPr>
          <a:r>
            <a:rPr lang="fa-IR" sz="2400" b="1" kern="1200" dirty="0" smtClean="0">
              <a:cs typeface="B Nazanin" panose="00000400000000000000" pitchFamily="2" charset="-78"/>
            </a:rPr>
            <a:t>قالب ادبي سوره در نگاه كلي:</a:t>
          </a:r>
          <a:endParaRPr lang="en-US" sz="2400" kern="1200" dirty="0">
            <a:cs typeface="B Nazanin" panose="00000400000000000000" pitchFamily="2" charset="-78"/>
          </a:endParaRPr>
        </a:p>
      </dsp:txBody>
      <dsp:txXfrm>
        <a:off x="5846877" y="0"/>
        <a:ext cx="2503367" cy="1750017"/>
      </dsp:txXfrm>
    </dsp:sp>
    <dsp:sp modelId="{D3FE4C24-8BF8-4274-A075-D3CE8EC21B8B}">
      <dsp:nvSpPr>
        <dsp:cNvPr id="0" name=""/>
        <dsp:cNvSpPr/>
      </dsp:nvSpPr>
      <dsp:spPr>
        <a:xfrm>
          <a:off x="6044231" y="3150943"/>
          <a:ext cx="2096375" cy="104818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fa-IR" sz="2400" kern="1200" dirty="0" smtClean="0">
              <a:cs typeface="B Nazanin" panose="00000400000000000000" pitchFamily="2" charset="-78"/>
            </a:rPr>
            <a:t>سوره مبارکه زلزال</a:t>
          </a:r>
          <a:endParaRPr lang="en-US" sz="2400" kern="1200" dirty="0">
            <a:cs typeface="B Nazanin" panose="00000400000000000000" pitchFamily="2" charset="-78"/>
          </a:endParaRPr>
        </a:p>
      </dsp:txBody>
      <dsp:txXfrm>
        <a:off x="6074931" y="3181643"/>
        <a:ext cx="2034975" cy="986787"/>
      </dsp:txXfrm>
    </dsp:sp>
    <dsp:sp modelId="{FAF01B2C-A94B-4ABE-BD3E-96AA59B88F83}">
      <dsp:nvSpPr>
        <dsp:cNvPr id="0" name=""/>
        <dsp:cNvSpPr/>
      </dsp:nvSpPr>
      <dsp:spPr>
        <a:xfrm rot="14110531">
          <a:off x="4890757" y="3056157"/>
          <a:ext cx="1468398" cy="32343"/>
        </a:xfrm>
        <a:custGeom>
          <a:avLst/>
          <a:gdLst/>
          <a:ahLst/>
          <a:cxnLst/>
          <a:rect l="0" t="0" r="0" b="0"/>
          <a:pathLst>
            <a:path>
              <a:moveTo>
                <a:pt x="0" y="16171"/>
              </a:moveTo>
              <a:lnTo>
                <a:pt x="1468398" y="16171"/>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ts val="0"/>
            </a:spcAft>
          </a:pPr>
          <a:endParaRPr lang="en-US" sz="2400" kern="1200">
            <a:cs typeface="B Nazanin" panose="00000400000000000000" pitchFamily="2" charset="-78"/>
          </a:endParaRPr>
        </a:p>
      </dsp:txBody>
      <dsp:txXfrm rot="10800000">
        <a:off x="5588246" y="3035619"/>
        <a:ext cx="73419" cy="73419"/>
      </dsp:txXfrm>
    </dsp:sp>
    <dsp:sp modelId="{9BFD1082-00B0-43E3-8D6C-FB952CC59AF7}">
      <dsp:nvSpPr>
        <dsp:cNvPr id="0" name=""/>
        <dsp:cNvSpPr/>
      </dsp:nvSpPr>
      <dsp:spPr>
        <a:xfrm>
          <a:off x="3109306" y="1945527"/>
          <a:ext cx="2096375" cy="104818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ts val="0"/>
            </a:spcAft>
          </a:pPr>
          <a:r>
            <a:rPr lang="fa-IR" sz="2000" kern="1200" dirty="0" smtClean="0">
              <a:cs typeface="B Nazanin" panose="00000400000000000000" pitchFamily="2" charset="-78"/>
            </a:rPr>
            <a:t>زلزلت الارض</a:t>
          </a:r>
        </a:p>
        <a:p>
          <a:pPr lvl="0" algn="ctr" defTabSz="889000">
            <a:lnSpc>
              <a:spcPct val="90000"/>
            </a:lnSpc>
            <a:spcBef>
              <a:spcPct val="0"/>
            </a:spcBef>
            <a:spcAft>
              <a:spcPts val="0"/>
            </a:spcAft>
          </a:pPr>
          <a:r>
            <a:rPr lang="fa-IR" sz="2000" kern="1200" dirty="0" smtClean="0">
              <a:cs typeface="B Nazanin" panose="00000400000000000000" pitchFamily="2" charset="-78"/>
            </a:rPr>
            <a:t>اخرجت الارض اثقالها</a:t>
          </a:r>
        </a:p>
        <a:p>
          <a:pPr lvl="0" algn="ctr" defTabSz="889000">
            <a:lnSpc>
              <a:spcPct val="90000"/>
            </a:lnSpc>
            <a:spcBef>
              <a:spcPct val="0"/>
            </a:spcBef>
            <a:spcAft>
              <a:spcPts val="0"/>
            </a:spcAft>
          </a:pPr>
          <a:r>
            <a:rPr lang="fa-IR" sz="2000" kern="1200" dirty="0" smtClean="0">
              <a:cs typeface="B Nazanin" panose="00000400000000000000" pitchFamily="2" charset="-78"/>
            </a:rPr>
            <a:t>قال الانسان ما لها</a:t>
          </a:r>
          <a:endParaRPr lang="en-US" sz="2000" kern="1200" dirty="0">
            <a:cs typeface="B Nazanin" panose="00000400000000000000" pitchFamily="2" charset="-78"/>
          </a:endParaRPr>
        </a:p>
      </dsp:txBody>
      <dsp:txXfrm>
        <a:off x="3140006" y="1976227"/>
        <a:ext cx="2034975" cy="986787"/>
      </dsp:txXfrm>
    </dsp:sp>
    <dsp:sp modelId="{CB8FD369-713A-4134-A27A-4822B09F958D}">
      <dsp:nvSpPr>
        <dsp:cNvPr id="0" name=""/>
        <dsp:cNvSpPr/>
      </dsp:nvSpPr>
      <dsp:spPr>
        <a:xfrm rot="10800000">
          <a:off x="2270755" y="2453449"/>
          <a:ext cx="838550" cy="32343"/>
        </a:xfrm>
        <a:custGeom>
          <a:avLst/>
          <a:gdLst/>
          <a:ahLst/>
          <a:cxnLst/>
          <a:rect l="0" t="0" r="0" b="0"/>
          <a:pathLst>
            <a:path>
              <a:moveTo>
                <a:pt x="0" y="16171"/>
              </a:moveTo>
              <a:lnTo>
                <a:pt x="838550" y="16171"/>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ts val="0"/>
            </a:spcAft>
          </a:pPr>
          <a:endParaRPr lang="en-US" sz="2400" kern="1200">
            <a:cs typeface="B Nazanin" panose="00000400000000000000" pitchFamily="2" charset="-78"/>
          </a:endParaRPr>
        </a:p>
      </dsp:txBody>
      <dsp:txXfrm rot="10800000">
        <a:off x="2669067" y="2448657"/>
        <a:ext cx="41927" cy="41927"/>
      </dsp:txXfrm>
    </dsp:sp>
    <dsp:sp modelId="{57BC554D-E516-43EC-AC58-B479DEB93879}">
      <dsp:nvSpPr>
        <dsp:cNvPr id="0" name=""/>
        <dsp:cNvSpPr/>
      </dsp:nvSpPr>
      <dsp:spPr>
        <a:xfrm>
          <a:off x="174380" y="1945527"/>
          <a:ext cx="2096375" cy="104818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fa-IR" sz="2400" kern="1200" dirty="0" smtClean="0">
              <a:cs typeface="B Nazanin" panose="00000400000000000000" pitchFamily="2" charset="-78"/>
            </a:rPr>
            <a:t>تحدث اخبارها</a:t>
          </a:r>
        </a:p>
        <a:p>
          <a:pPr lvl="0" algn="ctr" defTabSz="1066800">
            <a:lnSpc>
              <a:spcPct val="90000"/>
            </a:lnSpc>
            <a:spcBef>
              <a:spcPct val="0"/>
            </a:spcBef>
            <a:spcAft>
              <a:spcPts val="0"/>
            </a:spcAft>
          </a:pPr>
          <a:r>
            <a:rPr lang="fa-IR" sz="2400" kern="1200" dirty="0" smtClean="0">
              <a:cs typeface="B Nazanin" panose="00000400000000000000" pitchFamily="2" charset="-78"/>
            </a:rPr>
            <a:t>يصدر الناس</a:t>
          </a:r>
          <a:endParaRPr lang="en-US" sz="2400" kern="1200" dirty="0">
            <a:cs typeface="B Nazanin" panose="00000400000000000000" pitchFamily="2" charset="-78"/>
          </a:endParaRPr>
        </a:p>
      </dsp:txBody>
      <dsp:txXfrm>
        <a:off x="205080" y="1976227"/>
        <a:ext cx="2034975" cy="986787"/>
      </dsp:txXfrm>
    </dsp:sp>
    <dsp:sp modelId="{790977CB-FBEF-4398-9B95-94EB6FA2A291}">
      <dsp:nvSpPr>
        <dsp:cNvPr id="0" name=""/>
        <dsp:cNvSpPr/>
      </dsp:nvSpPr>
      <dsp:spPr>
        <a:xfrm rot="10800000">
          <a:off x="5205681" y="3658865"/>
          <a:ext cx="838550" cy="32343"/>
        </a:xfrm>
        <a:custGeom>
          <a:avLst/>
          <a:gdLst/>
          <a:ahLst/>
          <a:cxnLst/>
          <a:rect l="0" t="0" r="0" b="0"/>
          <a:pathLst>
            <a:path>
              <a:moveTo>
                <a:pt x="0" y="16171"/>
              </a:moveTo>
              <a:lnTo>
                <a:pt x="838550" y="16171"/>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ts val="0"/>
            </a:spcAft>
          </a:pPr>
          <a:endParaRPr lang="en-US" sz="2400" kern="1200">
            <a:cs typeface="B Nazanin" panose="00000400000000000000" pitchFamily="2" charset="-78"/>
          </a:endParaRPr>
        </a:p>
      </dsp:txBody>
      <dsp:txXfrm rot="10800000">
        <a:off x="5603992" y="3654073"/>
        <a:ext cx="41927" cy="41927"/>
      </dsp:txXfrm>
    </dsp:sp>
    <dsp:sp modelId="{65073499-31C5-4A26-9CCA-926C501605E2}">
      <dsp:nvSpPr>
        <dsp:cNvPr id="0" name=""/>
        <dsp:cNvSpPr/>
      </dsp:nvSpPr>
      <dsp:spPr>
        <a:xfrm>
          <a:off x="3109306" y="3150943"/>
          <a:ext cx="2096375" cy="104818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fa-IR" sz="2400" kern="1200" dirty="0" smtClean="0">
              <a:cs typeface="B Nazanin" panose="00000400000000000000" pitchFamily="2" charset="-78"/>
            </a:rPr>
            <a:t>يعمل مثقال ذره خيرا </a:t>
          </a:r>
          <a:endParaRPr lang="en-US" sz="2400" kern="1200" dirty="0">
            <a:cs typeface="B Nazanin" panose="00000400000000000000" pitchFamily="2" charset="-78"/>
          </a:endParaRPr>
        </a:p>
      </dsp:txBody>
      <dsp:txXfrm>
        <a:off x="3140006" y="3181643"/>
        <a:ext cx="2034975" cy="986787"/>
      </dsp:txXfrm>
    </dsp:sp>
    <dsp:sp modelId="{30BEBC57-8620-4FCA-896D-9B5E4BB0011C}">
      <dsp:nvSpPr>
        <dsp:cNvPr id="0" name=""/>
        <dsp:cNvSpPr/>
      </dsp:nvSpPr>
      <dsp:spPr>
        <a:xfrm rot="10800000">
          <a:off x="2270755" y="3658865"/>
          <a:ext cx="838550" cy="32343"/>
        </a:xfrm>
        <a:custGeom>
          <a:avLst/>
          <a:gdLst/>
          <a:ahLst/>
          <a:cxnLst/>
          <a:rect l="0" t="0" r="0" b="0"/>
          <a:pathLst>
            <a:path>
              <a:moveTo>
                <a:pt x="0" y="16171"/>
              </a:moveTo>
              <a:lnTo>
                <a:pt x="838550" y="16171"/>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ts val="0"/>
            </a:spcAft>
          </a:pPr>
          <a:endParaRPr lang="en-US" sz="2400" kern="1200">
            <a:cs typeface="B Nazanin" panose="00000400000000000000" pitchFamily="2" charset="-78"/>
          </a:endParaRPr>
        </a:p>
      </dsp:txBody>
      <dsp:txXfrm rot="10800000">
        <a:off x="2669067" y="3654073"/>
        <a:ext cx="41927" cy="41927"/>
      </dsp:txXfrm>
    </dsp:sp>
    <dsp:sp modelId="{94E050A4-8F0A-4DB4-9590-E0982D35F193}">
      <dsp:nvSpPr>
        <dsp:cNvPr id="0" name=""/>
        <dsp:cNvSpPr/>
      </dsp:nvSpPr>
      <dsp:spPr>
        <a:xfrm>
          <a:off x="174380" y="3150943"/>
          <a:ext cx="2096375" cy="104818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fa-IR" sz="2400" kern="1200" dirty="0" smtClean="0">
              <a:cs typeface="B Nazanin" panose="00000400000000000000" pitchFamily="2" charset="-78"/>
            </a:rPr>
            <a:t>يره</a:t>
          </a:r>
          <a:endParaRPr lang="en-US" sz="2400" kern="1200" dirty="0">
            <a:cs typeface="B Nazanin" panose="00000400000000000000" pitchFamily="2" charset="-78"/>
          </a:endParaRPr>
        </a:p>
      </dsp:txBody>
      <dsp:txXfrm>
        <a:off x="205080" y="3181643"/>
        <a:ext cx="2034975" cy="986787"/>
      </dsp:txXfrm>
    </dsp:sp>
    <dsp:sp modelId="{6BA99D64-4D3A-414B-BE70-0AC968F4BCAC}">
      <dsp:nvSpPr>
        <dsp:cNvPr id="0" name=""/>
        <dsp:cNvSpPr/>
      </dsp:nvSpPr>
      <dsp:spPr>
        <a:xfrm rot="7489469">
          <a:off x="4890757" y="4261573"/>
          <a:ext cx="1468398" cy="32343"/>
        </a:xfrm>
        <a:custGeom>
          <a:avLst/>
          <a:gdLst/>
          <a:ahLst/>
          <a:cxnLst/>
          <a:rect l="0" t="0" r="0" b="0"/>
          <a:pathLst>
            <a:path>
              <a:moveTo>
                <a:pt x="0" y="16171"/>
              </a:moveTo>
              <a:lnTo>
                <a:pt x="1468398" y="16171"/>
              </a:lnTo>
            </a:path>
          </a:pathLst>
        </a:custGeom>
        <a:noFill/>
        <a:ln w="25400" cap="flat" cmpd="sng" algn="ctr">
          <a:solidFill>
            <a:schemeClr val="accent2">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ts val="0"/>
            </a:spcAft>
          </a:pPr>
          <a:endParaRPr lang="en-US" sz="2400" kern="1200">
            <a:cs typeface="B Nazanin" panose="00000400000000000000" pitchFamily="2" charset="-78"/>
          </a:endParaRPr>
        </a:p>
      </dsp:txBody>
      <dsp:txXfrm rot="10800000">
        <a:off x="5588246" y="4241035"/>
        <a:ext cx="73419" cy="73419"/>
      </dsp:txXfrm>
    </dsp:sp>
    <dsp:sp modelId="{54CC1ACB-23A5-41DF-87B7-AF7C7EA87FF5}">
      <dsp:nvSpPr>
        <dsp:cNvPr id="0" name=""/>
        <dsp:cNvSpPr/>
      </dsp:nvSpPr>
      <dsp:spPr>
        <a:xfrm>
          <a:off x="3109306" y="4356359"/>
          <a:ext cx="2096375" cy="104818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fa-IR" sz="2400" kern="1200" dirty="0" smtClean="0">
              <a:cs typeface="B Nazanin" panose="00000400000000000000" pitchFamily="2" charset="-78"/>
            </a:rPr>
            <a:t>يعمل مثقال ذره شرّا </a:t>
          </a:r>
          <a:endParaRPr lang="en-US" sz="2400" kern="1200" dirty="0">
            <a:cs typeface="B Nazanin" panose="00000400000000000000" pitchFamily="2" charset="-78"/>
          </a:endParaRPr>
        </a:p>
      </dsp:txBody>
      <dsp:txXfrm>
        <a:off x="3140006" y="4387059"/>
        <a:ext cx="2034975" cy="986787"/>
      </dsp:txXfrm>
    </dsp:sp>
    <dsp:sp modelId="{117ECA99-11B5-4209-B089-BC6D3520A50A}">
      <dsp:nvSpPr>
        <dsp:cNvPr id="0" name=""/>
        <dsp:cNvSpPr/>
      </dsp:nvSpPr>
      <dsp:spPr>
        <a:xfrm rot="10800000">
          <a:off x="2270755" y="4864281"/>
          <a:ext cx="838550" cy="32343"/>
        </a:xfrm>
        <a:custGeom>
          <a:avLst/>
          <a:gdLst/>
          <a:ahLst/>
          <a:cxnLst/>
          <a:rect l="0" t="0" r="0" b="0"/>
          <a:pathLst>
            <a:path>
              <a:moveTo>
                <a:pt x="0" y="16171"/>
              </a:moveTo>
              <a:lnTo>
                <a:pt x="838550" y="16171"/>
              </a:lnTo>
            </a:path>
          </a:pathLst>
        </a:custGeom>
        <a:noFill/>
        <a:ln w="25400" cap="flat" cmpd="sng" algn="ctr">
          <a:solidFill>
            <a:schemeClr val="accent2">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066800">
            <a:lnSpc>
              <a:spcPct val="90000"/>
            </a:lnSpc>
            <a:spcBef>
              <a:spcPct val="0"/>
            </a:spcBef>
            <a:spcAft>
              <a:spcPts val="0"/>
            </a:spcAft>
          </a:pPr>
          <a:endParaRPr lang="en-US" sz="2400" kern="1200">
            <a:cs typeface="B Nazanin" panose="00000400000000000000" pitchFamily="2" charset="-78"/>
          </a:endParaRPr>
        </a:p>
      </dsp:txBody>
      <dsp:txXfrm rot="10800000">
        <a:off x="2669067" y="4859489"/>
        <a:ext cx="41927" cy="41927"/>
      </dsp:txXfrm>
    </dsp:sp>
    <dsp:sp modelId="{37BA87EB-CEC4-4E81-A792-AF57C7E6DA94}">
      <dsp:nvSpPr>
        <dsp:cNvPr id="0" name=""/>
        <dsp:cNvSpPr/>
      </dsp:nvSpPr>
      <dsp:spPr>
        <a:xfrm>
          <a:off x="174380" y="4356359"/>
          <a:ext cx="2096375" cy="1048187"/>
        </a:xfrm>
        <a:prstGeom prst="roundRect">
          <a:avLst>
            <a:gd name="adj" fmla="val 1000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ts val="0"/>
            </a:spcAft>
          </a:pPr>
          <a:r>
            <a:rPr lang="fa-IR" sz="2400" kern="1200" dirty="0" smtClean="0">
              <a:cs typeface="B Nazanin" panose="00000400000000000000" pitchFamily="2" charset="-78"/>
            </a:rPr>
            <a:t>يره</a:t>
          </a:r>
          <a:endParaRPr lang="en-US" sz="2400" kern="1200" dirty="0">
            <a:cs typeface="B Nazanin" panose="00000400000000000000" pitchFamily="2" charset="-78"/>
          </a:endParaRPr>
        </a:p>
      </dsp:txBody>
      <dsp:txXfrm>
        <a:off x="205080" y="4387059"/>
        <a:ext cx="2034975" cy="98678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CFDB2-C415-41AE-B951-31B8A8E54AC8}">
      <dsp:nvSpPr>
        <dsp:cNvPr id="0" name=""/>
        <dsp:cNvSpPr/>
      </dsp:nvSpPr>
      <dsp:spPr>
        <a:xfrm>
          <a:off x="2537944" y="1721555"/>
          <a:ext cx="2340935" cy="2340935"/>
        </a:xfrm>
        <a:prstGeom prst="ellipse">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anose="00000400000000000000" pitchFamily="2" charset="-78"/>
            </a:rPr>
            <a:t>گزاره نویسی</a:t>
          </a:r>
          <a:endParaRPr lang="en-US" sz="2800" kern="1200" dirty="0">
            <a:cs typeface="B Nazanin" panose="00000400000000000000" pitchFamily="2" charset="-78"/>
          </a:endParaRPr>
        </a:p>
      </dsp:txBody>
      <dsp:txXfrm>
        <a:off x="2880766" y="2064377"/>
        <a:ext cx="1655291" cy="1655291"/>
      </dsp:txXfrm>
    </dsp:sp>
    <dsp:sp modelId="{136C9EF8-9A5A-45E4-B572-354BB42032ED}">
      <dsp:nvSpPr>
        <dsp:cNvPr id="0" name=""/>
        <dsp:cNvSpPr/>
      </dsp:nvSpPr>
      <dsp:spPr>
        <a:xfrm rot="19500000">
          <a:off x="4586550" y="1283029"/>
          <a:ext cx="1886671" cy="667166"/>
        </a:xfrm>
        <a:prstGeom prst="lef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21F29A4-63AE-4854-A43B-2AB640E250E6}">
      <dsp:nvSpPr>
        <dsp:cNvPr id="0" name=""/>
        <dsp:cNvSpPr/>
      </dsp:nvSpPr>
      <dsp:spPr>
        <a:xfrm>
          <a:off x="5190677" y="185981"/>
          <a:ext cx="2223888" cy="177911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anose="00000400000000000000" pitchFamily="2" charset="-78"/>
            </a:rPr>
            <a:t>الف. گزاره های جزوه</a:t>
          </a:r>
          <a:endParaRPr lang="en-US" sz="2800" kern="1200" dirty="0">
            <a:cs typeface="B Nazanin" panose="00000400000000000000" pitchFamily="2" charset="-78"/>
          </a:endParaRPr>
        </a:p>
      </dsp:txBody>
      <dsp:txXfrm>
        <a:off x="5242785" y="238089"/>
        <a:ext cx="2119672" cy="1674894"/>
      </dsp:txXfrm>
    </dsp:sp>
    <dsp:sp modelId="{77B4B7C7-562A-4E82-9ACD-E7D46353E4CB}">
      <dsp:nvSpPr>
        <dsp:cNvPr id="0" name=""/>
        <dsp:cNvSpPr/>
      </dsp:nvSpPr>
      <dsp:spPr>
        <a:xfrm rot="12900000">
          <a:off x="943601" y="1283029"/>
          <a:ext cx="1886671" cy="667166"/>
        </a:xfrm>
        <a:prstGeom prst="leftArrow">
          <a:avLst>
            <a:gd name="adj1" fmla="val 60000"/>
            <a:gd name="adj2" fmla="val 50000"/>
          </a:avLst>
        </a:prstGeom>
        <a:gradFill rotWithShape="0">
          <a:gsLst>
            <a:gs pos="0">
              <a:schemeClr val="accent6">
                <a:tint val="60000"/>
                <a:hueOff val="0"/>
                <a:satOff val="0"/>
                <a:lumOff val="0"/>
                <a:alphaOff val="0"/>
                <a:shade val="51000"/>
                <a:satMod val="130000"/>
              </a:schemeClr>
            </a:gs>
            <a:gs pos="80000">
              <a:schemeClr val="accent6">
                <a:tint val="60000"/>
                <a:hueOff val="0"/>
                <a:satOff val="0"/>
                <a:lumOff val="0"/>
                <a:alphaOff val="0"/>
                <a:shade val="93000"/>
                <a:satMod val="130000"/>
              </a:schemeClr>
            </a:gs>
            <a:gs pos="100000">
              <a:schemeClr val="accent6">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81AE148-04B2-4613-A5EE-0B585C877F60}">
      <dsp:nvSpPr>
        <dsp:cNvPr id="0" name=""/>
        <dsp:cNvSpPr/>
      </dsp:nvSpPr>
      <dsp:spPr>
        <a:xfrm>
          <a:off x="2257" y="185981"/>
          <a:ext cx="2223888" cy="1779110"/>
        </a:xfrm>
        <a:prstGeom prst="roundRect">
          <a:avLst>
            <a:gd name="adj" fmla="val 10000"/>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lvl="0" algn="ctr" defTabSz="1244600" rtl="1">
            <a:lnSpc>
              <a:spcPct val="90000"/>
            </a:lnSpc>
            <a:spcBef>
              <a:spcPct val="0"/>
            </a:spcBef>
            <a:spcAft>
              <a:spcPct val="35000"/>
            </a:spcAft>
          </a:pPr>
          <a:r>
            <a:rPr lang="fa-IR" sz="2800" kern="1200" dirty="0" smtClean="0">
              <a:cs typeface="B Nazanin" panose="00000400000000000000" pitchFamily="2" charset="-78"/>
            </a:rPr>
            <a:t>ب. گزاره های المیزان</a:t>
          </a:r>
          <a:endParaRPr lang="en-US" sz="2800" kern="1200" dirty="0">
            <a:cs typeface="B Nazanin" panose="00000400000000000000" pitchFamily="2" charset="-78"/>
          </a:endParaRPr>
        </a:p>
      </dsp:txBody>
      <dsp:txXfrm>
        <a:off x="54365" y="238089"/>
        <a:ext cx="2119672" cy="16748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مطالعه سوره</a:t>
          </a:r>
          <a:endParaRPr lang="en-US" sz="1400" b="1"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b="1" kern="1200" dirty="0" smtClean="0">
              <a:cs typeface="B Nazanin" panose="00000400000000000000" pitchFamily="2" charset="-78"/>
            </a:rPr>
            <a:t>موضوعات</a:t>
          </a:r>
          <a:endParaRPr lang="en-US" sz="1400" b="1"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2. گزاره نویسی</a:t>
          </a:r>
          <a:endParaRPr lang="en-US" sz="1400" b="1"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3. غرض سوره</a:t>
          </a:r>
          <a:endParaRPr lang="en-US" sz="1400" b="1"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b="1"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b="1" kern="1200" dirty="0" smtClean="0">
              <a:cs typeface="B Nazanin" panose="00000400000000000000" pitchFamily="2" charset="-78"/>
            </a:rPr>
            <a:t>4. طهارت برای تدبر</a:t>
          </a:r>
          <a:endParaRPr lang="en-US" sz="1400" b="1" kern="1200" dirty="0">
            <a:cs typeface="B Nazanin" panose="00000400000000000000" pitchFamily="2" charset="-78"/>
          </a:endParaRPr>
        </a:p>
      </dsp:txBody>
      <dsp:txXfrm>
        <a:off x="21366" y="4401338"/>
        <a:ext cx="797519" cy="686743"/>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1"/>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1367"/>
        <a:ext cx="797519" cy="686743"/>
      </dsp:txXfrm>
    </dsp:sp>
    <dsp:sp modelId="{65F41CA7-6A10-4773-B602-485F2AA41B71}">
      <dsp:nvSpPr>
        <dsp:cNvPr id="0" name=""/>
        <dsp:cNvSpPr/>
      </dsp:nvSpPr>
      <dsp:spPr>
        <a:xfrm rot="5400000">
          <a:off x="282179" y="749272"/>
          <a:ext cx="275892"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7" y="775457"/>
        <a:ext cx="196957" cy="193124"/>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B5E329-BBA5-4888-A372-2BA3F40FF516}">
      <dsp:nvSpPr>
        <dsp:cNvPr id="0" name=""/>
        <dsp:cNvSpPr/>
      </dsp:nvSpPr>
      <dsp:spPr>
        <a:xfrm rot="5400000">
          <a:off x="6084517" y="2618851"/>
          <a:ext cx="3870715" cy="631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7035" tIns="0" rIns="0" bIns="0" numCol="1" spcCol="1270" anchor="ctr" anchorCtr="0">
          <a:noAutofit/>
        </a:bodyPr>
        <a:lstStyle/>
        <a:p>
          <a:pPr lvl="0" algn="l" defTabSz="889000" rtl="1">
            <a:lnSpc>
              <a:spcPct val="90000"/>
            </a:lnSpc>
            <a:spcBef>
              <a:spcPct val="0"/>
            </a:spcBef>
            <a:spcAft>
              <a:spcPct val="35000"/>
            </a:spcAft>
          </a:pPr>
          <a:r>
            <a:rPr lang="fa-IR" sz="2000" b="1" kern="1200" dirty="0" smtClean="0">
              <a:solidFill>
                <a:srgbClr val="00B0F0"/>
              </a:solidFill>
              <a:cs typeface="B Nazanin" panose="00000400000000000000" pitchFamily="2" charset="-78"/>
            </a:rPr>
            <a:t>توجه به ثبت اعمال توسط زمين</a:t>
          </a:r>
          <a:endParaRPr lang="en-US" sz="2000" b="1" kern="1200" dirty="0" smtClean="0">
            <a:solidFill>
              <a:srgbClr val="00B0F0"/>
            </a:solidFill>
            <a:cs typeface="B Nazanin" panose="00000400000000000000" pitchFamily="2" charset="-78"/>
          </a:endParaRPr>
        </a:p>
      </dsp:txBody>
      <dsp:txXfrm>
        <a:off x="6084517" y="2618851"/>
        <a:ext cx="3870715" cy="631598"/>
      </dsp:txXfrm>
    </dsp:sp>
    <dsp:sp modelId="{CDA651D6-F261-4BDC-B45E-2610290EECC5}">
      <dsp:nvSpPr>
        <dsp:cNvPr id="0" name=""/>
        <dsp:cNvSpPr/>
      </dsp:nvSpPr>
      <dsp:spPr>
        <a:xfrm>
          <a:off x="4541205" y="919910"/>
          <a:ext cx="3170947" cy="395009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8016" tIns="557035" rIns="128016" bIns="128016" numCol="1" spcCol="1270" anchor="t" anchorCtr="0">
          <a:noAutofit/>
        </a:bodyPr>
        <a:lstStyle/>
        <a:p>
          <a:pPr marL="171450" lvl="1" indent="-171450" algn="just" defTabSz="800100" rtl="1">
            <a:lnSpc>
              <a:spcPct val="90000"/>
            </a:lnSpc>
            <a:spcBef>
              <a:spcPct val="0"/>
            </a:spcBef>
            <a:spcAft>
              <a:spcPct val="15000"/>
            </a:spcAft>
            <a:buChar char="••"/>
          </a:pPr>
          <a:r>
            <a:rPr lang="fa-IR" sz="1800" kern="1200" dirty="0" smtClean="0">
              <a:cs typeface="B Nazanin" panose="00000400000000000000" pitchFamily="2" charset="-78"/>
            </a:rPr>
            <a:t>براي تقويت هشياري خود و فهم اينكه هر لحظه در محضر خدا هستيم، بدانيم زمين به عنوان ثبت كننده اعمال است لذا كار خود را با نيّت ثبت در آن محل انجام دهيم در اين صورت در هر قطعه از زمين كه كار خيري انجام مي‌دهيم، كار خير خود را به آن قطعه به امانت بسپاريم. </a:t>
          </a:r>
        </a:p>
      </dsp:txBody>
      <dsp:txXfrm>
        <a:off x="4695998" y="1074703"/>
        <a:ext cx="2861361" cy="3640512"/>
      </dsp:txXfrm>
    </dsp:sp>
    <dsp:sp modelId="{770F9FF8-B1D8-47FD-8F43-E4D8B1780A46}">
      <dsp:nvSpPr>
        <dsp:cNvPr id="0" name=""/>
        <dsp:cNvSpPr/>
      </dsp:nvSpPr>
      <dsp:spPr>
        <a:xfrm>
          <a:off x="7226808" y="275083"/>
          <a:ext cx="1168949" cy="1168949"/>
        </a:xfrm>
        <a:prstGeom prst="rect">
          <a:avLst/>
        </a:prstGeom>
        <a:blipFill dpi="0" rotWithShape="1">
          <a:blip xmlns:r="http://schemas.openxmlformats.org/officeDocument/2006/relationships" r:embed="rId1"/>
          <a:srcRect/>
          <a:stretch>
            <a:fillRect l="-4000" t="1000" r="-10000"/>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 modelId="{8B2CCD5D-37F1-41B1-9D26-2BAFCCB60AFE}">
      <dsp:nvSpPr>
        <dsp:cNvPr id="0" name=""/>
        <dsp:cNvSpPr/>
      </dsp:nvSpPr>
      <dsp:spPr>
        <a:xfrm rot="5400000">
          <a:off x="1848013" y="2480588"/>
          <a:ext cx="4050028" cy="631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7035" tIns="0" rIns="0" bIns="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7030A0"/>
              </a:solidFill>
              <a:cs typeface="B Nazanin" panose="00000400000000000000" pitchFamily="2" charset="-78"/>
            </a:rPr>
            <a:t>توجه به اعمال خير و اخلاص در عمل</a:t>
          </a:r>
          <a:endParaRPr lang="en-US" sz="2000" b="1" kern="1200" dirty="0" smtClean="0">
            <a:solidFill>
              <a:srgbClr val="7030A0"/>
            </a:solidFill>
            <a:cs typeface="B Nazanin" panose="00000400000000000000" pitchFamily="2" charset="-78"/>
          </a:endParaRPr>
        </a:p>
      </dsp:txBody>
      <dsp:txXfrm>
        <a:off x="1848013" y="2480588"/>
        <a:ext cx="4050028" cy="631598"/>
      </dsp:txXfrm>
    </dsp:sp>
    <dsp:sp modelId="{6A833313-16A0-4F94-A254-44C96936A6B8}">
      <dsp:nvSpPr>
        <dsp:cNvPr id="0" name=""/>
        <dsp:cNvSpPr/>
      </dsp:nvSpPr>
      <dsp:spPr>
        <a:xfrm>
          <a:off x="410192" y="919910"/>
          <a:ext cx="3191742" cy="3950098"/>
        </a:xfrm>
        <a:prstGeom prst="roundRect">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42240" tIns="557035" rIns="142240" bIns="142240" numCol="1" spcCol="1270" anchor="t" anchorCtr="0">
          <a:noAutofit/>
        </a:bodyPr>
        <a:lstStyle/>
        <a:p>
          <a:pPr marL="228600" lvl="1" indent="-228600" algn="r" defTabSz="889000" rtl="1">
            <a:lnSpc>
              <a:spcPct val="90000"/>
            </a:lnSpc>
            <a:spcBef>
              <a:spcPct val="0"/>
            </a:spcBef>
            <a:spcAft>
              <a:spcPct val="15000"/>
            </a:spcAft>
            <a:buChar char="••"/>
          </a:pPr>
          <a:r>
            <a:rPr lang="fa-IR" sz="2000" kern="1200" dirty="0" smtClean="0">
              <a:cs typeface="B Nazanin" panose="00000400000000000000" pitchFamily="2" charset="-78"/>
            </a:rPr>
            <a:t>آنچه موجب سنگين شدن اعمال مي‌شود اخلاص در اعمال است، براي اين منظور از بيان و ابراز كارهاي خير خود حتي‌المقدور خودداري كنيم. همچنين در نيت انجام كار خير قصد رسيدن به محبت خداوند را از ضروريات كارهاي خود بدانيم. </a:t>
          </a:r>
          <a:endParaRPr lang="en-US" sz="2000" kern="1200" dirty="0">
            <a:cs typeface="B Nazanin" panose="00000400000000000000" pitchFamily="2" charset="-78"/>
          </a:endParaRPr>
        </a:p>
      </dsp:txBody>
      <dsp:txXfrm>
        <a:off x="566000" y="1075718"/>
        <a:ext cx="2880126" cy="3638482"/>
      </dsp:txXfrm>
    </dsp:sp>
    <dsp:sp modelId="{4D7DDA05-F0DB-465C-8D80-62FB9A8D01D9}">
      <dsp:nvSpPr>
        <dsp:cNvPr id="0" name=""/>
        <dsp:cNvSpPr/>
      </dsp:nvSpPr>
      <dsp:spPr>
        <a:xfrm>
          <a:off x="2994555" y="275083"/>
          <a:ext cx="1168949" cy="1168949"/>
        </a:xfrm>
        <a:prstGeom prst="rect">
          <a:avLst/>
        </a:prstGeom>
        <a:blipFill dpi="0" rotWithShape="1">
          <a:blip xmlns:r="http://schemas.openxmlformats.org/officeDocument/2006/relationships" r:embed="rId2"/>
          <a:srcRect/>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C0AA6-1224-472B-AD47-B794CE0E14F2}">
      <dsp:nvSpPr>
        <dsp:cNvPr id="0" name=""/>
        <dsp:cNvSpPr/>
      </dsp:nvSpPr>
      <dsp:spPr>
        <a:xfrm>
          <a:off x="2945578" y="2288391"/>
          <a:ext cx="1741691" cy="1741691"/>
        </a:xfrm>
        <a:prstGeom prst="ellipse">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Nazanin" panose="00000400000000000000" pitchFamily="2" charset="-78"/>
            </a:rPr>
            <a:t>تفکر درباره موضوعات سوره</a:t>
          </a:r>
          <a:endParaRPr lang="en-US" sz="2400" kern="1200" dirty="0">
            <a:cs typeface="B Nazanin" panose="00000400000000000000" pitchFamily="2" charset="-78"/>
          </a:endParaRPr>
        </a:p>
      </dsp:txBody>
      <dsp:txXfrm>
        <a:off x="3200643" y="2543456"/>
        <a:ext cx="1231561" cy="1231561"/>
      </dsp:txXfrm>
    </dsp:sp>
    <dsp:sp modelId="{21B2EFAD-1EEE-4A19-9FC2-EE2F2F76410D}">
      <dsp:nvSpPr>
        <dsp:cNvPr id="0" name=""/>
        <dsp:cNvSpPr/>
      </dsp:nvSpPr>
      <dsp:spPr>
        <a:xfrm rot="16200000">
          <a:off x="3679812" y="2131243"/>
          <a:ext cx="273222" cy="41073"/>
        </a:xfrm>
        <a:custGeom>
          <a:avLst/>
          <a:gdLst/>
          <a:ahLst/>
          <a:cxnLst/>
          <a:rect l="0" t="0" r="0" b="0"/>
          <a:pathLst>
            <a:path>
              <a:moveTo>
                <a:pt x="0" y="20536"/>
              </a:moveTo>
              <a:lnTo>
                <a:pt x="273222" y="2053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en-US" sz="500" kern="1200"/>
        </a:p>
      </dsp:txBody>
      <dsp:txXfrm>
        <a:off x="3809593" y="2144949"/>
        <a:ext cx="13661" cy="13661"/>
      </dsp:txXfrm>
    </dsp:sp>
    <dsp:sp modelId="{1CCC0B99-3E71-4430-856D-39BE5666109F}">
      <dsp:nvSpPr>
        <dsp:cNvPr id="0" name=""/>
        <dsp:cNvSpPr/>
      </dsp:nvSpPr>
      <dsp:spPr>
        <a:xfrm>
          <a:off x="2757963" y="-101753"/>
          <a:ext cx="2116921" cy="2116921"/>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الف. بررسی مفهوم کلمات</a:t>
          </a:r>
        </a:p>
      </dsp:txBody>
      <dsp:txXfrm>
        <a:off x="3067979" y="208263"/>
        <a:ext cx="1496889" cy="1496889"/>
      </dsp:txXfrm>
    </dsp:sp>
    <dsp:sp modelId="{C088A6BD-A520-4303-866A-3021DE4C30AB}">
      <dsp:nvSpPr>
        <dsp:cNvPr id="0" name=""/>
        <dsp:cNvSpPr/>
      </dsp:nvSpPr>
      <dsp:spPr>
        <a:xfrm rot="1681596">
          <a:off x="4570291" y="3607413"/>
          <a:ext cx="253334" cy="41073"/>
        </a:xfrm>
        <a:custGeom>
          <a:avLst/>
          <a:gdLst/>
          <a:ahLst/>
          <a:cxnLst/>
          <a:rect l="0" t="0" r="0" b="0"/>
          <a:pathLst>
            <a:path>
              <a:moveTo>
                <a:pt x="0" y="20536"/>
              </a:moveTo>
              <a:lnTo>
                <a:pt x="253334" y="2053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en-US" sz="400" kern="1200"/>
        </a:p>
      </dsp:txBody>
      <dsp:txXfrm>
        <a:off x="4690624" y="3621616"/>
        <a:ext cx="12666" cy="12666"/>
      </dsp:txXfrm>
    </dsp:sp>
    <dsp:sp modelId="{F060E1CE-B29C-4E84-9CE1-7BEDFD4EB844}">
      <dsp:nvSpPr>
        <dsp:cNvPr id="0" name=""/>
        <dsp:cNvSpPr/>
      </dsp:nvSpPr>
      <dsp:spPr>
        <a:xfrm>
          <a:off x="4684644" y="3126358"/>
          <a:ext cx="2116921" cy="2116921"/>
        </a:xfrm>
        <a:prstGeom prst="ellipse">
          <a:avLst/>
        </a:prstGeom>
        <a:gradFill rotWithShape="0">
          <a:gsLst>
            <a:gs pos="0">
              <a:schemeClr val="accent4">
                <a:hueOff val="-2232385"/>
                <a:satOff val="13449"/>
                <a:lumOff val="1078"/>
                <a:alphaOff val="0"/>
                <a:shade val="51000"/>
                <a:satMod val="130000"/>
              </a:schemeClr>
            </a:gs>
            <a:gs pos="80000">
              <a:schemeClr val="accent4">
                <a:hueOff val="-2232385"/>
                <a:satOff val="13449"/>
                <a:lumOff val="1078"/>
                <a:alphaOff val="0"/>
                <a:shade val="93000"/>
                <a:satMod val="130000"/>
              </a:schemeClr>
            </a:gs>
            <a:gs pos="100000">
              <a:schemeClr val="accent4">
                <a:hueOff val="-2232385"/>
                <a:satOff val="13449"/>
                <a:lumOff val="107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ب. تصویرسازی کلمات</a:t>
          </a:r>
        </a:p>
      </dsp:txBody>
      <dsp:txXfrm>
        <a:off x="4994660" y="3436374"/>
        <a:ext cx="1496889" cy="1496889"/>
      </dsp:txXfrm>
    </dsp:sp>
    <dsp:sp modelId="{87D93F56-7DD7-4551-9F65-16E144DE3C18}">
      <dsp:nvSpPr>
        <dsp:cNvPr id="0" name=""/>
        <dsp:cNvSpPr/>
      </dsp:nvSpPr>
      <dsp:spPr>
        <a:xfrm rot="9118404">
          <a:off x="2809222" y="3607413"/>
          <a:ext cx="253334" cy="41073"/>
        </a:xfrm>
        <a:custGeom>
          <a:avLst/>
          <a:gdLst/>
          <a:ahLst/>
          <a:cxnLst/>
          <a:rect l="0" t="0" r="0" b="0"/>
          <a:pathLst>
            <a:path>
              <a:moveTo>
                <a:pt x="0" y="20536"/>
              </a:moveTo>
              <a:lnTo>
                <a:pt x="253334" y="20536"/>
              </a:lnTo>
            </a:path>
          </a:pathLst>
        </a:custGeom>
        <a:noFill/>
        <a:ln w="25400" cap="flat" cmpd="sng" algn="ctr">
          <a:solidFill>
            <a:schemeClr val="accent5">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177800" rtl="1">
            <a:lnSpc>
              <a:spcPct val="90000"/>
            </a:lnSpc>
            <a:spcBef>
              <a:spcPct val="0"/>
            </a:spcBef>
            <a:spcAft>
              <a:spcPct val="35000"/>
            </a:spcAft>
          </a:pPr>
          <a:endParaRPr lang="en-US" sz="400" kern="1200"/>
        </a:p>
      </dsp:txBody>
      <dsp:txXfrm rot="10800000">
        <a:off x="2929556" y="3621616"/>
        <a:ext cx="12666" cy="12666"/>
      </dsp:txXfrm>
    </dsp:sp>
    <dsp:sp modelId="{D29BCEF3-7831-4D50-8E05-7C78DEE68DAF}">
      <dsp:nvSpPr>
        <dsp:cNvPr id="0" name=""/>
        <dsp:cNvSpPr/>
      </dsp:nvSpPr>
      <dsp:spPr>
        <a:xfrm>
          <a:off x="831281" y="3126358"/>
          <a:ext cx="2116921" cy="2116921"/>
        </a:xfrm>
        <a:prstGeom prst="ellipse">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kern="1200" dirty="0" smtClean="0">
              <a:cs typeface="B Roya" pitchFamily="2" charset="-78"/>
            </a:rPr>
            <a:t>ج. ارتباط بین کلمات سوره</a:t>
          </a:r>
          <a:endParaRPr lang="en-US" sz="2400" kern="1200" dirty="0"/>
        </a:p>
      </dsp:txBody>
      <dsp:txXfrm>
        <a:off x="1141297" y="3436374"/>
        <a:ext cx="1496889" cy="14968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B0915-5BC5-4668-8C3B-7C3EA063C131}">
      <dsp:nvSpPr>
        <dsp:cNvPr id="0" name=""/>
        <dsp:cNvSpPr/>
      </dsp:nvSpPr>
      <dsp:spPr>
        <a:xfrm>
          <a:off x="0" y="311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مطالعه سوره</a:t>
          </a:r>
          <a:endParaRPr lang="en-US" sz="1400" kern="1200" dirty="0">
            <a:cs typeface="B Nazanin" panose="00000400000000000000" pitchFamily="2" charset="-78"/>
          </a:endParaRPr>
        </a:p>
      </dsp:txBody>
      <dsp:txXfrm>
        <a:off x="21366" y="24485"/>
        <a:ext cx="797519" cy="686743"/>
      </dsp:txXfrm>
    </dsp:sp>
    <dsp:sp modelId="{65F41CA7-6A10-4773-B602-485F2AA41B71}">
      <dsp:nvSpPr>
        <dsp:cNvPr id="0" name=""/>
        <dsp:cNvSpPr/>
      </dsp:nvSpPr>
      <dsp:spPr>
        <a:xfrm rot="5400000">
          <a:off x="283348" y="750832"/>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778187"/>
        <a:ext cx="196957" cy="191487"/>
      </dsp:txXfrm>
    </dsp:sp>
    <dsp:sp modelId="{62FB4B6D-6365-4FA1-84A9-FB0D939BFFE3}">
      <dsp:nvSpPr>
        <dsp:cNvPr id="0" name=""/>
        <dsp:cNvSpPr/>
      </dsp:nvSpPr>
      <dsp:spPr>
        <a:xfrm>
          <a:off x="0" y="1097333"/>
          <a:ext cx="840251" cy="729475"/>
        </a:xfrm>
        <a:prstGeom prst="roundRect">
          <a:avLst>
            <a:gd name="adj" fmla="val 10000"/>
          </a:avLst>
        </a:prstGeom>
        <a:solidFill>
          <a:schemeClr val="accent1">
            <a:hueOff val="0"/>
            <a:satOff val="0"/>
            <a:lumOff val="0"/>
            <a:alphaOff val="0"/>
          </a:schemeClr>
        </a:solidFill>
        <a:ln w="25400" cap="flat" cmpd="sng" algn="ctr">
          <a:solidFill>
            <a:srgbClr val="43C12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1. تفکر درباره </a:t>
          </a:r>
        </a:p>
        <a:p>
          <a:pPr lvl="0" algn="ctr" defTabSz="622300" rtl="1">
            <a:lnSpc>
              <a:spcPct val="90000"/>
            </a:lnSpc>
            <a:spcBef>
              <a:spcPct val="0"/>
            </a:spcBef>
            <a:spcAft>
              <a:spcPts val="0"/>
            </a:spcAft>
          </a:pPr>
          <a:r>
            <a:rPr lang="fa-IR" sz="1400" kern="1200" dirty="0" smtClean="0">
              <a:cs typeface="B Nazanin" panose="00000400000000000000" pitchFamily="2" charset="-78"/>
            </a:rPr>
            <a:t>موضوعات</a:t>
          </a:r>
          <a:endParaRPr lang="en-US" sz="1400" kern="1200" dirty="0">
            <a:cs typeface="B Nazanin" panose="00000400000000000000" pitchFamily="2" charset="-78"/>
          </a:endParaRPr>
        </a:p>
      </dsp:txBody>
      <dsp:txXfrm>
        <a:off x="21366" y="1118699"/>
        <a:ext cx="797519" cy="686743"/>
      </dsp:txXfrm>
    </dsp:sp>
    <dsp:sp modelId="{DCE03F17-CD84-4EFE-B66E-6B42D792890B}">
      <dsp:nvSpPr>
        <dsp:cNvPr id="0" name=""/>
        <dsp:cNvSpPr/>
      </dsp:nvSpPr>
      <dsp:spPr>
        <a:xfrm rot="5400000">
          <a:off x="283348" y="1845045"/>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1872400"/>
        <a:ext cx="196957" cy="191487"/>
      </dsp:txXfrm>
    </dsp:sp>
    <dsp:sp modelId="{9B1CEACE-12C1-4E19-BC9B-F2007749239B}">
      <dsp:nvSpPr>
        <dsp:cNvPr id="0" name=""/>
        <dsp:cNvSpPr/>
      </dsp:nvSpPr>
      <dsp:spPr>
        <a:xfrm>
          <a:off x="0" y="2191546"/>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2. گزاره نویسی</a:t>
          </a:r>
          <a:endParaRPr lang="en-US" sz="1400" kern="1200" dirty="0">
            <a:cs typeface="B Nazanin" panose="00000400000000000000" pitchFamily="2" charset="-78"/>
          </a:endParaRPr>
        </a:p>
      </dsp:txBody>
      <dsp:txXfrm>
        <a:off x="21366" y="2212912"/>
        <a:ext cx="797519" cy="686743"/>
      </dsp:txXfrm>
    </dsp:sp>
    <dsp:sp modelId="{ED11B7E8-7BAD-4554-9204-B0D78EE8E7E3}">
      <dsp:nvSpPr>
        <dsp:cNvPr id="0" name=""/>
        <dsp:cNvSpPr/>
      </dsp:nvSpPr>
      <dsp:spPr>
        <a:xfrm rot="5400000">
          <a:off x="283348" y="2939258"/>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2966613"/>
        <a:ext cx="196957" cy="191487"/>
      </dsp:txXfrm>
    </dsp:sp>
    <dsp:sp modelId="{B6B05054-D108-4BB8-A952-E029B3C328D8}">
      <dsp:nvSpPr>
        <dsp:cNvPr id="0" name=""/>
        <dsp:cNvSpPr/>
      </dsp:nvSpPr>
      <dsp:spPr>
        <a:xfrm>
          <a:off x="0" y="3285759"/>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3. غرض سوره</a:t>
          </a:r>
          <a:endParaRPr lang="en-US" sz="1400" kern="1200" dirty="0">
            <a:cs typeface="B Nazanin" panose="00000400000000000000" pitchFamily="2" charset="-78"/>
          </a:endParaRPr>
        </a:p>
      </dsp:txBody>
      <dsp:txXfrm>
        <a:off x="21366" y="3307125"/>
        <a:ext cx="797519" cy="686743"/>
      </dsp:txXfrm>
    </dsp:sp>
    <dsp:sp modelId="{B84A0D4A-A8CD-440C-9AE9-327EFFC809EE}">
      <dsp:nvSpPr>
        <dsp:cNvPr id="0" name=""/>
        <dsp:cNvSpPr/>
      </dsp:nvSpPr>
      <dsp:spPr>
        <a:xfrm rot="5400000">
          <a:off x="283348" y="4033471"/>
          <a:ext cx="273553" cy="32826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rtl="1">
            <a:lnSpc>
              <a:spcPct val="90000"/>
            </a:lnSpc>
            <a:spcBef>
              <a:spcPct val="0"/>
            </a:spcBef>
            <a:spcAft>
              <a:spcPts val="0"/>
            </a:spcAft>
          </a:pPr>
          <a:endParaRPr lang="en-US" sz="1400" kern="1200">
            <a:cs typeface="B Nazanin" panose="00000400000000000000" pitchFamily="2" charset="-78"/>
          </a:endParaRPr>
        </a:p>
      </dsp:txBody>
      <dsp:txXfrm rot="-5400000">
        <a:off x="321646" y="4060826"/>
        <a:ext cx="196957" cy="191487"/>
      </dsp:txXfrm>
    </dsp:sp>
    <dsp:sp modelId="{AE06EEA3-B618-4263-8472-E8E42EA02CBD}">
      <dsp:nvSpPr>
        <dsp:cNvPr id="0" name=""/>
        <dsp:cNvSpPr/>
      </dsp:nvSpPr>
      <dsp:spPr>
        <a:xfrm>
          <a:off x="0" y="4379972"/>
          <a:ext cx="840251" cy="72947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rtl="1">
            <a:lnSpc>
              <a:spcPct val="90000"/>
            </a:lnSpc>
            <a:spcBef>
              <a:spcPct val="0"/>
            </a:spcBef>
            <a:spcAft>
              <a:spcPts val="0"/>
            </a:spcAft>
          </a:pPr>
          <a:r>
            <a:rPr lang="fa-IR" sz="1400" kern="1200" dirty="0" smtClean="0">
              <a:cs typeface="B Nazanin" panose="00000400000000000000" pitchFamily="2" charset="-78"/>
            </a:rPr>
            <a:t>4. طهارت برای تدبر</a:t>
          </a:r>
          <a:endParaRPr lang="en-US" sz="1400" kern="1200" dirty="0">
            <a:cs typeface="B Nazanin" panose="00000400000000000000" pitchFamily="2" charset="-78"/>
          </a:endParaRPr>
        </a:p>
      </dsp:txBody>
      <dsp:txXfrm>
        <a:off x="21366" y="4401338"/>
        <a:ext cx="797519" cy="68674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2384"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یعنی لغزش لطیفی است در اندیشه یا منطق یا عمل یا پا. و امازلزله: تکرارحروف در آن، بر تکرار و شدت کمّی و کیفی دلالت می کند</a:t>
          </a:r>
          <a:endParaRPr lang="en-US" sz="2000" kern="1200" dirty="0">
            <a:cs typeface="B Nazanin" panose="00000400000000000000" pitchFamily="2" charset="-78"/>
          </a:endParaRPr>
        </a:p>
      </dsp:txBody>
      <dsp:txXfrm>
        <a:off x="240211" y="88354"/>
        <a:ext cx="2984328" cy="1623491"/>
      </dsp:txXfrm>
    </dsp:sp>
    <dsp:sp modelId="{DF89BC0F-0018-48F2-AAF0-ACA8F32EFC32}">
      <dsp:nvSpPr>
        <dsp:cNvPr id="0" name=""/>
        <dsp:cNvSpPr/>
      </dsp:nvSpPr>
      <dsp:spPr>
        <a:xfrm>
          <a:off x="3384376" y="648213"/>
          <a:ext cx="391721" cy="503772"/>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482306" y="774156"/>
        <a:ext cx="293791" cy="251886"/>
      </dsp:txXfrm>
    </dsp:sp>
    <dsp:sp modelId="{D93A9E7E-E625-4E51-93E2-7A6F820BC0AD}">
      <dsp:nvSpPr>
        <dsp:cNvPr id="0" name=""/>
        <dsp:cNvSpPr/>
      </dsp:nvSpPr>
      <dsp:spPr>
        <a:xfrm>
          <a:off x="3888432"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هو تزلّق لطيف في رأى أو منطق أو في عمل أو رجل. أمّا الزلزلة: فالتضعيف فيها يدلّ على تكرار و شدّة كمّا و كيفا.</a:t>
          </a:r>
          <a:endParaRPr lang="en-US" sz="2000" kern="1200" dirty="0">
            <a:cs typeface="B Nazanin" panose="00000400000000000000" pitchFamily="2" charset="-78"/>
          </a:endParaRPr>
        </a:p>
      </dsp:txBody>
      <dsp:txXfrm>
        <a:off x="3976259" y="88354"/>
        <a:ext cx="2984328" cy="1623491"/>
      </dsp:txXfrm>
    </dsp:sp>
    <dsp:sp modelId="{350CE109-14D8-4FC6-B857-BD2E285B8386}">
      <dsp:nvSpPr>
        <dsp:cNvPr id="0" name=""/>
        <dsp:cNvSpPr/>
      </dsp:nvSpPr>
      <dsp:spPr>
        <a:xfrm>
          <a:off x="7155028" y="720184"/>
          <a:ext cx="179712" cy="359831"/>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178849" y="794309"/>
        <a:ext cx="132070" cy="211581"/>
      </dsp:txXfrm>
    </dsp:sp>
    <dsp:sp modelId="{5F95A504-0711-4FE3-B35A-7E0A99F797F1}">
      <dsp:nvSpPr>
        <dsp:cNvPr id="0" name=""/>
        <dsp:cNvSpPr/>
      </dsp:nvSpPr>
      <dsp:spPr>
        <a:xfrm>
          <a:off x="7485902" y="288030"/>
          <a:ext cx="1083049" cy="108304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زلزل</a:t>
          </a:r>
          <a:endParaRPr lang="en-US" sz="2000" b="1" kern="1200" dirty="0">
            <a:cs typeface="B Nazanin" panose="00000400000000000000" pitchFamily="2" charset="-78"/>
          </a:endParaRPr>
        </a:p>
      </dsp:txBody>
      <dsp:txXfrm>
        <a:off x="7644511" y="446639"/>
        <a:ext cx="765831" cy="7658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4614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آنچه پایین است و در مقابل آسمان است</a:t>
          </a:r>
          <a:endParaRPr lang="en-US" sz="2400" kern="1200" dirty="0">
            <a:cs typeface="B Nazanin" panose="00000400000000000000" pitchFamily="2" charset="-78"/>
          </a:endParaRPr>
        </a:p>
      </dsp:txBody>
      <dsp:txXfrm>
        <a:off x="201424" y="245199"/>
        <a:ext cx="3071493" cy="1021768"/>
      </dsp:txXfrm>
    </dsp:sp>
    <dsp:sp modelId="{DF89BC0F-0018-48F2-AAF0-ACA8F32EFC32}">
      <dsp:nvSpPr>
        <dsp:cNvPr id="0" name=""/>
        <dsp:cNvSpPr/>
      </dsp:nvSpPr>
      <dsp:spPr>
        <a:xfrm>
          <a:off x="3399029" y="508298"/>
          <a:ext cx="385344" cy="495571"/>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3495365" y="632191"/>
        <a:ext cx="289008" cy="247785"/>
      </dsp:txXfrm>
    </dsp:sp>
    <dsp:sp modelId="{D93A9E7E-E625-4E51-93E2-7A6F820BC0AD}">
      <dsp:nvSpPr>
        <dsp:cNvPr id="0" name=""/>
        <dsp:cNvSpPr/>
      </dsp:nvSpPr>
      <dsp:spPr>
        <a:xfrm>
          <a:off x="3894879" y="189924"/>
          <a:ext cx="3182043" cy="1132318"/>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ts val="0"/>
            </a:spcAft>
          </a:pPr>
          <a:r>
            <a:rPr lang="fa-IR" sz="2400" kern="1200" dirty="0" smtClean="0">
              <a:cs typeface="B Nazanin" panose="00000400000000000000" pitchFamily="2" charset="-78"/>
            </a:rPr>
            <a:t>ما سفل و ما يقابل السماء.</a:t>
          </a:r>
          <a:endParaRPr lang="en-US" sz="2400" kern="1200" dirty="0">
            <a:cs typeface="B Nazanin" panose="00000400000000000000" pitchFamily="2" charset="-78"/>
          </a:endParaRPr>
        </a:p>
      </dsp:txBody>
      <dsp:txXfrm>
        <a:off x="3950154" y="245199"/>
        <a:ext cx="3071493" cy="1021768"/>
      </dsp:txXfrm>
    </dsp:sp>
    <dsp:sp modelId="{350CE109-14D8-4FC6-B857-BD2E285B8386}">
      <dsp:nvSpPr>
        <dsp:cNvPr id="0" name=""/>
        <dsp:cNvSpPr/>
      </dsp:nvSpPr>
      <dsp:spPr>
        <a:xfrm>
          <a:off x="7181801" y="579097"/>
          <a:ext cx="176786" cy="353973"/>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11200" rtl="1">
            <a:lnSpc>
              <a:spcPct val="90000"/>
            </a:lnSpc>
            <a:spcBef>
              <a:spcPct val="0"/>
            </a:spcBef>
            <a:spcAft>
              <a:spcPts val="0"/>
            </a:spcAft>
          </a:pPr>
          <a:endParaRPr lang="en-US" sz="1600" kern="1200">
            <a:cs typeface="B Nazanin" panose="00000400000000000000" pitchFamily="2" charset="-78"/>
          </a:endParaRPr>
        </a:p>
      </dsp:txBody>
      <dsp:txXfrm>
        <a:off x="7205234" y="652015"/>
        <a:ext cx="129920" cy="208137"/>
      </dsp:txXfrm>
    </dsp:sp>
    <dsp:sp modelId="{5F95A504-0711-4FE3-B35A-7E0A99F797F1}">
      <dsp:nvSpPr>
        <dsp:cNvPr id="0" name=""/>
        <dsp:cNvSpPr/>
      </dsp:nvSpPr>
      <dsp:spPr>
        <a:xfrm>
          <a:off x="7502300" y="223374"/>
          <a:ext cx="1065418" cy="1065418"/>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ct val="35000"/>
            </a:spcAft>
          </a:pPr>
          <a:r>
            <a:rPr lang="fa-IR" sz="2000" b="1" kern="1200" dirty="0" smtClean="0">
              <a:cs typeface="B Nazanin" panose="00000400000000000000" pitchFamily="2" charset="-78"/>
            </a:rPr>
            <a:t>ارض</a:t>
          </a:r>
          <a:endParaRPr lang="en-US" sz="2000" b="1" kern="1200" dirty="0" smtClean="0">
            <a:cs typeface="B Nazanin" panose="00000400000000000000" pitchFamily="2" charset="-78"/>
          </a:endParaRPr>
        </a:p>
      </dsp:txBody>
      <dsp:txXfrm>
        <a:off x="7658327" y="379401"/>
        <a:ext cx="753364" cy="75336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3308A7-6757-4A66-9E73-B8D51EFFEE46}">
      <dsp:nvSpPr>
        <dsp:cNvPr id="0" name=""/>
        <dsp:cNvSpPr/>
      </dsp:nvSpPr>
      <dsp:spPr>
        <a:xfrm>
          <a:off x="152384"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rtl="1">
            <a:lnSpc>
              <a:spcPct val="90000"/>
            </a:lnSpc>
            <a:spcBef>
              <a:spcPct val="0"/>
            </a:spcBef>
            <a:spcAft>
              <a:spcPts val="0"/>
            </a:spcAft>
          </a:pPr>
          <a:r>
            <a:rPr lang="fa-IR" sz="1900" kern="1200" dirty="0" smtClean="0">
              <a:cs typeface="B Nazanin" panose="00000400000000000000" pitchFamily="2" charset="-78"/>
            </a:rPr>
            <a:t>اين مفهوم به معناي سنگيني و در برابر سبکي است که این معنا مفهومی کلی است که هر چیزی را که از جهت وزن ظاهر یا در معنا یا در عرف یا نسبت به کسی سنگین باشد، شامل میشود</a:t>
          </a:r>
          <a:endParaRPr lang="en-US" sz="1900" kern="1200" dirty="0">
            <a:cs typeface="B Nazanin" panose="00000400000000000000" pitchFamily="2" charset="-78"/>
          </a:endParaRPr>
        </a:p>
      </dsp:txBody>
      <dsp:txXfrm>
        <a:off x="240211" y="88354"/>
        <a:ext cx="2984328" cy="1623491"/>
      </dsp:txXfrm>
    </dsp:sp>
    <dsp:sp modelId="{DF89BC0F-0018-48F2-AAF0-ACA8F32EFC32}">
      <dsp:nvSpPr>
        <dsp:cNvPr id="0" name=""/>
        <dsp:cNvSpPr/>
      </dsp:nvSpPr>
      <dsp:spPr>
        <a:xfrm>
          <a:off x="3384376" y="648213"/>
          <a:ext cx="391721" cy="503772"/>
        </a:xfrm>
        <a:prstGeom prst="leftArrow">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3482306" y="774156"/>
        <a:ext cx="293791" cy="251886"/>
      </dsp:txXfrm>
    </dsp:sp>
    <dsp:sp modelId="{D93A9E7E-E625-4E51-93E2-7A6F820BC0AD}">
      <dsp:nvSpPr>
        <dsp:cNvPr id="0" name=""/>
        <dsp:cNvSpPr/>
      </dsp:nvSpPr>
      <dsp:spPr>
        <a:xfrm>
          <a:off x="3888432" y="527"/>
          <a:ext cx="3159982" cy="1799145"/>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kern="1200" dirty="0" smtClean="0">
              <a:cs typeface="B Nazanin" panose="00000400000000000000" pitchFamily="2" charset="-78"/>
            </a:rPr>
            <a:t>و هو خلاف الخفّة. و هذا المعنى مفهوم كلّي شامل لما يثقل من جهة الوزن الظاهريّ، أو من جهة المعنى، و لما يثقل في نفسه عرفا، أو بالنسبة الى شخص.</a:t>
          </a:r>
          <a:endParaRPr lang="en-US" sz="2000" kern="1200" dirty="0">
            <a:cs typeface="B Nazanin" panose="00000400000000000000" pitchFamily="2" charset="-78"/>
          </a:endParaRPr>
        </a:p>
      </dsp:txBody>
      <dsp:txXfrm>
        <a:off x="3976259" y="88354"/>
        <a:ext cx="2984328" cy="1623491"/>
      </dsp:txXfrm>
    </dsp:sp>
    <dsp:sp modelId="{350CE109-14D8-4FC6-B857-BD2E285B8386}">
      <dsp:nvSpPr>
        <dsp:cNvPr id="0" name=""/>
        <dsp:cNvSpPr/>
      </dsp:nvSpPr>
      <dsp:spPr>
        <a:xfrm>
          <a:off x="7155028" y="720184"/>
          <a:ext cx="179712" cy="359831"/>
        </a:xfrm>
        <a:prstGeom prst="mathEqual">
          <a:avLst/>
        </a:prstGeom>
        <a:gradFill rotWithShape="0">
          <a:gsLst>
            <a:gs pos="0">
              <a:schemeClr val="accent4">
                <a:tint val="60000"/>
                <a:hueOff val="0"/>
                <a:satOff val="0"/>
                <a:lumOff val="0"/>
                <a:alphaOff val="0"/>
                <a:shade val="51000"/>
                <a:satMod val="130000"/>
              </a:schemeClr>
            </a:gs>
            <a:gs pos="80000">
              <a:schemeClr val="accent4">
                <a:tint val="60000"/>
                <a:hueOff val="0"/>
                <a:satOff val="0"/>
                <a:lumOff val="0"/>
                <a:alphaOff val="0"/>
                <a:shade val="93000"/>
                <a:satMod val="130000"/>
              </a:schemeClr>
            </a:gs>
            <a:gs pos="100000">
              <a:schemeClr val="accent4">
                <a:tint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just" defTabSz="711200" rtl="1">
            <a:lnSpc>
              <a:spcPct val="90000"/>
            </a:lnSpc>
            <a:spcBef>
              <a:spcPct val="0"/>
            </a:spcBef>
            <a:spcAft>
              <a:spcPts val="0"/>
            </a:spcAft>
          </a:pPr>
          <a:endParaRPr lang="en-US" sz="1600" kern="1200">
            <a:cs typeface="B Nazanin" panose="00000400000000000000" pitchFamily="2" charset="-78"/>
          </a:endParaRPr>
        </a:p>
      </dsp:txBody>
      <dsp:txXfrm>
        <a:off x="7178849" y="794309"/>
        <a:ext cx="132070" cy="211581"/>
      </dsp:txXfrm>
    </dsp:sp>
    <dsp:sp modelId="{5F95A504-0711-4FE3-B35A-7E0A99F797F1}">
      <dsp:nvSpPr>
        <dsp:cNvPr id="0" name=""/>
        <dsp:cNvSpPr/>
      </dsp:nvSpPr>
      <dsp:spPr>
        <a:xfrm>
          <a:off x="7485902" y="288030"/>
          <a:ext cx="1083049" cy="1083049"/>
        </a:xfrm>
        <a:prstGeom prst="ellipse">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rtl="1">
            <a:lnSpc>
              <a:spcPct val="90000"/>
            </a:lnSpc>
            <a:spcBef>
              <a:spcPct val="0"/>
            </a:spcBef>
            <a:spcAft>
              <a:spcPts val="0"/>
            </a:spcAft>
          </a:pPr>
          <a:r>
            <a:rPr lang="fa-IR" sz="2000" b="1" kern="1200" dirty="0" smtClean="0">
              <a:cs typeface="B Nazanin" panose="00000400000000000000" pitchFamily="2" charset="-78"/>
            </a:rPr>
            <a:t>ثقل</a:t>
          </a:r>
          <a:endParaRPr lang="en-US" sz="2000" b="1" kern="1200" dirty="0">
            <a:cs typeface="B Nazanin" panose="00000400000000000000" pitchFamily="2" charset="-78"/>
          </a:endParaRPr>
        </a:p>
      </dsp:txBody>
      <dsp:txXfrm>
        <a:off x="7644511" y="446639"/>
        <a:ext cx="765831" cy="7658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5.xml><?xml version="1.0" encoding="utf-8"?>
<dgm:layoutDef xmlns:dgm="http://schemas.openxmlformats.org/drawingml/2006/diagram" xmlns:a="http://schemas.openxmlformats.org/drawingml/2006/main" uniqueId="urn:microsoft.com/office/officeart/2005/8/layout/hList2#5">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E72A4A-7B1D-4E61-9083-97C3E25E8571}" type="datetimeFigureOut">
              <a:rPr lang="en-US" smtClean="0"/>
              <a:pPr/>
              <a:t>9/8/2015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5BEA1A1-C893-4055-A5B4-955AF718454D}" type="slidenum">
              <a:rPr lang="en-US" smtClean="0"/>
              <a:pPr/>
              <a:t>‹#›</a:t>
            </a:fld>
            <a:endParaRPr lang="en-US"/>
          </a:p>
        </p:txBody>
      </p:sp>
    </p:spTree>
    <p:extLst>
      <p:ext uri="{BB962C8B-B14F-4D97-AF65-F5344CB8AC3E}">
        <p14:creationId xmlns:p14="http://schemas.microsoft.com/office/powerpoint/2010/main" val="2811748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54755A-B82C-464F-AF1F-3D90530A635F}" type="datetimeFigureOut">
              <a:rPr lang="en-US" smtClean="0"/>
              <a:pPr/>
              <a:t>9/8/2015</a:t>
            </a:fld>
            <a:endParaRPr lang="en-US"/>
          </a:p>
        </p:txBody>
      </p:sp>
      <p:sp>
        <p:nvSpPr>
          <p:cNvPr id="4" name="Slide Image Placeholder 3"/>
          <p:cNvSpPr>
            <a:spLocks noGrp="1" noRot="1" noChangeAspect="1"/>
          </p:cNvSpPr>
          <p:nvPr>
            <p:ph type="sldImg" idx="2"/>
          </p:nvPr>
        </p:nvSpPr>
        <p:spPr>
          <a:xfrm>
            <a:off x="998538" y="685800"/>
            <a:ext cx="48609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39CB3E-70F7-4DC7-8845-EF01B4FF4968}" type="slidenum">
              <a:rPr lang="en-US" smtClean="0"/>
              <a:pPr/>
              <a:t>‹#›</a:t>
            </a:fld>
            <a:endParaRPr lang="en-US"/>
          </a:p>
        </p:txBody>
      </p:sp>
    </p:spTree>
    <p:extLst>
      <p:ext uri="{BB962C8B-B14F-4D97-AF65-F5344CB8AC3E}">
        <p14:creationId xmlns:p14="http://schemas.microsoft.com/office/powerpoint/2010/main" val="1824689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a:t>
            </a:fld>
            <a:endParaRPr lang="en-US"/>
          </a:p>
        </p:txBody>
      </p:sp>
    </p:spTree>
    <p:extLst>
      <p:ext uri="{BB962C8B-B14F-4D97-AF65-F5344CB8AC3E}">
        <p14:creationId xmlns:p14="http://schemas.microsoft.com/office/powerpoint/2010/main" val="21161614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13</a:t>
            </a:fld>
            <a:endParaRPr lang="en-US"/>
          </a:p>
        </p:txBody>
      </p:sp>
    </p:spTree>
    <p:extLst>
      <p:ext uri="{BB962C8B-B14F-4D97-AF65-F5344CB8AC3E}">
        <p14:creationId xmlns:p14="http://schemas.microsoft.com/office/powerpoint/2010/main" val="2460939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14</a:t>
            </a:fld>
            <a:endParaRPr lang="en-US"/>
          </a:p>
        </p:txBody>
      </p:sp>
    </p:spTree>
    <p:extLst>
      <p:ext uri="{BB962C8B-B14F-4D97-AF65-F5344CB8AC3E}">
        <p14:creationId xmlns:p14="http://schemas.microsoft.com/office/powerpoint/2010/main" val="2460939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fa-IR" dirty="0" smtClean="0"/>
          </a:p>
        </p:txBody>
      </p:sp>
      <p:sp>
        <p:nvSpPr>
          <p:cNvPr id="4" name="Slide Number Placeholder 3"/>
          <p:cNvSpPr>
            <a:spLocks noGrp="1"/>
          </p:cNvSpPr>
          <p:nvPr>
            <p:ph type="sldNum" sz="quarter" idx="10"/>
          </p:nvPr>
        </p:nvSpPr>
        <p:spPr/>
        <p:txBody>
          <a:bodyPr/>
          <a:lstStyle/>
          <a:p>
            <a:fld id="{9339CB3E-70F7-4DC7-8845-EF01B4FF4968}" type="slidenum">
              <a:rPr lang="en-US" smtClean="0"/>
              <a:pPr/>
              <a:t>15</a:t>
            </a:fld>
            <a:endParaRPr lang="en-US"/>
          </a:p>
        </p:txBody>
      </p:sp>
    </p:spTree>
    <p:extLst>
      <p:ext uri="{BB962C8B-B14F-4D97-AF65-F5344CB8AC3E}">
        <p14:creationId xmlns:p14="http://schemas.microsoft.com/office/powerpoint/2010/main" val="22059638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17</a:t>
            </a:fld>
            <a:endParaRPr lang="en-US"/>
          </a:p>
        </p:txBody>
      </p:sp>
    </p:spTree>
    <p:extLst>
      <p:ext uri="{BB962C8B-B14F-4D97-AF65-F5344CB8AC3E}">
        <p14:creationId xmlns:p14="http://schemas.microsoft.com/office/powerpoint/2010/main" val="2622177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18</a:t>
            </a:fld>
            <a:endParaRPr lang="en-US"/>
          </a:p>
        </p:txBody>
      </p:sp>
    </p:spTree>
    <p:extLst>
      <p:ext uri="{BB962C8B-B14F-4D97-AF65-F5344CB8AC3E}">
        <p14:creationId xmlns:p14="http://schemas.microsoft.com/office/powerpoint/2010/main" val="26221773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19</a:t>
            </a:fld>
            <a:endParaRPr lang="en-US"/>
          </a:p>
        </p:txBody>
      </p:sp>
    </p:spTree>
    <p:extLst>
      <p:ext uri="{BB962C8B-B14F-4D97-AF65-F5344CB8AC3E}">
        <p14:creationId xmlns:p14="http://schemas.microsoft.com/office/powerpoint/2010/main" val="13563340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20</a:t>
            </a:fld>
            <a:endParaRPr lang="en-US"/>
          </a:p>
        </p:txBody>
      </p:sp>
    </p:spTree>
    <p:extLst>
      <p:ext uri="{BB962C8B-B14F-4D97-AF65-F5344CB8AC3E}">
        <p14:creationId xmlns:p14="http://schemas.microsoft.com/office/powerpoint/2010/main" val="2218318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21</a:t>
            </a:fld>
            <a:endParaRPr lang="en-US"/>
          </a:p>
        </p:txBody>
      </p:sp>
    </p:spTree>
    <p:extLst>
      <p:ext uri="{BB962C8B-B14F-4D97-AF65-F5344CB8AC3E}">
        <p14:creationId xmlns:p14="http://schemas.microsoft.com/office/powerpoint/2010/main" val="3446576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998538" y="685800"/>
            <a:ext cx="4860925"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CA5D3BF3-D352-46FC-8343-31F56E6730EA}" type="slidenum">
              <a:rPr smtClean="0">
                <a:solidFill>
                  <a:prstClr val="black"/>
                </a:solidFill>
              </a:rPr>
              <a:pPr/>
              <a:t>22</a:t>
            </a:fld>
            <a:endParaRPr>
              <a:solidFill>
                <a:prstClr val="black"/>
              </a:solidFill>
            </a:endParaRPr>
          </a:p>
        </p:txBody>
      </p:sp>
    </p:spTree>
    <p:extLst>
      <p:ext uri="{BB962C8B-B14F-4D97-AF65-F5344CB8AC3E}">
        <p14:creationId xmlns:p14="http://schemas.microsoft.com/office/powerpoint/2010/main" val="4829935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9CB3E-70F7-4DC7-8845-EF01B4FF4968}" type="slidenum">
              <a:rPr lang="en-US" smtClean="0"/>
              <a:pPr/>
              <a:t>23</a:t>
            </a:fld>
            <a:endParaRPr lang="en-US"/>
          </a:p>
        </p:txBody>
      </p:sp>
    </p:spTree>
    <p:extLst>
      <p:ext uri="{BB962C8B-B14F-4D97-AF65-F5344CB8AC3E}">
        <p14:creationId xmlns:p14="http://schemas.microsoft.com/office/powerpoint/2010/main" val="2148017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3</a:t>
            </a:fld>
            <a:endParaRPr lang="en-US"/>
          </a:p>
        </p:txBody>
      </p:sp>
    </p:spTree>
    <p:extLst>
      <p:ext uri="{BB962C8B-B14F-4D97-AF65-F5344CB8AC3E}">
        <p14:creationId xmlns:p14="http://schemas.microsoft.com/office/powerpoint/2010/main" val="541622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4</a:t>
            </a:fld>
            <a:endParaRPr lang="en-US"/>
          </a:p>
        </p:txBody>
      </p:sp>
    </p:spTree>
    <p:extLst>
      <p:ext uri="{BB962C8B-B14F-4D97-AF65-F5344CB8AC3E}">
        <p14:creationId xmlns:p14="http://schemas.microsoft.com/office/powerpoint/2010/main" val="41726779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6</a:t>
            </a:fld>
            <a:endParaRPr lang="en-US"/>
          </a:p>
        </p:txBody>
      </p:sp>
    </p:spTree>
    <p:extLst>
      <p:ext uri="{BB962C8B-B14F-4D97-AF65-F5344CB8AC3E}">
        <p14:creationId xmlns:p14="http://schemas.microsoft.com/office/powerpoint/2010/main" val="2589083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baseline="0" dirty="0" smtClean="0"/>
              <a:t> </a:t>
            </a:r>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7</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8</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9</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39CB3E-70F7-4DC7-8845-EF01B4FF4968}" type="slidenum">
              <a:rPr lang="en-US" smtClean="0"/>
              <a:pPr/>
              <a:t>10</a:t>
            </a:fld>
            <a:endParaRPr lang="en-US"/>
          </a:p>
        </p:txBody>
      </p:sp>
    </p:spTree>
    <p:extLst>
      <p:ext uri="{BB962C8B-B14F-4D97-AF65-F5344CB8AC3E}">
        <p14:creationId xmlns:p14="http://schemas.microsoft.com/office/powerpoint/2010/main" val="1772952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dirty="0" smtClean="0">
              <a:cs typeface="B Nazanin" panose="00000400000000000000" pitchFamily="2" charset="-78"/>
            </a:endParaRPr>
          </a:p>
        </p:txBody>
      </p:sp>
      <p:sp>
        <p:nvSpPr>
          <p:cNvPr id="4" name="Slide Number Placeholder 3"/>
          <p:cNvSpPr>
            <a:spLocks noGrp="1"/>
          </p:cNvSpPr>
          <p:nvPr>
            <p:ph type="sldNum" sz="quarter" idx="10"/>
          </p:nvPr>
        </p:nvSpPr>
        <p:spPr/>
        <p:txBody>
          <a:bodyPr/>
          <a:lstStyle/>
          <a:p>
            <a:fld id="{9339CB3E-70F7-4DC7-8845-EF01B4FF4968}" type="slidenum">
              <a:rPr lang="en-US" smtClean="0"/>
              <a:pPr/>
              <a:t>12</a:t>
            </a:fld>
            <a:endParaRPr lang="en-US"/>
          </a:p>
        </p:txBody>
      </p:sp>
    </p:spTree>
    <p:extLst>
      <p:ext uri="{BB962C8B-B14F-4D97-AF65-F5344CB8AC3E}">
        <p14:creationId xmlns:p14="http://schemas.microsoft.com/office/powerpoint/2010/main" val="36855120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 Target="../slides/slide4.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729139" y="1700808"/>
            <a:ext cx="8263573" cy="1899647"/>
          </a:xfrm>
        </p:spPr>
        <p:txBody>
          <a:bodyPr>
            <a:noAutofit/>
          </a:bodyPr>
          <a:lstStyle>
            <a:lvl1pPr>
              <a:defRPr sz="8800">
                <a:solidFill>
                  <a:srgbClr val="7030A0"/>
                </a:solidFill>
              </a:defRPr>
            </a:lvl1pPr>
          </a:lstStyle>
          <a:p>
            <a:r>
              <a:rPr lang="nl-NL" dirty="0" smtClean="0"/>
              <a:t>Klik om de stijl te bewerken</a:t>
            </a:r>
            <a:endParaRPr lang="nl-NL" dirty="0"/>
          </a:p>
        </p:txBody>
      </p:sp>
      <p:sp>
        <p:nvSpPr>
          <p:cNvPr id="3" name="Ondertitel 2"/>
          <p:cNvSpPr>
            <a:spLocks noGrp="1"/>
          </p:cNvSpPr>
          <p:nvPr>
            <p:ph type="subTitle" idx="1"/>
          </p:nvPr>
        </p:nvSpPr>
        <p:spPr>
          <a:xfrm>
            <a:off x="1458278" y="4052664"/>
            <a:ext cx="6805295" cy="1752600"/>
          </a:xfrm>
        </p:spPr>
        <p:txBody>
          <a:bodyPr>
            <a:normAutofit/>
          </a:bodyPr>
          <a:lstStyle>
            <a:lvl1pPr marL="0" indent="0" algn="ctr">
              <a:buNone/>
              <a:defRPr sz="4000">
                <a:solidFill>
                  <a:srgbClr val="D60093"/>
                </a:solidFill>
                <a:cs typeface="B Titr" panose="00000700000000000000" pitchFamily="2" charset="-78"/>
              </a:defRPr>
            </a:lvl1pPr>
            <a:lvl2pPr marL="530535" indent="0" algn="ctr">
              <a:buNone/>
              <a:defRPr>
                <a:solidFill>
                  <a:schemeClr val="tx1">
                    <a:tint val="75000"/>
                  </a:schemeClr>
                </a:solidFill>
              </a:defRPr>
            </a:lvl2pPr>
            <a:lvl3pPr marL="1061070" indent="0" algn="ctr">
              <a:buNone/>
              <a:defRPr>
                <a:solidFill>
                  <a:schemeClr val="tx1">
                    <a:tint val="75000"/>
                  </a:schemeClr>
                </a:solidFill>
              </a:defRPr>
            </a:lvl3pPr>
            <a:lvl4pPr marL="1591605" indent="0" algn="ctr">
              <a:buNone/>
              <a:defRPr>
                <a:solidFill>
                  <a:schemeClr val="tx1">
                    <a:tint val="75000"/>
                  </a:schemeClr>
                </a:solidFill>
              </a:defRPr>
            </a:lvl4pPr>
            <a:lvl5pPr marL="2122140" indent="0" algn="ctr">
              <a:buNone/>
              <a:defRPr>
                <a:solidFill>
                  <a:schemeClr val="tx1">
                    <a:tint val="75000"/>
                  </a:schemeClr>
                </a:solidFill>
              </a:defRPr>
            </a:lvl5pPr>
            <a:lvl6pPr marL="2652674" indent="0" algn="ctr">
              <a:buNone/>
              <a:defRPr>
                <a:solidFill>
                  <a:schemeClr val="tx1">
                    <a:tint val="75000"/>
                  </a:schemeClr>
                </a:solidFill>
              </a:defRPr>
            </a:lvl6pPr>
            <a:lvl7pPr marL="3183209" indent="0" algn="ctr">
              <a:buNone/>
              <a:defRPr>
                <a:solidFill>
                  <a:schemeClr val="tx1">
                    <a:tint val="75000"/>
                  </a:schemeClr>
                </a:solidFill>
              </a:defRPr>
            </a:lvl7pPr>
            <a:lvl8pPr marL="3713744" indent="0" algn="ctr">
              <a:buNone/>
              <a:defRPr>
                <a:solidFill>
                  <a:schemeClr val="tx1">
                    <a:tint val="75000"/>
                  </a:schemeClr>
                </a:solidFill>
              </a:defRPr>
            </a:lvl8pPr>
            <a:lvl9pPr marL="4244279" indent="0" algn="ctr">
              <a:buNone/>
              <a:defRPr>
                <a:solidFill>
                  <a:schemeClr val="tx1">
                    <a:tint val="75000"/>
                  </a:schemeClr>
                </a:solidFill>
              </a:defRPr>
            </a:lvl9pPr>
          </a:lstStyle>
          <a:p>
            <a:r>
              <a:rPr lang="nl-NL" dirty="0" smtClean="0"/>
              <a:t>Klik om de ondertitelstijl van het model te bewerken</a:t>
            </a:r>
            <a:endParaRPr lang="nl-NL" dirty="0"/>
          </a:p>
        </p:txBody>
      </p:sp>
      <p:sp>
        <p:nvSpPr>
          <p:cNvPr id="4" name="Tijdelijke aanduiding voor datum 3"/>
          <p:cNvSpPr>
            <a:spLocks noGrp="1"/>
          </p:cNvSpPr>
          <p:nvPr>
            <p:ph type="dt" sz="half" idx="10"/>
          </p:nvPr>
        </p:nvSpPr>
        <p:spPr>
          <a:xfrm>
            <a:off x="486092" y="6356352"/>
            <a:ext cx="2268432" cy="365125"/>
          </a:xfrm>
          <a:prstGeom prst="rect">
            <a:avLst/>
          </a:prstGeom>
        </p:spPr>
        <p:txBody>
          <a:bodyPr/>
          <a:lstStyle/>
          <a:p>
            <a:pPr algn="ctr"/>
            <a:endParaRPr sz="2300">
              <a:solidFill>
                <a:srgbClr val="FFFFFF"/>
              </a:solidFill>
            </a:endParaRPr>
          </a:p>
        </p:txBody>
      </p:sp>
      <p:cxnSp>
        <p:nvCxnSpPr>
          <p:cNvPr id="10" name="Straight Connector 9"/>
          <p:cNvCxnSpPr/>
          <p:nvPr userDrawn="1"/>
        </p:nvCxnSpPr>
        <p:spPr>
          <a:xfrm>
            <a:off x="0" y="404664"/>
            <a:ext cx="2340645" cy="0"/>
          </a:xfrm>
          <a:prstGeom prst="line">
            <a:avLst/>
          </a:prstGeom>
          <a:ln w="117475" cap="rnd" cmpd="thickThin">
            <a:gradFill>
              <a:gsLst>
                <a:gs pos="57000">
                  <a:srgbClr val="43C121"/>
                </a:gs>
                <a:gs pos="100000">
                  <a:schemeClr val="bg1"/>
                </a:gs>
                <a:gs pos="100000">
                  <a:srgbClr val="31B70D"/>
                </a:gs>
                <a:gs pos="91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1325" y="36228"/>
            <a:ext cx="1188517" cy="1520564"/>
          </a:xfrm>
          <a:prstGeom prst="rect">
            <a:avLst/>
          </a:prstGeom>
        </p:spPr>
      </p:pic>
      <p:sp>
        <p:nvSpPr>
          <p:cNvPr id="6" name="TextBox 5"/>
          <p:cNvSpPr txBox="1"/>
          <p:nvPr userDrawn="1"/>
        </p:nvSpPr>
        <p:spPr>
          <a:xfrm>
            <a:off x="0" y="0"/>
            <a:ext cx="2196629" cy="307777"/>
          </a:xfrm>
          <a:prstGeom prst="rect">
            <a:avLst/>
          </a:prstGeom>
          <a:noFill/>
        </p:spPr>
        <p:txBody>
          <a:bodyPr wrap="square" rtlCol="0">
            <a:spAutoFit/>
          </a:bodyPr>
          <a:lstStyle/>
          <a:p>
            <a:r>
              <a:rPr lang="fa-IR" sz="1400" b="1" dirty="0" smtClean="0">
                <a:cs typeface="B Nazanin" panose="00000400000000000000" pitchFamily="2" charset="-78"/>
              </a:rPr>
              <a:t>مدرسه عمومی و تخصصی تدبر</a:t>
            </a:r>
            <a:endParaRPr lang="en-US" sz="1400" b="1" dirty="0">
              <a:cs typeface="B Nazanin" panose="00000400000000000000" pitchFamily="2" charset="-78"/>
            </a:endParaRPr>
          </a:p>
        </p:txBody>
      </p:sp>
    </p:spTree>
    <p:extLst>
      <p:ext uri="{BB962C8B-B14F-4D97-AF65-F5344CB8AC3E}">
        <p14:creationId xmlns:p14="http://schemas.microsoft.com/office/powerpoint/2010/main" val="2660265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180405" y="53752"/>
            <a:ext cx="8424936" cy="710952"/>
          </a:xfrm>
          <a:prstGeom prst="rect">
            <a:avLst/>
          </a:prstGeom>
        </p:spPr>
        <p:txBody>
          <a:bodyPr vert="horz" lIns="91440" tIns="45720" rIns="91440" bIns="45720" rtlCol="0" anchor="ctr">
            <a:normAutofit/>
          </a:bodyPr>
          <a:lstStyle>
            <a:lvl1pPr algn="r">
              <a:defRPr sz="2400">
                <a:solidFill>
                  <a:srgbClr val="002060"/>
                </a:solidFill>
                <a:cs typeface="B Titr" panose="00000700000000000000" pitchFamily="2" charset="-78"/>
              </a:defRPr>
            </a:lvl1pPr>
          </a:lstStyle>
          <a:p>
            <a:r>
              <a:rPr lang="en-US" dirty="0" smtClean="0"/>
              <a:t>Click to edit Master title style</a:t>
            </a:r>
            <a:endParaRPr lang="en-US" dirty="0"/>
          </a:p>
        </p:txBody>
      </p:sp>
      <p:sp>
        <p:nvSpPr>
          <p:cNvPr id="8" name="Text Placeholder 2"/>
          <p:cNvSpPr>
            <a:spLocks noGrp="1"/>
          </p:cNvSpPr>
          <p:nvPr>
            <p:ph idx="1"/>
          </p:nvPr>
        </p:nvSpPr>
        <p:spPr>
          <a:xfrm>
            <a:off x="180405" y="764704"/>
            <a:ext cx="8352928" cy="5976664"/>
          </a:xfrm>
          <a:prstGeom prst="rect">
            <a:avLst/>
          </a:prstGeom>
        </p:spPr>
        <p:txBody>
          <a:bodyPr vert="horz" lIns="91440" tIns="45720" rIns="91440" bIns="45720" rtlCol="0">
            <a:normAutofit/>
          </a:bodyPr>
          <a:lstStyle>
            <a:lvl1pPr marL="0" indent="0" algn="just" rtl="1">
              <a:lnSpc>
                <a:spcPct val="100000"/>
              </a:lnSpc>
              <a:buNone/>
              <a:defRPr sz="1800">
                <a:cs typeface="B Nazanin" panose="00000400000000000000" pitchFamily="2" charset="-78"/>
              </a:defRPr>
            </a:lvl1pPr>
            <a:lvl2pPr marL="530535" indent="0" algn="just" rtl="1">
              <a:lnSpc>
                <a:spcPct val="100000"/>
              </a:lnSpc>
              <a:buNone/>
              <a:defRPr sz="1800">
                <a:cs typeface="B Nazanin" panose="00000400000000000000" pitchFamily="2" charset="-78"/>
              </a:defRPr>
            </a:lvl2pPr>
            <a:lvl3pPr marL="1061070" indent="0" algn="just" rtl="1">
              <a:lnSpc>
                <a:spcPct val="100000"/>
              </a:lnSpc>
              <a:buNone/>
              <a:defRPr sz="1800">
                <a:cs typeface="B Nazanin" panose="00000400000000000000" pitchFamily="2" charset="-78"/>
              </a:defRPr>
            </a:lvl3pPr>
            <a:lvl4pPr marL="1591605" indent="0" algn="just" rtl="1">
              <a:lnSpc>
                <a:spcPct val="100000"/>
              </a:lnSpc>
              <a:buNone/>
              <a:defRPr sz="1800">
                <a:cs typeface="B Nazanin" panose="00000400000000000000" pitchFamily="2" charset="-78"/>
              </a:defRPr>
            </a:lvl4pPr>
            <a:lvl5pPr marL="2122140" indent="0" algn="just" rtl="1">
              <a:lnSpc>
                <a:spcPct val="100000"/>
              </a:lnSpc>
              <a:buNone/>
              <a:defRPr sz="1800">
                <a:cs typeface="B Nazanin" panose="00000400000000000000" pitchFamily="2" charset="-7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Rectangle 1"/>
          <p:cNvSpPr/>
          <p:nvPr userDrawn="1"/>
        </p:nvSpPr>
        <p:spPr>
          <a:xfrm>
            <a:off x="8677349" y="0"/>
            <a:ext cx="1044501"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hlinkClick r:id="rId2" action="ppaction://hlinksldjump"/>
          </p:cNvPr>
          <p:cNvSpPr txBox="1"/>
          <p:nvPr userDrawn="1"/>
        </p:nvSpPr>
        <p:spPr>
          <a:xfrm>
            <a:off x="8727318" y="6453336"/>
            <a:ext cx="944562" cy="369332"/>
          </a:xfrm>
          <a:prstGeom prst="rect">
            <a:avLst/>
          </a:prstGeom>
          <a:noFill/>
        </p:spPr>
        <p:txBody>
          <a:bodyPr wrap="square" rtlCol="0">
            <a:spAutoFit/>
          </a:bodyPr>
          <a:lstStyle/>
          <a:p>
            <a:pPr algn="ctr" rtl="1"/>
            <a:r>
              <a:rPr lang="fa-IR" dirty="0" smtClean="0">
                <a:solidFill>
                  <a:schemeClr val="bg1"/>
                </a:solidFill>
                <a:cs typeface="B Nazanin" panose="00000400000000000000" pitchFamily="2" charset="-78"/>
              </a:rPr>
              <a:t>فهرست</a:t>
            </a:r>
            <a:endParaRPr lang="en-US" dirty="0">
              <a:solidFill>
                <a:schemeClr val="bg1"/>
              </a:solidFill>
              <a:cs typeface="B Nazanin" panose="00000400000000000000" pitchFamily="2" charset="-78"/>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818921" y="36228"/>
            <a:ext cx="794532" cy="1016508"/>
          </a:xfrm>
          <a:prstGeom prst="rect">
            <a:avLst/>
          </a:prstGeom>
        </p:spPr>
      </p:pic>
    </p:spTree>
    <p:extLst>
      <p:ext uri="{BB962C8B-B14F-4D97-AF65-F5344CB8AC3E}">
        <p14:creationId xmlns:p14="http://schemas.microsoft.com/office/powerpoint/2010/main" val="38350356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459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86093" y="1600201"/>
            <a:ext cx="4293817" cy="4525963"/>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941940" y="1600201"/>
            <a:ext cx="4293817" cy="4525963"/>
          </a:xfrm>
        </p:spPr>
        <p:txBody>
          <a:bodyPr/>
          <a:lstStyle>
            <a:lvl1pPr>
              <a:defRPr sz="3200"/>
            </a:lvl1pPr>
            <a:lvl2pPr>
              <a:defRPr sz="2800"/>
            </a:lvl2pPr>
            <a:lvl3pPr>
              <a:defRPr sz="2300"/>
            </a:lvl3pPr>
            <a:lvl4pPr>
              <a:defRPr sz="2100"/>
            </a:lvl4pPr>
            <a:lvl5pPr>
              <a:defRPr sz="2100"/>
            </a:lvl5pPr>
            <a:lvl6pPr>
              <a:defRPr sz="2100"/>
            </a:lvl6pPr>
            <a:lvl7pPr>
              <a:defRPr sz="2100"/>
            </a:lvl7pPr>
            <a:lvl8pPr>
              <a:defRPr sz="2100"/>
            </a:lvl8pPr>
            <a:lvl9pPr>
              <a:defRPr sz="21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8" name="Tijdelijke aanduiding voor voettekst 4"/>
          <p:cNvSpPr txBox="1">
            <a:spLocks/>
          </p:cNvSpPr>
          <p:nvPr userDrawn="1"/>
        </p:nvSpPr>
        <p:spPr>
          <a:xfrm>
            <a:off x="-35619" y="-27384"/>
            <a:ext cx="1476549" cy="501648"/>
          </a:xfrm>
          <a:prstGeom prst="rect">
            <a:avLst/>
          </a:prstGeom>
          <a:noFill/>
          <a:ln w="25400" cap="flat" cmpd="sng" algn="ctr">
            <a:noFill/>
            <a:prstDash val="solid"/>
          </a:ln>
        </p:spPr>
        <p:style>
          <a:lnRef idx="2">
            <a:schemeClr val="accent5"/>
          </a:lnRef>
          <a:fillRef idx="1">
            <a:schemeClr val="lt1"/>
          </a:fillRef>
          <a:effectRef idx="0">
            <a:schemeClr val="accent5"/>
          </a:effectRef>
          <a:fontRef idx="none"/>
        </p:style>
        <p:txBody>
          <a:bodyPr vert="horz" lIns="106107" tIns="53053" rIns="106107" bIns="53053" rtlCol="0" anchor="ctr"/>
          <a:lstStyle>
            <a:defPPr>
              <a:defRPr lang="en-US"/>
            </a:defPPr>
            <a:lvl1pPr marL="0" algn="ctr" defTabSz="914400" rtl="1" eaLnBrk="1" latinLnBrk="0" hangingPunct="1">
              <a:defRPr sz="1400" b="0" kern="1200">
                <a:solidFill>
                  <a:srgbClr val="002060"/>
                </a:solidFill>
                <a:latin typeface="+mn-lt"/>
                <a:ea typeface="+mn-ea"/>
                <a:cs typeface="B Titr" pitchFamily="2" charset="-78"/>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a-IR" dirty="0" smtClean="0">
                <a:solidFill>
                  <a:schemeClr val="tx1"/>
                </a:solidFill>
              </a:rPr>
              <a:t>مدرسه دانشجویی </a:t>
            </a:r>
          </a:p>
          <a:p>
            <a:r>
              <a:rPr lang="fa-IR" sz="1200" dirty="0" smtClean="0">
                <a:solidFill>
                  <a:srgbClr val="00B0F0"/>
                </a:solidFill>
              </a:rPr>
              <a:t>قرآن و عترت (ع)</a:t>
            </a:r>
            <a:endParaRPr lang="nl-NL" sz="1200" dirty="0">
              <a:solidFill>
                <a:srgbClr val="00B0F0"/>
              </a:solidFill>
            </a:endParaRPr>
          </a:p>
        </p:txBody>
      </p:sp>
      <p:pic>
        <p:nvPicPr>
          <p:cNvPr id="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605341" y="116632"/>
            <a:ext cx="944562" cy="94456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Connector 9"/>
          <p:cNvCxnSpPr/>
          <p:nvPr userDrawn="1"/>
        </p:nvCxnSpPr>
        <p:spPr>
          <a:xfrm>
            <a:off x="0" y="548680"/>
            <a:ext cx="1476549" cy="0"/>
          </a:xfrm>
          <a:prstGeom prst="line">
            <a:avLst/>
          </a:prstGeom>
          <a:ln w="117475" cap="rnd" cmpd="thickThin">
            <a:gradFill>
              <a:gsLst>
                <a:gs pos="57000">
                  <a:srgbClr val="43C121"/>
                </a:gs>
                <a:gs pos="100000">
                  <a:schemeClr val="bg1"/>
                </a:gs>
                <a:gs pos="100000">
                  <a:srgbClr val="31B70D"/>
                </a:gs>
                <a:gs pos="91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0" y="701080"/>
            <a:ext cx="1764581" cy="0"/>
          </a:xfrm>
          <a:prstGeom prst="line">
            <a:avLst/>
          </a:prstGeom>
          <a:ln w="117475" cap="rnd" cmpd="thickThin">
            <a:gradFill>
              <a:gsLst>
                <a:gs pos="57000">
                  <a:srgbClr val="00B0F0"/>
                </a:gs>
                <a:gs pos="65000">
                  <a:srgbClr val="00B0F0"/>
                </a:gs>
                <a:gs pos="82000">
                  <a:srgbClr val="00B0F0"/>
                </a:gs>
                <a:gs pos="93000">
                  <a:schemeClr val="bg1"/>
                </a:gs>
              </a:gsLst>
              <a:lin ang="0" scaled="0"/>
            </a:gra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542005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620565" y="180182"/>
            <a:ext cx="6624736" cy="944562"/>
          </a:xfrm>
          <a:prstGeom prst="rect">
            <a:avLst/>
          </a:prstGeom>
        </p:spPr>
        <p:txBody>
          <a:bodyPr vert="horz" lIns="106107" tIns="53053" rIns="106107" bIns="53053" rtlCol="0" anchor="ctr">
            <a:normAutofit/>
          </a:bodyPr>
          <a:lstStyle/>
          <a:p>
            <a:r>
              <a:rPr lang="nl-NL" dirty="0" smtClean="0"/>
              <a:t>Klik om de stijl te bewerken</a:t>
            </a:r>
            <a:endParaRPr lang="nl-NL" dirty="0"/>
          </a:p>
        </p:txBody>
      </p:sp>
      <p:sp>
        <p:nvSpPr>
          <p:cNvPr id="3" name="Tijdelijke aanduiding voor tekst 2"/>
          <p:cNvSpPr>
            <a:spLocks noGrp="1"/>
          </p:cNvSpPr>
          <p:nvPr>
            <p:ph type="body" idx="1"/>
          </p:nvPr>
        </p:nvSpPr>
        <p:spPr>
          <a:xfrm>
            <a:off x="324422" y="1196752"/>
            <a:ext cx="8496943" cy="5256583"/>
          </a:xfrm>
          <a:prstGeom prst="rect">
            <a:avLst/>
          </a:prstGeom>
        </p:spPr>
        <p:txBody>
          <a:bodyPr vert="horz" lIns="106107" tIns="53053" rIns="106107" bIns="53053" rtlCol="0">
            <a:normAutofit/>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
        <p:nvSpPr>
          <p:cNvPr id="6" name="Tijdelijke aanduiding voor dianummer 5"/>
          <p:cNvSpPr>
            <a:spLocks noGrp="1"/>
          </p:cNvSpPr>
          <p:nvPr>
            <p:ph type="sldNum" sz="quarter" idx="4"/>
          </p:nvPr>
        </p:nvSpPr>
        <p:spPr>
          <a:xfrm>
            <a:off x="9181405" y="6453336"/>
            <a:ext cx="504056" cy="404664"/>
          </a:xfrm>
          <a:prstGeom prst="rect">
            <a:avLst/>
          </a:prstGeom>
        </p:spPr>
        <p:txBody>
          <a:bodyPr vert="horz" lIns="106107" tIns="53053" rIns="106107" bIns="53053" rtlCol="0" anchor="ctr"/>
          <a:lstStyle>
            <a:lvl1pPr algn="r">
              <a:defRPr sz="1400">
                <a:solidFill>
                  <a:srgbClr val="002060"/>
                </a:solidFill>
                <a:cs typeface="B Titr" pitchFamily="2" charset="-78"/>
              </a:defRPr>
            </a:lvl1pPr>
          </a:lstStyle>
          <a:p>
            <a:pPr algn="ctr"/>
            <a:fld id="{8F82E0A0-C266-4798-8C8F-B9F91E9DA37E}" type="slidenum">
              <a:rPr lang="nl-NL" sz="1600" b="1" smtClean="0"/>
              <a:pPr algn="ctr"/>
              <a:t>‹#›</a:t>
            </a:fld>
            <a:endParaRPr lang="nl-NL" sz="1600" b="1" dirty="0"/>
          </a:p>
        </p:txBody>
      </p:sp>
    </p:spTree>
    <p:extLst>
      <p:ext uri="{BB962C8B-B14F-4D97-AF65-F5344CB8AC3E}">
        <p14:creationId xmlns:p14="http://schemas.microsoft.com/office/powerpoint/2010/main" val="13439367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7" r:id="rId3"/>
    <p:sldLayoutId id="2147483688" r:id="rId4"/>
  </p:sldLayoutIdLst>
  <p:timing>
    <p:tnLst>
      <p:par>
        <p:cTn id="1" dur="indefinite" restart="never" nodeType="tmRoot"/>
      </p:par>
    </p:tnLst>
  </p:timing>
  <p:hf sldNum="0" hdr="0" ftr="0" dt="0"/>
  <p:txStyles>
    <p:titleStyle>
      <a:lvl1pPr algn="ctr" defTabSz="1061070" rtl="1" eaLnBrk="1" latinLnBrk="0" hangingPunct="1">
        <a:spcBef>
          <a:spcPct val="0"/>
        </a:spcBef>
        <a:buNone/>
        <a:defRPr sz="3600" kern="1200">
          <a:solidFill>
            <a:srgbClr val="CC0066"/>
          </a:solidFill>
          <a:latin typeface="+mj-lt"/>
          <a:ea typeface="+mj-ea"/>
          <a:cs typeface="B Titr" pitchFamily="2" charset="-78"/>
        </a:defRPr>
      </a:lvl1pPr>
    </p:titleStyle>
    <p:bodyStyle>
      <a:lvl1pPr marL="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1pPr>
      <a:lvl2pPr marL="530535"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2pPr>
      <a:lvl3pPr marL="106107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3pPr>
      <a:lvl4pPr marL="1591605"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4pPr>
      <a:lvl5pPr marL="2122140" indent="0" algn="just" defTabSz="1061070" rtl="1" eaLnBrk="1" latinLnBrk="0" hangingPunct="1">
        <a:spcBef>
          <a:spcPct val="20000"/>
        </a:spcBef>
        <a:buFont typeface="Arial" pitchFamily="34" charset="0"/>
        <a:buNone/>
        <a:defRPr sz="1600" kern="1200">
          <a:solidFill>
            <a:schemeClr val="tx1"/>
          </a:solidFill>
          <a:latin typeface="+mn-lt"/>
          <a:ea typeface="+mn-ea"/>
          <a:cs typeface="B Nazanin" pitchFamily="2" charset="-78"/>
        </a:defRPr>
      </a:lvl5pPr>
      <a:lvl6pPr marL="2917942"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6pPr>
      <a:lvl7pPr marL="3448477"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7pPr>
      <a:lvl8pPr marL="3979012"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8pPr>
      <a:lvl9pPr marL="4509546" indent="-265267" algn="l" defTabSz="1061070" rtl="0"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nl-NL"/>
      </a:defPPr>
      <a:lvl1pPr marL="0" algn="l" defTabSz="1061070" rtl="0" eaLnBrk="1" latinLnBrk="0" hangingPunct="1">
        <a:defRPr sz="2100" kern="1200">
          <a:solidFill>
            <a:schemeClr val="tx1"/>
          </a:solidFill>
          <a:latin typeface="+mn-lt"/>
          <a:ea typeface="+mn-ea"/>
          <a:cs typeface="+mn-cs"/>
        </a:defRPr>
      </a:lvl1pPr>
      <a:lvl2pPr marL="530535" algn="l" defTabSz="1061070" rtl="0" eaLnBrk="1" latinLnBrk="0" hangingPunct="1">
        <a:defRPr sz="2100" kern="1200">
          <a:solidFill>
            <a:schemeClr val="tx1"/>
          </a:solidFill>
          <a:latin typeface="+mn-lt"/>
          <a:ea typeface="+mn-ea"/>
          <a:cs typeface="+mn-cs"/>
        </a:defRPr>
      </a:lvl2pPr>
      <a:lvl3pPr marL="1061070" algn="l" defTabSz="1061070" rtl="0" eaLnBrk="1" latinLnBrk="0" hangingPunct="1">
        <a:defRPr sz="2100" kern="1200">
          <a:solidFill>
            <a:schemeClr val="tx1"/>
          </a:solidFill>
          <a:latin typeface="+mn-lt"/>
          <a:ea typeface="+mn-ea"/>
          <a:cs typeface="+mn-cs"/>
        </a:defRPr>
      </a:lvl3pPr>
      <a:lvl4pPr marL="1591605" algn="l" defTabSz="1061070" rtl="0" eaLnBrk="1" latinLnBrk="0" hangingPunct="1">
        <a:defRPr sz="2100" kern="1200">
          <a:solidFill>
            <a:schemeClr val="tx1"/>
          </a:solidFill>
          <a:latin typeface="+mn-lt"/>
          <a:ea typeface="+mn-ea"/>
          <a:cs typeface="+mn-cs"/>
        </a:defRPr>
      </a:lvl4pPr>
      <a:lvl5pPr marL="2122140" algn="l" defTabSz="1061070" rtl="0" eaLnBrk="1" latinLnBrk="0" hangingPunct="1">
        <a:defRPr sz="2100" kern="1200">
          <a:solidFill>
            <a:schemeClr val="tx1"/>
          </a:solidFill>
          <a:latin typeface="+mn-lt"/>
          <a:ea typeface="+mn-ea"/>
          <a:cs typeface="+mn-cs"/>
        </a:defRPr>
      </a:lvl5pPr>
      <a:lvl6pPr marL="2652674" algn="l" defTabSz="1061070" rtl="0" eaLnBrk="1" latinLnBrk="0" hangingPunct="1">
        <a:defRPr sz="2100" kern="1200">
          <a:solidFill>
            <a:schemeClr val="tx1"/>
          </a:solidFill>
          <a:latin typeface="+mn-lt"/>
          <a:ea typeface="+mn-ea"/>
          <a:cs typeface="+mn-cs"/>
        </a:defRPr>
      </a:lvl6pPr>
      <a:lvl7pPr marL="3183209" algn="l" defTabSz="1061070" rtl="0" eaLnBrk="1" latinLnBrk="0" hangingPunct="1">
        <a:defRPr sz="2100" kern="1200">
          <a:solidFill>
            <a:schemeClr val="tx1"/>
          </a:solidFill>
          <a:latin typeface="+mn-lt"/>
          <a:ea typeface="+mn-ea"/>
          <a:cs typeface="+mn-cs"/>
        </a:defRPr>
      </a:lvl7pPr>
      <a:lvl8pPr marL="3713744" algn="l" defTabSz="1061070" rtl="0" eaLnBrk="1" latinLnBrk="0" hangingPunct="1">
        <a:defRPr sz="2100" kern="1200">
          <a:solidFill>
            <a:schemeClr val="tx1"/>
          </a:solidFill>
          <a:latin typeface="+mn-lt"/>
          <a:ea typeface="+mn-ea"/>
          <a:cs typeface="+mn-cs"/>
        </a:defRPr>
      </a:lvl8pPr>
      <a:lvl9pPr marL="4244279" algn="l" defTabSz="106107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19.xml"/><Relationship Id="rId13" Type="http://schemas.openxmlformats.org/officeDocument/2006/relationships/diagramData" Target="../diagrams/data20.xml"/><Relationship Id="rId3" Type="http://schemas.openxmlformats.org/officeDocument/2006/relationships/diagramData" Target="../diagrams/data18.xml"/><Relationship Id="rId7" Type="http://schemas.microsoft.com/office/2007/relationships/diagramDrawing" Target="../diagrams/drawing18.xml"/><Relationship Id="rId12" Type="http://schemas.microsoft.com/office/2007/relationships/diagramDrawing" Target="../diagrams/drawing19.xml"/><Relationship Id="rId17" Type="http://schemas.microsoft.com/office/2007/relationships/diagramDrawing" Target="../diagrams/drawing20.xml"/><Relationship Id="rId2" Type="http://schemas.openxmlformats.org/officeDocument/2006/relationships/notesSlide" Target="../notesSlides/notesSlide8.xml"/><Relationship Id="rId16" Type="http://schemas.openxmlformats.org/officeDocument/2006/relationships/diagramColors" Target="../diagrams/colors20.xml"/><Relationship Id="rId1" Type="http://schemas.openxmlformats.org/officeDocument/2006/relationships/slideLayout" Target="../slideLayouts/slideLayout2.xml"/><Relationship Id="rId6" Type="http://schemas.openxmlformats.org/officeDocument/2006/relationships/diagramColors" Target="../diagrams/colors18.xml"/><Relationship Id="rId11" Type="http://schemas.openxmlformats.org/officeDocument/2006/relationships/diagramColors" Target="../diagrams/colors19.xml"/><Relationship Id="rId5" Type="http://schemas.openxmlformats.org/officeDocument/2006/relationships/diagramQuickStyle" Target="../diagrams/quickStyle18.xml"/><Relationship Id="rId15" Type="http://schemas.openxmlformats.org/officeDocument/2006/relationships/diagramQuickStyle" Target="../diagrams/quickStyle20.xml"/><Relationship Id="rId10" Type="http://schemas.openxmlformats.org/officeDocument/2006/relationships/diagramQuickStyle" Target="../diagrams/quickStyle19.xml"/><Relationship Id="rId4" Type="http://schemas.openxmlformats.org/officeDocument/2006/relationships/diagramLayout" Target="../diagrams/layout18.xml"/><Relationship Id="rId9" Type="http://schemas.openxmlformats.org/officeDocument/2006/relationships/diagramLayout" Target="../diagrams/layout19.xml"/><Relationship Id="rId14" Type="http://schemas.openxmlformats.org/officeDocument/2006/relationships/diagramLayout" Target="../diagrams/layout20.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23.xml"/><Relationship Id="rId3" Type="http://schemas.openxmlformats.org/officeDocument/2006/relationships/diagramData" Target="../diagrams/data22.xml"/><Relationship Id="rId7" Type="http://schemas.microsoft.com/office/2007/relationships/diagramDrawing" Target="../diagrams/drawing22.xml"/><Relationship Id="rId12" Type="http://schemas.microsoft.com/office/2007/relationships/diagramDrawing" Target="../diagrams/drawing2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22.xml"/><Relationship Id="rId11" Type="http://schemas.openxmlformats.org/officeDocument/2006/relationships/diagramColors" Target="../diagrams/colors23.xml"/><Relationship Id="rId5" Type="http://schemas.openxmlformats.org/officeDocument/2006/relationships/diagramQuickStyle" Target="../diagrams/quickStyle22.xml"/><Relationship Id="rId10" Type="http://schemas.openxmlformats.org/officeDocument/2006/relationships/diagramQuickStyle" Target="../diagrams/quickStyle23.xml"/><Relationship Id="rId4" Type="http://schemas.openxmlformats.org/officeDocument/2006/relationships/diagramLayout" Target="../diagrams/layout22.xml"/><Relationship Id="rId9" Type="http://schemas.openxmlformats.org/officeDocument/2006/relationships/diagramLayout" Target="../diagrams/layout23.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5.xml"/><Relationship Id="rId3" Type="http://schemas.openxmlformats.org/officeDocument/2006/relationships/diagramData" Target="../diagrams/data24.xml"/><Relationship Id="rId7" Type="http://schemas.microsoft.com/office/2007/relationships/diagramDrawing" Target="../diagrams/drawing24.xml"/><Relationship Id="rId12" Type="http://schemas.microsoft.com/office/2007/relationships/diagramDrawing" Target="../diagrams/drawing2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4.xml"/><Relationship Id="rId11" Type="http://schemas.openxmlformats.org/officeDocument/2006/relationships/diagramColors" Target="../diagrams/colors25.xml"/><Relationship Id="rId5" Type="http://schemas.openxmlformats.org/officeDocument/2006/relationships/diagramQuickStyle" Target="../diagrams/quickStyle24.xml"/><Relationship Id="rId10" Type="http://schemas.openxmlformats.org/officeDocument/2006/relationships/diagramQuickStyle" Target="../diagrams/quickStyle25.xml"/><Relationship Id="rId4" Type="http://schemas.openxmlformats.org/officeDocument/2006/relationships/diagramLayout" Target="../diagrams/layout24.xml"/><Relationship Id="rId9" Type="http://schemas.openxmlformats.org/officeDocument/2006/relationships/diagramLayout" Target="../diagrams/layout2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29.xml"/><Relationship Id="rId3" Type="http://schemas.openxmlformats.org/officeDocument/2006/relationships/diagramLayout" Target="../diagrams/layout28.xml"/><Relationship Id="rId7" Type="http://schemas.openxmlformats.org/officeDocument/2006/relationships/diagramData" Target="../diagrams/data29.xml"/><Relationship Id="rId2" Type="http://schemas.openxmlformats.org/officeDocument/2006/relationships/diagramData" Target="../diagrams/data28.xml"/><Relationship Id="rId1" Type="http://schemas.openxmlformats.org/officeDocument/2006/relationships/slideLayout" Target="../slideLayouts/slideLayout2.xml"/><Relationship Id="rId6" Type="http://schemas.microsoft.com/office/2007/relationships/diagramDrawing" Target="../diagrams/drawing28.xml"/><Relationship Id="rId11" Type="http://schemas.microsoft.com/office/2007/relationships/diagramDrawing" Target="../diagrams/drawing29.xml"/><Relationship Id="rId5" Type="http://schemas.openxmlformats.org/officeDocument/2006/relationships/diagramColors" Target="../diagrams/colors28.xml"/><Relationship Id="rId10" Type="http://schemas.openxmlformats.org/officeDocument/2006/relationships/diagramColors" Target="../diagrams/colors29.xml"/><Relationship Id="rId4" Type="http://schemas.openxmlformats.org/officeDocument/2006/relationships/diagramQuickStyle" Target="../diagrams/quickStyle28.xml"/><Relationship Id="rId9" Type="http://schemas.openxmlformats.org/officeDocument/2006/relationships/diagramQuickStyle" Target="../diagrams/quickStyle29.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19.xml.rels><?xml version="1.0" encoding="UTF-8" standalone="yes"?>
<Relationships xmlns="http://schemas.openxmlformats.org/package/2006/relationships"><Relationship Id="rId8" Type="http://schemas.microsoft.com/office/2007/relationships/diagramDrawing" Target="../diagrams/drawing32.xml"/><Relationship Id="rId3" Type="http://schemas.openxmlformats.org/officeDocument/2006/relationships/notesSlide" Target="../notesSlides/notesSlide15.xml"/><Relationship Id="rId7" Type="http://schemas.openxmlformats.org/officeDocument/2006/relationships/diagramColors" Target="../diagrams/colors3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32.xml"/><Relationship Id="rId11" Type="http://schemas.openxmlformats.org/officeDocument/2006/relationships/image" Target="../media/image6.wmf"/><Relationship Id="rId5" Type="http://schemas.openxmlformats.org/officeDocument/2006/relationships/diagramLayout" Target="../diagrams/layout32.xml"/><Relationship Id="rId10" Type="http://schemas.openxmlformats.org/officeDocument/2006/relationships/package" Target="../embeddings/Microsoft_Word_Document1.docx"/><Relationship Id="rId4" Type="http://schemas.openxmlformats.org/officeDocument/2006/relationships/diagramData" Target="../diagrams/data32.xml"/><Relationship Id="rId9"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21.xml.rels><?xml version="1.0" encoding="UTF-8" standalone="yes"?>
<Relationships xmlns="http://schemas.openxmlformats.org/package/2006/relationships"><Relationship Id="rId8" Type="http://schemas.microsoft.com/office/2007/relationships/diagramDrawing" Target="../diagrams/drawing34.xml"/><Relationship Id="rId13" Type="http://schemas.microsoft.com/office/2007/relationships/diagramDrawing" Target="../diagrams/drawing35.xml"/><Relationship Id="rId3" Type="http://schemas.openxmlformats.org/officeDocument/2006/relationships/notesSlide" Target="../notesSlides/notesSlide17.xml"/><Relationship Id="rId7" Type="http://schemas.openxmlformats.org/officeDocument/2006/relationships/diagramColors" Target="../diagrams/colors34.xml"/><Relationship Id="rId12" Type="http://schemas.openxmlformats.org/officeDocument/2006/relationships/diagramColors" Target="../diagrams/colors35.xml"/><Relationship Id="rId2" Type="http://schemas.openxmlformats.org/officeDocument/2006/relationships/slideLayout" Target="../slideLayouts/slideLayout2.xml"/><Relationship Id="rId16" Type="http://schemas.openxmlformats.org/officeDocument/2006/relationships/image" Target="../media/image7.wmf"/><Relationship Id="rId1" Type="http://schemas.openxmlformats.org/officeDocument/2006/relationships/vmlDrawing" Target="../drawings/vmlDrawing2.vml"/><Relationship Id="rId6" Type="http://schemas.openxmlformats.org/officeDocument/2006/relationships/diagramQuickStyle" Target="../diagrams/quickStyle34.xml"/><Relationship Id="rId11" Type="http://schemas.openxmlformats.org/officeDocument/2006/relationships/diagramQuickStyle" Target="../diagrams/quickStyle35.xml"/><Relationship Id="rId5" Type="http://schemas.openxmlformats.org/officeDocument/2006/relationships/diagramLayout" Target="../diagrams/layout34.xml"/><Relationship Id="rId15" Type="http://schemas.openxmlformats.org/officeDocument/2006/relationships/package" Target="../embeddings/Microsoft_Word_Document2.docx"/><Relationship Id="rId10" Type="http://schemas.openxmlformats.org/officeDocument/2006/relationships/diagramLayout" Target="../diagrams/layout35.xml"/><Relationship Id="rId4" Type="http://schemas.openxmlformats.org/officeDocument/2006/relationships/diagramData" Target="../diagrams/data34.xml"/><Relationship Id="rId9" Type="http://schemas.openxmlformats.org/officeDocument/2006/relationships/diagramData" Target="../diagrams/data35.xml"/><Relationship Id="rId1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Microsoft_Word_97_-_2003_Document1.doc"/><Relationship Id="rId13" Type="http://schemas.openxmlformats.org/officeDocument/2006/relationships/oleObject" Target="../embeddings/oleObject6.bin"/><Relationship Id="rId3" Type="http://schemas.openxmlformats.org/officeDocument/2006/relationships/notesSlide" Target="../notesSlides/notesSlide19.xml"/><Relationship Id="rId7" Type="http://schemas.openxmlformats.org/officeDocument/2006/relationships/oleObject" Target="../embeddings/oleObject4.bin"/><Relationship Id="rId12" Type="http://schemas.openxmlformats.org/officeDocument/2006/relationships/image" Target="../media/image12.wmf"/><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0.wmf"/><Relationship Id="rId11" Type="http://schemas.openxmlformats.org/officeDocument/2006/relationships/oleObject" Target="../embeddings/Microsoft_Word_97_-_2003_Document2.doc"/><Relationship Id="rId5" Type="http://schemas.openxmlformats.org/officeDocument/2006/relationships/package" Target="../embeddings/Microsoft_Word_Document3.docx"/><Relationship Id="rId15" Type="http://schemas.openxmlformats.org/officeDocument/2006/relationships/image" Target="../media/image13.wmf"/><Relationship Id="rId10" Type="http://schemas.openxmlformats.org/officeDocument/2006/relationships/oleObject" Target="../embeddings/oleObject5.bin"/><Relationship Id="rId4" Type="http://schemas.openxmlformats.org/officeDocument/2006/relationships/oleObject" Target="../embeddings/oleObject3.bin"/><Relationship Id="rId9" Type="http://schemas.openxmlformats.org/officeDocument/2006/relationships/image" Target="../media/image11.wmf"/><Relationship Id="rId14" Type="http://schemas.openxmlformats.org/officeDocument/2006/relationships/package" Target="../embeddings/Microsoft_Word_Document4.docx"/></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slideLayout" Target="../slideLayouts/slideLayout2.xml"/><Relationship Id="rId7" Type="http://schemas.openxmlformats.org/officeDocument/2006/relationships/diagramColors" Target="../diagrams/colors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diagramData" Target="../diagrams/data9.xml"/><Relationship Id="rId3" Type="http://schemas.openxmlformats.org/officeDocument/2006/relationships/diagramData" Target="../diagrams/data6.xml"/><Relationship Id="rId21" Type="http://schemas.openxmlformats.org/officeDocument/2006/relationships/diagramColors" Target="../diagrams/colors9.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 Type="http://schemas.openxmlformats.org/officeDocument/2006/relationships/notesSlide" Target="../notesSlides/notesSlide5.xml"/><Relationship Id="rId16" Type="http://schemas.openxmlformats.org/officeDocument/2006/relationships/diagramColors" Target="../diagrams/colors8.xml"/><Relationship Id="rId20" Type="http://schemas.openxmlformats.org/officeDocument/2006/relationships/diagramQuickStyle" Target="../diagrams/quickStyle9.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10" Type="http://schemas.openxmlformats.org/officeDocument/2006/relationships/diagramQuickStyle" Target="../diagrams/quickStyle7.xml"/><Relationship Id="rId19" Type="http://schemas.openxmlformats.org/officeDocument/2006/relationships/diagramLayout" Target="../diagrams/layout9.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18" Type="http://schemas.openxmlformats.org/officeDocument/2006/relationships/diagramData" Target="../diagrams/data13.xml"/><Relationship Id="rId3" Type="http://schemas.openxmlformats.org/officeDocument/2006/relationships/diagramData" Target="../diagrams/data10.xml"/><Relationship Id="rId21" Type="http://schemas.openxmlformats.org/officeDocument/2006/relationships/diagramColors" Target="../diagrams/colors13.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6.xml"/><Relationship Id="rId16" Type="http://schemas.openxmlformats.org/officeDocument/2006/relationships/diagramColors" Target="../diagrams/colors12.xml"/><Relationship Id="rId20" Type="http://schemas.openxmlformats.org/officeDocument/2006/relationships/diagramQuickStyle" Target="../diagrams/quickStyle13.xml"/><Relationship Id="rId1" Type="http://schemas.openxmlformats.org/officeDocument/2006/relationships/slideLayout" Target="../slideLayouts/slideLayout2.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19" Type="http://schemas.openxmlformats.org/officeDocument/2006/relationships/diagramLayout" Target="../diagrams/layout13.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 Id="rId22" Type="http://schemas.microsoft.com/office/2007/relationships/diagramDrawing" Target="../diagrams/drawing13.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15.xml"/><Relationship Id="rId13" Type="http://schemas.openxmlformats.org/officeDocument/2006/relationships/diagramData" Target="../diagrams/data16.xml"/><Relationship Id="rId18" Type="http://schemas.openxmlformats.org/officeDocument/2006/relationships/diagramData" Target="../diagrams/data17.xml"/><Relationship Id="rId3" Type="http://schemas.openxmlformats.org/officeDocument/2006/relationships/diagramData" Target="../diagrams/data14.xml"/><Relationship Id="rId21" Type="http://schemas.openxmlformats.org/officeDocument/2006/relationships/diagramColors" Target="../diagrams/colors17.xml"/><Relationship Id="rId7" Type="http://schemas.microsoft.com/office/2007/relationships/diagramDrawing" Target="../diagrams/drawing14.xml"/><Relationship Id="rId12" Type="http://schemas.microsoft.com/office/2007/relationships/diagramDrawing" Target="../diagrams/drawing15.xml"/><Relationship Id="rId17" Type="http://schemas.microsoft.com/office/2007/relationships/diagramDrawing" Target="../diagrams/drawing16.xml"/><Relationship Id="rId2" Type="http://schemas.openxmlformats.org/officeDocument/2006/relationships/notesSlide" Target="../notesSlides/notesSlide7.xml"/><Relationship Id="rId16" Type="http://schemas.openxmlformats.org/officeDocument/2006/relationships/diagramColors" Target="../diagrams/colors16.xml"/><Relationship Id="rId20" Type="http://schemas.openxmlformats.org/officeDocument/2006/relationships/diagramQuickStyle" Target="../diagrams/quickStyle17.xml"/><Relationship Id="rId1" Type="http://schemas.openxmlformats.org/officeDocument/2006/relationships/slideLayout" Target="../slideLayouts/slideLayout2.xml"/><Relationship Id="rId6" Type="http://schemas.openxmlformats.org/officeDocument/2006/relationships/diagramColors" Target="../diagrams/colors14.xml"/><Relationship Id="rId11" Type="http://schemas.openxmlformats.org/officeDocument/2006/relationships/diagramColors" Target="../diagrams/colors15.xml"/><Relationship Id="rId5" Type="http://schemas.openxmlformats.org/officeDocument/2006/relationships/diagramQuickStyle" Target="../diagrams/quickStyle14.xml"/><Relationship Id="rId15" Type="http://schemas.openxmlformats.org/officeDocument/2006/relationships/diagramQuickStyle" Target="../diagrams/quickStyle16.xml"/><Relationship Id="rId10" Type="http://schemas.openxmlformats.org/officeDocument/2006/relationships/diagramQuickStyle" Target="../diagrams/quickStyle15.xml"/><Relationship Id="rId19" Type="http://schemas.openxmlformats.org/officeDocument/2006/relationships/diagramLayout" Target="../diagrams/layout17.xml"/><Relationship Id="rId4" Type="http://schemas.openxmlformats.org/officeDocument/2006/relationships/diagramLayout" Target="../diagrams/layout14.xml"/><Relationship Id="rId9" Type="http://schemas.openxmlformats.org/officeDocument/2006/relationships/diagramLayout" Target="../diagrams/layout15.xml"/><Relationship Id="rId14" Type="http://schemas.openxmlformats.org/officeDocument/2006/relationships/diagramLayout" Target="../diagrams/layout16.xml"/><Relationship Id="rId22" Type="http://schemas.microsoft.com/office/2007/relationships/diagramDrawing" Target="../diagrams/drawing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46" r="7925"/>
          <a:stretch/>
        </p:blipFill>
        <p:spPr bwMode="auto">
          <a:xfrm>
            <a:off x="-17810" y="-13692"/>
            <a:ext cx="9757469" cy="6885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344065"/>
      </p:ext>
    </p:extLst>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316675585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793195867"/>
              </p:ext>
            </p:extLst>
          </p:nvPr>
        </p:nvGraphicFramePr>
        <p:xfrm>
          <a:off x="36389" y="476672"/>
          <a:ext cx="8568952" cy="24482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1730439793"/>
              </p:ext>
            </p:extLst>
          </p:nvPr>
        </p:nvGraphicFramePr>
        <p:xfrm>
          <a:off x="0" y="2564904"/>
          <a:ext cx="8568952" cy="396044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94372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7"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1506973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Content Placeholder 4"/>
          <p:cNvGraphicFramePr>
            <a:graphicFrameLocks noGrp="1"/>
          </p:cNvGraphicFramePr>
          <p:nvPr>
            <p:ph idx="1"/>
            <p:extLst>
              <p:ext uri="{D42A27DB-BD31-4B8C-83A1-F6EECF244321}">
                <p14:modId xmlns:p14="http://schemas.microsoft.com/office/powerpoint/2010/main" val="1459114230"/>
              </p:ext>
            </p:extLst>
          </p:nvPr>
        </p:nvGraphicFramePr>
        <p:xfrm>
          <a:off x="468437" y="1124743"/>
          <a:ext cx="7848872" cy="4608513"/>
        </p:xfrm>
        <a:graphic>
          <a:graphicData uri="http://schemas.openxmlformats.org/drawingml/2006/table">
            <a:tbl>
              <a:tblPr firstRow="1" bandRow="1">
                <a:tableStyleId>{5C22544A-7EE6-4342-B048-85BDC9FD1C3A}</a:tableStyleId>
              </a:tblPr>
              <a:tblGrid>
                <a:gridCol w="2592288"/>
                <a:gridCol w="4075780"/>
                <a:gridCol w="1180804"/>
              </a:tblGrid>
              <a:tr h="540986">
                <a:tc>
                  <a:txBody>
                    <a:bodyPr/>
                    <a:lstStyle/>
                    <a:p>
                      <a:pPr marL="0" marR="0" algn="ctr" rtl="1">
                        <a:lnSpc>
                          <a:spcPct val="115000"/>
                        </a:lnSpc>
                        <a:spcBef>
                          <a:spcPts val="0"/>
                        </a:spcBef>
                        <a:spcAft>
                          <a:spcPts val="0"/>
                        </a:spcAft>
                      </a:pPr>
                      <a:r>
                        <a:rPr lang="fa-IR" sz="1800" dirty="0" smtClean="0">
                          <a:effectLst/>
                          <a:latin typeface="+mn-lt"/>
                          <a:ea typeface="Calibri"/>
                          <a:cs typeface="B Nazanin" panose="00000400000000000000" pitchFamily="2" charset="-78"/>
                        </a:rPr>
                        <a:t>نمونه</a:t>
                      </a:r>
                      <a:r>
                        <a:rPr lang="en-US" sz="1800" dirty="0" smtClean="0">
                          <a:effectLst/>
                          <a:latin typeface="+mn-lt"/>
                          <a:ea typeface="Calibri"/>
                          <a:cs typeface="B Nazanin" panose="00000400000000000000" pitchFamily="2" charset="-78"/>
                        </a:rPr>
                        <a:t> </a:t>
                      </a:r>
                      <a:r>
                        <a:rPr lang="fa-IR" sz="1800" dirty="0" smtClean="0">
                          <a:effectLst/>
                          <a:latin typeface="+mn-lt"/>
                          <a:ea typeface="Calibri"/>
                          <a:cs typeface="B Nazanin" panose="00000400000000000000" pitchFamily="2" charset="-78"/>
                        </a:rPr>
                        <a:t>هاي ديگر</a:t>
                      </a:r>
                      <a:endParaRPr lang="en-US" sz="1800" dirty="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indent="0" algn="ctr" defTabSz="1061070" rtl="1" eaLnBrk="1" fontAlgn="auto" latinLnBrk="0" hangingPunct="1">
                        <a:lnSpc>
                          <a:spcPct val="115000"/>
                        </a:lnSpc>
                        <a:spcBef>
                          <a:spcPts val="0"/>
                        </a:spcBef>
                        <a:spcAft>
                          <a:spcPts val="0"/>
                        </a:spcAft>
                        <a:buClrTx/>
                        <a:buSzTx/>
                        <a:buFontTx/>
                        <a:buNone/>
                        <a:tabLst/>
                        <a:defRPr/>
                      </a:pPr>
                      <a:r>
                        <a:rPr lang="fa-IR" sz="1800" dirty="0" smtClean="0">
                          <a:effectLst/>
                          <a:cs typeface="B Nazanin" panose="00000400000000000000" pitchFamily="2" charset="-78"/>
                        </a:rPr>
                        <a:t>نمونه ای در خارج</a:t>
                      </a:r>
                      <a:endParaRPr lang="en-US" sz="1800" dirty="0" smtClean="0">
                        <a:effectLst/>
                        <a:latin typeface="+mn-lt"/>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1800" dirty="0">
                          <a:effectLst/>
                          <a:cs typeface="B Nazanin" panose="00000400000000000000" pitchFamily="2" charset="-78"/>
                        </a:rPr>
                        <a:t>واژه</a:t>
                      </a:r>
                      <a:endParaRPr lang="en-US" sz="1800" dirty="0">
                        <a:effectLst/>
                        <a:latin typeface="Calibri"/>
                        <a:ea typeface="Calibri"/>
                        <a:cs typeface="B Nazanin" panose="00000400000000000000" pitchFamily="2" charset="-78"/>
                      </a:endParaRPr>
                    </a:p>
                  </a:txBody>
                  <a:tcPr marL="68580" marR="68580" marT="0" marB="0" anchor="ctr"/>
                </a:tc>
              </a:tr>
              <a:tr h="540986">
                <a:tc>
                  <a:txBody>
                    <a:bodyPr/>
                    <a:lstStyle/>
                    <a:p>
                      <a:pPr marL="0" marR="0" algn="just" rtl="1">
                        <a:lnSpc>
                          <a:spcPct val="115000"/>
                        </a:lnSpc>
                        <a:spcBef>
                          <a:spcPts val="0"/>
                        </a:spcBef>
                        <a:spcAft>
                          <a:spcPts val="0"/>
                        </a:spcAft>
                      </a:pPr>
                      <a:endParaRPr lang="en-US" sz="2000" dirty="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زلزله</a:t>
                      </a:r>
                      <a:r>
                        <a:rPr lang="fa-IR" sz="1800" dirty="0">
                          <a:effectLst/>
                          <a:latin typeface="Calibri"/>
                          <a:ea typeface="Calibri"/>
                          <a:cs typeface="B Nazanin" panose="00000400000000000000" pitchFamily="2" charset="-78"/>
                        </a:rPr>
                        <a:t>​</a:t>
                      </a:r>
                      <a:r>
                        <a:rPr lang="fa-IR" sz="1800" dirty="0">
                          <a:solidFill>
                            <a:srgbClr val="000000"/>
                          </a:solidFill>
                          <a:effectLst/>
                          <a:latin typeface="MMA_Mitra"/>
                          <a:ea typeface="Calibri"/>
                          <a:cs typeface="B Nazanin" panose="00000400000000000000" pitchFamily="2" charset="-78"/>
                        </a:rPr>
                        <a:t>هاي زمين </a:t>
                      </a:r>
                      <a:endParaRPr lang="en-US" sz="18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2000" b="1" dirty="0">
                          <a:solidFill>
                            <a:schemeClr val="bg1"/>
                          </a:solidFill>
                          <a:effectLst/>
                          <a:latin typeface="MMA_Mitra"/>
                          <a:ea typeface="Calibri"/>
                          <a:cs typeface="B Nazanin" panose="00000400000000000000" pitchFamily="2" charset="-78"/>
                        </a:rPr>
                        <a:t>زلزل</a:t>
                      </a:r>
                      <a:endParaRPr lang="en-US" sz="18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540986">
                <a:tc>
                  <a:txBody>
                    <a:bodyPr/>
                    <a:lstStyle/>
                    <a:p>
                      <a:pPr marL="0" marR="0" algn="just" rtl="1">
                        <a:lnSpc>
                          <a:spcPct val="115000"/>
                        </a:lnSpc>
                        <a:spcBef>
                          <a:spcPts val="0"/>
                        </a:spcBef>
                        <a:spcAft>
                          <a:spcPts val="0"/>
                        </a:spcAft>
                      </a:pPr>
                      <a:endParaRPr lang="en-US" sz="20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بيرون دادن</a:t>
                      </a:r>
                      <a:endParaRPr lang="en-US" sz="18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2000" b="1">
                          <a:solidFill>
                            <a:schemeClr val="bg1"/>
                          </a:solidFill>
                          <a:effectLst/>
                          <a:latin typeface="MMA_Mitra"/>
                          <a:ea typeface="Calibri"/>
                          <a:cs typeface="B Nazanin" panose="00000400000000000000" pitchFamily="2" charset="-78"/>
                        </a:rPr>
                        <a:t>اخراج</a:t>
                      </a:r>
                      <a:endParaRPr lang="en-US" sz="1800" b="1">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540986">
                <a:tc>
                  <a:txBody>
                    <a:bodyPr/>
                    <a:lstStyle/>
                    <a:p>
                      <a:pPr marL="0" marR="0" algn="just" rtl="1">
                        <a:lnSpc>
                          <a:spcPct val="115000"/>
                        </a:lnSpc>
                        <a:spcBef>
                          <a:spcPts val="0"/>
                        </a:spcBef>
                        <a:spcAft>
                          <a:spcPts val="0"/>
                        </a:spcAft>
                      </a:pPr>
                      <a:endParaRPr lang="en-US" sz="20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چيز سنگين</a:t>
                      </a:r>
                      <a:endParaRPr lang="en-US" sz="18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2000" b="1" dirty="0">
                          <a:solidFill>
                            <a:schemeClr val="bg1"/>
                          </a:solidFill>
                          <a:effectLst/>
                          <a:latin typeface="MMA_Mitra"/>
                          <a:ea typeface="Calibri"/>
                          <a:cs typeface="B Nazanin" panose="00000400000000000000" pitchFamily="2" charset="-78"/>
                        </a:rPr>
                        <a:t>ثقل</a:t>
                      </a:r>
                      <a:endParaRPr lang="en-US" sz="18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540986">
                <a:tc>
                  <a:txBody>
                    <a:bodyPr/>
                    <a:lstStyle/>
                    <a:p>
                      <a:pPr marL="0" marR="0" algn="just" rtl="1">
                        <a:lnSpc>
                          <a:spcPct val="115000"/>
                        </a:lnSpc>
                        <a:spcBef>
                          <a:spcPts val="0"/>
                        </a:spcBef>
                        <a:spcAft>
                          <a:spcPts val="0"/>
                        </a:spcAft>
                      </a:pPr>
                      <a:endParaRPr lang="en-US" sz="20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ترازو</a:t>
                      </a:r>
                      <a:endParaRPr lang="en-US" sz="18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2000" b="1" dirty="0">
                          <a:solidFill>
                            <a:schemeClr val="bg1"/>
                          </a:solidFill>
                          <a:effectLst/>
                          <a:latin typeface="MMA_Mitra"/>
                          <a:ea typeface="Calibri"/>
                          <a:cs typeface="B Nazanin" panose="00000400000000000000" pitchFamily="2" charset="-78"/>
                        </a:rPr>
                        <a:t>مثقال</a:t>
                      </a:r>
                      <a:endParaRPr lang="en-US" sz="18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540986">
                <a:tc>
                  <a:txBody>
                    <a:bodyPr/>
                    <a:lstStyle/>
                    <a:p>
                      <a:pPr marL="0" marR="0" algn="just" rtl="1">
                        <a:lnSpc>
                          <a:spcPct val="115000"/>
                        </a:lnSpc>
                        <a:spcBef>
                          <a:spcPts val="0"/>
                        </a:spcBef>
                        <a:spcAft>
                          <a:spcPts val="0"/>
                        </a:spcAft>
                      </a:pPr>
                      <a:endParaRPr lang="en-US" sz="2000" dirty="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تعريف و بازگو کردن</a:t>
                      </a:r>
                      <a:endParaRPr lang="en-US" sz="18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2000" b="1" dirty="0">
                          <a:solidFill>
                            <a:schemeClr val="bg1"/>
                          </a:solidFill>
                          <a:effectLst/>
                          <a:latin typeface="MMA_Mitra"/>
                          <a:ea typeface="Calibri"/>
                          <a:cs typeface="B Nazanin" panose="00000400000000000000" pitchFamily="2" charset="-78"/>
                        </a:rPr>
                        <a:t>تحديث</a:t>
                      </a:r>
                      <a:endParaRPr lang="en-US" sz="18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540986">
                <a:tc>
                  <a:txBody>
                    <a:bodyPr/>
                    <a:lstStyle/>
                    <a:p>
                      <a:pPr marL="0" marR="0" algn="just" rtl="1">
                        <a:lnSpc>
                          <a:spcPct val="115000"/>
                        </a:lnSpc>
                        <a:spcBef>
                          <a:spcPts val="0"/>
                        </a:spcBef>
                        <a:spcAft>
                          <a:spcPts val="0"/>
                        </a:spcAft>
                      </a:pPr>
                      <a:endParaRPr lang="en-US" sz="20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ديگران را از اتفاقي مطلع کردن</a:t>
                      </a:r>
                      <a:endParaRPr lang="en-US" sz="18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2000" b="1" dirty="0">
                          <a:solidFill>
                            <a:schemeClr val="bg1"/>
                          </a:solidFill>
                          <a:effectLst/>
                          <a:latin typeface="MMA_Mitra"/>
                          <a:ea typeface="Calibri"/>
                          <a:cs typeface="B Nazanin" panose="00000400000000000000" pitchFamily="2" charset="-78"/>
                        </a:rPr>
                        <a:t>خبر</a:t>
                      </a:r>
                      <a:endParaRPr lang="en-US" sz="18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r h="821611">
                <a:tc>
                  <a:txBody>
                    <a:bodyPr/>
                    <a:lstStyle/>
                    <a:p>
                      <a:pPr marL="0" marR="0" algn="just" rtl="1">
                        <a:lnSpc>
                          <a:spcPct val="115000"/>
                        </a:lnSpc>
                        <a:spcBef>
                          <a:spcPts val="0"/>
                        </a:spcBef>
                        <a:spcAft>
                          <a:spcPts val="0"/>
                        </a:spcAft>
                      </a:pPr>
                      <a:endParaRPr lang="en-US" sz="2000">
                        <a:effectLst/>
                        <a:latin typeface="Calibri"/>
                        <a:ea typeface="Calibri"/>
                        <a:cs typeface="B Nazanin" panose="00000400000000000000" pitchFamily="2" charset="-78"/>
                      </a:endParaRPr>
                    </a:p>
                  </a:txBody>
                  <a:tcPr marL="68580" marR="68580" marT="0" marB="0" anchor="ctr">
                    <a:lnR w="12700" cap="flat" cmpd="sng" algn="ctr">
                      <a:solidFill>
                        <a:schemeClr val="bg1"/>
                      </a:solidFill>
                      <a:prstDash val="solid"/>
                      <a:round/>
                      <a:headEnd type="none" w="med" len="med"/>
                      <a:tailEnd type="none" w="med" len="med"/>
                    </a:lnR>
                  </a:tcPr>
                </a:tc>
                <a:tc>
                  <a:txBody>
                    <a:bodyPr/>
                    <a:lstStyle/>
                    <a:p>
                      <a:pPr marL="0" marR="0" algn="just" rtl="1">
                        <a:lnSpc>
                          <a:spcPct val="115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پنهاني با کسي حرف زدن</a:t>
                      </a:r>
                      <a:endParaRPr lang="en-US" sz="1800" dirty="0">
                        <a:effectLst/>
                        <a:latin typeface="Calibri"/>
                        <a:ea typeface="Calibri"/>
                        <a:cs typeface="B Nazanin" panose="00000400000000000000" pitchFamily="2" charset="-78"/>
                      </a:endParaRPr>
                    </a:p>
                    <a:p>
                      <a:pPr marL="0" marR="0" algn="just" rtl="1">
                        <a:lnSpc>
                          <a:spcPct val="115000"/>
                        </a:lnSpc>
                        <a:spcBef>
                          <a:spcPts val="0"/>
                        </a:spcBef>
                        <a:spcAft>
                          <a:spcPts val="0"/>
                        </a:spcAft>
                      </a:pPr>
                      <a:r>
                        <a:rPr lang="fa-IR" sz="1800" dirty="0">
                          <a:solidFill>
                            <a:srgbClr val="000000"/>
                          </a:solidFill>
                          <a:effectLst/>
                          <a:latin typeface="MMA_Mitra"/>
                          <a:ea typeface="Calibri"/>
                          <a:cs typeface="B Nazanin" panose="00000400000000000000" pitchFamily="2" charset="-78"/>
                        </a:rPr>
                        <a:t>ايحاء: کسي را تحت تاثير خود قرار دادن</a:t>
                      </a:r>
                      <a:endParaRPr lang="en-US" sz="1800" dirty="0">
                        <a:effectLst/>
                        <a:latin typeface="Calibri"/>
                        <a:ea typeface="Calibri"/>
                        <a:cs typeface="B Nazanin" panose="00000400000000000000" pitchFamily="2" charset="-78"/>
                      </a:endParaRPr>
                    </a:p>
                  </a:txBody>
                  <a:tcPr marL="68580" marR="68580" marT="0" marB="0" anchor="ctr">
                    <a:lnL w="12700" cap="flat" cmpd="sng" algn="ctr">
                      <a:solidFill>
                        <a:schemeClr val="bg1"/>
                      </a:solidFill>
                      <a:prstDash val="solid"/>
                      <a:round/>
                      <a:headEnd type="none" w="med" len="med"/>
                      <a:tailEnd type="none" w="med" len="med"/>
                    </a:lnL>
                  </a:tcPr>
                </a:tc>
                <a:tc>
                  <a:txBody>
                    <a:bodyPr/>
                    <a:lstStyle/>
                    <a:p>
                      <a:pPr marL="0" marR="0" algn="ctr" rtl="1">
                        <a:lnSpc>
                          <a:spcPct val="115000"/>
                        </a:lnSpc>
                        <a:spcBef>
                          <a:spcPts val="0"/>
                        </a:spcBef>
                        <a:spcAft>
                          <a:spcPts val="0"/>
                        </a:spcAft>
                      </a:pPr>
                      <a:r>
                        <a:rPr lang="fa-IR" sz="2000" b="1" dirty="0">
                          <a:solidFill>
                            <a:schemeClr val="bg1"/>
                          </a:solidFill>
                          <a:effectLst/>
                          <a:latin typeface="MMA_Mitra"/>
                          <a:ea typeface="Calibri"/>
                          <a:cs typeface="B Nazanin" panose="00000400000000000000" pitchFamily="2" charset="-78"/>
                        </a:rPr>
                        <a:t>وحي</a:t>
                      </a:r>
                      <a:endParaRPr lang="en-US" sz="1800" b="1" dirty="0">
                        <a:solidFill>
                          <a:schemeClr val="bg1"/>
                        </a:solidFill>
                        <a:effectLst/>
                        <a:latin typeface="Calibri"/>
                        <a:ea typeface="Calibri"/>
                        <a:cs typeface="B Nazanin" panose="00000400000000000000" pitchFamily="2" charset="-78"/>
                      </a:endParaRPr>
                    </a:p>
                  </a:txBody>
                  <a:tcPr marL="68580" marR="68580" marT="0" marB="0" anchor="ctr">
                    <a:solidFill>
                      <a:schemeClr val="accent1"/>
                    </a:solidFill>
                  </a:tcPr>
                </a:tc>
              </a:tr>
            </a:tbl>
          </a:graphicData>
        </a:graphic>
      </p:graphicFrame>
      <p:sp>
        <p:nvSpPr>
          <p:cNvPr id="3" name="Title 2"/>
          <p:cNvSpPr>
            <a:spLocks noGrp="1"/>
          </p:cNvSpPr>
          <p:nvPr>
            <p:ph type="title"/>
          </p:nvPr>
        </p:nvSpPr>
        <p:spPr/>
        <p:txBody>
          <a:bodyPr/>
          <a:lstStyle/>
          <a:p>
            <a:r>
              <a:rPr lang="fa-IR" dirty="0"/>
              <a:t>ب: تصویرسازی کلمات</a:t>
            </a:r>
            <a:endParaRPr lang="en-US" dirty="0"/>
          </a:p>
        </p:txBody>
      </p:sp>
    </p:spTree>
    <p:extLst>
      <p:ext uri="{BB962C8B-B14F-4D97-AF65-F5344CB8AC3E}">
        <p14:creationId xmlns:p14="http://schemas.microsoft.com/office/powerpoint/2010/main" val="390383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2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41506973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Content Placeholder 3"/>
          <p:cNvGraphicFramePr>
            <a:graphicFrameLocks noGrp="1"/>
          </p:cNvGraphicFramePr>
          <p:nvPr>
            <p:ph idx="1"/>
            <p:extLst>
              <p:ext uri="{D42A27DB-BD31-4B8C-83A1-F6EECF244321}">
                <p14:modId xmlns:p14="http://schemas.microsoft.com/office/powerpoint/2010/main" val="1609539370"/>
              </p:ext>
            </p:extLst>
          </p:nvPr>
        </p:nvGraphicFramePr>
        <p:xfrm>
          <a:off x="756469" y="1268760"/>
          <a:ext cx="7416824" cy="482453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Title 2"/>
          <p:cNvSpPr>
            <a:spLocks noGrp="1"/>
          </p:cNvSpPr>
          <p:nvPr>
            <p:ph type="title"/>
          </p:nvPr>
        </p:nvSpPr>
        <p:spPr/>
        <p:txBody>
          <a:bodyPr/>
          <a:lstStyle/>
          <a:p>
            <a:r>
              <a:rPr lang="fa-IR" dirty="0"/>
              <a:t>ج: ارتباط بین کلمات سوره</a:t>
            </a:r>
            <a:endParaRPr lang="en-US" dirty="0"/>
          </a:p>
        </p:txBody>
      </p:sp>
    </p:spTree>
    <p:extLst>
      <p:ext uri="{BB962C8B-B14F-4D97-AF65-F5344CB8AC3E}">
        <p14:creationId xmlns:p14="http://schemas.microsoft.com/office/powerpoint/2010/main" val="3903833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6CE85845-6FF7-4DC7-9D5B-8AD48C4E5FBF}"/>
                                            </p:graphicEl>
                                          </p:spTgt>
                                        </p:tgtEl>
                                        <p:attrNameLst>
                                          <p:attrName>style.visibility</p:attrName>
                                        </p:attrNameLst>
                                      </p:cBhvr>
                                      <p:to>
                                        <p:strVal val="visible"/>
                                      </p:to>
                                    </p:set>
                                    <p:animEffect transition="in" filter="fade">
                                      <p:cBhvr>
                                        <p:cTn id="7" dur="500"/>
                                        <p:tgtEl>
                                          <p:spTgt spid="4">
                                            <p:graphicEl>
                                              <a:dgm id="{6CE85845-6FF7-4DC7-9D5B-8AD48C4E5FB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AA0D5BEE-BD28-43BB-B56A-54983A1E0DBD}"/>
                                            </p:graphicEl>
                                          </p:spTgt>
                                        </p:tgtEl>
                                        <p:attrNameLst>
                                          <p:attrName>style.visibility</p:attrName>
                                        </p:attrNameLst>
                                      </p:cBhvr>
                                      <p:to>
                                        <p:strVal val="visible"/>
                                      </p:to>
                                    </p:set>
                                    <p:animEffect transition="in" filter="fade">
                                      <p:cBhvr>
                                        <p:cTn id="12" dur="500"/>
                                        <p:tgtEl>
                                          <p:spTgt spid="4">
                                            <p:graphicEl>
                                              <a:dgm id="{AA0D5BEE-BD28-43BB-B56A-54983A1E0DB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B31EAF33-4C5C-4150-86E9-81BEF2235095}"/>
                                            </p:graphicEl>
                                          </p:spTgt>
                                        </p:tgtEl>
                                        <p:attrNameLst>
                                          <p:attrName>style.visibility</p:attrName>
                                        </p:attrNameLst>
                                      </p:cBhvr>
                                      <p:to>
                                        <p:strVal val="visible"/>
                                      </p:to>
                                    </p:set>
                                    <p:animEffect transition="in" filter="fade">
                                      <p:cBhvr>
                                        <p:cTn id="15" dur="500"/>
                                        <p:tgtEl>
                                          <p:spTgt spid="4">
                                            <p:graphicEl>
                                              <a:dgm id="{B31EAF33-4C5C-4150-86E9-81BEF223509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E227EFCF-DADA-41F2-9E61-550513EFDD9C}"/>
                                            </p:graphicEl>
                                          </p:spTgt>
                                        </p:tgtEl>
                                        <p:attrNameLst>
                                          <p:attrName>style.visibility</p:attrName>
                                        </p:attrNameLst>
                                      </p:cBhvr>
                                      <p:to>
                                        <p:strVal val="visible"/>
                                      </p:to>
                                    </p:set>
                                    <p:animEffect transition="in" filter="fade">
                                      <p:cBhvr>
                                        <p:cTn id="20" dur="500"/>
                                        <p:tgtEl>
                                          <p:spTgt spid="4">
                                            <p:graphicEl>
                                              <a:dgm id="{E227EFCF-DADA-41F2-9E61-550513EFDD9C}"/>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104D9D56-A856-4E57-A56F-7FB36A11FF58}"/>
                                            </p:graphicEl>
                                          </p:spTgt>
                                        </p:tgtEl>
                                        <p:attrNameLst>
                                          <p:attrName>style.visibility</p:attrName>
                                        </p:attrNameLst>
                                      </p:cBhvr>
                                      <p:to>
                                        <p:strVal val="visible"/>
                                      </p:to>
                                    </p:set>
                                    <p:animEffect transition="in" filter="fade">
                                      <p:cBhvr>
                                        <p:cTn id="23" dur="500"/>
                                        <p:tgtEl>
                                          <p:spTgt spid="4">
                                            <p:graphicEl>
                                              <a:dgm id="{104D9D56-A856-4E57-A56F-7FB36A11FF5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804737919"/>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fa-IR" dirty="0"/>
              <a:t>ج: ارتباط بین کلمات سوره: اعراب سوره</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91606774"/>
              </p:ext>
            </p:extLst>
          </p:nvPr>
        </p:nvGraphicFramePr>
        <p:xfrm>
          <a:off x="180975" y="908719"/>
          <a:ext cx="8351838" cy="583339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3047088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7">
                                            <p:graphicEl>
                                              <a:dgm id="{D3FE4C24-8BF8-4274-A075-D3CE8EC21B8B}"/>
                                            </p:graphicEl>
                                          </p:spTgt>
                                        </p:tgtEl>
                                        <p:attrNameLst>
                                          <p:attrName>style.visibility</p:attrName>
                                        </p:attrNameLst>
                                      </p:cBhvr>
                                      <p:to>
                                        <p:strVal val="visible"/>
                                      </p:to>
                                    </p:set>
                                    <p:animEffect transition="in" filter="wipe(right)">
                                      <p:cBhvr>
                                        <p:cTn id="7" dur="750"/>
                                        <p:tgtEl>
                                          <p:spTgt spid="7">
                                            <p:graphicEl>
                                              <a:dgm id="{D3FE4C24-8BF8-4274-A075-D3CE8EC21B8B}"/>
                                            </p:graphicEl>
                                          </p:spTgt>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7">
                                            <p:graphicEl>
                                              <a:dgm id="{FDCBD6AB-C8D3-4BB9-8782-CB391561F7E6}"/>
                                            </p:graphicEl>
                                          </p:spTgt>
                                        </p:tgtEl>
                                        <p:attrNameLst>
                                          <p:attrName>style.visibility</p:attrName>
                                        </p:attrNameLst>
                                      </p:cBhvr>
                                      <p:to>
                                        <p:strVal val="visible"/>
                                      </p:to>
                                    </p:set>
                                    <p:animEffect transition="in" filter="wipe(right)">
                                      <p:cBhvr>
                                        <p:cTn id="10" dur="750"/>
                                        <p:tgtEl>
                                          <p:spTgt spid="7">
                                            <p:graphicEl>
                                              <a:dgm id="{FDCBD6AB-C8D3-4BB9-8782-CB391561F7E6}"/>
                                            </p:graphicEl>
                                          </p:spTgt>
                                        </p:tgtEl>
                                      </p:cBhvr>
                                    </p:animEffect>
                                  </p:childTnLst>
                                </p:cTn>
                              </p:par>
                              <p:par>
                                <p:cTn id="11" presetID="22" presetClass="entr" presetSubtype="2" fill="hold" grpId="0" nodeType="withEffect">
                                  <p:stCondLst>
                                    <p:cond delay="500"/>
                                  </p:stCondLst>
                                  <p:childTnLst>
                                    <p:set>
                                      <p:cBhvr>
                                        <p:cTn id="12" dur="1" fill="hold">
                                          <p:stCondLst>
                                            <p:cond delay="0"/>
                                          </p:stCondLst>
                                        </p:cTn>
                                        <p:tgtEl>
                                          <p:spTgt spid="7">
                                            <p:graphicEl>
                                              <a:dgm id="{CD439503-F297-4CB0-8191-61EECC67BA80}"/>
                                            </p:graphicEl>
                                          </p:spTgt>
                                        </p:tgtEl>
                                        <p:attrNameLst>
                                          <p:attrName>style.visibility</p:attrName>
                                        </p:attrNameLst>
                                      </p:cBhvr>
                                      <p:to>
                                        <p:strVal val="visible"/>
                                      </p:to>
                                    </p:set>
                                    <p:animEffect transition="in" filter="wipe(right)">
                                      <p:cBhvr>
                                        <p:cTn id="13" dur="750"/>
                                        <p:tgtEl>
                                          <p:spTgt spid="7">
                                            <p:graphicEl>
                                              <a:dgm id="{CD439503-F297-4CB0-8191-61EECC67BA80}"/>
                                            </p:graphicEl>
                                          </p:spTgt>
                                        </p:tgtEl>
                                      </p:cBhvr>
                                    </p:animEffect>
                                  </p:childTnLst>
                                </p:cTn>
                              </p:par>
                              <p:par>
                                <p:cTn id="14" presetID="22" presetClass="entr" presetSubtype="2" fill="hold" grpId="0" nodeType="withEffect">
                                  <p:stCondLst>
                                    <p:cond delay="500"/>
                                  </p:stCondLst>
                                  <p:childTnLst>
                                    <p:set>
                                      <p:cBhvr>
                                        <p:cTn id="15" dur="1" fill="hold">
                                          <p:stCondLst>
                                            <p:cond delay="0"/>
                                          </p:stCondLst>
                                        </p:cTn>
                                        <p:tgtEl>
                                          <p:spTgt spid="7">
                                            <p:graphicEl>
                                              <a:dgm id="{17ABF913-A082-49B8-A2F6-987F56D09B76}"/>
                                            </p:graphicEl>
                                          </p:spTgt>
                                        </p:tgtEl>
                                        <p:attrNameLst>
                                          <p:attrName>style.visibility</p:attrName>
                                        </p:attrNameLst>
                                      </p:cBhvr>
                                      <p:to>
                                        <p:strVal val="visible"/>
                                      </p:to>
                                    </p:set>
                                    <p:animEffect transition="in" filter="wipe(right)">
                                      <p:cBhvr>
                                        <p:cTn id="16" dur="750"/>
                                        <p:tgtEl>
                                          <p:spTgt spid="7">
                                            <p:graphicEl>
                                              <a:dgm id="{17ABF913-A082-49B8-A2F6-987F56D09B76}"/>
                                            </p:graphicEl>
                                          </p:spTgt>
                                        </p:tgtEl>
                                      </p:cBhvr>
                                    </p:animEffect>
                                  </p:childTnLst>
                                </p:cTn>
                              </p:par>
                            </p:childTnLst>
                          </p:cTn>
                        </p:par>
                        <p:par>
                          <p:cTn id="17" fill="hold">
                            <p:stCondLst>
                              <p:cond delay="1250"/>
                            </p:stCondLst>
                            <p:childTnLst>
                              <p:par>
                                <p:cTn id="18" presetID="22" presetClass="entr" presetSubtype="2" fill="hold" grpId="0" nodeType="afterEffect">
                                  <p:stCondLst>
                                    <p:cond delay="1000"/>
                                  </p:stCondLst>
                                  <p:childTnLst>
                                    <p:set>
                                      <p:cBhvr>
                                        <p:cTn id="19" dur="1" fill="hold">
                                          <p:stCondLst>
                                            <p:cond delay="0"/>
                                          </p:stCondLst>
                                        </p:cTn>
                                        <p:tgtEl>
                                          <p:spTgt spid="7">
                                            <p:graphicEl>
                                              <a:dgm id="{FAF01B2C-A94B-4ABE-BD3E-96AA59B88F83}"/>
                                            </p:graphicEl>
                                          </p:spTgt>
                                        </p:tgtEl>
                                        <p:attrNameLst>
                                          <p:attrName>style.visibility</p:attrName>
                                        </p:attrNameLst>
                                      </p:cBhvr>
                                      <p:to>
                                        <p:strVal val="visible"/>
                                      </p:to>
                                    </p:set>
                                    <p:animEffect transition="in" filter="wipe(right)">
                                      <p:cBhvr>
                                        <p:cTn id="20" dur="750"/>
                                        <p:tgtEl>
                                          <p:spTgt spid="7">
                                            <p:graphicEl>
                                              <a:dgm id="{FAF01B2C-A94B-4ABE-BD3E-96AA59B88F83}"/>
                                            </p:graphicEl>
                                          </p:spTgt>
                                        </p:tgtEl>
                                      </p:cBhvr>
                                    </p:animEffect>
                                  </p:childTnLst>
                                </p:cTn>
                              </p:par>
                              <p:par>
                                <p:cTn id="21" presetID="22" presetClass="entr" presetSubtype="2" fill="hold" grpId="0" nodeType="withEffect">
                                  <p:stCondLst>
                                    <p:cond delay="1000"/>
                                  </p:stCondLst>
                                  <p:childTnLst>
                                    <p:set>
                                      <p:cBhvr>
                                        <p:cTn id="22" dur="1" fill="hold">
                                          <p:stCondLst>
                                            <p:cond delay="0"/>
                                          </p:stCondLst>
                                        </p:cTn>
                                        <p:tgtEl>
                                          <p:spTgt spid="7">
                                            <p:graphicEl>
                                              <a:dgm id="{9BFD1082-00B0-43E3-8D6C-FB952CC59AF7}"/>
                                            </p:graphicEl>
                                          </p:spTgt>
                                        </p:tgtEl>
                                        <p:attrNameLst>
                                          <p:attrName>style.visibility</p:attrName>
                                        </p:attrNameLst>
                                      </p:cBhvr>
                                      <p:to>
                                        <p:strVal val="visible"/>
                                      </p:to>
                                    </p:set>
                                    <p:animEffect transition="in" filter="wipe(right)">
                                      <p:cBhvr>
                                        <p:cTn id="23" dur="750"/>
                                        <p:tgtEl>
                                          <p:spTgt spid="7">
                                            <p:graphicEl>
                                              <a:dgm id="{9BFD1082-00B0-43E3-8D6C-FB952CC59AF7}"/>
                                            </p:graphicEl>
                                          </p:spTgt>
                                        </p:tgtEl>
                                      </p:cBhvr>
                                    </p:animEffect>
                                  </p:childTnLst>
                                </p:cTn>
                              </p:par>
                              <p:par>
                                <p:cTn id="24" presetID="22" presetClass="entr" presetSubtype="2" fill="hold" grpId="0" nodeType="withEffect">
                                  <p:stCondLst>
                                    <p:cond delay="1000"/>
                                  </p:stCondLst>
                                  <p:childTnLst>
                                    <p:set>
                                      <p:cBhvr>
                                        <p:cTn id="25" dur="1" fill="hold">
                                          <p:stCondLst>
                                            <p:cond delay="0"/>
                                          </p:stCondLst>
                                        </p:cTn>
                                        <p:tgtEl>
                                          <p:spTgt spid="7">
                                            <p:graphicEl>
                                              <a:dgm id="{790977CB-FBEF-4398-9B95-94EB6FA2A291}"/>
                                            </p:graphicEl>
                                          </p:spTgt>
                                        </p:tgtEl>
                                        <p:attrNameLst>
                                          <p:attrName>style.visibility</p:attrName>
                                        </p:attrNameLst>
                                      </p:cBhvr>
                                      <p:to>
                                        <p:strVal val="visible"/>
                                      </p:to>
                                    </p:set>
                                    <p:animEffect transition="in" filter="wipe(right)">
                                      <p:cBhvr>
                                        <p:cTn id="26" dur="750"/>
                                        <p:tgtEl>
                                          <p:spTgt spid="7">
                                            <p:graphicEl>
                                              <a:dgm id="{790977CB-FBEF-4398-9B95-94EB6FA2A291}"/>
                                            </p:graphicEl>
                                          </p:spTgt>
                                        </p:tgtEl>
                                      </p:cBhvr>
                                    </p:animEffect>
                                  </p:childTnLst>
                                </p:cTn>
                              </p:par>
                              <p:par>
                                <p:cTn id="27" presetID="22" presetClass="entr" presetSubtype="2" fill="hold" grpId="0" nodeType="withEffect">
                                  <p:stCondLst>
                                    <p:cond delay="1000"/>
                                  </p:stCondLst>
                                  <p:childTnLst>
                                    <p:set>
                                      <p:cBhvr>
                                        <p:cTn id="28" dur="1" fill="hold">
                                          <p:stCondLst>
                                            <p:cond delay="0"/>
                                          </p:stCondLst>
                                        </p:cTn>
                                        <p:tgtEl>
                                          <p:spTgt spid="7">
                                            <p:graphicEl>
                                              <a:dgm id="{65073499-31C5-4A26-9CCA-926C501605E2}"/>
                                            </p:graphicEl>
                                          </p:spTgt>
                                        </p:tgtEl>
                                        <p:attrNameLst>
                                          <p:attrName>style.visibility</p:attrName>
                                        </p:attrNameLst>
                                      </p:cBhvr>
                                      <p:to>
                                        <p:strVal val="visible"/>
                                      </p:to>
                                    </p:set>
                                    <p:animEffect transition="in" filter="wipe(right)">
                                      <p:cBhvr>
                                        <p:cTn id="29" dur="750"/>
                                        <p:tgtEl>
                                          <p:spTgt spid="7">
                                            <p:graphicEl>
                                              <a:dgm id="{65073499-31C5-4A26-9CCA-926C501605E2}"/>
                                            </p:graphicEl>
                                          </p:spTgt>
                                        </p:tgtEl>
                                      </p:cBhvr>
                                    </p:animEffect>
                                  </p:childTnLst>
                                </p:cTn>
                              </p:par>
                              <p:par>
                                <p:cTn id="30" presetID="22" presetClass="entr" presetSubtype="2" fill="hold" grpId="0" nodeType="withEffect">
                                  <p:stCondLst>
                                    <p:cond delay="1000"/>
                                  </p:stCondLst>
                                  <p:childTnLst>
                                    <p:set>
                                      <p:cBhvr>
                                        <p:cTn id="31" dur="1" fill="hold">
                                          <p:stCondLst>
                                            <p:cond delay="0"/>
                                          </p:stCondLst>
                                        </p:cTn>
                                        <p:tgtEl>
                                          <p:spTgt spid="7">
                                            <p:graphicEl>
                                              <a:dgm id="{6BA99D64-4D3A-414B-BE70-0AC968F4BCAC}"/>
                                            </p:graphicEl>
                                          </p:spTgt>
                                        </p:tgtEl>
                                        <p:attrNameLst>
                                          <p:attrName>style.visibility</p:attrName>
                                        </p:attrNameLst>
                                      </p:cBhvr>
                                      <p:to>
                                        <p:strVal val="visible"/>
                                      </p:to>
                                    </p:set>
                                    <p:animEffect transition="in" filter="wipe(right)">
                                      <p:cBhvr>
                                        <p:cTn id="32" dur="750"/>
                                        <p:tgtEl>
                                          <p:spTgt spid="7">
                                            <p:graphicEl>
                                              <a:dgm id="{6BA99D64-4D3A-414B-BE70-0AC968F4BCAC}"/>
                                            </p:graphicEl>
                                          </p:spTgt>
                                        </p:tgtEl>
                                      </p:cBhvr>
                                    </p:animEffect>
                                  </p:childTnLst>
                                </p:cTn>
                              </p:par>
                              <p:par>
                                <p:cTn id="33" presetID="22" presetClass="entr" presetSubtype="2" fill="hold" grpId="0" nodeType="withEffect">
                                  <p:stCondLst>
                                    <p:cond delay="1000"/>
                                  </p:stCondLst>
                                  <p:childTnLst>
                                    <p:set>
                                      <p:cBhvr>
                                        <p:cTn id="34" dur="1" fill="hold">
                                          <p:stCondLst>
                                            <p:cond delay="0"/>
                                          </p:stCondLst>
                                        </p:cTn>
                                        <p:tgtEl>
                                          <p:spTgt spid="7">
                                            <p:graphicEl>
                                              <a:dgm id="{54CC1ACB-23A5-41DF-87B7-AF7C7EA87FF5}"/>
                                            </p:graphicEl>
                                          </p:spTgt>
                                        </p:tgtEl>
                                        <p:attrNameLst>
                                          <p:attrName>style.visibility</p:attrName>
                                        </p:attrNameLst>
                                      </p:cBhvr>
                                      <p:to>
                                        <p:strVal val="visible"/>
                                      </p:to>
                                    </p:set>
                                    <p:animEffect transition="in" filter="wipe(right)">
                                      <p:cBhvr>
                                        <p:cTn id="35" dur="750"/>
                                        <p:tgtEl>
                                          <p:spTgt spid="7">
                                            <p:graphicEl>
                                              <a:dgm id="{54CC1ACB-23A5-41DF-87B7-AF7C7EA87FF5}"/>
                                            </p:graphicEl>
                                          </p:spTgt>
                                        </p:tgtEl>
                                      </p:cBhvr>
                                    </p:animEffect>
                                  </p:childTnLst>
                                </p:cTn>
                              </p:par>
                            </p:childTnLst>
                          </p:cTn>
                        </p:par>
                        <p:par>
                          <p:cTn id="36" fill="hold">
                            <p:stCondLst>
                              <p:cond delay="3000"/>
                            </p:stCondLst>
                            <p:childTnLst>
                              <p:par>
                                <p:cTn id="37" presetID="22" presetClass="entr" presetSubtype="2" fill="hold" grpId="0" nodeType="afterEffect">
                                  <p:stCondLst>
                                    <p:cond delay="1000"/>
                                  </p:stCondLst>
                                  <p:childTnLst>
                                    <p:set>
                                      <p:cBhvr>
                                        <p:cTn id="38" dur="1" fill="hold">
                                          <p:stCondLst>
                                            <p:cond delay="0"/>
                                          </p:stCondLst>
                                        </p:cTn>
                                        <p:tgtEl>
                                          <p:spTgt spid="7">
                                            <p:graphicEl>
                                              <a:dgm id="{CB8FD369-713A-4134-A27A-4822B09F958D}"/>
                                            </p:graphicEl>
                                          </p:spTgt>
                                        </p:tgtEl>
                                        <p:attrNameLst>
                                          <p:attrName>style.visibility</p:attrName>
                                        </p:attrNameLst>
                                      </p:cBhvr>
                                      <p:to>
                                        <p:strVal val="visible"/>
                                      </p:to>
                                    </p:set>
                                    <p:animEffect transition="in" filter="wipe(right)">
                                      <p:cBhvr>
                                        <p:cTn id="39" dur="750"/>
                                        <p:tgtEl>
                                          <p:spTgt spid="7">
                                            <p:graphicEl>
                                              <a:dgm id="{CB8FD369-713A-4134-A27A-4822B09F958D}"/>
                                            </p:graphicEl>
                                          </p:spTgt>
                                        </p:tgtEl>
                                      </p:cBhvr>
                                    </p:animEffect>
                                  </p:childTnLst>
                                </p:cTn>
                              </p:par>
                              <p:par>
                                <p:cTn id="40" presetID="22" presetClass="entr" presetSubtype="2" fill="hold" grpId="0" nodeType="withEffect">
                                  <p:stCondLst>
                                    <p:cond delay="1000"/>
                                  </p:stCondLst>
                                  <p:childTnLst>
                                    <p:set>
                                      <p:cBhvr>
                                        <p:cTn id="41" dur="1" fill="hold">
                                          <p:stCondLst>
                                            <p:cond delay="0"/>
                                          </p:stCondLst>
                                        </p:cTn>
                                        <p:tgtEl>
                                          <p:spTgt spid="7">
                                            <p:graphicEl>
                                              <a:dgm id="{57BC554D-E516-43EC-AC58-B479DEB93879}"/>
                                            </p:graphicEl>
                                          </p:spTgt>
                                        </p:tgtEl>
                                        <p:attrNameLst>
                                          <p:attrName>style.visibility</p:attrName>
                                        </p:attrNameLst>
                                      </p:cBhvr>
                                      <p:to>
                                        <p:strVal val="visible"/>
                                      </p:to>
                                    </p:set>
                                    <p:animEffect transition="in" filter="wipe(right)">
                                      <p:cBhvr>
                                        <p:cTn id="42" dur="750"/>
                                        <p:tgtEl>
                                          <p:spTgt spid="7">
                                            <p:graphicEl>
                                              <a:dgm id="{57BC554D-E516-43EC-AC58-B479DEB93879}"/>
                                            </p:graphicEl>
                                          </p:spTgt>
                                        </p:tgtEl>
                                      </p:cBhvr>
                                    </p:animEffect>
                                  </p:childTnLst>
                                </p:cTn>
                              </p:par>
                              <p:par>
                                <p:cTn id="43" presetID="22" presetClass="entr" presetSubtype="2" fill="hold" grpId="0" nodeType="withEffect">
                                  <p:stCondLst>
                                    <p:cond delay="1000"/>
                                  </p:stCondLst>
                                  <p:childTnLst>
                                    <p:set>
                                      <p:cBhvr>
                                        <p:cTn id="44" dur="1" fill="hold">
                                          <p:stCondLst>
                                            <p:cond delay="0"/>
                                          </p:stCondLst>
                                        </p:cTn>
                                        <p:tgtEl>
                                          <p:spTgt spid="7">
                                            <p:graphicEl>
                                              <a:dgm id="{30BEBC57-8620-4FCA-896D-9B5E4BB0011C}"/>
                                            </p:graphicEl>
                                          </p:spTgt>
                                        </p:tgtEl>
                                        <p:attrNameLst>
                                          <p:attrName>style.visibility</p:attrName>
                                        </p:attrNameLst>
                                      </p:cBhvr>
                                      <p:to>
                                        <p:strVal val="visible"/>
                                      </p:to>
                                    </p:set>
                                    <p:animEffect transition="in" filter="wipe(right)">
                                      <p:cBhvr>
                                        <p:cTn id="45" dur="750"/>
                                        <p:tgtEl>
                                          <p:spTgt spid="7">
                                            <p:graphicEl>
                                              <a:dgm id="{30BEBC57-8620-4FCA-896D-9B5E4BB0011C}"/>
                                            </p:graphicEl>
                                          </p:spTgt>
                                        </p:tgtEl>
                                      </p:cBhvr>
                                    </p:animEffect>
                                  </p:childTnLst>
                                </p:cTn>
                              </p:par>
                              <p:par>
                                <p:cTn id="46" presetID="22" presetClass="entr" presetSubtype="2" fill="hold" grpId="0" nodeType="withEffect">
                                  <p:stCondLst>
                                    <p:cond delay="1000"/>
                                  </p:stCondLst>
                                  <p:childTnLst>
                                    <p:set>
                                      <p:cBhvr>
                                        <p:cTn id="47" dur="1" fill="hold">
                                          <p:stCondLst>
                                            <p:cond delay="0"/>
                                          </p:stCondLst>
                                        </p:cTn>
                                        <p:tgtEl>
                                          <p:spTgt spid="7">
                                            <p:graphicEl>
                                              <a:dgm id="{94E050A4-8F0A-4DB4-9590-E0982D35F193}"/>
                                            </p:graphicEl>
                                          </p:spTgt>
                                        </p:tgtEl>
                                        <p:attrNameLst>
                                          <p:attrName>style.visibility</p:attrName>
                                        </p:attrNameLst>
                                      </p:cBhvr>
                                      <p:to>
                                        <p:strVal val="visible"/>
                                      </p:to>
                                    </p:set>
                                    <p:animEffect transition="in" filter="wipe(right)">
                                      <p:cBhvr>
                                        <p:cTn id="48" dur="750"/>
                                        <p:tgtEl>
                                          <p:spTgt spid="7">
                                            <p:graphicEl>
                                              <a:dgm id="{94E050A4-8F0A-4DB4-9590-E0982D35F193}"/>
                                            </p:graphicEl>
                                          </p:spTgt>
                                        </p:tgtEl>
                                      </p:cBhvr>
                                    </p:animEffect>
                                  </p:childTnLst>
                                </p:cTn>
                              </p:par>
                              <p:par>
                                <p:cTn id="49" presetID="22" presetClass="entr" presetSubtype="2" fill="hold" grpId="0" nodeType="withEffect">
                                  <p:stCondLst>
                                    <p:cond delay="1000"/>
                                  </p:stCondLst>
                                  <p:childTnLst>
                                    <p:set>
                                      <p:cBhvr>
                                        <p:cTn id="50" dur="1" fill="hold">
                                          <p:stCondLst>
                                            <p:cond delay="0"/>
                                          </p:stCondLst>
                                        </p:cTn>
                                        <p:tgtEl>
                                          <p:spTgt spid="7">
                                            <p:graphicEl>
                                              <a:dgm id="{117ECA99-11B5-4209-B089-BC6D3520A50A}"/>
                                            </p:graphicEl>
                                          </p:spTgt>
                                        </p:tgtEl>
                                        <p:attrNameLst>
                                          <p:attrName>style.visibility</p:attrName>
                                        </p:attrNameLst>
                                      </p:cBhvr>
                                      <p:to>
                                        <p:strVal val="visible"/>
                                      </p:to>
                                    </p:set>
                                    <p:animEffect transition="in" filter="wipe(right)">
                                      <p:cBhvr>
                                        <p:cTn id="51" dur="750"/>
                                        <p:tgtEl>
                                          <p:spTgt spid="7">
                                            <p:graphicEl>
                                              <a:dgm id="{117ECA99-11B5-4209-B089-BC6D3520A50A}"/>
                                            </p:graphicEl>
                                          </p:spTgt>
                                        </p:tgtEl>
                                      </p:cBhvr>
                                    </p:animEffect>
                                  </p:childTnLst>
                                </p:cTn>
                              </p:par>
                              <p:par>
                                <p:cTn id="52" presetID="22" presetClass="entr" presetSubtype="2" fill="hold" grpId="0" nodeType="withEffect">
                                  <p:stCondLst>
                                    <p:cond delay="1000"/>
                                  </p:stCondLst>
                                  <p:childTnLst>
                                    <p:set>
                                      <p:cBhvr>
                                        <p:cTn id="53" dur="1" fill="hold">
                                          <p:stCondLst>
                                            <p:cond delay="0"/>
                                          </p:stCondLst>
                                        </p:cTn>
                                        <p:tgtEl>
                                          <p:spTgt spid="7">
                                            <p:graphicEl>
                                              <a:dgm id="{37BA87EB-CEC4-4E81-A792-AF57C7E6DA94}"/>
                                            </p:graphicEl>
                                          </p:spTgt>
                                        </p:tgtEl>
                                        <p:attrNameLst>
                                          <p:attrName>style.visibility</p:attrName>
                                        </p:attrNameLst>
                                      </p:cBhvr>
                                      <p:to>
                                        <p:strVal val="visible"/>
                                      </p:to>
                                    </p:set>
                                    <p:animEffect transition="in" filter="wipe(right)">
                                      <p:cBhvr>
                                        <p:cTn id="54" dur="750"/>
                                        <p:tgtEl>
                                          <p:spTgt spid="7">
                                            <p:graphicEl>
                                              <a:dgm id="{37BA87EB-CEC4-4E81-A792-AF57C7E6DA9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411650396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fa-IR" dirty="0"/>
              <a:t>ج: ارتباط بین کلمات سوره: اعراب سوره</a:t>
            </a:r>
            <a:endParaRPr lang="en-US" dirty="0"/>
          </a:p>
        </p:txBody>
      </p:sp>
      <p:sp>
        <p:nvSpPr>
          <p:cNvPr id="3" name="Content Placeholder 2"/>
          <p:cNvSpPr>
            <a:spLocks noGrp="1"/>
          </p:cNvSpPr>
          <p:nvPr>
            <p:ph idx="1"/>
          </p:nvPr>
        </p:nvSpPr>
        <p:spPr/>
        <p:txBody>
          <a:bodyPr>
            <a:noAutofit/>
          </a:bodyPr>
          <a:lstStyle/>
          <a:p>
            <a:pPr>
              <a:lnSpc>
                <a:spcPct val="110000"/>
              </a:lnSpc>
              <a:spcBef>
                <a:spcPts val="1200"/>
              </a:spcBef>
            </a:pPr>
            <a:r>
              <a:rPr lang="fa-IR" b="1" dirty="0">
                <a:solidFill>
                  <a:srgbClr val="00B0F0"/>
                </a:solidFill>
              </a:rPr>
              <a:t>(إِذا زُلزِلَتِ الأَرضُ زِلزالَها)</a:t>
            </a:r>
            <a:r>
              <a:rPr lang="fa-IR" dirty="0"/>
              <a:t> إذا ظرف است براي آينده که معني شرط را نيز دارد و متعلق به تحدث است که جواب جمله زلزلت است. زلزلت به ظرف مضاف شده و در محل جر است. زلزلت فعل ماضي مبني براي مجهول است و ارض نائب فاعل آن و زلزالها مفعول مطلق براي آن است. زلزالها مصدري است که مضاف به فاعل آن شده است.</a:t>
            </a:r>
          </a:p>
          <a:p>
            <a:pPr>
              <a:lnSpc>
                <a:spcPct val="110000"/>
              </a:lnSpc>
              <a:spcBef>
                <a:spcPts val="1200"/>
              </a:spcBef>
            </a:pPr>
            <a:r>
              <a:rPr lang="fa-IR" b="1" dirty="0">
                <a:solidFill>
                  <a:srgbClr val="00B0F0"/>
                </a:solidFill>
              </a:rPr>
              <a:t>(وَ أَخرَجَتِ الأَرضُ أَثقالَها) </a:t>
            </a:r>
            <a:r>
              <a:rPr lang="fa-IR" dirty="0"/>
              <a:t>عطف بر ما قبل، و أخرجت الأرض فعل ماضي و فاعل و أثقالها مفعول به براي آن است.</a:t>
            </a:r>
          </a:p>
          <a:p>
            <a:pPr>
              <a:lnSpc>
                <a:spcPct val="110000"/>
              </a:lnSpc>
              <a:spcBef>
                <a:spcPts val="1200"/>
              </a:spcBef>
            </a:pPr>
            <a:r>
              <a:rPr lang="fa-IR" dirty="0"/>
              <a:t>(وَ قالَ الإِنسانُ ما لَها) واو عاطفه و قال الإنسان فعل و فاعل است. ما اسم استفهام و مبتدا و در محل رفع و لها خبر آن است.</a:t>
            </a:r>
          </a:p>
          <a:p>
            <a:pPr>
              <a:lnSpc>
                <a:spcPct val="110000"/>
              </a:lnSpc>
              <a:spcBef>
                <a:spcPts val="1200"/>
              </a:spcBef>
            </a:pPr>
            <a:r>
              <a:rPr lang="fa-IR" dirty="0"/>
              <a:t>(</a:t>
            </a:r>
            <a:r>
              <a:rPr lang="fa-IR" b="1" dirty="0">
                <a:solidFill>
                  <a:srgbClr val="00B0F0"/>
                </a:solidFill>
              </a:rPr>
              <a:t>يَومَئِذٍ تُحَدِّثُ أَخبارَها) </a:t>
            </a:r>
            <a:r>
              <a:rPr lang="fa-IR" dirty="0"/>
              <a:t>يومئذ ظرف و تحدث فعل مضارع مرفوع و فاعل آن مستتر که در تقديرش هي يا همان الأرض است. مفعول به اول براي تحدث محذوف و مفعول دوم آن اخبار است. </a:t>
            </a:r>
          </a:p>
          <a:p>
            <a:pPr>
              <a:lnSpc>
                <a:spcPct val="110000"/>
              </a:lnSpc>
              <a:spcBef>
                <a:spcPts val="1200"/>
              </a:spcBef>
            </a:pPr>
            <a:r>
              <a:rPr lang="fa-IR" b="1" dirty="0">
                <a:solidFill>
                  <a:srgbClr val="00B0F0"/>
                </a:solidFill>
              </a:rPr>
              <a:t>(بِأَنَّ رَبَّكَ أَوحى‏ لَها) </a:t>
            </a:r>
            <a:r>
              <a:rPr lang="fa-IR" dirty="0"/>
              <a:t>باء حرف جر و أن در محل جر و مجرور به باء است و اين جار و مجرور متعلق به تحدث است. ربک اسم أنّ و جمله أوحى خبر آن و لها متعلق به أوحى است.  </a:t>
            </a:r>
          </a:p>
          <a:p>
            <a:pPr>
              <a:lnSpc>
                <a:spcPct val="110000"/>
              </a:lnSpc>
              <a:spcBef>
                <a:spcPts val="1200"/>
              </a:spcBef>
            </a:pPr>
            <a:r>
              <a:rPr lang="fa-IR" b="1" dirty="0">
                <a:solidFill>
                  <a:srgbClr val="00B0F0"/>
                </a:solidFill>
              </a:rPr>
              <a:t>(يَومَئِذٍ يَصدُرُ النَّاسُ أَشتاتاً لِيُرَوا أَعمالَهُم) </a:t>
            </a:r>
            <a:r>
              <a:rPr lang="fa-IR" dirty="0"/>
              <a:t>يومئذ ظرف و يصدر الناس فعل مضارع و فاعل و أشتاتا حال براي الناس است و ليروا لام تعليل است که يروا فعل مضارع مبني و مجهول و واو نائب فاعل آن است. أعمالهم مفعول به دوم براي رؤيت است.</a:t>
            </a:r>
          </a:p>
          <a:p>
            <a:pPr>
              <a:lnSpc>
                <a:spcPct val="110000"/>
              </a:lnSpc>
              <a:spcBef>
                <a:spcPts val="1200"/>
              </a:spcBef>
            </a:pPr>
            <a:r>
              <a:rPr lang="fa-IR" b="1" dirty="0">
                <a:solidFill>
                  <a:srgbClr val="00B0F0"/>
                </a:solidFill>
              </a:rPr>
              <a:t>(فَمَن يَعمَل مِثقالَ ذَرَّةٍ خَيراً يَرَهُ وَ مَن يَعمَل مِثقالَ ذَرَّةٍ شَرًّا يَرَهُ) </a:t>
            </a:r>
            <a:r>
              <a:rPr lang="fa-IR" dirty="0"/>
              <a:t>فاء تفريع است و من اسم شرط جازم و نيز مبتداست و يعمل فعل شرط و فاعل آن هو است. مثقال ذره مفعول به و خيرا تمييز يا بدل از مثقال است. يره جواب شرط و مجزوم و است و جمله دوم عطف بر اولي است و إعرابش مانند آن </a:t>
            </a:r>
            <a:r>
              <a:rPr lang="fa-IR" dirty="0" smtClean="0"/>
              <a:t>است</a:t>
            </a:r>
            <a:endParaRPr lang="fa-IR" dirty="0"/>
          </a:p>
        </p:txBody>
      </p:sp>
    </p:spTree>
    <p:extLst>
      <p:ext uri="{BB962C8B-B14F-4D97-AF65-F5344CB8AC3E}">
        <p14:creationId xmlns:p14="http://schemas.microsoft.com/office/powerpoint/2010/main" val="19513342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b="1" dirty="0" smtClean="0">
                <a:solidFill>
                  <a:srgbClr val="00B0F0"/>
                </a:solidFill>
              </a:rPr>
              <a:t>* </a:t>
            </a:r>
            <a:r>
              <a:rPr lang="fa-IR" dirty="0"/>
              <a:t>بروز اتفاقاتي، در زماني كه زمين به شدت به لرزه در مي‌آيد.</a:t>
            </a:r>
          </a:p>
          <a:p>
            <a:r>
              <a:rPr lang="fa-IR" b="1" dirty="0">
                <a:solidFill>
                  <a:srgbClr val="00B0F0"/>
                </a:solidFill>
              </a:rPr>
              <a:t>* </a:t>
            </a:r>
            <a:r>
              <a:rPr lang="fa-IR" dirty="0" smtClean="0"/>
              <a:t>آشكار </a:t>
            </a:r>
            <a:r>
              <a:rPr lang="fa-IR" dirty="0"/>
              <a:t>شدن حقايقي پس از مدت‌ها مخفي بودن. </a:t>
            </a:r>
          </a:p>
          <a:p>
            <a:r>
              <a:rPr lang="fa-IR" b="1" dirty="0">
                <a:solidFill>
                  <a:srgbClr val="00B0F0"/>
                </a:solidFill>
              </a:rPr>
              <a:t>* </a:t>
            </a:r>
            <a:r>
              <a:rPr lang="fa-IR" dirty="0" smtClean="0"/>
              <a:t>روزي </a:t>
            </a:r>
            <a:r>
              <a:rPr lang="fa-IR" dirty="0"/>
              <a:t>كه زمين به سخن آمده و هر اتفاقي را كه شاهدش بوده، اقرار كند.</a:t>
            </a:r>
          </a:p>
          <a:p>
            <a:r>
              <a:rPr lang="fa-IR" b="1" dirty="0">
                <a:solidFill>
                  <a:srgbClr val="00B0F0"/>
                </a:solidFill>
              </a:rPr>
              <a:t>* </a:t>
            </a:r>
            <a:r>
              <a:rPr lang="fa-IR" dirty="0" smtClean="0"/>
              <a:t>روزي </a:t>
            </a:r>
            <a:r>
              <a:rPr lang="fa-IR" dirty="0"/>
              <a:t>كه انسان متوجه ميشود كه هر عملي كه داشته ثبت شده است. </a:t>
            </a:r>
          </a:p>
          <a:p>
            <a:r>
              <a:rPr lang="fa-IR" b="1" dirty="0">
                <a:solidFill>
                  <a:srgbClr val="00B0F0"/>
                </a:solidFill>
              </a:rPr>
              <a:t>* </a:t>
            </a:r>
            <a:r>
              <a:rPr lang="fa-IR" dirty="0" smtClean="0"/>
              <a:t>اضطرابي </a:t>
            </a:r>
            <a:r>
              <a:rPr lang="fa-IR" dirty="0"/>
              <a:t>فراگير، به هم ريختگي و آشفتگي</a:t>
            </a:r>
          </a:p>
          <a:p>
            <a:r>
              <a:rPr lang="fa-IR" b="1" dirty="0">
                <a:solidFill>
                  <a:srgbClr val="00B0F0"/>
                </a:solidFill>
              </a:rPr>
              <a:t>* </a:t>
            </a:r>
            <a:r>
              <a:rPr lang="fa-IR" dirty="0" smtClean="0"/>
              <a:t>انسانهايي </a:t>
            </a:r>
            <a:r>
              <a:rPr lang="fa-IR" dirty="0"/>
              <a:t>بيخبر که مدام از هم ميپرسند چه شده و هيچ کسي جواب نميدهد</a:t>
            </a:r>
          </a:p>
          <a:p>
            <a:r>
              <a:rPr lang="fa-IR" b="1" dirty="0">
                <a:solidFill>
                  <a:srgbClr val="00B0F0"/>
                </a:solidFill>
              </a:rPr>
              <a:t>* </a:t>
            </a:r>
            <a:r>
              <a:rPr lang="fa-IR" dirty="0" smtClean="0"/>
              <a:t>اتفاق </a:t>
            </a:r>
            <a:r>
              <a:rPr lang="fa-IR" dirty="0"/>
              <a:t>وحشتناکي که باعث ميشود انسان چيزهايي را مرور کند</a:t>
            </a:r>
          </a:p>
          <a:p>
            <a:r>
              <a:rPr lang="fa-IR" b="1" dirty="0">
                <a:solidFill>
                  <a:srgbClr val="00B0F0"/>
                </a:solidFill>
              </a:rPr>
              <a:t>* </a:t>
            </a:r>
            <a:r>
              <a:rPr lang="fa-IR" dirty="0" smtClean="0"/>
              <a:t>ترازويي </a:t>
            </a:r>
            <a:r>
              <a:rPr lang="fa-IR" dirty="0"/>
              <a:t>دقيق و چيزي براي اندازهگيري</a:t>
            </a:r>
          </a:p>
          <a:p>
            <a:r>
              <a:rPr lang="fa-IR" b="1" dirty="0">
                <a:solidFill>
                  <a:srgbClr val="00B0F0"/>
                </a:solidFill>
              </a:rPr>
              <a:t>* </a:t>
            </a:r>
            <a:r>
              <a:rPr lang="fa-IR" dirty="0" smtClean="0"/>
              <a:t>آدمهايي </a:t>
            </a:r>
            <a:r>
              <a:rPr lang="fa-IR" dirty="0"/>
              <a:t>که به دنبال چيزي ميگردند که ترازو را سنگينتر نشان بدهد حتي اگر غبار باشد</a:t>
            </a:r>
          </a:p>
          <a:p>
            <a:r>
              <a:rPr lang="fa-IR" b="1" dirty="0" smtClean="0">
                <a:solidFill>
                  <a:srgbClr val="00B0F0"/>
                </a:solidFill>
              </a:rPr>
              <a:t>* </a:t>
            </a:r>
            <a:r>
              <a:rPr lang="fa-IR" dirty="0" smtClean="0"/>
              <a:t>........................................</a:t>
            </a:r>
            <a:endParaRPr lang="fa-IR" dirty="0"/>
          </a:p>
          <a:p>
            <a:r>
              <a:rPr lang="fa-IR" b="1" dirty="0" smtClean="0">
                <a:solidFill>
                  <a:srgbClr val="00B0F0"/>
                </a:solidFill>
              </a:rPr>
              <a:t>* </a:t>
            </a:r>
            <a:r>
              <a:rPr lang="fa-IR" dirty="0" smtClean="0"/>
              <a:t>........................................</a:t>
            </a:r>
          </a:p>
          <a:p>
            <a:r>
              <a:rPr lang="fa-IR" b="1" dirty="0">
                <a:solidFill>
                  <a:srgbClr val="00B0F0"/>
                </a:solidFill>
              </a:rPr>
              <a:t>* </a:t>
            </a:r>
            <a:r>
              <a:rPr lang="fa-IR" dirty="0"/>
              <a:t>........................................</a:t>
            </a:r>
          </a:p>
          <a:p>
            <a:r>
              <a:rPr lang="fa-IR" b="1" dirty="0">
                <a:solidFill>
                  <a:srgbClr val="00B0F0"/>
                </a:solidFill>
              </a:rPr>
              <a:t>* </a:t>
            </a:r>
            <a:r>
              <a:rPr lang="fa-IR" dirty="0" smtClean="0"/>
              <a:t>........................................</a:t>
            </a:r>
            <a:endParaRPr lang="fa-IR" dirty="0"/>
          </a:p>
        </p:txBody>
      </p:sp>
      <p:graphicFrame>
        <p:nvGraphicFramePr>
          <p:cNvPr id="6" name="Diagram 5"/>
          <p:cNvGraphicFramePr/>
          <p:nvPr>
            <p:extLst>
              <p:ext uri="{D42A27DB-BD31-4B8C-83A1-F6EECF244321}">
                <p14:modId xmlns:p14="http://schemas.microsoft.com/office/powerpoint/2010/main" val="78302241"/>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p:txBody>
          <a:bodyPr/>
          <a:lstStyle/>
          <a:p>
            <a:r>
              <a:rPr lang="fa-IR" dirty="0"/>
              <a:t>ج: ارتباط بین کلمات سوره: تصویرسازی کلمات در ارتباط با هم</a:t>
            </a:r>
            <a:endParaRPr lang="en-US" dirty="0"/>
          </a:p>
        </p:txBody>
      </p:sp>
    </p:spTree>
    <p:extLst>
      <p:ext uri="{BB962C8B-B14F-4D97-AF65-F5344CB8AC3E}">
        <p14:creationId xmlns:p14="http://schemas.microsoft.com/office/powerpoint/2010/main" val="826467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par>
                          <p:cTn id="8" fill="hold">
                            <p:stCondLst>
                              <p:cond delay="1250"/>
                            </p:stCondLst>
                            <p:childTnLst>
                              <p:par>
                                <p:cTn id="9" presetID="10" presetClass="entr" presetSubtype="0" fill="hold" nodeType="after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1000"/>
                                        <p:tgtEl>
                                          <p:spTgt spid="3">
                                            <p:txEl>
                                              <p:pRg st="1" end="1"/>
                                            </p:txEl>
                                          </p:spTgt>
                                        </p:tgtEl>
                                      </p:cBhvr>
                                    </p:animEffect>
                                  </p:childTnLst>
                                </p:cTn>
                              </p:par>
                            </p:childTnLst>
                          </p:cTn>
                        </p:par>
                        <p:par>
                          <p:cTn id="12" fill="hold">
                            <p:stCondLst>
                              <p:cond delay="2500"/>
                            </p:stCondLst>
                            <p:childTnLst>
                              <p:par>
                                <p:cTn id="13" presetID="10" presetClass="entr" presetSubtype="0" fill="hold" nodeType="after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1000"/>
                                        <p:tgtEl>
                                          <p:spTgt spid="3">
                                            <p:txEl>
                                              <p:pRg st="2" end="2"/>
                                            </p:txEl>
                                          </p:spTgt>
                                        </p:tgtEl>
                                      </p:cBhvr>
                                    </p:animEffect>
                                  </p:childTnLst>
                                </p:cTn>
                              </p:par>
                            </p:childTnLst>
                          </p:cTn>
                        </p:par>
                        <p:par>
                          <p:cTn id="16" fill="hold">
                            <p:stCondLst>
                              <p:cond delay="3750"/>
                            </p:stCondLst>
                            <p:childTnLst>
                              <p:par>
                                <p:cTn id="17" presetID="10" presetClass="entr" presetSubtype="0" fill="hold" nodeType="afterEffect">
                                  <p:stCondLst>
                                    <p:cond delay="25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childTnLst>
                                </p:cTn>
                              </p:par>
                            </p:childTnLst>
                          </p:cTn>
                        </p:par>
                        <p:par>
                          <p:cTn id="20" fill="hold">
                            <p:stCondLst>
                              <p:cond delay="5000"/>
                            </p:stCondLst>
                            <p:childTnLst>
                              <p:par>
                                <p:cTn id="21" presetID="10" presetClass="entr" presetSubtype="0" fill="hold" nodeType="afterEffect">
                                  <p:stCondLst>
                                    <p:cond delay="25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1000"/>
                                        <p:tgtEl>
                                          <p:spTgt spid="3">
                                            <p:txEl>
                                              <p:pRg st="4" end="4"/>
                                            </p:txEl>
                                          </p:spTgt>
                                        </p:tgtEl>
                                      </p:cBhvr>
                                    </p:animEffect>
                                  </p:childTnLst>
                                </p:cTn>
                              </p:par>
                            </p:childTnLst>
                          </p:cTn>
                        </p:par>
                        <p:par>
                          <p:cTn id="24" fill="hold">
                            <p:stCondLst>
                              <p:cond delay="6250"/>
                            </p:stCondLst>
                            <p:childTnLst>
                              <p:par>
                                <p:cTn id="25" presetID="10" presetClass="entr" presetSubtype="0" fill="hold" nodeType="afterEffect">
                                  <p:stCondLst>
                                    <p:cond delay="25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1000"/>
                                        <p:tgtEl>
                                          <p:spTgt spid="3">
                                            <p:txEl>
                                              <p:pRg st="5" end="5"/>
                                            </p:txEl>
                                          </p:spTgt>
                                        </p:tgtEl>
                                      </p:cBhvr>
                                    </p:animEffect>
                                  </p:childTnLst>
                                </p:cTn>
                              </p:par>
                            </p:childTnLst>
                          </p:cTn>
                        </p:par>
                        <p:par>
                          <p:cTn id="28" fill="hold">
                            <p:stCondLst>
                              <p:cond delay="7500"/>
                            </p:stCondLst>
                            <p:childTnLst>
                              <p:par>
                                <p:cTn id="29" presetID="10" presetClass="entr" presetSubtype="0" fill="hold" nodeType="afterEffect">
                                  <p:stCondLst>
                                    <p:cond delay="25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1000"/>
                                        <p:tgtEl>
                                          <p:spTgt spid="3">
                                            <p:txEl>
                                              <p:pRg st="6" end="6"/>
                                            </p:txEl>
                                          </p:spTgt>
                                        </p:tgtEl>
                                      </p:cBhvr>
                                    </p:animEffect>
                                  </p:childTnLst>
                                </p:cTn>
                              </p:par>
                            </p:childTnLst>
                          </p:cTn>
                        </p:par>
                        <p:par>
                          <p:cTn id="32" fill="hold">
                            <p:stCondLst>
                              <p:cond delay="8750"/>
                            </p:stCondLst>
                            <p:childTnLst>
                              <p:par>
                                <p:cTn id="33" presetID="10" presetClass="entr" presetSubtype="0" fill="hold" nodeType="afterEffect">
                                  <p:stCondLst>
                                    <p:cond delay="25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childTnLst>
                                </p:cTn>
                              </p:par>
                            </p:childTnLst>
                          </p:cTn>
                        </p:par>
                        <p:par>
                          <p:cTn id="36" fill="hold">
                            <p:stCondLst>
                              <p:cond delay="10000"/>
                            </p:stCondLst>
                            <p:childTnLst>
                              <p:par>
                                <p:cTn id="37" presetID="10" presetClass="entr" presetSubtype="0" fill="hold" nodeType="afterEffect">
                                  <p:stCondLst>
                                    <p:cond delay="25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1000"/>
                                        <p:tgtEl>
                                          <p:spTgt spid="3">
                                            <p:txEl>
                                              <p:pRg st="8" end="8"/>
                                            </p:txEl>
                                          </p:spTgt>
                                        </p:tgtEl>
                                      </p:cBhvr>
                                    </p:animEffect>
                                  </p:childTnLst>
                                </p:cTn>
                              </p:par>
                            </p:childTnLst>
                          </p:cTn>
                        </p:par>
                        <p:par>
                          <p:cTn id="40" fill="hold">
                            <p:stCondLst>
                              <p:cond delay="11250"/>
                            </p:stCondLst>
                            <p:childTnLst>
                              <p:par>
                                <p:cTn id="41" presetID="10" presetClass="entr" presetSubtype="0" fill="hold" nodeType="afterEffect">
                                  <p:stCondLst>
                                    <p:cond delay="250"/>
                                  </p:stCondLst>
                                  <p:childTnLst>
                                    <p:set>
                                      <p:cBhvr>
                                        <p:cTn id="42" dur="1" fill="hold">
                                          <p:stCondLst>
                                            <p:cond delay="0"/>
                                          </p:stCondLst>
                                        </p:cTn>
                                        <p:tgtEl>
                                          <p:spTgt spid="3">
                                            <p:txEl>
                                              <p:pRg st="9" end="9"/>
                                            </p:txEl>
                                          </p:spTgt>
                                        </p:tgtEl>
                                        <p:attrNameLst>
                                          <p:attrName>style.visibility</p:attrName>
                                        </p:attrNameLst>
                                      </p:cBhvr>
                                      <p:to>
                                        <p:strVal val="visible"/>
                                      </p:to>
                                    </p:set>
                                    <p:animEffect transition="in" filter="fade">
                                      <p:cBhvr>
                                        <p:cTn id="43" dur="1000"/>
                                        <p:tgtEl>
                                          <p:spTgt spid="3">
                                            <p:txEl>
                                              <p:pRg st="9" end="9"/>
                                            </p:txEl>
                                          </p:spTgt>
                                        </p:tgtEl>
                                      </p:cBhvr>
                                    </p:animEffect>
                                  </p:childTnLst>
                                </p:cTn>
                              </p:par>
                            </p:childTnLst>
                          </p:cTn>
                        </p:par>
                        <p:par>
                          <p:cTn id="44" fill="hold">
                            <p:stCondLst>
                              <p:cond delay="12500"/>
                            </p:stCondLst>
                            <p:childTnLst>
                              <p:par>
                                <p:cTn id="45" presetID="10" presetClass="entr" presetSubtype="0" fill="hold" nodeType="afterEffect">
                                  <p:stCondLst>
                                    <p:cond delay="500"/>
                                  </p:stCondLst>
                                  <p:childTnLst>
                                    <p:set>
                                      <p:cBhvr>
                                        <p:cTn id="46" dur="1" fill="hold">
                                          <p:stCondLst>
                                            <p:cond delay="0"/>
                                          </p:stCondLst>
                                        </p:cTn>
                                        <p:tgtEl>
                                          <p:spTgt spid="3">
                                            <p:txEl>
                                              <p:pRg st="10" end="10"/>
                                            </p:txEl>
                                          </p:spTgt>
                                        </p:tgtEl>
                                        <p:attrNameLst>
                                          <p:attrName>style.visibility</p:attrName>
                                        </p:attrNameLst>
                                      </p:cBhvr>
                                      <p:to>
                                        <p:strVal val="visible"/>
                                      </p:to>
                                    </p:set>
                                    <p:animEffect transition="in" filter="fade">
                                      <p:cBhvr>
                                        <p:cTn id="47" dur="1000"/>
                                        <p:tgtEl>
                                          <p:spTgt spid="3">
                                            <p:txEl>
                                              <p:pRg st="10" end="10"/>
                                            </p:txEl>
                                          </p:spTgt>
                                        </p:tgtEl>
                                      </p:cBhvr>
                                    </p:animEffect>
                                  </p:childTnLst>
                                </p:cTn>
                              </p:par>
                            </p:childTnLst>
                          </p:cTn>
                        </p:par>
                        <p:par>
                          <p:cTn id="48" fill="hold">
                            <p:stCondLst>
                              <p:cond delay="14000"/>
                            </p:stCondLst>
                            <p:childTnLst>
                              <p:par>
                                <p:cTn id="49" presetID="10" presetClass="entr" presetSubtype="0" fill="hold" nodeType="afterEffect">
                                  <p:stCondLst>
                                    <p:cond delay="500"/>
                                  </p:stCondLst>
                                  <p:childTnLst>
                                    <p:set>
                                      <p:cBhvr>
                                        <p:cTn id="50" dur="1" fill="hold">
                                          <p:stCondLst>
                                            <p:cond delay="0"/>
                                          </p:stCondLst>
                                        </p:cTn>
                                        <p:tgtEl>
                                          <p:spTgt spid="3">
                                            <p:txEl>
                                              <p:pRg st="11" end="11"/>
                                            </p:txEl>
                                          </p:spTgt>
                                        </p:tgtEl>
                                        <p:attrNameLst>
                                          <p:attrName>style.visibility</p:attrName>
                                        </p:attrNameLst>
                                      </p:cBhvr>
                                      <p:to>
                                        <p:strVal val="visible"/>
                                      </p:to>
                                    </p:set>
                                    <p:animEffect transition="in" filter="fade">
                                      <p:cBhvr>
                                        <p:cTn id="51" dur="1000"/>
                                        <p:tgtEl>
                                          <p:spTgt spid="3">
                                            <p:txEl>
                                              <p:pRg st="11" end="11"/>
                                            </p:txEl>
                                          </p:spTgt>
                                        </p:tgtEl>
                                      </p:cBhvr>
                                    </p:animEffect>
                                  </p:childTnLst>
                                </p:cTn>
                              </p:par>
                            </p:childTnLst>
                          </p:cTn>
                        </p:par>
                        <p:par>
                          <p:cTn id="52" fill="hold">
                            <p:stCondLst>
                              <p:cond delay="15500"/>
                            </p:stCondLst>
                            <p:childTnLst>
                              <p:par>
                                <p:cTn id="53" presetID="10" presetClass="entr" presetSubtype="0" fill="hold" nodeType="afterEffect">
                                  <p:stCondLst>
                                    <p:cond delay="500"/>
                                  </p:stCondLst>
                                  <p:childTnLst>
                                    <p:set>
                                      <p:cBhvr>
                                        <p:cTn id="54" dur="1" fill="hold">
                                          <p:stCondLst>
                                            <p:cond delay="0"/>
                                          </p:stCondLst>
                                        </p:cTn>
                                        <p:tgtEl>
                                          <p:spTgt spid="3">
                                            <p:txEl>
                                              <p:pRg st="12" end="12"/>
                                            </p:txEl>
                                          </p:spTgt>
                                        </p:tgtEl>
                                        <p:attrNameLst>
                                          <p:attrName>style.visibility</p:attrName>
                                        </p:attrNameLst>
                                      </p:cBhvr>
                                      <p:to>
                                        <p:strVal val="visible"/>
                                      </p:to>
                                    </p:set>
                                    <p:animEffect transition="in" filter="fade">
                                      <p:cBhvr>
                                        <p:cTn id="55" dur="1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مرحله دوم: گزاره نویسی </a:t>
            </a:r>
            <a:endParaRPr lang="en-US" dirty="0"/>
          </a:p>
        </p:txBody>
      </p:sp>
      <p:graphicFrame>
        <p:nvGraphicFramePr>
          <p:cNvPr id="6" name="Diagram 5"/>
          <p:cNvGraphicFramePr/>
          <p:nvPr>
            <p:extLst>
              <p:ext uri="{D42A27DB-BD31-4B8C-83A1-F6EECF244321}">
                <p14:modId xmlns:p14="http://schemas.microsoft.com/office/powerpoint/2010/main" val="315896527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3864394022"/>
              </p:ext>
            </p:extLst>
          </p:nvPr>
        </p:nvGraphicFramePr>
        <p:xfrm>
          <a:off x="756469" y="1556792"/>
          <a:ext cx="7416824" cy="42484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24513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500"/>
                                  </p:stCondLst>
                                  <p:childTnLst>
                                    <p:set>
                                      <p:cBhvr>
                                        <p:cTn id="6" dur="1" fill="hold">
                                          <p:stCondLst>
                                            <p:cond delay="0"/>
                                          </p:stCondLst>
                                        </p:cTn>
                                        <p:tgtEl>
                                          <p:spTgt spid="7">
                                            <p:graphicEl>
                                              <a:dgm id="{804CFDB2-C415-41AE-B951-31B8A8E54AC8}"/>
                                            </p:graphicEl>
                                          </p:spTgt>
                                        </p:tgtEl>
                                        <p:attrNameLst>
                                          <p:attrName>style.visibility</p:attrName>
                                        </p:attrNameLst>
                                      </p:cBhvr>
                                      <p:to>
                                        <p:strVal val="visible"/>
                                      </p:to>
                                    </p:set>
                                    <p:anim calcmode="lin" valueType="num">
                                      <p:cBhvr additive="base">
                                        <p:cTn id="7" dur="1000" fill="hold"/>
                                        <p:tgtEl>
                                          <p:spTgt spid="7">
                                            <p:graphicEl>
                                              <a:dgm id="{804CFDB2-C415-41AE-B951-31B8A8E54AC8}"/>
                                            </p:graphic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7">
                                            <p:graphicEl>
                                              <a:dgm id="{804CFDB2-C415-41AE-B951-31B8A8E54AC8}"/>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500"/>
                                  </p:stCondLst>
                                  <p:childTnLst>
                                    <p:set>
                                      <p:cBhvr>
                                        <p:cTn id="12" dur="1" fill="hold">
                                          <p:stCondLst>
                                            <p:cond delay="0"/>
                                          </p:stCondLst>
                                        </p:cTn>
                                        <p:tgtEl>
                                          <p:spTgt spid="7">
                                            <p:graphicEl>
                                              <a:dgm id="{136C9EF8-9A5A-45E4-B572-354BB42032ED}"/>
                                            </p:graphicEl>
                                          </p:spTgt>
                                        </p:tgtEl>
                                        <p:attrNameLst>
                                          <p:attrName>style.visibility</p:attrName>
                                        </p:attrNameLst>
                                      </p:cBhvr>
                                      <p:to>
                                        <p:strVal val="visible"/>
                                      </p:to>
                                    </p:set>
                                    <p:anim calcmode="lin" valueType="num">
                                      <p:cBhvr additive="base">
                                        <p:cTn id="13" dur="1000" fill="hold"/>
                                        <p:tgtEl>
                                          <p:spTgt spid="7">
                                            <p:graphicEl>
                                              <a:dgm id="{136C9EF8-9A5A-45E4-B572-354BB42032ED}"/>
                                            </p:graphic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7">
                                            <p:graphicEl>
                                              <a:dgm id="{136C9EF8-9A5A-45E4-B572-354BB42032ED}"/>
                                            </p:graphic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500"/>
                                  </p:stCondLst>
                                  <p:childTnLst>
                                    <p:set>
                                      <p:cBhvr>
                                        <p:cTn id="16" dur="1" fill="hold">
                                          <p:stCondLst>
                                            <p:cond delay="0"/>
                                          </p:stCondLst>
                                        </p:cTn>
                                        <p:tgtEl>
                                          <p:spTgt spid="7">
                                            <p:graphicEl>
                                              <a:dgm id="{321F29A4-63AE-4854-A43B-2AB640E250E6}"/>
                                            </p:graphicEl>
                                          </p:spTgt>
                                        </p:tgtEl>
                                        <p:attrNameLst>
                                          <p:attrName>style.visibility</p:attrName>
                                        </p:attrNameLst>
                                      </p:cBhvr>
                                      <p:to>
                                        <p:strVal val="visible"/>
                                      </p:to>
                                    </p:set>
                                    <p:anim calcmode="lin" valueType="num">
                                      <p:cBhvr additive="base">
                                        <p:cTn id="17" dur="1000" fill="hold"/>
                                        <p:tgtEl>
                                          <p:spTgt spid="7">
                                            <p:graphicEl>
                                              <a:dgm id="{321F29A4-63AE-4854-A43B-2AB640E250E6}"/>
                                            </p:graphicEl>
                                          </p:spTgt>
                                        </p:tgtEl>
                                        <p:attrNameLst>
                                          <p:attrName>ppt_x</p:attrName>
                                        </p:attrNameLst>
                                      </p:cBhvr>
                                      <p:tavLst>
                                        <p:tav tm="0">
                                          <p:val>
                                            <p:strVal val="0-#ppt_w/2"/>
                                          </p:val>
                                        </p:tav>
                                        <p:tav tm="100000">
                                          <p:val>
                                            <p:strVal val="#ppt_x"/>
                                          </p:val>
                                        </p:tav>
                                      </p:tavLst>
                                    </p:anim>
                                    <p:anim calcmode="lin" valueType="num">
                                      <p:cBhvr additive="base">
                                        <p:cTn id="18" dur="1000" fill="hold"/>
                                        <p:tgtEl>
                                          <p:spTgt spid="7">
                                            <p:graphicEl>
                                              <a:dgm id="{321F29A4-63AE-4854-A43B-2AB640E250E6}"/>
                                            </p:graphic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500"/>
                                  </p:stCondLst>
                                  <p:childTnLst>
                                    <p:set>
                                      <p:cBhvr>
                                        <p:cTn id="20" dur="1" fill="hold">
                                          <p:stCondLst>
                                            <p:cond delay="0"/>
                                          </p:stCondLst>
                                        </p:cTn>
                                        <p:tgtEl>
                                          <p:spTgt spid="7">
                                            <p:graphicEl>
                                              <a:dgm id="{77B4B7C7-562A-4E82-9ACD-E7D46353E4CB}"/>
                                            </p:graphicEl>
                                          </p:spTgt>
                                        </p:tgtEl>
                                        <p:attrNameLst>
                                          <p:attrName>style.visibility</p:attrName>
                                        </p:attrNameLst>
                                      </p:cBhvr>
                                      <p:to>
                                        <p:strVal val="visible"/>
                                      </p:to>
                                    </p:set>
                                    <p:anim calcmode="lin" valueType="num">
                                      <p:cBhvr additive="base">
                                        <p:cTn id="21" dur="1000" fill="hold"/>
                                        <p:tgtEl>
                                          <p:spTgt spid="7">
                                            <p:graphicEl>
                                              <a:dgm id="{77B4B7C7-562A-4E82-9ACD-E7D46353E4CB}"/>
                                            </p:graphicEl>
                                          </p:spTgt>
                                        </p:tgtEl>
                                        <p:attrNameLst>
                                          <p:attrName>ppt_x</p:attrName>
                                        </p:attrNameLst>
                                      </p:cBhvr>
                                      <p:tavLst>
                                        <p:tav tm="0">
                                          <p:val>
                                            <p:strVal val="0-#ppt_w/2"/>
                                          </p:val>
                                        </p:tav>
                                        <p:tav tm="100000">
                                          <p:val>
                                            <p:strVal val="#ppt_x"/>
                                          </p:val>
                                        </p:tav>
                                      </p:tavLst>
                                    </p:anim>
                                    <p:anim calcmode="lin" valueType="num">
                                      <p:cBhvr additive="base">
                                        <p:cTn id="22" dur="1000" fill="hold"/>
                                        <p:tgtEl>
                                          <p:spTgt spid="7">
                                            <p:graphicEl>
                                              <a:dgm id="{77B4B7C7-562A-4E82-9ACD-E7D46353E4CB}"/>
                                            </p:graphic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500"/>
                                  </p:stCondLst>
                                  <p:childTnLst>
                                    <p:set>
                                      <p:cBhvr>
                                        <p:cTn id="24" dur="1" fill="hold">
                                          <p:stCondLst>
                                            <p:cond delay="0"/>
                                          </p:stCondLst>
                                        </p:cTn>
                                        <p:tgtEl>
                                          <p:spTgt spid="7">
                                            <p:graphicEl>
                                              <a:dgm id="{781AE148-04B2-4613-A5EE-0B585C877F60}"/>
                                            </p:graphicEl>
                                          </p:spTgt>
                                        </p:tgtEl>
                                        <p:attrNameLst>
                                          <p:attrName>style.visibility</p:attrName>
                                        </p:attrNameLst>
                                      </p:cBhvr>
                                      <p:to>
                                        <p:strVal val="visible"/>
                                      </p:to>
                                    </p:set>
                                    <p:anim calcmode="lin" valueType="num">
                                      <p:cBhvr additive="base">
                                        <p:cTn id="25" dur="1000" fill="hold"/>
                                        <p:tgtEl>
                                          <p:spTgt spid="7">
                                            <p:graphicEl>
                                              <a:dgm id="{781AE148-04B2-4613-A5EE-0B585C877F60}"/>
                                            </p:graphic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7">
                                            <p:graphicEl>
                                              <a:dgm id="{781AE148-04B2-4613-A5EE-0B585C877F60}"/>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گزاره های کتاب</a:t>
            </a:r>
            <a:endParaRPr lang="en-US" dirty="0"/>
          </a:p>
        </p:txBody>
      </p:sp>
      <p:sp>
        <p:nvSpPr>
          <p:cNvPr id="5" name="Content Placeholder 4"/>
          <p:cNvSpPr>
            <a:spLocks noGrp="1"/>
          </p:cNvSpPr>
          <p:nvPr>
            <p:ph idx="1"/>
          </p:nvPr>
        </p:nvSpPr>
        <p:spPr/>
        <p:txBody>
          <a:bodyPr>
            <a:noAutofit/>
          </a:bodyPr>
          <a:lstStyle/>
          <a:p>
            <a:r>
              <a:rPr lang="fa-IR" b="1" dirty="0" smtClean="0">
                <a:solidFill>
                  <a:srgbClr val="00B0F0"/>
                </a:solidFill>
              </a:rPr>
              <a:t>اذا </a:t>
            </a:r>
            <a:r>
              <a:rPr lang="fa-IR" b="1" dirty="0">
                <a:solidFill>
                  <a:srgbClr val="00B0F0"/>
                </a:solidFill>
              </a:rPr>
              <a:t>زلزلت الارض زلزالها و اخرجت الارض اثقالها و قال الانسان ما لها يومئذ تحدث اخبارها بان ربک اوحي لها يومئذ يصدر الناس اشتاتا ليروا اعمالهم</a:t>
            </a:r>
          </a:p>
          <a:p>
            <a:r>
              <a:rPr lang="fa-IR" dirty="0">
                <a:solidFill>
                  <a:srgbClr val="00B0F0"/>
                </a:solidFill>
              </a:rPr>
              <a:t>* </a:t>
            </a:r>
            <a:r>
              <a:rPr lang="fa-IR" dirty="0" smtClean="0"/>
              <a:t>زمين</a:t>
            </a:r>
            <a:r>
              <a:rPr lang="fa-IR" dirty="0"/>
              <a:t>، زلزله مخصوص و ويران كننده‌اي دارد كه در اثر آن هر چه در درونش هست را بيرون مي‌ريزد. </a:t>
            </a:r>
          </a:p>
          <a:p>
            <a:r>
              <a:rPr lang="fa-IR" dirty="0">
                <a:solidFill>
                  <a:srgbClr val="00B0F0"/>
                </a:solidFill>
              </a:rPr>
              <a:t>* </a:t>
            </a:r>
            <a:r>
              <a:rPr lang="fa-IR" dirty="0" smtClean="0"/>
              <a:t>منظور </a:t>
            </a:r>
            <a:r>
              <a:rPr lang="fa-IR" dirty="0"/>
              <a:t>از زلزله زمين، آغاز حسابرسي انسان است. </a:t>
            </a:r>
          </a:p>
          <a:p>
            <a:r>
              <a:rPr lang="fa-IR" dirty="0">
                <a:solidFill>
                  <a:srgbClr val="00B0F0"/>
                </a:solidFill>
              </a:rPr>
              <a:t>* </a:t>
            </a:r>
            <a:r>
              <a:rPr lang="fa-IR" dirty="0" smtClean="0"/>
              <a:t>زمين </a:t>
            </a:r>
            <a:r>
              <a:rPr lang="fa-IR" dirty="0"/>
              <a:t>اعمال و رفتار هر انساني را در خود ثبت كرده و در موقعي كه از او خواسته شود به آن شهادت ميدهد. بنابراين هر قطعه‌اي از زمين شاهدي زنده و گواهي بر اعمال انسان است.</a:t>
            </a:r>
          </a:p>
          <a:p>
            <a:r>
              <a:rPr lang="fa-IR" dirty="0">
                <a:solidFill>
                  <a:srgbClr val="00B0F0"/>
                </a:solidFill>
              </a:rPr>
              <a:t>* </a:t>
            </a:r>
            <a:r>
              <a:rPr lang="fa-IR" dirty="0" smtClean="0"/>
              <a:t>اگر </a:t>
            </a:r>
            <a:r>
              <a:rPr lang="fa-IR" dirty="0"/>
              <a:t>انسان زمين را به عنوان گواهي صادق مي‌دانست، هر عملي را بر روي آن انجام نمي‌داد. </a:t>
            </a:r>
          </a:p>
          <a:p>
            <a:r>
              <a:rPr lang="fa-IR" dirty="0">
                <a:solidFill>
                  <a:srgbClr val="00B0F0"/>
                </a:solidFill>
              </a:rPr>
              <a:t>* </a:t>
            </a:r>
            <a:r>
              <a:rPr lang="fa-IR" dirty="0" smtClean="0"/>
              <a:t>اگر </a:t>
            </a:r>
            <a:r>
              <a:rPr lang="fa-IR" dirty="0"/>
              <a:t>زمين به اعمال انسان گواهي مي‌دهد به اذن خداوند و با وحيي است كه به او مي‌شود. بنابراين به زمين نيز وحي‌ مي‌شود، وحيي كه از وقايع خود خبر دهد.</a:t>
            </a:r>
          </a:p>
          <a:p>
            <a:r>
              <a:rPr lang="fa-IR" dirty="0">
                <a:solidFill>
                  <a:srgbClr val="00B0F0"/>
                </a:solidFill>
              </a:rPr>
              <a:t>* </a:t>
            </a:r>
            <a:r>
              <a:rPr lang="fa-IR" dirty="0" smtClean="0"/>
              <a:t>انسان </a:t>
            </a:r>
            <a:r>
              <a:rPr lang="fa-IR" dirty="0"/>
              <a:t>قبل از اينكه به بهشت يا جهنم رود اعمال خود را مي‌بيند.</a:t>
            </a:r>
          </a:p>
          <a:p>
            <a:r>
              <a:rPr lang="fa-IR" dirty="0">
                <a:solidFill>
                  <a:srgbClr val="00B0F0"/>
                </a:solidFill>
              </a:rPr>
              <a:t>* </a:t>
            </a:r>
            <a:r>
              <a:rPr lang="fa-IR" dirty="0" smtClean="0"/>
              <a:t>مشاهده </a:t>
            </a:r>
            <a:r>
              <a:rPr lang="fa-IR" dirty="0"/>
              <a:t>اعمال خود بعد از وقوع زلزله و حسابرسي، دليلي بر تكويني بودن بهشت و جهنم دارد.</a:t>
            </a:r>
          </a:p>
          <a:p>
            <a:r>
              <a:rPr lang="fa-IR" dirty="0">
                <a:solidFill>
                  <a:srgbClr val="00B0F0"/>
                </a:solidFill>
              </a:rPr>
              <a:t>* </a:t>
            </a:r>
            <a:r>
              <a:rPr lang="fa-IR" dirty="0" smtClean="0"/>
              <a:t>زمين </a:t>
            </a:r>
            <a:r>
              <a:rPr lang="fa-IR" dirty="0"/>
              <a:t>در درون خود نهفته‌هايي دارد كه هر يك در سنگيني با هم متفاوتند. زمين در اداي امانت خود خيانت نمي‌كند. </a:t>
            </a:r>
          </a:p>
          <a:p>
            <a:r>
              <a:rPr lang="fa-IR" dirty="0">
                <a:solidFill>
                  <a:srgbClr val="00B0F0"/>
                </a:solidFill>
              </a:rPr>
              <a:t>* </a:t>
            </a:r>
            <a:r>
              <a:rPr lang="fa-IR" dirty="0" smtClean="0"/>
              <a:t>انسان </a:t>
            </a:r>
            <a:r>
              <a:rPr lang="fa-IR" dirty="0"/>
              <a:t>در هنگام وقوع اين زلزله از علت وقوع آن سؤال مي‌كند ولي لازم است بدانيم اين سؤال بسته به مراتب انسان متفاوت است. </a:t>
            </a:r>
          </a:p>
          <a:p>
            <a:r>
              <a:rPr lang="fa-IR" dirty="0" smtClean="0">
                <a:solidFill>
                  <a:srgbClr val="00B0F0"/>
                </a:solidFill>
              </a:rPr>
              <a:t>* </a:t>
            </a:r>
            <a:r>
              <a:rPr lang="fa-IR" dirty="0" smtClean="0"/>
              <a:t>خداوند </a:t>
            </a:r>
            <a:r>
              <a:rPr lang="fa-IR" dirty="0"/>
              <a:t>براي زمين شأنيتي قائل است که براي او زلزله مخصوص، اثقال مخصوص، اخبار مخصوص، وحي مخصوص به او را مطرح ميکند</a:t>
            </a:r>
            <a:r>
              <a:rPr lang="fa-IR" dirty="0" smtClean="0"/>
              <a:t>.</a:t>
            </a:r>
          </a:p>
          <a:p>
            <a:r>
              <a:rPr lang="fa-IR" dirty="0" smtClean="0">
                <a:solidFill>
                  <a:srgbClr val="00B0F0"/>
                </a:solidFill>
              </a:rPr>
              <a:t>* </a:t>
            </a:r>
            <a:r>
              <a:rPr lang="fa-IR" dirty="0" smtClean="0"/>
              <a:t>...................................................................</a:t>
            </a:r>
          </a:p>
          <a:p>
            <a:r>
              <a:rPr lang="fa-IR" dirty="0">
                <a:solidFill>
                  <a:srgbClr val="00B0F0"/>
                </a:solidFill>
              </a:rPr>
              <a:t>* </a:t>
            </a:r>
            <a:r>
              <a:rPr lang="fa-IR" dirty="0" smtClean="0"/>
              <a:t>...................................................................</a:t>
            </a:r>
            <a:endParaRPr lang="fa-IR" dirty="0"/>
          </a:p>
        </p:txBody>
      </p:sp>
      <p:graphicFrame>
        <p:nvGraphicFramePr>
          <p:cNvPr id="6" name="Diagram 5"/>
          <p:cNvGraphicFramePr/>
          <p:nvPr>
            <p:extLst>
              <p:ext uri="{D42A27DB-BD31-4B8C-83A1-F6EECF244321}">
                <p14:modId xmlns:p14="http://schemas.microsoft.com/office/powerpoint/2010/main" val="490278383"/>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690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1250"/>
                                        <p:tgtEl>
                                          <p:spTgt spid="5">
                                            <p:txEl>
                                              <p:pRg st="0" end="0"/>
                                            </p:txEl>
                                          </p:spTgt>
                                        </p:tgtEl>
                                      </p:cBhvr>
                                    </p:animEffect>
                                  </p:childTnLst>
                                </p:cTn>
                              </p:par>
                            </p:childTnLst>
                          </p:cTn>
                        </p:par>
                        <p:par>
                          <p:cTn id="8" fill="hold">
                            <p:stCondLst>
                              <p:cond delay="1750"/>
                            </p:stCondLst>
                            <p:childTnLst>
                              <p:par>
                                <p:cTn id="9" presetID="22" presetClass="entr" presetSubtype="4" fill="hold" grpId="0" nodeType="afterEffect">
                                  <p:stCondLst>
                                    <p:cond delay="5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1250"/>
                                        <p:tgtEl>
                                          <p:spTgt spid="5">
                                            <p:txEl>
                                              <p:pRg st="1" end="1"/>
                                            </p:txEl>
                                          </p:spTgt>
                                        </p:tgtEl>
                                      </p:cBhvr>
                                    </p:animEffect>
                                  </p:childTnLst>
                                </p:cTn>
                              </p:par>
                            </p:childTnLst>
                          </p:cTn>
                        </p:par>
                        <p:par>
                          <p:cTn id="12" fill="hold">
                            <p:stCondLst>
                              <p:cond delay="3500"/>
                            </p:stCondLst>
                            <p:childTnLst>
                              <p:par>
                                <p:cTn id="13" presetID="22" presetClass="entr" presetSubtype="4" fill="hold" grpId="0" nodeType="afterEffect">
                                  <p:stCondLst>
                                    <p:cond delay="5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1250"/>
                                        <p:tgtEl>
                                          <p:spTgt spid="5">
                                            <p:txEl>
                                              <p:pRg st="2" end="2"/>
                                            </p:txEl>
                                          </p:spTgt>
                                        </p:tgtEl>
                                      </p:cBhvr>
                                    </p:animEffect>
                                  </p:childTnLst>
                                </p:cTn>
                              </p:par>
                            </p:childTnLst>
                          </p:cTn>
                        </p:par>
                        <p:par>
                          <p:cTn id="16" fill="hold">
                            <p:stCondLst>
                              <p:cond delay="5250"/>
                            </p:stCondLst>
                            <p:childTnLst>
                              <p:par>
                                <p:cTn id="17" presetID="22" presetClass="entr" presetSubtype="4" fill="hold" grpId="0" nodeType="afterEffect">
                                  <p:stCondLst>
                                    <p:cond delay="5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1250"/>
                                        <p:tgtEl>
                                          <p:spTgt spid="5">
                                            <p:txEl>
                                              <p:pRg st="3" end="3"/>
                                            </p:txEl>
                                          </p:spTgt>
                                        </p:tgtEl>
                                      </p:cBhvr>
                                    </p:animEffect>
                                  </p:childTnLst>
                                </p:cTn>
                              </p:par>
                            </p:childTnLst>
                          </p:cTn>
                        </p:par>
                        <p:par>
                          <p:cTn id="20" fill="hold">
                            <p:stCondLst>
                              <p:cond delay="7000"/>
                            </p:stCondLst>
                            <p:childTnLst>
                              <p:par>
                                <p:cTn id="21" presetID="22" presetClass="entr" presetSubtype="4" fill="hold" grpId="0" nodeType="afterEffect">
                                  <p:stCondLst>
                                    <p:cond delay="50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1250"/>
                                        <p:tgtEl>
                                          <p:spTgt spid="5">
                                            <p:txEl>
                                              <p:pRg st="4" end="4"/>
                                            </p:txEl>
                                          </p:spTgt>
                                        </p:tgtEl>
                                      </p:cBhvr>
                                    </p:animEffect>
                                  </p:childTnLst>
                                </p:cTn>
                              </p:par>
                            </p:childTnLst>
                          </p:cTn>
                        </p:par>
                        <p:par>
                          <p:cTn id="24" fill="hold">
                            <p:stCondLst>
                              <p:cond delay="8750"/>
                            </p:stCondLst>
                            <p:childTnLst>
                              <p:par>
                                <p:cTn id="25" presetID="22" presetClass="entr" presetSubtype="4" fill="hold" grpId="0" nodeType="afterEffect">
                                  <p:stCondLst>
                                    <p:cond delay="50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down)">
                                      <p:cBhvr>
                                        <p:cTn id="27" dur="1250"/>
                                        <p:tgtEl>
                                          <p:spTgt spid="5">
                                            <p:txEl>
                                              <p:pRg st="5" end="5"/>
                                            </p:txEl>
                                          </p:spTgt>
                                        </p:tgtEl>
                                      </p:cBhvr>
                                    </p:animEffect>
                                  </p:childTnLst>
                                </p:cTn>
                              </p:par>
                            </p:childTnLst>
                          </p:cTn>
                        </p:par>
                        <p:par>
                          <p:cTn id="28" fill="hold">
                            <p:stCondLst>
                              <p:cond delay="10500"/>
                            </p:stCondLst>
                            <p:childTnLst>
                              <p:par>
                                <p:cTn id="29" presetID="22" presetClass="entr" presetSubtype="4" fill="hold" grpId="0" nodeType="afterEffect">
                                  <p:stCondLst>
                                    <p:cond delay="500"/>
                                  </p:stCondLst>
                                  <p:childTnLst>
                                    <p:set>
                                      <p:cBhvr>
                                        <p:cTn id="30" dur="1" fill="hold">
                                          <p:stCondLst>
                                            <p:cond delay="0"/>
                                          </p:stCondLst>
                                        </p:cTn>
                                        <p:tgtEl>
                                          <p:spTgt spid="5">
                                            <p:txEl>
                                              <p:pRg st="6" end="6"/>
                                            </p:txEl>
                                          </p:spTgt>
                                        </p:tgtEl>
                                        <p:attrNameLst>
                                          <p:attrName>style.visibility</p:attrName>
                                        </p:attrNameLst>
                                      </p:cBhvr>
                                      <p:to>
                                        <p:strVal val="visible"/>
                                      </p:to>
                                    </p:set>
                                    <p:animEffect transition="in" filter="wipe(down)">
                                      <p:cBhvr>
                                        <p:cTn id="31" dur="1250"/>
                                        <p:tgtEl>
                                          <p:spTgt spid="5">
                                            <p:txEl>
                                              <p:pRg st="6" end="6"/>
                                            </p:txEl>
                                          </p:spTgt>
                                        </p:tgtEl>
                                      </p:cBhvr>
                                    </p:animEffect>
                                  </p:childTnLst>
                                </p:cTn>
                              </p:par>
                            </p:childTnLst>
                          </p:cTn>
                        </p:par>
                        <p:par>
                          <p:cTn id="32" fill="hold">
                            <p:stCondLst>
                              <p:cond delay="12250"/>
                            </p:stCondLst>
                            <p:childTnLst>
                              <p:par>
                                <p:cTn id="33" presetID="22" presetClass="entr" presetSubtype="4" fill="hold" grpId="0" nodeType="afterEffect">
                                  <p:stCondLst>
                                    <p:cond delay="500"/>
                                  </p:stCondLst>
                                  <p:childTnLst>
                                    <p:set>
                                      <p:cBhvr>
                                        <p:cTn id="34" dur="1" fill="hold">
                                          <p:stCondLst>
                                            <p:cond delay="0"/>
                                          </p:stCondLst>
                                        </p:cTn>
                                        <p:tgtEl>
                                          <p:spTgt spid="5">
                                            <p:txEl>
                                              <p:pRg st="7" end="7"/>
                                            </p:txEl>
                                          </p:spTgt>
                                        </p:tgtEl>
                                        <p:attrNameLst>
                                          <p:attrName>style.visibility</p:attrName>
                                        </p:attrNameLst>
                                      </p:cBhvr>
                                      <p:to>
                                        <p:strVal val="visible"/>
                                      </p:to>
                                    </p:set>
                                    <p:animEffect transition="in" filter="wipe(down)">
                                      <p:cBhvr>
                                        <p:cTn id="35" dur="1250"/>
                                        <p:tgtEl>
                                          <p:spTgt spid="5">
                                            <p:txEl>
                                              <p:pRg st="7" end="7"/>
                                            </p:txEl>
                                          </p:spTgt>
                                        </p:tgtEl>
                                      </p:cBhvr>
                                    </p:animEffect>
                                  </p:childTnLst>
                                </p:cTn>
                              </p:par>
                            </p:childTnLst>
                          </p:cTn>
                        </p:par>
                        <p:par>
                          <p:cTn id="36" fill="hold">
                            <p:stCondLst>
                              <p:cond delay="14000"/>
                            </p:stCondLst>
                            <p:childTnLst>
                              <p:par>
                                <p:cTn id="37" presetID="22" presetClass="entr" presetSubtype="4" fill="hold" grpId="0" nodeType="afterEffect">
                                  <p:stCondLst>
                                    <p:cond delay="500"/>
                                  </p:stCondLst>
                                  <p:childTnLst>
                                    <p:set>
                                      <p:cBhvr>
                                        <p:cTn id="38" dur="1" fill="hold">
                                          <p:stCondLst>
                                            <p:cond delay="0"/>
                                          </p:stCondLst>
                                        </p:cTn>
                                        <p:tgtEl>
                                          <p:spTgt spid="5">
                                            <p:txEl>
                                              <p:pRg st="8" end="8"/>
                                            </p:txEl>
                                          </p:spTgt>
                                        </p:tgtEl>
                                        <p:attrNameLst>
                                          <p:attrName>style.visibility</p:attrName>
                                        </p:attrNameLst>
                                      </p:cBhvr>
                                      <p:to>
                                        <p:strVal val="visible"/>
                                      </p:to>
                                    </p:set>
                                    <p:animEffect transition="in" filter="wipe(down)">
                                      <p:cBhvr>
                                        <p:cTn id="39" dur="1250"/>
                                        <p:tgtEl>
                                          <p:spTgt spid="5">
                                            <p:txEl>
                                              <p:pRg st="8" end="8"/>
                                            </p:txEl>
                                          </p:spTgt>
                                        </p:tgtEl>
                                      </p:cBhvr>
                                    </p:animEffect>
                                  </p:childTnLst>
                                </p:cTn>
                              </p:par>
                            </p:childTnLst>
                          </p:cTn>
                        </p:par>
                        <p:par>
                          <p:cTn id="40" fill="hold">
                            <p:stCondLst>
                              <p:cond delay="15750"/>
                            </p:stCondLst>
                            <p:childTnLst>
                              <p:par>
                                <p:cTn id="41" presetID="22" presetClass="entr" presetSubtype="4" fill="hold" grpId="0" nodeType="afterEffect">
                                  <p:stCondLst>
                                    <p:cond delay="500"/>
                                  </p:stCondLst>
                                  <p:childTnLst>
                                    <p:set>
                                      <p:cBhvr>
                                        <p:cTn id="42" dur="1" fill="hold">
                                          <p:stCondLst>
                                            <p:cond delay="0"/>
                                          </p:stCondLst>
                                        </p:cTn>
                                        <p:tgtEl>
                                          <p:spTgt spid="5">
                                            <p:txEl>
                                              <p:pRg st="9" end="9"/>
                                            </p:txEl>
                                          </p:spTgt>
                                        </p:tgtEl>
                                        <p:attrNameLst>
                                          <p:attrName>style.visibility</p:attrName>
                                        </p:attrNameLst>
                                      </p:cBhvr>
                                      <p:to>
                                        <p:strVal val="visible"/>
                                      </p:to>
                                    </p:set>
                                    <p:animEffect transition="in" filter="wipe(down)">
                                      <p:cBhvr>
                                        <p:cTn id="43" dur="1250"/>
                                        <p:tgtEl>
                                          <p:spTgt spid="5">
                                            <p:txEl>
                                              <p:pRg st="9" end="9"/>
                                            </p:txEl>
                                          </p:spTgt>
                                        </p:tgtEl>
                                      </p:cBhvr>
                                    </p:animEffect>
                                  </p:childTnLst>
                                </p:cTn>
                              </p:par>
                            </p:childTnLst>
                          </p:cTn>
                        </p:par>
                        <p:par>
                          <p:cTn id="44" fill="hold">
                            <p:stCondLst>
                              <p:cond delay="17500"/>
                            </p:stCondLst>
                            <p:childTnLst>
                              <p:par>
                                <p:cTn id="45" presetID="22" presetClass="entr" presetSubtype="4" fill="hold" grpId="0" nodeType="afterEffect">
                                  <p:stCondLst>
                                    <p:cond delay="500"/>
                                  </p:stCondLst>
                                  <p:childTnLst>
                                    <p:set>
                                      <p:cBhvr>
                                        <p:cTn id="46" dur="1" fill="hold">
                                          <p:stCondLst>
                                            <p:cond delay="0"/>
                                          </p:stCondLst>
                                        </p:cTn>
                                        <p:tgtEl>
                                          <p:spTgt spid="5">
                                            <p:txEl>
                                              <p:pRg st="10" end="10"/>
                                            </p:txEl>
                                          </p:spTgt>
                                        </p:tgtEl>
                                        <p:attrNameLst>
                                          <p:attrName>style.visibility</p:attrName>
                                        </p:attrNameLst>
                                      </p:cBhvr>
                                      <p:to>
                                        <p:strVal val="visible"/>
                                      </p:to>
                                    </p:set>
                                    <p:animEffect transition="in" filter="wipe(down)">
                                      <p:cBhvr>
                                        <p:cTn id="47" dur="1250"/>
                                        <p:tgtEl>
                                          <p:spTgt spid="5">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500"/>
                                  </p:stCondLst>
                                  <p:childTnLst>
                                    <p:set>
                                      <p:cBhvr>
                                        <p:cTn id="51" dur="1" fill="hold">
                                          <p:stCondLst>
                                            <p:cond delay="0"/>
                                          </p:stCondLst>
                                        </p:cTn>
                                        <p:tgtEl>
                                          <p:spTgt spid="5">
                                            <p:txEl>
                                              <p:pRg st="11" end="11"/>
                                            </p:txEl>
                                          </p:spTgt>
                                        </p:tgtEl>
                                        <p:attrNameLst>
                                          <p:attrName>style.visibility</p:attrName>
                                        </p:attrNameLst>
                                      </p:cBhvr>
                                      <p:to>
                                        <p:strVal val="visible"/>
                                      </p:to>
                                    </p:set>
                                    <p:animEffect transition="in" filter="wipe(down)">
                                      <p:cBhvr>
                                        <p:cTn id="52" dur="1250"/>
                                        <p:tgtEl>
                                          <p:spTgt spid="5">
                                            <p:txEl>
                                              <p:pRg st="11" end="1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500"/>
                                  </p:stCondLst>
                                  <p:childTnLst>
                                    <p:set>
                                      <p:cBhvr>
                                        <p:cTn id="56" dur="1" fill="hold">
                                          <p:stCondLst>
                                            <p:cond delay="0"/>
                                          </p:stCondLst>
                                        </p:cTn>
                                        <p:tgtEl>
                                          <p:spTgt spid="5">
                                            <p:txEl>
                                              <p:pRg st="12" end="12"/>
                                            </p:txEl>
                                          </p:spTgt>
                                        </p:tgtEl>
                                        <p:attrNameLst>
                                          <p:attrName>style.visibility</p:attrName>
                                        </p:attrNameLst>
                                      </p:cBhvr>
                                      <p:to>
                                        <p:strVal val="visible"/>
                                      </p:to>
                                    </p:set>
                                    <p:animEffect transition="in" filter="wipe(down)">
                                      <p:cBhvr>
                                        <p:cTn id="57" dur="125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گزاره های کتاب</a:t>
            </a:r>
            <a:endParaRPr lang="en-US" dirty="0"/>
          </a:p>
        </p:txBody>
      </p:sp>
      <p:sp>
        <p:nvSpPr>
          <p:cNvPr id="5" name="Content Placeholder 4"/>
          <p:cNvSpPr>
            <a:spLocks noGrp="1"/>
          </p:cNvSpPr>
          <p:nvPr>
            <p:ph idx="1"/>
          </p:nvPr>
        </p:nvSpPr>
        <p:spPr/>
        <p:txBody>
          <a:bodyPr>
            <a:noAutofit/>
          </a:bodyPr>
          <a:lstStyle/>
          <a:p>
            <a:pPr>
              <a:spcBef>
                <a:spcPts val="600"/>
              </a:spcBef>
            </a:pPr>
            <a:r>
              <a:rPr lang="fa-IR" b="1" dirty="0" smtClean="0">
                <a:solidFill>
                  <a:srgbClr val="00B0F0"/>
                </a:solidFill>
              </a:rPr>
              <a:t>فمن </a:t>
            </a:r>
            <a:r>
              <a:rPr lang="fa-IR" b="1" dirty="0">
                <a:solidFill>
                  <a:srgbClr val="00B0F0"/>
                </a:solidFill>
              </a:rPr>
              <a:t>يعمل مثقال ذرة خيرا يره و من يعمل مثقال ذرة شرا يره</a:t>
            </a:r>
          </a:p>
          <a:p>
            <a:pPr>
              <a:spcBef>
                <a:spcPts val="600"/>
              </a:spcBef>
            </a:pPr>
            <a:r>
              <a:rPr lang="fa-IR" dirty="0">
                <a:solidFill>
                  <a:srgbClr val="00B0F0"/>
                </a:solidFill>
              </a:rPr>
              <a:t>* </a:t>
            </a:r>
            <a:r>
              <a:rPr lang="fa-IR" dirty="0" smtClean="0"/>
              <a:t>هر </a:t>
            </a:r>
            <a:r>
              <a:rPr lang="fa-IR" dirty="0"/>
              <a:t>عملي از انسان ثبت شده و آن را به عينه مي‌بيند. </a:t>
            </a:r>
          </a:p>
          <a:p>
            <a:pPr>
              <a:spcBef>
                <a:spcPts val="600"/>
              </a:spcBef>
            </a:pPr>
            <a:r>
              <a:rPr lang="fa-IR" dirty="0">
                <a:solidFill>
                  <a:srgbClr val="00B0F0"/>
                </a:solidFill>
              </a:rPr>
              <a:t>* </a:t>
            </a:r>
            <a:r>
              <a:rPr lang="fa-IR" dirty="0" smtClean="0"/>
              <a:t>اعمال </a:t>
            </a:r>
            <a:r>
              <a:rPr lang="fa-IR" dirty="0"/>
              <a:t>انسان با ترازويي متناسب سنجيده مي‌شود تا ثقل آن معلوم شود. در واقع براي هر عمل انسان معياري وجود دارد.</a:t>
            </a:r>
          </a:p>
          <a:p>
            <a:pPr>
              <a:spcBef>
                <a:spcPts val="600"/>
              </a:spcBef>
            </a:pPr>
            <a:r>
              <a:rPr lang="fa-IR" dirty="0">
                <a:solidFill>
                  <a:srgbClr val="00B0F0"/>
                </a:solidFill>
              </a:rPr>
              <a:t>* </a:t>
            </a:r>
            <a:r>
              <a:rPr lang="fa-IR" dirty="0" smtClean="0"/>
              <a:t>هيچ </a:t>
            </a:r>
            <a:r>
              <a:rPr lang="fa-IR" dirty="0"/>
              <a:t>عملي از انسان از بين نميرود و او همه اعمال خود را چه خوب و چه بد مي‌بيند.</a:t>
            </a:r>
          </a:p>
          <a:p>
            <a:pPr>
              <a:spcBef>
                <a:spcPts val="600"/>
              </a:spcBef>
            </a:pPr>
            <a:r>
              <a:rPr lang="fa-IR" dirty="0" smtClean="0">
                <a:solidFill>
                  <a:srgbClr val="00B0F0"/>
                </a:solidFill>
              </a:rPr>
              <a:t>* </a:t>
            </a:r>
            <a:r>
              <a:rPr lang="fa-IR" dirty="0" smtClean="0"/>
              <a:t>عمل خير و شر براي انسان رؤيت شدني است. خير و شر اعمال به اختيار و انتخاب او وابسته است و شامل وضعيت خيرگزيني و شرگزيني او مي‌شود.</a:t>
            </a:r>
          </a:p>
          <a:p>
            <a:r>
              <a:rPr lang="fa-IR" dirty="0">
                <a:solidFill>
                  <a:srgbClr val="00B0F0"/>
                </a:solidFill>
              </a:rPr>
              <a:t>* </a:t>
            </a:r>
            <a:r>
              <a:rPr lang="fa-IR" dirty="0"/>
              <a:t>...................................................................</a:t>
            </a:r>
          </a:p>
          <a:p>
            <a:r>
              <a:rPr lang="fa-IR" dirty="0">
                <a:solidFill>
                  <a:srgbClr val="00B0F0"/>
                </a:solidFill>
              </a:rPr>
              <a:t>* </a:t>
            </a:r>
            <a:r>
              <a:rPr lang="fa-IR" dirty="0" smtClean="0"/>
              <a:t>...................................................................</a:t>
            </a:r>
            <a:endParaRPr lang="fa-IR" dirty="0"/>
          </a:p>
        </p:txBody>
      </p:sp>
      <p:graphicFrame>
        <p:nvGraphicFramePr>
          <p:cNvPr id="6" name="Diagram 5"/>
          <p:cNvGraphicFramePr/>
          <p:nvPr>
            <p:extLst>
              <p:ext uri="{D42A27DB-BD31-4B8C-83A1-F6EECF244321}">
                <p14:modId xmlns:p14="http://schemas.microsoft.com/office/powerpoint/2010/main" val="5945609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037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750"/>
                                        <p:tgtEl>
                                          <p:spTgt spid="5">
                                            <p:txEl>
                                              <p:pRg st="0" end="0"/>
                                            </p:txEl>
                                          </p:spTgt>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down)">
                                      <p:cBhvr>
                                        <p:cTn id="11" dur="750"/>
                                        <p:tgtEl>
                                          <p:spTgt spid="5">
                                            <p:txEl>
                                              <p:pRg st="1" end="1"/>
                                            </p:txEl>
                                          </p:spTgt>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down)">
                                      <p:cBhvr>
                                        <p:cTn id="15" dur="750"/>
                                        <p:tgtEl>
                                          <p:spTgt spid="5">
                                            <p:txEl>
                                              <p:pRg st="2" end="2"/>
                                            </p:txEl>
                                          </p:spTgt>
                                        </p:tgtEl>
                                      </p:cBhvr>
                                    </p:animEffect>
                                  </p:childTnLst>
                                </p:cTn>
                              </p:par>
                            </p:childTnLst>
                          </p:cTn>
                        </p:par>
                        <p:par>
                          <p:cTn id="16" fill="hold">
                            <p:stCondLst>
                              <p:cond delay="2250"/>
                            </p:stCondLst>
                            <p:childTnLst>
                              <p:par>
                                <p:cTn id="17" presetID="22" presetClass="entr" presetSubtype="4" fill="hold" grpId="0"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down)">
                                      <p:cBhvr>
                                        <p:cTn id="19" dur="750"/>
                                        <p:tgtEl>
                                          <p:spTgt spid="5">
                                            <p:txEl>
                                              <p:pRg st="3" end="3"/>
                                            </p:txEl>
                                          </p:spTgt>
                                        </p:tgtEl>
                                      </p:cBhvr>
                                    </p:animEffect>
                                  </p:childTnLst>
                                </p:cTn>
                              </p:par>
                            </p:childTnLst>
                          </p:cTn>
                        </p:par>
                        <p:par>
                          <p:cTn id="20" fill="hold">
                            <p:stCondLst>
                              <p:cond delay="3000"/>
                            </p:stCondLst>
                            <p:childTnLst>
                              <p:par>
                                <p:cTn id="21" presetID="22" presetClass="entr" presetSubtype="4" fill="hold" grpId="0" nodeType="after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Effect transition="in" filter="wipe(down)">
                                      <p:cBhvr>
                                        <p:cTn id="23" dur="750"/>
                                        <p:tgtEl>
                                          <p:spTgt spid="5">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wipe(down)">
                                      <p:cBhvr>
                                        <p:cTn id="28" dur="750"/>
                                        <p:tgtEl>
                                          <p:spTgt spid="5">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Effect transition="in" filter="wipe(down)">
                                      <p:cBhvr>
                                        <p:cTn id="33" dur="7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ب: گزاره های المیزان </a:t>
            </a:r>
            <a:endParaRPr lang="en-US" dirty="0"/>
          </a:p>
        </p:txBody>
      </p:sp>
      <p:graphicFrame>
        <p:nvGraphicFramePr>
          <p:cNvPr id="6" name="Diagram 5"/>
          <p:cNvGraphicFramePr/>
          <p:nvPr>
            <p:extLst>
              <p:ext uri="{D42A27DB-BD31-4B8C-83A1-F6EECF244321}">
                <p14:modId xmlns:p14="http://schemas.microsoft.com/office/powerpoint/2010/main" val="238202350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6"/>
          <p:cNvSpPr/>
          <p:nvPr/>
        </p:nvSpPr>
        <p:spPr>
          <a:xfrm>
            <a:off x="324421" y="5157192"/>
            <a:ext cx="8208912" cy="1152128"/>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r" rtl="1"/>
            <a:r>
              <a:rPr lang="fa-IR" sz="2400" b="1" dirty="0" smtClean="0">
                <a:cs typeface="B Nazanin" panose="00000400000000000000" pitchFamily="2" charset="-78"/>
              </a:rPr>
              <a:t>گزاره های المیزان از سوره مبارکه زلزال</a:t>
            </a:r>
          </a:p>
          <a:p>
            <a:pPr algn="r" rtl="1"/>
            <a:r>
              <a:rPr lang="fa-IR" b="1" dirty="0" smtClean="0">
                <a:cs typeface="B Nazanin" panose="00000400000000000000" pitchFamily="2" charset="-78"/>
              </a:rPr>
              <a:t>(جهت مطالعه، روی آیکون روبرو کلیک کنید)</a:t>
            </a:r>
            <a:endParaRPr lang="en-US" b="1" dirty="0">
              <a:cs typeface="B Nazanin" panose="00000400000000000000" pitchFamily="2" charset="-78"/>
            </a:endParaRPr>
          </a:p>
        </p:txBody>
      </p:sp>
      <p:sp>
        <p:nvSpPr>
          <p:cNvPr id="4" name="Content Placeholder 3"/>
          <p:cNvSpPr>
            <a:spLocks noGrp="1"/>
          </p:cNvSpPr>
          <p:nvPr>
            <p:ph idx="1"/>
          </p:nvPr>
        </p:nvSpPr>
        <p:spPr>
          <a:xfrm>
            <a:off x="180405" y="764704"/>
            <a:ext cx="8352928" cy="4392488"/>
          </a:xfrm>
        </p:spPr>
        <p:txBody>
          <a:bodyPr/>
          <a:lstStyle/>
          <a:p>
            <a:r>
              <a:rPr lang="fa-IR" dirty="0"/>
              <a:t>در اين سوره سخن از قيامت و زنده شدن مردم براى حساب، </a:t>
            </a:r>
          </a:p>
          <a:p>
            <a:r>
              <a:rPr lang="fa-IR" dirty="0"/>
              <a:t>و اشاره به بعضى از علامتهايش شده، </a:t>
            </a:r>
          </a:p>
          <a:p>
            <a:r>
              <a:rPr lang="fa-IR" dirty="0"/>
              <a:t>كه يكى زلزله زمين، </a:t>
            </a:r>
          </a:p>
          <a:p>
            <a:r>
              <a:rPr lang="fa-IR" dirty="0"/>
              <a:t>و يكى ديگر سخن گفتن آن از حوادثى است كه در آن رخ داده. </a:t>
            </a:r>
          </a:p>
          <a:p>
            <a:r>
              <a:rPr lang="fa-IR" dirty="0"/>
              <a:t>و اين سوره هم مى‏تواند مكى باشد و هم مدنى</a:t>
            </a:r>
          </a:p>
          <a:p>
            <a:r>
              <a:rPr lang="fa-IR" sz="2000" b="1" dirty="0">
                <a:solidFill>
                  <a:srgbClr val="00B0F0"/>
                </a:solidFill>
              </a:rPr>
              <a:t>إِذا زُلزِلَتِ الأَرضُ زِلزالَها</a:t>
            </a:r>
            <a:r>
              <a:rPr lang="fa-IR" sz="2000" b="1" dirty="0" smtClean="0">
                <a:solidFill>
                  <a:srgbClr val="00B0F0"/>
                </a:solidFill>
              </a:rPr>
              <a:t>:</a:t>
            </a:r>
          </a:p>
          <a:p>
            <a:r>
              <a:rPr lang="fa-IR" b="1" dirty="0" smtClean="0">
                <a:solidFill>
                  <a:srgbClr val="00B0F0"/>
                </a:solidFill>
              </a:rPr>
              <a:t>* </a:t>
            </a:r>
            <a:r>
              <a:rPr lang="fa-IR" dirty="0"/>
              <a:t>كلمه «زلزال» مانند كلمه «زلزلة» مصدر و به معناى نوسان و تكان خوردن پى در پى است، </a:t>
            </a:r>
          </a:p>
          <a:p>
            <a:r>
              <a:rPr lang="fa-IR" b="1" dirty="0">
                <a:solidFill>
                  <a:srgbClr val="00B0F0"/>
                </a:solidFill>
              </a:rPr>
              <a:t>* </a:t>
            </a:r>
            <a:r>
              <a:rPr lang="fa-IR" dirty="0" smtClean="0"/>
              <a:t>و </a:t>
            </a:r>
            <a:r>
              <a:rPr lang="fa-IR" dirty="0"/>
              <a:t>اينكه اين مصدر را به ضمير زمين اضافه كرد، و فرمود «زمين زلزله‏اش را سر مى‏دهد» به ما مى‏فهماند كه زمين زلزله‏اى خاص به خود دارد، </a:t>
            </a:r>
          </a:p>
          <a:p>
            <a:r>
              <a:rPr lang="fa-IR" b="1" dirty="0">
                <a:solidFill>
                  <a:srgbClr val="00B0F0"/>
                </a:solidFill>
              </a:rPr>
              <a:t>* </a:t>
            </a:r>
            <a:r>
              <a:rPr lang="fa-IR" dirty="0" smtClean="0"/>
              <a:t>و </a:t>
            </a:r>
            <a:r>
              <a:rPr lang="fa-IR" dirty="0"/>
              <a:t>اين [اضافه شدن مصدر به ضمير زمين] مى‏رساند كه زلزله مذكور امرى عظيم و مهم است، زلزله‏اى است كه در شدت و هراسناكى به نهايت رسيده است</a:t>
            </a:r>
            <a:r>
              <a:rPr lang="fa-IR" dirty="0" smtClean="0"/>
              <a:t>.</a:t>
            </a:r>
            <a:endParaRPr lang="fa-IR" dirty="0"/>
          </a:p>
        </p:txBody>
      </p:sp>
      <p:graphicFrame>
        <p:nvGraphicFramePr>
          <p:cNvPr id="3" name="Object 2"/>
          <p:cNvGraphicFramePr>
            <a:graphicFrameLocks noChangeAspect="1"/>
          </p:cNvGraphicFramePr>
          <p:nvPr>
            <p:extLst>
              <p:ext uri="{D42A27DB-BD31-4B8C-83A1-F6EECF244321}">
                <p14:modId xmlns:p14="http://schemas.microsoft.com/office/powerpoint/2010/main" val="3128642419"/>
              </p:ext>
            </p:extLst>
          </p:nvPr>
        </p:nvGraphicFramePr>
        <p:xfrm>
          <a:off x="1980605" y="5387357"/>
          <a:ext cx="910580" cy="1843925"/>
        </p:xfrm>
        <a:graphic>
          <a:graphicData uri="http://schemas.openxmlformats.org/presentationml/2006/ole">
            <mc:AlternateContent xmlns:mc="http://schemas.openxmlformats.org/markup-compatibility/2006">
              <mc:Choice xmlns:v="urn:schemas-microsoft-com:vml" Requires="v">
                <p:oleObj spid="_x0000_s1031" name="Document" showAsIcon="1" r:id="rId10" imgW="380880" imgH="771480" progId="Word.Document.12">
                  <p:embed/>
                </p:oleObj>
              </mc:Choice>
              <mc:Fallback>
                <p:oleObj name="Document" showAsIcon="1" r:id="rId10" imgW="380880" imgH="771480" progId="Word.Document.12">
                  <p:embed/>
                  <p:pic>
                    <p:nvPicPr>
                      <p:cNvPr id="0" name="Picture 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0605" y="5387357"/>
                        <a:ext cx="910580" cy="184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40406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750"/>
                                        <p:tgtEl>
                                          <p:spTgt spid="4">
                                            <p:txEl>
                                              <p:pRg st="0" end="0"/>
                                            </p:txEl>
                                          </p:spTgt>
                                        </p:tgtEl>
                                      </p:cBhvr>
                                    </p:animEffect>
                                    <p:anim calcmode="lin" valueType="num">
                                      <p:cBhvr>
                                        <p:cTn id="8" dur="7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42" presetClass="entr" presetSubtype="0" fill="hold" nodeType="afterEffect">
                                  <p:stCondLst>
                                    <p:cond delay="50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750"/>
                                        <p:tgtEl>
                                          <p:spTgt spid="4">
                                            <p:txEl>
                                              <p:pRg st="1" end="1"/>
                                            </p:txEl>
                                          </p:spTgt>
                                        </p:tgtEl>
                                      </p:cBhvr>
                                    </p:animEffect>
                                    <p:anim calcmode="lin" valueType="num">
                                      <p:cBhvr>
                                        <p:cTn id="14" dur="7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5" dur="7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nodeType="afterEffect">
                                  <p:stCondLst>
                                    <p:cond delay="500"/>
                                  </p:stCondLst>
                                  <p:childTnLst>
                                    <p:set>
                                      <p:cBhvr>
                                        <p:cTn id="18" dur="1" fill="hold">
                                          <p:stCondLst>
                                            <p:cond delay="0"/>
                                          </p:stCondLst>
                                        </p:cTn>
                                        <p:tgtEl>
                                          <p:spTgt spid="4">
                                            <p:txEl>
                                              <p:pRg st="2" end="2"/>
                                            </p:txEl>
                                          </p:spTgt>
                                        </p:tgtEl>
                                        <p:attrNameLst>
                                          <p:attrName>style.visibility</p:attrName>
                                        </p:attrNameLst>
                                      </p:cBhvr>
                                      <p:to>
                                        <p:strVal val="visible"/>
                                      </p:to>
                                    </p:set>
                                    <p:animEffect transition="in" filter="fade">
                                      <p:cBhvr>
                                        <p:cTn id="19" dur="750"/>
                                        <p:tgtEl>
                                          <p:spTgt spid="4">
                                            <p:txEl>
                                              <p:pRg st="2" end="2"/>
                                            </p:txEl>
                                          </p:spTgt>
                                        </p:tgtEl>
                                      </p:cBhvr>
                                    </p:animEffect>
                                    <p:anim calcmode="lin" valueType="num">
                                      <p:cBhvr>
                                        <p:cTn id="20" dur="7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1" dur="7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750"/>
                            </p:stCondLst>
                            <p:childTnLst>
                              <p:par>
                                <p:cTn id="23" presetID="42" presetClass="entr" presetSubtype="0" fill="hold" nodeType="afterEffect">
                                  <p:stCondLst>
                                    <p:cond delay="50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750"/>
                                        <p:tgtEl>
                                          <p:spTgt spid="4">
                                            <p:txEl>
                                              <p:pRg st="3" end="3"/>
                                            </p:txEl>
                                          </p:spTgt>
                                        </p:tgtEl>
                                      </p:cBhvr>
                                    </p:animEffect>
                                    <p:anim calcmode="lin" valueType="num">
                                      <p:cBhvr>
                                        <p:cTn id="26" dur="7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7" dur="75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42" presetClass="entr" presetSubtype="0" fill="hold" nodeType="afterEffect">
                                  <p:stCondLst>
                                    <p:cond delay="500"/>
                                  </p:stCondLst>
                                  <p:childTnLst>
                                    <p:set>
                                      <p:cBhvr>
                                        <p:cTn id="30" dur="1" fill="hold">
                                          <p:stCondLst>
                                            <p:cond delay="0"/>
                                          </p:stCondLst>
                                        </p:cTn>
                                        <p:tgtEl>
                                          <p:spTgt spid="4">
                                            <p:txEl>
                                              <p:pRg st="4" end="4"/>
                                            </p:txEl>
                                          </p:spTgt>
                                        </p:tgtEl>
                                        <p:attrNameLst>
                                          <p:attrName>style.visibility</p:attrName>
                                        </p:attrNameLst>
                                      </p:cBhvr>
                                      <p:to>
                                        <p:strVal val="visible"/>
                                      </p:to>
                                    </p:set>
                                    <p:animEffect transition="in" filter="fade">
                                      <p:cBhvr>
                                        <p:cTn id="31" dur="750"/>
                                        <p:tgtEl>
                                          <p:spTgt spid="4">
                                            <p:txEl>
                                              <p:pRg st="4" end="4"/>
                                            </p:txEl>
                                          </p:spTgt>
                                        </p:tgtEl>
                                      </p:cBhvr>
                                    </p:animEffect>
                                    <p:anim calcmode="lin" valueType="num">
                                      <p:cBhvr>
                                        <p:cTn id="32" dur="7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3" dur="75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par>
                          <p:cTn id="34" fill="hold">
                            <p:stCondLst>
                              <p:cond delay="6250"/>
                            </p:stCondLst>
                            <p:childTnLst>
                              <p:par>
                                <p:cTn id="35" presetID="42" presetClass="entr" presetSubtype="0" fill="hold" nodeType="afterEffect">
                                  <p:stCondLst>
                                    <p:cond delay="50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750"/>
                                        <p:tgtEl>
                                          <p:spTgt spid="4">
                                            <p:txEl>
                                              <p:pRg st="5" end="5"/>
                                            </p:txEl>
                                          </p:spTgt>
                                        </p:tgtEl>
                                      </p:cBhvr>
                                    </p:animEffect>
                                    <p:anim calcmode="lin" valueType="num">
                                      <p:cBhvr>
                                        <p:cTn id="38" dur="75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9" dur="75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par>
                          <p:cTn id="40" fill="hold">
                            <p:stCondLst>
                              <p:cond delay="7500"/>
                            </p:stCondLst>
                            <p:childTnLst>
                              <p:par>
                                <p:cTn id="41" presetID="42" presetClass="entr" presetSubtype="0" fill="hold" nodeType="afterEffect">
                                  <p:stCondLst>
                                    <p:cond delay="500"/>
                                  </p:stCondLst>
                                  <p:childTnLst>
                                    <p:set>
                                      <p:cBhvr>
                                        <p:cTn id="42" dur="1" fill="hold">
                                          <p:stCondLst>
                                            <p:cond delay="0"/>
                                          </p:stCondLst>
                                        </p:cTn>
                                        <p:tgtEl>
                                          <p:spTgt spid="4">
                                            <p:txEl>
                                              <p:pRg st="6" end="6"/>
                                            </p:txEl>
                                          </p:spTgt>
                                        </p:tgtEl>
                                        <p:attrNameLst>
                                          <p:attrName>style.visibility</p:attrName>
                                        </p:attrNameLst>
                                      </p:cBhvr>
                                      <p:to>
                                        <p:strVal val="visible"/>
                                      </p:to>
                                    </p:set>
                                    <p:animEffect transition="in" filter="fade">
                                      <p:cBhvr>
                                        <p:cTn id="43" dur="750"/>
                                        <p:tgtEl>
                                          <p:spTgt spid="4">
                                            <p:txEl>
                                              <p:pRg st="6" end="6"/>
                                            </p:txEl>
                                          </p:spTgt>
                                        </p:tgtEl>
                                      </p:cBhvr>
                                    </p:animEffect>
                                    <p:anim calcmode="lin" valueType="num">
                                      <p:cBhvr>
                                        <p:cTn id="44" dur="75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45" dur="75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par>
                          <p:cTn id="46" fill="hold">
                            <p:stCondLst>
                              <p:cond delay="8750"/>
                            </p:stCondLst>
                            <p:childTnLst>
                              <p:par>
                                <p:cTn id="47" presetID="42" presetClass="entr" presetSubtype="0" fill="hold" nodeType="afterEffect">
                                  <p:stCondLst>
                                    <p:cond delay="500"/>
                                  </p:stCondLst>
                                  <p:childTnLst>
                                    <p:set>
                                      <p:cBhvr>
                                        <p:cTn id="48" dur="1" fill="hold">
                                          <p:stCondLst>
                                            <p:cond delay="0"/>
                                          </p:stCondLst>
                                        </p:cTn>
                                        <p:tgtEl>
                                          <p:spTgt spid="4">
                                            <p:txEl>
                                              <p:pRg st="7" end="7"/>
                                            </p:txEl>
                                          </p:spTgt>
                                        </p:tgtEl>
                                        <p:attrNameLst>
                                          <p:attrName>style.visibility</p:attrName>
                                        </p:attrNameLst>
                                      </p:cBhvr>
                                      <p:to>
                                        <p:strVal val="visible"/>
                                      </p:to>
                                    </p:set>
                                    <p:animEffect transition="in" filter="fade">
                                      <p:cBhvr>
                                        <p:cTn id="49" dur="750"/>
                                        <p:tgtEl>
                                          <p:spTgt spid="4">
                                            <p:txEl>
                                              <p:pRg st="7" end="7"/>
                                            </p:txEl>
                                          </p:spTgt>
                                        </p:tgtEl>
                                      </p:cBhvr>
                                    </p:animEffect>
                                    <p:anim calcmode="lin" valueType="num">
                                      <p:cBhvr>
                                        <p:cTn id="50" dur="75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1" dur="75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par>
                          <p:cTn id="52" fill="hold">
                            <p:stCondLst>
                              <p:cond delay="10000"/>
                            </p:stCondLst>
                            <p:childTnLst>
                              <p:par>
                                <p:cTn id="53" presetID="42" presetClass="entr" presetSubtype="0" fill="hold" nodeType="afterEffect">
                                  <p:stCondLst>
                                    <p:cond delay="500"/>
                                  </p:stCondLst>
                                  <p:childTnLst>
                                    <p:set>
                                      <p:cBhvr>
                                        <p:cTn id="54" dur="1" fill="hold">
                                          <p:stCondLst>
                                            <p:cond delay="0"/>
                                          </p:stCondLst>
                                        </p:cTn>
                                        <p:tgtEl>
                                          <p:spTgt spid="4">
                                            <p:txEl>
                                              <p:pRg st="8" end="8"/>
                                            </p:txEl>
                                          </p:spTgt>
                                        </p:tgtEl>
                                        <p:attrNameLst>
                                          <p:attrName>style.visibility</p:attrName>
                                        </p:attrNameLst>
                                      </p:cBhvr>
                                      <p:to>
                                        <p:strVal val="visible"/>
                                      </p:to>
                                    </p:set>
                                    <p:animEffect transition="in" filter="fade">
                                      <p:cBhvr>
                                        <p:cTn id="55" dur="750"/>
                                        <p:tgtEl>
                                          <p:spTgt spid="4">
                                            <p:txEl>
                                              <p:pRg st="8" end="8"/>
                                            </p:txEl>
                                          </p:spTgt>
                                        </p:tgtEl>
                                      </p:cBhvr>
                                    </p:animEffect>
                                    <p:anim calcmode="lin" valueType="num">
                                      <p:cBhvr>
                                        <p:cTn id="56" dur="75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57" dur="75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down)">
                                      <p:cBhvr>
                                        <p:cTn id="62" dur="750"/>
                                        <p:tgtEl>
                                          <p:spTgt spid="7"/>
                                        </p:tgtEl>
                                      </p:cBhvr>
                                    </p:animEffect>
                                  </p:childTnLst>
                                </p:cTn>
                              </p:par>
                            </p:childTnLst>
                          </p:cTn>
                        </p:par>
                        <p:par>
                          <p:cTn id="63" fill="hold">
                            <p:stCondLst>
                              <p:cond delay="750"/>
                            </p:stCondLst>
                            <p:childTnLst>
                              <p:par>
                                <p:cTn id="64" presetID="22" presetClass="entr" presetSubtype="4"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wipe(down)">
                                      <p:cBhvr>
                                        <p:cTn id="6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7233" y="188640"/>
            <a:ext cx="6138028" cy="648072"/>
          </a:xfrm>
        </p:spPr>
        <p:txBody>
          <a:bodyPr/>
          <a:lstStyle/>
          <a:p>
            <a:r>
              <a:rPr lang="fa-IR" sz="3200" dirty="0" smtClean="0"/>
              <a:t>نمای کلی مقدمات تدبر در قرآن</a:t>
            </a:r>
            <a:endParaRPr lang="en-US" sz="3200" dirty="0"/>
          </a:p>
        </p:txBody>
      </p:sp>
      <p:graphicFrame>
        <p:nvGraphicFramePr>
          <p:cNvPr id="4" name="Diagram 3"/>
          <p:cNvGraphicFramePr/>
          <p:nvPr>
            <p:extLst>
              <p:ext uri="{D42A27DB-BD31-4B8C-83A1-F6EECF244321}">
                <p14:modId xmlns:p14="http://schemas.microsoft.com/office/powerpoint/2010/main" val="2676006341"/>
              </p:ext>
            </p:extLst>
          </p:nvPr>
        </p:nvGraphicFramePr>
        <p:xfrm>
          <a:off x="36389" y="764704"/>
          <a:ext cx="9649072" cy="6021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9841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250"/>
                                  </p:stCondLst>
                                  <p:childTnLst>
                                    <p:set>
                                      <p:cBhvr>
                                        <p:cTn id="6" dur="1" fill="hold">
                                          <p:stCondLst>
                                            <p:cond delay="0"/>
                                          </p:stCondLst>
                                        </p:cTn>
                                        <p:tgtEl>
                                          <p:spTgt spid="4">
                                            <p:graphicEl>
                                              <a:dgm id="{8D3355C8-43F5-47E9-8F0A-84C2DF2909D6}"/>
                                            </p:graphicEl>
                                          </p:spTgt>
                                        </p:tgtEl>
                                        <p:attrNameLst>
                                          <p:attrName>style.visibility</p:attrName>
                                        </p:attrNameLst>
                                      </p:cBhvr>
                                      <p:to>
                                        <p:strVal val="visible"/>
                                      </p:to>
                                    </p:set>
                                    <p:animEffect transition="in" filter="wipe(right)">
                                      <p:cBhvr>
                                        <p:cTn id="7" dur="750"/>
                                        <p:tgtEl>
                                          <p:spTgt spid="4">
                                            <p:graphicEl>
                                              <a:dgm id="{8D3355C8-43F5-47E9-8F0A-84C2DF2909D6}"/>
                                            </p:graphicEl>
                                          </p:spTgt>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4">
                                            <p:graphicEl>
                                              <a:dgm id="{611CF354-4B46-40C9-BAD9-8137B2859A0A}"/>
                                            </p:graphicEl>
                                          </p:spTgt>
                                        </p:tgtEl>
                                        <p:attrNameLst>
                                          <p:attrName>style.visibility</p:attrName>
                                        </p:attrNameLst>
                                      </p:cBhvr>
                                      <p:to>
                                        <p:strVal val="visible"/>
                                      </p:to>
                                    </p:set>
                                    <p:animEffect transition="in" filter="wipe(right)">
                                      <p:cBhvr>
                                        <p:cTn id="11" dur="1500"/>
                                        <p:tgtEl>
                                          <p:spTgt spid="4">
                                            <p:graphicEl>
                                              <a:dgm id="{611CF354-4B46-40C9-BAD9-8137B2859A0A}"/>
                                            </p:graphicEl>
                                          </p:spTgt>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4">
                                            <p:graphicEl>
                                              <a:dgm id="{5758EA79-C14B-4873-B09B-EBB554AE320F}"/>
                                            </p:graphicEl>
                                          </p:spTgt>
                                        </p:tgtEl>
                                        <p:attrNameLst>
                                          <p:attrName>style.visibility</p:attrName>
                                        </p:attrNameLst>
                                      </p:cBhvr>
                                      <p:to>
                                        <p:strVal val="visible"/>
                                      </p:to>
                                    </p:set>
                                    <p:animEffect transition="in" filter="wipe(right)">
                                      <p:cBhvr>
                                        <p:cTn id="14" dur="1500"/>
                                        <p:tgtEl>
                                          <p:spTgt spid="4">
                                            <p:graphicEl>
                                              <a:dgm id="{5758EA79-C14B-4873-B09B-EBB554AE320F}"/>
                                            </p:graphicEl>
                                          </p:spTgt>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4">
                                            <p:graphicEl>
                                              <a:dgm id="{14FB95E0-E7E3-4C15-B065-E97A3385AA70}"/>
                                            </p:graphicEl>
                                          </p:spTgt>
                                        </p:tgtEl>
                                        <p:attrNameLst>
                                          <p:attrName>style.visibility</p:attrName>
                                        </p:attrNameLst>
                                      </p:cBhvr>
                                      <p:to>
                                        <p:strVal val="visible"/>
                                      </p:to>
                                    </p:set>
                                    <p:animEffect transition="in" filter="wipe(right)">
                                      <p:cBhvr>
                                        <p:cTn id="17" dur="1500"/>
                                        <p:tgtEl>
                                          <p:spTgt spid="4">
                                            <p:graphicEl>
                                              <a:dgm id="{14FB95E0-E7E3-4C15-B065-E97A3385AA70}"/>
                                            </p:graphicEl>
                                          </p:spTgt>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4">
                                            <p:graphicEl>
                                              <a:dgm id="{AC0E54E4-183B-4818-A4BB-829C503417D7}"/>
                                            </p:graphicEl>
                                          </p:spTgt>
                                        </p:tgtEl>
                                        <p:attrNameLst>
                                          <p:attrName>style.visibility</p:attrName>
                                        </p:attrNameLst>
                                      </p:cBhvr>
                                      <p:to>
                                        <p:strVal val="visible"/>
                                      </p:to>
                                    </p:set>
                                    <p:animEffect transition="in" filter="wipe(right)">
                                      <p:cBhvr>
                                        <p:cTn id="20" dur="1500"/>
                                        <p:tgtEl>
                                          <p:spTgt spid="4">
                                            <p:graphicEl>
                                              <a:dgm id="{AC0E54E4-183B-4818-A4BB-829C503417D7}"/>
                                            </p:graphicEl>
                                          </p:spTgt>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4">
                                            <p:graphicEl>
                                              <a:dgm id="{6D649CE5-15B9-468F-BBC6-4D4815674C79}"/>
                                            </p:graphicEl>
                                          </p:spTgt>
                                        </p:tgtEl>
                                        <p:attrNameLst>
                                          <p:attrName>style.visibility</p:attrName>
                                        </p:attrNameLst>
                                      </p:cBhvr>
                                      <p:to>
                                        <p:strVal val="visible"/>
                                      </p:to>
                                    </p:set>
                                    <p:animEffect transition="in" filter="wipe(right)">
                                      <p:cBhvr>
                                        <p:cTn id="23" dur="1500"/>
                                        <p:tgtEl>
                                          <p:spTgt spid="4">
                                            <p:graphicEl>
                                              <a:dgm id="{6D649CE5-15B9-468F-BBC6-4D4815674C79}"/>
                                            </p:graphicEl>
                                          </p:spTgt>
                                        </p:tgtEl>
                                      </p:cBhvr>
                                    </p:animEffect>
                                  </p:childTnLst>
                                </p:cTn>
                              </p:par>
                              <p:par>
                                <p:cTn id="24" presetID="22" presetClass="entr" presetSubtype="2" fill="hold" grpId="0" nodeType="withEffect">
                                  <p:stCondLst>
                                    <p:cond delay="0"/>
                                  </p:stCondLst>
                                  <p:childTnLst>
                                    <p:set>
                                      <p:cBhvr>
                                        <p:cTn id="25" dur="1" fill="hold">
                                          <p:stCondLst>
                                            <p:cond delay="0"/>
                                          </p:stCondLst>
                                        </p:cTn>
                                        <p:tgtEl>
                                          <p:spTgt spid="4">
                                            <p:graphicEl>
                                              <a:dgm id="{B0E18572-BF35-4E7E-95A8-A6E9FC950190}"/>
                                            </p:graphicEl>
                                          </p:spTgt>
                                        </p:tgtEl>
                                        <p:attrNameLst>
                                          <p:attrName>style.visibility</p:attrName>
                                        </p:attrNameLst>
                                      </p:cBhvr>
                                      <p:to>
                                        <p:strVal val="visible"/>
                                      </p:to>
                                    </p:set>
                                    <p:animEffect transition="in" filter="wipe(right)">
                                      <p:cBhvr>
                                        <p:cTn id="26" dur="1500"/>
                                        <p:tgtEl>
                                          <p:spTgt spid="4">
                                            <p:graphicEl>
                                              <a:dgm id="{B0E18572-BF35-4E7E-95A8-A6E9FC950190}"/>
                                            </p:graphicEl>
                                          </p:spTgt>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4">
                                            <p:graphicEl>
                                              <a:dgm id="{0CE95279-D6B4-4A81-80F7-11830FE9006D}"/>
                                            </p:graphicEl>
                                          </p:spTgt>
                                        </p:tgtEl>
                                        <p:attrNameLst>
                                          <p:attrName>style.visibility</p:attrName>
                                        </p:attrNameLst>
                                      </p:cBhvr>
                                      <p:to>
                                        <p:strVal val="visible"/>
                                      </p:to>
                                    </p:set>
                                    <p:animEffect transition="in" filter="wipe(right)">
                                      <p:cBhvr>
                                        <p:cTn id="29" dur="1500"/>
                                        <p:tgtEl>
                                          <p:spTgt spid="4">
                                            <p:graphicEl>
                                              <a:dgm id="{0CE95279-D6B4-4A81-80F7-11830FE9006D}"/>
                                            </p:graphicEl>
                                          </p:spTgt>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4">
                                            <p:graphicEl>
                                              <a:dgm id="{7C7CC3EF-3EF6-4192-9D1D-FCE8F9C84708}"/>
                                            </p:graphicEl>
                                          </p:spTgt>
                                        </p:tgtEl>
                                        <p:attrNameLst>
                                          <p:attrName>style.visibility</p:attrName>
                                        </p:attrNameLst>
                                      </p:cBhvr>
                                      <p:to>
                                        <p:strVal val="visible"/>
                                      </p:to>
                                    </p:set>
                                    <p:animEffect transition="in" filter="wipe(right)">
                                      <p:cBhvr>
                                        <p:cTn id="32" dur="1500"/>
                                        <p:tgtEl>
                                          <p:spTgt spid="4">
                                            <p:graphicEl>
                                              <a:dgm id="{7C7CC3EF-3EF6-4192-9D1D-FCE8F9C84708}"/>
                                            </p:graphicEl>
                                          </p:spTgt>
                                        </p:tgtEl>
                                      </p:cBhvr>
                                    </p:animEffect>
                                  </p:childTnLst>
                                </p:cTn>
                              </p:par>
                            </p:childTnLst>
                          </p:cTn>
                        </p:par>
                        <p:par>
                          <p:cTn id="33" fill="hold">
                            <p:stCondLst>
                              <p:cond delay="2500"/>
                            </p:stCondLst>
                            <p:childTnLst>
                              <p:par>
                                <p:cTn id="34" presetID="22" presetClass="entr" presetSubtype="2" fill="hold" grpId="0" nodeType="afterEffect">
                                  <p:stCondLst>
                                    <p:cond delay="500"/>
                                  </p:stCondLst>
                                  <p:childTnLst>
                                    <p:set>
                                      <p:cBhvr>
                                        <p:cTn id="35" dur="1" fill="hold">
                                          <p:stCondLst>
                                            <p:cond delay="0"/>
                                          </p:stCondLst>
                                        </p:cTn>
                                        <p:tgtEl>
                                          <p:spTgt spid="4">
                                            <p:graphicEl>
                                              <a:dgm id="{A5F71FE1-0B3B-47F7-902F-0AA72959A479}"/>
                                            </p:graphicEl>
                                          </p:spTgt>
                                        </p:tgtEl>
                                        <p:attrNameLst>
                                          <p:attrName>style.visibility</p:attrName>
                                        </p:attrNameLst>
                                      </p:cBhvr>
                                      <p:to>
                                        <p:strVal val="visible"/>
                                      </p:to>
                                    </p:set>
                                    <p:animEffect transition="in" filter="wipe(right)">
                                      <p:cBhvr>
                                        <p:cTn id="36" dur="1750"/>
                                        <p:tgtEl>
                                          <p:spTgt spid="4">
                                            <p:graphicEl>
                                              <a:dgm id="{A5F71FE1-0B3B-47F7-902F-0AA72959A479}"/>
                                            </p:graphicEl>
                                          </p:spTgt>
                                        </p:tgtEl>
                                      </p:cBhvr>
                                    </p:animEffect>
                                  </p:childTnLst>
                                </p:cTn>
                              </p:par>
                              <p:par>
                                <p:cTn id="37" presetID="22" presetClass="entr" presetSubtype="2" fill="hold" grpId="0" nodeType="withEffect">
                                  <p:stCondLst>
                                    <p:cond delay="500"/>
                                  </p:stCondLst>
                                  <p:childTnLst>
                                    <p:set>
                                      <p:cBhvr>
                                        <p:cTn id="38" dur="1" fill="hold">
                                          <p:stCondLst>
                                            <p:cond delay="0"/>
                                          </p:stCondLst>
                                        </p:cTn>
                                        <p:tgtEl>
                                          <p:spTgt spid="4">
                                            <p:graphicEl>
                                              <a:dgm id="{7201ADC7-6E39-4466-9392-8BD0EFCCA618}"/>
                                            </p:graphicEl>
                                          </p:spTgt>
                                        </p:tgtEl>
                                        <p:attrNameLst>
                                          <p:attrName>style.visibility</p:attrName>
                                        </p:attrNameLst>
                                      </p:cBhvr>
                                      <p:to>
                                        <p:strVal val="visible"/>
                                      </p:to>
                                    </p:set>
                                    <p:animEffect transition="in" filter="wipe(right)">
                                      <p:cBhvr>
                                        <p:cTn id="39" dur="1750"/>
                                        <p:tgtEl>
                                          <p:spTgt spid="4">
                                            <p:graphicEl>
                                              <a:dgm id="{7201ADC7-6E39-4466-9392-8BD0EFCCA618}"/>
                                            </p:graphicEl>
                                          </p:spTgt>
                                        </p:tgtEl>
                                      </p:cBhvr>
                                    </p:animEffect>
                                  </p:childTnLst>
                                </p:cTn>
                              </p:par>
                              <p:par>
                                <p:cTn id="40" presetID="22" presetClass="entr" presetSubtype="2" fill="hold" grpId="0" nodeType="withEffect">
                                  <p:stCondLst>
                                    <p:cond delay="500"/>
                                  </p:stCondLst>
                                  <p:childTnLst>
                                    <p:set>
                                      <p:cBhvr>
                                        <p:cTn id="41" dur="1" fill="hold">
                                          <p:stCondLst>
                                            <p:cond delay="0"/>
                                          </p:stCondLst>
                                        </p:cTn>
                                        <p:tgtEl>
                                          <p:spTgt spid="4">
                                            <p:graphicEl>
                                              <a:dgm id="{E6D42511-9EFA-4342-B075-E473EE894147}"/>
                                            </p:graphicEl>
                                          </p:spTgt>
                                        </p:tgtEl>
                                        <p:attrNameLst>
                                          <p:attrName>style.visibility</p:attrName>
                                        </p:attrNameLst>
                                      </p:cBhvr>
                                      <p:to>
                                        <p:strVal val="visible"/>
                                      </p:to>
                                    </p:set>
                                    <p:animEffect transition="in" filter="wipe(right)">
                                      <p:cBhvr>
                                        <p:cTn id="42" dur="1750"/>
                                        <p:tgtEl>
                                          <p:spTgt spid="4">
                                            <p:graphicEl>
                                              <a:dgm id="{E6D42511-9EFA-4342-B075-E473EE894147}"/>
                                            </p:graphicEl>
                                          </p:spTgt>
                                        </p:tgtEl>
                                      </p:cBhvr>
                                    </p:animEffect>
                                  </p:childTnLst>
                                </p:cTn>
                              </p:par>
                              <p:par>
                                <p:cTn id="43" presetID="22" presetClass="entr" presetSubtype="2" fill="hold" grpId="0" nodeType="withEffect">
                                  <p:stCondLst>
                                    <p:cond delay="500"/>
                                  </p:stCondLst>
                                  <p:childTnLst>
                                    <p:set>
                                      <p:cBhvr>
                                        <p:cTn id="44" dur="1" fill="hold">
                                          <p:stCondLst>
                                            <p:cond delay="0"/>
                                          </p:stCondLst>
                                        </p:cTn>
                                        <p:tgtEl>
                                          <p:spTgt spid="4">
                                            <p:graphicEl>
                                              <a:dgm id="{23C82AA0-84A4-4F83-9B80-D70FB961386B}"/>
                                            </p:graphicEl>
                                          </p:spTgt>
                                        </p:tgtEl>
                                        <p:attrNameLst>
                                          <p:attrName>style.visibility</p:attrName>
                                        </p:attrNameLst>
                                      </p:cBhvr>
                                      <p:to>
                                        <p:strVal val="visible"/>
                                      </p:to>
                                    </p:set>
                                    <p:animEffect transition="in" filter="wipe(right)">
                                      <p:cBhvr>
                                        <p:cTn id="45" dur="1750"/>
                                        <p:tgtEl>
                                          <p:spTgt spid="4">
                                            <p:graphicEl>
                                              <a:dgm id="{23C82AA0-84A4-4F83-9B80-D70FB961386B}"/>
                                            </p:graphicEl>
                                          </p:spTgt>
                                        </p:tgtEl>
                                      </p:cBhvr>
                                    </p:animEffect>
                                  </p:childTnLst>
                                </p:cTn>
                              </p:par>
                              <p:par>
                                <p:cTn id="46" presetID="22" presetClass="entr" presetSubtype="2" fill="hold" grpId="0" nodeType="withEffect">
                                  <p:stCondLst>
                                    <p:cond delay="500"/>
                                  </p:stCondLst>
                                  <p:childTnLst>
                                    <p:set>
                                      <p:cBhvr>
                                        <p:cTn id="47" dur="1" fill="hold">
                                          <p:stCondLst>
                                            <p:cond delay="0"/>
                                          </p:stCondLst>
                                        </p:cTn>
                                        <p:tgtEl>
                                          <p:spTgt spid="4">
                                            <p:graphicEl>
                                              <a:dgm id="{BA51B1F2-F17E-4A85-9A3E-D11CF2215BF0}"/>
                                            </p:graphicEl>
                                          </p:spTgt>
                                        </p:tgtEl>
                                        <p:attrNameLst>
                                          <p:attrName>style.visibility</p:attrName>
                                        </p:attrNameLst>
                                      </p:cBhvr>
                                      <p:to>
                                        <p:strVal val="visible"/>
                                      </p:to>
                                    </p:set>
                                    <p:animEffect transition="in" filter="wipe(right)">
                                      <p:cBhvr>
                                        <p:cTn id="48" dur="1750"/>
                                        <p:tgtEl>
                                          <p:spTgt spid="4">
                                            <p:graphicEl>
                                              <a:dgm id="{BA51B1F2-F17E-4A85-9A3E-D11CF2215BF0}"/>
                                            </p:graphicEl>
                                          </p:spTgt>
                                        </p:tgtEl>
                                      </p:cBhvr>
                                    </p:animEffect>
                                  </p:childTnLst>
                                </p:cTn>
                              </p:par>
                              <p:par>
                                <p:cTn id="49" presetID="22" presetClass="entr" presetSubtype="2" fill="hold" grpId="0" nodeType="withEffect">
                                  <p:stCondLst>
                                    <p:cond delay="500"/>
                                  </p:stCondLst>
                                  <p:childTnLst>
                                    <p:set>
                                      <p:cBhvr>
                                        <p:cTn id="50" dur="1" fill="hold">
                                          <p:stCondLst>
                                            <p:cond delay="0"/>
                                          </p:stCondLst>
                                        </p:cTn>
                                        <p:tgtEl>
                                          <p:spTgt spid="4">
                                            <p:graphicEl>
                                              <a:dgm id="{F78F2878-65D6-425D-B137-517BD3D83430}"/>
                                            </p:graphicEl>
                                          </p:spTgt>
                                        </p:tgtEl>
                                        <p:attrNameLst>
                                          <p:attrName>style.visibility</p:attrName>
                                        </p:attrNameLst>
                                      </p:cBhvr>
                                      <p:to>
                                        <p:strVal val="visible"/>
                                      </p:to>
                                    </p:set>
                                    <p:animEffect transition="in" filter="wipe(right)">
                                      <p:cBhvr>
                                        <p:cTn id="51" dur="1750"/>
                                        <p:tgtEl>
                                          <p:spTgt spid="4">
                                            <p:graphicEl>
                                              <a:dgm id="{F78F2878-65D6-425D-B137-517BD3D83430}"/>
                                            </p:graphicEl>
                                          </p:spTgt>
                                        </p:tgtEl>
                                      </p:cBhvr>
                                    </p:animEffect>
                                  </p:childTnLst>
                                </p:cTn>
                              </p:par>
                              <p:par>
                                <p:cTn id="52" presetID="22" presetClass="entr" presetSubtype="2" fill="hold" grpId="0" nodeType="withEffect">
                                  <p:stCondLst>
                                    <p:cond delay="500"/>
                                  </p:stCondLst>
                                  <p:childTnLst>
                                    <p:set>
                                      <p:cBhvr>
                                        <p:cTn id="53" dur="1" fill="hold">
                                          <p:stCondLst>
                                            <p:cond delay="0"/>
                                          </p:stCondLst>
                                        </p:cTn>
                                        <p:tgtEl>
                                          <p:spTgt spid="4">
                                            <p:graphicEl>
                                              <a:dgm id="{C2A22435-369D-4D1C-B97B-AFFADBC6D259}"/>
                                            </p:graphicEl>
                                          </p:spTgt>
                                        </p:tgtEl>
                                        <p:attrNameLst>
                                          <p:attrName>style.visibility</p:attrName>
                                        </p:attrNameLst>
                                      </p:cBhvr>
                                      <p:to>
                                        <p:strVal val="visible"/>
                                      </p:to>
                                    </p:set>
                                    <p:animEffect transition="in" filter="wipe(right)">
                                      <p:cBhvr>
                                        <p:cTn id="54" dur="1750"/>
                                        <p:tgtEl>
                                          <p:spTgt spid="4">
                                            <p:graphicEl>
                                              <a:dgm id="{C2A22435-369D-4D1C-B97B-AFFADBC6D259}"/>
                                            </p:graphicEl>
                                          </p:spTgt>
                                        </p:tgtEl>
                                      </p:cBhvr>
                                    </p:animEffect>
                                  </p:childTnLst>
                                </p:cTn>
                              </p:par>
                              <p:par>
                                <p:cTn id="55" presetID="22" presetClass="entr" presetSubtype="2" fill="hold" grpId="0" nodeType="withEffect">
                                  <p:stCondLst>
                                    <p:cond delay="500"/>
                                  </p:stCondLst>
                                  <p:childTnLst>
                                    <p:set>
                                      <p:cBhvr>
                                        <p:cTn id="56" dur="1" fill="hold">
                                          <p:stCondLst>
                                            <p:cond delay="0"/>
                                          </p:stCondLst>
                                        </p:cTn>
                                        <p:tgtEl>
                                          <p:spTgt spid="4">
                                            <p:graphicEl>
                                              <a:dgm id="{662ACB71-A745-48F1-9876-6A8A770E26B8}"/>
                                            </p:graphicEl>
                                          </p:spTgt>
                                        </p:tgtEl>
                                        <p:attrNameLst>
                                          <p:attrName>style.visibility</p:attrName>
                                        </p:attrNameLst>
                                      </p:cBhvr>
                                      <p:to>
                                        <p:strVal val="visible"/>
                                      </p:to>
                                    </p:set>
                                    <p:animEffect transition="in" filter="wipe(right)">
                                      <p:cBhvr>
                                        <p:cTn id="57" dur="1750"/>
                                        <p:tgtEl>
                                          <p:spTgt spid="4">
                                            <p:graphicEl>
                                              <a:dgm id="{662ACB71-A745-48F1-9876-6A8A770E26B8}"/>
                                            </p:graphicEl>
                                          </p:spTgt>
                                        </p:tgtEl>
                                      </p:cBhvr>
                                    </p:animEffect>
                                  </p:childTnLst>
                                </p:cTn>
                              </p:par>
                              <p:par>
                                <p:cTn id="58" presetID="22" presetClass="entr" presetSubtype="2" fill="hold" grpId="0" nodeType="withEffect">
                                  <p:stCondLst>
                                    <p:cond delay="500"/>
                                  </p:stCondLst>
                                  <p:childTnLst>
                                    <p:set>
                                      <p:cBhvr>
                                        <p:cTn id="59" dur="1" fill="hold">
                                          <p:stCondLst>
                                            <p:cond delay="0"/>
                                          </p:stCondLst>
                                        </p:cTn>
                                        <p:tgtEl>
                                          <p:spTgt spid="4">
                                            <p:graphicEl>
                                              <a:dgm id="{1170EBC6-AC05-49DA-BE91-1131672F3950}"/>
                                            </p:graphicEl>
                                          </p:spTgt>
                                        </p:tgtEl>
                                        <p:attrNameLst>
                                          <p:attrName>style.visibility</p:attrName>
                                        </p:attrNameLst>
                                      </p:cBhvr>
                                      <p:to>
                                        <p:strVal val="visible"/>
                                      </p:to>
                                    </p:set>
                                    <p:animEffect transition="in" filter="wipe(right)">
                                      <p:cBhvr>
                                        <p:cTn id="60" dur="1750"/>
                                        <p:tgtEl>
                                          <p:spTgt spid="4">
                                            <p:graphicEl>
                                              <a:dgm id="{1170EBC6-AC05-49DA-BE91-1131672F3950}"/>
                                            </p:graphicEl>
                                          </p:spTgt>
                                        </p:tgtEl>
                                      </p:cBhvr>
                                    </p:animEffect>
                                  </p:childTnLst>
                                </p:cTn>
                              </p:par>
                              <p:par>
                                <p:cTn id="61" presetID="22" presetClass="entr" presetSubtype="2" fill="hold" grpId="0" nodeType="withEffect">
                                  <p:stCondLst>
                                    <p:cond delay="500"/>
                                  </p:stCondLst>
                                  <p:childTnLst>
                                    <p:set>
                                      <p:cBhvr>
                                        <p:cTn id="62" dur="1" fill="hold">
                                          <p:stCondLst>
                                            <p:cond delay="0"/>
                                          </p:stCondLst>
                                        </p:cTn>
                                        <p:tgtEl>
                                          <p:spTgt spid="4">
                                            <p:graphicEl>
                                              <a:dgm id="{D835F91F-88C7-4DB2-A8D6-3A2E12A9DC33}"/>
                                            </p:graphicEl>
                                          </p:spTgt>
                                        </p:tgtEl>
                                        <p:attrNameLst>
                                          <p:attrName>style.visibility</p:attrName>
                                        </p:attrNameLst>
                                      </p:cBhvr>
                                      <p:to>
                                        <p:strVal val="visible"/>
                                      </p:to>
                                    </p:set>
                                    <p:animEffect transition="in" filter="wipe(right)">
                                      <p:cBhvr>
                                        <p:cTn id="63" dur="1750"/>
                                        <p:tgtEl>
                                          <p:spTgt spid="4">
                                            <p:graphicEl>
                                              <a:dgm id="{D835F91F-88C7-4DB2-A8D6-3A2E12A9DC33}"/>
                                            </p:graphicEl>
                                          </p:spTgt>
                                        </p:tgtEl>
                                      </p:cBhvr>
                                    </p:animEffect>
                                  </p:childTnLst>
                                </p:cTn>
                              </p:par>
                              <p:par>
                                <p:cTn id="64" presetID="22" presetClass="entr" presetSubtype="2" fill="hold" grpId="0" nodeType="withEffect">
                                  <p:stCondLst>
                                    <p:cond delay="500"/>
                                  </p:stCondLst>
                                  <p:childTnLst>
                                    <p:set>
                                      <p:cBhvr>
                                        <p:cTn id="65" dur="1" fill="hold">
                                          <p:stCondLst>
                                            <p:cond delay="0"/>
                                          </p:stCondLst>
                                        </p:cTn>
                                        <p:tgtEl>
                                          <p:spTgt spid="4">
                                            <p:graphicEl>
                                              <a:dgm id="{0ABBC48F-052D-4084-8C8A-1FE69C898FAD}"/>
                                            </p:graphicEl>
                                          </p:spTgt>
                                        </p:tgtEl>
                                        <p:attrNameLst>
                                          <p:attrName>style.visibility</p:attrName>
                                        </p:attrNameLst>
                                      </p:cBhvr>
                                      <p:to>
                                        <p:strVal val="visible"/>
                                      </p:to>
                                    </p:set>
                                    <p:animEffect transition="in" filter="wipe(right)">
                                      <p:cBhvr>
                                        <p:cTn id="66" dur="1750"/>
                                        <p:tgtEl>
                                          <p:spTgt spid="4">
                                            <p:graphicEl>
                                              <a:dgm id="{0ABBC48F-052D-4084-8C8A-1FE69C898FAD}"/>
                                            </p:graphicEl>
                                          </p:spTgt>
                                        </p:tgtEl>
                                      </p:cBhvr>
                                    </p:animEffect>
                                  </p:childTnLst>
                                </p:cTn>
                              </p:par>
                              <p:par>
                                <p:cTn id="67" presetID="22" presetClass="entr" presetSubtype="2" fill="hold" grpId="0" nodeType="withEffect">
                                  <p:stCondLst>
                                    <p:cond delay="500"/>
                                  </p:stCondLst>
                                  <p:childTnLst>
                                    <p:set>
                                      <p:cBhvr>
                                        <p:cTn id="68" dur="1" fill="hold">
                                          <p:stCondLst>
                                            <p:cond delay="0"/>
                                          </p:stCondLst>
                                        </p:cTn>
                                        <p:tgtEl>
                                          <p:spTgt spid="4">
                                            <p:graphicEl>
                                              <a:dgm id="{2794FD1E-D95E-4C38-9C14-3C5CB58904CB}"/>
                                            </p:graphicEl>
                                          </p:spTgt>
                                        </p:tgtEl>
                                        <p:attrNameLst>
                                          <p:attrName>style.visibility</p:attrName>
                                        </p:attrNameLst>
                                      </p:cBhvr>
                                      <p:to>
                                        <p:strVal val="visible"/>
                                      </p:to>
                                    </p:set>
                                    <p:animEffect transition="in" filter="wipe(right)">
                                      <p:cBhvr>
                                        <p:cTn id="69" dur="1750"/>
                                        <p:tgtEl>
                                          <p:spTgt spid="4">
                                            <p:graphicEl>
                                              <a:dgm id="{2794FD1E-D95E-4C38-9C14-3C5CB58904CB}"/>
                                            </p:graphicEl>
                                          </p:spTgt>
                                        </p:tgtEl>
                                      </p:cBhvr>
                                    </p:animEffect>
                                  </p:childTnLst>
                                </p:cTn>
                              </p:par>
                              <p:par>
                                <p:cTn id="70" presetID="22" presetClass="entr" presetSubtype="2" fill="hold" grpId="0" nodeType="withEffect">
                                  <p:stCondLst>
                                    <p:cond delay="500"/>
                                  </p:stCondLst>
                                  <p:childTnLst>
                                    <p:set>
                                      <p:cBhvr>
                                        <p:cTn id="71" dur="1" fill="hold">
                                          <p:stCondLst>
                                            <p:cond delay="0"/>
                                          </p:stCondLst>
                                        </p:cTn>
                                        <p:tgtEl>
                                          <p:spTgt spid="4">
                                            <p:graphicEl>
                                              <a:dgm id="{5F73C3F8-DB93-40A8-A747-FABE4916E43A}"/>
                                            </p:graphicEl>
                                          </p:spTgt>
                                        </p:tgtEl>
                                        <p:attrNameLst>
                                          <p:attrName>style.visibility</p:attrName>
                                        </p:attrNameLst>
                                      </p:cBhvr>
                                      <p:to>
                                        <p:strVal val="visible"/>
                                      </p:to>
                                    </p:set>
                                    <p:animEffect transition="in" filter="wipe(right)">
                                      <p:cBhvr>
                                        <p:cTn id="72" dur="1750"/>
                                        <p:tgtEl>
                                          <p:spTgt spid="4">
                                            <p:graphicEl>
                                              <a:dgm id="{5F73C3F8-DB93-40A8-A747-FABE4916E43A}"/>
                                            </p:graphicEl>
                                          </p:spTgt>
                                        </p:tgtEl>
                                      </p:cBhvr>
                                    </p:animEffect>
                                  </p:childTnLst>
                                </p:cTn>
                              </p:par>
                              <p:par>
                                <p:cTn id="73" presetID="22" presetClass="entr" presetSubtype="2" fill="hold" grpId="0" nodeType="withEffect">
                                  <p:stCondLst>
                                    <p:cond delay="500"/>
                                  </p:stCondLst>
                                  <p:childTnLst>
                                    <p:set>
                                      <p:cBhvr>
                                        <p:cTn id="74" dur="1" fill="hold">
                                          <p:stCondLst>
                                            <p:cond delay="0"/>
                                          </p:stCondLst>
                                        </p:cTn>
                                        <p:tgtEl>
                                          <p:spTgt spid="4">
                                            <p:graphicEl>
                                              <a:dgm id="{319806C3-FC02-4933-AA66-414AEE5A49EF}"/>
                                            </p:graphicEl>
                                          </p:spTgt>
                                        </p:tgtEl>
                                        <p:attrNameLst>
                                          <p:attrName>style.visibility</p:attrName>
                                        </p:attrNameLst>
                                      </p:cBhvr>
                                      <p:to>
                                        <p:strVal val="visible"/>
                                      </p:to>
                                    </p:set>
                                    <p:animEffect transition="in" filter="wipe(right)">
                                      <p:cBhvr>
                                        <p:cTn id="75" dur="1750"/>
                                        <p:tgtEl>
                                          <p:spTgt spid="4">
                                            <p:graphicEl>
                                              <a:dgm id="{319806C3-FC02-4933-AA66-414AEE5A49EF}"/>
                                            </p:graphicEl>
                                          </p:spTgt>
                                        </p:tgtEl>
                                      </p:cBhvr>
                                    </p:animEffect>
                                  </p:childTnLst>
                                </p:cTn>
                              </p:par>
                              <p:par>
                                <p:cTn id="76" presetID="22" presetClass="entr" presetSubtype="2" fill="hold" grpId="0" nodeType="withEffect">
                                  <p:stCondLst>
                                    <p:cond delay="500"/>
                                  </p:stCondLst>
                                  <p:childTnLst>
                                    <p:set>
                                      <p:cBhvr>
                                        <p:cTn id="77" dur="1" fill="hold">
                                          <p:stCondLst>
                                            <p:cond delay="0"/>
                                          </p:stCondLst>
                                        </p:cTn>
                                        <p:tgtEl>
                                          <p:spTgt spid="4">
                                            <p:graphicEl>
                                              <a:dgm id="{979E17BA-748A-4ADA-8702-D48C8B12C0E3}"/>
                                            </p:graphicEl>
                                          </p:spTgt>
                                        </p:tgtEl>
                                        <p:attrNameLst>
                                          <p:attrName>style.visibility</p:attrName>
                                        </p:attrNameLst>
                                      </p:cBhvr>
                                      <p:to>
                                        <p:strVal val="visible"/>
                                      </p:to>
                                    </p:set>
                                    <p:animEffect transition="in" filter="wipe(right)">
                                      <p:cBhvr>
                                        <p:cTn id="78" dur="1750"/>
                                        <p:tgtEl>
                                          <p:spTgt spid="4">
                                            <p:graphicEl>
                                              <a:dgm id="{979E17BA-748A-4ADA-8702-D48C8B12C0E3}"/>
                                            </p:graphicEl>
                                          </p:spTgt>
                                        </p:tgtEl>
                                      </p:cBhvr>
                                    </p:animEffect>
                                  </p:childTnLst>
                                </p:cTn>
                              </p:par>
                              <p:par>
                                <p:cTn id="79" presetID="22" presetClass="entr" presetSubtype="2" fill="hold" grpId="0" nodeType="withEffect">
                                  <p:stCondLst>
                                    <p:cond delay="500"/>
                                  </p:stCondLst>
                                  <p:childTnLst>
                                    <p:set>
                                      <p:cBhvr>
                                        <p:cTn id="80" dur="1" fill="hold">
                                          <p:stCondLst>
                                            <p:cond delay="0"/>
                                          </p:stCondLst>
                                        </p:cTn>
                                        <p:tgtEl>
                                          <p:spTgt spid="4">
                                            <p:graphicEl>
                                              <a:dgm id="{1101681E-9407-445D-9A64-9613EC2743B6}"/>
                                            </p:graphicEl>
                                          </p:spTgt>
                                        </p:tgtEl>
                                        <p:attrNameLst>
                                          <p:attrName>style.visibility</p:attrName>
                                        </p:attrNameLst>
                                      </p:cBhvr>
                                      <p:to>
                                        <p:strVal val="visible"/>
                                      </p:to>
                                    </p:set>
                                    <p:animEffect transition="in" filter="wipe(right)">
                                      <p:cBhvr>
                                        <p:cTn id="81" dur="1750"/>
                                        <p:tgtEl>
                                          <p:spTgt spid="4">
                                            <p:graphicEl>
                                              <a:dgm id="{1101681E-9407-445D-9A64-9613EC2743B6}"/>
                                            </p:graphicEl>
                                          </p:spTgt>
                                        </p:tgtEl>
                                      </p:cBhvr>
                                    </p:animEffect>
                                  </p:childTnLst>
                                </p:cTn>
                              </p:par>
                              <p:par>
                                <p:cTn id="82" presetID="22" presetClass="entr" presetSubtype="2" fill="hold" grpId="0" nodeType="withEffect">
                                  <p:stCondLst>
                                    <p:cond delay="500"/>
                                  </p:stCondLst>
                                  <p:childTnLst>
                                    <p:set>
                                      <p:cBhvr>
                                        <p:cTn id="83" dur="1" fill="hold">
                                          <p:stCondLst>
                                            <p:cond delay="0"/>
                                          </p:stCondLst>
                                        </p:cTn>
                                        <p:tgtEl>
                                          <p:spTgt spid="4">
                                            <p:graphicEl>
                                              <a:dgm id="{2263434D-0506-41BA-AF48-636C0A669910}"/>
                                            </p:graphicEl>
                                          </p:spTgt>
                                        </p:tgtEl>
                                        <p:attrNameLst>
                                          <p:attrName>style.visibility</p:attrName>
                                        </p:attrNameLst>
                                      </p:cBhvr>
                                      <p:to>
                                        <p:strVal val="visible"/>
                                      </p:to>
                                    </p:set>
                                    <p:animEffect transition="in" filter="wipe(right)">
                                      <p:cBhvr>
                                        <p:cTn id="84" dur="1750"/>
                                        <p:tgtEl>
                                          <p:spTgt spid="4">
                                            <p:graphicEl>
                                              <a:dgm id="{2263434D-0506-41BA-AF48-636C0A669910}"/>
                                            </p:graphicEl>
                                          </p:spTgt>
                                        </p:tgtEl>
                                      </p:cBhvr>
                                    </p:animEffect>
                                  </p:childTnLst>
                                </p:cTn>
                              </p:par>
                              <p:par>
                                <p:cTn id="85" presetID="22" presetClass="entr" presetSubtype="2" fill="hold" grpId="0" nodeType="withEffect">
                                  <p:stCondLst>
                                    <p:cond delay="500"/>
                                  </p:stCondLst>
                                  <p:childTnLst>
                                    <p:set>
                                      <p:cBhvr>
                                        <p:cTn id="86" dur="1" fill="hold">
                                          <p:stCondLst>
                                            <p:cond delay="0"/>
                                          </p:stCondLst>
                                        </p:cTn>
                                        <p:tgtEl>
                                          <p:spTgt spid="4">
                                            <p:graphicEl>
                                              <a:dgm id="{54D1435F-B478-4105-A18F-2FDC30EC6950}"/>
                                            </p:graphicEl>
                                          </p:spTgt>
                                        </p:tgtEl>
                                        <p:attrNameLst>
                                          <p:attrName>style.visibility</p:attrName>
                                        </p:attrNameLst>
                                      </p:cBhvr>
                                      <p:to>
                                        <p:strVal val="visible"/>
                                      </p:to>
                                    </p:set>
                                    <p:animEffect transition="in" filter="wipe(right)">
                                      <p:cBhvr>
                                        <p:cTn id="87" dur="1750"/>
                                        <p:tgtEl>
                                          <p:spTgt spid="4">
                                            <p:graphicEl>
                                              <a:dgm id="{54D1435F-B478-4105-A18F-2FDC30EC6950}"/>
                                            </p:graphicEl>
                                          </p:spTgt>
                                        </p:tgtEl>
                                      </p:cBhvr>
                                    </p:animEffect>
                                  </p:childTnLst>
                                </p:cTn>
                              </p:par>
                              <p:par>
                                <p:cTn id="88" presetID="22" presetClass="entr" presetSubtype="2" fill="hold" grpId="0" nodeType="withEffect">
                                  <p:stCondLst>
                                    <p:cond delay="500"/>
                                  </p:stCondLst>
                                  <p:childTnLst>
                                    <p:set>
                                      <p:cBhvr>
                                        <p:cTn id="89" dur="1" fill="hold">
                                          <p:stCondLst>
                                            <p:cond delay="0"/>
                                          </p:stCondLst>
                                        </p:cTn>
                                        <p:tgtEl>
                                          <p:spTgt spid="4">
                                            <p:graphicEl>
                                              <a:dgm id="{966FE759-9E73-4316-A69C-E75677A4ED82}"/>
                                            </p:graphicEl>
                                          </p:spTgt>
                                        </p:tgtEl>
                                        <p:attrNameLst>
                                          <p:attrName>style.visibility</p:attrName>
                                        </p:attrNameLst>
                                      </p:cBhvr>
                                      <p:to>
                                        <p:strVal val="visible"/>
                                      </p:to>
                                    </p:set>
                                    <p:animEffect transition="in" filter="wipe(right)">
                                      <p:cBhvr>
                                        <p:cTn id="90" dur="1750"/>
                                        <p:tgtEl>
                                          <p:spTgt spid="4">
                                            <p:graphicEl>
                                              <a:dgm id="{966FE759-9E73-4316-A69C-E75677A4ED82}"/>
                                            </p:graphicEl>
                                          </p:spTgt>
                                        </p:tgtEl>
                                      </p:cBhvr>
                                    </p:animEffect>
                                  </p:childTnLst>
                                </p:cTn>
                              </p:par>
                              <p:par>
                                <p:cTn id="91" presetID="22" presetClass="entr" presetSubtype="2" fill="hold" grpId="0" nodeType="withEffect">
                                  <p:stCondLst>
                                    <p:cond delay="500"/>
                                  </p:stCondLst>
                                  <p:childTnLst>
                                    <p:set>
                                      <p:cBhvr>
                                        <p:cTn id="92" dur="1" fill="hold">
                                          <p:stCondLst>
                                            <p:cond delay="0"/>
                                          </p:stCondLst>
                                        </p:cTn>
                                        <p:tgtEl>
                                          <p:spTgt spid="4">
                                            <p:graphicEl>
                                              <a:dgm id="{E5485476-90A6-4CA2-BCC1-98D9F1503366}"/>
                                            </p:graphicEl>
                                          </p:spTgt>
                                        </p:tgtEl>
                                        <p:attrNameLst>
                                          <p:attrName>style.visibility</p:attrName>
                                        </p:attrNameLst>
                                      </p:cBhvr>
                                      <p:to>
                                        <p:strVal val="visible"/>
                                      </p:to>
                                    </p:set>
                                    <p:animEffect transition="in" filter="wipe(right)">
                                      <p:cBhvr>
                                        <p:cTn id="93" dur="1750"/>
                                        <p:tgtEl>
                                          <p:spTgt spid="4">
                                            <p:graphicEl>
                                              <a:dgm id="{E5485476-90A6-4CA2-BCC1-98D9F1503366}"/>
                                            </p:graphicEl>
                                          </p:spTgt>
                                        </p:tgtEl>
                                      </p:cBhvr>
                                    </p:animEffect>
                                  </p:childTnLst>
                                </p:cTn>
                              </p:par>
                              <p:par>
                                <p:cTn id="94" presetID="22" presetClass="entr" presetSubtype="2" fill="hold" grpId="0" nodeType="withEffect">
                                  <p:stCondLst>
                                    <p:cond delay="500"/>
                                  </p:stCondLst>
                                  <p:childTnLst>
                                    <p:set>
                                      <p:cBhvr>
                                        <p:cTn id="95" dur="1" fill="hold">
                                          <p:stCondLst>
                                            <p:cond delay="0"/>
                                          </p:stCondLst>
                                        </p:cTn>
                                        <p:tgtEl>
                                          <p:spTgt spid="4">
                                            <p:graphicEl>
                                              <a:dgm id="{A302174E-E21F-456B-8E99-23C74CE9E197}"/>
                                            </p:graphicEl>
                                          </p:spTgt>
                                        </p:tgtEl>
                                        <p:attrNameLst>
                                          <p:attrName>style.visibility</p:attrName>
                                        </p:attrNameLst>
                                      </p:cBhvr>
                                      <p:to>
                                        <p:strVal val="visible"/>
                                      </p:to>
                                    </p:set>
                                    <p:animEffect transition="in" filter="wipe(right)">
                                      <p:cBhvr>
                                        <p:cTn id="96" dur="1750"/>
                                        <p:tgtEl>
                                          <p:spTgt spid="4">
                                            <p:graphicEl>
                                              <a:dgm id="{A302174E-E21F-456B-8E99-23C74CE9E197}"/>
                                            </p:graphicEl>
                                          </p:spTgt>
                                        </p:tgtEl>
                                      </p:cBhvr>
                                    </p:animEffect>
                                  </p:childTnLst>
                                </p:cTn>
                              </p:par>
                              <p:par>
                                <p:cTn id="97" presetID="22" presetClass="entr" presetSubtype="2" fill="hold" grpId="0" nodeType="withEffect">
                                  <p:stCondLst>
                                    <p:cond delay="500"/>
                                  </p:stCondLst>
                                  <p:childTnLst>
                                    <p:set>
                                      <p:cBhvr>
                                        <p:cTn id="98" dur="1" fill="hold">
                                          <p:stCondLst>
                                            <p:cond delay="0"/>
                                          </p:stCondLst>
                                        </p:cTn>
                                        <p:tgtEl>
                                          <p:spTgt spid="4">
                                            <p:graphicEl>
                                              <a:dgm id="{89A717B7-3D76-40CD-B30E-8B5ED57B29B8}"/>
                                            </p:graphicEl>
                                          </p:spTgt>
                                        </p:tgtEl>
                                        <p:attrNameLst>
                                          <p:attrName>style.visibility</p:attrName>
                                        </p:attrNameLst>
                                      </p:cBhvr>
                                      <p:to>
                                        <p:strVal val="visible"/>
                                      </p:to>
                                    </p:set>
                                    <p:animEffect transition="in" filter="wipe(right)">
                                      <p:cBhvr>
                                        <p:cTn id="99" dur="1750"/>
                                        <p:tgtEl>
                                          <p:spTgt spid="4">
                                            <p:graphicEl>
                                              <a:dgm id="{89A717B7-3D76-40CD-B30E-8B5ED57B29B8}"/>
                                            </p:graphicEl>
                                          </p:spTgt>
                                        </p:tgtEl>
                                      </p:cBhvr>
                                    </p:animEffect>
                                  </p:childTnLst>
                                </p:cTn>
                              </p:par>
                              <p:par>
                                <p:cTn id="100" presetID="22" presetClass="entr" presetSubtype="2" fill="hold" grpId="0" nodeType="withEffect">
                                  <p:stCondLst>
                                    <p:cond delay="500"/>
                                  </p:stCondLst>
                                  <p:childTnLst>
                                    <p:set>
                                      <p:cBhvr>
                                        <p:cTn id="101" dur="1" fill="hold">
                                          <p:stCondLst>
                                            <p:cond delay="0"/>
                                          </p:stCondLst>
                                        </p:cTn>
                                        <p:tgtEl>
                                          <p:spTgt spid="4">
                                            <p:graphicEl>
                                              <a:dgm id="{4A0633E1-5315-44F3-A54D-5767FF45AF83}"/>
                                            </p:graphicEl>
                                          </p:spTgt>
                                        </p:tgtEl>
                                        <p:attrNameLst>
                                          <p:attrName>style.visibility</p:attrName>
                                        </p:attrNameLst>
                                      </p:cBhvr>
                                      <p:to>
                                        <p:strVal val="visible"/>
                                      </p:to>
                                    </p:set>
                                    <p:animEffect transition="in" filter="wipe(right)">
                                      <p:cBhvr>
                                        <p:cTn id="102" dur="1750"/>
                                        <p:tgtEl>
                                          <p:spTgt spid="4">
                                            <p:graphicEl>
                                              <a:dgm id="{4A0633E1-5315-44F3-A54D-5767FF45AF83}"/>
                                            </p:graphicEl>
                                          </p:spTgt>
                                        </p:tgtEl>
                                      </p:cBhvr>
                                    </p:animEffect>
                                  </p:childTnLst>
                                </p:cTn>
                              </p:par>
                              <p:par>
                                <p:cTn id="103" presetID="22" presetClass="entr" presetSubtype="2" fill="hold" grpId="0" nodeType="withEffect">
                                  <p:stCondLst>
                                    <p:cond delay="500"/>
                                  </p:stCondLst>
                                  <p:childTnLst>
                                    <p:set>
                                      <p:cBhvr>
                                        <p:cTn id="104" dur="1" fill="hold">
                                          <p:stCondLst>
                                            <p:cond delay="0"/>
                                          </p:stCondLst>
                                        </p:cTn>
                                        <p:tgtEl>
                                          <p:spTgt spid="4">
                                            <p:graphicEl>
                                              <a:dgm id="{2960F984-EE81-4941-9ACB-A0D13979520C}"/>
                                            </p:graphicEl>
                                          </p:spTgt>
                                        </p:tgtEl>
                                        <p:attrNameLst>
                                          <p:attrName>style.visibility</p:attrName>
                                        </p:attrNameLst>
                                      </p:cBhvr>
                                      <p:to>
                                        <p:strVal val="visible"/>
                                      </p:to>
                                    </p:set>
                                    <p:animEffect transition="in" filter="wipe(right)">
                                      <p:cBhvr>
                                        <p:cTn id="105" dur="1750"/>
                                        <p:tgtEl>
                                          <p:spTgt spid="4">
                                            <p:graphicEl>
                                              <a:dgm id="{2960F984-EE81-4941-9ACB-A0D13979520C}"/>
                                            </p:graphicEl>
                                          </p:spTgt>
                                        </p:tgtEl>
                                      </p:cBhvr>
                                    </p:animEffect>
                                  </p:childTnLst>
                                </p:cTn>
                              </p:par>
                            </p:childTnLst>
                          </p:cTn>
                        </p:par>
                        <p:par>
                          <p:cTn id="106" fill="hold">
                            <p:stCondLst>
                              <p:cond delay="4750"/>
                            </p:stCondLst>
                            <p:childTnLst>
                              <p:par>
                                <p:cTn id="107" presetID="22" presetClass="entr" presetSubtype="2" fill="hold" grpId="0" nodeType="afterEffect">
                                  <p:stCondLst>
                                    <p:cond delay="0"/>
                                  </p:stCondLst>
                                  <p:childTnLst>
                                    <p:set>
                                      <p:cBhvr>
                                        <p:cTn id="108" dur="1" fill="hold">
                                          <p:stCondLst>
                                            <p:cond delay="0"/>
                                          </p:stCondLst>
                                        </p:cTn>
                                        <p:tgtEl>
                                          <p:spTgt spid="4">
                                            <p:graphicEl>
                                              <a:dgm id="{643DC9A8-8380-4ABC-AEF2-113DF4EC2C7C}"/>
                                            </p:graphicEl>
                                          </p:spTgt>
                                        </p:tgtEl>
                                        <p:attrNameLst>
                                          <p:attrName>style.visibility</p:attrName>
                                        </p:attrNameLst>
                                      </p:cBhvr>
                                      <p:to>
                                        <p:strVal val="visible"/>
                                      </p:to>
                                    </p:set>
                                    <p:animEffect transition="in" filter="wipe(right)">
                                      <p:cBhvr>
                                        <p:cTn id="109" dur="1250"/>
                                        <p:tgtEl>
                                          <p:spTgt spid="4">
                                            <p:graphicEl>
                                              <a:dgm id="{643DC9A8-8380-4ABC-AEF2-113DF4EC2C7C}"/>
                                            </p:graphicEl>
                                          </p:spTgt>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4">
                                            <p:graphicEl>
                                              <a:dgm id="{339CB54F-A06A-46FF-B7C7-28AB3E50218C}"/>
                                            </p:graphicEl>
                                          </p:spTgt>
                                        </p:tgtEl>
                                        <p:attrNameLst>
                                          <p:attrName>style.visibility</p:attrName>
                                        </p:attrNameLst>
                                      </p:cBhvr>
                                      <p:to>
                                        <p:strVal val="visible"/>
                                      </p:to>
                                    </p:set>
                                    <p:animEffect transition="in" filter="wipe(right)">
                                      <p:cBhvr>
                                        <p:cTn id="112" dur="1250"/>
                                        <p:tgtEl>
                                          <p:spTgt spid="4">
                                            <p:graphicEl>
                                              <a:dgm id="{339CB54F-A06A-46FF-B7C7-28AB3E50218C}"/>
                                            </p:graphicEl>
                                          </p:spTgt>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4">
                                            <p:graphicEl>
                                              <a:dgm id="{D3D12732-9C4C-4C45-83B2-C52315D755A2}"/>
                                            </p:graphicEl>
                                          </p:spTgt>
                                        </p:tgtEl>
                                        <p:attrNameLst>
                                          <p:attrName>style.visibility</p:attrName>
                                        </p:attrNameLst>
                                      </p:cBhvr>
                                      <p:to>
                                        <p:strVal val="visible"/>
                                      </p:to>
                                    </p:set>
                                    <p:animEffect transition="in" filter="wipe(right)">
                                      <p:cBhvr>
                                        <p:cTn id="115" dur="1250"/>
                                        <p:tgtEl>
                                          <p:spTgt spid="4">
                                            <p:graphicEl>
                                              <a:dgm id="{D3D12732-9C4C-4C45-83B2-C52315D755A2}"/>
                                            </p:graphicEl>
                                          </p:spTgt>
                                        </p:tgtEl>
                                      </p:cBhvr>
                                    </p:animEffect>
                                  </p:childTnLst>
                                </p:cTn>
                              </p:par>
                              <p:par>
                                <p:cTn id="116" presetID="22" presetClass="entr" presetSubtype="2" fill="hold" grpId="0" nodeType="withEffect">
                                  <p:stCondLst>
                                    <p:cond delay="0"/>
                                  </p:stCondLst>
                                  <p:childTnLst>
                                    <p:set>
                                      <p:cBhvr>
                                        <p:cTn id="117" dur="1" fill="hold">
                                          <p:stCondLst>
                                            <p:cond delay="0"/>
                                          </p:stCondLst>
                                        </p:cTn>
                                        <p:tgtEl>
                                          <p:spTgt spid="4">
                                            <p:graphicEl>
                                              <a:dgm id="{FBD2C3F9-C153-4B36-BCAC-5A1E6A3C36C6}"/>
                                            </p:graphicEl>
                                          </p:spTgt>
                                        </p:tgtEl>
                                        <p:attrNameLst>
                                          <p:attrName>style.visibility</p:attrName>
                                        </p:attrNameLst>
                                      </p:cBhvr>
                                      <p:to>
                                        <p:strVal val="visible"/>
                                      </p:to>
                                    </p:set>
                                    <p:animEffect transition="in" filter="wipe(right)">
                                      <p:cBhvr>
                                        <p:cTn id="118" dur="1250"/>
                                        <p:tgtEl>
                                          <p:spTgt spid="4">
                                            <p:graphicEl>
                                              <a:dgm id="{FBD2C3F9-C153-4B36-BCAC-5A1E6A3C36C6}"/>
                                            </p:graphicEl>
                                          </p:spTgt>
                                        </p:tgtEl>
                                      </p:cBhvr>
                                    </p:animEffect>
                                  </p:childTnLst>
                                </p:cTn>
                              </p:par>
                              <p:par>
                                <p:cTn id="119" presetID="22" presetClass="entr" presetSubtype="2" fill="hold" grpId="0" nodeType="withEffect">
                                  <p:stCondLst>
                                    <p:cond delay="0"/>
                                  </p:stCondLst>
                                  <p:childTnLst>
                                    <p:set>
                                      <p:cBhvr>
                                        <p:cTn id="120" dur="1" fill="hold">
                                          <p:stCondLst>
                                            <p:cond delay="0"/>
                                          </p:stCondLst>
                                        </p:cTn>
                                        <p:tgtEl>
                                          <p:spTgt spid="4">
                                            <p:graphicEl>
                                              <a:dgm id="{6A17D467-A037-4955-99B2-719B7DD32D47}"/>
                                            </p:graphicEl>
                                          </p:spTgt>
                                        </p:tgtEl>
                                        <p:attrNameLst>
                                          <p:attrName>style.visibility</p:attrName>
                                        </p:attrNameLst>
                                      </p:cBhvr>
                                      <p:to>
                                        <p:strVal val="visible"/>
                                      </p:to>
                                    </p:set>
                                    <p:animEffect transition="in" filter="wipe(right)">
                                      <p:cBhvr>
                                        <p:cTn id="121" dur="1250"/>
                                        <p:tgtEl>
                                          <p:spTgt spid="4">
                                            <p:graphicEl>
                                              <a:dgm id="{6A17D467-A037-4955-99B2-719B7DD32D47}"/>
                                            </p:graphicEl>
                                          </p:spTgt>
                                        </p:tgtEl>
                                      </p:cBhvr>
                                    </p:animEffect>
                                  </p:childTnLst>
                                </p:cTn>
                              </p:par>
                              <p:par>
                                <p:cTn id="122" presetID="22" presetClass="entr" presetSubtype="2" fill="hold" grpId="0" nodeType="withEffect">
                                  <p:stCondLst>
                                    <p:cond delay="0"/>
                                  </p:stCondLst>
                                  <p:childTnLst>
                                    <p:set>
                                      <p:cBhvr>
                                        <p:cTn id="123" dur="1" fill="hold">
                                          <p:stCondLst>
                                            <p:cond delay="0"/>
                                          </p:stCondLst>
                                        </p:cTn>
                                        <p:tgtEl>
                                          <p:spTgt spid="4">
                                            <p:graphicEl>
                                              <a:dgm id="{7C2F68D7-F780-4EF0-B41A-F199E7278EAA}"/>
                                            </p:graphicEl>
                                          </p:spTgt>
                                        </p:tgtEl>
                                        <p:attrNameLst>
                                          <p:attrName>style.visibility</p:attrName>
                                        </p:attrNameLst>
                                      </p:cBhvr>
                                      <p:to>
                                        <p:strVal val="visible"/>
                                      </p:to>
                                    </p:set>
                                    <p:animEffect transition="in" filter="wipe(right)">
                                      <p:cBhvr>
                                        <p:cTn id="124" dur="1250"/>
                                        <p:tgtEl>
                                          <p:spTgt spid="4">
                                            <p:graphicEl>
                                              <a:dgm id="{7C2F68D7-F780-4EF0-B41A-F199E7278EAA}"/>
                                            </p:graphicEl>
                                          </p:spTgt>
                                        </p:tgtEl>
                                      </p:cBhvr>
                                    </p:animEffect>
                                  </p:childTnLst>
                                </p:cTn>
                              </p:par>
                              <p:par>
                                <p:cTn id="125" presetID="22" presetClass="entr" presetSubtype="2" fill="hold" grpId="0" nodeType="withEffect">
                                  <p:stCondLst>
                                    <p:cond delay="0"/>
                                  </p:stCondLst>
                                  <p:childTnLst>
                                    <p:set>
                                      <p:cBhvr>
                                        <p:cTn id="126" dur="1" fill="hold">
                                          <p:stCondLst>
                                            <p:cond delay="0"/>
                                          </p:stCondLst>
                                        </p:cTn>
                                        <p:tgtEl>
                                          <p:spTgt spid="4">
                                            <p:graphicEl>
                                              <a:dgm id="{99135E64-4411-4EBD-BFEB-69C12920C1EB}"/>
                                            </p:graphicEl>
                                          </p:spTgt>
                                        </p:tgtEl>
                                        <p:attrNameLst>
                                          <p:attrName>style.visibility</p:attrName>
                                        </p:attrNameLst>
                                      </p:cBhvr>
                                      <p:to>
                                        <p:strVal val="visible"/>
                                      </p:to>
                                    </p:set>
                                    <p:animEffect transition="in" filter="wipe(right)">
                                      <p:cBhvr>
                                        <p:cTn id="127" dur="1250"/>
                                        <p:tgtEl>
                                          <p:spTgt spid="4">
                                            <p:graphicEl>
                                              <a:dgm id="{99135E64-4411-4EBD-BFEB-69C12920C1EB}"/>
                                            </p:graphicEl>
                                          </p:spTgt>
                                        </p:tgtEl>
                                      </p:cBhvr>
                                    </p:animEffect>
                                  </p:childTnLst>
                                </p:cTn>
                              </p:par>
                              <p:par>
                                <p:cTn id="128" presetID="22" presetClass="entr" presetSubtype="2" fill="hold" grpId="0" nodeType="withEffect">
                                  <p:stCondLst>
                                    <p:cond delay="0"/>
                                  </p:stCondLst>
                                  <p:childTnLst>
                                    <p:set>
                                      <p:cBhvr>
                                        <p:cTn id="129" dur="1" fill="hold">
                                          <p:stCondLst>
                                            <p:cond delay="0"/>
                                          </p:stCondLst>
                                        </p:cTn>
                                        <p:tgtEl>
                                          <p:spTgt spid="4">
                                            <p:graphicEl>
                                              <a:dgm id="{D18070F7-5A71-465D-A218-1D2C0133291C}"/>
                                            </p:graphicEl>
                                          </p:spTgt>
                                        </p:tgtEl>
                                        <p:attrNameLst>
                                          <p:attrName>style.visibility</p:attrName>
                                        </p:attrNameLst>
                                      </p:cBhvr>
                                      <p:to>
                                        <p:strVal val="visible"/>
                                      </p:to>
                                    </p:set>
                                    <p:animEffect transition="in" filter="wipe(right)">
                                      <p:cBhvr>
                                        <p:cTn id="130" dur="1250"/>
                                        <p:tgtEl>
                                          <p:spTgt spid="4">
                                            <p:graphicEl>
                                              <a:dgm id="{D18070F7-5A71-465D-A218-1D2C0133291C}"/>
                                            </p:graphicEl>
                                          </p:spTgt>
                                        </p:tgtEl>
                                      </p:cBhvr>
                                    </p:animEffect>
                                  </p:childTnLst>
                                </p:cTn>
                              </p:par>
                              <p:par>
                                <p:cTn id="131" presetID="22" presetClass="entr" presetSubtype="2" fill="hold" grpId="0" nodeType="withEffect">
                                  <p:stCondLst>
                                    <p:cond delay="0"/>
                                  </p:stCondLst>
                                  <p:childTnLst>
                                    <p:set>
                                      <p:cBhvr>
                                        <p:cTn id="132" dur="1" fill="hold">
                                          <p:stCondLst>
                                            <p:cond delay="0"/>
                                          </p:stCondLst>
                                        </p:cTn>
                                        <p:tgtEl>
                                          <p:spTgt spid="4">
                                            <p:graphicEl>
                                              <a:dgm id="{F1EBA69E-C475-4AD2-8DA0-BD82B2EE54C0}"/>
                                            </p:graphicEl>
                                          </p:spTgt>
                                        </p:tgtEl>
                                        <p:attrNameLst>
                                          <p:attrName>style.visibility</p:attrName>
                                        </p:attrNameLst>
                                      </p:cBhvr>
                                      <p:to>
                                        <p:strVal val="visible"/>
                                      </p:to>
                                    </p:set>
                                    <p:animEffect transition="in" filter="wipe(right)">
                                      <p:cBhvr>
                                        <p:cTn id="133" dur="1250"/>
                                        <p:tgtEl>
                                          <p:spTgt spid="4">
                                            <p:graphicEl>
                                              <a:dgm id="{F1EBA69E-C475-4AD2-8DA0-BD82B2EE54C0}"/>
                                            </p:graphicEl>
                                          </p:spTgt>
                                        </p:tgtEl>
                                      </p:cBhvr>
                                    </p:animEffect>
                                  </p:childTnLst>
                                </p:cTn>
                              </p:par>
                              <p:par>
                                <p:cTn id="134" presetID="22" presetClass="entr" presetSubtype="2" fill="hold" grpId="0" nodeType="withEffect">
                                  <p:stCondLst>
                                    <p:cond delay="0"/>
                                  </p:stCondLst>
                                  <p:childTnLst>
                                    <p:set>
                                      <p:cBhvr>
                                        <p:cTn id="135" dur="1" fill="hold">
                                          <p:stCondLst>
                                            <p:cond delay="0"/>
                                          </p:stCondLst>
                                        </p:cTn>
                                        <p:tgtEl>
                                          <p:spTgt spid="4">
                                            <p:graphicEl>
                                              <a:dgm id="{9F825EFC-E28C-4068-823A-253D27F213E6}"/>
                                            </p:graphicEl>
                                          </p:spTgt>
                                        </p:tgtEl>
                                        <p:attrNameLst>
                                          <p:attrName>style.visibility</p:attrName>
                                        </p:attrNameLst>
                                      </p:cBhvr>
                                      <p:to>
                                        <p:strVal val="visible"/>
                                      </p:to>
                                    </p:set>
                                    <p:animEffect transition="in" filter="wipe(right)">
                                      <p:cBhvr>
                                        <p:cTn id="136" dur="1250"/>
                                        <p:tgtEl>
                                          <p:spTgt spid="4">
                                            <p:graphicEl>
                                              <a:dgm id="{9F825EFC-E28C-4068-823A-253D27F213E6}"/>
                                            </p:graphicEl>
                                          </p:spTgt>
                                        </p:tgtEl>
                                      </p:cBhvr>
                                    </p:animEffect>
                                  </p:childTnLst>
                                </p:cTn>
                              </p:par>
                              <p:par>
                                <p:cTn id="137" presetID="22" presetClass="entr" presetSubtype="2" fill="hold" grpId="0" nodeType="withEffect">
                                  <p:stCondLst>
                                    <p:cond delay="0"/>
                                  </p:stCondLst>
                                  <p:childTnLst>
                                    <p:set>
                                      <p:cBhvr>
                                        <p:cTn id="138" dur="1" fill="hold">
                                          <p:stCondLst>
                                            <p:cond delay="0"/>
                                          </p:stCondLst>
                                        </p:cTn>
                                        <p:tgtEl>
                                          <p:spTgt spid="4">
                                            <p:graphicEl>
                                              <a:dgm id="{5D175648-28AF-4AAE-949D-4A2047FB1CBB}"/>
                                            </p:graphicEl>
                                          </p:spTgt>
                                        </p:tgtEl>
                                        <p:attrNameLst>
                                          <p:attrName>style.visibility</p:attrName>
                                        </p:attrNameLst>
                                      </p:cBhvr>
                                      <p:to>
                                        <p:strVal val="visible"/>
                                      </p:to>
                                    </p:set>
                                    <p:animEffect transition="in" filter="wipe(right)">
                                      <p:cBhvr>
                                        <p:cTn id="139" dur="1250"/>
                                        <p:tgtEl>
                                          <p:spTgt spid="4">
                                            <p:graphicEl>
                                              <a:dgm id="{5D175648-28AF-4AAE-949D-4A2047FB1CBB}"/>
                                            </p:graphicEl>
                                          </p:spTgt>
                                        </p:tgtEl>
                                      </p:cBhvr>
                                    </p:animEffect>
                                  </p:childTnLst>
                                </p:cTn>
                              </p:par>
                              <p:par>
                                <p:cTn id="140" presetID="22" presetClass="entr" presetSubtype="2" fill="hold" grpId="0" nodeType="withEffect">
                                  <p:stCondLst>
                                    <p:cond delay="0"/>
                                  </p:stCondLst>
                                  <p:childTnLst>
                                    <p:set>
                                      <p:cBhvr>
                                        <p:cTn id="141" dur="1" fill="hold">
                                          <p:stCondLst>
                                            <p:cond delay="0"/>
                                          </p:stCondLst>
                                        </p:cTn>
                                        <p:tgtEl>
                                          <p:spTgt spid="4">
                                            <p:graphicEl>
                                              <a:dgm id="{9A7ACEC2-2DA7-441B-BC66-467DF6C79DB5}"/>
                                            </p:graphicEl>
                                          </p:spTgt>
                                        </p:tgtEl>
                                        <p:attrNameLst>
                                          <p:attrName>style.visibility</p:attrName>
                                        </p:attrNameLst>
                                      </p:cBhvr>
                                      <p:to>
                                        <p:strVal val="visible"/>
                                      </p:to>
                                    </p:set>
                                    <p:animEffect transition="in" filter="wipe(right)">
                                      <p:cBhvr>
                                        <p:cTn id="142" dur="1250"/>
                                        <p:tgtEl>
                                          <p:spTgt spid="4">
                                            <p:graphicEl>
                                              <a:dgm id="{9A7ACEC2-2DA7-441B-BC66-467DF6C79DB5}"/>
                                            </p:graphicEl>
                                          </p:spTgt>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4">
                                            <p:graphicEl>
                                              <a:dgm id="{105C1B04-9B54-422A-B29C-7A19BBBFB234}"/>
                                            </p:graphicEl>
                                          </p:spTgt>
                                        </p:tgtEl>
                                        <p:attrNameLst>
                                          <p:attrName>style.visibility</p:attrName>
                                        </p:attrNameLst>
                                      </p:cBhvr>
                                      <p:to>
                                        <p:strVal val="visible"/>
                                      </p:to>
                                    </p:set>
                                    <p:animEffect transition="in" filter="wipe(right)">
                                      <p:cBhvr>
                                        <p:cTn id="145" dur="1250"/>
                                        <p:tgtEl>
                                          <p:spTgt spid="4">
                                            <p:graphicEl>
                                              <a:dgm id="{105C1B04-9B54-422A-B29C-7A19BBBFB234}"/>
                                            </p:graphicEl>
                                          </p:spTgt>
                                        </p:tgtEl>
                                      </p:cBhvr>
                                    </p:animEffect>
                                  </p:childTnLst>
                                </p:cTn>
                              </p:par>
                              <p:par>
                                <p:cTn id="146" presetID="22" presetClass="entr" presetSubtype="2" fill="hold" grpId="0" nodeType="withEffect">
                                  <p:stCondLst>
                                    <p:cond delay="0"/>
                                  </p:stCondLst>
                                  <p:childTnLst>
                                    <p:set>
                                      <p:cBhvr>
                                        <p:cTn id="147" dur="1" fill="hold">
                                          <p:stCondLst>
                                            <p:cond delay="0"/>
                                          </p:stCondLst>
                                        </p:cTn>
                                        <p:tgtEl>
                                          <p:spTgt spid="4">
                                            <p:graphicEl>
                                              <a:dgm id="{919CEFDB-D5D8-470C-B4A0-C0DF2BA937F0}"/>
                                            </p:graphicEl>
                                          </p:spTgt>
                                        </p:tgtEl>
                                        <p:attrNameLst>
                                          <p:attrName>style.visibility</p:attrName>
                                        </p:attrNameLst>
                                      </p:cBhvr>
                                      <p:to>
                                        <p:strVal val="visible"/>
                                      </p:to>
                                    </p:set>
                                    <p:animEffect transition="in" filter="wipe(right)">
                                      <p:cBhvr>
                                        <p:cTn id="148" dur="1250"/>
                                        <p:tgtEl>
                                          <p:spTgt spid="4">
                                            <p:graphicEl>
                                              <a:dgm id="{919CEFDB-D5D8-470C-B4A0-C0DF2BA937F0}"/>
                                            </p:graphicEl>
                                          </p:spTgt>
                                        </p:tgtEl>
                                      </p:cBhvr>
                                    </p:animEffect>
                                  </p:childTnLst>
                                </p:cTn>
                              </p:par>
                              <p:par>
                                <p:cTn id="149" presetID="22" presetClass="entr" presetSubtype="2" fill="hold" grpId="0" nodeType="withEffect">
                                  <p:stCondLst>
                                    <p:cond delay="0"/>
                                  </p:stCondLst>
                                  <p:childTnLst>
                                    <p:set>
                                      <p:cBhvr>
                                        <p:cTn id="150" dur="1" fill="hold">
                                          <p:stCondLst>
                                            <p:cond delay="0"/>
                                          </p:stCondLst>
                                        </p:cTn>
                                        <p:tgtEl>
                                          <p:spTgt spid="4">
                                            <p:graphicEl>
                                              <a:dgm id="{62760E08-7AC0-4E3E-87F2-A2165A1EBD83}"/>
                                            </p:graphicEl>
                                          </p:spTgt>
                                        </p:tgtEl>
                                        <p:attrNameLst>
                                          <p:attrName>style.visibility</p:attrName>
                                        </p:attrNameLst>
                                      </p:cBhvr>
                                      <p:to>
                                        <p:strVal val="visible"/>
                                      </p:to>
                                    </p:set>
                                    <p:animEffect transition="in" filter="wipe(right)">
                                      <p:cBhvr>
                                        <p:cTn id="151" dur="1250"/>
                                        <p:tgtEl>
                                          <p:spTgt spid="4">
                                            <p:graphicEl>
                                              <a:dgm id="{62760E08-7AC0-4E3E-87F2-A2165A1EBD83}"/>
                                            </p:graphicEl>
                                          </p:spTgt>
                                        </p:tgtEl>
                                      </p:cBhvr>
                                    </p:animEffect>
                                  </p:childTnLst>
                                </p:cTn>
                              </p:par>
                              <p:par>
                                <p:cTn id="152" presetID="22" presetClass="entr" presetSubtype="2" fill="hold" grpId="0" nodeType="withEffect">
                                  <p:stCondLst>
                                    <p:cond delay="0"/>
                                  </p:stCondLst>
                                  <p:childTnLst>
                                    <p:set>
                                      <p:cBhvr>
                                        <p:cTn id="153" dur="1" fill="hold">
                                          <p:stCondLst>
                                            <p:cond delay="0"/>
                                          </p:stCondLst>
                                        </p:cTn>
                                        <p:tgtEl>
                                          <p:spTgt spid="4">
                                            <p:graphicEl>
                                              <a:dgm id="{EBB0C9EE-F4CC-4025-8B00-100AFB7A6B5F}"/>
                                            </p:graphicEl>
                                          </p:spTgt>
                                        </p:tgtEl>
                                        <p:attrNameLst>
                                          <p:attrName>style.visibility</p:attrName>
                                        </p:attrNameLst>
                                      </p:cBhvr>
                                      <p:to>
                                        <p:strVal val="visible"/>
                                      </p:to>
                                    </p:set>
                                    <p:animEffect transition="in" filter="wipe(right)">
                                      <p:cBhvr>
                                        <p:cTn id="154" dur="1250"/>
                                        <p:tgtEl>
                                          <p:spTgt spid="4">
                                            <p:graphicEl>
                                              <a:dgm id="{EBB0C9EE-F4CC-4025-8B00-100AFB7A6B5F}"/>
                                            </p:graphicEl>
                                          </p:spTgt>
                                        </p:tgtEl>
                                      </p:cBhvr>
                                    </p:animEffect>
                                  </p:childTnLst>
                                </p:cTn>
                              </p:par>
                              <p:par>
                                <p:cTn id="155" presetID="22" presetClass="entr" presetSubtype="2" fill="hold" grpId="0" nodeType="withEffect">
                                  <p:stCondLst>
                                    <p:cond delay="0"/>
                                  </p:stCondLst>
                                  <p:childTnLst>
                                    <p:set>
                                      <p:cBhvr>
                                        <p:cTn id="156" dur="1" fill="hold">
                                          <p:stCondLst>
                                            <p:cond delay="0"/>
                                          </p:stCondLst>
                                        </p:cTn>
                                        <p:tgtEl>
                                          <p:spTgt spid="4">
                                            <p:graphicEl>
                                              <a:dgm id="{0B070835-A617-4152-975A-5999433F013F}"/>
                                            </p:graphicEl>
                                          </p:spTgt>
                                        </p:tgtEl>
                                        <p:attrNameLst>
                                          <p:attrName>style.visibility</p:attrName>
                                        </p:attrNameLst>
                                      </p:cBhvr>
                                      <p:to>
                                        <p:strVal val="visible"/>
                                      </p:to>
                                    </p:set>
                                    <p:animEffect transition="in" filter="wipe(right)">
                                      <p:cBhvr>
                                        <p:cTn id="157" dur="1250"/>
                                        <p:tgtEl>
                                          <p:spTgt spid="4">
                                            <p:graphicEl>
                                              <a:dgm id="{0B070835-A617-4152-975A-5999433F013F}"/>
                                            </p:graphicEl>
                                          </p:spTgt>
                                        </p:tgtEl>
                                      </p:cBhvr>
                                    </p:animEffect>
                                  </p:childTnLst>
                                </p:cTn>
                              </p:par>
                              <p:par>
                                <p:cTn id="158" presetID="22" presetClass="entr" presetSubtype="2" fill="hold" grpId="0" nodeType="withEffect">
                                  <p:stCondLst>
                                    <p:cond delay="0"/>
                                  </p:stCondLst>
                                  <p:childTnLst>
                                    <p:set>
                                      <p:cBhvr>
                                        <p:cTn id="159" dur="1" fill="hold">
                                          <p:stCondLst>
                                            <p:cond delay="0"/>
                                          </p:stCondLst>
                                        </p:cTn>
                                        <p:tgtEl>
                                          <p:spTgt spid="4">
                                            <p:graphicEl>
                                              <a:dgm id="{5B44209A-C4DB-4525-A2DA-7A2E3E687735}"/>
                                            </p:graphicEl>
                                          </p:spTgt>
                                        </p:tgtEl>
                                        <p:attrNameLst>
                                          <p:attrName>style.visibility</p:attrName>
                                        </p:attrNameLst>
                                      </p:cBhvr>
                                      <p:to>
                                        <p:strVal val="visible"/>
                                      </p:to>
                                    </p:set>
                                    <p:animEffect transition="in" filter="wipe(right)">
                                      <p:cBhvr>
                                        <p:cTn id="160" dur="1250"/>
                                        <p:tgtEl>
                                          <p:spTgt spid="4">
                                            <p:graphicEl>
                                              <a:dgm id="{5B44209A-C4DB-4525-A2DA-7A2E3E68773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lvlAtOnc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a:t>مرحله سوم: تدبر در سوره با نزديك شدن به غرض </a:t>
            </a:r>
            <a:r>
              <a:rPr lang="fa-IR" dirty="0" smtClean="0"/>
              <a:t>آن</a:t>
            </a:r>
            <a:endParaRPr lang="en-US" dirty="0"/>
          </a:p>
        </p:txBody>
      </p:sp>
      <p:sp>
        <p:nvSpPr>
          <p:cNvPr id="3" name="Content Placeholder 2"/>
          <p:cNvSpPr>
            <a:spLocks noGrp="1"/>
          </p:cNvSpPr>
          <p:nvPr>
            <p:ph idx="1"/>
          </p:nvPr>
        </p:nvSpPr>
        <p:spPr/>
        <p:txBody>
          <a:bodyPr>
            <a:normAutofit/>
          </a:bodyPr>
          <a:lstStyle/>
          <a:p>
            <a:r>
              <a:rPr lang="fa-IR" b="1" dirty="0">
                <a:solidFill>
                  <a:srgbClr val="00B0F0"/>
                </a:solidFill>
              </a:rPr>
              <a:t>نكاتي </a:t>
            </a:r>
            <a:r>
              <a:rPr lang="fa-IR" b="1" dirty="0" smtClean="0">
                <a:solidFill>
                  <a:srgbClr val="00B0F0"/>
                </a:solidFill>
              </a:rPr>
              <a:t>به </a:t>
            </a:r>
            <a:r>
              <a:rPr lang="fa-IR" b="1" dirty="0">
                <a:solidFill>
                  <a:srgbClr val="00B0F0"/>
                </a:solidFill>
              </a:rPr>
              <a:t>عنوان پيام كلي سوره </a:t>
            </a:r>
            <a:endParaRPr lang="fa-IR" b="1" dirty="0" smtClean="0">
              <a:solidFill>
                <a:srgbClr val="00B0F0"/>
              </a:solidFill>
            </a:endParaRPr>
          </a:p>
          <a:p>
            <a:r>
              <a:rPr lang="fa-IR" b="1" dirty="0" smtClean="0">
                <a:solidFill>
                  <a:srgbClr val="00B0F0"/>
                </a:solidFill>
              </a:rPr>
              <a:t>1. </a:t>
            </a:r>
            <a:r>
              <a:rPr lang="fa-IR" dirty="0" smtClean="0"/>
              <a:t>ميزان </a:t>
            </a:r>
            <a:r>
              <a:rPr lang="fa-IR" dirty="0"/>
              <a:t>دقت شعور عالم در ثبت اعمال و نشان دادن آن، به حدي است كه كوچك‌ترين كار خير يا شري در آن گم نمي‌شود و فرد حتماً آن را خواهد ديد. </a:t>
            </a:r>
            <a:endParaRPr lang="fa-IR" b="1" dirty="0" smtClean="0">
              <a:solidFill>
                <a:srgbClr val="00B0F0"/>
              </a:solidFill>
            </a:endParaRPr>
          </a:p>
          <a:p>
            <a:r>
              <a:rPr lang="fa-IR" b="1" dirty="0" smtClean="0">
                <a:solidFill>
                  <a:srgbClr val="00B0F0"/>
                </a:solidFill>
              </a:rPr>
              <a:t>2. </a:t>
            </a:r>
            <a:r>
              <a:rPr lang="fa-IR" dirty="0" smtClean="0"/>
              <a:t>با </a:t>
            </a:r>
            <a:r>
              <a:rPr lang="fa-IR" dirty="0"/>
              <a:t>تغييرات ويران كننده زمين در قيامت، انسان بهايي ديگر مي‌يابد كه در آن صورت به رؤيت كامل اعمال خود مي‌رسد</a:t>
            </a:r>
            <a:r>
              <a:rPr lang="fa-IR" dirty="0" smtClean="0"/>
              <a:t>.</a:t>
            </a:r>
            <a:endParaRPr lang="fa-IR" b="1" dirty="0">
              <a:solidFill>
                <a:srgbClr val="00B0F0"/>
              </a:solidFill>
            </a:endParaRPr>
          </a:p>
          <a:p>
            <a:r>
              <a:rPr lang="fa-IR" b="1" dirty="0" smtClean="0">
                <a:solidFill>
                  <a:srgbClr val="00B0F0"/>
                </a:solidFill>
              </a:rPr>
              <a:t>3. </a:t>
            </a:r>
            <a:r>
              <a:rPr lang="fa-IR" dirty="0" smtClean="0"/>
              <a:t>عاقبت‌نگري</a:t>
            </a:r>
            <a:r>
              <a:rPr lang="fa-IR" dirty="0"/>
              <a:t>، در توجه به قيامتي است كه هر عمل در آن روز بر اساس معيار حق سنجيده شده و بر آن اساس به رؤيت فرد مي‌رسد. </a:t>
            </a:r>
          </a:p>
          <a:p>
            <a:r>
              <a:rPr lang="fa-IR" b="1" dirty="0" smtClean="0">
                <a:solidFill>
                  <a:srgbClr val="00B0F0"/>
                </a:solidFill>
              </a:rPr>
              <a:t>4. </a:t>
            </a:r>
            <a:r>
              <a:rPr lang="fa-IR" dirty="0" smtClean="0"/>
              <a:t>...................................................................</a:t>
            </a:r>
            <a:endParaRPr lang="fa-IR" dirty="0"/>
          </a:p>
        </p:txBody>
      </p:sp>
      <p:graphicFrame>
        <p:nvGraphicFramePr>
          <p:cNvPr id="6" name="Diagram 5"/>
          <p:cNvGraphicFramePr/>
          <p:nvPr>
            <p:extLst>
              <p:ext uri="{D42A27DB-BD31-4B8C-83A1-F6EECF244321}">
                <p14:modId xmlns:p14="http://schemas.microsoft.com/office/powerpoint/2010/main" val="372341746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0375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1000"/>
                                        <p:tgtEl>
                                          <p:spTgt spid="3">
                                            <p:txEl>
                                              <p:pRg st="0" end="0"/>
                                            </p:txEl>
                                          </p:spTgt>
                                        </p:tgtEl>
                                      </p:cBhvr>
                                    </p:animEffect>
                                  </p:childTnLst>
                                </p:cTn>
                              </p:par>
                            </p:childTnLst>
                          </p:cTn>
                        </p:par>
                        <p:par>
                          <p:cTn id="8" fill="hold">
                            <p:stCondLst>
                              <p:cond delay="1500"/>
                            </p:stCondLst>
                            <p:childTnLst>
                              <p:par>
                                <p:cTn id="9" presetID="22" presetClass="entr" presetSubtype="4" fill="hold" grpId="0" nodeType="afterEffect">
                                  <p:stCondLst>
                                    <p:cond delay="50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down)">
                                      <p:cBhvr>
                                        <p:cTn id="11" dur="1000"/>
                                        <p:tgtEl>
                                          <p:spTgt spid="3">
                                            <p:txEl>
                                              <p:pRg st="1" end="1"/>
                                            </p:txEl>
                                          </p:spTgt>
                                        </p:tgtEl>
                                      </p:cBhvr>
                                    </p:animEffect>
                                  </p:childTnLst>
                                </p:cTn>
                              </p:par>
                            </p:childTnLst>
                          </p:cTn>
                        </p:par>
                        <p:par>
                          <p:cTn id="12" fill="hold">
                            <p:stCondLst>
                              <p:cond delay="3000"/>
                            </p:stCondLst>
                            <p:childTnLst>
                              <p:par>
                                <p:cTn id="13" presetID="22" presetClass="entr" presetSubtype="4" fill="hold" grpId="0" nodeType="afterEffect">
                                  <p:stCondLst>
                                    <p:cond delay="50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1000"/>
                                        <p:tgtEl>
                                          <p:spTgt spid="3">
                                            <p:txEl>
                                              <p:pRg st="2" end="2"/>
                                            </p:txEl>
                                          </p:spTgt>
                                        </p:tgtEl>
                                      </p:cBhvr>
                                    </p:animEffect>
                                  </p:childTnLst>
                                </p:cTn>
                              </p:par>
                            </p:childTnLst>
                          </p:cTn>
                        </p:par>
                        <p:par>
                          <p:cTn id="16" fill="hold">
                            <p:stCondLst>
                              <p:cond delay="4500"/>
                            </p:stCondLst>
                            <p:childTnLst>
                              <p:par>
                                <p:cTn id="17" presetID="22" presetClass="entr" presetSubtype="4" fill="hold" grpId="0" nodeType="afterEffect">
                                  <p:stCondLst>
                                    <p:cond delay="50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wipe(down)">
                                      <p:cBhvr>
                                        <p:cTn id="19" dur="1000"/>
                                        <p:tgtEl>
                                          <p:spTgt spid="3">
                                            <p:txEl>
                                              <p:pRg st="3" end="3"/>
                                            </p:txEl>
                                          </p:spTgt>
                                        </p:tgtEl>
                                      </p:cBhvr>
                                    </p:animEffect>
                                  </p:childTnLst>
                                </p:cTn>
                              </p:par>
                            </p:childTnLst>
                          </p:cTn>
                        </p:par>
                        <p:par>
                          <p:cTn id="20" fill="hold">
                            <p:stCondLst>
                              <p:cond delay="6000"/>
                            </p:stCondLst>
                            <p:childTnLst>
                              <p:par>
                                <p:cTn id="21" presetID="22" presetClass="entr" presetSubtype="4" fill="hold" grpId="0" nodeType="afterEffect">
                                  <p:stCondLst>
                                    <p:cond delay="50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down)">
                                      <p:cBhvr>
                                        <p:cTn id="23"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t>مرحله چهارم: </a:t>
            </a:r>
            <a:r>
              <a:rPr lang="fa-IR" dirty="0"/>
              <a:t>طهارت براي تدبر </a:t>
            </a:r>
            <a:endParaRPr lang="en-US" sz="2400" dirty="0"/>
          </a:p>
        </p:txBody>
      </p:sp>
      <p:graphicFrame>
        <p:nvGraphicFramePr>
          <p:cNvPr id="6" name="Diagram 5"/>
          <p:cNvGraphicFramePr/>
          <p:nvPr>
            <p:extLst>
              <p:ext uri="{D42A27DB-BD31-4B8C-83A1-F6EECF244321}">
                <p14:modId xmlns:p14="http://schemas.microsoft.com/office/powerpoint/2010/main" val="3455433617"/>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Oval 6"/>
          <p:cNvSpPr/>
          <p:nvPr/>
        </p:nvSpPr>
        <p:spPr>
          <a:xfrm>
            <a:off x="684461" y="5589240"/>
            <a:ext cx="7272808" cy="100811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r" rtl="1"/>
            <a:r>
              <a:rPr lang="fa-IR" sz="2000" b="1" dirty="0" smtClean="0">
                <a:cs typeface="B Nazanin" panose="00000400000000000000" pitchFamily="2" charset="-78"/>
              </a:rPr>
              <a:t>دعای امیرالمونین (ع) برای اخلاص یافتن</a:t>
            </a:r>
          </a:p>
          <a:p>
            <a:pPr algn="r" rtl="1"/>
            <a:r>
              <a:rPr lang="fa-IR" dirty="0" smtClean="0">
                <a:cs typeface="B Nazanin" panose="00000400000000000000" pitchFamily="2" charset="-78"/>
              </a:rPr>
              <a:t>برای مطالعه ی دعا روی آیکون روبرو کلیک کنید</a:t>
            </a:r>
            <a:endParaRPr lang="en-US" dirty="0">
              <a:cs typeface="B Nazanin" panose="00000400000000000000" pitchFamily="2" charset="-78"/>
            </a:endParaRPr>
          </a:p>
        </p:txBody>
      </p:sp>
      <p:graphicFrame>
        <p:nvGraphicFramePr>
          <p:cNvPr id="8" name="Diagram 7"/>
          <p:cNvGraphicFramePr/>
          <p:nvPr>
            <p:extLst>
              <p:ext uri="{D42A27DB-BD31-4B8C-83A1-F6EECF244321}">
                <p14:modId xmlns:p14="http://schemas.microsoft.com/office/powerpoint/2010/main" val="128166624"/>
              </p:ext>
            </p:extLst>
          </p:nvPr>
        </p:nvGraphicFramePr>
        <p:xfrm>
          <a:off x="0" y="476672"/>
          <a:ext cx="8496944" cy="561662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556539131"/>
              </p:ext>
            </p:extLst>
          </p:nvPr>
        </p:nvGraphicFramePr>
        <p:xfrm>
          <a:off x="2124621" y="5761539"/>
          <a:ext cx="910580" cy="1843925"/>
        </p:xfrm>
        <a:graphic>
          <a:graphicData uri="http://schemas.openxmlformats.org/presentationml/2006/ole">
            <mc:AlternateContent xmlns:mc="http://schemas.openxmlformats.org/markup-compatibility/2006">
              <mc:Choice xmlns:v="urn:schemas-microsoft-com:vml" Requires="v">
                <p:oleObj spid="_x0000_s2055" name="Document" showAsIcon="1" r:id="rId15" imgW="380880" imgH="771480" progId="Word.Document.12">
                  <p:embed/>
                </p:oleObj>
              </mc:Choice>
              <mc:Fallback>
                <p:oleObj name="Document" showAsIcon="1" r:id="rId15" imgW="380880" imgH="771480" progId="Word.Document.12">
                  <p:embed/>
                  <p:pic>
                    <p:nvPicPr>
                      <p:cNvPr id="0" name="Picture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24621" y="5761539"/>
                        <a:ext cx="910580" cy="1843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709056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graphicEl>
                                              <a:dgm id="{770F9FF8-B1D8-47FD-8F43-E4D8B1780A46}"/>
                                            </p:graphicEl>
                                          </p:spTgt>
                                        </p:tgtEl>
                                        <p:attrNameLst>
                                          <p:attrName>style.visibility</p:attrName>
                                        </p:attrNameLst>
                                      </p:cBhvr>
                                      <p:to>
                                        <p:strVal val="visible"/>
                                      </p:to>
                                    </p:set>
                                    <p:animEffect transition="in" filter="fade">
                                      <p:cBhvr>
                                        <p:cTn id="7" dur="1000"/>
                                        <p:tgtEl>
                                          <p:spTgt spid="8">
                                            <p:graphicEl>
                                              <a:dgm id="{770F9FF8-B1D8-47FD-8F43-E4D8B1780A46}"/>
                                            </p:graphicEl>
                                          </p:spTgt>
                                        </p:tgtEl>
                                      </p:cBhvr>
                                    </p:animEffect>
                                    <p:anim calcmode="lin" valueType="num">
                                      <p:cBhvr>
                                        <p:cTn id="8" dur="1000" fill="hold"/>
                                        <p:tgtEl>
                                          <p:spTgt spid="8">
                                            <p:graphicEl>
                                              <a:dgm id="{770F9FF8-B1D8-47FD-8F43-E4D8B1780A46}"/>
                                            </p:graphicEl>
                                          </p:spTgt>
                                        </p:tgtEl>
                                        <p:attrNameLst>
                                          <p:attrName>ppt_x</p:attrName>
                                        </p:attrNameLst>
                                      </p:cBhvr>
                                      <p:tavLst>
                                        <p:tav tm="0">
                                          <p:val>
                                            <p:strVal val="#ppt_x"/>
                                          </p:val>
                                        </p:tav>
                                        <p:tav tm="100000">
                                          <p:val>
                                            <p:strVal val="#ppt_x"/>
                                          </p:val>
                                        </p:tav>
                                      </p:tavLst>
                                    </p:anim>
                                    <p:anim calcmode="lin" valueType="num">
                                      <p:cBhvr>
                                        <p:cTn id="9" dur="1000" fill="hold"/>
                                        <p:tgtEl>
                                          <p:spTgt spid="8">
                                            <p:graphicEl>
                                              <a:dgm id="{770F9FF8-B1D8-47FD-8F43-E4D8B1780A46}"/>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graphicEl>
                                              <a:dgm id="{4AB5E329-BBA5-4888-A372-2BA3F40FF516}"/>
                                            </p:graphicEl>
                                          </p:spTgt>
                                        </p:tgtEl>
                                        <p:attrNameLst>
                                          <p:attrName>style.visibility</p:attrName>
                                        </p:attrNameLst>
                                      </p:cBhvr>
                                      <p:to>
                                        <p:strVal val="visible"/>
                                      </p:to>
                                    </p:set>
                                    <p:animEffect transition="in" filter="fade">
                                      <p:cBhvr>
                                        <p:cTn id="13" dur="1500"/>
                                        <p:tgtEl>
                                          <p:spTgt spid="8">
                                            <p:graphicEl>
                                              <a:dgm id="{4AB5E329-BBA5-4888-A372-2BA3F40FF516}"/>
                                            </p:graphicEl>
                                          </p:spTgt>
                                        </p:tgtEl>
                                      </p:cBhvr>
                                    </p:animEffect>
                                    <p:anim calcmode="lin" valueType="num">
                                      <p:cBhvr>
                                        <p:cTn id="14" dur="1500" fill="hold"/>
                                        <p:tgtEl>
                                          <p:spTgt spid="8">
                                            <p:graphicEl>
                                              <a:dgm id="{4AB5E329-BBA5-4888-A372-2BA3F40FF516}"/>
                                            </p:graphicEl>
                                          </p:spTgt>
                                        </p:tgtEl>
                                        <p:attrNameLst>
                                          <p:attrName>ppt_x</p:attrName>
                                        </p:attrNameLst>
                                      </p:cBhvr>
                                      <p:tavLst>
                                        <p:tav tm="0">
                                          <p:val>
                                            <p:strVal val="#ppt_x"/>
                                          </p:val>
                                        </p:tav>
                                        <p:tav tm="100000">
                                          <p:val>
                                            <p:strVal val="#ppt_x"/>
                                          </p:val>
                                        </p:tav>
                                      </p:tavLst>
                                    </p:anim>
                                    <p:anim calcmode="lin" valueType="num">
                                      <p:cBhvr>
                                        <p:cTn id="15" dur="1500" fill="hold"/>
                                        <p:tgtEl>
                                          <p:spTgt spid="8">
                                            <p:graphicEl>
                                              <a:dgm id="{4AB5E329-BBA5-4888-A372-2BA3F40FF516}"/>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8">
                                            <p:graphicEl>
                                              <a:dgm id="{4D7DDA05-F0DB-465C-8D80-62FB9A8D01D9}"/>
                                            </p:graphicEl>
                                          </p:spTgt>
                                        </p:tgtEl>
                                        <p:attrNameLst>
                                          <p:attrName>style.visibility</p:attrName>
                                        </p:attrNameLst>
                                      </p:cBhvr>
                                      <p:to>
                                        <p:strVal val="visible"/>
                                      </p:to>
                                    </p:set>
                                    <p:animEffect transition="in" filter="fade">
                                      <p:cBhvr>
                                        <p:cTn id="19" dur="1000"/>
                                        <p:tgtEl>
                                          <p:spTgt spid="8">
                                            <p:graphicEl>
                                              <a:dgm id="{4D7DDA05-F0DB-465C-8D80-62FB9A8D01D9}"/>
                                            </p:graphicEl>
                                          </p:spTgt>
                                        </p:tgtEl>
                                      </p:cBhvr>
                                    </p:animEffect>
                                    <p:anim calcmode="lin" valueType="num">
                                      <p:cBhvr>
                                        <p:cTn id="20" dur="1000" fill="hold"/>
                                        <p:tgtEl>
                                          <p:spTgt spid="8">
                                            <p:graphicEl>
                                              <a:dgm id="{4D7DDA05-F0DB-465C-8D80-62FB9A8D01D9}"/>
                                            </p:graphicEl>
                                          </p:spTgt>
                                        </p:tgtEl>
                                        <p:attrNameLst>
                                          <p:attrName>ppt_x</p:attrName>
                                        </p:attrNameLst>
                                      </p:cBhvr>
                                      <p:tavLst>
                                        <p:tav tm="0">
                                          <p:val>
                                            <p:strVal val="#ppt_x"/>
                                          </p:val>
                                        </p:tav>
                                        <p:tav tm="100000">
                                          <p:val>
                                            <p:strVal val="#ppt_x"/>
                                          </p:val>
                                        </p:tav>
                                      </p:tavLst>
                                    </p:anim>
                                    <p:anim calcmode="lin" valueType="num">
                                      <p:cBhvr>
                                        <p:cTn id="21" dur="1000" fill="hold"/>
                                        <p:tgtEl>
                                          <p:spTgt spid="8">
                                            <p:graphicEl>
                                              <a:dgm id="{4D7DDA05-F0DB-465C-8D80-62FB9A8D01D9}"/>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42" presetClass="entr" presetSubtype="0" fill="hold" grpId="0" nodeType="afterEffect">
                                  <p:stCondLst>
                                    <p:cond delay="0"/>
                                  </p:stCondLst>
                                  <p:childTnLst>
                                    <p:set>
                                      <p:cBhvr>
                                        <p:cTn id="24" dur="1" fill="hold">
                                          <p:stCondLst>
                                            <p:cond delay="0"/>
                                          </p:stCondLst>
                                        </p:cTn>
                                        <p:tgtEl>
                                          <p:spTgt spid="8">
                                            <p:graphicEl>
                                              <a:dgm id="{8B2CCD5D-37F1-41B1-9D26-2BAFCCB60AFE}"/>
                                            </p:graphicEl>
                                          </p:spTgt>
                                        </p:tgtEl>
                                        <p:attrNameLst>
                                          <p:attrName>style.visibility</p:attrName>
                                        </p:attrNameLst>
                                      </p:cBhvr>
                                      <p:to>
                                        <p:strVal val="visible"/>
                                      </p:to>
                                    </p:set>
                                    <p:animEffect transition="in" filter="fade">
                                      <p:cBhvr>
                                        <p:cTn id="25" dur="1500"/>
                                        <p:tgtEl>
                                          <p:spTgt spid="8">
                                            <p:graphicEl>
                                              <a:dgm id="{8B2CCD5D-37F1-41B1-9D26-2BAFCCB60AFE}"/>
                                            </p:graphicEl>
                                          </p:spTgt>
                                        </p:tgtEl>
                                      </p:cBhvr>
                                    </p:animEffect>
                                    <p:anim calcmode="lin" valueType="num">
                                      <p:cBhvr>
                                        <p:cTn id="26" dur="1500" fill="hold"/>
                                        <p:tgtEl>
                                          <p:spTgt spid="8">
                                            <p:graphicEl>
                                              <a:dgm id="{8B2CCD5D-37F1-41B1-9D26-2BAFCCB60AFE}"/>
                                            </p:graphicEl>
                                          </p:spTgt>
                                        </p:tgtEl>
                                        <p:attrNameLst>
                                          <p:attrName>ppt_x</p:attrName>
                                        </p:attrNameLst>
                                      </p:cBhvr>
                                      <p:tavLst>
                                        <p:tav tm="0">
                                          <p:val>
                                            <p:strVal val="#ppt_x"/>
                                          </p:val>
                                        </p:tav>
                                        <p:tav tm="100000">
                                          <p:val>
                                            <p:strVal val="#ppt_x"/>
                                          </p:val>
                                        </p:tav>
                                      </p:tavLst>
                                    </p:anim>
                                    <p:anim calcmode="lin" valueType="num">
                                      <p:cBhvr>
                                        <p:cTn id="27" dur="1500" fill="hold"/>
                                        <p:tgtEl>
                                          <p:spTgt spid="8">
                                            <p:graphicEl>
                                              <a:dgm id="{8B2CCD5D-37F1-41B1-9D26-2BAFCCB60AFE}"/>
                                            </p:graphic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graphicEl>
                                              <a:dgm id="{CDA651D6-F261-4BDC-B45E-2610290EECC5}"/>
                                            </p:graphicEl>
                                          </p:spTgt>
                                        </p:tgtEl>
                                        <p:attrNameLst>
                                          <p:attrName>style.visibility</p:attrName>
                                        </p:attrNameLst>
                                      </p:cBhvr>
                                      <p:to>
                                        <p:strVal val="visible"/>
                                      </p:to>
                                    </p:set>
                                    <p:animEffect transition="in" filter="fade">
                                      <p:cBhvr>
                                        <p:cTn id="32" dur="1500"/>
                                        <p:tgtEl>
                                          <p:spTgt spid="8">
                                            <p:graphicEl>
                                              <a:dgm id="{CDA651D6-F261-4BDC-B45E-2610290EECC5}"/>
                                            </p:graphicEl>
                                          </p:spTgt>
                                        </p:tgtEl>
                                      </p:cBhvr>
                                    </p:animEffect>
                                    <p:anim calcmode="lin" valueType="num">
                                      <p:cBhvr>
                                        <p:cTn id="33" dur="1500" fill="hold"/>
                                        <p:tgtEl>
                                          <p:spTgt spid="8">
                                            <p:graphicEl>
                                              <a:dgm id="{CDA651D6-F261-4BDC-B45E-2610290EECC5}"/>
                                            </p:graphicEl>
                                          </p:spTgt>
                                        </p:tgtEl>
                                        <p:attrNameLst>
                                          <p:attrName>ppt_x</p:attrName>
                                        </p:attrNameLst>
                                      </p:cBhvr>
                                      <p:tavLst>
                                        <p:tav tm="0">
                                          <p:val>
                                            <p:strVal val="#ppt_x"/>
                                          </p:val>
                                        </p:tav>
                                        <p:tav tm="100000">
                                          <p:val>
                                            <p:strVal val="#ppt_x"/>
                                          </p:val>
                                        </p:tav>
                                      </p:tavLst>
                                    </p:anim>
                                    <p:anim calcmode="lin" valueType="num">
                                      <p:cBhvr>
                                        <p:cTn id="34" dur="1500" fill="hold"/>
                                        <p:tgtEl>
                                          <p:spTgt spid="8">
                                            <p:graphicEl>
                                              <a:dgm id="{CDA651D6-F261-4BDC-B45E-2610290EECC5}"/>
                                            </p:graphic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graphicEl>
                                              <a:dgm id="{6A833313-16A0-4F94-A254-44C96936A6B8}"/>
                                            </p:graphicEl>
                                          </p:spTgt>
                                        </p:tgtEl>
                                        <p:attrNameLst>
                                          <p:attrName>style.visibility</p:attrName>
                                        </p:attrNameLst>
                                      </p:cBhvr>
                                      <p:to>
                                        <p:strVal val="visible"/>
                                      </p:to>
                                    </p:set>
                                    <p:animEffect transition="in" filter="fade">
                                      <p:cBhvr>
                                        <p:cTn id="39" dur="1500"/>
                                        <p:tgtEl>
                                          <p:spTgt spid="8">
                                            <p:graphicEl>
                                              <a:dgm id="{6A833313-16A0-4F94-A254-44C96936A6B8}"/>
                                            </p:graphicEl>
                                          </p:spTgt>
                                        </p:tgtEl>
                                      </p:cBhvr>
                                    </p:animEffect>
                                    <p:anim calcmode="lin" valueType="num">
                                      <p:cBhvr>
                                        <p:cTn id="40" dur="1500" fill="hold"/>
                                        <p:tgtEl>
                                          <p:spTgt spid="8">
                                            <p:graphicEl>
                                              <a:dgm id="{6A833313-16A0-4F94-A254-44C96936A6B8}"/>
                                            </p:graphicEl>
                                          </p:spTgt>
                                        </p:tgtEl>
                                        <p:attrNameLst>
                                          <p:attrName>ppt_x</p:attrName>
                                        </p:attrNameLst>
                                      </p:cBhvr>
                                      <p:tavLst>
                                        <p:tav tm="0">
                                          <p:val>
                                            <p:strVal val="#ppt_x"/>
                                          </p:val>
                                        </p:tav>
                                        <p:tav tm="100000">
                                          <p:val>
                                            <p:strVal val="#ppt_x"/>
                                          </p:val>
                                        </p:tav>
                                      </p:tavLst>
                                    </p:anim>
                                    <p:anim calcmode="lin" valueType="num">
                                      <p:cBhvr>
                                        <p:cTn id="41" dur="1500" fill="hold"/>
                                        <p:tgtEl>
                                          <p:spTgt spid="8">
                                            <p:graphicEl>
                                              <a:dgm id="{6A833313-16A0-4F94-A254-44C96936A6B8}"/>
                                            </p:graphicEl>
                                          </p:spTgt>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22" presetClass="entr" presetSubtype="4" fill="hold" grpId="0" nodeType="after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wipe(down)">
                                      <p:cBhvr>
                                        <p:cTn id="45" dur="500"/>
                                        <p:tgtEl>
                                          <p:spTgt spid="7"/>
                                        </p:tgtEl>
                                      </p:cBhvr>
                                    </p:animEffect>
                                  </p:childTnLst>
                                </p:cTn>
                              </p:par>
                            </p:childTnLst>
                          </p:cTn>
                        </p:par>
                        <p:par>
                          <p:cTn id="46" fill="hold">
                            <p:stCondLst>
                              <p:cond delay="2000"/>
                            </p:stCondLst>
                            <p:childTnLst>
                              <p:par>
                                <p:cTn id="47" presetID="2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Effect transition="in" filter="wipe(down)">
                                      <p:cBhvr>
                                        <p:cTn id="4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8"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p:cNvSpPr txBox="1"/>
          <p:nvPr/>
        </p:nvSpPr>
        <p:spPr>
          <a:xfrm>
            <a:off x="721665" y="836712"/>
            <a:ext cx="8195260" cy="2261570"/>
          </a:xfrm>
          <a:prstGeom prst="rect">
            <a:avLst/>
          </a:prstGeom>
          <a:noFill/>
          <a:effectLst/>
        </p:spPr>
        <p:txBody>
          <a:bodyPr wrap="square" lIns="106098" tIns="53049" rIns="106098" bIns="53049" rtlCol="0">
            <a:spAutoFit/>
          </a:bodyPr>
          <a:lstStyle/>
          <a:p>
            <a:pPr algn="ctr" rtl="1"/>
            <a:r>
              <a:rPr lang="fa-IR" sz="7000" spc="-174" dirty="0" smtClean="0">
                <a:solidFill>
                  <a:prstClr val="black">
                    <a:lumMod val="75000"/>
                    <a:lumOff val="25000"/>
                  </a:prstClr>
                </a:solidFill>
                <a:latin typeface="Myriad Pro" pitchFamily="34" charset="0"/>
                <a:cs typeface="A Ali" pitchFamily="2" charset="-78"/>
              </a:rPr>
              <a:t>اللهم صل علی محمد و آل محمد و عجل فرجهم</a:t>
            </a:r>
            <a:endParaRPr lang="nl-NL" sz="7000" spc="-174" dirty="0">
              <a:solidFill>
                <a:prstClr val="black">
                  <a:lumMod val="75000"/>
                  <a:lumOff val="25000"/>
                </a:prstClr>
              </a:solidFill>
              <a:latin typeface="Myriad Pro" pitchFamily="34" charset="0"/>
              <a:cs typeface="A Ali" pitchFamily="2" charset="-78"/>
            </a:endParaRPr>
          </a:p>
        </p:txBody>
      </p:sp>
      <p:sp>
        <p:nvSpPr>
          <p:cNvPr id="8" name="Tekstvak 7"/>
          <p:cNvSpPr txBox="1"/>
          <p:nvPr/>
        </p:nvSpPr>
        <p:spPr>
          <a:xfrm>
            <a:off x="468437" y="3284984"/>
            <a:ext cx="8846760" cy="1953793"/>
          </a:xfrm>
          <a:prstGeom prst="rect">
            <a:avLst/>
          </a:prstGeom>
          <a:noFill/>
          <a:effectLst/>
        </p:spPr>
        <p:txBody>
          <a:bodyPr wrap="square" lIns="106098" tIns="53049" rIns="106098" bIns="53049" rtlCol="0">
            <a:spAutoFit/>
          </a:bodyPr>
          <a:lstStyle/>
          <a:p>
            <a:pPr algn="ctr" rtl="1"/>
            <a:r>
              <a:rPr lang="fa-IR" sz="6000" b="1" dirty="0" smtClean="0">
                <a:solidFill>
                  <a:srgbClr val="00B0F0"/>
                </a:solidFill>
                <a:effectLst/>
                <a:latin typeface="Myriad Pro" pitchFamily="34" charset="0"/>
                <a:cs typeface="B Kamran" panose="00000400000000000000" pitchFamily="2" charset="-78"/>
              </a:rPr>
              <a:t>...</a:t>
            </a:r>
          </a:p>
          <a:p>
            <a:pPr algn="ctr" rtl="1"/>
            <a:r>
              <a:rPr lang="fa-IR" sz="6000" b="1" dirty="0" smtClean="0">
                <a:solidFill>
                  <a:srgbClr val="00B0F0"/>
                </a:solidFill>
                <a:effectLst>
                  <a:reflection blurRad="6350" stA="60000" endA="900" endPos="60000" dist="88900" dir="5400000" sy="-100000" algn="bl" rotWithShape="0"/>
                </a:effectLst>
                <a:latin typeface="Myriad Pro" pitchFamily="34" charset="0"/>
                <a:cs typeface="B Kamran" panose="00000400000000000000" pitchFamily="2" charset="-78"/>
              </a:rPr>
              <a:t>در طلبش هر قدر ای دل که توانی بکوش</a:t>
            </a:r>
            <a:endParaRPr lang="nl-NL" sz="6000" b="1" dirty="0">
              <a:solidFill>
                <a:srgbClr val="00B0F0"/>
              </a:solidFill>
              <a:effectLst>
                <a:reflection blurRad="6350" stA="60000" endA="900" endPos="60000" dist="88900" dir="5400000" sy="-100000" algn="bl" rotWithShape="0"/>
              </a:effectLst>
              <a:latin typeface="Myriad Pro" pitchFamily="34" charset="0"/>
              <a:cs typeface="B Kamran" panose="00000400000000000000" pitchFamily="2" charset="-78"/>
            </a:endParaRPr>
          </a:p>
        </p:txBody>
      </p:sp>
      <p:sp>
        <p:nvSpPr>
          <p:cNvPr id="2" name="Rectangle 1"/>
          <p:cNvSpPr/>
          <p:nvPr/>
        </p:nvSpPr>
        <p:spPr>
          <a:xfrm>
            <a:off x="180405" y="6108104"/>
            <a:ext cx="3168351" cy="461665"/>
          </a:xfrm>
          <a:prstGeom prst="rect">
            <a:avLst/>
          </a:prstGeom>
        </p:spPr>
        <p:txBody>
          <a:bodyPr wrap="square">
            <a:spAutoFit/>
          </a:bodyPr>
          <a:lstStyle/>
          <a:p>
            <a:pPr rtl="1"/>
            <a:r>
              <a:rPr lang="fa-IR" sz="2400" b="1" dirty="0" smtClean="0">
                <a:solidFill>
                  <a:srgbClr val="43C121"/>
                </a:solidFill>
                <a:cs typeface="B Titr" panose="00000700000000000000" pitchFamily="2" charset="-78"/>
              </a:rPr>
              <a:t>الحمدلله رب العالمین ...</a:t>
            </a:r>
            <a:endParaRPr lang="en-US" sz="2400" b="1" dirty="0">
              <a:solidFill>
                <a:srgbClr val="43C121"/>
              </a:solidFill>
              <a:cs typeface="B Titr" panose="00000700000000000000" pitchFamily="2" charset="-78"/>
            </a:endParaRPr>
          </a:p>
        </p:txBody>
      </p:sp>
    </p:spTree>
    <p:extLst>
      <p:ext uri="{BB962C8B-B14F-4D97-AF65-F5344CB8AC3E}">
        <p14:creationId xmlns:p14="http://schemas.microsoft.com/office/powerpoint/2010/main" val="63023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anim calcmode="lin" valueType="num">
                                      <p:cBhvr>
                                        <p:cTn id="14" dur="1000" fill="hold"/>
                                        <p:tgtEl>
                                          <p:spTgt spid="8"/>
                                        </p:tgtEl>
                                        <p:attrNameLst>
                                          <p:attrName>ppt_x</p:attrName>
                                        </p:attrNameLst>
                                      </p:cBhvr>
                                      <p:tavLst>
                                        <p:tav tm="0">
                                          <p:val>
                                            <p:strVal val="#ppt_x"/>
                                          </p:val>
                                        </p:tav>
                                        <p:tav tm="100000">
                                          <p:val>
                                            <p:strVal val="#ppt_x"/>
                                          </p:val>
                                        </p:tav>
                                      </p:tavLst>
                                    </p:anim>
                                    <p:anim calcmode="lin" valueType="num">
                                      <p:cBhvr>
                                        <p:cTn id="15" dur="1000" fill="hold"/>
                                        <p:tgtEl>
                                          <p:spTgt spid="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2" fill="hold" grpId="0"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right)">
                                      <p:cBhvr>
                                        <p:cTn id="1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56671" y="139000"/>
            <a:ext cx="4608510" cy="769720"/>
          </a:xfrm>
        </p:spPr>
        <p:txBody>
          <a:bodyPr/>
          <a:lstStyle/>
          <a:p>
            <a:r>
              <a:rPr lang="fa-IR" sz="3200" dirty="0" smtClean="0"/>
              <a:t>برای مطالعه بیشتر</a:t>
            </a:r>
            <a:endParaRPr lang="en-US" sz="3200" dirty="0"/>
          </a:p>
        </p:txBody>
      </p:sp>
      <p:graphicFrame>
        <p:nvGraphicFramePr>
          <p:cNvPr id="10" name="Table 9"/>
          <p:cNvGraphicFramePr>
            <a:graphicFrameLocks noGrp="1"/>
          </p:cNvGraphicFramePr>
          <p:nvPr>
            <p:extLst>
              <p:ext uri="{D42A27DB-BD31-4B8C-83A1-F6EECF244321}">
                <p14:modId xmlns:p14="http://schemas.microsoft.com/office/powerpoint/2010/main" val="2386415503"/>
              </p:ext>
            </p:extLst>
          </p:nvPr>
        </p:nvGraphicFramePr>
        <p:xfrm>
          <a:off x="1260525" y="1052736"/>
          <a:ext cx="7138256" cy="5220579"/>
        </p:xfrm>
        <a:graphic>
          <a:graphicData uri="http://schemas.openxmlformats.org/drawingml/2006/table">
            <a:tbl>
              <a:tblPr rtl="1" firstRow="1" bandRow="1">
                <a:tableStyleId>{5C22544A-7EE6-4342-B048-85BDC9FD1C3A}</a:tableStyleId>
              </a:tblPr>
              <a:tblGrid>
                <a:gridCol w="817070"/>
                <a:gridCol w="3991552"/>
                <a:gridCol w="2329634"/>
              </a:tblGrid>
              <a:tr h="504056">
                <a:tc>
                  <a:txBody>
                    <a:bodyPr/>
                    <a:lstStyle/>
                    <a:p>
                      <a:pPr algn="r" rtl="1"/>
                      <a:r>
                        <a:rPr lang="fa-IR" dirty="0" smtClean="0">
                          <a:cs typeface="B Nazanin" panose="00000400000000000000" pitchFamily="2" charset="-78"/>
                        </a:rPr>
                        <a:t>ردیف</a:t>
                      </a:r>
                      <a:endParaRPr lang="en-US" dirty="0">
                        <a:cs typeface="B Nazanin" panose="00000400000000000000" pitchFamily="2" charset="-78"/>
                      </a:endParaRPr>
                    </a:p>
                  </a:txBody>
                  <a:tcPr anchor="ctr"/>
                </a:tc>
                <a:tc>
                  <a:txBody>
                    <a:bodyPr/>
                    <a:lstStyle/>
                    <a:p>
                      <a:pPr algn="r" rtl="1"/>
                      <a:r>
                        <a:rPr lang="fa-IR" dirty="0" smtClean="0">
                          <a:cs typeface="B Nazanin" panose="00000400000000000000" pitchFamily="2" charset="-78"/>
                        </a:rPr>
                        <a:t>نام فایل</a:t>
                      </a:r>
                      <a:endParaRPr lang="en-US" dirty="0">
                        <a:cs typeface="B Nazanin" panose="00000400000000000000" pitchFamily="2" charset="-78"/>
                      </a:endParaRPr>
                    </a:p>
                  </a:txBody>
                  <a:tcPr anchor="ctr"/>
                </a:tc>
                <a:tc>
                  <a:txBody>
                    <a:bodyPr/>
                    <a:lstStyle/>
                    <a:p>
                      <a:pPr algn="r" rtl="1"/>
                      <a:r>
                        <a:rPr lang="fa-IR" dirty="0" smtClean="0">
                          <a:cs typeface="B Nazanin" panose="00000400000000000000" pitchFamily="2" charset="-78"/>
                        </a:rPr>
                        <a:t>لینک فایل</a:t>
                      </a:r>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1</a:t>
                      </a:r>
                      <a:endParaRPr lang="en-US" dirty="0">
                        <a:cs typeface="B Nazanin" panose="00000400000000000000" pitchFamily="2" charset="-78"/>
                      </a:endParaRPr>
                    </a:p>
                  </a:txBody>
                  <a:tcPr anchor="ctr"/>
                </a:tc>
                <a:tc>
                  <a:txBody>
                    <a:bodyPr/>
                    <a:lstStyle/>
                    <a:p>
                      <a:pPr algn="r" rtl="1"/>
                      <a:r>
                        <a:rPr lang="fa-IR" dirty="0" smtClean="0">
                          <a:cs typeface="B Nazanin" panose="00000400000000000000" pitchFamily="2" charset="-78"/>
                        </a:rPr>
                        <a:t>آزادی، اراده و جبر</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2</a:t>
                      </a:r>
                      <a:endParaRPr lang="en-US" dirty="0">
                        <a:cs typeface="B Nazanin" panose="00000400000000000000" pitchFamily="2" charset="-78"/>
                      </a:endParaRPr>
                    </a:p>
                  </a:txBody>
                  <a:tcPr anchor="ctr"/>
                </a:tc>
                <a:tc>
                  <a:txBody>
                    <a:bodyPr/>
                    <a:lstStyle/>
                    <a:p>
                      <a:pPr algn="r" rtl="1"/>
                      <a:r>
                        <a:rPr lang="fa-IR" dirty="0" smtClean="0">
                          <a:cs typeface="B Nazanin" panose="00000400000000000000" pitchFamily="2" charset="-78"/>
                        </a:rPr>
                        <a:t>حریت انسان در عمل</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3</a:t>
                      </a:r>
                      <a:endParaRPr lang="en-US" dirty="0">
                        <a:cs typeface="B Nazanin" panose="00000400000000000000" pitchFamily="2" charset="-78"/>
                      </a:endParaRPr>
                    </a:p>
                  </a:txBody>
                  <a:tcPr anchor="ctr"/>
                </a:tc>
                <a:tc>
                  <a:txBody>
                    <a:bodyPr/>
                    <a:lstStyle/>
                    <a:p>
                      <a:pPr algn="r" rtl="1"/>
                      <a:r>
                        <a:rPr lang="fa-IR" dirty="0" smtClean="0">
                          <a:cs typeface="B Nazanin" panose="00000400000000000000" pitchFamily="2" charset="-78"/>
                        </a:rPr>
                        <a:t>شهادت</a:t>
                      </a:r>
                      <a:r>
                        <a:rPr lang="fa-IR" baseline="0" dirty="0" smtClean="0">
                          <a:cs typeface="B Nazanin" panose="00000400000000000000" pitchFamily="2" charset="-78"/>
                        </a:rPr>
                        <a:t> اعضاء و پوست بدن</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4</a:t>
                      </a:r>
                      <a:endParaRPr lang="en-US" dirty="0">
                        <a:cs typeface="B Nazanin" panose="00000400000000000000" pitchFamily="2" charset="-78"/>
                      </a:endParaRPr>
                    </a:p>
                  </a:txBody>
                  <a:tcPr anchor="ctr"/>
                </a:tc>
                <a:tc>
                  <a:txBody>
                    <a:bodyPr/>
                    <a:lstStyle/>
                    <a:p>
                      <a:pPr algn="r" rtl="1"/>
                      <a:r>
                        <a:rPr lang="fa-IR" dirty="0" smtClean="0">
                          <a:cs typeface="B Nazanin" panose="00000400000000000000" pitchFamily="2" charset="-78"/>
                        </a:rPr>
                        <a:t>نقص عضو- فائده</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5</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r" rtl="1"/>
                      <a:endParaRPr lang="en-US">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6</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r h="673789">
                <a:tc>
                  <a:txBody>
                    <a:bodyPr/>
                    <a:lstStyle/>
                    <a:p>
                      <a:pPr algn="r" rtl="1"/>
                      <a:r>
                        <a:rPr lang="fa-IR" dirty="0" smtClean="0">
                          <a:cs typeface="B Nazanin" panose="00000400000000000000" pitchFamily="2" charset="-78"/>
                        </a:rPr>
                        <a:t>7</a:t>
                      </a:r>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c>
                  <a:txBody>
                    <a:bodyPr/>
                    <a:lstStyle/>
                    <a:p>
                      <a:pPr algn="r" rtl="1"/>
                      <a:endParaRPr lang="en-US" dirty="0">
                        <a:cs typeface="B Nazanin" panose="00000400000000000000" pitchFamily="2" charset="-78"/>
                      </a:endParaRPr>
                    </a:p>
                  </a:txBody>
                  <a:tcPr anchor="ctr"/>
                </a:tc>
              </a:tr>
            </a:tbl>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2455247085"/>
              </p:ext>
            </p:extLst>
          </p:nvPr>
        </p:nvGraphicFramePr>
        <p:xfrm>
          <a:off x="2124621" y="2996952"/>
          <a:ext cx="640071" cy="1296144"/>
        </p:xfrm>
        <a:graphic>
          <a:graphicData uri="http://schemas.openxmlformats.org/presentationml/2006/ole">
            <mc:AlternateContent xmlns:mc="http://schemas.openxmlformats.org/markup-compatibility/2006">
              <mc:Choice xmlns:v="urn:schemas-microsoft-com:vml" Requires="v">
                <p:oleObj spid="_x0000_s3091" name="Document" showAsIcon="1" r:id="rId5" imgW="380880" imgH="771480" progId="Word.Document.12">
                  <p:embed/>
                </p:oleObj>
              </mc:Choice>
              <mc:Fallback>
                <p:oleObj name="Document" showAsIcon="1" r:id="rId5" imgW="380880" imgH="771480" progId="Word.Document.12">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24621" y="2996952"/>
                        <a:ext cx="640071" cy="129614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4274080090"/>
              </p:ext>
            </p:extLst>
          </p:nvPr>
        </p:nvGraphicFramePr>
        <p:xfrm>
          <a:off x="2124621" y="1664283"/>
          <a:ext cx="622549" cy="1260661"/>
        </p:xfrm>
        <a:graphic>
          <a:graphicData uri="http://schemas.openxmlformats.org/presentationml/2006/ole">
            <mc:AlternateContent xmlns:mc="http://schemas.openxmlformats.org/markup-compatibility/2006">
              <mc:Choice xmlns:v="urn:schemas-microsoft-com:vml" Requires="v">
                <p:oleObj spid="_x0000_s3092" name="Document" showAsIcon="1" r:id="rId8" imgW="380880" imgH="771480" progId="Word.Document.8">
                  <p:embed/>
                </p:oleObj>
              </mc:Choice>
              <mc:Fallback>
                <p:oleObj name="Document" showAsIcon="1" r:id="rId8" imgW="380880" imgH="771480" progId="Word.Document.8">
                  <p:embed/>
                  <p:pic>
                    <p:nvPicPr>
                      <p:cNvPr id="0"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24621" y="1664283"/>
                        <a:ext cx="622549" cy="12606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314726245"/>
              </p:ext>
            </p:extLst>
          </p:nvPr>
        </p:nvGraphicFramePr>
        <p:xfrm>
          <a:off x="2157126" y="2336066"/>
          <a:ext cx="646399" cy="1308958"/>
        </p:xfrm>
        <a:graphic>
          <a:graphicData uri="http://schemas.openxmlformats.org/presentationml/2006/ole">
            <mc:AlternateContent xmlns:mc="http://schemas.openxmlformats.org/markup-compatibility/2006">
              <mc:Choice xmlns:v="urn:schemas-microsoft-com:vml" Requires="v">
                <p:oleObj spid="_x0000_s3093" name="Document" showAsIcon="1" r:id="rId11" imgW="380880" imgH="771480" progId="Word.Document.8">
                  <p:embed/>
                </p:oleObj>
              </mc:Choice>
              <mc:Fallback>
                <p:oleObj name="Document" showAsIcon="1" r:id="rId11" imgW="380880" imgH="771480" progId="Word.Document.8">
                  <p:embed/>
                  <p:pic>
                    <p:nvPicPr>
                      <p:cNvPr id="0"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7126" y="2336066"/>
                        <a:ext cx="646399" cy="130895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678221458"/>
              </p:ext>
            </p:extLst>
          </p:nvPr>
        </p:nvGraphicFramePr>
        <p:xfrm>
          <a:off x="2124621" y="3645024"/>
          <a:ext cx="694555" cy="1406474"/>
        </p:xfrm>
        <a:graphic>
          <a:graphicData uri="http://schemas.openxmlformats.org/presentationml/2006/ole">
            <mc:AlternateContent xmlns:mc="http://schemas.openxmlformats.org/markup-compatibility/2006">
              <mc:Choice xmlns:v="urn:schemas-microsoft-com:vml" Requires="v">
                <p:oleObj spid="_x0000_s3094" name="Document" showAsIcon="1" r:id="rId14" imgW="380880" imgH="771480" progId="Word.Document.12">
                  <p:embed/>
                </p:oleObj>
              </mc:Choice>
              <mc:Fallback>
                <p:oleObj name="Document" showAsIcon="1" r:id="rId14" imgW="380880" imgH="771480" progId="Word.Document.12">
                  <p:embed/>
                  <p:pic>
                    <p:nvPicPr>
                      <p:cNvPr id="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24621" y="3645024"/>
                        <a:ext cx="694555" cy="14064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8850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61506" y="185355"/>
            <a:ext cx="9198839" cy="6487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006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9139" y="836712"/>
            <a:ext cx="8263573" cy="2763743"/>
          </a:xfrm>
        </p:spPr>
        <p:txBody>
          <a:bodyPr/>
          <a:lstStyle/>
          <a:p>
            <a:pPr>
              <a:lnSpc>
                <a:spcPct val="130000"/>
              </a:lnSpc>
            </a:pPr>
            <a:r>
              <a:rPr lang="fa-IR" sz="32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درس نهم</a:t>
            </a: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a:r>
            <a:b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br>
            <a:r>
              <a:rPr lang="fa-IR"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سوره مبارکه زلزال</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3" name="Subtitle 2"/>
          <p:cNvSpPr>
            <a:spLocks noGrp="1"/>
          </p:cNvSpPr>
          <p:nvPr>
            <p:ph type="subTitle" idx="1"/>
          </p:nvPr>
        </p:nvSpPr>
        <p:spPr>
          <a:xfrm>
            <a:off x="1044502" y="4052664"/>
            <a:ext cx="7632848" cy="1752600"/>
          </a:xfrm>
        </p:spPr>
        <p:txBody>
          <a:bodyPr/>
          <a:lstStyle/>
          <a:p>
            <a:r>
              <a:rPr lang="fa-IR" dirty="0"/>
              <a:t>توجه به قيامت با  محوريت عمل خير</a:t>
            </a:r>
          </a:p>
        </p:txBody>
      </p:sp>
    </p:spTree>
    <p:extLst>
      <p:ext uri="{BB962C8B-B14F-4D97-AF65-F5344CB8AC3E}">
        <p14:creationId xmlns:p14="http://schemas.microsoft.com/office/powerpoint/2010/main" val="1937606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04541" y="188640"/>
            <a:ext cx="6805295" cy="720080"/>
          </a:xfrm>
        </p:spPr>
        <p:txBody>
          <a:bodyPr>
            <a:normAutofit/>
          </a:bodyPr>
          <a:lstStyle/>
          <a:p>
            <a:r>
              <a:rPr lang="fa-IR" sz="2800" dirty="0" smtClean="0">
                <a:solidFill>
                  <a:srgbClr val="002060"/>
                </a:solidFill>
              </a:rPr>
              <a:t>نگاهی اجمالی به فرآیند درس</a:t>
            </a:r>
            <a:endParaRPr lang="en-US" sz="2800" dirty="0">
              <a:solidFill>
                <a:srgbClr val="002060"/>
              </a:solidFill>
            </a:endParaRPr>
          </a:p>
        </p:txBody>
      </p:sp>
      <p:graphicFrame>
        <p:nvGraphicFramePr>
          <p:cNvPr id="6" name="Diagram 5"/>
          <p:cNvGraphicFramePr/>
          <p:nvPr>
            <p:extLst>
              <p:ext uri="{D42A27DB-BD31-4B8C-83A1-F6EECF244321}">
                <p14:modId xmlns:p14="http://schemas.microsoft.com/office/powerpoint/2010/main" val="3522391164"/>
              </p:ext>
            </p:extLst>
          </p:nvPr>
        </p:nvGraphicFramePr>
        <p:xfrm>
          <a:off x="1549071" y="1196752"/>
          <a:ext cx="6624222" cy="49682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6477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500"/>
                                  </p:stCondLst>
                                  <p:childTnLst>
                                    <p:set>
                                      <p:cBhvr>
                                        <p:cTn id="6" dur="1" fill="hold">
                                          <p:stCondLst>
                                            <p:cond delay="0"/>
                                          </p:stCondLst>
                                        </p:cTn>
                                        <p:tgtEl>
                                          <p:spTgt spid="6">
                                            <p:graphicEl>
                                              <a:dgm id="{CD498BC7-C7C7-46A1-85FA-82D0C2A35150}"/>
                                            </p:graphicEl>
                                          </p:spTgt>
                                        </p:tgtEl>
                                        <p:attrNameLst>
                                          <p:attrName>style.visibility</p:attrName>
                                        </p:attrNameLst>
                                      </p:cBhvr>
                                      <p:to>
                                        <p:strVal val="visible"/>
                                      </p:to>
                                    </p:set>
                                    <p:animEffect transition="in" filter="wipe(down)">
                                      <p:cBhvr>
                                        <p:cTn id="7" dur="1000"/>
                                        <p:tgtEl>
                                          <p:spTgt spid="6">
                                            <p:graphicEl>
                                              <a:dgm id="{CD498BC7-C7C7-46A1-85FA-82D0C2A35150}"/>
                                            </p:graphicEl>
                                          </p:spTgt>
                                        </p:tgtEl>
                                      </p:cBhvr>
                                    </p:animEffect>
                                  </p:childTnLst>
                                </p:cTn>
                              </p:par>
                            </p:childTnLst>
                          </p:cTn>
                        </p:par>
                        <p:par>
                          <p:cTn id="8" fill="hold">
                            <p:stCondLst>
                              <p:cond delay="1500"/>
                            </p:stCondLst>
                            <p:childTnLst>
                              <p:par>
                                <p:cTn id="9" presetID="22" presetClass="entr" presetSubtype="4" fill="hold" grpId="0" nodeType="afterEffect">
                                  <p:stCondLst>
                                    <p:cond delay="500"/>
                                  </p:stCondLst>
                                  <p:childTnLst>
                                    <p:set>
                                      <p:cBhvr>
                                        <p:cTn id="10" dur="1" fill="hold">
                                          <p:stCondLst>
                                            <p:cond delay="0"/>
                                          </p:stCondLst>
                                        </p:cTn>
                                        <p:tgtEl>
                                          <p:spTgt spid="6">
                                            <p:graphicEl>
                                              <a:dgm id="{30D95FB7-4B1F-4B2C-B3AD-8B1BE196CCAB}"/>
                                            </p:graphicEl>
                                          </p:spTgt>
                                        </p:tgtEl>
                                        <p:attrNameLst>
                                          <p:attrName>style.visibility</p:attrName>
                                        </p:attrNameLst>
                                      </p:cBhvr>
                                      <p:to>
                                        <p:strVal val="visible"/>
                                      </p:to>
                                    </p:set>
                                    <p:animEffect transition="in" filter="wipe(down)">
                                      <p:cBhvr>
                                        <p:cTn id="11" dur="1000"/>
                                        <p:tgtEl>
                                          <p:spTgt spid="6">
                                            <p:graphicEl>
                                              <a:dgm id="{30D95FB7-4B1F-4B2C-B3AD-8B1BE196CCAB}"/>
                                            </p:graphicEl>
                                          </p:spTgt>
                                        </p:tgtEl>
                                      </p:cBhvr>
                                    </p:animEffect>
                                  </p:childTnLst>
                                </p:cTn>
                              </p:par>
                            </p:childTnLst>
                          </p:cTn>
                        </p:par>
                        <p:par>
                          <p:cTn id="12" fill="hold">
                            <p:stCondLst>
                              <p:cond delay="3000"/>
                            </p:stCondLst>
                            <p:childTnLst>
                              <p:par>
                                <p:cTn id="13" presetID="22" presetClass="entr" presetSubtype="4" fill="hold" grpId="0" nodeType="afterEffect">
                                  <p:stCondLst>
                                    <p:cond delay="500"/>
                                  </p:stCondLst>
                                  <p:childTnLst>
                                    <p:set>
                                      <p:cBhvr>
                                        <p:cTn id="14" dur="1" fill="hold">
                                          <p:stCondLst>
                                            <p:cond delay="0"/>
                                          </p:stCondLst>
                                        </p:cTn>
                                        <p:tgtEl>
                                          <p:spTgt spid="6">
                                            <p:graphicEl>
                                              <a:dgm id="{71769333-9F5B-4E74-A5D2-6272562D53FC}"/>
                                            </p:graphicEl>
                                          </p:spTgt>
                                        </p:tgtEl>
                                        <p:attrNameLst>
                                          <p:attrName>style.visibility</p:attrName>
                                        </p:attrNameLst>
                                      </p:cBhvr>
                                      <p:to>
                                        <p:strVal val="visible"/>
                                      </p:to>
                                    </p:set>
                                    <p:animEffect transition="in" filter="wipe(down)">
                                      <p:cBhvr>
                                        <p:cTn id="15" dur="1000"/>
                                        <p:tgtEl>
                                          <p:spTgt spid="6">
                                            <p:graphicEl>
                                              <a:dgm id="{71769333-9F5B-4E74-A5D2-6272562D53FC}"/>
                                            </p:graphicEl>
                                          </p:spTgt>
                                        </p:tgtEl>
                                      </p:cBhvr>
                                    </p:animEffect>
                                  </p:childTnLst>
                                </p:cTn>
                              </p:par>
                            </p:childTnLst>
                          </p:cTn>
                        </p:par>
                        <p:par>
                          <p:cTn id="16" fill="hold">
                            <p:stCondLst>
                              <p:cond delay="4500"/>
                            </p:stCondLst>
                            <p:childTnLst>
                              <p:par>
                                <p:cTn id="17" presetID="22" presetClass="entr" presetSubtype="4" fill="hold" grpId="0" nodeType="afterEffect">
                                  <p:stCondLst>
                                    <p:cond delay="500"/>
                                  </p:stCondLst>
                                  <p:childTnLst>
                                    <p:set>
                                      <p:cBhvr>
                                        <p:cTn id="18" dur="1" fill="hold">
                                          <p:stCondLst>
                                            <p:cond delay="0"/>
                                          </p:stCondLst>
                                        </p:cTn>
                                        <p:tgtEl>
                                          <p:spTgt spid="6">
                                            <p:graphicEl>
                                              <a:dgm id="{F7657F11-A63F-4754-A9F4-81135E14C749}"/>
                                            </p:graphicEl>
                                          </p:spTgt>
                                        </p:tgtEl>
                                        <p:attrNameLst>
                                          <p:attrName>style.visibility</p:attrName>
                                        </p:attrNameLst>
                                      </p:cBhvr>
                                      <p:to>
                                        <p:strVal val="visible"/>
                                      </p:to>
                                    </p:set>
                                    <p:animEffect transition="in" filter="wipe(down)">
                                      <p:cBhvr>
                                        <p:cTn id="19" dur="1000"/>
                                        <p:tgtEl>
                                          <p:spTgt spid="6">
                                            <p:graphicEl>
                                              <a:dgm id="{F7657F11-A63F-4754-A9F4-81135E14C749}"/>
                                            </p:graphicEl>
                                          </p:spTgt>
                                        </p:tgtEl>
                                      </p:cBhvr>
                                    </p:animEffect>
                                  </p:childTnLst>
                                </p:cTn>
                              </p:par>
                            </p:childTnLst>
                          </p:cTn>
                        </p:par>
                        <p:par>
                          <p:cTn id="20" fill="hold">
                            <p:stCondLst>
                              <p:cond delay="6000"/>
                            </p:stCondLst>
                            <p:childTnLst>
                              <p:par>
                                <p:cTn id="21" presetID="22" presetClass="entr" presetSubtype="4" fill="hold" grpId="0" nodeType="afterEffect">
                                  <p:stCondLst>
                                    <p:cond delay="500"/>
                                  </p:stCondLst>
                                  <p:childTnLst>
                                    <p:set>
                                      <p:cBhvr>
                                        <p:cTn id="22" dur="1" fill="hold">
                                          <p:stCondLst>
                                            <p:cond delay="0"/>
                                          </p:stCondLst>
                                        </p:cTn>
                                        <p:tgtEl>
                                          <p:spTgt spid="6">
                                            <p:graphicEl>
                                              <a:dgm id="{8DC5DF01-A8D0-4984-A8A3-83EBE149F69E}"/>
                                            </p:graphicEl>
                                          </p:spTgt>
                                        </p:tgtEl>
                                        <p:attrNameLst>
                                          <p:attrName>style.visibility</p:attrName>
                                        </p:attrNameLst>
                                      </p:cBhvr>
                                      <p:to>
                                        <p:strVal val="visible"/>
                                      </p:to>
                                    </p:set>
                                    <p:animEffect transition="in" filter="wipe(down)">
                                      <p:cBhvr>
                                        <p:cTn id="23" dur="1000"/>
                                        <p:tgtEl>
                                          <p:spTgt spid="6">
                                            <p:graphicEl>
                                              <a:dgm id="{8DC5DF01-A8D0-4984-A8A3-83EBE149F69E}"/>
                                            </p:graphicEl>
                                          </p:spTgt>
                                        </p:tgtEl>
                                      </p:cBhvr>
                                    </p:animEffect>
                                  </p:childTnLst>
                                </p:cTn>
                              </p:par>
                            </p:childTnLst>
                          </p:cTn>
                        </p:par>
                        <p:par>
                          <p:cTn id="24" fill="hold">
                            <p:stCondLst>
                              <p:cond delay="7500"/>
                            </p:stCondLst>
                            <p:childTnLst>
                              <p:par>
                                <p:cTn id="25" presetID="22" presetClass="entr" presetSubtype="4" fill="hold" grpId="0" nodeType="afterEffect">
                                  <p:stCondLst>
                                    <p:cond delay="500"/>
                                  </p:stCondLst>
                                  <p:childTnLst>
                                    <p:set>
                                      <p:cBhvr>
                                        <p:cTn id="26" dur="1" fill="hold">
                                          <p:stCondLst>
                                            <p:cond delay="0"/>
                                          </p:stCondLst>
                                        </p:cTn>
                                        <p:tgtEl>
                                          <p:spTgt spid="6">
                                            <p:graphicEl>
                                              <a:dgm id="{9AAD1ACF-5BC6-430D-88AA-F11958D7B57D}"/>
                                            </p:graphicEl>
                                          </p:spTgt>
                                        </p:tgtEl>
                                        <p:attrNameLst>
                                          <p:attrName>style.visibility</p:attrName>
                                        </p:attrNameLst>
                                      </p:cBhvr>
                                      <p:to>
                                        <p:strVal val="visible"/>
                                      </p:to>
                                    </p:set>
                                    <p:animEffect transition="in" filter="wipe(down)">
                                      <p:cBhvr>
                                        <p:cTn id="27" dur="1000"/>
                                        <p:tgtEl>
                                          <p:spTgt spid="6">
                                            <p:graphicEl>
                                              <a:dgm id="{9AAD1ACF-5BC6-430D-88AA-F11958D7B57D}"/>
                                            </p:graphicEl>
                                          </p:spTgt>
                                        </p:tgtEl>
                                      </p:cBhvr>
                                    </p:animEffect>
                                  </p:childTnLst>
                                </p:cTn>
                              </p:par>
                            </p:childTnLst>
                          </p:cTn>
                        </p:par>
                        <p:par>
                          <p:cTn id="28" fill="hold">
                            <p:stCondLst>
                              <p:cond delay="9000"/>
                            </p:stCondLst>
                            <p:childTnLst>
                              <p:par>
                                <p:cTn id="29" presetID="22" presetClass="entr" presetSubtype="4" fill="hold" grpId="0" nodeType="afterEffect">
                                  <p:stCondLst>
                                    <p:cond delay="500"/>
                                  </p:stCondLst>
                                  <p:childTnLst>
                                    <p:set>
                                      <p:cBhvr>
                                        <p:cTn id="30" dur="1" fill="hold">
                                          <p:stCondLst>
                                            <p:cond delay="0"/>
                                          </p:stCondLst>
                                        </p:cTn>
                                        <p:tgtEl>
                                          <p:spTgt spid="6">
                                            <p:graphicEl>
                                              <a:dgm id="{106E3D8B-37DA-44B5-851E-9F76EB88F488}"/>
                                            </p:graphicEl>
                                          </p:spTgt>
                                        </p:tgtEl>
                                        <p:attrNameLst>
                                          <p:attrName>style.visibility</p:attrName>
                                        </p:attrNameLst>
                                      </p:cBhvr>
                                      <p:to>
                                        <p:strVal val="visible"/>
                                      </p:to>
                                    </p:set>
                                    <p:animEffect transition="in" filter="wipe(down)">
                                      <p:cBhvr>
                                        <p:cTn id="31" dur="1000"/>
                                        <p:tgtEl>
                                          <p:spTgt spid="6">
                                            <p:graphicEl>
                                              <a:dgm id="{106E3D8B-37DA-44B5-851E-9F76EB88F488}"/>
                                            </p:graphicEl>
                                          </p:spTgt>
                                        </p:tgtEl>
                                      </p:cBhvr>
                                    </p:animEffect>
                                  </p:childTnLst>
                                </p:cTn>
                              </p:par>
                            </p:childTnLst>
                          </p:cTn>
                        </p:par>
                        <p:par>
                          <p:cTn id="32" fill="hold">
                            <p:stCondLst>
                              <p:cond delay="10500"/>
                            </p:stCondLst>
                            <p:childTnLst>
                              <p:par>
                                <p:cTn id="33" presetID="22" presetClass="entr" presetSubtype="4" fill="hold" grpId="0" nodeType="afterEffect">
                                  <p:stCondLst>
                                    <p:cond delay="500"/>
                                  </p:stCondLst>
                                  <p:childTnLst>
                                    <p:set>
                                      <p:cBhvr>
                                        <p:cTn id="34" dur="1" fill="hold">
                                          <p:stCondLst>
                                            <p:cond delay="0"/>
                                          </p:stCondLst>
                                        </p:cTn>
                                        <p:tgtEl>
                                          <p:spTgt spid="6">
                                            <p:graphicEl>
                                              <a:dgm id="{342D16D1-5D56-4052-B306-D293F5271585}"/>
                                            </p:graphicEl>
                                          </p:spTgt>
                                        </p:tgtEl>
                                        <p:attrNameLst>
                                          <p:attrName>style.visibility</p:attrName>
                                        </p:attrNameLst>
                                      </p:cBhvr>
                                      <p:to>
                                        <p:strVal val="visible"/>
                                      </p:to>
                                    </p:set>
                                    <p:animEffect transition="in" filter="wipe(down)">
                                      <p:cBhvr>
                                        <p:cTn id="35" dur="1000"/>
                                        <p:tgtEl>
                                          <p:spTgt spid="6">
                                            <p:graphicEl>
                                              <a:dgm id="{342D16D1-5D56-4052-B306-D293F5271585}"/>
                                            </p:graphicEl>
                                          </p:spTgt>
                                        </p:tgtEl>
                                      </p:cBhvr>
                                    </p:animEffect>
                                  </p:childTnLst>
                                </p:cTn>
                              </p:par>
                            </p:childTnLst>
                          </p:cTn>
                        </p:par>
                        <p:par>
                          <p:cTn id="36" fill="hold">
                            <p:stCondLst>
                              <p:cond delay="12000"/>
                            </p:stCondLst>
                            <p:childTnLst>
                              <p:par>
                                <p:cTn id="37" presetID="22" presetClass="entr" presetSubtype="4" fill="hold" grpId="0" nodeType="afterEffect">
                                  <p:stCondLst>
                                    <p:cond delay="500"/>
                                  </p:stCondLst>
                                  <p:childTnLst>
                                    <p:set>
                                      <p:cBhvr>
                                        <p:cTn id="38" dur="1" fill="hold">
                                          <p:stCondLst>
                                            <p:cond delay="0"/>
                                          </p:stCondLst>
                                        </p:cTn>
                                        <p:tgtEl>
                                          <p:spTgt spid="6">
                                            <p:graphicEl>
                                              <a:dgm id="{0A2A64B2-4FFE-4E82-9709-0526A8C1D9B3}"/>
                                            </p:graphicEl>
                                          </p:spTgt>
                                        </p:tgtEl>
                                        <p:attrNameLst>
                                          <p:attrName>style.visibility</p:attrName>
                                        </p:attrNameLst>
                                      </p:cBhvr>
                                      <p:to>
                                        <p:strVal val="visible"/>
                                      </p:to>
                                    </p:set>
                                    <p:animEffect transition="in" filter="wipe(down)">
                                      <p:cBhvr>
                                        <p:cTn id="39" dur="1000"/>
                                        <p:tgtEl>
                                          <p:spTgt spid="6">
                                            <p:graphicEl>
                                              <a:dgm id="{0A2A64B2-4FFE-4E82-9709-0526A8C1D9B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a-IR" dirty="0" smtClean="0"/>
              <a:t>مطالعه سوره مبارکه زلزال:</a:t>
            </a:r>
            <a:endParaRPr lang="en-US" dirty="0"/>
          </a:p>
        </p:txBody>
      </p:sp>
      <p:graphicFrame>
        <p:nvGraphicFramePr>
          <p:cNvPr id="9" name="Diagram 8"/>
          <p:cNvGraphicFramePr/>
          <p:nvPr>
            <p:extLst>
              <p:ext uri="{D42A27DB-BD31-4B8C-83A1-F6EECF244321}">
                <p14:modId xmlns:p14="http://schemas.microsoft.com/office/powerpoint/2010/main" val="81794871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Content Placeholder 1"/>
          <p:cNvGraphicFramePr>
            <a:graphicFrameLocks noGrp="1"/>
          </p:cNvGraphicFramePr>
          <p:nvPr>
            <p:ph idx="1"/>
            <p:extLst>
              <p:ext uri="{D42A27DB-BD31-4B8C-83A1-F6EECF244321}">
                <p14:modId xmlns:p14="http://schemas.microsoft.com/office/powerpoint/2010/main" val="3656632863"/>
              </p:ext>
            </p:extLst>
          </p:nvPr>
        </p:nvGraphicFramePr>
        <p:xfrm>
          <a:off x="324421" y="908721"/>
          <a:ext cx="7992888" cy="4776921"/>
        </p:xfrm>
        <a:graphic>
          <a:graphicData uri="http://schemas.openxmlformats.org/drawingml/2006/table">
            <a:tbl>
              <a:tblPr rtl="1" firstRow="1" firstCol="1" bandRow="1">
                <a:tableStyleId>{69012ECD-51FC-41F1-AA8D-1B2483CD663E}</a:tableStyleId>
              </a:tblPr>
              <a:tblGrid>
                <a:gridCol w="3465274"/>
                <a:gridCol w="4527614"/>
              </a:tblGrid>
              <a:tr h="432047">
                <a:tc>
                  <a:txBody>
                    <a:bodyPr/>
                    <a:lstStyle/>
                    <a:p>
                      <a:pPr marL="0" marR="0" algn="r" rtl="1">
                        <a:lnSpc>
                          <a:spcPct val="115000"/>
                        </a:lnSpc>
                        <a:spcBef>
                          <a:spcPts val="0"/>
                        </a:spcBef>
                        <a:spcAft>
                          <a:spcPts val="0"/>
                        </a:spcAft>
                      </a:pPr>
                      <a:r>
                        <a:rPr lang="fa-IR" sz="1800" dirty="0">
                          <a:effectLst/>
                          <a:latin typeface="Calibri"/>
                          <a:ea typeface="Calibri"/>
                          <a:cs typeface="B Nazanin" panose="00000400000000000000" pitchFamily="2" charset="-78"/>
                        </a:rPr>
                        <a:t>بِسمِ الله الرَّحمنِ الرَّحيمِ‏</a:t>
                      </a:r>
                      <a:endParaRPr lang="en-US" sz="1600" dirty="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a:effectLst/>
                          <a:latin typeface="Calibri"/>
                          <a:ea typeface="Calibri"/>
                          <a:cs typeface="B Nazanin" panose="00000400000000000000" pitchFamily="2" charset="-78"/>
                        </a:rPr>
                        <a:t>به نام خداوند هستى بخش مهربان</a:t>
                      </a:r>
                      <a:endParaRPr lang="en-US" sz="1800">
                        <a:effectLst/>
                        <a:latin typeface="Calibri"/>
                        <a:ea typeface="Calibri"/>
                        <a:cs typeface="B Nazanin" panose="00000400000000000000" pitchFamily="2" charset="-78"/>
                      </a:endParaRPr>
                    </a:p>
                  </a:txBody>
                  <a:tcPr marL="68580" marR="68580" marT="0" marB="0" anchor="ctr"/>
                </a:tc>
              </a:tr>
              <a:tr h="546866">
                <a:tc>
                  <a:txBody>
                    <a:bodyPr/>
                    <a:lstStyle/>
                    <a:p>
                      <a:pPr marL="0" marR="0" algn="r" rtl="1">
                        <a:lnSpc>
                          <a:spcPct val="115000"/>
                        </a:lnSpc>
                        <a:spcBef>
                          <a:spcPts val="0"/>
                        </a:spcBef>
                        <a:spcAft>
                          <a:spcPts val="0"/>
                        </a:spcAft>
                      </a:pPr>
                      <a:r>
                        <a:rPr lang="fa-IR" sz="1800">
                          <a:effectLst/>
                          <a:latin typeface="Calibri"/>
                          <a:ea typeface="Calibri"/>
                          <a:cs typeface="B Nazanin" panose="00000400000000000000" pitchFamily="2" charset="-78"/>
                        </a:rPr>
                        <a:t>إِذا زُلزِلَتِ الأَرضُ زِلزالَها (1)</a:t>
                      </a:r>
                      <a:endParaRPr lang="en-US" sz="160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a:effectLst/>
                          <a:latin typeface="Calibri"/>
                          <a:ea typeface="Calibri"/>
                          <a:cs typeface="B Nazanin" panose="00000400000000000000" pitchFamily="2" charset="-78"/>
                        </a:rPr>
                        <a:t>آن هنگام که زمين به زلزله​اش بلرزد،</a:t>
                      </a:r>
                      <a:endParaRPr lang="en-US" sz="1800">
                        <a:effectLst/>
                        <a:latin typeface="Calibri"/>
                        <a:ea typeface="Calibri"/>
                        <a:cs typeface="B Nazanin" panose="00000400000000000000" pitchFamily="2" charset="-78"/>
                      </a:endParaRPr>
                    </a:p>
                  </a:txBody>
                  <a:tcPr marL="68580" marR="68580" marT="0" marB="0" anchor="ctr"/>
                </a:tc>
              </a:tr>
              <a:tr h="546866">
                <a:tc>
                  <a:txBody>
                    <a:bodyPr/>
                    <a:lstStyle/>
                    <a:p>
                      <a:pPr marL="0" marR="0" algn="r" rtl="1">
                        <a:lnSpc>
                          <a:spcPct val="115000"/>
                        </a:lnSpc>
                        <a:spcBef>
                          <a:spcPts val="0"/>
                        </a:spcBef>
                        <a:spcAft>
                          <a:spcPts val="0"/>
                        </a:spcAft>
                      </a:pPr>
                      <a:r>
                        <a:rPr lang="fa-IR" sz="1800" dirty="0">
                          <a:effectLst/>
                          <a:latin typeface="Calibri"/>
                          <a:ea typeface="Calibri"/>
                          <a:cs typeface="B Nazanin" panose="00000400000000000000" pitchFamily="2" charset="-78"/>
                        </a:rPr>
                        <a:t>وَ أَخرَجَتِ الأَرضُ أَثقالَها (2)</a:t>
                      </a:r>
                      <a:endParaRPr lang="en-US" sz="1600" dirty="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a:effectLst/>
                          <a:latin typeface="Calibri"/>
                          <a:ea typeface="Calibri"/>
                          <a:cs typeface="B Nazanin" panose="00000400000000000000" pitchFamily="2" charset="-78"/>
                        </a:rPr>
                        <a:t>و زمين ثقل​هايش را خارج کند،</a:t>
                      </a:r>
                      <a:endParaRPr lang="en-US" sz="1800">
                        <a:effectLst/>
                        <a:latin typeface="Calibri"/>
                        <a:ea typeface="Calibri"/>
                        <a:cs typeface="B Nazanin" panose="00000400000000000000" pitchFamily="2" charset="-78"/>
                      </a:endParaRPr>
                    </a:p>
                  </a:txBody>
                  <a:tcPr marL="68580" marR="68580" marT="0" marB="0" anchor="ctr"/>
                </a:tc>
              </a:tr>
              <a:tr h="579670">
                <a:tc>
                  <a:txBody>
                    <a:bodyPr/>
                    <a:lstStyle/>
                    <a:p>
                      <a:pPr marL="0" marR="0" algn="r" rtl="1">
                        <a:lnSpc>
                          <a:spcPct val="115000"/>
                        </a:lnSpc>
                        <a:spcBef>
                          <a:spcPts val="0"/>
                        </a:spcBef>
                        <a:spcAft>
                          <a:spcPts val="0"/>
                        </a:spcAft>
                      </a:pPr>
                      <a:r>
                        <a:rPr lang="fa-IR" sz="1800" dirty="0">
                          <a:effectLst/>
                          <a:latin typeface="Calibri"/>
                          <a:ea typeface="Calibri"/>
                          <a:cs typeface="B Nazanin" panose="00000400000000000000" pitchFamily="2" charset="-78"/>
                        </a:rPr>
                        <a:t>وَ قالَ الإِنسانُ ما لَها (3)</a:t>
                      </a:r>
                      <a:endParaRPr lang="en-US" sz="1600" dirty="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a:effectLst/>
                          <a:latin typeface="Calibri"/>
                          <a:ea typeface="Calibri"/>
                          <a:cs typeface="B Nazanin" panose="00000400000000000000" pitchFamily="2" charset="-78"/>
                        </a:rPr>
                        <a:t>و انسان بگويد که چه شده است؟</a:t>
                      </a:r>
                      <a:endParaRPr lang="en-US" sz="1800">
                        <a:effectLst/>
                        <a:latin typeface="Calibri"/>
                        <a:ea typeface="Calibri"/>
                        <a:cs typeface="B Nazanin" panose="00000400000000000000" pitchFamily="2" charset="-78"/>
                      </a:endParaRPr>
                    </a:p>
                  </a:txBody>
                  <a:tcPr marL="68580" marR="68580" marT="0" marB="0" anchor="ctr"/>
                </a:tc>
              </a:tr>
              <a:tr h="546866">
                <a:tc>
                  <a:txBody>
                    <a:bodyPr/>
                    <a:lstStyle/>
                    <a:p>
                      <a:pPr marL="0" marR="0" algn="r" rtl="1">
                        <a:lnSpc>
                          <a:spcPct val="115000"/>
                        </a:lnSpc>
                        <a:spcBef>
                          <a:spcPts val="0"/>
                        </a:spcBef>
                        <a:spcAft>
                          <a:spcPts val="0"/>
                        </a:spcAft>
                      </a:pPr>
                      <a:r>
                        <a:rPr lang="fa-IR" sz="1800" dirty="0">
                          <a:effectLst/>
                          <a:latin typeface="Calibri"/>
                          <a:ea typeface="Calibri"/>
                          <a:cs typeface="B Nazanin" panose="00000400000000000000" pitchFamily="2" charset="-78"/>
                        </a:rPr>
                        <a:t>يَومَئِذٍ تُحَدِّثُ أَخبارَها (4)</a:t>
                      </a:r>
                      <a:endParaRPr lang="en-US" sz="1600" dirty="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dirty="0">
                          <a:effectLst/>
                          <a:latin typeface="Calibri"/>
                          <a:ea typeface="Calibri"/>
                          <a:cs typeface="B Nazanin" panose="00000400000000000000" pitchFamily="2" charset="-78"/>
                        </a:rPr>
                        <a:t>در آن روز زمين اخبارش را بازگو مي​کند.</a:t>
                      </a:r>
                      <a:endParaRPr lang="en-US" sz="1800" dirty="0">
                        <a:effectLst/>
                        <a:latin typeface="Calibri"/>
                        <a:ea typeface="Calibri"/>
                        <a:cs typeface="B Nazanin" panose="00000400000000000000" pitchFamily="2" charset="-78"/>
                      </a:endParaRPr>
                    </a:p>
                  </a:txBody>
                  <a:tcPr marL="68580" marR="68580" marT="0" marB="0" anchor="ctr"/>
                </a:tc>
              </a:tr>
              <a:tr h="497890">
                <a:tc>
                  <a:txBody>
                    <a:bodyPr/>
                    <a:lstStyle/>
                    <a:p>
                      <a:pPr marL="0" marR="0" algn="r" rtl="1">
                        <a:lnSpc>
                          <a:spcPct val="115000"/>
                        </a:lnSpc>
                        <a:spcBef>
                          <a:spcPts val="0"/>
                        </a:spcBef>
                        <a:spcAft>
                          <a:spcPts val="0"/>
                        </a:spcAft>
                      </a:pPr>
                      <a:r>
                        <a:rPr lang="fa-IR" sz="1800" dirty="0">
                          <a:effectLst/>
                          <a:latin typeface="Calibri"/>
                          <a:ea typeface="Calibri"/>
                          <a:cs typeface="B Nazanin" panose="00000400000000000000" pitchFamily="2" charset="-78"/>
                        </a:rPr>
                        <a:t>بِأَنَّ رَبَّكَ أَوحى‏ لَها (5)</a:t>
                      </a:r>
                      <a:endParaRPr lang="en-US" sz="1600" dirty="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dirty="0">
                          <a:effectLst/>
                          <a:latin typeface="Calibri"/>
                          <a:ea typeface="Calibri"/>
                          <a:cs typeface="B Nazanin" panose="00000400000000000000" pitchFamily="2" charset="-78"/>
                        </a:rPr>
                        <a:t>به آن دليل که خداوند برايش وحي کرده است. </a:t>
                      </a:r>
                      <a:endParaRPr lang="en-US" sz="1800" dirty="0">
                        <a:effectLst/>
                        <a:latin typeface="Calibri"/>
                        <a:ea typeface="Calibri"/>
                        <a:cs typeface="B Nazanin" panose="00000400000000000000" pitchFamily="2" charset="-78"/>
                      </a:endParaRPr>
                    </a:p>
                  </a:txBody>
                  <a:tcPr marL="68580" marR="68580" marT="0" marB="0" anchor="ctr"/>
                </a:tc>
              </a:tr>
              <a:tr h="497890">
                <a:tc>
                  <a:txBody>
                    <a:bodyPr/>
                    <a:lstStyle/>
                    <a:p>
                      <a:pPr marL="0" marR="0" algn="r" rtl="1">
                        <a:lnSpc>
                          <a:spcPct val="115000"/>
                        </a:lnSpc>
                        <a:spcBef>
                          <a:spcPts val="0"/>
                        </a:spcBef>
                        <a:spcAft>
                          <a:spcPts val="0"/>
                        </a:spcAft>
                      </a:pPr>
                      <a:r>
                        <a:rPr lang="fa-IR" sz="1800" dirty="0">
                          <a:effectLst/>
                          <a:latin typeface="Calibri"/>
                          <a:ea typeface="Calibri"/>
                          <a:cs typeface="B Nazanin" panose="00000400000000000000" pitchFamily="2" charset="-78"/>
                        </a:rPr>
                        <a:t>يَومَئِذٍ يَصدُرُ النَّاسُ أَشتاتاً لِيُرَوا أَعمالَهُم (6)</a:t>
                      </a:r>
                      <a:endParaRPr lang="en-US" sz="1600" dirty="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dirty="0">
                          <a:effectLst/>
                          <a:latin typeface="Calibri"/>
                          <a:ea typeface="Calibri"/>
                          <a:cs typeface="B Nazanin" panose="00000400000000000000" pitchFamily="2" charset="-78"/>
                        </a:rPr>
                        <a:t>در آن روز مردم خارج مي​شوند به صورت پراکنده، تا اعمالشان را ببينند.</a:t>
                      </a:r>
                      <a:endParaRPr lang="en-US" sz="1800" dirty="0">
                        <a:effectLst/>
                        <a:latin typeface="Calibri"/>
                        <a:ea typeface="Calibri"/>
                        <a:cs typeface="B Nazanin" panose="00000400000000000000" pitchFamily="2" charset="-78"/>
                      </a:endParaRPr>
                    </a:p>
                  </a:txBody>
                  <a:tcPr marL="68580" marR="68580" marT="0" marB="0" anchor="ctr"/>
                </a:tc>
              </a:tr>
              <a:tr h="497890">
                <a:tc>
                  <a:txBody>
                    <a:bodyPr/>
                    <a:lstStyle/>
                    <a:p>
                      <a:pPr marL="0" marR="0" algn="r" rtl="1">
                        <a:lnSpc>
                          <a:spcPct val="115000"/>
                        </a:lnSpc>
                        <a:spcBef>
                          <a:spcPts val="0"/>
                        </a:spcBef>
                        <a:spcAft>
                          <a:spcPts val="0"/>
                        </a:spcAft>
                      </a:pPr>
                      <a:r>
                        <a:rPr lang="fa-IR" sz="1800" dirty="0">
                          <a:effectLst/>
                          <a:latin typeface="Calibri"/>
                          <a:ea typeface="Calibri"/>
                          <a:cs typeface="B Nazanin" panose="00000400000000000000" pitchFamily="2" charset="-78"/>
                        </a:rPr>
                        <a:t>فَمَن يَعمَل مِثقالَ ذَرَّةٍ خَيراً يَرَهُ (7)</a:t>
                      </a:r>
                      <a:endParaRPr lang="en-US" sz="1600" dirty="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a:effectLst/>
                          <a:latin typeface="Calibri"/>
                          <a:ea typeface="Calibri"/>
                          <a:cs typeface="B Nazanin" panose="00000400000000000000" pitchFamily="2" charset="-78"/>
                        </a:rPr>
                        <a:t>پس هر کس به اندازه ذره​اي خير انجام دهد، آن را مي​بيند</a:t>
                      </a:r>
                      <a:endParaRPr lang="en-US" sz="1800">
                        <a:effectLst/>
                        <a:latin typeface="Calibri"/>
                        <a:ea typeface="Calibri"/>
                        <a:cs typeface="B Nazanin" panose="00000400000000000000" pitchFamily="2" charset="-78"/>
                      </a:endParaRPr>
                    </a:p>
                  </a:txBody>
                  <a:tcPr marL="68580" marR="68580" marT="0" marB="0" anchor="ctr"/>
                </a:tc>
              </a:tr>
              <a:tr h="497890">
                <a:tc>
                  <a:txBody>
                    <a:bodyPr/>
                    <a:lstStyle/>
                    <a:p>
                      <a:pPr marL="0" marR="0" algn="r" rtl="1">
                        <a:lnSpc>
                          <a:spcPct val="115000"/>
                        </a:lnSpc>
                        <a:spcBef>
                          <a:spcPts val="0"/>
                        </a:spcBef>
                        <a:spcAft>
                          <a:spcPts val="0"/>
                        </a:spcAft>
                      </a:pPr>
                      <a:r>
                        <a:rPr lang="fa-IR" sz="1800" dirty="0">
                          <a:effectLst/>
                          <a:latin typeface="Calibri"/>
                          <a:ea typeface="Calibri"/>
                          <a:cs typeface="B Nazanin" panose="00000400000000000000" pitchFamily="2" charset="-78"/>
                        </a:rPr>
                        <a:t>وَ مَن يَعمَل مِثقالَ ذَرَّةٍ شَرًّا يَرَهُ (8)</a:t>
                      </a:r>
                      <a:endParaRPr lang="en-US" sz="1600" dirty="0">
                        <a:effectLst/>
                        <a:latin typeface="Calibri"/>
                        <a:ea typeface="Calibri"/>
                        <a:cs typeface="B Nazanin" panose="00000400000000000000" pitchFamily="2" charset="-78"/>
                      </a:endParaRPr>
                    </a:p>
                  </a:txBody>
                  <a:tcPr marL="68580" marR="68580" marT="0" marB="0" anchor="ctr"/>
                </a:tc>
                <a:tc>
                  <a:txBody>
                    <a:bodyPr/>
                    <a:lstStyle/>
                    <a:p>
                      <a:pPr marL="0" marR="0" algn="r" rtl="1">
                        <a:lnSpc>
                          <a:spcPct val="115000"/>
                        </a:lnSpc>
                        <a:spcBef>
                          <a:spcPts val="0"/>
                        </a:spcBef>
                        <a:spcAft>
                          <a:spcPts val="0"/>
                        </a:spcAft>
                      </a:pPr>
                      <a:r>
                        <a:rPr lang="fa-IR" sz="1800" dirty="0">
                          <a:effectLst/>
                          <a:latin typeface="Calibri"/>
                          <a:ea typeface="Calibri"/>
                          <a:cs typeface="B Nazanin" panose="00000400000000000000" pitchFamily="2" charset="-78"/>
                        </a:rPr>
                        <a:t>و هر کس به اندازه ذره​اي شر انجام دهد، آن را مي​بيند.</a:t>
                      </a:r>
                      <a:endParaRPr lang="en-US" sz="1800" dirty="0">
                        <a:effectLst/>
                        <a:latin typeface="Calibri"/>
                        <a:ea typeface="Calibri"/>
                        <a:cs typeface="B Nazanin" panose="00000400000000000000" pitchFamily="2" charset="-78"/>
                      </a:endParaRPr>
                    </a:p>
                  </a:txBody>
                  <a:tcPr marL="68580" marR="68580" marT="0" marB="0" anchor="ctr"/>
                </a:tc>
              </a:tr>
            </a:tbl>
          </a:graphicData>
        </a:graphic>
      </p:graphicFrame>
      <p:pic>
        <p:nvPicPr>
          <p:cNvPr id="4" name="099.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4251325" y="5877272"/>
            <a:ext cx="609600" cy="609600"/>
          </a:xfrm>
          <a:prstGeom prst="rect">
            <a:avLst/>
          </a:prstGeom>
        </p:spPr>
      </p:pic>
    </p:spTree>
    <p:extLst>
      <p:ext uri="{BB962C8B-B14F-4D97-AF65-F5344CB8AC3E}">
        <p14:creationId xmlns:p14="http://schemas.microsoft.com/office/powerpoint/2010/main" val="735702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10" presetClass="entr" presetSubtype="0" fill="hold" nodeType="afterEffect">
                                  <p:stCondLst>
                                    <p:cond delay="25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4"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مرحله اول: تفکر درباره موضوعات سوره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434087"/>
              </p:ext>
            </p:extLst>
          </p:nvPr>
        </p:nvGraphicFramePr>
        <p:xfrm>
          <a:off x="684461" y="1052736"/>
          <a:ext cx="763284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ext uri="{D42A27DB-BD31-4B8C-83A1-F6EECF244321}">
                <p14:modId xmlns:p14="http://schemas.microsoft.com/office/powerpoint/2010/main" val="291598339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7410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graphicEl>
                                              <a:dgm id="{3BCC0AA6-1224-472B-AD47-B794CE0E14F2}"/>
                                            </p:graphicEl>
                                          </p:spTgt>
                                        </p:tgtEl>
                                        <p:attrNameLst>
                                          <p:attrName>style.visibility</p:attrName>
                                        </p:attrNameLst>
                                      </p:cBhvr>
                                      <p:to>
                                        <p:strVal val="visible"/>
                                      </p:to>
                                    </p:set>
                                    <p:animEffect transition="in" filter="fade">
                                      <p:cBhvr>
                                        <p:cTn id="7" dur="1000"/>
                                        <p:tgtEl>
                                          <p:spTgt spid="5">
                                            <p:graphicEl>
                                              <a:dgm id="{3BCC0AA6-1224-472B-AD47-B794CE0E14F2}"/>
                                            </p:graphicEl>
                                          </p:spTgt>
                                        </p:tgtEl>
                                      </p:cBhvr>
                                    </p:animEffect>
                                    <p:anim calcmode="lin" valueType="num">
                                      <p:cBhvr>
                                        <p:cTn id="8" dur="1000" fill="hold"/>
                                        <p:tgtEl>
                                          <p:spTgt spid="5">
                                            <p:graphicEl>
                                              <a:dgm id="{3BCC0AA6-1224-472B-AD47-B794CE0E14F2}"/>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3BCC0AA6-1224-472B-AD47-B794CE0E14F2}"/>
                                            </p:graphic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5">
                                            <p:graphicEl>
                                              <a:dgm id="{21B2EFAD-1EEE-4A19-9FC2-EE2F2F76410D}"/>
                                            </p:graphicEl>
                                          </p:spTgt>
                                        </p:tgtEl>
                                        <p:attrNameLst>
                                          <p:attrName>style.visibility</p:attrName>
                                        </p:attrNameLst>
                                      </p:cBhvr>
                                      <p:to>
                                        <p:strVal val="visible"/>
                                      </p:to>
                                    </p:set>
                                    <p:animEffect transition="in" filter="fade">
                                      <p:cBhvr>
                                        <p:cTn id="13" dur="1000"/>
                                        <p:tgtEl>
                                          <p:spTgt spid="5">
                                            <p:graphicEl>
                                              <a:dgm id="{21B2EFAD-1EEE-4A19-9FC2-EE2F2F76410D}"/>
                                            </p:graphicEl>
                                          </p:spTgt>
                                        </p:tgtEl>
                                      </p:cBhvr>
                                    </p:animEffect>
                                    <p:anim calcmode="lin" valueType="num">
                                      <p:cBhvr>
                                        <p:cTn id="14" dur="1000" fill="hold"/>
                                        <p:tgtEl>
                                          <p:spTgt spid="5">
                                            <p:graphicEl>
                                              <a:dgm id="{21B2EFAD-1EEE-4A19-9FC2-EE2F2F76410D}"/>
                                            </p:graphicEl>
                                          </p:spTgt>
                                        </p:tgtEl>
                                        <p:attrNameLst>
                                          <p:attrName>ppt_x</p:attrName>
                                        </p:attrNameLst>
                                      </p:cBhvr>
                                      <p:tavLst>
                                        <p:tav tm="0">
                                          <p:val>
                                            <p:strVal val="#ppt_x"/>
                                          </p:val>
                                        </p:tav>
                                        <p:tav tm="100000">
                                          <p:val>
                                            <p:strVal val="#ppt_x"/>
                                          </p:val>
                                        </p:tav>
                                      </p:tavLst>
                                    </p:anim>
                                    <p:anim calcmode="lin" valueType="num">
                                      <p:cBhvr>
                                        <p:cTn id="15" dur="1000" fill="hold"/>
                                        <p:tgtEl>
                                          <p:spTgt spid="5">
                                            <p:graphicEl>
                                              <a:dgm id="{21B2EFAD-1EEE-4A19-9FC2-EE2F2F76410D}"/>
                                            </p:graphic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5">
                                            <p:graphicEl>
                                              <a:dgm id="{1CCC0B99-3E71-4430-856D-39BE5666109F}"/>
                                            </p:graphicEl>
                                          </p:spTgt>
                                        </p:tgtEl>
                                        <p:attrNameLst>
                                          <p:attrName>style.visibility</p:attrName>
                                        </p:attrNameLst>
                                      </p:cBhvr>
                                      <p:to>
                                        <p:strVal val="visible"/>
                                      </p:to>
                                    </p:set>
                                    <p:animEffect transition="in" filter="fade">
                                      <p:cBhvr>
                                        <p:cTn id="19" dur="1000"/>
                                        <p:tgtEl>
                                          <p:spTgt spid="5">
                                            <p:graphicEl>
                                              <a:dgm id="{1CCC0B99-3E71-4430-856D-39BE5666109F}"/>
                                            </p:graphicEl>
                                          </p:spTgt>
                                        </p:tgtEl>
                                      </p:cBhvr>
                                    </p:animEffect>
                                    <p:anim calcmode="lin" valueType="num">
                                      <p:cBhvr>
                                        <p:cTn id="20" dur="1000" fill="hold"/>
                                        <p:tgtEl>
                                          <p:spTgt spid="5">
                                            <p:graphicEl>
                                              <a:dgm id="{1CCC0B99-3E71-4430-856D-39BE5666109F}"/>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1CCC0B99-3E71-4430-856D-39BE5666109F}"/>
                                            </p:graphic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
                                            <p:graphicEl>
                                              <a:dgm id="{C088A6BD-A520-4303-866A-3021DE4C30AB}"/>
                                            </p:graphicEl>
                                          </p:spTgt>
                                        </p:tgtEl>
                                        <p:attrNameLst>
                                          <p:attrName>style.visibility</p:attrName>
                                        </p:attrNameLst>
                                      </p:cBhvr>
                                      <p:to>
                                        <p:strVal val="visible"/>
                                      </p:to>
                                    </p:set>
                                    <p:animEffect transition="in" filter="fade">
                                      <p:cBhvr>
                                        <p:cTn id="25" dur="1000"/>
                                        <p:tgtEl>
                                          <p:spTgt spid="5">
                                            <p:graphicEl>
                                              <a:dgm id="{C088A6BD-A520-4303-866A-3021DE4C30AB}"/>
                                            </p:graphicEl>
                                          </p:spTgt>
                                        </p:tgtEl>
                                      </p:cBhvr>
                                    </p:animEffect>
                                    <p:anim calcmode="lin" valueType="num">
                                      <p:cBhvr>
                                        <p:cTn id="26" dur="1000" fill="hold"/>
                                        <p:tgtEl>
                                          <p:spTgt spid="5">
                                            <p:graphicEl>
                                              <a:dgm id="{C088A6BD-A520-4303-866A-3021DE4C30AB}"/>
                                            </p:graphicEl>
                                          </p:spTgt>
                                        </p:tgtEl>
                                        <p:attrNameLst>
                                          <p:attrName>ppt_x</p:attrName>
                                        </p:attrNameLst>
                                      </p:cBhvr>
                                      <p:tavLst>
                                        <p:tav tm="0">
                                          <p:val>
                                            <p:strVal val="#ppt_x"/>
                                          </p:val>
                                        </p:tav>
                                        <p:tav tm="100000">
                                          <p:val>
                                            <p:strVal val="#ppt_x"/>
                                          </p:val>
                                        </p:tav>
                                      </p:tavLst>
                                    </p:anim>
                                    <p:anim calcmode="lin" valueType="num">
                                      <p:cBhvr>
                                        <p:cTn id="27" dur="1000" fill="hold"/>
                                        <p:tgtEl>
                                          <p:spTgt spid="5">
                                            <p:graphicEl>
                                              <a:dgm id="{C088A6BD-A520-4303-866A-3021DE4C30AB}"/>
                                            </p:graphic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5">
                                            <p:graphicEl>
                                              <a:dgm id="{F060E1CE-B29C-4E84-9CE1-7BEDFD4EB844}"/>
                                            </p:graphicEl>
                                          </p:spTgt>
                                        </p:tgtEl>
                                        <p:attrNameLst>
                                          <p:attrName>style.visibility</p:attrName>
                                        </p:attrNameLst>
                                      </p:cBhvr>
                                      <p:to>
                                        <p:strVal val="visible"/>
                                      </p:to>
                                    </p:set>
                                    <p:animEffect transition="in" filter="fade">
                                      <p:cBhvr>
                                        <p:cTn id="31" dur="1000"/>
                                        <p:tgtEl>
                                          <p:spTgt spid="5">
                                            <p:graphicEl>
                                              <a:dgm id="{F060E1CE-B29C-4E84-9CE1-7BEDFD4EB844}"/>
                                            </p:graphicEl>
                                          </p:spTgt>
                                        </p:tgtEl>
                                      </p:cBhvr>
                                    </p:animEffect>
                                    <p:anim calcmode="lin" valueType="num">
                                      <p:cBhvr>
                                        <p:cTn id="32" dur="1000" fill="hold"/>
                                        <p:tgtEl>
                                          <p:spTgt spid="5">
                                            <p:graphicEl>
                                              <a:dgm id="{F060E1CE-B29C-4E84-9CE1-7BEDFD4EB844}"/>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F060E1CE-B29C-4E84-9CE1-7BEDFD4EB844}"/>
                                            </p:graphic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grpId="0" nodeType="afterEffect">
                                  <p:stCondLst>
                                    <p:cond delay="0"/>
                                  </p:stCondLst>
                                  <p:childTnLst>
                                    <p:set>
                                      <p:cBhvr>
                                        <p:cTn id="36" dur="1" fill="hold">
                                          <p:stCondLst>
                                            <p:cond delay="0"/>
                                          </p:stCondLst>
                                        </p:cTn>
                                        <p:tgtEl>
                                          <p:spTgt spid="5">
                                            <p:graphicEl>
                                              <a:dgm id="{87D93F56-7DD7-4551-9F65-16E144DE3C18}"/>
                                            </p:graphicEl>
                                          </p:spTgt>
                                        </p:tgtEl>
                                        <p:attrNameLst>
                                          <p:attrName>style.visibility</p:attrName>
                                        </p:attrNameLst>
                                      </p:cBhvr>
                                      <p:to>
                                        <p:strVal val="visible"/>
                                      </p:to>
                                    </p:set>
                                    <p:animEffect transition="in" filter="fade">
                                      <p:cBhvr>
                                        <p:cTn id="37" dur="1000"/>
                                        <p:tgtEl>
                                          <p:spTgt spid="5">
                                            <p:graphicEl>
                                              <a:dgm id="{87D93F56-7DD7-4551-9F65-16E144DE3C18}"/>
                                            </p:graphicEl>
                                          </p:spTgt>
                                        </p:tgtEl>
                                      </p:cBhvr>
                                    </p:animEffect>
                                    <p:anim calcmode="lin" valueType="num">
                                      <p:cBhvr>
                                        <p:cTn id="38" dur="1000" fill="hold"/>
                                        <p:tgtEl>
                                          <p:spTgt spid="5">
                                            <p:graphicEl>
                                              <a:dgm id="{87D93F56-7DD7-4551-9F65-16E144DE3C18}"/>
                                            </p:graphicEl>
                                          </p:spTgt>
                                        </p:tgtEl>
                                        <p:attrNameLst>
                                          <p:attrName>ppt_x</p:attrName>
                                        </p:attrNameLst>
                                      </p:cBhvr>
                                      <p:tavLst>
                                        <p:tav tm="0">
                                          <p:val>
                                            <p:strVal val="#ppt_x"/>
                                          </p:val>
                                        </p:tav>
                                        <p:tav tm="100000">
                                          <p:val>
                                            <p:strVal val="#ppt_x"/>
                                          </p:val>
                                        </p:tav>
                                      </p:tavLst>
                                    </p:anim>
                                    <p:anim calcmode="lin" valueType="num">
                                      <p:cBhvr>
                                        <p:cTn id="39" dur="1000" fill="hold"/>
                                        <p:tgtEl>
                                          <p:spTgt spid="5">
                                            <p:graphicEl>
                                              <a:dgm id="{87D93F56-7DD7-4551-9F65-16E144DE3C18}"/>
                                            </p:graphic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grpId="0" nodeType="afterEffect">
                                  <p:stCondLst>
                                    <p:cond delay="0"/>
                                  </p:stCondLst>
                                  <p:childTnLst>
                                    <p:set>
                                      <p:cBhvr>
                                        <p:cTn id="42" dur="1" fill="hold">
                                          <p:stCondLst>
                                            <p:cond delay="0"/>
                                          </p:stCondLst>
                                        </p:cTn>
                                        <p:tgtEl>
                                          <p:spTgt spid="5">
                                            <p:graphicEl>
                                              <a:dgm id="{D29BCEF3-7831-4D50-8E05-7C78DEE68DAF}"/>
                                            </p:graphicEl>
                                          </p:spTgt>
                                        </p:tgtEl>
                                        <p:attrNameLst>
                                          <p:attrName>style.visibility</p:attrName>
                                        </p:attrNameLst>
                                      </p:cBhvr>
                                      <p:to>
                                        <p:strVal val="visible"/>
                                      </p:to>
                                    </p:set>
                                    <p:animEffect transition="in" filter="fade">
                                      <p:cBhvr>
                                        <p:cTn id="43" dur="1000"/>
                                        <p:tgtEl>
                                          <p:spTgt spid="5">
                                            <p:graphicEl>
                                              <a:dgm id="{D29BCEF3-7831-4D50-8E05-7C78DEE68DAF}"/>
                                            </p:graphicEl>
                                          </p:spTgt>
                                        </p:tgtEl>
                                      </p:cBhvr>
                                    </p:animEffect>
                                    <p:anim calcmode="lin" valueType="num">
                                      <p:cBhvr>
                                        <p:cTn id="44" dur="1000" fill="hold"/>
                                        <p:tgtEl>
                                          <p:spTgt spid="5">
                                            <p:graphicEl>
                                              <a:dgm id="{D29BCEF3-7831-4D50-8E05-7C78DEE68DAF}"/>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D29BCEF3-7831-4D50-8E05-7C78DEE68DAF}"/>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1204408670"/>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724745613"/>
              </p:ext>
            </p:extLst>
          </p:nvPr>
        </p:nvGraphicFramePr>
        <p:xfrm>
          <a:off x="17869" y="980728"/>
          <a:ext cx="8568952" cy="18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extLst>
              <p:ext uri="{D42A27DB-BD31-4B8C-83A1-F6EECF244321}">
                <p14:modId xmlns:p14="http://schemas.microsoft.com/office/powerpoint/2010/main" val="1717301955"/>
              </p:ext>
            </p:extLst>
          </p:nvPr>
        </p:nvGraphicFramePr>
        <p:xfrm>
          <a:off x="36389" y="2852936"/>
          <a:ext cx="8568952" cy="15121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 7"/>
          <p:cNvGraphicFramePr/>
          <p:nvPr>
            <p:extLst>
              <p:ext uri="{D42A27DB-BD31-4B8C-83A1-F6EECF244321}">
                <p14:modId xmlns:p14="http://schemas.microsoft.com/office/powerpoint/2010/main" val="2927704776"/>
              </p:ext>
            </p:extLst>
          </p:nvPr>
        </p:nvGraphicFramePr>
        <p:xfrm>
          <a:off x="36389" y="4509120"/>
          <a:ext cx="8568952" cy="180020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16643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right)">
                                      <p:cBhvr>
                                        <p:cTn id="12" dur="3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right)">
                                      <p:cBhvr>
                                        <p:cTn id="17"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2" grpId="0">
        <p:bldAsOne/>
      </p:bldGraphic>
      <p:bldGraphic spid="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4093514621"/>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2552653655"/>
              </p:ext>
            </p:extLst>
          </p:nvPr>
        </p:nvGraphicFramePr>
        <p:xfrm>
          <a:off x="17869" y="908720"/>
          <a:ext cx="8568952" cy="1800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extLst>
              <p:ext uri="{D42A27DB-BD31-4B8C-83A1-F6EECF244321}">
                <p14:modId xmlns:p14="http://schemas.microsoft.com/office/powerpoint/2010/main" val="2550300695"/>
              </p:ext>
            </p:extLst>
          </p:nvPr>
        </p:nvGraphicFramePr>
        <p:xfrm>
          <a:off x="36389" y="5229200"/>
          <a:ext cx="8568952" cy="15121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extLst>
              <p:ext uri="{D42A27DB-BD31-4B8C-83A1-F6EECF244321}">
                <p14:modId xmlns:p14="http://schemas.microsoft.com/office/powerpoint/2010/main" val="3431558521"/>
              </p:ext>
            </p:extLst>
          </p:nvPr>
        </p:nvGraphicFramePr>
        <p:xfrm>
          <a:off x="0" y="2708920"/>
          <a:ext cx="8568952" cy="266429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183500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3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Graphic spid="12" grpId="0">
        <p:bldAsOne/>
      </p:bldGraphic>
      <p:bldGraphic spid="7"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t>الف: بررسی مفاهیم کلمات</a:t>
            </a:r>
            <a:endParaRPr lang="en-US" dirty="0"/>
          </a:p>
        </p:txBody>
      </p:sp>
      <p:graphicFrame>
        <p:nvGraphicFramePr>
          <p:cNvPr id="6" name="Diagram 5"/>
          <p:cNvGraphicFramePr/>
          <p:nvPr>
            <p:extLst>
              <p:ext uri="{D42A27DB-BD31-4B8C-83A1-F6EECF244321}">
                <p14:modId xmlns:p14="http://schemas.microsoft.com/office/powerpoint/2010/main" val="1568532112"/>
              </p:ext>
            </p:extLst>
          </p:nvPr>
        </p:nvGraphicFramePr>
        <p:xfrm>
          <a:off x="8773202" y="1196752"/>
          <a:ext cx="840251"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120662573"/>
              </p:ext>
            </p:extLst>
          </p:nvPr>
        </p:nvGraphicFramePr>
        <p:xfrm>
          <a:off x="36389" y="764704"/>
          <a:ext cx="8568952" cy="15121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p:cNvGraphicFramePr/>
          <p:nvPr>
            <p:extLst>
              <p:ext uri="{D42A27DB-BD31-4B8C-83A1-F6EECF244321}">
                <p14:modId xmlns:p14="http://schemas.microsoft.com/office/powerpoint/2010/main" val="1891032920"/>
              </p:ext>
            </p:extLst>
          </p:nvPr>
        </p:nvGraphicFramePr>
        <p:xfrm>
          <a:off x="36389" y="3429000"/>
          <a:ext cx="8568952" cy="297971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8" name="Diagram 7"/>
          <p:cNvGraphicFramePr/>
          <p:nvPr>
            <p:extLst>
              <p:ext uri="{D42A27DB-BD31-4B8C-83A1-F6EECF244321}">
                <p14:modId xmlns:p14="http://schemas.microsoft.com/office/powerpoint/2010/main" val="1011432343"/>
              </p:ext>
            </p:extLst>
          </p:nvPr>
        </p:nvGraphicFramePr>
        <p:xfrm>
          <a:off x="36389" y="2060848"/>
          <a:ext cx="8568952" cy="15121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95617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wipe(right)">
                                      <p:cBhvr>
                                        <p:cTn id="7" dur="3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right)">
                                      <p:cBhvr>
                                        <p:cTn id="12" dur="3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7" grpId="0">
        <p:bldAsOne/>
      </p:bldGraphic>
      <p:bldGraphic spid="8" grpId="0">
        <p:bldAsOne/>
      </p:bldGraphic>
    </p:bldLst>
  </p:timing>
</p:sld>
</file>

<file path=ppt/theme/theme1.xml><?xml version="1.0" encoding="utf-8"?>
<a:theme xmlns:a="http://schemas.openxmlformats.org/drawingml/2006/main" name="1_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2932</TotalTime>
  <Words>2834</Words>
  <Application>Microsoft Office PowerPoint</Application>
  <PresentationFormat>Custom</PresentationFormat>
  <Paragraphs>353</Paragraphs>
  <Slides>24</Slides>
  <Notes>19</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5" baseType="lpstr">
      <vt:lpstr>Arial</vt:lpstr>
      <vt:lpstr>Myriad Pro</vt:lpstr>
      <vt:lpstr>Calibri</vt:lpstr>
      <vt:lpstr>B Titr</vt:lpstr>
      <vt:lpstr>B Kamran</vt:lpstr>
      <vt:lpstr>A Ali</vt:lpstr>
      <vt:lpstr>B Roya</vt:lpstr>
      <vt:lpstr>B Nazanin</vt:lpstr>
      <vt:lpstr>MMA_Mitra</vt:lpstr>
      <vt:lpstr>1_Kantoorthema</vt:lpstr>
      <vt:lpstr>Document</vt:lpstr>
      <vt:lpstr>PowerPoint Presentation</vt:lpstr>
      <vt:lpstr>نمای کلی مقدمات تدبر در قرآن</vt:lpstr>
      <vt:lpstr>درس نهم سوره مبارکه زلزال</vt:lpstr>
      <vt:lpstr>PowerPoint Presentation</vt:lpstr>
      <vt:lpstr>مطالعه سوره مبارکه زلزال:</vt:lpstr>
      <vt:lpstr>مرحله اول: تفکر درباره موضوعات سوره </vt:lpstr>
      <vt:lpstr>الف: بررسی مفاهیم کلمات</vt:lpstr>
      <vt:lpstr>الف: بررسی مفاهیم کلمات</vt:lpstr>
      <vt:lpstr>الف: بررسی مفاهیم کلمات</vt:lpstr>
      <vt:lpstr>الف: بررسی مفاهیم کلمات</vt:lpstr>
      <vt:lpstr>ب: تصویرسازی کلمات</vt:lpstr>
      <vt:lpstr>ج: ارتباط بین کلمات سوره</vt:lpstr>
      <vt:lpstr>ج: ارتباط بین کلمات سوره: اعراب سوره</vt:lpstr>
      <vt:lpstr>ج: ارتباط بین کلمات سوره: اعراب سوره</vt:lpstr>
      <vt:lpstr>ج: ارتباط بین کلمات سوره: تصویرسازی کلمات در ارتباط با هم</vt:lpstr>
      <vt:lpstr>مرحله دوم: گزاره نویسی </vt:lpstr>
      <vt:lpstr>الف: گزاره های کتاب</vt:lpstr>
      <vt:lpstr>الف: گزاره های کتاب</vt:lpstr>
      <vt:lpstr>ب: گزاره های المیزان </vt:lpstr>
      <vt:lpstr>مرحله سوم: تدبر در سوره با نزديك شدن به غرض آن</vt:lpstr>
      <vt:lpstr>مرحله چهارم: طهارت براي تدبر </vt:lpstr>
      <vt:lpstr>PowerPoint Presentation</vt:lpstr>
      <vt:lpstr>برای مطالعه بیشتر</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Noor</cp:lastModifiedBy>
  <cp:revision>298</cp:revision>
  <dcterms:created xsi:type="dcterms:W3CDTF">2013-10-25T12:04:03Z</dcterms:created>
  <dcterms:modified xsi:type="dcterms:W3CDTF">2015-09-08T11:58:46Z</dcterms:modified>
</cp:coreProperties>
</file>