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9"/>
  </p:notesMasterIdLst>
  <p:sldIdLst>
    <p:sldId id="324" r:id="rId2"/>
    <p:sldId id="256" r:id="rId3"/>
    <p:sldId id="307" r:id="rId4"/>
    <p:sldId id="449" r:id="rId5"/>
    <p:sldId id="325" r:id="rId6"/>
    <p:sldId id="353" r:id="rId7"/>
    <p:sldId id="379" r:id="rId8"/>
    <p:sldId id="377" r:id="rId9"/>
    <p:sldId id="326" r:id="rId10"/>
    <p:sldId id="331" r:id="rId11"/>
    <p:sldId id="332" r:id="rId12"/>
    <p:sldId id="382" r:id="rId13"/>
    <p:sldId id="425" r:id="rId14"/>
    <p:sldId id="445" r:id="rId15"/>
    <p:sldId id="446" r:id="rId16"/>
    <p:sldId id="343" r:id="rId17"/>
    <p:sldId id="447" r:id="rId18"/>
    <p:sldId id="344" r:id="rId19"/>
    <p:sldId id="359" r:id="rId20"/>
    <p:sldId id="444" r:id="rId21"/>
    <p:sldId id="360" r:id="rId22"/>
    <p:sldId id="429" r:id="rId23"/>
    <p:sldId id="448" r:id="rId24"/>
    <p:sldId id="345" r:id="rId25"/>
    <p:sldId id="346" r:id="rId26"/>
    <p:sldId id="362" r:id="rId27"/>
    <p:sldId id="453" r:id="rId28"/>
    <p:sldId id="456" r:id="rId29"/>
    <p:sldId id="451" r:id="rId30"/>
    <p:sldId id="347" r:id="rId31"/>
    <p:sldId id="405" r:id="rId32"/>
    <p:sldId id="368" r:id="rId33"/>
    <p:sldId id="350" r:id="rId34"/>
    <p:sldId id="458" r:id="rId35"/>
    <p:sldId id="442" r:id="rId36"/>
    <p:sldId id="376" r:id="rId37"/>
    <p:sldId id="355" r:id="rId38"/>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68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D7D31"/>
    <a:srgbClr val="21E23A"/>
    <a:srgbClr val="FFC000"/>
    <a:srgbClr val="F0F0F0"/>
    <a:srgbClr val="A5A5A5"/>
    <a:srgbClr val="4472C4"/>
    <a:srgbClr val="17EC33"/>
    <a:srgbClr val="C56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76" y="288"/>
      </p:cViewPr>
      <p:guideLst>
        <p:guide pos="768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07D490-A2FF-416B-924E-2298FA1EB331}" type="doc">
      <dgm:prSet loTypeId="urn:microsoft.com/office/officeart/2005/8/layout/list1" loCatId="list" qsTypeId="urn:microsoft.com/office/officeart/2005/8/quickstyle/3d3" qsCatId="3D" csTypeId="urn:microsoft.com/office/officeart/2005/8/colors/colorful1" csCatId="colorful" phldr="1"/>
      <dgm:spPr/>
      <dgm:t>
        <a:bodyPr/>
        <a:lstStyle/>
        <a:p>
          <a:endParaRPr lang="en-US"/>
        </a:p>
      </dgm:t>
    </dgm:pt>
    <dgm:pt modelId="{AB12FC13-6208-4A59-B0A3-22AD746D0B31}">
      <dgm:prSet phldrT="[Text]"/>
      <dgm:spPr/>
      <dgm:t>
        <a:bodyPr/>
        <a:lstStyle/>
        <a:p>
          <a:r>
            <a:rPr lang="fa-IR" dirty="0">
              <a:solidFill>
                <a:srgbClr val="A5A5A5"/>
              </a:solidFill>
            </a:rPr>
            <a:t>.</a:t>
          </a:r>
          <a:endParaRPr lang="en-US" dirty="0">
            <a:solidFill>
              <a:srgbClr val="A5A5A5"/>
            </a:solidFill>
          </a:endParaRPr>
        </a:p>
      </dgm:t>
    </dgm:pt>
    <dgm:pt modelId="{71F3320B-4037-41DF-880D-5A1A44C0D04F}" type="parTrans" cxnId="{73EB3275-6DDF-47C8-A3A4-778D70996FB3}">
      <dgm:prSet/>
      <dgm:spPr/>
      <dgm:t>
        <a:bodyPr/>
        <a:lstStyle/>
        <a:p>
          <a:endParaRPr lang="en-US"/>
        </a:p>
      </dgm:t>
    </dgm:pt>
    <dgm:pt modelId="{947C62B6-D3B0-4626-84E8-7DABC61CEB8D}" type="sibTrans" cxnId="{73EB3275-6DDF-47C8-A3A4-778D70996FB3}">
      <dgm:prSet/>
      <dgm:spPr/>
      <dgm:t>
        <a:bodyPr/>
        <a:lstStyle/>
        <a:p>
          <a:endParaRPr lang="en-US"/>
        </a:p>
      </dgm:t>
    </dgm:pt>
    <dgm:pt modelId="{36AF8F81-0046-459D-832A-83EE6FB253A0}">
      <dgm:prSet phldrT="[Text]"/>
      <dgm:spPr/>
      <dgm:t>
        <a:bodyPr/>
        <a:lstStyle/>
        <a:p>
          <a:r>
            <a:rPr lang="fa-IR" dirty="0">
              <a:solidFill>
                <a:srgbClr val="FFC000"/>
              </a:solidFill>
            </a:rPr>
            <a:t>.</a:t>
          </a:r>
          <a:endParaRPr lang="en-US" dirty="0">
            <a:solidFill>
              <a:srgbClr val="FFC000"/>
            </a:solidFill>
          </a:endParaRPr>
        </a:p>
      </dgm:t>
    </dgm:pt>
    <dgm:pt modelId="{FC10DEA1-1199-4BC4-9B1C-DEAD37C66D35}" type="parTrans" cxnId="{587B22CB-E6C5-4B13-A4AC-3EEFE467CC23}">
      <dgm:prSet/>
      <dgm:spPr/>
      <dgm:t>
        <a:bodyPr/>
        <a:lstStyle/>
        <a:p>
          <a:endParaRPr lang="en-US"/>
        </a:p>
      </dgm:t>
    </dgm:pt>
    <dgm:pt modelId="{F2FFFBEB-7753-437F-92BA-613045FB724C}" type="sibTrans" cxnId="{587B22CB-E6C5-4B13-A4AC-3EEFE467CC23}">
      <dgm:prSet/>
      <dgm:spPr/>
      <dgm:t>
        <a:bodyPr/>
        <a:lstStyle/>
        <a:p>
          <a:endParaRPr lang="en-US"/>
        </a:p>
      </dgm:t>
    </dgm:pt>
    <dgm:pt modelId="{9E926BA9-6E4B-4115-B400-A5A4C16EBFB3}">
      <dgm:prSet/>
      <dgm:spPr/>
      <dgm:t>
        <a:bodyPr/>
        <a:lstStyle/>
        <a:p>
          <a:endParaRPr lang="en-US"/>
        </a:p>
      </dgm:t>
    </dgm:pt>
    <dgm:pt modelId="{42363837-69D6-4222-9C34-A73D253582BA}" type="parTrans" cxnId="{58445213-B745-4CD5-BEAF-D8EDCAD9FCDE}">
      <dgm:prSet/>
      <dgm:spPr/>
      <dgm:t>
        <a:bodyPr/>
        <a:lstStyle/>
        <a:p>
          <a:endParaRPr lang="en-US"/>
        </a:p>
      </dgm:t>
    </dgm:pt>
    <dgm:pt modelId="{DC552001-07E5-4B98-8B90-0614380B7EB7}" type="sibTrans" cxnId="{58445213-B745-4CD5-BEAF-D8EDCAD9FCDE}">
      <dgm:prSet/>
      <dgm:spPr/>
      <dgm:t>
        <a:bodyPr/>
        <a:lstStyle/>
        <a:p>
          <a:endParaRPr lang="en-US"/>
        </a:p>
      </dgm:t>
    </dgm:pt>
    <dgm:pt modelId="{22D40097-D70B-4856-AF23-588DC854D3DE}">
      <dgm:prSet/>
      <dgm:spPr/>
      <dgm:t>
        <a:bodyPr/>
        <a:lstStyle/>
        <a:p>
          <a:endParaRPr lang="en-US"/>
        </a:p>
      </dgm:t>
    </dgm:pt>
    <dgm:pt modelId="{A9A3D80B-02F0-4FBE-A7A3-BEE68B59A768}" type="parTrans" cxnId="{544A9DE4-3354-48F1-A502-3DDE7A61358A}">
      <dgm:prSet/>
      <dgm:spPr/>
      <dgm:t>
        <a:bodyPr/>
        <a:lstStyle/>
        <a:p>
          <a:endParaRPr lang="en-US"/>
        </a:p>
      </dgm:t>
    </dgm:pt>
    <dgm:pt modelId="{2250BD84-708C-495F-B634-074F9A620244}" type="sibTrans" cxnId="{544A9DE4-3354-48F1-A502-3DDE7A61358A}">
      <dgm:prSet/>
      <dgm:spPr/>
      <dgm:t>
        <a:bodyPr/>
        <a:lstStyle/>
        <a:p>
          <a:endParaRPr lang="en-US"/>
        </a:p>
      </dgm:t>
    </dgm:pt>
    <dgm:pt modelId="{87AF1D6D-3B02-4CEA-BFE1-EAEEA9A07E8A}">
      <dgm:prSet/>
      <dgm:spPr/>
      <dgm:t>
        <a:bodyPr/>
        <a:lstStyle/>
        <a:p>
          <a:endParaRPr lang="en-US"/>
        </a:p>
      </dgm:t>
    </dgm:pt>
    <dgm:pt modelId="{C77C41FA-7EDC-4A2C-89FE-F6B082BEC910}" type="parTrans" cxnId="{E7632D3F-8C0D-4E74-AF2D-A305F46F8F73}">
      <dgm:prSet/>
      <dgm:spPr/>
      <dgm:t>
        <a:bodyPr/>
        <a:lstStyle/>
        <a:p>
          <a:endParaRPr lang="en-US"/>
        </a:p>
      </dgm:t>
    </dgm:pt>
    <dgm:pt modelId="{26722F61-05D4-42DA-A2C9-5C5758442420}" type="sibTrans" cxnId="{E7632D3F-8C0D-4E74-AF2D-A305F46F8F73}">
      <dgm:prSet/>
      <dgm:spPr/>
      <dgm:t>
        <a:bodyPr/>
        <a:lstStyle/>
        <a:p>
          <a:endParaRPr lang="en-US"/>
        </a:p>
      </dgm:t>
    </dgm:pt>
    <dgm:pt modelId="{D3ADC976-CF49-4FCE-A6E4-9C63924B8691}">
      <dgm:prSet/>
      <dgm:spPr/>
      <dgm:t>
        <a:bodyPr/>
        <a:lstStyle/>
        <a:p>
          <a:endParaRPr lang="en-US"/>
        </a:p>
      </dgm:t>
    </dgm:pt>
    <dgm:pt modelId="{65732A7F-29F5-44F5-9751-2A76E0B58500}" type="parTrans" cxnId="{44014228-ED6D-4FB6-9D3C-F44BE1822A69}">
      <dgm:prSet/>
      <dgm:spPr/>
      <dgm:t>
        <a:bodyPr/>
        <a:lstStyle/>
        <a:p>
          <a:endParaRPr lang="en-US"/>
        </a:p>
      </dgm:t>
    </dgm:pt>
    <dgm:pt modelId="{E7FE59F6-5D4C-4538-B03F-625612645548}" type="sibTrans" cxnId="{44014228-ED6D-4FB6-9D3C-F44BE1822A69}">
      <dgm:prSet/>
      <dgm:spPr/>
      <dgm:t>
        <a:bodyPr/>
        <a:lstStyle/>
        <a:p>
          <a:endParaRPr lang="en-US"/>
        </a:p>
      </dgm:t>
    </dgm:pt>
    <dgm:pt modelId="{7F2FE573-1988-4167-9CA8-214E616FD67D}">
      <dgm:prSet/>
      <dgm:spPr/>
      <dgm:t>
        <a:bodyPr/>
        <a:lstStyle/>
        <a:p>
          <a:endParaRPr lang="en-US"/>
        </a:p>
      </dgm:t>
    </dgm:pt>
    <dgm:pt modelId="{7D8FC4F1-A7C2-4AEE-A59F-00637EF56DE4}" type="parTrans" cxnId="{3418421D-3CDB-4736-AF1D-B6882C3F6ADB}">
      <dgm:prSet/>
      <dgm:spPr/>
      <dgm:t>
        <a:bodyPr/>
        <a:lstStyle/>
        <a:p>
          <a:endParaRPr lang="en-US"/>
        </a:p>
      </dgm:t>
    </dgm:pt>
    <dgm:pt modelId="{726BC406-4E8C-4CF1-A115-EA8C07E05E44}" type="sibTrans" cxnId="{3418421D-3CDB-4736-AF1D-B6882C3F6ADB}">
      <dgm:prSet/>
      <dgm:spPr/>
      <dgm:t>
        <a:bodyPr/>
        <a:lstStyle/>
        <a:p>
          <a:endParaRPr lang="en-US"/>
        </a:p>
      </dgm:t>
    </dgm:pt>
    <dgm:pt modelId="{A9A3C67C-D02B-4C1B-BD3D-A8CFBC1618CA}">
      <dgm:prSet/>
      <dgm:spPr/>
      <dgm:t>
        <a:bodyPr/>
        <a:lstStyle/>
        <a:p>
          <a:endParaRPr lang="en-US"/>
        </a:p>
      </dgm:t>
    </dgm:pt>
    <dgm:pt modelId="{CB2BA258-42D1-409E-883E-77B2B7528C96}" type="parTrans" cxnId="{244F4C9E-3C1A-4FAC-BD73-1FAC00E14422}">
      <dgm:prSet/>
      <dgm:spPr/>
      <dgm:t>
        <a:bodyPr/>
        <a:lstStyle/>
        <a:p>
          <a:endParaRPr lang="en-US"/>
        </a:p>
      </dgm:t>
    </dgm:pt>
    <dgm:pt modelId="{A432F166-FFE6-411D-9A7F-63BC338BE75E}" type="sibTrans" cxnId="{244F4C9E-3C1A-4FAC-BD73-1FAC00E14422}">
      <dgm:prSet/>
      <dgm:spPr/>
      <dgm:t>
        <a:bodyPr/>
        <a:lstStyle/>
        <a:p>
          <a:endParaRPr lang="en-US"/>
        </a:p>
      </dgm:t>
    </dgm:pt>
    <dgm:pt modelId="{0A288F0A-6564-4783-8DCB-036FB6803F97}">
      <dgm:prSet phldrT="[Text]"/>
      <dgm:spPr>
        <a:solidFill>
          <a:schemeClr val="bg1"/>
        </a:solidFill>
        <a:ln>
          <a:noFill/>
        </a:ln>
      </dgm:spPr>
      <dgm:t>
        <a:bodyPr/>
        <a:lstStyle/>
        <a:p>
          <a:r>
            <a:rPr lang="fa-IR" dirty="0"/>
            <a:t>.</a:t>
          </a:r>
          <a:endParaRPr lang="en-US" dirty="0"/>
        </a:p>
      </dgm:t>
    </dgm:pt>
    <dgm:pt modelId="{72E18384-3B15-4A34-B155-34B27CFB8543}" type="sibTrans" cxnId="{22F69F9B-A953-4CA2-96C6-D7D7A2DD6FC2}">
      <dgm:prSet/>
      <dgm:spPr/>
      <dgm:t>
        <a:bodyPr/>
        <a:lstStyle/>
        <a:p>
          <a:endParaRPr lang="en-US"/>
        </a:p>
      </dgm:t>
    </dgm:pt>
    <dgm:pt modelId="{BADDB473-CFC0-402A-9C7A-BDF5849036A4}" type="parTrans" cxnId="{22F69F9B-A953-4CA2-96C6-D7D7A2DD6FC2}">
      <dgm:prSet/>
      <dgm:spPr/>
      <dgm:t>
        <a:bodyPr/>
        <a:lstStyle/>
        <a:p>
          <a:endParaRPr lang="en-US"/>
        </a:p>
      </dgm:t>
    </dgm:pt>
    <dgm:pt modelId="{A4344481-F8DE-4446-BDB4-0CDF56445F33}" type="pres">
      <dgm:prSet presAssocID="{7407D490-A2FF-416B-924E-2298FA1EB331}" presName="linear" presStyleCnt="0">
        <dgm:presLayoutVars>
          <dgm:dir/>
          <dgm:animLvl val="lvl"/>
          <dgm:resizeHandles val="exact"/>
        </dgm:presLayoutVars>
      </dgm:prSet>
      <dgm:spPr/>
    </dgm:pt>
    <dgm:pt modelId="{72D2BDEA-3B46-43FF-BAFC-CE0F5598CEEC}" type="pres">
      <dgm:prSet presAssocID="{0A288F0A-6564-4783-8DCB-036FB6803F97}" presName="parentLin" presStyleCnt="0"/>
      <dgm:spPr/>
    </dgm:pt>
    <dgm:pt modelId="{2CB0FDF7-93A8-4A64-942B-ECC919C42B22}" type="pres">
      <dgm:prSet presAssocID="{0A288F0A-6564-4783-8DCB-036FB6803F97}" presName="parentLeftMargin" presStyleLbl="node1" presStyleIdx="0" presStyleCnt="9"/>
      <dgm:spPr/>
    </dgm:pt>
    <dgm:pt modelId="{2D506612-E8C7-491F-999B-795CB4371F0C}" type="pres">
      <dgm:prSet presAssocID="{0A288F0A-6564-4783-8DCB-036FB6803F97}" presName="parentText" presStyleLbl="node1" presStyleIdx="0" presStyleCnt="9" custScaleX="81948">
        <dgm:presLayoutVars>
          <dgm:chMax val="0"/>
          <dgm:bulletEnabled val="1"/>
        </dgm:presLayoutVars>
      </dgm:prSet>
      <dgm:spPr/>
    </dgm:pt>
    <dgm:pt modelId="{B0DEC632-303F-4594-8386-1FA85900E666}" type="pres">
      <dgm:prSet presAssocID="{0A288F0A-6564-4783-8DCB-036FB6803F97}" presName="negativeSpace" presStyleCnt="0"/>
      <dgm:spPr/>
    </dgm:pt>
    <dgm:pt modelId="{2F9F3AE6-84E9-40AB-9A19-95474AA944AC}" type="pres">
      <dgm:prSet presAssocID="{0A288F0A-6564-4783-8DCB-036FB6803F97}" presName="childText" presStyleLbl="conFgAcc1" presStyleIdx="0" presStyleCnt="9">
        <dgm:presLayoutVars>
          <dgm:bulletEnabled val="1"/>
        </dgm:presLayoutVars>
      </dgm:prSet>
      <dgm:spPr/>
    </dgm:pt>
    <dgm:pt modelId="{DA54EF67-96BD-40E8-8EBD-C272F4AC52EC}" type="pres">
      <dgm:prSet presAssocID="{72E18384-3B15-4A34-B155-34B27CFB8543}" presName="spaceBetweenRectangles" presStyleCnt="0"/>
      <dgm:spPr/>
    </dgm:pt>
    <dgm:pt modelId="{14E7426A-990B-4526-B044-182443CDEAFB}" type="pres">
      <dgm:prSet presAssocID="{AB12FC13-6208-4A59-B0A3-22AD746D0B31}" presName="parentLin" presStyleCnt="0"/>
      <dgm:spPr/>
    </dgm:pt>
    <dgm:pt modelId="{3920BA6C-E4A2-4337-8047-5A590E958749}" type="pres">
      <dgm:prSet presAssocID="{AB12FC13-6208-4A59-B0A3-22AD746D0B31}" presName="parentLeftMargin" presStyleLbl="node1" presStyleIdx="0" presStyleCnt="9"/>
      <dgm:spPr/>
    </dgm:pt>
    <dgm:pt modelId="{BE6020A7-D121-43B5-A042-14291A871134}" type="pres">
      <dgm:prSet presAssocID="{AB12FC13-6208-4A59-B0A3-22AD746D0B31}" presName="parentText" presStyleLbl="node1" presStyleIdx="1" presStyleCnt="9" custScaleX="82605">
        <dgm:presLayoutVars>
          <dgm:chMax val="0"/>
          <dgm:bulletEnabled val="1"/>
        </dgm:presLayoutVars>
      </dgm:prSet>
      <dgm:spPr/>
    </dgm:pt>
    <dgm:pt modelId="{05356E79-9E85-4C12-AA85-90EBDF94FD71}" type="pres">
      <dgm:prSet presAssocID="{AB12FC13-6208-4A59-B0A3-22AD746D0B31}" presName="negativeSpace" presStyleCnt="0"/>
      <dgm:spPr/>
    </dgm:pt>
    <dgm:pt modelId="{7F8C748A-73A6-4128-996E-469F43A233FE}" type="pres">
      <dgm:prSet presAssocID="{AB12FC13-6208-4A59-B0A3-22AD746D0B31}" presName="childText" presStyleLbl="conFgAcc1" presStyleIdx="1" presStyleCnt="9">
        <dgm:presLayoutVars>
          <dgm:bulletEnabled val="1"/>
        </dgm:presLayoutVars>
      </dgm:prSet>
      <dgm:spPr/>
    </dgm:pt>
    <dgm:pt modelId="{D618F637-6821-4484-A48E-AB343DA8434E}" type="pres">
      <dgm:prSet presAssocID="{947C62B6-D3B0-4626-84E8-7DABC61CEB8D}" presName="spaceBetweenRectangles" presStyleCnt="0"/>
      <dgm:spPr/>
    </dgm:pt>
    <dgm:pt modelId="{364BA1A5-1A1D-4EFE-90ED-B2D1D8613321}" type="pres">
      <dgm:prSet presAssocID="{36AF8F81-0046-459D-832A-83EE6FB253A0}" presName="parentLin" presStyleCnt="0"/>
      <dgm:spPr/>
    </dgm:pt>
    <dgm:pt modelId="{A3D70EAD-705D-4709-9604-55B7E3C05C04}" type="pres">
      <dgm:prSet presAssocID="{36AF8F81-0046-459D-832A-83EE6FB253A0}" presName="parentLeftMargin" presStyleLbl="node1" presStyleIdx="1" presStyleCnt="9"/>
      <dgm:spPr/>
    </dgm:pt>
    <dgm:pt modelId="{D2FD3938-2AD7-4BA4-B78C-6073EEDA8DBD}" type="pres">
      <dgm:prSet presAssocID="{36AF8F81-0046-459D-832A-83EE6FB253A0}" presName="parentText" presStyleLbl="node1" presStyleIdx="2" presStyleCnt="9" custScaleX="82605">
        <dgm:presLayoutVars>
          <dgm:chMax val="0"/>
          <dgm:bulletEnabled val="1"/>
        </dgm:presLayoutVars>
      </dgm:prSet>
      <dgm:spPr/>
    </dgm:pt>
    <dgm:pt modelId="{60C46D70-AD29-4BF2-8C0F-AB63DB076CE3}" type="pres">
      <dgm:prSet presAssocID="{36AF8F81-0046-459D-832A-83EE6FB253A0}" presName="negativeSpace" presStyleCnt="0"/>
      <dgm:spPr/>
    </dgm:pt>
    <dgm:pt modelId="{4D284349-343D-47B3-A1B1-5258C47771B9}" type="pres">
      <dgm:prSet presAssocID="{36AF8F81-0046-459D-832A-83EE6FB253A0}" presName="childText" presStyleLbl="conFgAcc1" presStyleIdx="2" presStyleCnt="9">
        <dgm:presLayoutVars>
          <dgm:bulletEnabled val="1"/>
        </dgm:presLayoutVars>
      </dgm:prSet>
      <dgm:spPr/>
    </dgm:pt>
    <dgm:pt modelId="{5079556E-93A2-4483-9D5D-38D9E1D8EEE7}" type="pres">
      <dgm:prSet presAssocID="{F2FFFBEB-7753-437F-92BA-613045FB724C}" presName="spaceBetweenRectangles" presStyleCnt="0"/>
      <dgm:spPr/>
    </dgm:pt>
    <dgm:pt modelId="{76BF1FA4-8A5A-4FFD-9829-2E064A000CB3}" type="pres">
      <dgm:prSet presAssocID="{9E926BA9-6E4B-4115-B400-A5A4C16EBFB3}" presName="parentLin" presStyleCnt="0"/>
      <dgm:spPr/>
    </dgm:pt>
    <dgm:pt modelId="{3E529E5D-076B-47CC-88EF-653BCBC53CDE}" type="pres">
      <dgm:prSet presAssocID="{9E926BA9-6E4B-4115-B400-A5A4C16EBFB3}" presName="parentLeftMargin" presStyleLbl="node1" presStyleIdx="2" presStyleCnt="9"/>
      <dgm:spPr/>
    </dgm:pt>
    <dgm:pt modelId="{EBFB6AF2-6567-4B81-9B80-189F6A004FA7}" type="pres">
      <dgm:prSet presAssocID="{9E926BA9-6E4B-4115-B400-A5A4C16EBFB3}" presName="parentText" presStyleLbl="node1" presStyleIdx="3" presStyleCnt="9" custScaleX="82605">
        <dgm:presLayoutVars>
          <dgm:chMax val="0"/>
          <dgm:bulletEnabled val="1"/>
        </dgm:presLayoutVars>
      </dgm:prSet>
      <dgm:spPr/>
    </dgm:pt>
    <dgm:pt modelId="{EA62F592-B9E1-490B-869D-7FB9A796A4EA}" type="pres">
      <dgm:prSet presAssocID="{9E926BA9-6E4B-4115-B400-A5A4C16EBFB3}" presName="negativeSpace" presStyleCnt="0"/>
      <dgm:spPr/>
    </dgm:pt>
    <dgm:pt modelId="{C0C46608-E596-4F28-8543-F29B17F50B8B}" type="pres">
      <dgm:prSet presAssocID="{9E926BA9-6E4B-4115-B400-A5A4C16EBFB3}" presName="childText" presStyleLbl="conFgAcc1" presStyleIdx="3" presStyleCnt="9">
        <dgm:presLayoutVars>
          <dgm:bulletEnabled val="1"/>
        </dgm:presLayoutVars>
      </dgm:prSet>
      <dgm:spPr/>
    </dgm:pt>
    <dgm:pt modelId="{34521329-2F36-4E55-8536-189133C0BED8}" type="pres">
      <dgm:prSet presAssocID="{DC552001-07E5-4B98-8B90-0614380B7EB7}" presName="spaceBetweenRectangles" presStyleCnt="0"/>
      <dgm:spPr/>
    </dgm:pt>
    <dgm:pt modelId="{75E7FF1D-7AAB-4E26-AAA4-35E629F98573}" type="pres">
      <dgm:prSet presAssocID="{22D40097-D70B-4856-AF23-588DC854D3DE}" presName="parentLin" presStyleCnt="0"/>
      <dgm:spPr/>
    </dgm:pt>
    <dgm:pt modelId="{BE25CE6A-AD3B-414B-AC82-AF5FE8CAB0FF}" type="pres">
      <dgm:prSet presAssocID="{22D40097-D70B-4856-AF23-588DC854D3DE}" presName="parentLeftMargin" presStyleLbl="node1" presStyleIdx="3" presStyleCnt="9"/>
      <dgm:spPr/>
    </dgm:pt>
    <dgm:pt modelId="{54A5A195-0B6A-4F1B-958F-C3AE07F51F37}" type="pres">
      <dgm:prSet presAssocID="{22D40097-D70B-4856-AF23-588DC854D3DE}" presName="parentText" presStyleLbl="node1" presStyleIdx="4" presStyleCnt="9" custScaleX="82605">
        <dgm:presLayoutVars>
          <dgm:chMax val="0"/>
          <dgm:bulletEnabled val="1"/>
        </dgm:presLayoutVars>
      </dgm:prSet>
      <dgm:spPr/>
    </dgm:pt>
    <dgm:pt modelId="{560DD9D1-D5D3-4B40-8FBC-0F688F0E4187}" type="pres">
      <dgm:prSet presAssocID="{22D40097-D70B-4856-AF23-588DC854D3DE}" presName="negativeSpace" presStyleCnt="0"/>
      <dgm:spPr/>
    </dgm:pt>
    <dgm:pt modelId="{B8D4E8D4-3A76-4E7B-BC92-8CD925577D7B}" type="pres">
      <dgm:prSet presAssocID="{22D40097-D70B-4856-AF23-588DC854D3DE}" presName="childText" presStyleLbl="conFgAcc1" presStyleIdx="4" presStyleCnt="9">
        <dgm:presLayoutVars>
          <dgm:bulletEnabled val="1"/>
        </dgm:presLayoutVars>
      </dgm:prSet>
      <dgm:spPr/>
    </dgm:pt>
    <dgm:pt modelId="{061FD38E-3504-4492-BF0B-657EE2589C54}" type="pres">
      <dgm:prSet presAssocID="{2250BD84-708C-495F-B634-074F9A620244}" presName="spaceBetweenRectangles" presStyleCnt="0"/>
      <dgm:spPr/>
    </dgm:pt>
    <dgm:pt modelId="{631331EE-3360-4505-86C9-98708E6A7AF6}" type="pres">
      <dgm:prSet presAssocID="{87AF1D6D-3B02-4CEA-BFE1-EAEEA9A07E8A}" presName="parentLin" presStyleCnt="0"/>
      <dgm:spPr/>
    </dgm:pt>
    <dgm:pt modelId="{E26F2BD6-C582-43BA-A3EF-CCF8F51C3D88}" type="pres">
      <dgm:prSet presAssocID="{87AF1D6D-3B02-4CEA-BFE1-EAEEA9A07E8A}" presName="parentLeftMargin" presStyleLbl="node1" presStyleIdx="4" presStyleCnt="9"/>
      <dgm:spPr/>
    </dgm:pt>
    <dgm:pt modelId="{8466439A-6D38-4500-8C08-8C1DDBAEE3BF}" type="pres">
      <dgm:prSet presAssocID="{87AF1D6D-3B02-4CEA-BFE1-EAEEA9A07E8A}" presName="parentText" presStyleLbl="node1" presStyleIdx="5" presStyleCnt="9" custScaleX="82605">
        <dgm:presLayoutVars>
          <dgm:chMax val="0"/>
          <dgm:bulletEnabled val="1"/>
        </dgm:presLayoutVars>
      </dgm:prSet>
      <dgm:spPr/>
    </dgm:pt>
    <dgm:pt modelId="{55449276-3C7A-46E6-9023-773F3F02B778}" type="pres">
      <dgm:prSet presAssocID="{87AF1D6D-3B02-4CEA-BFE1-EAEEA9A07E8A}" presName="negativeSpace" presStyleCnt="0"/>
      <dgm:spPr/>
    </dgm:pt>
    <dgm:pt modelId="{A3C4C0A6-2EC2-4A05-8028-AB5699D6E3C4}" type="pres">
      <dgm:prSet presAssocID="{87AF1D6D-3B02-4CEA-BFE1-EAEEA9A07E8A}" presName="childText" presStyleLbl="conFgAcc1" presStyleIdx="5" presStyleCnt="9">
        <dgm:presLayoutVars>
          <dgm:bulletEnabled val="1"/>
        </dgm:presLayoutVars>
      </dgm:prSet>
      <dgm:spPr/>
    </dgm:pt>
    <dgm:pt modelId="{31D95C6C-04F8-4B76-9E3F-7A346781D369}" type="pres">
      <dgm:prSet presAssocID="{26722F61-05D4-42DA-A2C9-5C5758442420}" presName="spaceBetweenRectangles" presStyleCnt="0"/>
      <dgm:spPr/>
    </dgm:pt>
    <dgm:pt modelId="{63450C2B-E794-414A-A596-FD1FB6D5A096}" type="pres">
      <dgm:prSet presAssocID="{D3ADC976-CF49-4FCE-A6E4-9C63924B8691}" presName="parentLin" presStyleCnt="0"/>
      <dgm:spPr/>
    </dgm:pt>
    <dgm:pt modelId="{30C37E46-63FA-4945-A55D-15EFC89B9377}" type="pres">
      <dgm:prSet presAssocID="{D3ADC976-CF49-4FCE-A6E4-9C63924B8691}" presName="parentLeftMargin" presStyleLbl="node1" presStyleIdx="5" presStyleCnt="9"/>
      <dgm:spPr/>
    </dgm:pt>
    <dgm:pt modelId="{17DE2C8B-719E-496F-AD23-084C54C341C5}" type="pres">
      <dgm:prSet presAssocID="{D3ADC976-CF49-4FCE-A6E4-9C63924B8691}" presName="parentText" presStyleLbl="node1" presStyleIdx="6" presStyleCnt="9" custScaleX="82605">
        <dgm:presLayoutVars>
          <dgm:chMax val="0"/>
          <dgm:bulletEnabled val="1"/>
        </dgm:presLayoutVars>
      </dgm:prSet>
      <dgm:spPr/>
    </dgm:pt>
    <dgm:pt modelId="{B1A8FBC7-46E6-43CC-990A-98AAFBE3FD8B}" type="pres">
      <dgm:prSet presAssocID="{D3ADC976-CF49-4FCE-A6E4-9C63924B8691}" presName="negativeSpace" presStyleCnt="0"/>
      <dgm:spPr/>
    </dgm:pt>
    <dgm:pt modelId="{ADD6CF62-247C-433D-996E-85E5C47F4CEB}" type="pres">
      <dgm:prSet presAssocID="{D3ADC976-CF49-4FCE-A6E4-9C63924B8691}" presName="childText" presStyleLbl="conFgAcc1" presStyleIdx="6" presStyleCnt="9">
        <dgm:presLayoutVars>
          <dgm:bulletEnabled val="1"/>
        </dgm:presLayoutVars>
      </dgm:prSet>
      <dgm:spPr/>
    </dgm:pt>
    <dgm:pt modelId="{945D1E92-EB78-41C1-9F32-8A7E1AB64960}" type="pres">
      <dgm:prSet presAssocID="{E7FE59F6-5D4C-4538-B03F-625612645548}" presName="spaceBetweenRectangles" presStyleCnt="0"/>
      <dgm:spPr/>
    </dgm:pt>
    <dgm:pt modelId="{48096279-BF41-4DF5-B02E-8B40CD3D39EF}" type="pres">
      <dgm:prSet presAssocID="{7F2FE573-1988-4167-9CA8-214E616FD67D}" presName="parentLin" presStyleCnt="0"/>
      <dgm:spPr/>
    </dgm:pt>
    <dgm:pt modelId="{880471C6-0274-441D-ABA4-194DF6871A99}" type="pres">
      <dgm:prSet presAssocID="{7F2FE573-1988-4167-9CA8-214E616FD67D}" presName="parentLeftMargin" presStyleLbl="node1" presStyleIdx="6" presStyleCnt="9"/>
      <dgm:spPr/>
    </dgm:pt>
    <dgm:pt modelId="{561C235D-F039-46FB-BD87-8FFC7B4A774B}" type="pres">
      <dgm:prSet presAssocID="{7F2FE573-1988-4167-9CA8-214E616FD67D}" presName="parentText" presStyleLbl="node1" presStyleIdx="7" presStyleCnt="9" custScaleX="82605">
        <dgm:presLayoutVars>
          <dgm:chMax val="0"/>
          <dgm:bulletEnabled val="1"/>
        </dgm:presLayoutVars>
      </dgm:prSet>
      <dgm:spPr/>
    </dgm:pt>
    <dgm:pt modelId="{C5DBD8E1-DD51-4E9E-A6D3-CF9A0CC06FE7}" type="pres">
      <dgm:prSet presAssocID="{7F2FE573-1988-4167-9CA8-214E616FD67D}" presName="negativeSpace" presStyleCnt="0"/>
      <dgm:spPr/>
    </dgm:pt>
    <dgm:pt modelId="{F6DE75FD-1F84-4AA9-95B9-B08705E35DCB}" type="pres">
      <dgm:prSet presAssocID="{7F2FE573-1988-4167-9CA8-214E616FD67D}" presName="childText" presStyleLbl="conFgAcc1" presStyleIdx="7" presStyleCnt="9">
        <dgm:presLayoutVars>
          <dgm:bulletEnabled val="1"/>
        </dgm:presLayoutVars>
      </dgm:prSet>
      <dgm:spPr/>
    </dgm:pt>
    <dgm:pt modelId="{536991D7-AAFD-4106-908D-59DFE786325F}" type="pres">
      <dgm:prSet presAssocID="{726BC406-4E8C-4CF1-A115-EA8C07E05E44}" presName="spaceBetweenRectangles" presStyleCnt="0"/>
      <dgm:spPr/>
    </dgm:pt>
    <dgm:pt modelId="{F15E350C-63BE-4AFE-91FD-8DCCB2271757}" type="pres">
      <dgm:prSet presAssocID="{A9A3C67C-D02B-4C1B-BD3D-A8CFBC1618CA}" presName="parentLin" presStyleCnt="0"/>
      <dgm:spPr/>
    </dgm:pt>
    <dgm:pt modelId="{F9C71A79-5DEB-496F-B02F-20EFBE46AC9E}" type="pres">
      <dgm:prSet presAssocID="{A9A3C67C-D02B-4C1B-BD3D-A8CFBC1618CA}" presName="parentLeftMargin" presStyleLbl="node1" presStyleIdx="7" presStyleCnt="9"/>
      <dgm:spPr/>
    </dgm:pt>
    <dgm:pt modelId="{BC322943-6FBC-4D4E-9892-5A967099F4FA}" type="pres">
      <dgm:prSet presAssocID="{A9A3C67C-D02B-4C1B-BD3D-A8CFBC1618CA}" presName="parentText" presStyleLbl="node1" presStyleIdx="8" presStyleCnt="9" custScaleX="82257">
        <dgm:presLayoutVars>
          <dgm:chMax val="0"/>
          <dgm:bulletEnabled val="1"/>
        </dgm:presLayoutVars>
      </dgm:prSet>
      <dgm:spPr/>
    </dgm:pt>
    <dgm:pt modelId="{8EC22B76-989D-4B85-8D9C-B095BA5523DD}" type="pres">
      <dgm:prSet presAssocID="{A9A3C67C-D02B-4C1B-BD3D-A8CFBC1618CA}" presName="negativeSpace" presStyleCnt="0"/>
      <dgm:spPr/>
    </dgm:pt>
    <dgm:pt modelId="{47FFF7A5-3FB5-40E4-91D6-6FEAD9390BC6}" type="pres">
      <dgm:prSet presAssocID="{A9A3C67C-D02B-4C1B-BD3D-A8CFBC1618CA}" presName="childText" presStyleLbl="conFgAcc1" presStyleIdx="8" presStyleCnt="9">
        <dgm:presLayoutVars>
          <dgm:bulletEnabled val="1"/>
        </dgm:presLayoutVars>
      </dgm:prSet>
      <dgm:spPr/>
    </dgm:pt>
  </dgm:ptLst>
  <dgm:cxnLst>
    <dgm:cxn modelId="{FEA13A0A-CFD0-4914-A331-77CFC4E177BB}" type="presOf" srcId="{36AF8F81-0046-459D-832A-83EE6FB253A0}" destId="{D2FD3938-2AD7-4BA4-B78C-6073EEDA8DBD}" srcOrd="1" destOrd="0" presId="urn:microsoft.com/office/officeart/2005/8/layout/list1"/>
    <dgm:cxn modelId="{2B34CC11-C50D-44FA-9CFD-403ECC520FDA}" type="presOf" srcId="{AB12FC13-6208-4A59-B0A3-22AD746D0B31}" destId="{BE6020A7-D121-43B5-A042-14291A871134}" srcOrd="1" destOrd="0" presId="urn:microsoft.com/office/officeart/2005/8/layout/list1"/>
    <dgm:cxn modelId="{58445213-B745-4CD5-BEAF-D8EDCAD9FCDE}" srcId="{7407D490-A2FF-416B-924E-2298FA1EB331}" destId="{9E926BA9-6E4B-4115-B400-A5A4C16EBFB3}" srcOrd="3" destOrd="0" parTransId="{42363837-69D6-4222-9C34-A73D253582BA}" sibTransId="{DC552001-07E5-4B98-8B90-0614380B7EB7}"/>
    <dgm:cxn modelId="{625CD614-9716-435C-9AF1-9BE0F4B733B2}" type="presOf" srcId="{87AF1D6D-3B02-4CEA-BFE1-EAEEA9A07E8A}" destId="{E26F2BD6-C582-43BA-A3EF-CCF8F51C3D88}" srcOrd="0" destOrd="0" presId="urn:microsoft.com/office/officeart/2005/8/layout/list1"/>
    <dgm:cxn modelId="{3418421D-3CDB-4736-AF1D-B6882C3F6ADB}" srcId="{7407D490-A2FF-416B-924E-2298FA1EB331}" destId="{7F2FE573-1988-4167-9CA8-214E616FD67D}" srcOrd="7" destOrd="0" parTransId="{7D8FC4F1-A7C2-4AEE-A59F-00637EF56DE4}" sibTransId="{726BC406-4E8C-4CF1-A115-EA8C07E05E44}"/>
    <dgm:cxn modelId="{D7406723-C9C0-4C5B-9E24-721DD9E06EFC}" type="presOf" srcId="{87AF1D6D-3B02-4CEA-BFE1-EAEEA9A07E8A}" destId="{8466439A-6D38-4500-8C08-8C1DDBAEE3BF}" srcOrd="1" destOrd="0" presId="urn:microsoft.com/office/officeart/2005/8/layout/list1"/>
    <dgm:cxn modelId="{44014228-ED6D-4FB6-9D3C-F44BE1822A69}" srcId="{7407D490-A2FF-416B-924E-2298FA1EB331}" destId="{D3ADC976-CF49-4FCE-A6E4-9C63924B8691}" srcOrd="6" destOrd="0" parTransId="{65732A7F-29F5-44F5-9751-2A76E0B58500}" sibTransId="{E7FE59F6-5D4C-4538-B03F-625612645548}"/>
    <dgm:cxn modelId="{EC564928-4AA2-4002-9C79-BA7CBB67441F}" type="presOf" srcId="{22D40097-D70B-4856-AF23-588DC854D3DE}" destId="{54A5A195-0B6A-4F1B-958F-C3AE07F51F37}" srcOrd="1" destOrd="0" presId="urn:microsoft.com/office/officeart/2005/8/layout/list1"/>
    <dgm:cxn modelId="{A6A51F37-1740-4659-B4DC-837537EB5F96}" type="presOf" srcId="{0A288F0A-6564-4783-8DCB-036FB6803F97}" destId="{2CB0FDF7-93A8-4A64-942B-ECC919C42B22}" srcOrd="0" destOrd="0" presId="urn:microsoft.com/office/officeart/2005/8/layout/list1"/>
    <dgm:cxn modelId="{E7632D3F-8C0D-4E74-AF2D-A305F46F8F73}" srcId="{7407D490-A2FF-416B-924E-2298FA1EB331}" destId="{87AF1D6D-3B02-4CEA-BFE1-EAEEA9A07E8A}" srcOrd="5" destOrd="0" parTransId="{C77C41FA-7EDC-4A2C-89FE-F6B082BEC910}" sibTransId="{26722F61-05D4-42DA-A2C9-5C5758442420}"/>
    <dgm:cxn modelId="{B2E01C68-0A5A-4D8C-AB27-06B4B0CB5408}" type="presOf" srcId="{22D40097-D70B-4856-AF23-588DC854D3DE}" destId="{BE25CE6A-AD3B-414B-AC82-AF5FE8CAB0FF}" srcOrd="0" destOrd="0" presId="urn:microsoft.com/office/officeart/2005/8/layout/list1"/>
    <dgm:cxn modelId="{7BFD5549-FFC8-4C12-B1BB-E469807B83E1}" type="presOf" srcId="{7F2FE573-1988-4167-9CA8-214E616FD67D}" destId="{561C235D-F039-46FB-BD87-8FFC7B4A774B}" srcOrd="1" destOrd="0" presId="urn:microsoft.com/office/officeart/2005/8/layout/list1"/>
    <dgm:cxn modelId="{AF8D726C-71DD-4D65-81EB-168BA31B3811}" type="presOf" srcId="{A9A3C67C-D02B-4C1B-BD3D-A8CFBC1618CA}" destId="{F9C71A79-5DEB-496F-B02F-20EFBE46AC9E}" srcOrd="0" destOrd="0" presId="urn:microsoft.com/office/officeart/2005/8/layout/list1"/>
    <dgm:cxn modelId="{222C2653-A0C9-441E-8931-A5726C368295}" type="presOf" srcId="{0A288F0A-6564-4783-8DCB-036FB6803F97}" destId="{2D506612-E8C7-491F-999B-795CB4371F0C}" srcOrd="1" destOrd="0" presId="urn:microsoft.com/office/officeart/2005/8/layout/list1"/>
    <dgm:cxn modelId="{73EB3275-6DDF-47C8-A3A4-778D70996FB3}" srcId="{7407D490-A2FF-416B-924E-2298FA1EB331}" destId="{AB12FC13-6208-4A59-B0A3-22AD746D0B31}" srcOrd="1" destOrd="0" parTransId="{71F3320B-4037-41DF-880D-5A1A44C0D04F}" sibTransId="{947C62B6-D3B0-4626-84E8-7DABC61CEB8D}"/>
    <dgm:cxn modelId="{9E00CF59-44D3-47C4-99D3-EF22E5764BB2}" type="presOf" srcId="{A9A3C67C-D02B-4C1B-BD3D-A8CFBC1618CA}" destId="{BC322943-6FBC-4D4E-9892-5A967099F4FA}" srcOrd="1" destOrd="0" presId="urn:microsoft.com/office/officeart/2005/8/layout/list1"/>
    <dgm:cxn modelId="{FAEA6583-1B52-4DF6-9581-87B092F4B5EE}" type="presOf" srcId="{AB12FC13-6208-4A59-B0A3-22AD746D0B31}" destId="{3920BA6C-E4A2-4337-8047-5A590E958749}" srcOrd="0" destOrd="0" presId="urn:microsoft.com/office/officeart/2005/8/layout/list1"/>
    <dgm:cxn modelId="{882BC784-27FD-42FA-A831-B20BFA620A8A}" type="presOf" srcId="{D3ADC976-CF49-4FCE-A6E4-9C63924B8691}" destId="{17DE2C8B-719E-496F-AD23-084C54C341C5}" srcOrd="1" destOrd="0" presId="urn:microsoft.com/office/officeart/2005/8/layout/list1"/>
    <dgm:cxn modelId="{9F95FB8B-D2DF-46B1-956A-8BD60B8DBB0B}" type="presOf" srcId="{36AF8F81-0046-459D-832A-83EE6FB253A0}" destId="{A3D70EAD-705D-4709-9604-55B7E3C05C04}" srcOrd="0" destOrd="0" presId="urn:microsoft.com/office/officeart/2005/8/layout/list1"/>
    <dgm:cxn modelId="{22F69F9B-A953-4CA2-96C6-D7D7A2DD6FC2}" srcId="{7407D490-A2FF-416B-924E-2298FA1EB331}" destId="{0A288F0A-6564-4783-8DCB-036FB6803F97}" srcOrd="0" destOrd="0" parTransId="{BADDB473-CFC0-402A-9C7A-BDF5849036A4}" sibTransId="{72E18384-3B15-4A34-B155-34B27CFB8543}"/>
    <dgm:cxn modelId="{244F4C9E-3C1A-4FAC-BD73-1FAC00E14422}" srcId="{7407D490-A2FF-416B-924E-2298FA1EB331}" destId="{A9A3C67C-D02B-4C1B-BD3D-A8CFBC1618CA}" srcOrd="8" destOrd="0" parTransId="{CB2BA258-42D1-409E-883E-77B2B7528C96}" sibTransId="{A432F166-FFE6-411D-9A7F-63BC338BE75E}"/>
    <dgm:cxn modelId="{553DF6A5-C855-45A8-91D2-341AC1FEADC1}" type="presOf" srcId="{7407D490-A2FF-416B-924E-2298FA1EB331}" destId="{A4344481-F8DE-4446-BDB4-0CDF56445F33}" srcOrd="0" destOrd="0" presId="urn:microsoft.com/office/officeart/2005/8/layout/list1"/>
    <dgm:cxn modelId="{59BDA1B9-A9C2-4894-B0A3-7B3D00F1862D}" type="presOf" srcId="{D3ADC976-CF49-4FCE-A6E4-9C63924B8691}" destId="{30C37E46-63FA-4945-A55D-15EFC89B9377}" srcOrd="0" destOrd="0" presId="urn:microsoft.com/office/officeart/2005/8/layout/list1"/>
    <dgm:cxn modelId="{535BC2C4-88BB-4D87-B5B0-0BBBDB64E6A9}" type="presOf" srcId="{7F2FE573-1988-4167-9CA8-214E616FD67D}" destId="{880471C6-0274-441D-ABA4-194DF6871A99}" srcOrd="0" destOrd="0" presId="urn:microsoft.com/office/officeart/2005/8/layout/list1"/>
    <dgm:cxn modelId="{587B22CB-E6C5-4B13-A4AC-3EEFE467CC23}" srcId="{7407D490-A2FF-416B-924E-2298FA1EB331}" destId="{36AF8F81-0046-459D-832A-83EE6FB253A0}" srcOrd="2" destOrd="0" parTransId="{FC10DEA1-1199-4BC4-9B1C-DEAD37C66D35}" sibTransId="{F2FFFBEB-7753-437F-92BA-613045FB724C}"/>
    <dgm:cxn modelId="{77795DE3-C05B-4B4F-8EFE-FAA95147BF96}" type="presOf" srcId="{9E926BA9-6E4B-4115-B400-A5A4C16EBFB3}" destId="{EBFB6AF2-6567-4B81-9B80-189F6A004FA7}" srcOrd="1" destOrd="0" presId="urn:microsoft.com/office/officeart/2005/8/layout/list1"/>
    <dgm:cxn modelId="{544A9DE4-3354-48F1-A502-3DDE7A61358A}" srcId="{7407D490-A2FF-416B-924E-2298FA1EB331}" destId="{22D40097-D70B-4856-AF23-588DC854D3DE}" srcOrd="4" destOrd="0" parTransId="{A9A3D80B-02F0-4FBE-A7A3-BEE68B59A768}" sibTransId="{2250BD84-708C-495F-B634-074F9A620244}"/>
    <dgm:cxn modelId="{E7707CE9-1788-4803-AAAB-D4C0A16E3A7B}" type="presOf" srcId="{9E926BA9-6E4B-4115-B400-A5A4C16EBFB3}" destId="{3E529E5D-076B-47CC-88EF-653BCBC53CDE}" srcOrd="0" destOrd="0" presId="urn:microsoft.com/office/officeart/2005/8/layout/list1"/>
    <dgm:cxn modelId="{00C69564-F69A-42A4-9745-4B3D9A138B03}" type="presParOf" srcId="{A4344481-F8DE-4446-BDB4-0CDF56445F33}" destId="{72D2BDEA-3B46-43FF-BAFC-CE0F5598CEEC}" srcOrd="0" destOrd="0" presId="urn:microsoft.com/office/officeart/2005/8/layout/list1"/>
    <dgm:cxn modelId="{EBCD04CD-B866-47A4-AAE8-0A1C7B093D49}" type="presParOf" srcId="{72D2BDEA-3B46-43FF-BAFC-CE0F5598CEEC}" destId="{2CB0FDF7-93A8-4A64-942B-ECC919C42B22}" srcOrd="0" destOrd="0" presId="urn:microsoft.com/office/officeart/2005/8/layout/list1"/>
    <dgm:cxn modelId="{246A1579-4535-40DE-A148-D47E56D59ECE}" type="presParOf" srcId="{72D2BDEA-3B46-43FF-BAFC-CE0F5598CEEC}" destId="{2D506612-E8C7-491F-999B-795CB4371F0C}" srcOrd="1" destOrd="0" presId="urn:microsoft.com/office/officeart/2005/8/layout/list1"/>
    <dgm:cxn modelId="{12C14505-F3EB-4617-973D-3A2E880F2C49}" type="presParOf" srcId="{A4344481-F8DE-4446-BDB4-0CDF56445F33}" destId="{B0DEC632-303F-4594-8386-1FA85900E666}" srcOrd="1" destOrd="0" presId="urn:microsoft.com/office/officeart/2005/8/layout/list1"/>
    <dgm:cxn modelId="{7906F321-BB8F-4FF9-8DA2-FFBAD8AEE64F}" type="presParOf" srcId="{A4344481-F8DE-4446-BDB4-0CDF56445F33}" destId="{2F9F3AE6-84E9-40AB-9A19-95474AA944AC}" srcOrd="2" destOrd="0" presId="urn:microsoft.com/office/officeart/2005/8/layout/list1"/>
    <dgm:cxn modelId="{A7820258-FD9E-4FDB-8510-A547CA97BDB5}" type="presParOf" srcId="{A4344481-F8DE-4446-BDB4-0CDF56445F33}" destId="{DA54EF67-96BD-40E8-8EBD-C272F4AC52EC}" srcOrd="3" destOrd="0" presId="urn:microsoft.com/office/officeart/2005/8/layout/list1"/>
    <dgm:cxn modelId="{AEC8D33A-4D63-48AA-A7CF-181E84DB79C8}" type="presParOf" srcId="{A4344481-F8DE-4446-BDB4-0CDF56445F33}" destId="{14E7426A-990B-4526-B044-182443CDEAFB}" srcOrd="4" destOrd="0" presId="urn:microsoft.com/office/officeart/2005/8/layout/list1"/>
    <dgm:cxn modelId="{927AAAB7-861F-4447-A07B-80C3B9BBB53C}" type="presParOf" srcId="{14E7426A-990B-4526-B044-182443CDEAFB}" destId="{3920BA6C-E4A2-4337-8047-5A590E958749}" srcOrd="0" destOrd="0" presId="urn:microsoft.com/office/officeart/2005/8/layout/list1"/>
    <dgm:cxn modelId="{762C8091-6F8A-4844-AB61-F50E6770A4CC}" type="presParOf" srcId="{14E7426A-990B-4526-B044-182443CDEAFB}" destId="{BE6020A7-D121-43B5-A042-14291A871134}" srcOrd="1" destOrd="0" presId="urn:microsoft.com/office/officeart/2005/8/layout/list1"/>
    <dgm:cxn modelId="{65063C06-F54C-4872-A173-22DA5CA0E5F8}" type="presParOf" srcId="{A4344481-F8DE-4446-BDB4-0CDF56445F33}" destId="{05356E79-9E85-4C12-AA85-90EBDF94FD71}" srcOrd="5" destOrd="0" presId="urn:microsoft.com/office/officeart/2005/8/layout/list1"/>
    <dgm:cxn modelId="{7F32A372-C638-45BA-9FCF-70A78611CE70}" type="presParOf" srcId="{A4344481-F8DE-4446-BDB4-0CDF56445F33}" destId="{7F8C748A-73A6-4128-996E-469F43A233FE}" srcOrd="6" destOrd="0" presId="urn:microsoft.com/office/officeart/2005/8/layout/list1"/>
    <dgm:cxn modelId="{5E2A026F-F9BD-4C37-BC4A-CE384812D5E5}" type="presParOf" srcId="{A4344481-F8DE-4446-BDB4-0CDF56445F33}" destId="{D618F637-6821-4484-A48E-AB343DA8434E}" srcOrd="7" destOrd="0" presId="urn:microsoft.com/office/officeart/2005/8/layout/list1"/>
    <dgm:cxn modelId="{66368E13-1B63-4CA4-80F2-6087579C0C83}" type="presParOf" srcId="{A4344481-F8DE-4446-BDB4-0CDF56445F33}" destId="{364BA1A5-1A1D-4EFE-90ED-B2D1D8613321}" srcOrd="8" destOrd="0" presId="urn:microsoft.com/office/officeart/2005/8/layout/list1"/>
    <dgm:cxn modelId="{A27B73B7-E253-4724-AF73-BB5F6EA0B409}" type="presParOf" srcId="{364BA1A5-1A1D-4EFE-90ED-B2D1D8613321}" destId="{A3D70EAD-705D-4709-9604-55B7E3C05C04}" srcOrd="0" destOrd="0" presId="urn:microsoft.com/office/officeart/2005/8/layout/list1"/>
    <dgm:cxn modelId="{4961B04A-D91C-4CB7-B245-F19950C1BB0E}" type="presParOf" srcId="{364BA1A5-1A1D-4EFE-90ED-B2D1D8613321}" destId="{D2FD3938-2AD7-4BA4-B78C-6073EEDA8DBD}" srcOrd="1" destOrd="0" presId="urn:microsoft.com/office/officeart/2005/8/layout/list1"/>
    <dgm:cxn modelId="{06DE4A45-242F-4B79-8946-B6004F0FAD57}" type="presParOf" srcId="{A4344481-F8DE-4446-BDB4-0CDF56445F33}" destId="{60C46D70-AD29-4BF2-8C0F-AB63DB076CE3}" srcOrd="9" destOrd="0" presId="urn:microsoft.com/office/officeart/2005/8/layout/list1"/>
    <dgm:cxn modelId="{61AF3D06-EDE5-4EDF-8BDC-222810173C93}" type="presParOf" srcId="{A4344481-F8DE-4446-BDB4-0CDF56445F33}" destId="{4D284349-343D-47B3-A1B1-5258C47771B9}" srcOrd="10" destOrd="0" presId="urn:microsoft.com/office/officeart/2005/8/layout/list1"/>
    <dgm:cxn modelId="{3B29A430-E820-4DF5-8165-0E6283CAB47D}" type="presParOf" srcId="{A4344481-F8DE-4446-BDB4-0CDF56445F33}" destId="{5079556E-93A2-4483-9D5D-38D9E1D8EEE7}" srcOrd="11" destOrd="0" presId="urn:microsoft.com/office/officeart/2005/8/layout/list1"/>
    <dgm:cxn modelId="{1453914C-4F34-4091-9360-65B23C51BB47}" type="presParOf" srcId="{A4344481-F8DE-4446-BDB4-0CDF56445F33}" destId="{76BF1FA4-8A5A-4FFD-9829-2E064A000CB3}" srcOrd="12" destOrd="0" presId="urn:microsoft.com/office/officeart/2005/8/layout/list1"/>
    <dgm:cxn modelId="{AB8A487E-B99D-4FD9-A055-3861F5537633}" type="presParOf" srcId="{76BF1FA4-8A5A-4FFD-9829-2E064A000CB3}" destId="{3E529E5D-076B-47CC-88EF-653BCBC53CDE}" srcOrd="0" destOrd="0" presId="urn:microsoft.com/office/officeart/2005/8/layout/list1"/>
    <dgm:cxn modelId="{20FC5B78-D5F0-4FFE-93A1-95A34B100C79}" type="presParOf" srcId="{76BF1FA4-8A5A-4FFD-9829-2E064A000CB3}" destId="{EBFB6AF2-6567-4B81-9B80-189F6A004FA7}" srcOrd="1" destOrd="0" presId="urn:microsoft.com/office/officeart/2005/8/layout/list1"/>
    <dgm:cxn modelId="{92B1832F-6D3B-4FF8-B03E-F2C167EC6DC6}" type="presParOf" srcId="{A4344481-F8DE-4446-BDB4-0CDF56445F33}" destId="{EA62F592-B9E1-490B-869D-7FB9A796A4EA}" srcOrd="13" destOrd="0" presId="urn:microsoft.com/office/officeart/2005/8/layout/list1"/>
    <dgm:cxn modelId="{9A637D6B-0B90-429F-864C-B47C7EA22A48}" type="presParOf" srcId="{A4344481-F8DE-4446-BDB4-0CDF56445F33}" destId="{C0C46608-E596-4F28-8543-F29B17F50B8B}" srcOrd="14" destOrd="0" presId="urn:microsoft.com/office/officeart/2005/8/layout/list1"/>
    <dgm:cxn modelId="{9C5A4B97-5D71-4B48-B829-816FFABEFB50}" type="presParOf" srcId="{A4344481-F8DE-4446-BDB4-0CDF56445F33}" destId="{34521329-2F36-4E55-8536-189133C0BED8}" srcOrd="15" destOrd="0" presId="urn:microsoft.com/office/officeart/2005/8/layout/list1"/>
    <dgm:cxn modelId="{12FB247A-F74D-46BB-B1B6-9C090A788252}" type="presParOf" srcId="{A4344481-F8DE-4446-BDB4-0CDF56445F33}" destId="{75E7FF1D-7AAB-4E26-AAA4-35E629F98573}" srcOrd="16" destOrd="0" presId="urn:microsoft.com/office/officeart/2005/8/layout/list1"/>
    <dgm:cxn modelId="{9086F0B7-D613-4A35-8E8E-B5B7D9755445}" type="presParOf" srcId="{75E7FF1D-7AAB-4E26-AAA4-35E629F98573}" destId="{BE25CE6A-AD3B-414B-AC82-AF5FE8CAB0FF}" srcOrd="0" destOrd="0" presId="urn:microsoft.com/office/officeart/2005/8/layout/list1"/>
    <dgm:cxn modelId="{E5317CC9-AC59-420D-B968-7C6A6604F43F}" type="presParOf" srcId="{75E7FF1D-7AAB-4E26-AAA4-35E629F98573}" destId="{54A5A195-0B6A-4F1B-958F-C3AE07F51F37}" srcOrd="1" destOrd="0" presId="urn:microsoft.com/office/officeart/2005/8/layout/list1"/>
    <dgm:cxn modelId="{870B74D3-1234-4F13-AEBF-55987CF1D034}" type="presParOf" srcId="{A4344481-F8DE-4446-BDB4-0CDF56445F33}" destId="{560DD9D1-D5D3-4B40-8FBC-0F688F0E4187}" srcOrd="17" destOrd="0" presId="urn:microsoft.com/office/officeart/2005/8/layout/list1"/>
    <dgm:cxn modelId="{E5F144C9-54F8-4C5B-BD16-C854C859EE8E}" type="presParOf" srcId="{A4344481-F8DE-4446-BDB4-0CDF56445F33}" destId="{B8D4E8D4-3A76-4E7B-BC92-8CD925577D7B}" srcOrd="18" destOrd="0" presId="urn:microsoft.com/office/officeart/2005/8/layout/list1"/>
    <dgm:cxn modelId="{0D5DD31C-BF2E-42F5-887F-BA209060C844}" type="presParOf" srcId="{A4344481-F8DE-4446-BDB4-0CDF56445F33}" destId="{061FD38E-3504-4492-BF0B-657EE2589C54}" srcOrd="19" destOrd="0" presId="urn:microsoft.com/office/officeart/2005/8/layout/list1"/>
    <dgm:cxn modelId="{0E30DE62-9DC6-4B89-A7B2-31BB39CCDBB9}" type="presParOf" srcId="{A4344481-F8DE-4446-BDB4-0CDF56445F33}" destId="{631331EE-3360-4505-86C9-98708E6A7AF6}" srcOrd="20" destOrd="0" presId="urn:microsoft.com/office/officeart/2005/8/layout/list1"/>
    <dgm:cxn modelId="{CFC7C0B8-067D-4705-BD1C-ACA8B406CE50}" type="presParOf" srcId="{631331EE-3360-4505-86C9-98708E6A7AF6}" destId="{E26F2BD6-C582-43BA-A3EF-CCF8F51C3D88}" srcOrd="0" destOrd="0" presId="urn:microsoft.com/office/officeart/2005/8/layout/list1"/>
    <dgm:cxn modelId="{8ACA21E7-84D5-4498-AE07-C00ECE520E51}" type="presParOf" srcId="{631331EE-3360-4505-86C9-98708E6A7AF6}" destId="{8466439A-6D38-4500-8C08-8C1DDBAEE3BF}" srcOrd="1" destOrd="0" presId="urn:microsoft.com/office/officeart/2005/8/layout/list1"/>
    <dgm:cxn modelId="{09F87F39-FD33-41EF-878E-0F9BC372F4BC}" type="presParOf" srcId="{A4344481-F8DE-4446-BDB4-0CDF56445F33}" destId="{55449276-3C7A-46E6-9023-773F3F02B778}" srcOrd="21" destOrd="0" presId="urn:microsoft.com/office/officeart/2005/8/layout/list1"/>
    <dgm:cxn modelId="{D57CCA23-29E5-4DAE-8623-D971E3677AC2}" type="presParOf" srcId="{A4344481-F8DE-4446-BDB4-0CDF56445F33}" destId="{A3C4C0A6-2EC2-4A05-8028-AB5699D6E3C4}" srcOrd="22" destOrd="0" presId="urn:microsoft.com/office/officeart/2005/8/layout/list1"/>
    <dgm:cxn modelId="{BE5BEF94-0175-43A8-A183-A0036E818489}" type="presParOf" srcId="{A4344481-F8DE-4446-BDB4-0CDF56445F33}" destId="{31D95C6C-04F8-4B76-9E3F-7A346781D369}" srcOrd="23" destOrd="0" presId="urn:microsoft.com/office/officeart/2005/8/layout/list1"/>
    <dgm:cxn modelId="{C7BEF1C3-E299-49B8-B7EB-BDB495A03B76}" type="presParOf" srcId="{A4344481-F8DE-4446-BDB4-0CDF56445F33}" destId="{63450C2B-E794-414A-A596-FD1FB6D5A096}" srcOrd="24" destOrd="0" presId="urn:microsoft.com/office/officeart/2005/8/layout/list1"/>
    <dgm:cxn modelId="{75C9F5A3-4CE0-46BB-B6BE-26F92D80CB9B}" type="presParOf" srcId="{63450C2B-E794-414A-A596-FD1FB6D5A096}" destId="{30C37E46-63FA-4945-A55D-15EFC89B9377}" srcOrd="0" destOrd="0" presId="urn:microsoft.com/office/officeart/2005/8/layout/list1"/>
    <dgm:cxn modelId="{6D6023F1-733F-4B03-97E5-ADBF97D99799}" type="presParOf" srcId="{63450C2B-E794-414A-A596-FD1FB6D5A096}" destId="{17DE2C8B-719E-496F-AD23-084C54C341C5}" srcOrd="1" destOrd="0" presId="urn:microsoft.com/office/officeart/2005/8/layout/list1"/>
    <dgm:cxn modelId="{A34E0BFD-4AA2-41C1-9A11-80C37CC47006}" type="presParOf" srcId="{A4344481-F8DE-4446-BDB4-0CDF56445F33}" destId="{B1A8FBC7-46E6-43CC-990A-98AAFBE3FD8B}" srcOrd="25" destOrd="0" presId="urn:microsoft.com/office/officeart/2005/8/layout/list1"/>
    <dgm:cxn modelId="{9AFBE828-C65A-4A64-9FB0-59FC77A94239}" type="presParOf" srcId="{A4344481-F8DE-4446-BDB4-0CDF56445F33}" destId="{ADD6CF62-247C-433D-996E-85E5C47F4CEB}" srcOrd="26" destOrd="0" presId="urn:microsoft.com/office/officeart/2005/8/layout/list1"/>
    <dgm:cxn modelId="{92CF2863-D1EF-4E9C-8F65-C4DA195C325E}" type="presParOf" srcId="{A4344481-F8DE-4446-BDB4-0CDF56445F33}" destId="{945D1E92-EB78-41C1-9F32-8A7E1AB64960}" srcOrd="27" destOrd="0" presId="urn:microsoft.com/office/officeart/2005/8/layout/list1"/>
    <dgm:cxn modelId="{E956446D-A78F-4B99-9296-28E95EA97790}" type="presParOf" srcId="{A4344481-F8DE-4446-BDB4-0CDF56445F33}" destId="{48096279-BF41-4DF5-B02E-8B40CD3D39EF}" srcOrd="28" destOrd="0" presId="urn:microsoft.com/office/officeart/2005/8/layout/list1"/>
    <dgm:cxn modelId="{FE5E9C55-F929-4680-820E-80A7EC1C6F8C}" type="presParOf" srcId="{48096279-BF41-4DF5-B02E-8B40CD3D39EF}" destId="{880471C6-0274-441D-ABA4-194DF6871A99}" srcOrd="0" destOrd="0" presId="urn:microsoft.com/office/officeart/2005/8/layout/list1"/>
    <dgm:cxn modelId="{A4B458CA-6CFC-4637-85C3-6ED0B462374A}" type="presParOf" srcId="{48096279-BF41-4DF5-B02E-8B40CD3D39EF}" destId="{561C235D-F039-46FB-BD87-8FFC7B4A774B}" srcOrd="1" destOrd="0" presId="urn:microsoft.com/office/officeart/2005/8/layout/list1"/>
    <dgm:cxn modelId="{7612BE31-EF8F-4246-8317-5C0A025778C5}" type="presParOf" srcId="{A4344481-F8DE-4446-BDB4-0CDF56445F33}" destId="{C5DBD8E1-DD51-4E9E-A6D3-CF9A0CC06FE7}" srcOrd="29" destOrd="0" presId="urn:microsoft.com/office/officeart/2005/8/layout/list1"/>
    <dgm:cxn modelId="{5A616418-8C86-453A-8DC4-8D2E7F9C6B70}" type="presParOf" srcId="{A4344481-F8DE-4446-BDB4-0CDF56445F33}" destId="{F6DE75FD-1F84-4AA9-95B9-B08705E35DCB}" srcOrd="30" destOrd="0" presId="urn:microsoft.com/office/officeart/2005/8/layout/list1"/>
    <dgm:cxn modelId="{5B0F339D-35FF-4550-A961-E585C2B6D06E}" type="presParOf" srcId="{A4344481-F8DE-4446-BDB4-0CDF56445F33}" destId="{536991D7-AAFD-4106-908D-59DFE786325F}" srcOrd="31" destOrd="0" presId="urn:microsoft.com/office/officeart/2005/8/layout/list1"/>
    <dgm:cxn modelId="{041BCB37-4427-449D-84BA-F13CDA759CF1}" type="presParOf" srcId="{A4344481-F8DE-4446-BDB4-0CDF56445F33}" destId="{F15E350C-63BE-4AFE-91FD-8DCCB2271757}" srcOrd="32" destOrd="0" presId="urn:microsoft.com/office/officeart/2005/8/layout/list1"/>
    <dgm:cxn modelId="{68A83594-E56D-4290-B9DA-65BB2AAF5B70}" type="presParOf" srcId="{F15E350C-63BE-4AFE-91FD-8DCCB2271757}" destId="{F9C71A79-5DEB-496F-B02F-20EFBE46AC9E}" srcOrd="0" destOrd="0" presId="urn:microsoft.com/office/officeart/2005/8/layout/list1"/>
    <dgm:cxn modelId="{9F04F324-D339-408C-8535-FE80ED1BDE72}" type="presParOf" srcId="{F15E350C-63BE-4AFE-91FD-8DCCB2271757}" destId="{BC322943-6FBC-4D4E-9892-5A967099F4FA}" srcOrd="1" destOrd="0" presId="urn:microsoft.com/office/officeart/2005/8/layout/list1"/>
    <dgm:cxn modelId="{6F09C6C6-4984-4EED-ABEE-7412F2AD794A}" type="presParOf" srcId="{A4344481-F8DE-4446-BDB4-0CDF56445F33}" destId="{8EC22B76-989D-4B85-8D9C-B095BA5523DD}" srcOrd="33" destOrd="0" presId="urn:microsoft.com/office/officeart/2005/8/layout/list1"/>
    <dgm:cxn modelId="{D1387A91-B079-4EA2-B4BB-39667AD10AF1}" type="presParOf" srcId="{A4344481-F8DE-4446-BDB4-0CDF56445F33}" destId="{47FFF7A5-3FB5-40E4-91D6-6FEAD9390BC6}" srcOrd="3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07FE7B-7C08-4642-9902-5B78D1DBE8BB}"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679EB8DF-E636-4F89-9139-4F3AF26114EF}">
      <dgm:prSet phldrT="[Text]"/>
      <dgm:spPr/>
      <dgm:t>
        <a:bodyPr/>
        <a:lstStyle/>
        <a:p>
          <a:r>
            <a:rPr lang="fa-IR" dirty="0">
              <a:solidFill>
                <a:schemeClr val="tx1"/>
              </a:solidFill>
            </a:rPr>
            <a:t>یادآوری وقایع مهم زندگی انسان</a:t>
          </a:r>
          <a:endParaRPr lang="en-US" dirty="0">
            <a:solidFill>
              <a:schemeClr val="tx1"/>
            </a:solidFill>
          </a:endParaRPr>
        </a:p>
      </dgm:t>
    </dgm:pt>
    <dgm:pt modelId="{4F514DA5-6FBB-40CC-B32E-3542E6F60E5E}" type="parTrans" cxnId="{8B9D7C2E-83C6-47AD-9E83-B7ABFBFF4B78}">
      <dgm:prSet/>
      <dgm:spPr/>
      <dgm:t>
        <a:bodyPr/>
        <a:lstStyle/>
        <a:p>
          <a:endParaRPr lang="en-US"/>
        </a:p>
      </dgm:t>
    </dgm:pt>
    <dgm:pt modelId="{691508A6-1C09-46F1-BD3D-0177CCC05A07}" type="sibTrans" cxnId="{8B9D7C2E-83C6-47AD-9E83-B7ABFBFF4B78}">
      <dgm:prSet/>
      <dgm:spPr/>
      <dgm:t>
        <a:bodyPr/>
        <a:lstStyle/>
        <a:p>
          <a:endParaRPr lang="en-US">
            <a:solidFill>
              <a:schemeClr val="tx1"/>
            </a:solidFill>
          </a:endParaRPr>
        </a:p>
      </dgm:t>
    </dgm:pt>
    <dgm:pt modelId="{1E73BEF8-E2EF-4544-A3D9-60ED0A1E6025}">
      <dgm:prSet phldrT="[Text]"/>
      <dgm:spPr/>
      <dgm:t>
        <a:bodyPr/>
        <a:lstStyle/>
        <a:p>
          <a:r>
            <a:rPr lang="fa-IR" dirty="0">
              <a:solidFill>
                <a:schemeClr val="tx1"/>
              </a:solidFill>
            </a:rPr>
            <a:t>خبر از اخبار غیبی به واسطه قرآن</a:t>
          </a:r>
          <a:endParaRPr lang="en-US" dirty="0">
            <a:solidFill>
              <a:schemeClr val="tx1"/>
            </a:solidFill>
          </a:endParaRPr>
        </a:p>
      </dgm:t>
    </dgm:pt>
    <dgm:pt modelId="{11EA54A8-022F-447C-BD51-E2A763D189E4}" type="parTrans" cxnId="{8C98F8F8-E5B0-4F3F-A850-E17585F82107}">
      <dgm:prSet/>
      <dgm:spPr/>
      <dgm:t>
        <a:bodyPr/>
        <a:lstStyle/>
        <a:p>
          <a:endParaRPr lang="en-US"/>
        </a:p>
      </dgm:t>
    </dgm:pt>
    <dgm:pt modelId="{DBE21683-4ADD-460D-9B88-3CFE7EBADAF1}" type="sibTrans" cxnId="{8C98F8F8-E5B0-4F3F-A850-E17585F82107}">
      <dgm:prSet/>
      <dgm:spPr/>
      <dgm:t>
        <a:bodyPr/>
        <a:lstStyle/>
        <a:p>
          <a:endParaRPr lang="en-US">
            <a:solidFill>
              <a:schemeClr val="tx1"/>
            </a:solidFill>
          </a:endParaRPr>
        </a:p>
      </dgm:t>
    </dgm:pt>
    <dgm:pt modelId="{FA4506E1-10E9-4965-A926-5D8EED262D02}">
      <dgm:prSet phldrT="[Text]"/>
      <dgm:spPr/>
      <dgm:t>
        <a:bodyPr/>
        <a:lstStyle/>
        <a:p>
          <a:r>
            <a:rPr lang="fa-IR" dirty="0">
              <a:solidFill>
                <a:schemeClr val="tx1"/>
              </a:solidFill>
            </a:rPr>
            <a:t>عدم دستیابی انسان به این اخبار با علم حصولی</a:t>
          </a:r>
          <a:endParaRPr lang="en-US" dirty="0">
            <a:solidFill>
              <a:schemeClr val="tx1"/>
            </a:solidFill>
          </a:endParaRPr>
        </a:p>
      </dgm:t>
    </dgm:pt>
    <dgm:pt modelId="{E886D4DF-F70E-4E85-9B2A-F412EE29F4F7}" type="parTrans" cxnId="{08FEE009-87D6-4F05-91E1-64320E1DBB6F}">
      <dgm:prSet/>
      <dgm:spPr/>
      <dgm:t>
        <a:bodyPr/>
        <a:lstStyle/>
        <a:p>
          <a:endParaRPr lang="en-US"/>
        </a:p>
      </dgm:t>
    </dgm:pt>
    <dgm:pt modelId="{59F66606-E7D2-4034-ABD9-3B81353A6EA6}" type="sibTrans" cxnId="{08FEE009-87D6-4F05-91E1-64320E1DBB6F}">
      <dgm:prSet/>
      <dgm:spPr/>
      <dgm:t>
        <a:bodyPr/>
        <a:lstStyle/>
        <a:p>
          <a:endParaRPr lang="en-US">
            <a:solidFill>
              <a:schemeClr val="tx1"/>
            </a:solidFill>
          </a:endParaRPr>
        </a:p>
      </dgm:t>
    </dgm:pt>
    <dgm:pt modelId="{77EC1F96-E51F-4DB8-AF5E-5B8164350CF2}">
      <dgm:prSet phldrT="[Text]"/>
      <dgm:spPr/>
      <dgm:t>
        <a:bodyPr/>
        <a:lstStyle/>
        <a:p>
          <a:r>
            <a:rPr lang="fa-IR" dirty="0">
              <a:solidFill>
                <a:schemeClr val="tx1"/>
              </a:solidFill>
            </a:rPr>
            <a:t>تامل و تفکر بر  اخبار غیبی </a:t>
          </a:r>
          <a:endParaRPr lang="en-US" dirty="0">
            <a:solidFill>
              <a:schemeClr val="tx1"/>
            </a:solidFill>
          </a:endParaRPr>
        </a:p>
      </dgm:t>
    </dgm:pt>
    <dgm:pt modelId="{DFCB24F5-B481-45A7-9C31-BAD5087EEC3F}" type="parTrans" cxnId="{CCF1D0C3-433E-4816-B7D9-B4E08B00CBA0}">
      <dgm:prSet/>
      <dgm:spPr/>
      <dgm:t>
        <a:bodyPr/>
        <a:lstStyle/>
        <a:p>
          <a:endParaRPr lang="en-US"/>
        </a:p>
      </dgm:t>
    </dgm:pt>
    <dgm:pt modelId="{553AC35F-8EAB-42B1-8C6C-CB9B0EBBAD84}" type="sibTrans" cxnId="{CCF1D0C3-433E-4816-B7D9-B4E08B00CBA0}">
      <dgm:prSet/>
      <dgm:spPr/>
      <dgm:t>
        <a:bodyPr/>
        <a:lstStyle/>
        <a:p>
          <a:endParaRPr lang="en-US">
            <a:solidFill>
              <a:schemeClr val="tx1"/>
            </a:solidFill>
          </a:endParaRPr>
        </a:p>
      </dgm:t>
    </dgm:pt>
    <dgm:pt modelId="{656068CE-B718-454D-A3D0-62438BC509E1}">
      <dgm:prSet phldrT="[Text]"/>
      <dgm:spPr/>
      <dgm:t>
        <a:bodyPr/>
        <a:lstStyle/>
        <a:p>
          <a:r>
            <a:rPr lang="fa-IR" dirty="0">
              <a:solidFill>
                <a:schemeClr val="tx1"/>
              </a:solidFill>
            </a:rPr>
            <a:t>تفکر بر موضوعاتی که در منظر او نیست</a:t>
          </a:r>
          <a:endParaRPr lang="en-US" dirty="0">
            <a:solidFill>
              <a:schemeClr val="tx1"/>
            </a:solidFill>
          </a:endParaRPr>
        </a:p>
      </dgm:t>
    </dgm:pt>
    <dgm:pt modelId="{A1782982-4D03-4081-8F3F-E2CDD6170FFB}" type="parTrans" cxnId="{00EDB189-DA82-4273-A1B3-33E78E088262}">
      <dgm:prSet/>
      <dgm:spPr/>
      <dgm:t>
        <a:bodyPr/>
        <a:lstStyle/>
        <a:p>
          <a:endParaRPr lang="en-US"/>
        </a:p>
      </dgm:t>
    </dgm:pt>
    <dgm:pt modelId="{71FE1A39-EAE1-468E-9FDD-CEE2DB68C840}" type="sibTrans" cxnId="{00EDB189-DA82-4273-A1B3-33E78E088262}">
      <dgm:prSet/>
      <dgm:spPr/>
      <dgm:t>
        <a:bodyPr/>
        <a:lstStyle/>
        <a:p>
          <a:endParaRPr lang="en-US"/>
        </a:p>
      </dgm:t>
    </dgm:pt>
    <dgm:pt modelId="{009D91EE-8A87-4937-A135-E488D83B081C}" type="pres">
      <dgm:prSet presAssocID="{DD07FE7B-7C08-4642-9902-5B78D1DBE8BB}" presName="diagram" presStyleCnt="0">
        <dgm:presLayoutVars>
          <dgm:dir/>
          <dgm:resizeHandles val="exact"/>
        </dgm:presLayoutVars>
      </dgm:prSet>
      <dgm:spPr/>
    </dgm:pt>
    <dgm:pt modelId="{BD47366E-B899-4960-BC41-36BD2748B038}" type="pres">
      <dgm:prSet presAssocID="{679EB8DF-E636-4F89-9139-4F3AF26114EF}" presName="node" presStyleLbl="node1" presStyleIdx="0" presStyleCnt="5">
        <dgm:presLayoutVars>
          <dgm:bulletEnabled val="1"/>
        </dgm:presLayoutVars>
      </dgm:prSet>
      <dgm:spPr/>
    </dgm:pt>
    <dgm:pt modelId="{462403C0-8561-4EA7-9848-1C5B13EA14DA}" type="pres">
      <dgm:prSet presAssocID="{691508A6-1C09-46F1-BD3D-0177CCC05A07}" presName="sibTrans" presStyleLbl="sibTrans2D1" presStyleIdx="0" presStyleCnt="4"/>
      <dgm:spPr/>
    </dgm:pt>
    <dgm:pt modelId="{2ED3B4F6-5CA6-46D9-9BB0-D8A8F883EA27}" type="pres">
      <dgm:prSet presAssocID="{691508A6-1C09-46F1-BD3D-0177CCC05A07}" presName="connectorText" presStyleLbl="sibTrans2D1" presStyleIdx="0" presStyleCnt="4"/>
      <dgm:spPr/>
    </dgm:pt>
    <dgm:pt modelId="{07C6B338-0E59-4EA5-8609-79F26DA13FBC}" type="pres">
      <dgm:prSet presAssocID="{1E73BEF8-E2EF-4544-A3D9-60ED0A1E6025}" presName="node" presStyleLbl="node1" presStyleIdx="1" presStyleCnt="5">
        <dgm:presLayoutVars>
          <dgm:bulletEnabled val="1"/>
        </dgm:presLayoutVars>
      </dgm:prSet>
      <dgm:spPr/>
    </dgm:pt>
    <dgm:pt modelId="{C927CDD6-B1D7-44E4-92FF-5100890EE82C}" type="pres">
      <dgm:prSet presAssocID="{DBE21683-4ADD-460D-9B88-3CFE7EBADAF1}" presName="sibTrans" presStyleLbl="sibTrans2D1" presStyleIdx="1" presStyleCnt="4"/>
      <dgm:spPr/>
    </dgm:pt>
    <dgm:pt modelId="{F728C7DC-6454-45C1-B1A5-D5B7328852A9}" type="pres">
      <dgm:prSet presAssocID="{DBE21683-4ADD-460D-9B88-3CFE7EBADAF1}" presName="connectorText" presStyleLbl="sibTrans2D1" presStyleIdx="1" presStyleCnt="4"/>
      <dgm:spPr/>
    </dgm:pt>
    <dgm:pt modelId="{2F8B3039-BBCD-4BE6-A783-4E18649FE118}" type="pres">
      <dgm:prSet presAssocID="{FA4506E1-10E9-4965-A926-5D8EED262D02}" presName="node" presStyleLbl="node1" presStyleIdx="2" presStyleCnt="5">
        <dgm:presLayoutVars>
          <dgm:bulletEnabled val="1"/>
        </dgm:presLayoutVars>
      </dgm:prSet>
      <dgm:spPr/>
    </dgm:pt>
    <dgm:pt modelId="{F08C3C9D-CE59-47B9-8653-F939FC52D709}" type="pres">
      <dgm:prSet presAssocID="{59F66606-E7D2-4034-ABD9-3B81353A6EA6}" presName="sibTrans" presStyleLbl="sibTrans2D1" presStyleIdx="2" presStyleCnt="4"/>
      <dgm:spPr/>
    </dgm:pt>
    <dgm:pt modelId="{8C5DF0F3-C735-45FF-A924-2C611E813D39}" type="pres">
      <dgm:prSet presAssocID="{59F66606-E7D2-4034-ABD9-3B81353A6EA6}" presName="connectorText" presStyleLbl="sibTrans2D1" presStyleIdx="2" presStyleCnt="4"/>
      <dgm:spPr/>
    </dgm:pt>
    <dgm:pt modelId="{0D9303DC-A0D1-424B-AA6A-DAFF4A7693C2}" type="pres">
      <dgm:prSet presAssocID="{77EC1F96-E51F-4DB8-AF5E-5B8164350CF2}" presName="node" presStyleLbl="node1" presStyleIdx="3" presStyleCnt="5">
        <dgm:presLayoutVars>
          <dgm:bulletEnabled val="1"/>
        </dgm:presLayoutVars>
      </dgm:prSet>
      <dgm:spPr/>
    </dgm:pt>
    <dgm:pt modelId="{9D61DDF8-30C2-4393-B4E2-13B28C2340FC}" type="pres">
      <dgm:prSet presAssocID="{553AC35F-8EAB-42B1-8C6C-CB9B0EBBAD84}" presName="sibTrans" presStyleLbl="sibTrans2D1" presStyleIdx="3" presStyleCnt="4"/>
      <dgm:spPr/>
    </dgm:pt>
    <dgm:pt modelId="{C7A194DA-6C41-4921-80B3-F8E45F4D9170}" type="pres">
      <dgm:prSet presAssocID="{553AC35F-8EAB-42B1-8C6C-CB9B0EBBAD84}" presName="connectorText" presStyleLbl="sibTrans2D1" presStyleIdx="3" presStyleCnt="4"/>
      <dgm:spPr/>
    </dgm:pt>
    <dgm:pt modelId="{411E949C-9333-4DFF-9DA0-9DCEE1564AAB}" type="pres">
      <dgm:prSet presAssocID="{656068CE-B718-454D-A3D0-62438BC509E1}" presName="node" presStyleLbl="node1" presStyleIdx="4" presStyleCnt="5">
        <dgm:presLayoutVars>
          <dgm:bulletEnabled val="1"/>
        </dgm:presLayoutVars>
      </dgm:prSet>
      <dgm:spPr/>
    </dgm:pt>
  </dgm:ptLst>
  <dgm:cxnLst>
    <dgm:cxn modelId="{A1189F03-2D0B-4BBF-8A57-3E99D429254E}" type="presOf" srcId="{691508A6-1C09-46F1-BD3D-0177CCC05A07}" destId="{2ED3B4F6-5CA6-46D9-9BB0-D8A8F883EA27}" srcOrd="1" destOrd="0" presId="urn:microsoft.com/office/officeart/2005/8/layout/process5"/>
    <dgm:cxn modelId="{08FEE009-87D6-4F05-91E1-64320E1DBB6F}" srcId="{DD07FE7B-7C08-4642-9902-5B78D1DBE8BB}" destId="{FA4506E1-10E9-4965-A926-5D8EED262D02}" srcOrd="2" destOrd="0" parTransId="{E886D4DF-F70E-4E85-9B2A-F412EE29F4F7}" sibTransId="{59F66606-E7D2-4034-ABD9-3B81353A6EA6}"/>
    <dgm:cxn modelId="{56622E18-FCA7-4980-89F0-FCACF603BB1E}" type="presOf" srcId="{679EB8DF-E636-4F89-9139-4F3AF26114EF}" destId="{BD47366E-B899-4960-BC41-36BD2748B038}" srcOrd="0" destOrd="0" presId="urn:microsoft.com/office/officeart/2005/8/layout/process5"/>
    <dgm:cxn modelId="{B4495718-B5BC-41A6-A0CC-9B9C82BE3462}" type="presOf" srcId="{691508A6-1C09-46F1-BD3D-0177CCC05A07}" destId="{462403C0-8561-4EA7-9848-1C5B13EA14DA}" srcOrd="0" destOrd="0" presId="urn:microsoft.com/office/officeart/2005/8/layout/process5"/>
    <dgm:cxn modelId="{8B9D7C2E-83C6-47AD-9E83-B7ABFBFF4B78}" srcId="{DD07FE7B-7C08-4642-9902-5B78D1DBE8BB}" destId="{679EB8DF-E636-4F89-9139-4F3AF26114EF}" srcOrd="0" destOrd="0" parTransId="{4F514DA5-6FBB-40CC-B32E-3542E6F60E5E}" sibTransId="{691508A6-1C09-46F1-BD3D-0177CCC05A07}"/>
    <dgm:cxn modelId="{1224776E-0894-47DD-9E94-3E7FAF8EF5D4}" type="presOf" srcId="{DBE21683-4ADD-460D-9B88-3CFE7EBADAF1}" destId="{C927CDD6-B1D7-44E4-92FF-5100890EE82C}" srcOrd="0" destOrd="0" presId="urn:microsoft.com/office/officeart/2005/8/layout/process5"/>
    <dgm:cxn modelId="{06679150-0CCD-4043-A068-671F65FE1F35}" type="presOf" srcId="{FA4506E1-10E9-4965-A926-5D8EED262D02}" destId="{2F8B3039-BBCD-4BE6-A783-4E18649FE118}" srcOrd="0" destOrd="0" presId="urn:microsoft.com/office/officeart/2005/8/layout/process5"/>
    <dgm:cxn modelId="{BBFC6D71-0C05-4B15-A4AC-5D02D5785851}" type="presOf" srcId="{59F66606-E7D2-4034-ABD9-3B81353A6EA6}" destId="{8C5DF0F3-C735-45FF-A924-2C611E813D39}" srcOrd="1" destOrd="0" presId="urn:microsoft.com/office/officeart/2005/8/layout/process5"/>
    <dgm:cxn modelId="{CF88C37A-85DA-4942-8B4D-8755B9E7ED6B}" type="presOf" srcId="{656068CE-B718-454D-A3D0-62438BC509E1}" destId="{411E949C-9333-4DFF-9DA0-9DCEE1564AAB}" srcOrd="0" destOrd="0" presId="urn:microsoft.com/office/officeart/2005/8/layout/process5"/>
    <dgm:cxn modelId="{F4C53C80-0E59-4617-9262-BB4AAB226C27}" type="presOf" srcId="{DBE21683-4ADD-460D-9B88-3CFE7EBADAF1}" destId="{F728C7DC-6454-45C1-B1A5-D5B7328852A9}" srcOrd="1" destOrd="0" presId="urn:microsoft.com/office/officeart/2005/8/layout/process5"/>
    <dgm:cxn modelId="{00EDB189-DA82-4273-A1B3-33E78E088262}" srcId="{DD07FE7B-7C08-4642-9902-5B78D1DBE8BB}" destId="{656068CE-B718-454D-A3D0-62438BC509E1}" srcOrd="4" destOrd="0" parTransId="{A1782982-4D03-4081-8F3F-E2CDD6170FFB}" sibTransId="{71FE1A39-EAE1-468E-9FDD-CEE2DB68C840}"/>
    <dgm:cxn modelId="{2F5F3E8D-978F-4B00-B608-190E69FEB04C}" type="presOf" srcId="{59F66606-E7D2-4034-ABD9-3B81353A6EA6}" destId="{F08C3C9D-CE59-47B9-8653-F939FC52D709}" srcOrd="0" destOrd="0" presId="urn:microsoft.com/office/officeart/2005/8/layout/process5"/>
    <dgm:cxn modelId="{D4FDAE9D-02F4-4204-AD19-4C86E74C650B}" type="presOf" srcId="{DD07FE7B-7C08-4642-9902-5B78D1DBE8BB}" destId="{009D91EE-8A87-4937-A135-E488D83B081C}" srcOrd="0" destOrd="0" presId="urn:microsoft.com/office/officeart/2005/8/layout/process5"/>
    <dgm:cxn modelId="{B84F92A5-6631-425A-9A23-5D11FC884DA4}" type="presOf" srcId="{1E73BEF8-E2EF-4544-A3D9-60ED0A1E6025}" destId="{07C6B338-0E59-4EA5-8609-79F26DA13FBC}" srcOrd="0" destOrd="0" presId="urn:microsoft.com/office/officeart/2005/8/layout/process5"/>
    <dgm:cxn modelId="{0DD341AE-6CD0-44EE-BEB3-31F2A1B7976C}" type="presOf" srcId="{77EC1F96-E51F-4DB8-AF5E-5B8164350CF2}" destId="{0D9303DC-A0D1-424B-AA6A-DAFF4A7693C2}" srcOrd="0" destOrd="0" presId="urn:microsoft.com/office/officeart/2005/8/layout/process5"/>
    <dgm:cxn modelId="{CCF1D0C3-433E-4816-B7D9-B4E08B00CBA0}" srcId="{DD07FE7B-7C08-4642-9902-5B78D1DBE8BB}" destId="{77EC1F96-E51F-4DB8-AF5E-5B8164350CF2}" srcOrd="3" destOrd="0" parTransId="{DFCB24F5-B481-45A7-9C31-BAD5087EEC3F}" sibTransId="{553AC35F-8EAB-42B1-8C6C-CB9B0EBBAD84}"/>
    <dgm:cxn modelId="{9FB188C8-4CD7-427E-B2B1-2B205CAB66ED}" type="presOf" srcId="{553AC35F-8EAB-42B1-8C6C-CB9B0EBBAD84}" destId="{9D61DDF8-30C2-4393-B4E2-13B28C2340FC}" srcOrd="0" destOrd="0" presId="urn:microsoft.com/office/officeart/2005/8/layout/process5"/>
    <dgm:cxn modelId="{8C98F8F8-E5B0-4F3F-A850-E17585F82107}" srcId="{DD07FE7B-7C08-4642-9902-5B78D1DBE8BB}" destId="{1E73BEF8-E2EF-4544-A3D9-60ED0A1E6025}" srcOrd="1" destOrd="0" parTransId="{11EA54A8-022F-447C-BD51-E2A763D189E4}" sibTransId="{DBE21683-4ADD-460D-9B88-3CFE7EBADAF1}"/>
    <dgm:cxn modelId="{4413D2FB-35F8-4484-8332-D1BD8552D3BE}" type="presOf" srcId="{553AC35F-8EAB-42B1-8C6C-CB9B0EBBAD84}" destId="{C7A194DA-6C41-4921-80B3-F8E45F4D9170}" srcOrd="1" destOrd="0" presId="urn:microsoft.com/office/officeart/2005/8/layout/process5"/>
    <dgm:cxn modelId="{293CD063-D648-4CC1-B5D2-804170198A3B}" type="presParOf" srcId="{009D91EE-8A87-4937-A135-E488D83B081C}" destId="{BD47366E-B899-4960-BC41-36BD2748B038}" srcOrd="0" destOrd="0" presId="urn:microsoft.com/office/officeart/2005/8/layout/process5"/>
    <dgm:cxn modelId="{DF934D1C-48D8-4786-ADEE-B15B42492973}" type="presParOf" srcId="{009D91EE-8A87-4937-A135-E488D83B081C}" destId="{462403C0-8561-4EA7-9848-1C5B13EA14DA}" srcOrd="1" destOrd="0" presId="urn:microsoft.com/office/officeart/2005/8/layout/process5"/>
    <dgm:cxn modelId="{EAC0C8C2-462F-494E-B818-719F14F623AF}" type="presParOf" srcId="{462403C0-8561-4EA7-9848-1C5B13EA14DA}" destId="{2ED3B4F6-5CA6-46D9-9BB0-D8A8F883EA27}" srcOrd="0" destOrd="0" presId="urn:microsoft.com/office/officeart/2005/8/layout/process5"/>
    <dgm:cxn modelId="{E7326401-BB53-42DB-A546-24A469A32782}" type="presParOf" srcId="{009D91EE-8A87-4937-A135-E488D83B081C}" destId="{07C6B338-0E59-4EA5-8609-79F26DA13FBC}" srcOrd="2" destOrd="0" presId="urn:microsoft.com/office/officeart/2005/8/layout/process5"/>
    <dgm:cxn modelId="{1E9C6B8C-02BA-4124-B146-CBB117B97DC9}" type="presParOf" srcId="{009D91EE-8A87-4937-A135-E488D83B081C}" destId="{C927CDD6-B1D7-44E4-92FF-5100890EE82C}" srcOrd="3" destOrd="0" presId="urn:microsoft.com/office/officeart/2005/8/layout/process5"/>
    <dgm:cxn modelId="{31A974E4-C469-4582-B6B1-2AF44516ADB2}" type="presParOf" srcId="{C927CDD6-B1D7-44E4-92FF-5100890EE82C}" destId="{F728C7DC-6454-45C1-B1A5-D5B7328852A9}" srcOrd="0" destOrd="0" presId="urn:microsoft.com/office/officeart/2005/8/layout/process5"/>
    <dgm:cxn modelId="{BF5D85A5-2E35-4CCD-AFC6-E65A74A5C709}" type="presParOf" srcId="{009D91EE-8A87-4937-A135-E488D83B081C}" destId="{2F8B3039-BBCD-4BE6-A783-4E18649FE118}" srcOrd="4" destOrd="0" presId="urn:microsoft.com/office/officeart/2005/8/layout/process5"/>
    <dgm:cxn modelId="{FE9DBD8C-CF6F-434B-AFF4-8BD76E5DD085}" type="presParOf" srcId="{009D91EE-8A87-4937-A135-E488D83B081C}" destId="{F08C3C9D-CE59-47B9-8653-F939FC52D709}" srcOrd="5" destOrd="0" presId="urn:microsoft.com/office/officeart/2005/8/layout/process5"/>
    <dgm:cxn modelId="{125335C7-1007-422A-B1BB-15C25744A564}" type="presParOf" srcId="{F08C3C9D-CE59-47B9-8653-F939FC52D709}" destId="{8C5DF0F3-C735-45FF-A924-2C611E813D39}" srcOrd="0" destOrd="0" presId="urn:microsoft.com/office/officeart/2005/8/layout/process5"/>
    <dgm:cxn modelId="{19528053-F85A-48AA-BFC5-8151E6450DD9}" type="presParOf" srcId="{009D91EE-8A87-4937-A135-E488D83B081C}" destId="{0D9303DC-A0D1-424B-AA6A-DAFF4A7693C2}" srcOrd="6" destOrd="0" presId="urn:microsoft.com/office/officeart/2005/8/layout/process5"/>
    <dgm:cxn modelId="{C6B04CAA-1951-4C9E-954F-3B120AB81E7F}" type="presParOf" srcId="{009D91EE-8A87-4937-A135-E488D83B081C}" destId="{9D61DDF8-30C2-4393-B4E2-13B28C2340FC}" srcOrd="7" destOrd="0" presId="urn:microsoft.com/office/officeart/2005/8/layout/process5"/>
    <dgm:cxn modelId="{31B3BEF7-60E9-4E3E-B5F6-129FCB96084E}" type="presParOf" srcId="{9D61DDF8-30C2-4393-B4E2-13B28C2340FC}" destId="{C7A194DA-6C41-4921-80B3-F8E45F4D9170}" srcOrd="0" destOrd="0" presId="urn:microsoft.com/office/officeart/2005/8/layout/process5"/>
    <dgm:cxn modelId="{32B8B74B-7932-4AB9-9C17-72242692FF81}" type="presParOf" srcId="{009D91EE-8A87-4937-A135-E488D83B081C}" destId="{411E949C-9333-4DFF-9DA0-9DCEE1564AAB}"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1F45D6-6E2B-4461-A6C2-2861ECC13347}" type="doc">
      <dgm:prSet loTypeId="urn:microsoft.com/office/officeart/2005/8/layout/hList7" loCatId="list" qsTypeId="urn:microsoft.com/office/officeart/2005/8/quickstyle/simple1" qsCatId="simple" csTypeId="urn:microsoft.com/office/officeart/2005/8/colors/colorful5" csCatId="colorful" phldr="1"/>
      <dgm:spPr/>
    </dgm:pt>
    <dgm:pt modelId="{174447EF-206A-49C3-966A-6D2049AF78B1}">
      <dgm:prSet phldrT="[Text]"/>
      <dgm:spPr/>
      <dgm:t>
        <a:bodyPr/>
        <a:lstStyle/>
        <a:p>
          <a:r>
            <a:rPr lang="fa-IR" dirty="0">
              <a:solidFill>
                <a:srgbClr val="4472C4"/>
              </a:solidFill>
            </a:rPr>
            <a:t>.</a:t>
          </a:r>
          <a:endParaRPr lang="en-US" dirty="0">
            <a:solidFill>
              <a:srgbClr val="4472C4"/>
            </a:solidFill>
          </a:endParaRPr>
        </a:p>
      </dgm:t>
    </dgm:pt>
    <dgm:pt modelId="{74E58AB1-D69C-46EF-A72D-0FC2309566CB}" type="parTrans" cxnId="{958D9181-54C5-4ADD-BB38-C205C5209A15}">
      <dgm:prSet/>
      <dgm:spPr/>
      <dgm:t>
        <a:bodyPr/>
        <a:lstStyle/>
        <a:p>
          <a:endParaRPr lang="en-US"/>
        </a:p>
      </dgm:t>
    </dgm:pt>
    <dgm:pt modelId="{BE322FD7-5EE7-4580-8F41-89A348D79EE6}" type="sibTrans" cxnId="{958D9181-54C5-4ADD-BB38-C205C5209A15}">
      <dgm:prSet/>
      <dgm:spPr/>
      <dgm:t>
        <a:bodyPr/>
        <a:lstStyle/>
        <a:p>
          <a:endParaRPr lang="en-US"/>
        </a:p>
      </dgm:t>
    </dgm:pt>
    <dgm:pt modelId="{FF03021E-F906-4690-8C30-48CB4C6FE4C3}">
      <dgm:prSet phldrT="[Text]"/>
      <dgm:spPr/>
      <dgm:t>
        <a:bodyPr/>
        <a:lstStyle/>
        <a:p>
          <a:r>
            <a:rPr lang="fa-IR" dirty="0">
              <a:solidFill>
                <a:srgbClr val="43BB8D"/>
              </a:solidFill>
            </a:rPr>
            <a:t>.</a:t>
          </a:r>
          <a:endParaRPr lang="en-US" dirty="0">
            <a:solidFill>
              <a:srgbClr val="43BB8D"/>
            </a:solidFill>
          </a:endParaRPr>
        </a:p>
      </dgm:t>
    </dgm:pt>
    <dgm:pt modelId="{DB4A7060-AEA1-4356-A545-87BDEE3501D9}" type="parTrans" cxnId="{BFB0255E-855B-44E4-9797-FE4DD6828336}">
      <dgm:prSet/>
      <dgm:spPr/>
      <dgm:t>
        <a:bodyPr/>
        <a:lstStyle/>
        <a:p>
          <a:endParaRPr lang="en-US"/>
        </a:p>
      </dgm:t>
    </dgm:pt>
    <dgm:pt modelId="{97134D4A-34B1-48D0-A6C4-54203E1DA294}" type="sibTrans" cxnId="{BFB0255E-855B-44E4-9797-FE4DD6828336}">
      <dgm:prSet/>
      <dgm:spPr/>
      <dgm:t>
        <a:bodyPr/>
        <a:lstStyle/>
        <a:p>
          <a:endParaRPr lang="en-US"/>
        </a:p>
      </dgm:t>
    </dgm:pt>
    <dgm:pt modelId="{D34E30B3-8FAF-4BE2-BBFE-6BCFEA00B45B}">
      <dgm:prSet phldrT="[Text]"/>
      <dgm:spPr/>
      <dgm:t>
        <a:bodyPr/>
        <a:lstStyle/>
        <a:p>
          <a:r>
            <a:rPr lang="fa-IR" dirty="0">
              <a:solidFill>
                <a:srgbClr val="70AD47"/>
              </a:solidFill>
            </a:rPr>
            <a:t>.</a:t>
          </a:r>
          <a:endParaRPr lang="en-US" dirty="0">
            <a:solidFill>
              <a:srgbClr val="70AD47"/>
            </a:solidFill>
          </a:endParaRPr>
        </a:p>
      </dgm:t>
    </dgm:pt>
    <dgm:pt modelId="{91995A13-3CB4-4533-BA08-833BF7FCCE6A}" type="parTrans" cxnId="{70A92D7F-CB06-4573-AC5D-BB3029460816}">
      <dgm:prSet/>
      <dgm:spPr/>
      <dgm:t>
        <a:bodyPr/>
        <a:lstStyle/>
        <a:p>
          <a:endParaRPr lang="en-US"/>
        </a:p>
      </dgm:t>
    </dgm:pt>
    <dgm:pt modelId="{A6291F11-DF46-43E7-A3FD-5C8100DF72A3}" type="sibTrans" cxnId="{70A92D7F-CB06-4573-AC5D-BB3029460816}">
      <dgm:prSet/>
      <dgm:spPr/>
      <dgm:t>
        <a:bodyPr/>
        <a:lstStyle/>
        <a:p>
          <a:endParaRPr lang="en-US"/>
        </a:p>
      </dgm:t>
    </dgm:pt>
    <dgm:pt modelId="{95FFC0F7-F12D-41B2-9991-82CC75D462D8}" type="pres">
      <dgm:prSet presAssocID="{C41F45D6-6E2B-4461-A6C2-2861ECC13347}" presName="Name0" presStyleCnt="0">
        <dgm:presLayoutVars>
          <dgm:dir/>
          <dgm:resizeHandles val="exact"/>
        </dgm:presLayoutVars>
      </dgm:prSet>
      <dgm:spPr/>
    </dgm:pt>
    <dgm:pt modelId="{D9B1F29F-000B-4B83-8E90-84EC1B172E95}" type="pres">
      <dgm:prSet presAssocID="{C41F45D6-6E2B-4461-A6C2-2861ECC13347}" presName="fgShape" presStyleLbl="fgShp" presStyleIdx="0" presStyleCnt="1" custScaleY="215350" custLinFactNeighborX="-480" custLinFactNeighborY="-42893"/>
      <dgm:spPr/>
    </dgm:pt>
    <dgm:pt modelId="{EEE7434F-5B64-4C2C-AD18-58141E963CDF}" type="pres">
      <dgm:prSet presAssocID="{C41F45D6-6E2B-4461-A6C2-2861ECC13347}" presName="linComp" presStyleCnt="0"/>
      <dgm:spPr/>
    </dgm:pt>
    <dgm:pt modelId="{CD7BC62C-97DA-4844-AB15-AC3683F65D7D}" type="pres">
      <dgm:prSet presAssocID="{174447EF-206A-49C3-966A-6D2049AF78B1}" presName="compNode" presStyleCnt="0"/>
      <dgm:spPr/>
    </dgm:pt>
    <dgm:pt modelId="{04D1F397-D508-4017-95F5-D84A0A6C3863}" type="pres">
      <dgm:prSet presAssocID="{174447EF-206A-49C3-966A-6D2049AF78B1}" presName="bkgdShape" presStyleLbl="node1" presStyleIdx="0" presStyleCnt="3" custLinFactNeighborX="-9652" custLinFactNeighborY="83778"/>
      <dgm:spPr/>
    </dgm:pt>
    <dgm:pt modelId="{A60E4C5A-8175-4F62-B80F-F437B4C5EF27}" type="pres">
      <dgm:prSet presAssocID="{174447EF-206A-49C3-966A-6D2049AF78B1}" presName="nodeTx" presStyleLbl="node1" presStyleIdx="0" presStyleCnt="3">
        <dgm:presLayoutVars>
          <dgm:bulletEnabled val="1"/>
        </dgm:presLayoutVars>
      </dgm:prSet>
      <dgm:spPr/>
    </dgm:pt>
    <dgm:pt modelId="{6571AF3C-CB83-4707-A7FC-89FDD3457F4D}" type="pres">
      <dgm:prSet presAssocID="{174447EF-206A-49C3-966A-6D2049AF78B1}" presName="invisiNode" presStyleLbl="node1" presStyleIdx="0" presStyleCnt="3"/>
      <dgm:spPr/>
    </dgm:pt>
    <dgm:pt modelId="{6E83AFFA-E7EA-48C5-83DD-FBA2C3EA67D9}" type="pres">
      <dgm:prSet presAssocID="{174447EF-206A-49C3-966A-6D2049AF78B1}" presName="imagNode" presStyleLbl="fgImgPlace1" presStyleIdx="0" presStyleCnt="3"/>
      <dgm:spPr>
        <a:noFill/>
        <a:ln>
          <a:noFill/>
        </a:ln>
      </dgm:spPr>
    </dgm:pt>
    <dgm:pt modelId="{676A751E-4010-4E69-8F22-371A3F15F3B2}" type="pres">
      <dgm:prSet presAssocID="{BE322FD7-5EE7-4580-8F41-89A348D79EE6}" presName="sibTrans" presStyleLbl="sibTrans2D1" presStyleIdx="0" presStyleCnt="0"/>
      <dgm:spPr/>
    </dgm:pt>
    <dgm:pt modelId="{D41A9EDA-DCE2-4C72-BC9F-BADFF20C6B97}" type="pres">
      <dgm:prSet presAssocID="{FF03021E-F906-4690-8C30-48CB4C6FE4C3}" presName="compNode" presStyleCnt="0"/>
      <dgm:spPr/>
    </dgm:pt>
    <dgm:pt modelId="{FAEECF51-3C88-4756-9CB0-C81C0665F5A4}" type="pres">
      <dgm:prSet presAssocID="{FF03021E-F906-4690-8C30-48CB4C6FE4C3}" presName="bkgdShape" presStyleLbl="node1" presStyleIdx="1" presStyleCnt="3"/>
      <dgm:spPr/>
    </dgm:pt>
    <dgm:pt modelId="{94C2FD20-F11E-456E-BF56-EF1FE77155A6}" type="pres">
      <dgm:prSet presAssocID="{FF03021E-F906-4690-8C30-48CB4C6FE4C3}" presName="nodeTx" presStyleLbl="node1" presStyleIdx="1" presStyleCnt="3">
        <dgm:presLayoutVars>
          <dgm:bulletEnabled val="1"/>
        </dgm:presLayoutVars>
      </dgm:prSet>
      <dgm:spPr/>
    </dgm:pt>
    <dgm:pt modelId="{84199977-3524-456C-995A-9F7D9D748317}" type="pres">
      <dgm:prSet presAssocID="{FF03021E-F906-4690-8C30-48CB4C6FE4C3}" presName="invisiNode" presStyleLbl="node1" presStyleIdx="1" presStyleCnt="3"/>
      <dgm:spPr/>
    </dgm:pt>
    <dgm:pt modelId="{7EBEEDF6-7546-40A8-B8D9-F86F797EF92B}" type="pres">
      <dgm:prSet presAssocID="{FF03021E-F906-4690-8C30-48CB4C6FE4C3}" presName="imagNode" presStyleLbl="fgImgPlace1" presStyleIdx="1" presStyleCnt="3"/>
      <dgm:spPr>
        <a:noFill/>
        <a:ln>
          <a:noFill/>
        </a:ln>
      </dgm:spPr>
    </dgm:pt>
    <dgm:pt modelId="{51599F1A-D1AF-4046-914F-F8C2A40B8545}" type="pres">
      <dgm:prSet presAssocID="{97134D4A-34B1-48D0-A6C4-54203E1DA294}" presName="sibTrans" presStyleLbl="sibTrans2D1" presStyleIdx="0" presStyleCnt="0"/>
      <dgm:spPr/>
    </dgm:pt>
    <dgm:pt modelId="{2FF478DA-4DBA-408E-9A87-A32C3F25F137}" type="pres">
      <dgm:prSet presAssocID="{D34E30B3-8FAF-4BE2-BBFE-6BCFEA00B45B}" presName="compNode" presStyleCnt="0"/>
      <dgm:spPr/>
    </dgm:pt>
    <dgm:pt modelId="{AD98FA65-C9B0-43DB-9025-7DA70D2E9775}" type="pres">
      <dgm:prSet presAssocID="{D34E30B3-8FAF-4BE2-BBFE-6BCFEA00B45B}" presName="bkgdShape" presStyleLbl="node1" presStyleIdx="2" presStyleCnt="3"/>
      <dgm:spPr/>
    </dgm:pt>
    <dgm:pt modelId="{191A91AA-27E4-4B16-88BE-488D1DD6C24D}" type="pres">
      <dgm:prSet presAssocID="{D34E30B3-8FAF-4BE2-BBFE-6BCFEA00B45B}" presName="nodeTx" presStyleLbl="node1" presStyleIdx="2" presStyleCnt="3">
        <dgm:presLayoutVars>
          <dgm:bulletEnabled val="1"/>
        </dgm:presLayoutVars>
      </dgm:prSet>
      <dgm:spPr/>
    </dgm:pt>
    <dgm:pt modelId="{13679D27-EE95-43C8-AD9E-9DB96404CCF7}" type="pres">
      <dgm:prSet presAssocID="{D34E30B3-8FAF-4BE2-BBFE-6BCFEA00B45B}" presName="invisiNode" presStyleLbl="node1" presStyleIdx="2" presStyleCnt="3"/>
      <dgm:spPr/>
    </dgm:pt>
    <dgm:pt modelId="{12FE44EE-E996-42BD-AAA2-F5E7B3DCF9AD}" type="pres">
      <dgm:prSet presAssocID="{D34E30B3-8FAF-4BE2-BBFE-6BCFEA00B45B}" presName="imagNode" presStyleLbl="fgImgPlace1" presStyleIdx="2" presStyleCnt="3"/>
      <dgm:spPr>
        <a:noFill/>
        <a:ln>
          <a:noFill/>
        </a:ln>
      </dgm:spPr>
    </dgm:pt>
  </dgm:ptLst>
  <dgm:cxnLst>
    <dgm:cxn modelId="{790ADC00-0014-4F50-BAC9-664B537B9011}" type="presOf" srcId="{97134D4A-34B1-48D0-A6C4-54203E1DA294}" destId="{51599F1A-D1AF-4046-914F-F8C2A40B8545}" srcOrd="0" destOrd="0" presId="urn:microsoft.com/office/officeart/2005/8/layout/hList7"/>
    <dgm:cxn modelId="{D5A70A17-C737-4D55-A8B9-CDB7E5FFDB58}" type="presOf" srcId="{174447EF-206A-49C3-966A-6D2049AF78B1}" destId="{04D1F397-D508-4017-95F5-D84A0A6C3863}" srcOrd="0" destOrd="0" presId="urn:microsoft.com/office/officeart/2005/8/layout/hList7"/>
    <dgm:cxn modelId="{BC48343B-F8E7-46CE-AA49-BF7433DCC22E}" type="presOf" srcId="{C41F45D6-6E2B-4461-A6C2-2861ECC13347}" destId="{95FFC0F7-F12D-41B2-9991-82CC75D462D8}" srcOrd="0" destOrd="0" presId="urn:microsoft.com/office/officeart/2005/8/layout/hList7"/>
    <dgm:cxn modelId="{BFB0255E-855B-44E4-9797-FE4DD6828336}" srcId="{C41F45D6-6E2B-4461-A6C2-2861ECC13347}" destId="{FF03021E-F906-4690-8C30-48CB4C6FE4C3}" srcOrd="1" destOrd="0" parTransId="{DB4A7060-AEA1-4356-A545-87BDEE3501D9}" sibTransId="{97134D4A-34B1-48D0-A6C4-54203E1DA294}"/>
    <dgm:cxn modelId="{E1487852-E493-4197-8454-3D84369D1FB7}" type="presOf" srcId="{BE322FD7-5EE7-4580-8F41-89A348D79EE6}" destId="{676A751E-4010-4E69-8F22-371A3F15F3B2}" srcOrd="0" destOrd="0" presId="urn:microsoft.com/office/officeart/2005/8/layout/hList7"/>
    <dgm:cxn modelId="{70A92D7F-CB06-4573-AC5D-BB3029460816}" srcId="{C41F45D6-6E2B-4461-A6C2-2861ECC13347}" destId="{D34E30B3-8FAF-4BE2-BBFE-6BCFEA00B45B}" srcOrd="2" destOrd="0" parTransId="{91995A13-3CB4-4533-BA08-833BF7FCCE6A}" sibTransId="{A6291F11-DF46-43E7-A3FD-5C8100DF72A3}"/>
    <dgm:cxn modelId="{958D9181-54C5-4ADD-BB38-C205C5209A15}" srcId="{C41F45D6-6E2B-4461-A6C2-2861ECC13347}" destId="{174447EF-206A-49C3-966A-6D2049AF78B1}" srcOrd="0" destOrd="0" parTransId="{74E58AB1-D69C-46EF-A72D-0FC2309566CB}" sibTransId="{BE322FD7-5EE7-4580-8F41-89A348D79EE6}"/>
    <dgm:cxn modelId="{561552BD-5DD4-4AFA-95CC-9AD1F50E2039}" type="presOf" srcId="{D34E30B3-8FAF-4BE2-BBFE-6BCFEA00B45B}" destId="{AD98FA65-C9B0-43DB-9025-7DA70D2E9775}" srcOrd="0" destOrd="0" presId="urn:microsoft.com/office/officeart/2005/8/layout/hList7"/>
    <dgm:cxn modelId="{544A72C4-89E8-49D2-A75E-4724F58A1E9B}" type="presOf" srcId="{FF03021E-F906-4690-8C30-48CB4C6FE4C3}" destId="{94C2FD20-F11E-456E-BF56-EF1FE77155A6}" srcOrd="1" destOrd="0" presId="urn:microsoft.com/office/officeart/2005/8/layout/hList7"/>
    <dgm:cxn modelId="{38D26BCD-2C67-44E2-9D0F-A5A2365ECB5C}" type="presOf" srcId="{FF03021E-F906-4690-8C30-48CB4C6FE4C3}" destId="{FAEECF51-3C88-4756-9CB0-C81C0665F5A4}" srcOrd="0" destOrd="0" presId="urn:microsoft.com/office/officeart/2005/8/layout/hList7"/>
    <dgm:cxn modelId="{0CEFD9CD-BA44-4608-BB61-3CEDD832A780}" type="presOf" srcId="{D34E30B3-8FAF-4BE2-BBFE-6BCFEA00B45B}" destId="{191A91AA-27E4-4B16-88BE-488D1DD6C24D}" srcOrd="1" destOrd="0" presId="urn:microsoft.com/office/officeart/2005/8/layout/hList7"/>
    <dgm:cxn modelId="{5D9987D2-6EC0-455E-8B01-2995E4A512D9}" type="presOf" srcId="{174447EF-206A-49C3-966A-6D2049AF78B1}" destId="{A60E4C5A-8175-4F62-B80F-F437B4C5EF27}" srcOrd="1" destOrd="0" presId="urn:microsoft.com/office/officeart/2005/8/layout/hList7"/>
    <dgm:cxn modelId="{3E1D1CFE-5A04-408D-938B-3919C93D0572}" type="presParOf" srcId="{95FFC0F7-F12D-41B2-9991-82CC75D462D8}" destId="{D9B1F29F-000B-4B83-8E90-84EC1B172E95}" srcOrd="0" destOrd="0" presId="urn:microsoft.com/office/officeart/2005/8/layout/hList7"/>
    <dgm:cxn modelId="{150AC4DD-B95F-41F9-9BE8-29165F475631}" type="presParOf" srcId="{95FFC0F7-F12D-41B2-9991-82CC75D462D8}" destId="{EEE7434F-5B64-4C2C-AD18-58141E963CDF}" srcOrd="1" destOrd="0" presId="urn:microsoft.com/office/officeart/2005/8/layout/hList7"/>
    <dgm:cxn modelId="{D89CC80E-FF64-4CD5-9C4C-A5F0E6A57989}" type="presParOf" srcId="{EEE7434F-5B64-4C2C-AD18-58141E963CDF}" destId="{CD7BC62C-97DA-4844-AB15-AC3683F65D7D}" srcOrd="0" destOrd="0" presId="urn:microsoft.com/office/officeart/2005/8/layout/hList7"/>
    <dgm:cxn modelId="{5EB24F9B-7ABB-494B-B9CA-BC5474E40440}" type="presParOf" srcId="{CD7BC62C-97DA-4844-AB15-AC3683F65D7D}" destId="{04D1F397-D508-4017-95F5-D84A0A6C3863}" srcOrd="0" destOrd="0" presId="urn:microsoft.com/office/officeart/2005/8/layout/hList7"/>
    <dgm:cxn modelId="{91950658-2039-40AE-BAAB-428064135530}" type="presParOf" srcId="{CD7BC62C-97DA-4844-AB15-AC3683F65D7D}" destId="{A60E4C5A-8175-4F62-B80F-F437B4C5EF27}" srcOrd="1" destOrd="0" presId="urn:microsoft.com/office/officeart/2005/8/layout/hList7"/>
    <dgm:cxn modelId="{7039711F-717A-4740-AEE5-12179D03D5F1}" type="presParOf" srcId="{CD7BC62C-97DA-4844-AB15-AC3683F65D7D}" destId="{6571AF3C-CB83-4707-A7FC-89FDD3457F4D}" srcOrd="2" destOrd="0" presId="urn:microsoft.com/office/officeart/2005/8/layout/hList7"/>
    <dgm:cxn modelId="{F7A1F920-A2C5-45D4-8E45-04AADE60D6AE}" type="presParOf" srcId="{CD7BC62C-97DA-4844-AB15-AC3683F65D7D}" destId="{6E83AFFA-E7EA-48C5-83DD-FBA2C3EA67D9}" srcOrd="3" destOrd="0" presId="urn:microsoft.com/office/officeart/2005/8/layout/hList7"/>
    <dgm:cxn modelId="{AA206EED-2134-4379-B251-378898CE85DB}" type="presParOf" srcId="{EEE7434F-5B64-4C2C-AD18-58141E963CDF}" destId="{676A751E-4010-4E69-8F22-371A3F15F3B2}" srcOrd="1" destOrd="0" presId="urn:microsoft.com/office/officeart/2005/8/layout/hList7"/>
    <dgm:cxn modelId="{61EC5E29-155E-47DF-8224-73EE0142F2DE}" type="presParOf" srcId="{EEE7434F-5B64-4C2C-AD18-58141E963CDF}" destId="{D41A9EDA-DCE2-4C72-BC9F-BADFF20C6B97}" srcOrd="2" destOrd="0" presId="urn:microsoft.com/office/officeart/2005/8/layout/hList7"/>
    <dgm:cxn modelId="{E7DB00AC-F0E6-4533-9594-3B636EAC2BBC}" type="presParOf" srcId="{D41A9EDA-DCE2-4C72-BC9F-BADFF20C6B97}" destId="{FAEECF51-3C88-4756-9CB0-C81C0665F5A4}" srcOrd="0" destOrd="0" presId="urn:microsoft.com/office/officeart/2005/8/layout/hList7"/>
    <dgm:cxn modelId="{10AB3441-1901-45A5-88F3-0FFF11D9386C}" type="presParOf" srcId="{D41A9EDA-DCE2-4C72-BC9F-BADFF20C6B97}" destId="{94C2FD20-F11E-456E-BF56-EF1FE77155A6}" srcOrd="1" destOrd="0" presId="urn:microsoft.com/office/officeart/2005/8/layout/hList7"/>
    <dgm:cxn modelId="{4A4404EA-4CD3-421C-BD8B-44BFFB0F42A5}" type="presParOf" srcId="{D41A9EDA-DCE2-4C72-BC9F-BADFF20C6B97}" destId="{84199977-3524-456C-995A-9F7D9D748317}" srcOrd="2" destOrd="0" presId="urn:microsoft.com/office/officeart/2005/8/layout/hList7"/>
    <dgm:cxn modelId="{938FF14B-411D-4401-BF94-F6E86C056E0D}" type="presParOf" srcId="{D41A9EDA-DCE2-4C72-BC9F-BADFF20C6B97}" destId="{7EBEEDF6-7546-40A8-B8D9-F86F797EF92B}" srcOrd="3" destOrd="0" presId="urn:microsoft.com/office/officeart/2005/8/layout/hList7"/>
    <dgm:cxn modelId="{EBFC4CE1-0EBF-4F30-9794-6E23A9EAE22F}" type="presParOf" srcId="{EEE7434F-5B64-4C2C-AD18-58141E963CDF}" destId="{51599F1A-D1AF-4046-914F-F8C2A40B8545}" srcOrd="3" destOrd="0" presId="urn:microsoft.com/office/officeart/2005/8/layout/hList7"/>
    <dgm:cxn modelId="{6A31BCC6-0F41-4841-B2D2-3FD82F1C1184}" type="presParOf" srcId="{EEE7434F-5B64-4C2C-AD18-58141E963CDF}" destId="{2FF478DA-4DBA-408E-9A87-A32C3F25F137}" srcOrd="4" destOrd="0" presId="urn:microsoft.com/office/officeart/2005/8/layout/hList7"/>
    <dgm:cxn modelId="{C4E80FA0-1902-499C-AB24-42561C987949}" type="presParOf" srcId="{2FF478DA-4DBA-408E-9A87-A32C3F25F137}" destId="{AD98FA65-C9B0-43DB-9025-7DA70D2E9775}" srcOrd="0" destOrd="0" presId="urn:microsoft.com/office/officeart/2005/8/layout/hList7"/>
    <dgm:cxn modelId="{536E490B-166C-4081-9B27-54BF1A05279F}" type="presParOf" srcId="{2FF478DA-4DBA-408E-9A87-A32C3F25F137}" destId="{191A91AA-27E4-4B16-88BE-488D1DD6C24D}" srcOrd="1" destOrd="0" presId="urn:microsoft.com/office/officeart/2005/8/layout/hList7"/>
    <dgm:cxn modelId="{FD548415-7D51-4BD8-BB24-1FA19DF76693}" type="presParOf" srcId="{2FF478DA-4DBA-408E-9A87-A32C3F25F137}" destId="{13679D27-EE95-43C8-AD9E-9DB96404CCF7}" srcOrd="2" destOrd="0" presId="urn:microsoft.com/office/officeart/2005/8/layout/hList7"/>
    <dgm:cxn modelId="{54C3E429-9F6D-405A-83E6-3BFBBDEE28A2}" type="presParOf" srcId="{2FF478DA-4DBA-408E-9A87-A32C3F25F137}" destId="{12FE44EE-E996-42BD-AAA2-F5E7B3DCF9A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1F45D6-6E2B-4461-A6C2-2861ECC13347}" type="doc">
      <dgm:prSet loTypeId="urn:microsoft.com/office/officeart/2005/8/layout/hList7" loCatId="list" qsTypeId="urn:microsoft.com/office/officeart/2005/8/quickstyle/simple1" qsCatId="simple" csTypeId="urn:microsoft.com/office/officeart/2005/8/colors/colorful5" csCatId="colorful" phldr="1"/>
      <dgm:spPr/>
    </dgm:pt>
    <dgm:pt modelId="{174447EF-206A-49C3-966A-6D2049AF78B1}">
      <dgm:prSet phldrT="[Text]"/>
      <dgm:spPr/>
      <dgm:t>
        <a:bodyPr/>
        <a:lstStyle/>
        <a:p>
          <a:r>
            <a:rPr lang="fa-IR" dirty="0">
              <a:solidFill>
                <a:srgbClr val="4472C4"/>
              </a:solidFill>
            </a:rPr>
            <a:t>.</a:t>
          </a:r>
          <a:endParaRPr lang="en-US" dirty="0">
            <a:solidFill>
              <a:srgbClr val="4472C4"/>
            </a:solidFill>
          </a:endParaRPr>
        </a:p>
      </dgm:t>
    </dgm:pt>
    <dgm:pt modelId="{74E58AB1-D69C-46EF-A72D-0FC2309566CB}" type="parTrans" cxnId="{958D9181-54C5-4ADD-BB38-C205C5209A15}">
      <dgm:prSet/>
      <dgm:spPr/>
      <dgm:t>
        <a:bodyPr/>
        <a:lstStyle/>
        <a:p>
          <a:endParaRPr lang="en-US"/>
        </a:p>
      </dgm:t>
    </dgm:pt>
    <dgm:pt modelId="{BE322FD7-5EE7-4580-8F41-89A348D79EE6}" type="sibTrans" cxnId="{958D9181-54C5-4ADD-BB38-C205C5209A15}">
      <dgm:prSet/>
      <dgm:spPr/>
      <dgm:t>
        <a:bodyPr/>
        <a:lstStyle/>
        <a:p>
          <a:endParaRPr lang="en-US"/>
        </a:p>
      </dgm:t>
    </dgm:pt>
    <dgm:pt modelId="{FF03021E-F906-4690-8C30-48CB4C6FE4C3}">
      <dgm:prSet phldrT="[Text]"/>
      <dgm:spPr/>
      <dgm:t>
        <a:bodyPr/>
        <a:lstStyle/>
        <a:p>
          <a:r>
            <a:rPr lang="fa-IR" dirty="0">
              <a:solidFill>
                <a:srgbClr val="43BB8D"/>
              </a:solidFill>
            </a:rPr>
            <a:t>.</a:t>
          </a:r>
          <a:endParaRPr lang="en-US" dirty="0">
            <a:solidFill>
              <a:srgbClr val="43BB8D"/>
            </a:solidFill>
          </a:endParaRPr>
        </a:p>
      </dgm:t>
    </dgm:pt>
    <dgm:pt modelId="{DB4A7060-AEA1-4356-A545-87BDEE3501D9}" type="parTrans" cxnId="{BFB0255E-855B-44E4-9797-FE4DD6828336}">
      <dgm:prSet/>
      <dgm:spPr/>
      <dgm:t>
        <a:bodyPr/>
        <a:lstStyle/>
        <a:p>
          <a:endParaRPr lang="en-US"/>
        </a:p>
      </dgm:t>
    </dgm:pt>
    <dgm:pt modelId="{97134D4A-34B1-48D0-A6C4-54203E1DA294}" type="sibTrans" cxnId="{BFB0255E-855B-44E4-9797-FE4DD6828336}">
      <dgm:prSet/>
      <dgm:spPr/>
      <dgm:t>
        <a:bodyPr/>
        <a:lstStyle/>
        <a:p>
          <a:endParaRPr lang="en-US"/>
        </a:p>
      </dgm:t>
    </dgm:pt>
    <dgm:pt modelId="{D34E30B3-8FAF-4BE2-BBFE-6BCFEA00B45B}">
      <dgm:prSet phldrT="[Text]"/>
      <dgm:spPr/>
      <dgm:t>
        <a:bodyPr/>
        <a:lstStyle/>
        <a:p>
          <a:r>
            <a:rPr lang="fa-IR" dirty="0">
              <a:solidFill>
                <a:srgbClr val="70AD47"/>
              </a:solidFill>
            </a:rPr>
            <a:t>.</a:t>
          </a:r>
          <a:endParaRPr lang="en-US" dirty="0">
            <a:solidFill>
              <a:srgbClr val="70AD47"/>
            </a:solidFill>
          </a:endParaRPr>
        </a:p>
      </dgm:t>
    </dgm:pt>
    <dgm:pt modelId="{91995A13-3CB4-4533-BA08-833BF7FCCE6A}" type="parTrans" cxnId="{70A92D7F-CB06-4573-AC5D-BB3029460816}">
      <dgm:prSet/>
      <dgm:spPr/>
      <dgm:t>
        <a:bodyPr/>
        <a:lstStyle/>
        <a:p>
          <a:endParaRPr lang="en-US"/>
        </a:p>
      </dgm:t>
    </dgm:pt>
    <dgm:pt modelId="{A6291F11-DF46-43E7-A3FD-5C8100DF72A3}" type="sibTrans" cxnId="{70A92D7F-CB06-4573-AC5D-BB3029460816}">
      <dgm:prSet/>
      <dgm:spPr/>
      <dgm:t>
        <a:bodyPr/>
        <a:lstStyle/>
        <a:p>
          <a:endParaRPr lang="en-US"/>
        </a:p>
      </dgm:t>
    </dgm:pt>
    <dgm:pt modelId="{95FFC0F7-F12D-41B2-9991-82CC75D462D8}" type="pres">
      <dgm:prSet presAssocID="{C41F45D6-6E2B-4461-A6C2-2861ECC13347}" presName="Name0" presStyleCnt="0">
        <dgm:presLayoutVars>
          <dgm:dir/>
          <dgm:resizeHandles val="exact"/>
        </dgm:presLayoutVars>
      </dgm:prSet>
      <dgm:spPr/>
    </dgm:pt>
    <dgm:pt modelId="{D9B1F29F-000B-4B83-8E90-84EC1B172E95}" type="pres">
      <dgm:prSet presAssocID="{C41F45D6-6E2B-4461-A6C2-2861ECC13347}" presName="fgShape" presStyleLbl="fgShp" presStyleIdx="0" presStyleCnt="1" custScaleY="169509" custLinFactNeighborX="-480" custLinFactNeighborY="-42893"/>
      <dgm:spPr/>
    </dgm:pt>
    <dgm:pt modelId="{EEE7434F-5B64-4C2C-AD18-58141E963CDF}" type="pres">
      <dgm:prSet presAssocID="{C41F45D6-6E2B-4461-A6C2-2861ECC13347}" presName="linComp" presStyleCnt="0"/>
      <dgm:spPr/>
    </dgm:pt>
    <dgm:pt modelId="{CD7BC62C-97DA-4844-AB15-AC3683F65D7D}" type="pres">
      <dgm:prSet presAssocID="{174447EF-206A-49C3-966A-6D2049AF78B1}" presName="compNode" presStyleCnt="0"/>
      <dgm:spPr/>
    </dgm:pt>
    <dgm:pt modelId="{04D1F397-D508-4017-95F5-D84A0A6C3863}" type="pres">
      <dgm:prSet presAssocID="{174447EF-206A-49C3-966A-6D2049AF78B1}" presName="bkgdShape" presStyleLbl="node1" presStyleIdx="0" presStyleCnt="3"/>
      <dgm:spPr/>
    </dgm:pt>
    <dgm:pt modelId="{A60E4C5A-8175-4F62-B80F-F437B4C5EF27}" type="pres">
      <dgm:prSet presAssocID="{174447EF-206A-49C3-966A-6D2049AF78B1}" presName="nodeTx" presStyleLbl="node1" presStyleIdx="0" presStyleCnt="3">
        <dgm:presLayoutVars>
          <dgm:bulletEnabled val="1"/>
        </dgm:presLayoutVars>
      </dgm:prSet>
      <dgm:spPr/>
    </dgm:pt>
    <dgm:pt modelId="{6571AF3C-CB83-4707-A7FC-89FDD3457F4D}" type="pres">
      <dgm:prSet presAssocID="{174447EF-206A-49C3-966A-6D2049AF78B1}" presName="invisiNode" presStyleLbl="node1" presStyleIdx="0" presStyleCnt="3"/>
      <dgm:spPr/>
    </dgm:pt>
    <dgm:pt modelId="{6E83AFFA-E7EA-48C5-83DD-FBA2C3EA67D9}" type="pres">
      <dgm:prSet presAssocID="{174447EF-206A-49C3-966A-6D2049AF78B1}" presName="imagNode" presStyleLbl="fgImgPlace1" presStyleIdx="0" presStyleCnt="3"/>
      <dgm:spPr>
        <a:noFill/>
        <a:ln>
          <a:noFill/>
        </a:ln>
      </dgm:spPr>
    </dgm:pt>
    <dgm:pt modelId="{676A751E-4010-4E69-8F22-371A3F15F3B2}" type="pres">
      <dgm:prSet presAssocID="{BE322FD7-5EE7-4580-8F41-89A348D79EE6}" presName="sibTrans" presStyleLbl="sibTrans2D1" presStyleIdx="0" presStyleCnt="0"/>
      <dgm:spPr/>
    </dgm:pt>
    <dgm:pt modelId="{D41A9EDA-DCE2-4C72-BC9F-BADFF20C6B97}" type="pres">
      <dgm:prSet presAssocID="{FF03021E-F906-4690-8C30-48CB4C6FE4C3}" presName="compNode" presStyleCnt="0"/>
      <dgm:spPr/>
    </dgm:pt>
    <dgm:pt modelId="{FAEECF51-3C88-4756-9CB0-C81C0665F5A4}" type="pres">
      <dgm:prSet presAssocID="{FF03021E-F906-4690-8C30-48CB4C6FE4C3}" presName="bkgdShape" presStyleLbl="node1" presStyleIdx="1" presStyleCnt="3"/>
      <dgm:spPr/>
    </dgm:pt>
    <dgm:pt modelId="{94C2FD20-F11E-456E-BF56-EF1FE77155A6}" type="pres">
      <dgm:prSet presAssocID="{FF03021E-F906-4690-8C30-48CB4C6FE4C3}" presName="nodeTx" presStyleLbl="node1" presStyleIdx="1" presStyleCnt="3">
        <dgm:presLayoutVars>
          <dgm:bulletEnabled val="1"/>
        </dgm:presLayoutVars>
      </dgm:prSet>
      <dgm:spPr/>
    </dgm:pt>
    <dgm:pt modelId="{84199977-3524-456C-995A-9F7D9D748317}" type="pres">
      <dgm:prSet presAssocID="{FF03021E-F906-4690-8C30-48CB4C6FE4C3}" presName="invisiNode" presStyleLbl="node1" presStyleIdx="1" presStyleCnt="3"/>
      <dgm:spPr/>
    </dgm:pt>
    <dgm:pt modelId="{7EBEEDF6-7546-40A8-B8D9-F86F797EF92B}" type="pres">
      <dgm:prSet presAssocID="{FF03021E-F906-4690-8C30-48CB4C6FE4C3}" presName="imagNode" presStyleLbl="fgImgPlace1" presStyleIdx="1" presStyleCnt="3"/>
      <dgm:spPr>
        <a:noFill/>
        <a:ln>
          <a:noFill/>
        </a:ln>
      </dgm:spPr>
    </dgm:pt>
    <dgm:pt modelId="{51599F1A-D1AF-4046-914F-F8C2A40B8545}" type="pres">
      <dgm:prSet presAssocID="{97134D4A-34B1-48D0-A6C4-54203E1DA294}" presName="sibTrans" presStyleLbl="sibTrans2D1" presStyleIdx="0" presStyleCnt="0"/>
      <dgm:spPr/>
    </dgm:pt>
    <dgm:pt modelId="{2FF478DA-4DBA-408E-9A87-A32C3F25F137}" type="pres">
      <dgm:prSet presAssocID="{D34E30B3-8FAF-4BE2-BBFE-6BCFEA00B45B}" presName="compNode" presStyleCnt="0"/>
      <dgm:spPr/>
    </dgm:pt>
    <dgm:pt modelId="{AD98FA65-C9B0-43DB-9025-7DA70D2E9775}" type="pres">
      <dgm:prSet presAssocID="{D34E30B3-8FAF-4BE2-BBFE-6BCFEA00B45B}" presName="bkgdShape" presStyleLbl="node1" presStyleIdx="2" presStyleCnt="3"/>
      <dgm:spPr/>
    </dgm:pt>
    <dgm:pt modelId="{191A91AA-27E4-4B16-88BE-488D1DD6C24D}" type="pres">
      <dgm:prSet presAssocID="{D34E30B3-8FAF-4BE2-BBFE-6BCFEA00B45B}" presName="nodeTx" presStyleLbl="node1" presStyleIdx="2" presStyleCnt="3">
        <dgm:presLayoutVars>
          <dgm:bulletEnabled val="1"/>
        </dgm:presLayoutVars>
      </dgm:prSet>
      <dgm:spPr/>
    </dgm:pt>
    <dgm:pt modelId="{13679D27-EE95-43C8-AD9E-9DB96404CCF7}" type="pres">
      <dgm:prSet presAssocID="{D34E30B3-8FAF-4BE2-BBFE-6BCFEA00B45B}" presName="invisiNode" presStyleLbl="node1" presStyleIdx="2" presStyleCnt="3"/>
      <dgm:spPr/>
    </dgm:pt>
    <dgm:pt modelId="{12FE44EE-E996-42BD-AAA2-F5E7B3DCF9AD}" type="pres">
      <dgm:prSet presAssocID="{D34E30B3-8FAF-4BE2-BBFE-6BCFEA00B45B}" presName="imagNode" presStyleLbl="fgImgPlace1" presStyleIdx="2" presStyleCnt="3"/>
      <dgm:spPr>
        <a:noFill/>
        <a:ln>
          <a:noFill/>
        </a:ln>
      </dgm:spPr>
    </dgm:pt>
  </dgm:ptLst>
  <dgm:cxnLst>
    <dgm:cxn modelId="{790ADC00-0014-4F50-BAC9-664B537B9011}" type="presOf" srcId="{97134D4A-34B1-48D0-A6C4-54203E1DA294}" destId="{51599F1A-D1AF-4046-914F-F8C2A40B8545}" srcOrd="0" destOrd="0" presId="urn:microsoft.com/office/officeart/2005/8/layout/hList7"/>
    <dgm:cxn modelId="{D5A70A17-C737-4D55-A8B9-CDB7E5FFDB58}" type="presOf" srcId="{174447EF-206A-49C3-966A-6D2049AF78B1}" destId="{04D1F397-D508-4017-95F5-D84A0A6C3863}" srcOrd="0" destOrd="0" presId="urn:microsoft.com/office/officeart/2005/8/layout/hList7"/>
    <dgm:cxn modelId="{BC48343B-F8E7-46CE-AA49-BF7433DCC22E}" type="presOf" srcId="{C41F45D6-6E2B-4461-A6C2-2861ECC13347}" destId="{95FFC0F7-F12D-41B2-9991-82CC75D462D8}" srcOrd="0" destOrd="0" presId="urn:microsoft.com/office/officeart/2005/8/layout/hList7"/>
    <dgm:cxn modelId="{BFB0255E-855B-44E4-9797-FE4DD6828336}" srcId="{C41F45D6-6E2B-4461-A6C2-2861ECC13347}" destId="{FF03021E-F906-4690-8C30-48CB4C6FE4C3}" srcOrd="1" destOrd="0" parTransId="{DB4A7060-AEA1-4356-A545-87BDEE3501D9}" sibTransId="{97134D4A-34B1-48D0-A6C4-54203E1DA294}"/>
    <dgm:cxn modelId="{E1487852-E493-4197-8454-3D84369D1FB7}" type="presOf" srcId="{BE322FD7-5EE7-4580-8F41-89A348D79EE6}" destId="{676A751E-4010-4E69-8F22-371A3F15F3B2}" srcOrd="0" destOrd="0" presId="urn:microsoft.com/office/officeart/2005/8/layout/hList7"/>
    <dgm:cxn modelId="{70A92D7F-CB06-4573-AC5D-BB3029460816}" srcId="{C41F45D6-6E2B-4461-A6C2-2861ECC13347}" destId="{D34E30B3-8FAF-4BE2-BBFE-6BCFEA00B45B}" srcOrd="2" destOrd="0" parTransId="{91995A13-3CB4-4533-BA08-833BF7FCCE6A}" sibTransId="{A6291F11-DF46-43E7-A3FD-5C8100DF72A3}"/>
    <dgm:cxn modelId="{958D9181-54C5-4ADD-BB38-C205C5209A15}" srcId="{C41F45D6-6E2B-4461-A6C2-2861ECC13347}" destId="{174447EF-206A-49C3-966A-6D2049AF78B1}" srcOrd="0" destOrd="0" parTransId="{74E58AB1-D69C-46EF-A72D-0FC2309566CB}" sibTransId="{BE322FD7-5EE7-4580-8F41-89A348D79EE6}"/>
    <dgm:cxn modelId="{561552BD-5DD4-4AFA-95CC-9AD1F50E2039}" type="presOf" srcId="{D34E30B3-8FAF-4BE2-BBFE-6BCFEA00B45B}" destId="{AD98FA65-C9B0-43DB-9025-7DA70D2E9775}" srcOrd="0" destOrd="0" presId="urn:microsoft.com/office/officeart/2005/8/layout/hList7"/>
    <dgm:cxn modelId="{544A72C4-89E8-49D2-A75E-4724F58A1E9B}" type="presOf" srcId="{FF03021E-F906-4690-8C30-48CB4C6FE4C3}" destId="{94C2FD20-F11E-456E-BF56-EF1FE77155A6}" srcOrd="1" destOrd="0" presId="urn:microsoft.com/office/officeart/2005/8/layout/hList7"/>
    <dgm:cxn modelId="{38D26BCD-2C67-44E2-9D0F-A5A2365ECB5C}" type="presOf" srcId="{FF03021E-F906-4690-8C30-48CB4C6FE4C3}" destId="{FAEECF51-3C88-4756-9CB0-C81C0665F5A4}" srcOrd="0" destOrd="0" presId="urn:microsoft.com/office/officeart/2005/8/layout/hList7"/>
    <dgm:cxn modelId="{0CEFD9CD-BA44-4608-BB61-3CEDD832A780}" type="presOf" srcId="{D34E30B3-8FAF-4BE2-BBFE-6BCFEA00B45B}" destId="{191A91AA-27E4-4B16-88BE-488D1DD6C24D}" srcOrd="1" destOrd="0" presId="urn:microsoft.com/office/officeart/2005/8/layout/hList7"/>
    <dgm:cxn modelId="{5D9987D2-6EC0-455E-8B01-2995E4A512D9}" type="presOf" srcId="{174447EF-206A-49C3-966A-6D2049AF78B1}" destId="{A60E4C5A-8175-4F62-B80F-F437B4C5EF27}" srcOrd="1" destOrd="0" presId="urn:microsoft.com/office/officeart/2005/8/layout/hList7"/>
    <dgm:cxn modelId="{3E1D1CFE-5A04-408D-938B-3919C93D0572}" type="presParOf" srcId="{95FFC0F7-F12D-41B2-9991-82CC75D462D8}" destId="{D9B1F29F-000B-4B83-8E90-84EC1B172E95}" srcOrd="0" destOrd="0" presId="urn:microsoft.com/office/officeart/2005/8/layout/hList7"/>
    <dgm:cxn modelId="{150AC4DD-B95F-41F9-9BE8-29165F475631}" type="presParOf" srcId="{95FFC0F7-F12D-41B2-9991-82CC75D462D8}" destId="{EEE7434F-5B64-4C2C-AD18-58141E963CDF}" srcOrd="1" destOrd="0" presId="urn:microsoft.com/office/officeart/2005/8/layout/hList7"/>
    <dgm:cxn modelId="{D89CC80E-FF64-4CD5-9C4C-A5F0E6A57989}" type="presParOf" srcId="{EEE7434F-5B64-4C2C-AD18-58141E963CDF}" destId="{CD7BC62C-97DA-4844-AB15-AC3683F65D7D}" srcOrd="0" destOrd="0" presId="urn:microsoft.com/office/officeart/2005/8/layout/hList7"/>
    <dgm:cxn modelId="{5EB24F9B-7ABB-494B-B9CA-BC5474E40440}" type="presParOf" srcId="{CD7BC62C-97DA-4844-AB15-AC3683F65D7D}" destId="{04D1F397-D508-4017-95F5-D84A0A6C3863}" srcOrd="0" destOrd="0" presId="urn:microsoft.com/office/officeart/2005/8/layout/hList7"/>
    <dgm:cxn modelId="{91950658-2039-40AE-BAAB-428064135530}" type="presParOf" srcId="{CD7BC62C-97DA-4844-AB15-AC3683F65D7D}" destId="{A60E4C5A-8175-4F62-B80F-F437B4C5EF27}" srcOrd="1" destOrd="0" presId="urn:microsoft.com/office/officeart/2005/8/layout/hList7"/>
    <dgm:cxn modelId="{7039711F-717A-4740-AEE5-12179D03D5F1}" type="presParOf" srcId="{CD7BC62C-97DA-4844-AB15-AC3683F65D7D}" destId="{6571AF3C-CB83-4707-A7FC-89FDD3457F4D}" srcOrd="2" destOrd="0" presId="urn:microsoft.com/office/officeart/2005/8/layout/hList7"/>
    <dgm:cxn modelId="{F7A1F920-A2C5-45D4-8E45-04AADE60D6AE}" type="presParOf" srcId="{CD7BC62C-97DA-4844-AB15-AC3683F65D7D}" destId="{6E83AFFA-E7EA-48C5-83DD-FBA2C3EA67D9}" srcOrd="3" destOrd="0" presId="urn:microsoft.com/office/officeart/2005/8/layout/hList7"/>
    <dgm:cxn modelId="{AA206EED-2134-4379-B251-378898CE85DB}" type="presParOf" srcId="{EEE7434F-5B64-4C2C-AD18-58141E963CDF}" destId="{676A751E-4010-4E69-8F22-371A3F15F3B2}" srcOrd="1" destOrd="0" presId="urn:microsoft.com/office/officeart/2005/8/layout/hList7"/>
    <dgm:cxn modelId="{61EC5E29-155E-47DF-8224-73EE0142F2DE}" type="presParOf" srcId="{EEE7434F-5B64-4C2C-AD18-58141E963CDF}" destId="{D41A9EDA-DCE2-4C72-BC9F-BADFF20C6B97}" srcOrd="2" destOrd="0" presId="urn:microsoft.com/office/officeart/2005/8/layout/hList7"/>
    <dgm:cxn modelId="{E7DB00AC-F0E6-4533-9594-3B636EAC2BBC}" type="presParOf" srcId="{D41A9EDA-DCE2-4C72-BC9F-BADFF20C6B97}" destId="{FAEECF51-3C88-4756-9CB0-C81C0665F5A4}" srcOrd="0" destOrd="0" presId="urn:microsoft.com/office/officeart/2005/8/layout/hList7"/>
    <dgm:cxn modelId="{10AB3441-1901-45A5-88F3-0FFF11D9386C}" type="presParOf" srcId="{D41A9EDA-DCE2-4C72-BC9F-BADFF20C6B97}" destId="{94C2FD20-F11E-456E-BF56-EF1FE77155A6}" srcOrd="1" destOrd="0" presId="urn:microsoft.com/office/officeart/2005/8/layout/hList7"/>
    <dgm:cxn modelId="{4A4404EA-4CD3-421C-BD8B-44BFFB0F42A5}" type="presParOf" srcId="{D41A9EDA-DCE2-4C72-BC9F-BADFF20C6B97}" destId="{84199977-3524-456C-995A-9F7D9D748317}" srcOrd="2" destOrd="0" presId="urn:microsoft.com/office/officeart/2005/8/layout/hList7"/>
    <dgm:cxn modelId="{938FF14B-411D-4401-BF94-F6E86C056E0D}" type="presParOf" srcId="{D41A9EDA-DCE2-4C72-BC9F-BADFF20C6B97}" destId="{7EBEEDF6-7546-40A8-B8D9-F86F797EF92B}" srcOrd="3" destOrd="0" presId="urn:microsoft.com/office/officeart/2005/8/layout/hList7"/>
    <dgm:cxn modelId="{EBFC4CE1-0EBF-4F30-9794-6E23A9EAE22F}" type="presParOf" srcId="{EEE7434F-5B64-4C2C-AD18-58141E963CDF}" destId="{51599F1A-D1AF-4046-914F-F8C2A40B8545}" srcOrd="3" destOrd="0" presId="urn:microsoft.com/office/officeart/2005/8/layout/hList7"/>
    <dgm:cxn modelId="{6A31BCC6-0F41-4841-B2D2-3FD82F1C1184}" type="presParOf" srcId="{EEE7434F-5B64-4C2C-AD18-58141E963CDF}" destId="{2FF478DA-4DBA-408E-9A87-A32C3F25F137}" srcOrd="4" destOrd="0" presId="urn:microsoft.com/office/officeart/2005/8/layout/hList7"/>
    <dgm:cxn modelId="{C4E80FA0-1902-499C-AB24-42561C987949}" type="presParOf" srcId="{2FF478DA-4DBA-408E-9A87-A32C3F25F137}" destId="{AD98FA65-C9B0-43DB-9025-7DA70D2E9775}" srcOrd="0" destOrd="0" presId="urn:microsoft.com/office/officeart/2005/8/layout/hList7"/>
    <dgm:cxn modelId="{536E490B-166C-4081-9B27-54BF1A05279F}" type="presParOf" srcId="{2FF478DA-4DBA-408E-9A87-A32C3F25F137}" destId="{191A91AA-27E4-4B16-88BE-488D1DD6C24D}" srcOrd="1" destOrd="0" presId="urn:microsoft.com/office/officeart/2005/8/layout/hList7"/>
    <dgm:cxn modelId="{FD548415-7D51-4BD8-BB24-1FA19DF76693}" type="presParOf" srcId="{2FF478DA-4DBA-408E-9A87-A32C3F25F137}" destId="{13679D27-EE95-43C8-AD9E-9DB96404CCF7}" srcOrd="2" destOrd="0" presId="urn:microsoft.com/office/officeart/2005/8/layout/hList7"/>
    <dgm:cxn modelId="{54C3E429-9F6D-405A-83E6-3BFBBDEE28A2}" type="presParOf" srcId="{2FF478DA-4DBA-408E-9A87-A32C3F25F137}" destId="{12FE44EE-E996-42BD-AAA2-F5E7B3DCF9AD}"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F3AE6-84E9-40AB-9A19-95474AA944AC}">
      <dsp:nvSpPr>
        <dsp:cNvPr id="0" name=""/>
        <dsp:cNvSpPr/>
      </dsp:nvSpPr>
      <dsp:spPr>
        <a:xfrm>
          <a:off x="0" y="28275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D506612-E8C7-491F-999B-795CB4371F0C}">
      <dsp:nvSpPr>
        <dsp:cNvPr id="0" name=""/>
        <dsp:cNvSpPr/>
      </dsp:nvSpPr>
      <dsp:spPr>
        <a:xfrm>
          <a:off x="460548" y="90873"/>
          <a:ext cx="5283740" cy="383760"/>
        </a:xfrm>
        <a:prstGeom prst="roundRect">
          <a:avLst/>
        </a:prstGeom>
        <a:solidFill>
          <a:schemeClr val="bg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r>
            <a:rPr lang="fa-IR" sz="1300" kern="1200" dirty="0"/>
            <a:t>.</a:t>
          </a:r>
          <a:endParaRPr lang="en-US" sz="1300" kern="1200" dirty="0"/>
        </a:p>
      </dsp:txBody>
      <dsp:txXfrm>
        <a:off x="479282" y="109607"/>
        <a:ext cx="5246272" cy="346292"/>
      </dsp:txXfrm>
    </dsp:sp>
    <dsp:sp modelId="{7F8C748A-73A6-4128-996E-469F43A233FE}">
      <dsp:nvSpPr>
        <dsp:cNvPr id="0" name=""/>
        <dsp:cNvSpPr/>
      </dsp:nvSpPr>
      <dsp:spPr>
        <a:xfrm>
          <a:off x="0" y="87243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E6020A7-D121-43B5-A042-14291A871134}">
      <dsp:nvSpPr>
        <dsp:cNvPr id="0" name=""/>
        <dsp:cNvSpPr/>
      </dsp:nvSpPr>
      <dsp:spPr>
        <a:xfrm>
          <a:off x="460548" y="680553"/>
          <a:ext cx="5326101" cy="38376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r>
            <a:rPr lang="fa-IR" sz="1300" kern="1200" dirty="0">
              <a:solidFill>
                <a:srgbClr val="A5A5A5"/>
              </a:solidFill>
            </a:rPr>
            <a:t>.</a:t>
          </a:r>
          <a:endParaRPr lang="en-US" sz="1300" kern="1200" dirty="0">
            <a:solidFill>
              <a:srgbClr val="A5A5A5"/>
            </a:solidFill>
          </a:endParaRPr>
        </a:p>
      </dsp:txBody>
      <dsp:txXfrm>
        <a:off x="479282" y="699287"/>
        <a:ext cx="5288633" cy="346292"/>
      </dsp:txXfrm>
    </dsp:sp>
    <dsp:sp modelId="{4D284349-343D-47B3-A1B1-5258C47771B9}">
      <dsp:nvSpPr>
        <dsp:cNvPr id="0" name=""/>
        <dsp:cNvSpPr/>
      </dsp:nvSpPr>
      <dsp:spPr>
        <a:xfrm>
          <a:off x="0" y="146211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2FD3938-2AD7-4BA4-B78C-6073EEDA8DBD}">
      <dsp:nvSpPr>
        <dsp:cNvPr id="0" name=""/>
        <dsp:cNvSpPr/>
      </dsp:nvSpPr>
      <dsp:spPr>
        <a:xfrm>
          <a:off x="460548" y="1270233"/>
          <a:ext cx="5326101" cy="383760"/>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r>
            <a:rPr lang="fa-IR" sz="1300" kern="1200" dirty="0">
              <a:solidFill>
                <a:srgbClr val="FFC000"/>
              </a:solidFill>
            </a:rPr>
            <a:t>.</a:t>
          </a:r>
          <a:endParaRPr lang="en-US" sz="1300" kern="1200" dirty="0">
            <a:solidFill>
              <a:srgbClr val="FFC000"/>
            </a:solidFill>
          </a:endParaRPr>
        </a:p>
      </dsp:txBody>
      <dsp:txXfrm>
        <a:off x="479282" y="1288967"/>
        <a:ext cx="5288633" cy="346292"/>
      </dsp:txXfrm>
    </dsp:sp>
    <dsp:sp modelId="{C0C46608-E596-4F28-8543-F29B17F50B8B}">
      <dsp:nvSpPr>
        <dsp:cNvPr id="0" name=""/>
        <dsp:cNvSpPr/>
      </dsp:nvSpPr>
      <dsp:spPr>
        <a:xfrm>
          <a:off x="0" y="205179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BFB6AF2-6567-4B81-9B80-189F6A004FA7}">
      <dsp:nvSpPr>
        <dsp:cNvPr id="0" name=""/>
        <dsp:cNvSpPr/>
      </dsp:nvSpPr>
      <dsp:spPr>
        <a:xfrm>
          <a:off x="460548" y="1859913"/>
          <a:ext cx="5326101" cy="38376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endParaRPr lang="en-US" sz="1300" kern="1200"/>
        </a:p>
      </dsp:txBody>
      <dsp:txXfrm>
        <a:off x="479282" y="1878647"/>
        <a:ext cx="5288633" cy="346292"/>
      </dsp:txXfrm>
    </dsp:sp>
    <dsp:sp modelId="{B8D4E8D4-3A76-4E7B-BC92-8CD925577D7B}">
      <dsp:nvSpPr>
        <dsp:cNvPr id="0" name=""/>
        <dsp:cNvSpPr/>
      </dsp:nvSpPr>
      <dsp:spPr>
        <a:xfrm>
          <a:off x="0" y="264147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4A5A195-0B6A-4F1B-958F-C3AE07F51F37}">
      <dsp:nvSpPr>
        <dsp:cNvPr id="0" name=""/>
        <dsp:cNvSpPr/>
      </dsp:nvSpPr>
      <dsp:spPr>
        <a:xfrm>
          <a:off x="460548" y="2449593"/>
          <a:ext cx="5326101" cy="383760"/>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endParaRPr lang="en-US" sz="1300" kern="1200"/>
        </a:p>
      </dsp:txBody>
      <dsp:txXfrm>
        <a:off x="479282" y="2468327"/>
        <a:ext cx="5288633" cy="346292"/>
      </dsp:txXfrm>
    </dsp:sp>
    <dsp:sp modelId="{A3C4C0A6-2EC2-4A05-8028-AB5699D6E3C4}">
      <dsp:nvSpPr>
        <dsp:cNvPr id="0" name=""/>
        <dsp:cNvSpPr/>
      </dsp:nvSpPr>
      <dsp:spPr>
        <a:xfrm>
          <a:off x="0" y="323115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466439A-6D38-4500-8C08-8C1DDBAEE3BF}">
      <dsp:nvSpPr>
        <dsp:cNvPr id="0" name=""/>
        <dsp:cNvSpPr/>
      </dsp:nvSpPr>
      <dsp:spPr>
        <a:xfrm>
          <a:off x="460548" y="3039273"/>
          <a:ext cx="5326101" cy="38376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endParaRPr lang="en-US" sz="1300" kern="1200"/>
        </a:p>
      </dsp:txBody>
      <dsp:txXfrm>
        <a:off x="479282" y="3058007"/>
        <a:ext cx="5288633" cy="346292"/>
      </dsp:txXfrm>
    </dsp:sp>
    <dsp:sp modelId="{ADD6CF62-247C-433D-996E-85E5C47F4CEB}">
      <dsp:nvSpPr>
        <dsp:cNvPr id="0" name=""/>
        <dsp:cNvSpPr/>
      </dsp:nvSpPr>
      <dsp:spPr>
        <a:xfrm>
          <a:off x="0" y="382083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7DE2C8B-719E-496F-AD23-084C54C341C5}">
      <dsp:nvSpPr>
        <dsp:cNvPr id="0" name=""/>
        <dsp:cNvSpPr/>
      </dsp:nvSpPr>
      <dsp:spPr>
        <a:xfrm>
          <a:off x="460548" y="3628953"/>
          <a:ext cx="5326101" cy="38376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endParaRPr lang="en-US" sz="1300" kern="1200"/>
        </a:p>
      </dsp:txBody>
      <dsp:txXfrm>
        <a:off x="479282" y="3647687"/>
        <a:ext cx="5288633" cy="346292"/>
      </dsp:txXfrm>
    </dsp:sp>
    <dsp:sp modelId="{F6DE75FD-1F84-4AA9-95B9-B08705E35DCB}">
      <dsp:nvSpPr>
        <dsp:cNvPr id="0" name=""/>
        <dsp:cNvSpPr/>
      </dsp:nvSpPr>
      <dsp:spPr>
        <a:xfrm>
          <a:off x="0" y="441051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61C235D-F039-46FB-BD87-8FFC7B4A774B}">
      <dsp:nvSpPr>
        <dsp:cNvPr id="0" name=""/>
        <dsp:cNvSpPr/>
      </dsp:nvSpPr>
      <dsp:spPr>
        <a:xfrm>
          <a:off x="460548" y="4218633"/>
          <a:ext cx="5326101" cy="383760"/>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endParaRPr lang="en-US" sz="1300" kern="1200"/>
        </a:p>
      </dsp:txBody>
      <dsp:txXfrm>
        <a:off x="479282" y="4237367"/>
        <a:ext cx="5288633" cy="346292"/>
      </dsp:txXfrm>
    </dsp:sp>
    <dsp:sp modelId="{47FFF7A5-3FB5-40E4-91D6-6FEAD9390BC6}">
      <dsp:nvSpPr>
        <dsp:cNvPr id="0" name=""/>
        <dsp:cNvSpPr/>
      </dsp:nvSpPr>
      <dsp:spPr>
        <a:xfrm>
          <a:off x="0" y="5000193"/>
          <a:ext cx="9210964" cy="32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C322943-6FBC-4D4E-9892-5A967099F4FA}">
      <dsp:nvSpPr>
        <dsp:cNvPr id="0" name=""/>
        <dsp:cNvSpPr/>
      </dsp:nvSpPr>
      <dsp:spPr>
        <a:xfrm>
          <a:off x="460548" y="4808313"/>
          <a:ext cx="5303663" cy="38376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3707" tIns="0" rIns="243707" bIns="0" numCol="1" spcCol="1270" anchor="ctr" anchorCtr="0">
          <a:noAutofit/>
        </a:bodyPr>
        <a:lstStyle/>
        <a:p>
          <a:pPr marL="0" lvl="0" indent="0" algn="l" defTabSz="577850">
            <a:lnSpc>
              <a:spcPct val="90000"/>
            </a:lnSpc>
            <a:spcBef>
              <a:spcPct val="0"/>
            </a:spcBef>
            <a:spcAft>
              <a:spcPct val="35000"/>
            </a:spcAft>
            <a:buNone/>
          </a:pPr>
          <a:endParaRPr lang="en-US" sz="1300" kern="1200"/>
        </a:p>
      </dsp:txBody>
      <dsp:txXfrm>
        <a:off x="479282" y="4827047"/>
        <a:ext cx="5266195"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7366E-B899-4960-BC41-36BD2748B038}">
      <dsp:nvSpPr>
        <dsp:cNvPr id="0" name=""/>
        <dsp:cNvSpPr/>
      </dsp:nvSpPr>
      <dsp:spPr>
        <a:xfrm>
          <a:off x="7143" y="1001183"/>
          <a:ext cx="2135187" cy="12811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solidFill>
                <a:schemeClr val="tx1"/>
              </a:solidFill>
            </a:rPr>
            <a:t>یادآوری وقایع مهم زندگی انسان</a:t>
          </a:r>
          <a:endParaRPr lang="en-US" sz="2500" kern="1200" dirty="0">
            <a:solidFill>
              <a:schemeClr val="tx1"/>
            </a:solidFill>
          </a:endParaRPr>
        </a:p>
      </dsp:txBody>
      <dsp:txXfrm>
        <a:off x="44665" y="1038705"/>
        <a:ext cx="2060143" cy="1206068"/>
      </dsp:txXfrm>
    </dsp:sp>
    <dsp:sp modelId="{462403C0-8561-4EA7-9848-1C5B13EA14DA}">
      <dsp:nvSpPr>
        <dsp:cNvPr id="0" name=""/>
        <dsp:cNvSpPr/>
      </dsp:nvSpPr>
      <dsp:spPr>
        <a:xfrm>
          <a:off x="2330227" y="1376976"/>
          <a:ext cx="452659" cy="52952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endParaRPr>
        </a:p>
      </dsp:txBody>
      <dsp:txXfrm>
        <a:off x="2330227" y="1482881"/>
        <a:ext cx="316861" cy="317716"/>
      </dsp:txXfrm>
    </dsp:sp>
    <dsp:sp modelId="{07C6B338-0E59-4EA5-8609-79F26DA13FBC}">
      <dsp:nvSpPr>
        <dsp:cNvPr id="0" name=""/>
        <dsp:cNvSpPr/>
      </dsp:nvSpPr>
      <dsp:spPr>
        <a:xfrm>
          <a:off x="2996406" y="1001183"/>
          <a:ext cx="2135187" cy="128111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solidFill>
                <a:schemeClr val="tx1"/>
              </a:solidFill>
            </a:rPr>
            <a:t>خبر از اخبار غیبی به واسطه قرآن</a:t>
          </a:r>
          <a:endParaRPr lang="en-US" sz="2500" kern="1200" dirty="0">
            <a:solidFill>
              <a:schemeClr val="tx1"/>
            </a:solidFill>
          </a:endParaRPr>
        </a:p>
      </dsp:txBody>
      <dsp:txXfrm>
        <a:off x="3033928" y="1038705"/>
        <a:ext cx="2060143" cy="1206068"/>
      </dsp:txXfrm>
    </dsp:sp>
    <dsp:sp modelId="{C927CDD6-B1D7-44E4-92FF-5100890EE82C}">
      <dsp:nvSpPr>
        <dsp:cNvPr id="0" name=""/>
        <dsp:cNvSpPr/>
      </dsp:nvSpPr>
      <dsp:spPr>
        <a:xfrm>
          <a:off x="5319490" y="1376976"/>
          <a:ext cx="452659" cy="52952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endParaRPr>
        </a:p>
      </dsp:txBody>
      <dsp:txXfrm>
        <a:off x="5319490" y="1482881"/>
        <a:ext cx="316861" cy="317716"/>
      </dsp:txXfrm>
    </dsp:sp>
    <dsp:sp modelId="{2F8B3039-BBCD-4BE6-A783-4E18649FE118}">
      <dsp:nvSpPr>
        <dsp:cNvPr id="0" name=""/>
        <dsp:cNvSpPr/>
      </dsp:nvSpPr>
      <dsp:spPr>
        <a:xfrm>
          <a:off x="5985668" y="1001183"/>
          <a:ext cx="2135187" cy="12811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solidFill>
                <a:schemeClr val="tx1"/>
              </a:solidFill>
            </a:rPr>
            <a:t>عدم دستیابی انسان به این اخبار با علم حصولی</a:t>
          </a:r>
          <a:endParaRPr lang="en-US" sz="2500" kern="1200" dirty="0">
            <a:solidFill>
              <a:schemeClr val="tx1"/>
            </a:solidFill>
          </a:endParaRPr>
        </a:p>
      </dsp:txBody>
      <dsp:txXfrm>
        <a:off x="6023190" y="1038705"/>
        <a:ext cx="2060143" cy="1206068"/>
      </dsp:txXfrm>
    </dsp:sp>
    <dsp:sp modelId="{F08C3C9D-CE59-47B9-8653-F939FC52D709}">
      <dsp:nvSpPr>
        <dsp:cNvPr id="0" name=""/>
        <dsp:cNvSpPr/>
      </dsp:nvSpPr>
      <dsp:spPr>
        <a:xfrm rot="5400000">
          <a:off x="6826932" y="2431759"/>
          <a:ext cx="452659" cy="52952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endParaRPr>
        </a:p>
      </dsp:txBody>
      <dsp:txXfrm rot="-5400000">
        <a:off x="6894404" y="2470192"/>
        <a:ext cx="317716" cy="316861"/>
      </dsp:txXfrm>
    </dsp:sp>
    <dsp:sp modelId="{0D9303DC-A0D1-424B-AA6A-DAFF4A7693C2}">
      <dsp:nvSpPr>
        <dsp:cNvPr id="0" name=""/>
        <dsp:cNvSpPr/>
      </dsp:nvSpPr>
      <dsp:spPr>
        <a:xfrm>
          <a:off x="5985668" y="3136371"/>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solidFill>
                <a:schemeClr val="tx1"/>
              </a:solidFill>
            </a:rPr>
            <a:t>تامل و تفکر بر  اخبار غیبی </a:t>
          </a:r>
          <a:endParaRPr lang="en-US" sz="2500" kern="1200" dirty="0">
            <a:solidFill>
              <a:schemeClr val="tx1"/>
            </a:solidFill>
          </a:endParaRPr>
        </a:p>
      </dsp:txBody>
      <dsp:txXfrm>
        <a:off x="6023190" y="3173893"/>
        <a:ext cx="2060143" cy="1206068"/>
      </dsp:txXfrm>
    </dsp:sp>
    <dsp:sp modelId="{9D61DDF8-30C2-4393-B4E2-13B28C2340FC}">
      <dsp:nvSpPr>
        <dsp:cNvPr id="0" name=""/>
        <dsp:cNvSpPr/>
      </dsp:nvSpPr>
      <dsp:spPr>
        <a:xfrm rot="10800000">
          <a:off x="5345112" y="3512163"/>
          <a:ext cx="452659" cy="52952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endParaRPr>
        </a:p>
      </dsp:txBody>
      <dsp:txXfrm rot="10800000">
        <a:off x="5480910" y="3618068"/>
        <a:ext cx="316861" cy="317716"/>
      </dsp:txXfrm>
    </dsp:sp>
    <dsp:sp modelId="{411E949C-9333-4DFF-9DA0-9DCEE1564AAB}">
      <dsp:nvSpPr>
        <dsp:cNvPr id="0" name=""/>
        <dsp:cNvSpPr/>
      </dsp:nvSpPr>
      <dsp:spPr>
        <a:xfrm>
          <a:off x="2996406" y="3136370"/>
          <a:ext cx="2135187" cy="128111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a-IR" sz="2500" kern="1200" dirty="0">
              <a:solidFill>
                <a:schemeClr val="tx1"/>
              </a:solidFill>
            </a:rPr>
            <a:t>تفکر بر موضوعاتی که در منظر او نیست</a:t>
          </a:r>
          <a:endParaRPr lang="en-US" sz="2500" kern="1200" dirty="0">
            <a:solidFill>
              <a:schemeClr val="tx1"/>
            </a:solidFill>
          </a:endParaRPr>
        </a:p>
      </dsp:txBody>
      <dsp:txXfrm>
        <a:off x="3033928" y="3173892"/>
        <a:ext cx="2060143" cy="1206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1F397-D508-4017-95F5-D84A0A6C3863}">
      <dsp:nvSpPr>
        <dsp:cNvPr id="0" name=""/>
        <dsp:cNvSpPr/>
      </dsp:nvSpPr>
      <dsp:spPr>
        <a:xfrm>
          <a:off x="0" y="0"/>
          <a:ext cx="2655093" cy="192232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a-IR" sz="2700" kern="1200" dirty="0">
              <a:solidFill>
                <a:srgbClr val="4472C4"/>
              </a:solidFill>
            </a:rPr>
            <a:t>.</a:t>
          </a:r>
          <a:endParaRPr lang="en-US" sz="2700" kern="1200" dirty="0">
            <a:solidFill>
              <a:srgbClr val="4472C4"/>
            </a:solidFill>
          </a:endParaRPr>
        </a:p>
      </dsp:txBody>
      <dsp:txXfrm>
        <a:off x="0" y="768930"/>
        <a:ext cx="2655093" cy="768930"/>
      </dsp:txXfrm>
    </dsp:sp>
    <dsp:sp modelId="{6E83AFFA-E7EA-48C5-83DD-FBA2C3EA67D9}">
      <dsp:nvSpPr>
        <dsp:cNvPr id="0" name=""/>
        <dsp:cNvSpPr/>
      </dsp:nvSpPr>
      <dsp:spPr>
        <a:xfrm>
          <a:off x="1009185" y="80245"/>
          <a:ext cx="640134" cy="6401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EECF51-3C88-4756-9CB0-C81C0665F5A4}">
      <dsp:nvSpPr>
        <dsp:cNvPr id="0" name=""/>
        <dsp:cNvSpPr/>
      </dsp:nvSpPr>
      <dsp:spPr>
        <a:xfrm>
          <a:off x="2736453" y="-35094"/>
          <a:ext cx="2655093" cy="1922327"/>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a-IR" sz="2700" kern="1200" dirty="0">
              <a:solidFill>
                <a:srgbClr val="43BB8D"/>
              </a:solidFill>
            </a:rPr>
            <a:t>.</a:t>
          </a:r>
          <a:endParaRPr lang="en-US" sz="2700" kern="1200" dirty="0">
            <a:solidFill>
              <a:srgbClr val="43BB8D"/>
            </a:solidFill>
          </a:endParaRPr>
        </a:p>
      </dsp:txBody>
      <dsp:txXfrm>
        <a:off x="2736453" y="733836"/>
        <a:ext cx="2655093" cy="768930"/>
      </dsp:txXfrm>
    </dsp:sp>
    <dsp:sp modelId="{7EBEEDF6-7546-40A8-B8D9-F86F797EF92B}">
      <dsp:nvSpPr>
        <dsp:cNvPr id="0" name=""/>
        <dsp:cNvSpPr/>
      </dsp:nvSpPr>
      <dsp:spPr>
        <a:xfrm>
          <a:off x="3743932" y="80245"/>
          <a:ext cx="640134" cy="6401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D98FA65-C9B0-43DB-9025-7DA70D2E9775}">
      <dsp:nvSpPr>
        <dsp:cNvPr id="0" name=""/>
        <dsp:cNvSpPr/>
      </dsp:nvSpPr>
      <dsp:spPr>
        <a:xfrm>
          <a:off x="5471199" y="-35094"/>
          <a:ext cx="2655093" cy="1922327"/>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fa-IR" sz="2700" kern="1200" dirty="0">
              <a:solidFill>
                <a:srgbClr val="70AD47"/>
              </a:solidFill>
            </a:rPr>
            <a:t>.</a:t>
          </a:r>
          <a:endParaRPr lang="en-US" sz="2700" kern="1200" dirty="0">
            <a:solidFill>
              <a:srgbClr val="70AD47"/>
            </a:solidFill>
          </a:endParaRPr>
        </a:p>
      </dsp:txBody>
      <dsp:txXfrm>
        <a:off x="5471199" y="733836"/>
        <a:ext cx="2655093" cy="768930"/>
      </dsp:txXfrm>
    </dsp:sp>
    <dsp:sp modelId="{12FE44EE-E996-42BD-AAA2-F5E7B3DCF9AD}">
      <dsp:nvSpPr>
        <dsp:cNvPr id="0" name=""/>
        <dsp:cNvSpPr/>
      </dsp:nvSpPr>
      <dsp:spPr>
        <a:xfrm>
          <a:off x="6478679" y="80245"/>
          <a:ext cx="640134" cy="64013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9B1F29F-000B-4B83-8E90-84EC1B172E95}">
      <dsp:nvSpPr>
        <dsp:cNvPr id="0" name=""/>
        <dsp:cNvSpPr/>
      </dsp:nvSpPr>
      <dsp:spPr>
        <a:xfrm>
          <a:off x="289226" y="1212780"/>
          <a:ext cx="7477760" cy="620959"/>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1F397-D508-4017-95F5-D84A0A6C3863}">
      <dsp:nvSpPr>
        <dsp:cNvPr id="0" name=""/>
        <dsp:cNvSpPr/>
      </dsp:nvSpPr>
      <dsp:spPr>
        <a:xfrm>
          <a:off x="1706" y="-3051"/>
          <a:ext cx="2655093" cy="286322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fa-IR" sz="4000" kern="1200" dirty="0">
              <a:solidFill>
                <a:srgbClr val="4472C4"/>
              </a:solidFill>
            </a:rPr>
            <a:t>.</a:t>
          </a:r>
          <a:endParaRPr lang="en-US" sz="4000" kern="1200" dirty="0">
            <a:solidFill>
              <a:srgbClr val="4472C4"/>
            </a:solidFill>
          </a:endParaRPr>
        </a:p>
      </dsp:txBody>
      <dsp:txXfrm>
        <a:off x="1706" y="1142236"/>
        <a:ext cx="2655093" cy="1145288"/>
      </dsp:txXfrm>
    </dsp:sp>
    <dsp:sp modelId="{6E83AFFA-E7EA-48C5-83DD-FBA2C3EA67D9}">
      <dsp:nvSpPr>
        <dsp:cNvPr id="0" name=""/>
        <dsp:cNvSpPr/>
      </dsp:nvSpPr>
      <dsp:spPr>
        <a:xfrm>
          <a:off x="852527" y="168741"/>
          <a:ext cx="953452" cy="95345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EECF51-3C88-4756-9CB0-C81C0665F5A4}">
      <dsp:nvSpPr>
        <dsp:cNvPr id="0" name=""/>
        <dsp:cNvSpPr/>
      </dsp:nvSpPr>
      <dsp:spPr>
        <a:xfrm>
          <a:off x="2736453" y="-3051"/>
          <a:ext cx="2655093" cy="2863221"/>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fa-IR" sz="4000" kern="1200" dirty="0">
              <a:solidFill>
                <a:srgbClr val="43BB8D"/>
              </a:solidFill>
            </a:rPr>
            <a:t>.</a:t>
          </a:r>
          <a:endParaRPr lang="en-US" sz="4000" kern="1200" dirty="0">
            <a:solidFill>
              <a:srgbClr val="43BB8D"/>
            </a:solidFill>
          </a:endParaRPr>
        </a:p>
      </dsp:txBody>
      <dsp:txXfrm>
        <a:off x="2736453" y="1142236"/>
        <a:ext cx="2655093" cy="1145288"/>
      </dsp:txXfrm>
    </dsp:sp>
    <dsp:sp modelId="{7EBEEDF6-7546-40A8-B8D9-F86F797EF92B}">
      <dsp:nvSpPr>
        <dsp:cNvPr id="0" name=""/>
        <dsp:cNvSpPr/>
      </dsp:nvSpPr>
      <dsp:spPr>
        <a:xfrm>
          <a:off x="3587273" y="168741"/>
          <a:ext cx="953452" cy="95345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D98FA65-C9B0-43DB-9025-7DA70D2E9775}">
      <dsp:nvSpPr>
        <dsp:cNvPr id="0" name=""/>
        <dsp:cNvSpPr/>
      </dsp:nvSpPr>
      <dsp:spPr>
        <a:xfrm>
          <a:off x="5471199" y="-3051"/>
          <a:ext cx="2655093" cy="2863221"/>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fa-IR" sz="4000" kern="1200" dirty="0">
              <a:solidFill>
                <a:srgbClr val="70AD47"/>
              </a:solidFill>
            </a:rPr>
            <a:t>.</a:t>
          </a:r>
          <a:endParaRPr lang="en-US" sz="4000" kern="1200" dirty="0">
            <a:solidFill>
              <a:srgbClr val="70AD47"/>
            </a:solidFill>
          </a:endParaRPr>
        </a:p>
      </dsp:txBody>
      <dsp:txXfrm>
        <a:off x="5471199" y="1142236"/>
        <a:ext cx="2655093" cy="1145288"/>
      </dsp:txXfrm>
    </dsp:sp>
    <dsp:sp modelId="{12FE44EE-E996-42BD-AAA2-F5E7B3DCF9AD}">
      <dsp:nvSpPr>
        <dsp:cNvPr id="0" name=""/>
        <dsp:cNvSpPr/>
      </dsp:nvSpPr>
      <dsp:spPr>
        <a:xfrm>
          <a:off x="6322020" y="168741"/>
          <a:ext cx="953452" cy="95345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9B1F29F-000B-4B83-8E90-84EC1B172E95}">
      <dsp:nvSpPr>
        <dsp:cNvPr id="0" name=""/>
        <dsp:cNvSpPr/>
      </dsp:nvSpPr>
      <dsp:spPr>
        <a:xfrm>
          <a:off x="289226" y="1954042"/>
          <a:ext cx="7477760" cy="728012"/>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DAC16-1B9E-4F22-BE76-203FBFBB2F22}"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DA10E-4035-4D86-B1BF-C6C53B4A2784}" type="slidenum">
              <a:rPr lang="en-US" smtClean="0"/>
              <a:t>‹#›</a:t>
            </a:fld>
            <a:endParaRPr lang="en-US"/>
          </a:p>
        </p:txBody>
      </p:sp>
    </p:spTree>
    <p:extLst>
      <p:ext uri="{BB962C8B-B14F-4D97-AF65-F5344CB8AC3E}">
        <p14:creationId xmlns:p14="http://schemas.microsoft.com/office/powerpoint/2010/main" val="383758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FF11DFFC-DF46-4BDF-B7EA-0EB3B1800C89}" type="datetimeFigureOut">
              <a:rPr lang="fa-IR" smtClean="0"/>
              <a:t>15/11/1446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185367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F11DFFC-DF46-4BDF-B7EA-0EB3B1800C89}" type="datetimeFigureOut">
              <a:rPr lang="fa-IR" smtClean="0"/>
              <a:t>15/11/1446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429484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F11DFFC-DF46-4BDF-B7EA-0EB3B1800C89}" type="datetimeFigureOut">
              <a:rPr lang="fa-IR" smtClean="0"/>
              <a:t>15/11/1446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158882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F11DFFC-DF46-4BDF-B7EA-0EB3B1800C89}" type="datetimeFigureOut">
              <a:rPr lang="fa-IR" smtClean="0"/>
              <a:t>15/11/1446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419421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11DFFC-DF46-4BDF-B7EA-0EB3B1800C89}" type="datetimeFigureOut">
              <a:rPr lang="fa-IR" smtClean="0"/>
              <a:t>15/11/1446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356400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FF11DFFC-DF46-4BDF-B7EA-0EB3B1800C89}" type="datetimeFigureOut">
              <a:rPr lang="fa-IR" smtClean="0"/>
              <a:t>15/11/1446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64806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FF11DFFC-DF46-4BDF-B7EA-0EB3B1800C89}" type="datetimeFigureOut">
              <a:rPr lang="fa-IR" smtClean="0"/>
              <a:t>15/11/1446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86755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FF11DFFC-DF46-4BDF-B7EA-0EB3B1800C89}" type="datetimeFigureOut">
              <a:rPr lang="fa-IR" smtClean="0"/>
              <a:t>15/11/1446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294165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1DFFC-DF46-4BDF-B7EA-0EB3B1800C89}" type="datetimeFigureOut">
              <a:rPr lang="fa-IR" smtClean="0"/>
              <a:t>15/11/1446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81975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11DFFC-DF46-4BDF-B7EA-0EB3B1800C89}" type="datetimeFigureOut">
              <a:rPr lang="fa-IR" smtClean="0"/>
              <a:t>15/11/1446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415128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11DFFC-DF46-4BDF-B7EA-0EB3B1800C89}" type="datetimeFigureOut">
              <a:rPr lang="fa-IR" smtClean="0"/>
              <a:t>15/11/1446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A03BCE9-0C14-4DE4-B24B-1B340387FE91}" type="slidenum">
              <a:rPr lang="fa-IR" smtClean="0"/>
              <a:t>‹#›</a:t>
            </a:fld>
            <a:endParaRPr lang="fa-IR"/>
          </a:p>
        </p:txBody>
      </p:sp>
    </p:spTree>
    <p:extLst>
      <p:ext uri="{BB962C8B-B14F-4D97-AF65-F5344CB8AC3E}">
        <p14:creationId xmlns:p14="http://schemas.microsoft.com/office/powerpoint/2010/main" val="516038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1DFFC-DF46-4BDF-B7EA-0EB3B1800C89}" type="datetimeFigureOut">
              <a:rPr lang="fa-IR" smtClean="0"/>
              <a:t>15/11/1446</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3BCE9-0C14-4DE4-B24B-1B340387FE91}" type="slidenum">
              <a:rPr lang="fa-IR" smtClean="0"/>
              <a:t>‹#›</a:t>
            </a:fld>
            <a:endParaRPr lang="fa-IR"/>
          </a:p>
        </p:txBody>
      </p:sp>
    </p:spTree>
    <p:extLst>
      <p:ext uri="{BB962C8B-B14F-4D97-AF65-F5344CB8AC3E}">
        <p14:creationId xmlns:p14="http://schemas.microsoft.com/office/powerpoint/2010/main" val="1471751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24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3806480" y="399010"/>
            <a:ext cx="4633362" cy="12058933"/>
          </a:xfrm>
          <a:prstGeom prst="rect">
            <a:avLst/>
          </a:prstGeom>
        </p:spPr>
      </p:pic>
    </p:spTree>
    <p:extLst>
      <p:ext uri="{BB962C8B-B14F-4D97-AF65-F5344CB8AC3E}">
        <p14:creationId xmlns:p14="http://schemas.microsoft.com/office/powerpoint/2010/main" val="68897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flipV="1">
            <a:off x="6205729" y="3838575"/>
            <a:ext cx="2023872" cy="3019425"/>
          </a:xfrm>
          <a:prstGeom prst="rect">
            <a:avLst/>
          </a:prstGeom>
          <a:solidFill>
            <a:srgbClr val="00B0F0"/>
          </a:solidFill>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a:off x="4224529" y="3838575"/>
            <a:ext cx="2023872" cy="3019425"/>
          </a:xfrm>
          <a:prstGeom prst="rect">
            <a:avLst/>
          </a:prstGeom>
          <a:solidFill>
            <a:srgbClr val="00B0F0"/>
          </a:solidFill>
        </p:spPr>
      </p:pic>
      <p:sp>
        <p:nvSpPr>
          <p:cNvPr id="3" name="Oval 2"/>
          <p:cNvSpPr/>
          <p:nvPr/>
        </p:nvSpPr>
        <p:spPr>
          <a:xfrm>
            <a:off x="10599364" y="1763255"/>
            <a:ext cx="1220369" cy="1173805"/>
          </a:xfrm>
          <a:prstGeom prst="ellipse">
            <a:avLst/>
          </a:prstGeom>
          <a:solidFill>
            <a:srgbClr val="A5A5A5"/>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dirty="0">
                <a:solidFill>
                  <a:schemeClr val="tx1"/>
                </a:solidFill>
                <a:latin typeface="Calibri" panose="020F0502020204030204" pitchFamily="34" charset="0"/>
                <a:ea typeface="Calibri" panose="020F0502020204030204" pitchFamily="34" charset="0"/>
                <a:cs typeface="B Mitra" panose="00000400000000000000" pitchFamily="2" charset="-78"/>
              </a:rPr>
              <a:t>زلزل</a:t>
            </a:r>
          </a:p>
        </p:txBody>
      </p:sp>
      <p:sp>
        <p:nvSpPr>
          <p:cNvPr id="4" name="Rounded Rectangle 3"/>
          <p:cNvSpPr/>
          <p:nvPr/>
        </p:nvSpPr>
        <p:spPr>
          <a:xfrm>
            <a:off x="6865505" y="1747436"/>
            <a:ext cx="3092493" cy="1205442"/>
          </a:xfrm>
          <a:prstGeom prst="roundRect">
            <a:avLst/>
          </a:prstGeom>
          <a:solidFill>
            <a:srgbClr val="A5A5A5"/>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just" rtl="1">
              <a:lnSpc>
                <a:spcPct val="115000"/>
              </a:lnSpc>
              <a:spcAft>
                <a:spcPts val="0"/>
              </a:spcAft>
            </a:pPr>
            <a:r>
              <a:rPr lang="fa-IR" dirty="0">
                <a:solidFill>
                  <a:schemeClr val="tx1"/>
                </a:solidFill>
                <a:latin typeface="Calibri" panose="020F0502020204030204" pitchFamily="34" charset="0"/>
                <a:ea typeface="Calibri" panose="020F0502020204030204" pitchFamily="34" charset="0"/>
                <a:cs typeface="B Mitra" panose="00000400000000000000" pitchFamily="2" charset="-78"/>
              </a:rPr>
              <a:t>هو تزلّق لطيف في رأى أو منطق أو في عمل أو رجل. أمّا الزلزلة: فالتضعيف فيها يدلّ على تكرار و شدّة كمّا و كيفا.</a:t>
            </a:r>
          </a:p>
        </p:txBody>
      </p:sp>
      <p:sp>
        <p:nvSpPr>
          <p:cNvPr id="5" name="Rounded Rectangle 4"/>
          <p:cNvSpPr/>
          <p:nvPr/>
        </p:nvSpPr>
        <p:spPr>
          <a:xfrm>
            <a:off x="764406" y="1725529"/>
            <a:ext cx="5168747" cy="1249257"/>
          </a:xfrm>
          <a:prstGeom prst="roundRect">
            <a:avLst/>
          </a:prstGeom>
          <a:solidFill>
            <a:srgbClr val="A5A5A5"/>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spcAft>
                <a:spcPts val="0"/>
              </a:spcAft>
            </a:pPr>
            <a:r>
              <a:rPr lang="fa-IR" dirty="0">
                <a:solidFill>
                  <a:schemeClr val="tx1"/>
                </a:solidFill>
                <a:latin typeface="Calibri" panose="020F0502020204030204" pitchFamily="34" charset="0"/>
                <a:ea typeface="Calibri" panose="020F0502020204030204" pitchFamily="34" charset="0"/>
                <a:cs typeface="B Mitra" panose="00000400000000000000" pitchFamily="2" charset="-78"/>
              </a:rPr>
              <a:t>یعنی لغزش لطیفی است در اندیشه یا منطق یا عمل یا پا. و امازلزله: تکرارحروف در آن، بر تکرار و شدت کمّی و کیفی دلالت می کند</a:t>
            </a:r>
          </a:p>
        </p:txBody>
      </p:sp>
      <p:sp>
        <p:nvSpPr>
          <p:cNvPr id="7" name="Rounded Rectangle 6"/>
          <p:cNvSpPr/>
          <p:nvPr/>
        </p:nvSpPr>
        <p:spPr>
          <a:xfrm>
            <a:off x="6865505" y="3098219"/>
            <a:ext cx="3092493" cy="1763049"/>
          </a:xfrm>
          <a:prstGeom prst="roundRect">
            <a:avLst/>
          </a:prstGeom>
          <a:solidFill>
            <a:srgbClr val="A5A5A5"/>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ما سفل و ما يقابل السماء.</a:t>
            </a:r>
          </a:p>
        </p:txBody>
      </p:sp>
      <p:sp>
        <p:nvSpPr>
          <p:cNvPr id="8" name="Rounded Rectangle 7"/>
          <p:cNvSpPr/>
          <p:nvPr/>
        </p:nvSpPr>
        <p:spPr>
          <a:xfrm>
            <a:off x="764406" y="3066177"/>
            <a:ext cx="5168747" cy="1827132"/>
          </a:xfrm>
          <a:prstGeom prst="roundRect">
            <a:avLst/>
          </a:prstGeom>
          <a:solidFill>
            <a:srgbClr val="A5A5A5"/>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just" rtl="1">
              <a:lnSpc>
                <a:spcPct val="115000"/>
              </a:lnSpc>
              <a:spcAft>
                <a:spcPts val="0"/>
              </a:spcAft>
            </a:pPr>
            <a:r>
              <a:rPr lang="fa-IR" dirty="0">
                <a:solidFill>
                  <a:schemeClr val="tx1"/>
                </a:solidFill>
                <a:cs typeface="B Mitra" panose="00000400000000000000" pitchFamily="2" charset="-78"/>
              </a:rPr>
              <a:t>آنچه پایین است و در مقابل آسمان است</a:t>
            </a:r>
          </a:p>
        </p:txBody>
      </p:sp>
      <p:cxnSp>
        <p:nvCxnSpPr>
          <p:cNvPr id="18" name="Straight Connector 17"/>
          <p:cNvCxnSpPr/>
          <p:nvPr/>
        </p:nvCxnSpPr>
        <p:spPr>
          <a:xfrm flipH="1">
            <a:off x="7899731" y="807999"/>
            <a:ext cx="3816000" cy="9727"/>
          </a:xfrm>
          <a:prstGeom prst="line">
            <a:avLst/>
          </a:prstGeom>
          <a:ln w="76200">
            <a:solidFill>
              <a:srgbClr val="B0B0B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0607602" y="3392841"/>
            <a:ext cx="1220369" cy="1173805"/>
          </a:xfrm>
          <a:prstGeom prst="ellipse">
            <a:avLst/>
          </a:prstGeom>
          <a:solidFill>
            <a:srgbClr val="A5A5A5"/>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ar-SA" sz="2000" b="1">
                <a:solidFill>
                  <a:schemeClr val="tx1"/>
                </a:solidFill>
                <a:latin typeface="Calibri" panose="020F0502020204030204" pitchFamily="34" charset="0"/>
                <a:ea typeface="Calibri" panose="020F0502020204030204" pitchFamily="34" charset="0"/>
                <a:cs typeface="B Mitra" panose="00000400000000000000" pitchFamily="2" charset="-78"/>
              </a:rPr>
              <a:t>ارض</a:t>
            </a:r>
            <a:endParaRPr lang="ar-SA" sz="2000" b="1" dirty="0">
              <a:solidFill>
                <a:schemeClr val="tx1"/>
              </a:solidFill>
              <a:latin typeface="Calibri" panose="020F0502020204030204" pitchFamily="34" charset="0"/>
              <a:ea typeface="Calibri" panose="020F0502020204030204" pitchFamily="34" charset="0"/>
              <a:cs typeface="B Mitra" panose="00000400000000000000" pitchFamily="2" charset="-78"/>
            </a:endParaRPr>
          </a:p>
        </p:txBody>
      </p:sp>
      <p:sp>
        <p:nvSpPr>
          <p:cNvPr id="34" name="Left Arrow 33"/>
          <p:cNvSpPr/>
          <p:nvPr/>
        </p:nvSpPr>
        <p:spPr>
          <a:xfrm>
            <a:off x="6214326" y="3723171"/>
            <a:ext cx="399008" cy="513145"/>
          </a:xfrm>
          <a:prstGeom prst="leftArrow">
            <a:avLst/>
          </a:prstGeom>
          <a:solidFill>
            <a:srgbClr val="A5A5A5"/>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sp>
        <p:nvSpPr>
          <p:cNvPr id="35" name="Left Arrow 34"/>
          <p:cNvSpPr/>
          <p:nvPr/>
        </p:nvSpPr>
        <p:spPr>
          <a:xfrm>
            <a:off x="6206088" y="2093585"/>
            <a:ext cx="399008" cy="513145"/>
          </a:xfrm>
          <a:prstGeom prst="leftArrow">
            <a:avLst/>
          </a:prstGeom>
          <a:solidFill>
            <a:srgbClr val="A5A5A5"/>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grpSp>
        <p:nvGrpSpPr>
          <p:cNvPr id="60" name="Group 59"/>
          <p:cNvGrpSpPr/>
          <p:nvPr/>
        </p:nvGrpSpPr>
        <p:grpSpPr>
          <a:xfrm>
            <a:off x="10220925" y="2224395"/>
            <a:ext cx="141316" cy="251525"/>
            <a:chOff x="10421781" y="1755554"/>
            <a:chExt cx="141316" cy="251525"/>
          </a:xfrm>
          <a:solidFill>
            <a:srgbClr val="A5A5A5"/>
          </a:solidFill>
        </p:grpSpPr>
        <p:sp>
          <p:nvSpPr>
            <p:cNvPr id="57" name="Rectangle 56"/>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59" name="Rectangle 58"/>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grpSp>
        <p:nvGrpSpPr>
          <p:cNvPr id="67" name="Group 66"/>
          <p:cNvGrpSpPr/>
          <p:nvPr/>
        </p:nvGrpSpPr>
        <p:grpSpPr>
          <a:xfrm>
            <a:off x="10229163" y="3853981"/>
            <a:ext cx="141316" cy="251525"/>
            <a:chOff x="10421781" y="1755554"/>
            <a:chExt cx="141316" cy="251525"/>
          </a:xfrm>
          <a:solidFill>
            <a:srgbClr val="A5A5A5"/>
          </a:solidFill>
        </p:grpSpPr>
        <p:sp>
          <p:nvSpPr>
            <p:cNvPr id="68" name="Rectangle 67"/>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69" name="Rectangle 68"/>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sp>
        <p:nvSpPr>
          <p:cNvPr id="10" name="Rectangle 9">
            <a:extLst>
              <a:ext uri="{FF2B5EF4-FFF2-40B4-BE49-F238E27FC236}">
                <a16:creationId xmlns:a16="http://schemas.microsoft.com/office/drawing/2014/main" id="{FF915AFA-AB2C-0C49-C35E-1C454BF1E405}"/>
              </a:ext>
            </a:extLst>
          </p:cNvPr>
          <p:cNvSpPr/>
          <p:nvPr/>
        </p:nvSpPr>
        <p:spPr>
          <a:xfrm>
            <a:off x="7816641" y="210225"/>
            <a:ext cx="3982180" cy="576000"/>
          </a:xfrm>
          <a:prstGeom prst="rect">
            <a:avLst/>
          </a:prstGeom>
        </p:spPr>
        <p:txBody>
          <a:bodyPr wrap="none">
            <a:spAutoFit/>
          </a:bodyPr>
          <a:lstStyle/>
          <a:p>
            <a:r>
              <a:rPr lang="fa-IR" sz="3200" b="1" dirty="0">
                <a:cs typeface="B Mitra" panose="00000400000000000000" pitchFamily="2" charset="-78"/>
              </a:rPr>
              <a:t>إِذا زُلزِلَتِ الأَرضُ زِلزالَها (1)</a:t>
            </a:r>
          </a:p>
        </p:txBody>
      </p:sp>
    </p:spTree>
    <p:extLst>
      <p:ext uri="{BB962C8B-B14F-4D97-AF65-F5344CB8AC3E}">
        <p14:creationId xmlns:p14="http://schemas.microsoft.com/office/powerpoint/2010/main" val="324295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a:off x="4224529" y="3838575"/>
            <a:ext cx="2023872" cy="3019425"/>
          </a:xfrm>
          <a:prstGeom prst="rect">
            <a:avLst/>
          </a:prstGeom>
          <a:solidFill>
            <a:srgbClr val="FFC000"/>
          </a:solidFill>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flipV="1">
            <a:off x="6205729" y="3838575"/>
            <a:ext cx="2023872" cy="3019425"/>
          </a:xfrm>
          <a:prstGeom prst="rect">
            <a:avLst/>
          </a:prstGeom>
          <a:solidFill>
            <a:srgbClr val="FFC000"/>
          </a:solidFill>
        </p:spPr>
      </p:pic>
      <p:sp>
        <p:nvSpPr>
          <p:cNvPr id="2" name="Rectangle 1"/>
          <p:cNvSpPr/>
          <p:nvPr/>
        </p:nvSpPr>
        <p:spPr>
          <a:xfrm>
            <a:off x="7560554" y="287127"/>
            <a:ext cx="3990196" cy="584775"/>
          </a:xfrm>
          <a:prstGeom prst="rect">
            <a:avLst/>
          </a:prstGeom>
          <a:noFill/>
        </p:spPr>
        <p:txBody>
          <a:bodyPr wrap="none">
            <a:spAutoFit/>
          </a:bodyPr>
          <a:lstStyle/>
          <a:p>
            <a:pPr lvl="0" algn="r" rtl="1"/>
            <a:r>
              <a:rPr lang="fa-IR" sz="3200" b="1">
                <a:effectLst>
                  <a:outerShdw blurRad="38100" dist="38100" dir="2700000" algn="tl">
                    <a:srgbClr val="000000">
                      <a:alpha val="43137"/>
                    </a:srgbClr>
                  </a:outerShdw>
                </a:effectLst>
                <a:cs typeface="B Mitra" panose="00000400000000000000" pitchFamily="2" charset="-78"/>
              </a:rPr>
              <a:t>وَ أَخرَجَتِ الأَرضُ أَثقالَها (2)</a:t>
            </a:r>
            <a:endParaRPr lang="fa-IR" sz="3200" b="1" dirty="0">
              <a:effectLst>
                <a:outerShdw blurRad="38100" dist="38100" dir="2700000" algn="tl">
                  <a:srgbClr val="000000">
                    <a:alpha val="43137"/>
                  </a:srgbClr>
                </a:outerShdw>
              </a:effectLst>
              <a:cs typeface="B Mitra" panose="00000400000000000000" pitchFamily="2" charset="-78"/>
            </a:endParaRPr>
          </a:p>
        </p:txBody>
      </p:sp>
      <p:sp>
        <p:nvSpPr>
          <p:cNvPr id="4" name="Rounded Rectangle 3"/>
          <p:cNvSpPr/>
          <p:nvPr/>
        </p:nvSpPr>
        <p:spPr>
          <a:xfrm>
            <a:off x="7110069" y="1727202"/>
            <a:ext cx="2798387" cy="1215658"/>
          </a:xfrm>
          <a:prstGeom prst="roundRect">
            <a:avLst/>
          </a:prstGeom>
          <a:solidFill>
            <a:srgbClr val="FFC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9000" rtl="1">
              <a:lnSpc>
                <a:spcPct val="90000"/>
              </a:lnSpc>
              <a:spcBef>
                <a:spcPct val="0"/>
              </a:spcBef>
            </a:pPr>
            <a:r>
              <a:rPr lang="fa-IR" sz="1800" dirty="0">
                <a:solidFill>
                  <a:srgbClr val="1B345A"/>
                </a:solidFill>
                <a:cs typeface="B Mitra" panose="00000400000000000000" pitchFamily="2" charset="-78"/>
              </a:rPr>
              <a:t>و هو خلاف الخفّة. و هذا المعنى مفهوم كلّي شامل لما يثقل من جهة الوزن الظاهريّ، أو من جهة المعنى، و لما يثقل في نفسه عرفا، أو بالنسبة الى شخص.</a:t>
            </a:r>
            <a:endParaRPr lang="en-US" sz="1800" dirty="0">
              <a:solidFill>
                <a:srgbClr val="1B345A"/>
              </a:solidFill>
              <a:cs typeface="B Mitra" panose="00000400000000000000" pitchFamily="2" charset="-78"/>
            </a:endParaRPr>
          </a:p>
        </p:txBody>
      </p:sp>
      <p:sp>
        <p:nvSpPr>
          <p:cNvPr id="5" name="Rounded Rectangle 4"/>
          <p:cNvSpPr/>
          <p:nvPr/>
        </p:nvSpPr>
        <p:spPr>
          <a:xfrm>
            <a:off x="697117" y="1695517"/>
            <a:ext cx="5296278" cy="1245392"/>
          </a:xfrm>
          <a:prstGeom prst="roundRect">
            <a:avLst/>
          </a:prstGeom>
          <a:solidFill>
            <a:srgbClr val="FFC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lnSpc>
                <a:spcPct val="115000"/>
              </a:lnSpc>
            </a:pPr>
            <a:r>
              <a:rPr lang="fa-IR" dirty="0">
                <a:solidFill>
                  <a:prstClr val="black"/>
                </a:solidFill>
                <a:cs typeface="B Mitra" panose="00000400000000000000" pitchFamily="2" charset="-78"/>
              </a:rPr>
              <a:t>اين مفهوم به معناي سنگيني و در برابر سبکي است که این معنا مفهومی کلی است که هر چیزی را که از جهت وزن ظاهر یا در معنا یا در عرف یا نسبت به کسی سنگین باشد، شامل می شود</a:t>
            </a:r>
          </a:p>
        </p:txBody>
      </p:sp>
      <p:cxnSp>
        <p:nvCxnSpPr>
          <p:cNvPr id="18" name="Straight Connector 17"/>
          <p:cNvCxnSpPr/>
          <p:nvPr/>
        </p:nvCxnSpPr>
        <p:spPr>
          <a:xfrm flipH="1">
            <a:off x="7669559" y="816798"/>
            <a:ext cx="3840480" cy="9727"/>
          </a:xfrm>
          <a:prstGeom prst="line">
            <a:avLst/>
          </a:prstGeom>
          <a:ln w="76200">
            <a:solidFill>
              <a:srgbClr val="FFC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180042" y="2216959"/>
            <a:ext cx="141316" cy="251525"/>
            <a:chOff x="10421781" y="1755554"/>
            <a:chExt cx="141316" cy="251525"/>
          </a:xfrm>
          <a:solidFill>
            <a:srgbClr val="FFC000"/>
          </a:solidFill>
        </p:grpSpPr>
        <p:sp>
          <p:nvSpPr>
            <p:cNvPr id="20" name="Rectangle 19"/>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21" name="Rectangle 20"/>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sp>
        <p:nvSpPr>
          <p:cNvPr id="22" name="Left Arrow 21"/>
          <p:cNvSpPr/>
          <p:nvPr/>
        </p:nvSpPr>
        <p:spPr>
          <a:xfrm>
            <a:off x="6364382" y="2086149"/>
            <a:ext cx="399008" cy="513145"/>
          </a:xfrm>
          <a:prstGeom prst="leftArrow">
            <a:avLst/>
          </a:prstGeom>
          <a:solidFill>
            <a:srgbClr val="FFC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sp>
        <p:nvSpPr>
          <p:cNvPr id="23" name="Oval 22"/>
          <p:cNvSpPr/>
          <p:nvPr/>
        </p:nvSpPr>
        <p:spPr>
          <a:xfrm>
            <a:off x="10563009" y="1755819"/>
            <a:ext cx="1159373" cy="1173805"/>
          </a:xfrm>
          <a:prstGeom prst="ellipse">
            <a:avLst/>
          </a:prstGeom>
          <a:solidFill>
            <a:srgbClr val="FFC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9000" rtl="1">
              <a:lnSpc>
                <a:spcPct val="90000"/>
              </a:lnSpc>
              <a:spcBef>
                <a:spcPct val="0"/>
              </a:spcBef>
            </a:pPr>
            <a:r>
              <a:rPr lang="fa-IR" sz="2000" b="1" dirty="0">
                <a:solidFill>
                  <a:srgbClr val="1B345A"/>
                </a:solidFill>
                <a:cs typeface="B Nazanin" panose="00000400000000000000" pitchFamily="2" charset="-78"/>
              </a:rPr>
              <a:t>ثقل</a:t>
            </a:r>
            <a:endParaRPr lang="en-US" sz="2000" b="1" dirty="0">
              <a:solidFill>
                <a:srgbClr val="1B345A"/>
              </a:solidFill>
              <a:cs typeface="B Nazanin" panose="00000400000000000000" pitchFamily="2" charset="-78"/>
            </a:endParaRPr>
          </a:p>
        </p:txBody>
      </p:sp>
    </p:spTree>
    <p:extLst>
      <p:ext uri="{BB962C8B-B14F-4D97-AF65-F5344CB8AC3E}">
        <p14:creationId xmlns:p14="http://schemas.microsoft.com/office/powerpoint/2010/main" val="1967715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flipV="1">
            <a:off x="6205729" y="3838575"/>
            <a:ext cx="2023872" cy="3019425"/>
          </a:xfrm>
          <a:prstGeom prst="rect">
            <a:avLst/>
          </a:prstGeom>
          <a:solidFill>
            <a:srgbClr val="4CC47E"/>
          </a:solidFill>
        </p:spPr>
      </p:pic>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a:off x="4224529" y="3838575"/>
            <a:ext cx="2023872" cy="3019425"/>
          </a:xfrm>
          <a:prstGeom prst="rect">
            <a:avLst/>
          </a:prstGeom>
          <a:solidFill>
            <a:srgbClr val="4CC47E"/>
          </a:solidFill>
        </p:spPr>
      </p:pic>
      <p:sp>
        <p:nvSpPr>
          <p:cNvPr id="31" name="Oval 30"/>
          <p:cNvSpPr/>
          <p:nvPr/>
        </p:nvSpPr>
        <p:spPr>
          <a:xfrm>
            <a:off x="10514431" y="1328430"/>
            <a:ext cx="1220369" cy="1173805"/>
          </a:xfrm>
          <a:prstGeom prst="ellipse">
            <a:avLst/>
          </a:prstGeom>
          <a:solidFill>
            <a:srgbClr val="4472C4"/>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dirty="0">
                <a:solidFill>
                  <a:schemeClr val="tx1"/>
                </a:solidFill>
                <a:cs typeface="B Mitra" panose="00000400000000000000" pitchFamily="2" charset="-78"/>
              </a:rPr>
              <a:t>قول</a:t>
            </a:r>
          </a:p>
        </p:txBody>
      </p:sp>
      <p:sp>
        <p:nvSpPr>
          <p:cNvPr id="32" name="Rounded Rectangle 31"/>
          <p:cNvSpPr/>
          <p:nvPr/>
        </p:nvSpPr>
        <p:spPr>
          <a:xfrm>
            <a:off x="6340580" y="1312611"/>
            <a:ext cx="3510303" cy="1205442"/>
          </a:xfrm>
          <a:prstGeom prst="roundRect">
            <a:avLst/>
          </a:prstGeom>
          <a:solidFill>
            <a:srgbClr val="4472C4"/>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هو إبراز ما في القلب و إنشاؤه بأىّ وسيلة كان</a:t>
            </a:r>
          </a:p>
        </p:txBody>
      </p:sp>
      <p:sp>
        <p:nvSpPr>
          <p:cNvPr id="33" name="Rounded Rectangle 32"/>
          <p:cNvSpPr/>
          <p:nvPr/>
        </p:nvSpPr>
        <p:spPr>
          <a:xfrm>
            <a:off x="325246" y="1265991"/>
            <a:ext cx="5168747" cy="1249257"/>
          </a:xfrm>
          <a:prstGeom prst="roundRect">
            <a:avLst/>
          </a:prstGeom>
          <a:solidFill>
            <a:srgbClr val="4472C4"/>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به معناي ابراز کردن آنچه انسان در درون خود دارد به هر وسیله ممکن. اين ابراز کردن ميتواند با زبان، اشاره و يا هر نوع ديگري باشد</a:t>
            </a:r>
          </a:p>
        </p:txBody>
      </p:sp>
      <p:sp>
        <p:nvSpPr>
          <p:cNvPr id="34" name="Rounded Rectangle 33"/>
          <p:cNvSpPr/>
          <p:nvPr/>
        </p:nvSpPr>
        <p:spPr>
          <a:xfrm>
            <a:off x="6351671" y="2899252"/>
            <a:ext cx="3510303" cy="1205442"/>
          </a:xfrm>
          <a:prstGeom prst="roundRect">
            <a:avLst/>
          </a:prstGeom>
          <a:solidFill>
            <a:srgbClr val="4472C4"/>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هو القرب مع الظهور بعنوان الاستيناس، في مقابل النفور و الوحشة و البعد.</a:t>
            </a:r>
          </a:p>
        </p:txBody>
      </p:sp>
      <p:sp>
        <p:nvSpPr>
          <p:cNvPr id="35" name="Rounded Rectangle 34"/>
          <p:cNvSpPr/>
          <p:nvPr/>
        </p:nvSpPr>
        <p:spPr>
          <a:xfrm>
            <a:off x="314163" y="2852632"/>
            <a:ext cx="5168747" cy="1249257"/>
          </a:xfrm>
          <a:prstGeom prst="roundRect">
            <a:avLst/>
          </a:prstGeom>
          <a:solidFill>
            <a:srgbClr val="4472C4"/>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نزدیکی و آشکاری به قصد همدمی، در مقابل نفور و تنهایی و دوری است و به آدمیان به لحاظ انس و در آمیختنشان انس و انسان گفته می شود و و از آنجایی که إنس مفهوم ظهور را در خود دارد، در مقابل جن به کارمی رود. </a:t>
            </a:r>
          </a:p>
        </p:txBody>
      </p:sp>
      <p:sp>
        <p:nvSpPr>
          <p:cNvPr id="43" name="Oval 42"/>
          <p:cNvSpPr/>
          <p:nvPr/>
        </p:nvSpPr>
        <p:spPr>
          <a:xfrm>
            <a:off x="10514431" y="2915071"/>
            <a:ext cx="1220369" cy="1173805"/>
          </a:xfrm>
          <a:prstGeom prst="ellipse">
            <a:avLst/>
          </a:prstGeom>
          <a:solidFill>
            <a:srgbClr val="4472C4"/>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dirty="0">
                <a:solidFill>
                  <a:schemeClr val="tx1"/>
                </a:solidFill>
                <a:cs typeface="B Mitra" panose="00000400000000000000" pitchFamily="2" charset="-78"/>
              </a:rPr>
              <a:t>انس</a:t>
            </a:r>
          </a:p>
        </p:txBody>
      </p:sp>
      <p:sp>
        <p:nvSpPr>
          <p:cNvPr id="47" name="Left Arrow 46"/>
          <p:cNvSpPr/>
          <p:nvPr/>
        </p:nvSpPr>
        <p:spPr>
          <a:xfrm>
            <a:off x="5751201" y="3281099"/>
            <a:ext cx="399008" cy="513145"/>
          </a:xfrm>
          <a:prstGeom prst="leftArrow">
            <a:avLst/>
          </a:prstGeom>
          <a:solidFill>
            <a:srgbClr val="4472C4"/>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sp>
        <p:nvSpPr>
          <p:cNvPr id="48" name="Left Arrow 47"/>
          <p:cNvSpPr/>
          <p:nvPr/>
        </p:nvSpPr>
        <p:spPr>
          <a:xfrm>
            <a:off x="5735473" y="1634047"/>
            <a:ext cx="399008" cy="513145"/>
          </a:xfrm>
          <a:prstGeom prst="leftArrow">
            <a:avLst/>
          </a:prstGeom>
          <a:solidFill>
            <a:srgbClr val="4472C4"/>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grpSp>
        <p:nvGrpSpPr>
          <p:cNvPr id="49" name="Group 48"/>
          <p:cNvGrpSpPr/>
          <p:nvPr/>
        </p:nvGrpSpPr>
        <p:grpSpPr>
          <a:xfrm>
            <a:off x="10135992" y="1789570"/>
            <a:ext cx="141316" cy="251525"/>
            <a:chOff x="10421781" y="1755554"/>
            <a:chExt cx="141316" cy="251525"/>
          </a:xfrm>
          <a:solidFill>
            <a:srgbClr val="4472C4"/>
          </a:solidFill>
        </p:grpSpPr>
        <p:sp>
          <p:nvSpPr>
            <p:cNvPr id="50" name="Rectangle 49"/>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51" name="Rectangle 50"/>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grpSp>
        <p:nvGrpSpPr>
          <p:cNvPr id="58" name="Group 57"/>
          <p:cNvGrpSpPr/>
          <p:nvPr/>
        </p:nvGrpSpPr>
        <p:grpSpPr>
          <a:xfrm>
            <a:off x="10135992" y="3369313"/>
            <a:ext cx="141316" cy="251525"/>
            <a:chOff x="10421781" y="1755554"/>
            <a:chExt cx="141316" cy="251525"/>
          </a:xfrm>
          <a:solidFill>
            <a:srgbClr val="4472C4"/>
          </a:solidFill>
        </p:grpSpPr>
        <p:sp>
          <p:nvSpPr>
            <p:cNvPr id="59" name="Rectangle 58"/>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60" name="Rectangle 59"/>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sp>
        <p:nvSpPr>
          <p:cNvPr id="62" name="Rectangle 61"/>
          <p:cNvSpPr/>
          <p:nvPr/>
        </p:nvSpPr>
        <p:spPr>
          <a:xfrm>
            <a:off x="8173955" y="351933"/>
            <a:ext cx="3448380" cy="547842"/>
          </a:xfrm>
          <a:prstGeom prst="rect">
            <a:avLst/>
          </a:prstGeom>
        </p:spPr>
        <p:txBody>
          <a:bodyPr wrap="none">
            <a:spAutoFit/>
          </a:bodyPr>
          <a:lstStyle/>
          <a:p>
            <a:pPr lvl="0" algn="r" defTabSz="800100" rtl="1">
              <a:lnSpc>
                <a:spcPct val="90000"/>
              </a:lnSpc>
              <a:spcBef>
                <a:spcPct val="0"/>
              </a:spcBef>
              <a:spcAft>
                <a:spcPct val="35000"/>
              </a:spcAft>
            </a:pPr>
            <a:r>
              <a:rPr lang="fa-IR" sz="3200" b="1" dirty="0">
                <a:effectLst>
                  <a:outerShdw blurRad="38100" dist="38100" dir="2700000" algn="tl">
                    <a:srgbClr val="000000">
                      <a:alpha val="43137"/>
                    </a:srgbClr>
                  </a:outerShdw>
                </a:effectLst>
                <a:cs typeface="B Mitra" panose="00000400000000000000" pitchFamily="2" charset="-78"/>
              </a:rPr>
              <a:t>وَ قالَ الإِنسانُ ما لَها (3)</a:t>
            </a:r>
          </a:p>
        </p:txBody>
      </p:sp>
      <p:cxnSp>
        <p:nvCxnSpPr>
          <p:cNvPr id="63" name="Straight Connector 62"/>
          <p:cNvCxnSpPr/>
          <p:nvPr/>
        </p:nvCxnSpPr>
        <p:spPr>
          <a:xfrm flipH="1">
            <a:off x="7965565" y="826062"/>
            <a:ext cx="3657600" cy="19455"/>
          </a:xfrm>
          <a:prstGeom prst="line">
            <a:avLst/>
          </a:prstGeom>
          <a:ln w="76200">
            <a:solidFill>
              <a:srgbClr val="4472C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404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flipV="1">
            <a:off x="6205729" y="3838575"/>
            <a:ext cx="2023872" cy="3019425"/>
          </a:xfrm>
          <a:prstGeom prst="rect">
            <a:avLst/>
          </a:prstGeom>
          <a:solidFill>
            <a:srgbClr val="4CC47E"/>
          </a:solidFill>
        </p:spPr>
      </p:pic>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a:off x="4224529" y="3838575"/>
            <a:ext cx="2023872" cy="3019425"/>
          </a:xfrm>
          <a:prstGeom prst="rect">
            <a:avLst/>
          </a:prstGeom>
          <a:solidFill>
            <a:srgbClr val="4CC47E"/>
          </a:solidFill>
        </p:spPr>
      </p:pic>
      <p:sp>
        <p:nvSpPr>
          <p:cNvPr id="31" name="Oval 30"/>
          <p:cNvSpPr/>
          <p:nvPr/>
        </p:nvSpPr>
        <p:spPr>
          <a:xfrm>
            <a:off x="10514431" y="1328430"/>
            <a:ext cx="1220369" cy="1173805"/>
          </a:xfrm>
          <a:prstGeom prst="ellipse">
            <a:avLst/>
          </a:prstGeom>
          <a:solidFill>
            <a:srgbClr val="70AD47"/>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dirty="0">
                <a:solidFill>
                  <a:schemeClr val="tx1"/>
                </a:solidFill>
                <a:cs typeface="B Mitra" panose="00000400000000000000" pitchFamily="2" charset="-78"/>
              </a:rPr>
              <a:t>حدث</a:t>
            </a:r>
          </a:p>
        </p:txBody>
      </p:sp>
      <p:sp>
        <p:nvSpPr>
          <p:cNvPr id="32" name="Rounded Rectangle 31"/>
          <p:cNvSpPr/>
          <p:nvPr/>
        </p:nvSpPr>
        <p:spPr>
          <a:xfrm>
            <a:off x="6340580" y="1312611"/>
            <a:ext cx="3510303" cy="1205442"/>
          </a:xfrm>
          <a:prstGeom prst="roundRect">
            <a:avLst/>
          </a:prstGeom>
          <a:solidFill>
            <a:srgbClr val="70AD47"/>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هو تكوّن شي‏ء في زمان متأخّر.</a:t>
            </a:r>
          </a:p>
        </p:txBody>
      </p:sp>
      <p:sp>
        <p:nvSpPr>
          <p:cNvPr id="33" name="Rounded Rectangle 32"/>
          <p:cNvSpPr/>
          <p:nvPr/>
        </p:nvSpPr>
        <p:spPr>
          <a:xfrm>
            <a:off x="325246" y="1265991"/>
            <a:ext cx="5168747" cy="1249257"/>
          </a:xfrm>
          <a:prstGeom prst="roundRect">
            <a:avLst/>
          </a:prstGeom>
          <a:solidFill>
            <a:srgbClr val="70AD47"/>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به معناي به وجود آمدن چیز جدید است.</a:t>
            </a:r>
          </a:p>
        </p:txBody>
      </p:sp>
      <p:sp>
        <p:nvSpPr>
          <p:cNvPr id="34" name="Rounded Rectangle 33"/>
          <p:cNvSpPr/>
          <p:nvPr/>
        </p:nvSpPr>
        <p:spPr>
          <a:xfrm>
            <a:off x="6351671" y="2899252"/>
            <a:ext cx="3510303" cy="1205442"/>
          </a:xfrm>
          <a:prstGeom prst="roundRect">
            <a:avLst/>
          </a:prstGeom>
          <a:solidFill>
            <a:srgbClr val="70AD47"/>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هو الاطّلاع النافذ و العلم بالتحقيق و الاحاطة و الدقّة.</a:t>
            </a:r>
          </a:p>
        </p:txBody>
      </p:sp>
      <p:sp>
        <p:nvSpPr>
          <p:cNvPr id="35" name="Rounded Rectangle 34"/>
          <p:cNvSpPr/>
          <p:nvPr/>
        </p:nvSpPr>
        <p:spPr>
          <a:xfrm>
            <a:off x="314163" y="2852632"/>
            <a:ext cx="5168747" cy="1249257"/>
          </a:xfrm>
          <a:prstGeom prst="roundRect">
            <a:avLst/>
          </a:prstGeom>
          <a:solidFill>
            <a:srgbClr val="70AD47"/>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آگاهي اي که با نفوذ و علم به تحقيق و احاطه و دقت همراه است. به همين دليل علم به همه جزئيات است.</a:t>
            </a:r>
          </a:p>
        </p:txBody>
      </p:sp>
      <p:sp>
        <p:nvSpPr>
          <p:cNvPr id="43" name="Oval 42"/>
          <p:cNvSpPr/>
          <p:nvPr/>
        </p:nvSpPr>
        <p:spPr>
          <a:xfrm>
            <a:off x="10514431" y="2915071"/>
            <a:ext cx="1220369" cy="1173805"/>
          </a:xfrm>
          <a:prstGeom prst="ellipse">
            <a:avLst/>
          </a:prstGeom>
          <a:solidFill>
            <a:srgbClr val="70AD47"/>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dirty="0">
                <a:solidFill>
                  <a:schemeClr val="tx1"/>
                </a:solidFill>
                <a:cs typeface="B Mitra" panose="00000400000000000000" pitchFamily="2" charset="-78"/>
              </a:rPr>
              <a:t>خبر</a:t>
            </a:r>
          </a:p>
        </p:txBody>
      </p:sp>
      <p:sp>
        <p:nvSpPr>
          <p:cNvPr id="47" name="Left Arrow 46"/>
          <p:cNvSpPr/>
          <p:nvPr/>
        </p:nvSpPr>
        <p:spPr>
          <a:xfrm>
            <a:off x="5751201" y="3281099"/>
            <a:ext cx="399008" cy="513145"/>
          </a:xfrm>
          <a:prstGeom prst="leftArrow">
            <a:avLst/>
          </a:prstGeom>
          <a:solidFill>
            <a:srgbClr val="70AD47"/>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sp>
        <p:nvSpPr>
          <p:cNvPr id="48" name="Left Arrow 47"/>
          <p:cNvSpPr/>
          <p:nvPr/>
        </p:nvSpPr>
        <p:spPr>
          <a:xfrm>
            <a:off x="5735473" y="1634047"/>
            <a:ext cx="399008" cy="513145"/>
          </a:xfrm>
          <a:prstGeom prst="leftArrow">
            <a:avLst/>
          </a:prstGeom>
          <a:solidFill>
            <a:srgbClr val="70AD47"/>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grpSp>
        <p:nvGrpSpPr>
          <p:cNvPr id="49" name="Group 48"/>
          <p:cNvGrpSpPr/>
          <p:nvPr/>
        </p:nvGrpSpPr>
        <p:grpSpPr>
          <a:xfrm>
            <a:off x="10135992" y="1789570"/>
            <a:ext cx="141316" cy="251525"/>
            <a:chOff x="10421781" y="1755554"/>
            <a:chExt cx="141316" cy="251525"/>
          </a:xfrm>
          <a:solidFill>
            <a:srgbClr val="70AD47"/>
          </a:solidFill>
        </p:grpSpPr>
        <p:sp>
          <p:nvSpPr>
            <p:cNvPr id="50" name="Rectangle 49"/>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51" name="Rectangle 50"/>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grpSp>
        <p:nvGrpSpPr>
          <p:cNvPr id="58" name="Group 57"/>
          <p:cNvGrpSpPr/>
          <p:nvPr/>
        </p:nvGrpSpPr>
        <p:grpSpPr>
          <a:xfrm>
            <a:off x="10135992" y="3369313"/>
            <a:ext cx="141316" cy="251525"/>
            <a:chOff x="10421781" y="1755554"/>
            <a:chExt cx="141316" cy="251525"/>
          </a:xfrm>
          <a:solidFill>
            <a:srgbClr val="70AD47"/>
          </a:solidFill>
        </p:grpSpPr>
        <p:sp>
          <p:nvSpPr>
            <p:cNvPr id="59" name="Rectangle 58"/>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60" name="Rectangle 59"/>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sp>
        <p:nvSpPr>
          <p:cNvPr id="62" name="Rectangle 61"/>
          <p:cNvSpPr/>
          <p:nvPr/>
        </p:nvSpPr>
        <p:spPr>
          <a:xfrm>
            <a:off x="8087393" y="351933"/>
            <a:ext cx="3534942" cy="547842"/>
          </a:xfrm>
          <a:prstGeom prst="rect">
            <a:avLst/>
          </a:prstGeom>
        </p:spPr>
        <p:txBody>
          <a:bodyPr wrap="none">
            <a:spAutoFit/>
          </a:bodyPr>
          <a:lstStyle/>
          <a:p>
            <a:pPr lvl="0" algn="r" defTabSz="800100" rtl="1">
              <a:lnSpc>
                <a:spcPct val="90000"/>
              </a:lnSpc>
              <a:spcBef>
                <a:spcPct val="0"/>
              </a:spcBef>
              <a:spcAft>
                <a:spcPct val="35000"/>
              </a:spcAft>
            </a:pPr>
            <a:r>
              <a:rPr lang="fa-IR" sz="3200" b="1" dirty="0">
                <a:effectLst>
                  <a:outerShdw blurRad="38100" dist="38100" dir="2700000" algn="tl">
                    <a:srgbClr val="000000">
                      <a:alpha val="43137"/>
                    </a:srgbClr>
                  </a:outerShdw>
                </a:effectLst>
                <a:cs typeface="B Mitra" panose="00000400000000000000" pitchFamily="2" charset="-78"/>
              </a:rPr>
              <a:t>يَومَئِذٍ تُحَدِّثُ أَخبارَها (4)</a:t>
            </a:r>
          </a:p>
        </p:txBody>
      </p:sp>
      <p:cxnSp>
        <p:nvCxnSpPr>
          <p:cNvPr id="63" name="Straight Connector 62"/>
          <p:cNvCxnSpPr/>
          <p:nvPr/>
        </p:nvCxnSpPr>
        <p:spPr>
          <a:xfrm flipH="1">
            <a:off x="8106822" y="899775"/>
            <a:ext cx="3528000" cy="19455"/>
          </a:xfrm>
          <a:prstGeom prst="line">
            <a:avLst/>
          </a:prstGeom>
          <a:ln w="76200">
            <a:solidFill>
              <a:srgbClr val="70AD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6B3B6F-659F-F8B3-D243-6D735D5E7543}"/>
              </a:ext>
            </a:extLst>
          </p:cNvPr>
          <p:cNvSpPr txBox="1"/>
          <p:nvPr/>
        </p:nvSpPr>
        <p:spPr>
          <a:xfrm>
            <a:off x="3048000" y="3244334"/>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4009265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E6B8B-5FEE-5B93-F05A-85B4846BD3ED}"/>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2AAD709A-57D1-5164-D815-2E9A8634CE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flipV="1">
            <a:off x="6205729" y="3838575"/>
            <a:ext cx="2023872" cy="3019425"/>
          </a:xfrm>
          <a:prstGeom prst="rect">
            <a:avLst/>
          </a:prstGeom>
          <a:solidFill>
            <a:srgbClr val="4CC47E"/>
          </a:solidFill>
        </p:spPr>
      </p:pic>
      <p:pic>
        <p:nvPicPr>
          <p:cNvPr id="29" name="Picture 28">
            <a:extLst>
              <a:ext uri="{FF2B5EF4-FFF2-40B4-BE49-F238E27FC236}">
                <a16:creationId xmlns:a16="http://schemas.microsoft.com/office/drawing/2014/main" id="{D3CD4439-BEC8-25CA-C74F-51CDCAA392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a:off x="4224529" y="3838575"/>
            <a:ext cx="2023872" cy="3019425"/>
          </a:xfrm>
          <a:prstGeom prst="rect">
            <a:avLst/>
          </a:prstGeom>
          <a:solidFill>
            <a:srgbClr val="4CC47E"/>
          </a:solidFill>
        </p:spPr>
      </p:pic>
      <p:sp>
        <p:nvSpPr>
          <p:cNvPr id="31" name="Oval 30">
            <a:extLst>
              <a:ext uri="{FF2B5EF4-FFF2-40B4-BE49-F238E27FC236}">
                <a16:creationId xmlns:a16="http://schemas.microsoft.com/office/drawing/2014/main" id="{6DCEDF10-F40C-54C4-2CCE-0BECA8C2B357}"/>
              </a:ext>
            </a:extLst>
          </p:cNvPr>
          <p:cNvSpPr/>
          <p:nvPr/>
        </p:nvSpPr>
        <p:spPr>
          <a:xfrm>
            <a:off x="10514431" y="1328430"/>
            <a:ext cx="1220369" cy="1173805"/>
          </a:xfrm>
          <a:prstGeom prst="ellipse">
            <a:avLst/>
          </a:prstGeom>
          <a:solidFill>
            <a:srgbClr val="ED7D31"/>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a:solidFill>
                  <a:schemeClr val="tx1"/>
                </a:solidFill>
                <a:cs typeface="B Mitra" panose="00000400000000000000" pitchFamily="2" charset="-78"/>
              </a:rPr>
              <a:t>ربب</a:t>
            </a:r>
          </a:p>
          <a:p>
            <a:pPr algn="ctr" rtl="1">
              <a:lnSpc>
                <a:spcPct val="115000"/>
              </a:lnSpc>
              <a:spcAft>
                <a:spcPts val="0"/>
              </a:spcAft>
            </a:pPr>
            <a:r>
              <a:rPr lang="fa-IR" sz="2000" b="1">
                <a:solidFill>
                  <a:schemeClr val="tx1"/>
                </a:solidFill>
                <a:cs typeface="B Mitra" panose="00000400000000000000" pitchFamily="2" charset="-78"/>
              </a:rPr>
              <a:t>(ربّ)</a:t>
            </a:r>
            <a:endParaRPr lang="fa-IR" sz="2000" b="1" dirty="0">
              <a:solidFill>
                <a:schemeClr val="tx1"/>
              </a:solidFill>
              <a:cs typeface="B Mitra" panose="00000400000000000000" pitchFamily="2" charset="-78"/>
            </a:endParaRPr>
          </a:p>
        </p:txBody>
      </p:sp>
      <p:sp>
        <p:nvSpPr>
          <p:cNvPr id="32" name="Rounded Rectangle 31">
            <a:extLst>
              <a:ext uri="{FF2B5EF4-FFF2-40B4-BE49-F238E27FC236}">
                <a16:creationId xmlns:a16="http://schemas.microsoft.com/office/drawing/2014/main" id="{C1CDC8A1-51A8-34DD-9ACD-7E12CEFDA02C}"/>
              </a:ext>
            </a:extLst>
          </p:cNvPr>
          <p:cNvSpPr/>
          <p:nvPr/>
        </p:nvSpPr>
        <p:spPr>
          <a:xfrm>
            <a:off x="6340580" y="1312611"/>
            <a:ext cx="3510303" cy="1205442"/>
          </a:xfrm>
          <a:prstGeom prst="roundRect">
            <a:avLst/>
          </a:prstGeom>
          <a:solidFill>
            <a:srgbClr val="ED7D31"/>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سوق شي‏ء الى جهة الكمال و رفع النقائص بالتخلية و التحلية .</a:t>
            </a:r>
          </a:p>
        </p:txBody>
      </p:sp>
      <p:sp>
        <p:nvSpPr>
          <p:cNvPr id="33" name="Rounded Rectangle 32">
            <a:extLst>
              <a:ext uri="{FF2B5EF4-FFF2-40B4-BE49-F238E27FC236}">
                <a16:creationId xmlns:a16="http://schemas.microsoft.com/office/drawing/2014/main" id="{4EDDFD8B-AFBD-B3DF-46BE-510B9230A617}"/>
              </a:ext>
            </a:extLst>
          </p:cNvPr>
          <p:cNvSpPr/>
          <p:nvPr/>
        </p:nvSpPr>
        <p:spPr>
          <a:xfrm>
            <a:off x="325246" y="1265991"/>
            <a:ext cx="5168747" cy="1249257"/>
          </a:xfrm>
          <a:prstGeom prst="roundRect">
            <a:avLst/>
          </a:prstGeom>
          <a:solidFill>
            <a:srgbClr val="ED7D31"/>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راندن چیزی به سوی کمال و برطرف کردن نقایص آن ، به وسیله تخلیه و تحلیه است</a:t>
            </a:r>
          </a:p>
        </p:txBody>
      </p:sp>
      <p:sp>
        <p:nvSpPr>
          <p:cNvPr id="34" name="Rounded Rectangle 33">
            <a:extLst>
              <a:ext uri="{FF2B5EF4-FFF2-40B4-BE49-F238E27FC236}">
                <a16:creationId xmlns:a16="http://schemas.microsoft.com/office/drawing/2014/main" id="{E9132E5C-6964-44EF-C2E5-7D61A1287DB3}"/>
              </a:ext>
            </a:extLst>
          </p:cNvPr>
          <p:cNvSpPr/>
          <p:nvPr/>
        </p:nvSpPr>
        <p:spPr>
          <a:xfrm>
            <a:off x="6351671" y="2884970"/>
            <a:ext cx="3510303" cy="1779383"/>
          </a:xfrm>
          <a:prstGeom prst="roundRect">
            <a:avLst/>
          </a:prstGeom>
          <a:solidFill>
            <a:srgbClr val="ED7D31"/>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هو إلقاء أمر في باطن غيره، سواء كان الإلقاء بالتكوين أو بإيراد في القلب، و سواء كان الأمر علما أو إيمانا أو نورا أو وسوسة أو غيرها، و سواء كان إنسانا أو ملكا أو غيرهما، و سواء كان بواسطة أو بغير واسطة، و يفيد العلم و اليقين</a:t>
            </a:r>
          </a:p>
        </p:txBody>
      </p:sp>
      <p:sp>
        <p:nvSpPr>
          <p:cNvPr id="35" name="Rounded Rectangle 34">
            <a:extLst>
              <a:ext uri="{FF2B5EF4-FFF2-40B4-BE49-F238E27FC236}">
                <a16:creationId xmlns:a16="http://schemas.microsoft.com/office/drawing/2014/main" id="{6C105BA4-6A9E-FA75-1414-5132B2978ADF}"/>
              </a:ext>
            </a:extLst>
          </p:cNvPr>
          <p:cNvSpPr/>
          <p:nvPr/>
        </p:nvSpPr>
        <p:spPr>
          <a:xfrm>
            <a:off x="314163" y="2852632"/>
            <a:ext cx="5168747" cy="1844059"/>
          </a:xfrm>
          <a:prstGeom prst="roundRect">
            <a:avLst/>
          </a:prstGeom>
          <a:solidFill>
            <a:srgbClr val="ED7D31"/>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القاي امري در باطن چيزي را گويند. چه اينکه به تکوين باشد و يا به وارد کردن آن در قلب. و امر القاء شده، می تواند علم یا نور یا ایمان یا وسوسه یا ... باشد، و کسی که به او القاء می شود، می تواند انسان یا مَلَک یا ... باشد و « وحی» می تواند با واسطه یا بی واسطه باشد، و موجب علم و یقین می شود.</a:t>
            </a:r>
          </a:p>
        </p:txBody>
      </p:sp>
      <p:sp>
        <p:nvSpPr>
          <p:cNvPr id="43" name="Oval 42">
            <a:extLst>
              <a:ext uri="{FF2B5EF4-FFF2-40B4-BE49-F238E27FC236}">
                <a16:creationId xmlns:a16="http://schemas.microsoft.com/office/drawing/2014/main" id="{1B0ECA95-96F2-29DC-49C6-CE96DF657CEE}"/>
              </a:ext>
            </a:extLst>
          </p:cNvPr>
          <p:cNvSpPr/>
          <p:nvPr/>
        </p:nvSpPr>
        <p:spPr>
          <a:xfrm>
            <a:off x="10514431" y="3187759"/>
            <a:ext cx="1220369" cy="1173805"/>
          </a:xfrm>
          <a:prstGeom prst="ellipse">
            <a:avLst/>
          </a:prstGeom>
          <a:solidFill>
            <a:srgbClr val="ED7D31"/>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dirty="0">
                <a:solidFill>
                  <a:schemeClr val="tx1"/>
                </a:solidFill>
                <a:cs typeface="B Mitra" panose="00000400000000000000" pitchFamily="2" charset="-78"/>
              </a:rPr>
              <a:t>وحی</a:t>
            </a:r>
          </a:p>
        </p:txBody>
      </p:sp>
      <p:sp>
        <p:nvSpPr>
          <p:cNvPr id="47" name="Left Arrow 46">
            <a:extLst>
              <a:ext uri="{FF2B5EF4-FFF2-40B4-BE49-F238E27FC236}">
                <a16:creationId xmlns:a16="http://schemas.microsoft.com/office/drawing/2014/main" id="{F881FACC-265A-FDF8-EB56-7CFC3A3E72F1}"/>
              </a:ext>
            </a:extLst>
          </p:cNvPr>
          <p:cNvSpPr/>
          <p:nvPr/>
        </p:nvSpPr>
        <p:spPr>
          <a:xfrm>
            <a:off x="5751201" y="3518089"/>
            <a:ext cx="399008" cy="513145"/>
          </a:xfrm>
          <a:prstGeom prst="leftArrow">
            <a:avLst/>
          </a:prstGeom>
          <a:solidFill>
            <a:srgbClr val="ED7D31"/>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sp>
        <p:nvSpPr>
          <p:cNvPr id="48" name="Left Arrow 47">
            <a:extLst>
              <a:ext uri="{FF2B5EF4-FFF2-40B4-BE49-F238E27FC236}">
                <a16:creationId xmlns:a16="http://schemas.microsoft.com/office/drawing/2014/main" id="{57CA81ED-5031-09B4-002F-5C6F522D2EE9}"/>
              </a:ext>
            </a:extLst>
          </p:cNvPr>
          <p:cNvSpPr/>
          <p:nvPr/>
        </p:nvSpPr>
        <p:spPr>
          <a:xfrm>
            <a:off x="5735473" y="1634047"/>
            <a:ext cx="399008" cy="513145"/>
          </a:xfrm>
          <a:prstGeom prst="leftArrow">
            <a:avLst/>
          </a:prstGeom>
          <a:solidFill>
            <a:srgbClr val="ED7D31"/>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grpSp>
        <p:nvGrpSpPr>
          <p:cNvPr id="49" name="Group 48">
            <a:extLst>
              <a:ext uri="{FF2B5EF4-FFF2-40B4-BE49-F238E27FC236}">
                <a16:creationId xmlns:a16="http://schemas.microsoft.com/office/drawing/2014/main" id="{ADC3E1F7-5306-9146-298E-C3AE137C871A}"/>
              </a:ext>
            </a:extLst>
          </p:cNvPr>
          <p:cNvGrpSpPr/>
          <p:nvPr/>
        </p:nvGrpSpPr>
        <p:grpSpPr>
          <a:xfrm>
            <a:off x="10135992" y="1789570"/>
            <a:ext cx="141316" cy="251525"/>
            <a:chOff x="10421781" y="1755554"/>
            <a:chExt cx="141316" cy="251525"/>
          </a:xfrm>
          <a:solidFill>
            <a:srgbClr val="ED7D31"/>
          </a:solidFill>
        </p:grpSpPr>
        <p:sp>
          <p:nvSpPr>
            <p:cNvPr id="50" name="Rectangle 49">
              <a:extLst>
                <a:ext uri="{FF2B5EF4-FFF2-40B4-BE49-F238E27FC236}">
                  <a16:creationId xmlns:a16="http://schemas.microsoft.com/office/drawing/2014/main" id="{CEA06C26-BAA7-F4F5-5DBA-58BA65B02FE4}"/>
                </a:ext>
              </a:extLst>
            </p:cNvPr>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51" name="Rectangle 50">
              <a:extLst>
                <a:ext uri="{FF2B5EF4-FFF2-40B4-BE49-F238E27FC236}">
                  <a16:creationId xmlns:a16="http://schemas.microsoft.com/office/drawing/2014/main" id="{4FF8DB49-63B8-8CF5-E165-9C7F4E351133}"/>
                </a:ext>
              </a:extLst>
            </p:cNvPr>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grpSp>
        <p:nvGrpSpPr>
          <p:cNvPr id="58" name="Group 57">
            <a:extLst>
              <a:ext uri="{FF2B5EF4-FFF2-40B4-BE49-F238E27FC236}">
                <a16:creationId xmlns:a16="http://schemas.microsoft.com/office/drawing/2014/main" id="{3CBF6799-63B2-E053-EF03-8D9D09AFA100}"/>
              </a:ext>
            </a:extLst>
          </p:cNvPr>
          <p:cNvGrpSpPr/>
          <p:nvPr/>
        </p:nvGrpSpPr>
        <p:grpSpPr>
          <a:xfrm>
            <a:off x="10135992" y="3648899"/>
            <a:ext cx="141316" cy="251525"/>
            <a:chOff x="10421781" y="1755554"/>
            <a:chExt cx="141316" cy="251525"/>
          </a:xfrm>
          <a:solidFill>
            <a:srgbClr val="ED7D31"/>
          </a:solidFill>
        </p:grpSpPr>
        <p:sp>
          <p:nvSpPr>
            <p:cNvPr id="59" name="Rectangle 58">
              <a:extLst>
                <a:ext uri="{FF2B5EF4-FFF2-40B4-BE49-F238E27FC236}">
                  <a16:creationId xmlns:a16="http://schemas.microsoft.com/office/drawing/2014/main" id="{7DC969C8-8A64-0A08-C5D3-98E4C1482B19}"/>
                </a:ext>
              </a:extLst>
            </p:cNvPr>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60" name="Rectangle 59">
              <a:extLst>
                <a:ext uri="{FF2B5EF4-FFF2-40B4-BE49-F238E27FC236}">
                  <a16:creationId xmlns:a16="http://schemas.microsoft.com/office/drawing/2014/main" id="{E11EE496-1F95-314E-3BD9-C2BDD33EEF30}"/>
                </a:ext>
              </a:extLst>
            </p:cNvPr>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sp>
        <p:nvSpPr>
          <p:cNvPr id="62" name="Rectangle 61">
            <a:extLst>
              <a:ext uri="{FF2B5EF4-FFF2-40B4-BE49-F238E27FC236}">
                <a16:creationId xmlns:a16="http://schemas.microsoft.com/office/drawing/2014/main" id="{91959A67-031F-4FF7-C676-592A04786D6F}"/>
              </a:ext>
            </a:extLst>
          </p:cNvPr>
          <p:cNvSpPr/>
          <p:nvPr/>
        </p:nvSpPr>
        <p:spPr>
          <a:xfrm>
            <a:off x="8395170" y="351933"/>
            <a:ext cx="3227165" cy="547842"/>
          </a:xfrm>
          <a:prstGeom prst="rect">
            <a:avLst/>
          </a:prstGeom>
        </p:spPr>
        <p:txBody>
          <a:bodyPr wrap="none">
            <a:spAutoFit/>
          </a:bodyPr>
          <a:lstStyle/>
          <a:p>
            <a:pPr lvl="0" algn="r" defTabSz="800100" rtl="1">
              <a:lnSpc>
                <a:spcPct val="90000"/>
              </a:lnSpc>
              <a:spcBef>
                <a:spcPct val="0"/>
              </a:spcBef>
              <a:spcAft>
                <a:spcPct val="35000"/>
              </a:spcAft>
            </a:pPr>
            <a:r>
              <a:rPr lang="fa-IR" sz="3200" b="1" dirty="0">
                <a:effectLst>
                  <a:outerShdw blurRad="38100" dist="38100" dir="2700000" algn="tl">
                    <a:srgbClr val="000000">
                      <a:alpha val="43137"/>
                    </a:srgbClr>
                  </a:outerShdw>
                </a:effectLst>
                <a:cs typeface="B Mitra" panose="00000400000000000000" pitchFamily="2" charset="-78"/>
              </a:rPr>
              <a:t>بِأَنَّ رَبَّكَ أَوحى‏ لَها (5)</a:t>
            </a:r>
          </a:p>
        </p:txBody>
      </p:sp>
      <p:cxnSp>
        <p:nvCxnSpPr>
          <p:cNvPr id="63" name="Straight Connector 62">
            <a:extLst>
              <a:ext uri="{FF2B5EF4-FFF2-40B4-BE49-F238E27FC236}">
                <a16:creationId xmlns:a16="http://schemas.microsoft.com/office/drawing/2014/main" id="{A450384B-FAD5-FE1B-B792-ACD3C8628AD0}"/>
              </a:ext>
            </a:extLst>
          </p:cNvPr>
          <p:cNvCxnSpPr/>
          <p:nvPr/>
        </p:nvCxnSpPr>
        <p:spPr>
          <a:xfrm flipH="1">
            <a:off x="8350800" y="865695"/>
            <a:ext cx="3384000" cy="19455"/>
          </a:xfrm>
          <a:prstGeom prst="line">
            <a:avLst/>
          </a:prstGeom>
          <a:ln w="76200">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487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F7C98-0F58-F3BE-35BD-2F450F64AA23}"/>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7463B820-92A6-6376-7530-FBFB8B12B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flipV="1">
            <a:off x="6205729" y="3838575"/>
            <a:ext cx="2023872" cy="3019425"/>
          </a:xfrm>
          <a:prstGeom prst="rect">
            <a:avLst/>
          </a:prstGeom>
          <a:solidFill>
            <a:srgbClr val="4CC47E"/>
          </a:solidFill>
        </p:spPr>
      </p:pic>
      <p:pic>
        <p:nvPicPr>
          <p:cNvPr id="29" name="Picture 28">
            <a:extLst>
              <a:ext uri="{FF2B5EF4-FFF2-40B4-BE49-F238E27FC236}">
                <a16:creationId xmlns:a16="http://schemas.microsoft.com/office/drawing/2014/main" id="{9395EF68-C627-75F3-94BC-1AEDF8F2EB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405" t="62580" r="32188" b="11949"/>
          <a:stretch/>
        </p:blipFill>
        <p:spPr>
          <a:xfrm>
            <a:off x="4224529" y="3838575"/>
            <a:ext cx="2023872" cy="3019425"/>
          </a:xfrm>
          <a:prstGeom prst="rect">
            <a:avLst/>
          </a:prstGeom>
          <a:solidFill>
            <a:srgbClr val="4CC47E"/>
          </a:solidFill>
        </p:spPr>
      </p:pic>
      <p:sp>
        <p:nvSpPr>
          <p:cNvPr id="31" name="Oval 30">
            <a:extLst>
              <a:ext uri="{FF2B5EF4-FFF2-40B4-BE49-F238E27FC236}">
                <a16:creationId xmlns:a16="http://schemas.microsoft.com/office/drawing/2014/main" id="{33941306-2432-7119-BD13-26B8B566147F}"/>
              </a:ext>
            </a:extLst>
          </p:cNvPr>
          <p:cNvSpPr/>
          <p:nvPr/>
        </p:nvSpPr>
        <p:spPr>
          <a:xfrm>
            <a:off x="10514431" y="1328430"/>
            <a:ext cx="1220369" cy="1173805"/>
          </a:xfrm>
          <a:prstGeom prst="ellipse">
            <a:avLst/>
          </a:prstGeom>
          <a:solidFill>
            <a:srgbClr val="A5A5A5"/>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dirty="0">
                <a:solidFill>
                  <a:schemeClr val="tx1"/>
                </a:solidFill>
                <a:cs typeface="B Mitra" panose="00000400000000000000" pitchFamily="2" charset="-78"/>
              </a:rPr>
              <a:t>شتت</a:t>
            </a:r>
          </a:p>
        </p:txBody>
      </p:sp>
      <p:sp>
        <p:nvSpPr>
          <p:cNvPr id="32" name="Rounded Rectangle 31">
            <a:extLst>
              <a:ext uri="{FF2B5EF4-FFF2-40B4-BE49-F238E27FC236}">
                <a16:creationId xmlns:a16="http://schemas.microsoft.com/office/drawing/2014/main" id="{46ACB763-B88B-AA12-7828-391A82FA4822}"/>
              </a:ext>
            </a:extLst>
          </p:cNvPr>
          <p:cNvSpPr/>
          <p:nvPr/>
        </p:nvSpPr>
        <p:spPr>
          <a:xfrm>
            <a:off x="6340580" y="1312611"/>
            <a:ext cx="3510303" cy="1205442"/>
          </a:xfrm>
          <a:prstGeom prst="roundRect">
            <a:avLst/>
          </a:prstGeom>
          <a:solidFill>
            <a:srgbClr val="A5A5A5"/>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هو تفرّق مخصوص و هو تفرّق الأعضاء و الأجزاء كلّ من الآخر، في مادّيّ أو معنويّ</a:t>
            </a:r>
          </a:p>
        </p:txBody>
      </p:sp>
      <p:sp>
        <p:nvSpPr>
          <p:cNvPr id="33" name="Rounded Rectangle 32">
            <a:extLst>
              <a:ext uri="{FF2B5EF4-FFF2-40B4-BE49-F238E27FC236}">
                <a16:creationId xmlns:a16="http://schemas.microsoft.com/office/drawing/2014/main" id="{A3DB0FEF-6891-29A4-D43C-99BAA8D9FAD6}"/>
              </a:ext>
            </a:extLst>
          </p:cNvPr>
          <p:cNvSpPr/>
          <p:nvPr/>
        </p:nvSpPr>
        <p:spPr>
          <a:xfrm>
            <a:off x="325246" y="1265991"/>
            <a:ext cx="5168747" cy="1249257"/>
          </a:xfrm>
          <a:prstGeom prst="roundRect">
            <a:avLst/>
          </a:prstGeom>
          <a:solidFill>
            <a:srgbClr val="A5A5A5"/>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جدا شدن و پراکندگي اعضا و اجزاي يک مجموعه از هم؛ مادي يا معنوي</a:t>
            </a:r>
          </a:p>
        </p:txBody>
      </p:sp>
      <p:sp>
        <p:nvSpPr>
          <p:cNvPr id="34" name="Rounded Rectangle 33">
            <a:extLst>
              <a:ext uri="{FF2B5EF4-FFF2-40B4-BE49-F238E27FC236}">
                <a16:creationId xmlns:a16="http://schemas.microsoft.com/office/drawing/2014/main" id="{7A97C197-F6B4-04D4-7D39-7DD95B8B8793}"/>
              </a:ext>
            </a:extLst>
          </p:cNvPr>
          <p:cNvSpPr/>
          <p:nvPr/>
        </p:nvSpPr>
        <p:spPr>
          <a:xfrm>
            <a:off x="6351671" y="2883513"/>
            <a:ext cx="3510303" cy="1699171"/>
          </a:xfrm>
          <a:prstGeom prst="roundRect">
            <a:avLst/>
          </a:prstGeom>
          <a:solidFill>
            <a:srgbClr val="A5A5A5"/>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هو النظر المطلق بأىّ وسيلة كان، بالعين الباصرة، أو بقلب بصير، أو بشهود روحانىّ، أو بمتخيّلة مفكّرة بتركيب الصور و المعاني. و أمّا مفهوم العلم أو الظنّ أو التدبّر أو التعقّل و غيرها: فانّما هي من آثار الرؤية (مطلق النظر)، و تستفاد منها في مواردها.</a:t>
            </a:r>
          </a:p>
        </p:txBody>
      </p:sp>
      <p:sp>
        <p:nvSpPr>
          <p:cNvPr id="35" name="Rounded Rectangle 34">
            <a:extLst>
              <a:ext uri="{FF2B5EF4-FFF2-40B4-BE49-F238E27FC236}">
                <a16:creationId xmlns:a16="http://schemas.microsoft.com/office/drawing/2014/main" id="{4264FF75-4081-160C-16D1-32932A6BD3B7}"/>
              </a:ext>
            </a:extLst>
          </p:cNvPr>
          <p:cNvSpPr/>
          <p:nvPr/>
        </p:nvSpPr>
        <p:spPr>
          <a:xfrm>
            <a:off x="314163" y="2852632"/>
            <a:ext cx="5168747" cy="1760932"/>
          </a:xfrm>
          <a:prstGeom prst="roundRect">
            <a:avLst/>
          </a:prstGeom>
          <a:solidFill>
            <a:srgbClr val="A5A5A5"/>
          </a:solidFill>
          <a:scene3d>
            <a:camera prst="orthographicFront"/>
            <a:lightRig rig="threePt" dir="t"/>
          </a:scene3d>
          <a:sp3d>
            <a:bevelT/>
          </a:sp3d>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rtlCol="0" anchor="ctr"/>
          <a:lstStyle/>
          <a:p>
            <a:pPr algn="r" rtl="1">
              <a:lnSpc>
                <a:spcPct val="115000"/>
              </a:lnSpc>
            </a:pPr>
            <a:r>
              <a:rPr lang="fa-IR" dirty="0">
                <a:solidFill>
                  <a:schemeClr val="tx1"/>
                </a:solidFill>
                <a:cs typeface="B Mitra" panose="00000400000000000000" pitchFamily="2" charset="-78"/>
              </a:rPr>
              <a:t>مطلق نظر (نگریستن) است به هر وسیله که باشد؛ باچشم بینا یا با قلب بینا یا با شهود روحانی و یا با قوه خیال که به وسیله  ترکیب تصورات و معانی می اندیشد. اما مفاهیم علم و ظنّ وتدبر و ...، از آثار رویت (مطلق نظر) هستند واز موارد مختلف استعمال آن فهمیده می شوند</a:t>
            </a:r>
          </a:p>
        </p:txBody>
      </p:sp>
      <p:sp>
        <p:nvSpPr>
          <p:cNvPr id="43" name="Oval 42">
            <a:extLst>
              <a:ext uri="{FF2B5EF4-FFF2-40B4-BE49-F238E27FC236}">
                <a16:creationId xmlns:a16="http://schemas.microsoft.com/office/drawing/2014/main" id="{BCB8E296-7CEC-BC38-B0CF-D60FC50B8BF3}"/>
              </a:ext>
            </a:extLst>
          </p:cNvPr>
          <p:cNvSpPr/>
          <p:nvPr/>
        </p:nvSpPr>
        <p:spPr>
          <a:xfrm>
            <a:off x="10514431" y="3146196"/>
            <a:ext cx="1220369" cy="1173805"/>
          </a:xfrm>
          <a:prstGeom prst="ellipse">
            <a:avLst/>
          </a:prstGeom>
          <a:solidFill>
            <a:srgbClr val="A5A5A5"/>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15000"/>
              </a:lnSpc>
              <a:spcAft>
                <a:spcPts val="0"/>
              </a:spcAft>
            </a:pPr>
            <a:r>
              <a:rPr lang="fa-IR" sz="2000" b="1" dirty="0">
                <a:solidFill>
                  <a:schemeClr val="tx1"/>
                </a:solidFill>
                <a:cs typeface="B Mitra" panose="00000400000000000000" pitchFamily="2" charset="-78"/>
              </a:rPr>
              <a:t>رأی</a:t>
            </a:r>
          </a:p>
        </p:txBody>
      </p:sp>
      <p:sp>
        <p:nvSpPr>
          <p:cNvPr id="47" name="Left Arrow 46">
            <a:extLst>
              <a:ext uri="{FF2B5EF4-FFF2-40B4-BE49-F238E27FC236}">
                <a16:creationId xmlns:a16="http://schemas.microsoft.com/office/drawing/2014/main" id="{8A755725-A635-7F2A-5639-762D5154EF6F}"/>
              </a:ext>
            </a:extLst>
          </p:cNvPr>
          <p:cNvSpPr/>
          <p:nvPr/>
        </p:nvSpPr>
        <p:spPr>
          <a:xfrm>
            <a:off x="5751201" y="3476526"/>
            <a:ext cx="399008" cy="513145"/>
          </a:xfrm>
          <a:prstGeom prst="leftArrow">
            <a:avLst/>
          </a:prstGeom>
          <a:solidFill>
            <a:srgbClr val="A5A5A5"/>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sp>
        <p:nvSpPr>
          <p:cNvPr id="48" name="Left Arrow 47">
            <a:extLst>
              <a:ext uri="{FF2B5EF4-FFF2-40B4-BE49-F238E27FC236}">
                <a16:creationId xmlns:a16="http://schemas.microsoft.com/office/drawing/2014/main" id="{3ED23E79-366C-95F7-DC6B-4A27F2494386}"/>
              </a:ext>
            </a:extLst>
          </p:cNvPr>
          <p:cNvSpPr/>
          <p:nvPr/>
        </p:nvSpPr>
        <p:spPr>
          <a:xfrm>
            <a:off x="5735473" y="1634047"/>
            <a:ext cx="399008" cy="513145"/>
          </a:xfrm>
          <a:prstGeom prst="leftArrow">
            <a:avLst/>
          </a:prstGeom>
          <a:solidFill>
            <a:srgbClr val="A5A5A5"/>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grpSp>
        <p:nvGrpSpPr>
          <p:cNvPr id="49" name="Group 48">
            <a:extLst>
              <a:ext uri="{FF2B5EF4-FFF2-40B4-BE49-F238E27FC236}">
                <a16:creationId xmlns:a16="http://schemas.microsoft.com/office/drawing/2014/main" id="{068E6255-A678-DB7F-1B2B-4229229976D9}"/>
              </a:ext>
            </a:extLst>
          </p:cNvPr>
          <p:cNvGrpSpPr/>
          <p:nvPr/>
        </p:nvGrpSpPr>
        <p:grpSpPr>
          <a:xfrm>
            <a:off x="10135992" y="1789570"/>
            <a:ext cx="141316" cy="251525"/>
            <a:chOff x="10421781" y="1755554"/>
            <a:chExt cx="141316" cy="251525"/>
          </a:xfrm>
          <a:solidFill>
            <a:srgbClr val="A5A5A5"/>
          </a:solidFill>
        </p:grpSpPr>
        <p:sp>
          <p:nvSpPr>
            <p:cNvPr id="50" name="Rectangle 49">
              <a:extLst>
                <a:ext uri="{FF2B5EF4-FFF2-40B4-BE49-F238E27FC236}">
                  <a16:creationId xmlns:a16="http://schemas.microsoft.com/office/drawing/2014/main" id="{AF536620-BA56-122A-190C-7330FB740521}"/>
                </a:ext>
              </a:extLst>
            </p:cNvPr>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51" name="Rectangle 50">
              <a:extLst>
                <a:ext uri="{FF2B5EF4-FFF2-40B4-BE49-F238E27FC236}">
                  <a16:creationId xmlns:a16="http://schemas.microsoft.com/office/drawing/2014/main" id="{C6600FA6-AFE6-D50D-A5C1-15DA566E2317}"/>
                </a:ext>
              </a:extLst>
            </p:cNvPr>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grpSp>
        <p:nvGrpSpPr>
          <p:cNvPr id="58" name="Group 57">
            <a:extLst>
              <a:ext uri="{FF2B5EF4-FFF2-40B4-BE49-F238E27FC236}">
                <a16:creationId xmlns:a16="http://schemas.microsoft.com/office/drawing/2014/main" id="{E6566A4F-2BF9-B8BB-26DE-CFD280B71D10}"/>
              </a:ext>
            </a:extLst>
          </p:cNvPr>
          <p:cNvGrpSpPr/>
          <p:nvPr/>
        </p:nvGrpSpPr>
        <p:grpSpPr>
          <a:xfrm>
            <a:off x="10135992" y="3607336"/>
            <a:ext cx="141316" cy="251525"/>
            <a:chOff x="10421781" y="1755554"/>
            <a:chExt cx="141316" cy="251525"/>
          </a:xfrm>
          <a:solidFill>
            <a:srgbClr val="A5A5A5"/>
          </a:solidFill>
        </p:grpSpPr>
        <p:sp>
          <p:nvSpPr>
            <p:cNvPr id="59" name="Rectangle 58">
              <a:extLst>
                <a:ext uri="{FF2B5EF4-FFF2-40B4-BE49-F238E27FC236}">
                  <a16:creationId xmlns:a16="http://schemas.microsoft.com/office/drawing/2014/main" id="{9DBEC7F4-F6D3-ABA5-804A-88B811C9B2EA}"/>
                </a:ext>
              </a:extLst>
            </p:cNvPr>
            <p:cNvSpPr/>
            <p:nvPr/>
          </p:nvSpPr>
          <p:spPr>
            <a:xfrm>
              <a:off x="10421781" y="17555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sp>
          <p:nvSpPr>
            <p:cNvPr id="60" name="Rectangle 59">
              <a:extLst>
                <a:ext uri="{FF2B5EF4-FFF2-40B4-BE49-F238E27FC236}">
                  <a16:creationId xmlns:a16="http://schemas.microsoft.com/office/drawing/2014/main" id="{94A99E9A-CAC5-9ED6-C6B1-344E7CA2A14E}"/>
                </a:ext>
              </a:extLst>
            </p:cNvPr>
            <p:cNvSpPr/>
            <p:nvPr/>
          </p:nvSpPr>
          <p:spPr>
            <a:xfrm>
              <a:off x="10421781" y="1907954"/>
              <a:ext cx="141316" cy="99125"/>
            </a:xfrm>
            <a:prstGeom prst="rect">
              <a:avLst/>
            </a:prstGeom>
            <a:gr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15000"/>
                </a:lnSpc>
              </a:pPr>
              <a:endParaRPr lang="en-US" sz="1900">
                <a:solidFill>
                  <a:schemeClr val="tx1"/>
                </a:solidFill>
                <a:cs typeface="B Mitra" panose="00000400000000000000" pitchFamily="2" charset="-78"/>
              </a:endParaRPr>
            </a:p>
          </p:txBody>
        </p:sp>
      </p:grpSp>
      <p:sp>
        <p:nvSpPr>
          <p:cNvPr id="62" name="Rectangle 61">
            <a:extLst>
              <a:ext uri="{FF2B5EF4-FFF2-40B4-BE49-F238E27FC236}">
                <a16:creationId xmlns:a16="http://schemas.microsoft.com/office/drawing/2014/main" id="{228E1418-E96D-28D5-3919-51254C39417D}"/>
              </a:ext>
            </a:extLst>
          </p:cNvPr>
          <p:cNvSpPr/>
          <p:nvPr/>
        </p:nvSpPr>
        <p:spPr>
          <a:xfrm>
            <a:off x="5585105" y="351933"/>
            <a:ext cx="6037230" cy="547842"/>
          </a:xfrm>
          <a:prstGeom prst="rect">
            <a:avLst/>
          </a:prstGeom>
        </p:spPr>
        <p:txBody>
          <a:bodyPr wrap="none">
            <a:spAutoFit/>
          </a:bodyPr>
          <a:lstStyle/>
          <a:p>
            <a:pPr lvl="0" algn="r" defTabSz="800100" rtl="1">
              <a:lnSpc>
                <a:spcPct val="90000"/>
              </a:lnSpc>
              <a:spcBef>
                <a:spcPct val="0"/>
              </a:spcBef>
              <a:spcAft>
                <a:spcPct val="35000"/>
              </a:spcAft>
            </a:pPr>
            <a:r>
              <a:rPr lang="fa-IR" sz="3200" b="1" dirty="0">
                <a:effectLst>
                  <a:outerShdw blurRad="38100" dist="38100" dir="2700000" algn="tl">
                    <a:srgbClr val="000000">
                      <a:alpha val="43137"/>
                    </a:srgbClr>
                  </a:outerShdw>
                </a:effectLst>
                <a:cs typeface="B Mitra" panose="00000400000000000000" pitchFamily="2" charset="-78"/>
              </a:rPr>
              <a:t>يَومَئِذٍ يَصدُرُ النَّاسُ أَشتاتاً لِيُرَوا أَعمالَهُم (6)</a:t>
            </a:r>
          </a:p>
        </p:txBody>
      </p:sp>
      <p:cxnSp>
        <p:nvCxnSpPr>
          <p:cNvPr id="63" name="Straight Connector 62">
            <a:extLst>
              <a:ext uri="{FF2B5EF4-FFF2-40B4-BE49-F238E27FC236}">
                <a16:creationId xmlns:a16="http://schemas.microsoft.com/office/drawing/2014/main" id="{EC55D865-9158-788B-2AA2-65B62E340FCE}"/>
              </a:ext>
            </a:extLst>
          </p:cNvPr>
          <p:cNvCxnSpPr/>
          <p:nvPr/>
        </p:nvCxnSpPr>
        <p:spPr>
          <a:xfrm flipH="1">
            <a:off x="5662295" y="890047"/>
            <a:ext cx="5904000" cy="19455"/>
          </a:xfrm>
          <a:prstGeom prst="line">
            <a:avLst/>
          </a:prstGeom>
          <a:ln w="76200">
            <a:solidFill>
              <a:srgbClr val="A5A5A5"/>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757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7527073" y="0"/>
            <a:ext cx="4204707" cy="6858000"/>
          </a:xfrm>
          <a:prstGeom prst="rect">
            <a:avLst/>
          </a:prstGeom>
          <a:solidFill>
            <a:srgbClr val="D47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7707172" y="4711391"/>
            <a:ext cx="3852000" cy="0"/>
          </a:xfrm>
          <a:prstGeom prst="line">
            <a:avLst/>
          </a:prstGeom>
          <a:ln w="38100">
            <a:gradFill>
              <a:gsLst>
                <a:gs pos="0">
                  <a:schemeClr val="accent1"/>
                </a:gs>
                <a:gs pos="51300">
                  <a:schemeClr val="tx1"/>
                </a:gs>
                <a:gs pos="100000">
                  <a:schemeClr val="accent1">
                    <a:lumMod val="20000"/>
                    <a:lumOff val="8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612023" y="3387952"/>
            <a:ext cx="4034806" cy="1323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square">
            <a:spAutoFit/>
          </a:bodyPr>
          <a:lstStyle/>
          <a:p>
            <a:pPr algn="r" rtl="1"/>
            <a:r>
              <a:rPr lang="fa-IR" sz="4800" b="1" dirty="0">
                <a:ln w="0"/>
                <a:effectLst>
                  <a:outerShdw blurRad="38100" dist="19050" dir="2700000" algn="tl" rotWithShape="0">
                    <a:schemeClr val="dk1">
                      <a:alpha val="40000"/>
                    </a:schemeClr>
                  </a:outerShdw>
                </a:effectLst>
                <a:latin typeface="Adobe Arabic" panose="02040503050201020203" pitchFamily="18" charset="-78"/>
                <a:ea typeface="Calibri" panose="020F0502020204030204" pitchFamily="34" charset="0"/>
                <a:cs typeface="Adobe Arabic" panose="02040503050201020203" pitchFamily="18" charset="-78"/>
              </a:rPr>
              <a:t>مرحله اول: </a:t>
            </a:r>
          </a:p>
          <a:p>
            <a:pPr algn="ctr" rtl="1"/>
            <a:r>
              <a:rPr lang="fa-IR" sz="3200" b="1" dirty="0">
                <a:ln w="0"/>
                <a:effectLst>
                  <a:outerShdw blurRad="38100" dist="19050" dir="2700000" algn="tl" rotWithShape="0">
                    <a:schemeClr val="dk1">
                      <a:alpha val="40000"/>
                    </a:schemeClr>
                  </a:outerShdw>
                </a:effectLst>
                <a:latin typeface="Adobe Arabic" panose="02040503050201020203" pitchFamily="18" charset="-78"/>
                <a:ea typeface="Calibri" panose="020F0502020204030204" pitchFamily="34" charset="0"/>
                <a:cs typeface="Adobe Arabic" panose="02040503050201020203" pitchFamily="18" charset="-78"/>
              </a:rPr>
              <a:t>تفكر حول موضوعات سوره </a:t>
            </a:r>
            <a:endParaRPr lang="en-US" sz="3200" b="1" dirty="0">
              <a:ln w="0"/>
              <a:effectLst>
                <a:outerShdw blurRad="38100" dist="19050" dir="2700000" algn="tl" rotWithShape="0">
                  <a:schemeClr val="dk1">
                    <a:alpha val="40000"/>
                  </a:schemeClr>
                </a:outerShdw>
              </a:effectLst>
              <a:latin typeface="Adobe Arabic" panose="02040503050201020203" pitchFamily="18" charset="-78"/>
              <a:ea typeface="Calibri" panose="020F0502020204030204" pitchFamily="34" charset="0"/>
              <a:cs typeface="Adobe Arabic" panose="02040503050201020203" pitchFamily="18" charset="-78"/>
            </a:endParaRPr>
          </a:p>
        </p:txBody>
      </p:sp>
      <p:sp>
        <p:nvSpPr>
          <p:cNvPr id="5" name="Rectangle 4"/>
          <p:cNvSpPr/>
          <p:nvPr/>
        </p:nvSpPr>
        <p:spPr>
          <a:xfrm>
            <a:off x="7707172" y="4906536"/>
            <a:ext cx="3866763" cy="1224951"/>
          </a:xfrm>
          <a:prstGeom prst="rect">
            <a:avLst/>
          </a:prstGeom>
        </p:spPr>
        <p:txBody>
          <a:bodyPr wrap="none">
            <a:spAutoFit/>
          </a:bodyPr>
          <a:lstStyle/>
          <a:p>
            <a:pPr algn="r" rtl="1">
              <a:lnSpc>
                <a:spcPct val="115000"/>
              </a:lnSpc>
              <a:spcAft>
                <a:spcPts val="0"/>
              </a:spcAft>
            </a:pPr>
            <a:r>
              <a:rPr lang="fa-IR" sz="3200" b="1" dirty="0">
                <a:solidFill>
                  <a:srgbClr val="000000"/>
                </a:solidFill>
                <a:effectLst>
                  <a:outerShdw blurRad="38100" dist="38100" dir="2700000" algn="tl">
                    <a:srgbClr val="000000">
                      <a:alpha val="43137"/>
                    </a:srgbClr>
                  </a:outerShdw>
                </a:effectLst>
                <a:latin typeface="MMA_Mitra"/>
                <a:ea typeface="Calibri" panose="020F0502020204030204" pitchFamily="34" charset="0"/>
                <a:cs typeface="B Lotus" panose="00000400000000000000" pitchFamily="2" charset="-78"/>
              </a:rPr>
              <a:t>ب.</a:t>
            </a:r>
          </a:p>
          <a:p>
            <a:pPr algn="r" rtl="1">
              <a:lnSpc>
                <a:spcPct val="115000"/>
              </a:lnSpc>
              <a:spcAft>
                <a:spcPts val="0"/>
              </a:spcAft>
            </a:pPr>
            <a:r>
              <a:rPr lang="fa-IR" sz="3200" b="1" dirty="0">
                <a:effectLst>
                  <a:outerShdw blurRad="38100" dist="38100" dir="2700000" algn="tl">
                    <a:srgbClr val="000000">
                      <a:alpha val="43137"/>
                    </a:srgbClr>
                  </a:outerShdw>
                </a:effectLst>
                <a:latin typeface="MMA_Mitra"/>
                <a:ea typeface="Calibri" panose="020F0502020204030204" pitchFamily="34" charset="0"/>
                <a:cs typeface="B Lotus" panose="00000400000000000000" pitchFamily="2" charset="-78"/>
              </a:rPr>
              <a:t> </a:t>
            </a:r>
            <a:r>
              <a:rPr lang="fa-IR" sz="2800" b="1" dirty="0">
                <a:gradFill>
                  <a:gsLst>
                    <a:gs pos="2000">
                      <a:srgbClr val="002060"/>
                    </a:gs>
                    <a:gs pos="61000">
                      <a:srgbClr val="117F76"/>
                    </a:gs>
                    <a:gs pos="96000">
                      <a:srgbClr val="002060"/>
                    </a:gs>
                  </a:gsLst>
                  <a:lin ang="0" scaled="0"/>
                </a:gradFill>
              </a:rPr>
              <a:t>تصویر سازی </a:t>
            </a:r>
            <a:r>
              <a:rPr lang="fa-IR" sz="2800" b="1" dirty="0"/>
              <a:t>از واژگان سوره</a:t>
            </a:r>
            <a:endParaRPr lang="en-US" sz="2800" b="1" dirty="0"/>
          </a:p>
        </p:txBody>
      </p:sp>
    </p:spTree>
    <p:extLst>
      <p:ext uri="{BB962C8B-B14F-4D97-AF65-F5344CB8AC3E}">
        <p14:creationId xmlns:p14="http://schemas.microsoft.com/office/powerpoint/2010/main" val="1936325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E7DC-44B7-6B28-6F33-B695C9FB5883}"/>
            </a:ext>
          </a:extLst>
        </p:cNvPr>
        <p:cNvGrpSpPr/>
        <p:nvPr/>
      </p:nvGrpSpPr>
      <p:grpSpPr>
        <a:xfrm>
          <a:off x="0" y="0"/>
          <a:ext cx="0" cy="0"/>
          <a:chOff x="0" y="0"/>
          <a:chExt cx="0" cy="0"/>
        </a:xfrm>
      </p:grpSpPr>
      <p:sp>
        <p:nvSpPr>
          <p:cNvPr id="93" name="object 2">
            <a:extLst>
              <a:ext uri="{FF2B5EF4-FFF2-40B4-BE49-F238E27FC236}">
                <a16:creationId xmlns:a16="http://schemas.microsoft.com/office/drawing/2014/main" id="{B2BC69B6-7A2D-B9CE-3708-9510C646AB85}"/>
              </a:ext>
            </a:extLst>
          </p:cNvPr>
          <p:cNvSpPr/>
          <p:nvPr/>
        </p:nvSpPr>
        <p:spPr>
          <a:xfrm flipH="1">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path>
            </a:pathLst>
          </a:custGeom>
          <a:solidFill>
            <a:srgbClr val="C95A47"/>
          </a:solidFill>
        </p:spPr>
        <p:txBody>
          <a:bodyPr wrap="square" lIns="0" tIns="0" rIns="0" bIns="0" rtlCol="0"/>
          <a:lstStyle/>
          <a:p>
            <a:endParaRPr/>
          </a:p>
        </p:txBody>
      </p:sp>
      <p:sp>
        <p:nvSpPr>
          <p:cNvPr id="94" name="object 3">
            <a:extLst>
              <a:ext uri="{FF2B5EF4-FFF2-40B4-BE49-F238E27FC236}">
                <a16:creationId xmlns:a16="http://schemas.microsoft.com/office/drawing/2014/main" id="{A8F34550-556D-0CD9-F537-2B541145979C}"/>
              </a:ext>
            </a:extLst>
          </p:cNvPr>
          <p:cNvSpPr/>
          <p:nvPr/>
        </p:nvSpPr>
        <p:spPr>
          <a:xfrm flipH="1">
            <a:off x="199505" y="182879"/>
            <a:ext cx="11812386" cy="6483927"/>
          </a:xfrm>
          <a:custGeom>
            <a:avLst/>
            <a:gdLst/>
            <a:ahLst/>
            <a:cxnLst/>
            <a:rect l="l" t="t" r="r" b="b"/>
            <a:pathLst>
              <a:path w="11724640" h="6377940">
                <a:moveTo>
                  <a:pt x="0" y="6377939"/>
                </a:moveTo>
                <a:lnTo>
                  <a:pt x="11724132" y="6377939"/>
                </a:lnTo>
                <a:lnTo>
                  <a:pt x="11724132" y="0"/>
                </a:lnTo>
                <a:lnTo>
                  <a:pt x="0" y="0"/>
                </a:lnTo>
                <a:lnTo>
                  <a:pt x="0" y="6377939"/>
                </a:lnTo>
                <a:close/>
              </a:path>
            </a:pathLst>
          </a:custGeom>
          <a:solidFill>
            <a:srgbClr val="FFFFFF"/>
          </a:solidFill>
        </p:spPr>
        <p:txBody>
          <a:bodyPr wrap="square" lIns="0" tIns="0" rIns="0" bIns="0" rtlCol="0"/>
          <a:lstStyle/>
          <a:p>
            <a:endParaRPr/>
          </a:p>
        </p:txBody>
      </p:sp>
      <p:sp>
        <p:nvSpPr>
          <p:cNvPr id="7" name="object 69">
            <a:extLst>
              <a:ext uri="{FF2B5EF4-FFF2-40B4-BE49-F238E27FC236}">
                <a16:creationId xmlns:a16="http://schemas.microsoft.com/office/drawing/2014/main" id="{651D34E0-E1D1-DD05-C663-C8E2A59A2A64}"/>
              </a:ext>
            </a:extLst>
          </p:cNvPr>
          <p:cNvSpPr/>
          <p:nvPr/>
        </p:nvSpPr>
        <p:spPr>
          <a:xfrm flipH="1">
            <a:off x="8287014" y="1081257"/>
            <a:ext cx="1226448" cy="1184979"/>
          </a:xfrm>
          <a:prstGeom prst="ellipse">
            <a:avLst/>
          </a:prstGeom>
          <a:solidFill>
            <a:schemeClr val="accent6">
              <a:lumMod val="40000"/>
              <a:lumOff val="60000"/>
            </a:schemeClr>
          </a:solidFill>
          <a:ln>
            <a:noFill/>
          </a:ln>
          <a:effectLst>
            <a:innerShdw blurRad="63500" dist="50800" dir="5400000">
              <a:prstClr val="black">
                <a:alpha val="50000"/>
              </a:prstClr>
            </a:inn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p>
        </p:txBody>
      </p:sp>
      <p:sp>
        <p:nvSpPr>
          <p:cNvPr id="8" name="object 49">
            <a:extLst>
              <a:ext uri="{FF2B5EF4-FFF2-40B4-BE49-F238E27FC236}">
                <a16:creationId xmlns:a16="http://schemas.microsoft.com/office/drawing/2014/main" id="{0B6395B7-7AEE-54CC-81BC-A1B715BDA706}"/>
              </a:ext>
            </a:extLst>
          </p:cNvPr>
          <p:cNvSpPr/>
          <p:nvPr/>
        </p:nvSpPr>
        <p:spPr>
          <a:xfrm flipH="1">
            <a:off x="6465370" y="1051394"/>
            <a:ext cx="1226448" cy="1184979"/>
          </a:xfrm>
          <a:prstGeom prst="ellipse">
            <a:avLst/>
          </a:prstGeom>
          <a:solidFill>
            <a:srgbClr val="C00000">
              <a:alpha val="48000"/>
            </a:srgbClr>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endParaRPr/>
          </a:p>
        </p:txBody>
      </p:sp>
      <p:sp>
        <p:nvSpPr>
          <p:cNvPr id="9" name="object 60">
            <a:extLst>
              <a:ext uri="{FF2B5EF4-FFF2-40B4-BE49-F238E27FC236}">
                <a16:creationId xmlns:a16="http://schemas.microsoft.com/office/drawing/2014/main" id="{7D8DD5FE-88CF-637A-B031-BF3A15410211}"/>
              </a:ext>
            </a:extLst>
          </p:cNvPr>
          <p:cNvSpPr/>
          <p:nvPr/>
        </p:nvSpPr>
        <p:spPr>
          <a:xfrm flipH="1">
            <a:off x="9357006" y="1684795"/>
            <a:ext cx="2102358" cy="947650"/>
          </a:xfrm>
          <a:prstGeom prst="roundRect">
            <a:avLst/>
          </a:prstGeom>
          <a:solidFill>
            <a:schemeClr val="accent6"/>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pPr algn="ctr"/>
            <a:endParaRPr lang="fa-IR" dirty="0"/>
          </a:p>
        </p:txBody>
      </p:sp>
      <p:sp>
        <p:nvSpPr>
          <p:cNvPr id="11" name="object 77">
            <a:extLst>
              <a:ext uri="{FF2B5EF4-FFF2-40B4-BE49-F238E27FC236}">
                <a16:creationId xmlns:a16="http://schemas.microsoft.com/office/drawing/2014/main" id="{E7E936EB-177C-617D-8581-1003B45B1B89}"/>
              </a:ext>
            </a:extLst>
          </p:cNvPr>
          <p:cNvSpPr/>
          <p:nvPr/>
        </p:nvSpPr>
        <p:spPr>
          <a:xfrm flipH="1">
            <a:off x="4560914" y="4009977"/>
            <a:ext cx="1225157" cy="1184979"/>
          </a:xfrm>
          <a:prstGeom prst="ellipse">
            <a:avLst/>
          </a:prstGeom>
          <a:solidFill>
            <a:srgbClr val="5A99D3"/>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endParaRPr/>
          </a:p>
        </p:txBody>
      </p:sp>
      <p:sp>
        <p:nvSpPr>
          <p:cNvPr id="12" name="object 66">
            <a:extLst>
              <a:ext uri="{FF2B5EF4-FFF2-40B4-BE49-F238E27FC236}">
                <a16:creationId xmlns:a16="http://schemas.microsoft.com/office/drawing/2014/main" id="{5E29F23A-DA84-506F-34B5-07CE1A03912F}"/>
              </a:ext>
            </a:extLst>
          </p:cNvPr>
          <p:cNvSpPr/>
          <p:nvPr/>
        </p:nvSpPr>
        <p:spPr>
          <a:xfrm flipH="1">
            <a:off x="5308293" y="1684795"/>
            <a:ext cx="1342015" cy="1055370"/>
          </a:xfrm>
          <a:prstGeom prst="roundRect">
            <a:avLst/>
          </a:prstGeom>
          <a:solidFill>
            <a:srgbClr val="C00000">
              <a:alpha val="48000"/>
            </a:srgbClr>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r>
              <a:rPr lang="fa-IR" sz="2400" dirty="0">
                <a:solidFill>
                  <a:prstClr val="black"/>
                </a:solidFill>
                <a:cs typeface="B Mitra" panose="00000400000000000000" pitchFamily="2" charset="-78"/>
              </a:rPr>
              <a:t> </a:t>
            </a:r>
            <a:endParaRPr dirty="0"/>
          </a:p>
        </p:txBody>
      </p:sp>
      <p:sp>
        <p:nvSpPr>
          <p:cNvPr id="14" name="TextBox 13">
            <a:extLst>
              <a:ext uri="{FF2B5EF4-FFF2-40B4-BE49-F238E27FC236}">
                <a16:creationId xmlns:a16="http://schemas.microsoft.com/office/drawing/2014/main" id="{4CC5DD01-3F9F-65CE-CE46-388F995C535D}"/>
              </a:ext>
            </a:extLst>
          </p:cNvPr>
          <p:cNvSpPr txBox="1"/>
          <p:nvPr/>
        </p:nvSpPr>
        <p:spPr>
          <a:xfrm>
            <a:off x="8608739" y="1496750"/>
            <a:ext cx="617517" cy="369332"/>
          </a:xfrm>
          <a:prstGeom prst="rect">
            <a:avLst/>
          </a:prstGeom>
          <a:noFill/>
        </p:spPr>
        <p:txBody>
          <a:bodyPr wrap="square" rtlCol="0">
            <a:spAutoFit/>
          </a:bodyPr>
          <a:lstStyle/>
          <a:p>
            <a:r>
              <a:rPr lang="fa-IR" dirty="0"/>
              <a:t>زلزال</a:t>
            </a:r>
            <a:endParaRPr lang="en-US" dirty="0"/>
          </a:p>
        </p:txBody>
      </p:sp>
      <p:sp>
        <p:nvSpPr>
          <p:cNvPr id="15" name="TextBox 14">
            <a:extLst>
              <a:ext uri="{FF2B5EF4-FFF2-40B4-BE49-F238E27FC236}">
                <a16:creationId xmlns:a16="http://schemas.microsoft.com/office/drawing/2014/main" id="{576AA264-28F3-CEE6-653D-01BD14862A46}"/>
              </a:ext>
            </a:extLst>
          </p:cNvPr>
          <p:cNvSpPr txBox="1"/>
          <p:nvPr/>
        </p:nvSpPr>
        <p:spPr>
          <a:xfrm>
            <a:off x="9911227" y="1852080"/>
            <a:ext cx="966747" cy="646331"/>
          </a:xfrm>
          <a:prstGeom prst="rect">
            <a:avLst/>
          </a:prstGeom>
          <a:noFill/>
        </p:spPr>
        <p:txBody>
          <a:bodyPr wrap="square" rtlCol="0">
            <a:spAutoFit/>
          </a:bodyPr>
          <a:lstStyle/>
          <a:p>
            <a:pPr algn="ctr"/>
            <a:r>
              <a:rPr lang="fa-IR" dirty="0"/>
              <a:t>زلزله های زمین</a:t>
            </a:r>
            <a:endParaRPr lang="en-US" dirty="0"/>
          </a:p>
        </p:txBody>
      </p:sp>
      <p:sp>
        <p:nvSpPr>
          <p:cNvPr id="19" name="TextBox 18">
            <a:extLst>
              <a:ext uri="{FF2B5EF4-FFF2-40B4-BE49-F238E27FC236}">
                <a16:creationId xmlns:a16="http://schemas.microsoft.com/office/drawing/2014/main" id="{578FEA06-4883-7FBA-5BF8-197C403A16F8}"/>
              </a:ext>
            </a:extLst>
          </p:cNvPr>
          <p:cNvSpPr txBox="1"/>
          <p:nvPr/>
        </p:nvSpPr>
        <p:spPr>
          <a:xfrm>
            <a:off x="6793835" y="1375447"/>
            <a:ext cx="671600" cy="369332"/>
          </a:xfrm>
          <a:prstGeom prst="rect">
            <a:avLst/>
          </a:prstGeom>
          <a:noFill/>
        </p:spPr>
        <p:txBody>
          <a:bodyPr wrap="square" rtlCol="0">
            <a:spAutoFit/>
          </a:bodyPr>
          <a:lstStyle/>
          <a:p>
            <a:r>
              <a:rPr lang="fa-IR" dirty="0"/>
              <a:t>اخراج</a:t>
            </a:r>
            <a:endParaRPr lang="en-US" dirty="0"/>
          </a:p>
        </p:txBody>
      </p:sp>
      <p:sp>
        <p:nvSpPr>
          <p:cNvPr id="24" name="TextBox 23">
            <a:extLst>
              <a:ext uri="{FF2B5EF4-FFF2-40B4-BE49-F238E27FC236}">
                <a16:creationId xmlns:a16="http://schemas.microsoft.com/office/drawing/2014/main" id="{2EA48537-1EA0-674F-0796-9B8DB228EC76}"/>
              </a:ext>
            </a:extLst>
          </p:cNvPr>
          <p:cNvSpPr txBox="1"/>
          <p:nvPr/>
        </p:nvSpPr>
        <p:spPr>
          <a:xfrm>
            <a:off x="5560123" y="1889314"/>
            <a:ext cx="838354" cy="646331"/>
          </a:xfrm>
          <a:prstGeom prst="rect">
            <a:avLst/>
          </a:prstGeom>
          <a:noFill/>
        </p:spPr>
        <p:txBody>
          <a:bodyPr wrap="square" rtlCol="0">
            <a:spAutoFit/>
          </a:bodyPr>
          <a:lstStyle/>
          <a:p>
            <a:pPr algn="ctr"/>
            <a:r>
              <a:rPr lang="fa-IR" dirty="0"/>
              <a:t>بیرون دادن</a:t>
            </a:r>
            <a:endParaRPr lang="en-US" dirty="0"/>
          </a:p>
        </p:txBody>
      </p:sp>
      <p:sp>
        <p:nvSpPr>
          <p:cNvPr id="27" name="object 69">
            <a:extLst>
              <a:ext uri="{FF2B5EF4-FFF2-40B4-BE49-F238E27FC236}">
                <a16:creationId xmlns:a16="http://schemas.microsoft.com/office/drawing/2014/main" id="{B0799122-3D3D-528A-0819-4C42BE419C3D}"/>
              </a:ext>
            </a:extLst>
          </p:cNvPr>
          <p:cNvSpPr/>
          <p:nvPr/>
        </p:nvSpPr>
        <p:spPr>
          <a:xfrm flipH="1">
            <a:off x="2784126" y="1555186"/>
            <a:ext cx="1226448" cy="1184979"/>
          </a:xfrm>
          <a:prstGeom prst="ellipse">
            <a:avLst/>
          </a:prstGeom>
          <a:solidFill>
            <a:schemeClr val="accent6">
              <a:lumMod val="40000"/>
              <a:lumOff val="60000"/>
            </a:schemeClr>
          </a:solidFill>
          <a:ln>
            <a:noFill/>
          </a:ln>
          <a:effectLst>
            <a:innerShdw blurRad="63500" dist="50800" dir="5400000">
              <a:prstClr val="black">
                <a:alpha val="50000"/>
              </a:prstClr>
            </a:inn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p>
        </p:txBody>
      </p:sp>
      <p:sp>
        <p:nvSpPr>
          <p:cNvPr id="28" name="object 60">
            <a:extLst>
              <a:ext uri="{FF2B5EF4-FFF2-40B4-BE49-F238E27FC236}">
                <a16:creationId xmlns:a16="http://schemas.microsoft.com/office/drawing/2014/main" id="{EDE1D429-2666-430E-DD2F-7A8E50F6D5AA}"/>
              </a:ext>
            </a:extLst>
          </p:cNvPr>
          <p:cNvSpPr/>
          <p:nvPr/>
        </p:nvSpPr>
        <p:spPr>
          <a:xfrm flipH="1">
            <a:off x="1596122" y="1318586"/>
            <a:ext cx="1342016" cy="947650"/>
          </a:xfrm>
          <a:prstGeom prst="roundRect">
            <a:avLst/>
          </a:prstGeom>
          <a:solidFill>
            <a:schemeClr val="accent6"/>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pPr algn="ctr"/>
            <a:endParaRPr lang="fa-IR" dirty="0"/>
          </a:p>
        </p:txBody>
      </p:sp>
      <p:sp>
        <p:nvSpPr>
          <p:cNvPr id="29" name="TextBox 28">
            <a:extLst>
              <a:ext uri="{FF2B5EF4-FFF2-40B4-BE49-F238E27FC236}">
                <a16:creationId xmlns:a16="http://schemas.microsoft.com/office/drawing/2014/main" id="{111A3526-E7BA-4844-7C0F-9A956C9D0B65}"/>
              </a:ext>
            </a:extLst>
          </p:cNvPr>
          <p:cNvSpPr txBox="1"/>
          <p:nvPr/>
        </p:nvSpPr>
        <p:spPr>
          <a:xfrm>
            <a:off x="3118247" y="1963009"/>
            <a:ext cx="540327" cy="369332"/>
          </a:xfrm>
          <a:prstGeom prst="rect">
            <a:avLst/>
          </a:prstGeom>
          <a:noFill/>
        </p:spPr>
        <p:txBody>
          <a:bodyPr wrap="square" rtlCol="0">
            <a:spAutoFit/>
          </a:bodyPr>
          <a:lstStyle/>
          <a:p>
            <a:r>
              <a:rPr lang="fa-IR" dirty="0"/>
              <a:t>ثقل</a:t>
            </a:r>
            <a:endParaRPr lang="en-US" dirty="0"/>
          </a:p>
        </p:txBody>
      </p:sp>
      <p:sp>
        <p:nvSpPr>
          <p:cNvPr id="30" name="TextBox 29">
            <a:extLst>
              <a:ext uri="{FF2B5EF4-FFF2-40B4-BE49-F238E27FC236}">
                <a16:creationId xmlns:a16="http://schemas.microsoft.com/office/drawing/2014/main" id="{F698E9ED-734D-5CBB-4835-6DC9FA6C9F1F}"/>
              </a:ext>
            </a:extLst>
          </p:cNvPr>
          <p:cNvSpPr txBox="1"/>
          <p:nvPr/>
        </p:nvSpPr>
        <p:spPr>
          <a:xfrm>
            <a:off x="1965359" y="1469245"/>
            <a:ext cx="670956" cy="646331"/>
          </a:xfrm>
          <a:prstGeom prst="rect">
            <a:avLst/>
          </a:prstGeom>
          <a:noFill/>
        </p:spPr>
        <p:txBody>
          <a:bodyPr wrap="square" rtlCol="0">
            <a:spAutoFit/>
          </a:bodyPr>
          <a:lstStyle/>
          <a:p>
            <a:pPr algn="ctr"/>
            <a:r>
              <a:rPr lang="fa-IR" dirty="0"/>
              <a:t>چیز سنگین</a:t>
            </a:r>
            <a:endParaRPr lang="en-US" dirty="0"/>
          </a:p>
        </p:txBody>
      </p:sp>
      <p:sp>
        <p:nvSpPr>
          <p:cNvPr id="73" name="object 69">
            <a:extLst>
              <a:ext uri="{FF2B5EF4-FFF2-40B4-BE49-F238E27FC236}">
                <a16:creationId xmlns:a16="http://schemas.microsoft.com/office/drawing/2014/main" id="{1D03290D-F1C3-0FB6-655B-D6FBAE89526E}"/>
              </a:ext>
            </a:extLst>
          </p:cNvPr>
          <p:cNvSpPr/>
          <p:nvPr/>
        </p:nvSpPr>
        <p:spPr>
          <a:xfrm flipH="1">
            <a:off x="8727128" y="4511254"/>
            <a:ext cx="1226448" cy="1184979"/>
          </a:xfrm>
          <a:prstGeom prst="ellipse">
            <a:avLst/>
          </a:prstGeom>
          <a:solidFill>
            <a:schemeClr val="accent6">
              <a:lumMod val="40000"/>
              <a:lumOff val="60000"/>
            </a:schemeClr>
          </a:solidFill>
          <a:ln>
            <a:noFill/>
          </a:ln>
          <a:effectLst>
            <a:innerShdw blurRad="63500" dist="50800" dir="5400000">
              <a:prstClr val="black">
                <a:alpha val="50000"/>
              </a:prstClr>
            </a:inn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p>
        </p:txBody>
      </p:sp>
      <p:sp>
        <p:nvSpPr>
          <p:cNvPr id="77" name="object 60">
            <a:extLst>
              <a:ext uri="{FF2B5EF4-FFF2-40B4-BE49-F238E27FC236}">
                <a16:creationId xmlns:a16="http://schemas.microsoft.com/office/drawing/2014/main" id="{BCC5B86C-CAF3-9FDC-6D3C-466240317C1B}"/>
              </a:ext>
            </a:extLst>
          </p:cNvPr>
          <p:cNvSpPr/>
          <p:nvPr/>
        </p:nvSpPr>
        <p:spPr>
          <a:xfrm flipH="1">
            <a:off x="6933614" y="5374603"/>
            <a:ext cx="2102358" cy="947650"/>
          </a:xfrm>
          <a:prstGeom prst="roundRect">
            <a:avLst/>
          </a:prstGeom>
          <a:solidFill>
            <a:schemeClr val="accent6"/>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pPr algn="ctr"/>
            <a:endParaRPr lang="fa-IR" dirty="0"/>
          </a:p>
        </p:txBody>
      </p:sp>
      <p:sp>
        <p:nvSpPr>
          <p:cNvPr id="79" name="object 69">
            <a:extLst>
              <a:ext uri="{FF2B5EF4-FFF2-40B4-BE49-F238E27FC236}">
                <a16:creationId xmlns:a16="http://schemas.microsoft.com/office/drawing/2014/main" id="{E929FCE0-623F-8AA6-1358-4DBD08CC39BA}"/>
              </a:ext>
            </a:extLst>
          </p:cNvPr>
          <p:cNvSpPr/>
          <p:nvPr/>
        </p:nvSpPr>
        <p:spPr>
          <a:xfrm flipH="1">
            <a:off x="7629532" y="3182755"/>
            <a:ext cx="1226448" cy="1184979"/>
          </a:xfrm>
          <a:prstGeom prst="ellipse">
            <a:avLst/>
          </a:prstGeom>
          <a:solidFill>
            <a:schemeClr val="accent6">
              <a:lumMod val="40000"/>
              <a:lumOff val="60000"/>
            </a:schemeClr>
          </a:solidFill>
          <a:ln>
            <a:noFill/>
          </a:ln>
          <a:effectLst>
            <a:innerShdw blurRad="63500" dist="50800" dir="5400000">
              <a:prstClr val="black">
                <a:alpha val="50000"/>
              </a:prstClr>
            </a:inn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p>
        </p:txBody>
      </p:sp>
      <p:sp>
        <p:nvSpPr>
          <p:cNvPr id="80" name="object 60">
            <a:extLst>
              <a:ext uri="{FF2B5EF4-FFF2-40B4-BE49-F238E27FC236}">
                <a16:creationId xmlns:a16="http://schemas.microsoft.com/office/drawing/2014/main" id="{D20EC2E3-CA42-A9B2-4A3F-4D255021EA90}"/>
              </a:ext>
            </a:extLst>
          </p:cNvPr>
          <p:cNvSpPr/>
          <p:nvPr/>
        </p:nvSpPr>
        <p:spPr>
          <a:xfrm flipH="1">
            <a:off x="8777075" y="3548964"/>
            <a:ext cx="2102358" cy="947650"/>
          </a:xfrm>
          <a:prstGeom prst="roundRect">
            <a:avLst/>
          </a:prstGeom>
          <a:solidFill>
            <a:schemeClr val="accent6"/>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pPr algn="ctr"/>
            <a:endParaRPr lang="fa-IR" dirty="0"/>
          </a:p>
        </p:txBody>
      </p:sp>
      <p:sp>
        <p:nvSpPr>
          <p:cNvPr id="81" name="TextBox 80">
            <a:extLst>
              <a:ext uri="{FF2B5EF4-FFF2-40B4-BE49-F238E27FC236}">
                <a16:creationId xmlns:a16="http://schemas.microsoft.com/office/drawing/2014/main" id="{72BCE295-1E63-E9E8-044B-38D13C99AAE2}"/>
              </a:ext>
            </a:extLst>
          </p:cNvPr>
          <p:cNvSpPr txBox="1"/>
          <p:nvPr/>
        </p:nvSpPr>
        <p:spPr>
          <a:xfrm>
            <a:off x="7877589" y="3590578"/>
            <a:ext cx="730333" cy="369332"/>
          </a:xfrm>
          <a:prstGeom prst="rect">
            <a:avLst/>
          </a:prstGeom>
          <a:noFill/>
        </p:spPr>
        <p:txBody>
          <a:bodyPr wrap="square" rtlCol="0">
            <a:spAutoFit/>
          </a:bodyPr>
          <a:lstStyle/>
          <a:p>
            <a:r>
              <a:rPr lang="fa-IR" dirty="0"/>
              <a:t>تحدیث</a:t>
            </a:r>
            <a:endParaRPr lang="en-US" dirty="0"/>
          </a:p>
        </p:txBody>
      </p:sp>
      <p:sp>
        <p:nvSpPr>
          <p:cNvPr id="82" name="TextBox 81">
            <a:extLst>
              <a:ext uri="{FF2B5EF4-FFF2-40B4-BE49-F238E27FC236}">
                <a16:creationId xmlns:a16="http://schemas.microsoft.com/office/drawing/2014/main" id="{CB7EEAD1-F6EA-AF7F-79A2-906EB7C2299C}"/>
              </a:ext>
            </a:extLst>
          </p:cNvPr>
          <p:cNvSpPr txBox="1"/>
          <p:nvPr/>
        </p:nvSpPr>
        <p:spPr>
          <a:xfrm>
            <a:off x="9309104" y="3548964"/>
            <a:ext cx="997068" cy="923330"/>
          </a:xfrm>
          <a:prstGeom prst="rect">
            <a:avLst/>
          </a:prstGeom>
          <a:noFill/>
        </p:spPr>
        <p:txBody>
          <a:bodyPr wrap="square" rtlCol="0">
            <a:spAutoFit/>
          </a:bodyPr>
          <a:lstStyle/>
          <a:p>
            <a:pPr algn="ctr"/>
            <a:r>
              <a:rPr lang="fa-IR" dirty="0"/>
              <a:t>تعریف و بازگو کردن</a:t>
            </a:r>
            <a:endParaRPr lang="en-US" dirty="0"/>
          </a:p>
        </p:txBody>
      </p:sp>
      <p:sp>
        <p:nvSpPr>
          <p:cNvPr id="83" name="TextBox 82">
            <a:extLst>
              <a:ext uri="{FF2B5EF4-FFF2-40B4-BE49-F238E27FC236}">
                <a16:creationId xmlns:a16="http://schemas.microsoft.com/office/drawing/2014/main" id="{2B846569-1AF8-3E34-8FE7-330BB0F11D37}"/>
              </a:ext>
            </a:extLst>
          </p:cNvPr>
          <p:cNvSpPr txBox="1"/>
          <p:nvPr/>
        </p:nvSpPr>
        <p:spPr>
          <a:xfrm>
            <a:off x="9035972" y="4910955"/>
            <a:ext cx="546265" cy="380010"/>
          </a:xfrm>
          <a:prstGeom prst="rect">
            <a:avLst/>
          </a:prstGeom>
          <a:noFill/>
        </p:spPr>
        <p:txBody>
          <a:bodyPr wrap="square" rtlCol="0">
            <a:spAutoFit/>
          </a:bodyPr>
          <a:lstStyle/>
          <a:p>
            <a:r>
              <a:rPr lang="fa-IR" dirty="0"/>
              <a:t>خبر</a:t>
            </a:r>
            <a:endParaRPr lang="en-US" dirty="0"/>
          </a:p>
        </p:txBody>
      </p:sp>
      <p:sp>
        <p:nvSpPr>
          <p:cNvPr id="84" name="TextBox 83">
            <a:extLst>
              <a:ext uri="{FF2B5EF4-FFF2-40B4-BE49-F238E27FC236}">
                <a16:creationId xmlns:a16="http://schemas.microsoft.com/office/drawing/2014/main" id="{7E623795-28DF-4E76-3982-79A9C1A4A1AF}"/>
              </a:ext>
            </a:extLst>
          </p:cNvPr>
          <p:cNvSpPr txBox="1"/>
          <p:nvPr/>
        </p:nvSpPr>
        <p:spPr>
          <a:xfrm>
            <a:off x="7412456" y="5398923"/>
            <a:ext cx="1095264" cy="923330"/>
          </a:xfrm>
          <a:prstGeom prst="rect">
            <a:avLst/>
          </a:prstGeom>
          <a:noFill/>
        </p:spPr>
        <p:txBody>
          <a:bodyPr wrap="square" rtlCol="0">
            <a:spAutoFit/>
          </a:bodyPr>
          <a:lstStyle/>
          <a:p>
            <a:pPr algn="ctr"/>
            <a:r>
              <a:rPr lang="fa-IR" dirty="0"/>
              <a:t>دیگران را از اتفاقی مطلع کردن</a:t>
            </a:r>
            <a:endParaRPr lang="en-US" dirty="0"/>
          </a:p>
        </p:txBody>
      </p:sp>
      <p:sp>
        <p:nvSpPr>
          <p:cNvPr id="85" name="TextBox 84">
            <a:extLst>
              <a:ext uri="{FF2B5EF4-FFF2-40B4-BE49-F238E27FC236}">
                <a16:creationId xmlns:a16="http://schemas.microsoft.com/office/drawing/2014/main" id="{8ED25BF7-2861-95FC-B15A-B717AE43A8F5}"/>
              </a:ext>
            </a:extLst>
          </p:cNvPr>
          <p:cNvSpPr txBox="1"/>
          <p:nvPr/>
        </p:nvSpPr>
        <p:spPr>
          <a:xfrm>
            <a:off x="4910445" y="4379309"/>
            <a:ext cx="564078" cy="369332"/>
          </a:xfrm>
          <a:prstGeom prst="rect">
            <a:avLst/>
          </a:prstGeom>
          <a:noFill/>
        </p:spPr>
        <p:txBody>
          <a:bodyPr wrap="square" rtlCol="0">
            <a:spAutoFit/>
          </a:bodyPr>
          <a:lstStyle/>
          <a:p>
            <a:r>
              <a:rPr lang="fa-IR" dirty="0"/>
              <a:t>وحی</a:t>
            </a:r>
            <a:endParaRPr lang="en-US" dirty="0"/>
          </a:p>
        </p:txBody>
      </p:sp>
      <p:sp>
        <p:nvSpPr>
          <p:cNvPr id="88" name="object 66">
            <a:extLst>
              <a:ext uri="{FF2B5EF4-FFF2-40B4-BE49-F238E27FC236}">
                <a16:creationId xmlns:a16="http://schemas.microsoft.com/office/drawing/2014/main" id="{6B798085-CCF4-7C7F-231D-F0271077DB81}"/>
              </a:ext>
            </a:extLst>
          </p:cNvPr>
          <p:cNvSpPr/>
          <p:nvPr/>
        </p:nvSpPr>
        <p:spPr>
          <a:xfrm flipH="1">
            <a:off x="2622496" y="3643768"/>
            <a:ext cx="2103881" cy="1055370"/>
          </a:xfrm>
          <a:prstGeom prst="roundRect">
            <a:avLst/>
          </a:prstGeom>
          <a:solidFill>
            <a:schemeClr val="accent1">
              <a:lumMod val="40000"/>
              <a:lumOff val="6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square" lIns="0" tIns="0" rIns="0" bIns="0" rtlCol="0"/>
          <a:lstStyle/>
          <a:p>
            <a:pPr lvl="0" algn="ctr" defTabSz="1219170">
              <a:buClr>
                <a:srgbClr val="000000"/>
              </a:buClr>
              <a:defRPr/>
            </a:pPr>
            <a:endParaRPr lang="fa-IR" sz="2200" b="1" kern="0" dirty="0">
              <a:solidFill>
                <a:srgbClr val="FFFFFF"/>
              </a:solidFill>
              <a:latin typeface="Bahij Palatino Sans Arabic" panose="02040503050201020203" pitchFamily="18" charset="-78"/>
              <a:ea typeface="Roboto"/>
              <a:cs typeface="Bahij Palatino Sans Arabic" panose="02040503050201020203" pitchFamily="18" charset="-78"/>
              <a:sym typeface="Roboto"/>
            </a:endParaRPr>
          </a:p>
        </p:txBody>
      </p:sp>
      <p:sp>
        <p:nvSpPr>
          <p:cNvPr id="89" name="TextBox 88">
            <a:extLst>
              <a:ext uri="{FF2B5EF4-FFF2-40B4-BE49-F238E27FC236}">
                <a16:creationId xmlns:a16="http://schemas.microsoft.com/office/drawing/2014/main" id="{23205513-97A0-B094-4255-2DBFD2F17347}"/>
              </a:ext>
            </a:extLst>
          </p:cNvPr>
          <p:cNvSpPr txBox="1"/>
          <p:nvPr/>
        </p:nvSpPr>
        <p:spPr>
          <a:xfrm>
            <a:off x="3044416" y="3882063"/>
            <a:ext cx="1225157" cy="646331"/>
          </a:xfrm>
          <a:prstGeom prst="rect">
            <a:avLst/>
          </a:prstGeom>
          <a:noFill/>
        </p:spPr>
        <p:txBody>
          <a:bodyPr wrap="square" rtlCol="0">
            <a:spAutoFit/>
          </a:bodyPr>
          <a:lstStyle/>
          <a:p>
            <a:pPr algn="ctr"/>
            <a:r>
              <a:rPr lang="fa-IR" dirty="0"/>
              <a:t>پنهانی با کسی حرف زدن</a:t>
            </a:r>
            <a:endParaRPr lang="en-US" dirty="0"/>
          </a:p>
        </p:txBody>
      </p:sp>
      <p:sp>
        <p:nvSpPr>
          <p:cNvPr id="90" name="Curved Down Arrow 73">
            <a:extLst>
              <a:ext uri="{FF2B5EF4-FFF2-40B4-BE49-F238E27FC236}">
                <a16:creationId xmlns:a16="http://schemas.microsoft.com/office/drawing/2014/main" id="{CE6757BA-1E6F-3AEC-E42E-DCAB4D792760}"/>
              </a:ext>
            </a:extLst>
          </p:cNvPr>
          <p:cNvSpPr/>
          <p:nvPr/>
        </p:nvSpPr>
        <p:spPr>
          <a:xfrm flipH="1">
            <a:off x="6846124" y="325048"/>
            <a:ext cx="2006855" cy="755893"/>
          </a:xfrm>
          <a:prstGeom prst="curvedDownArrow">
            <a:avLst/>
          </a:prstGeom>
          <a:gradFill flip="none" rotWithShape="1">
            <a:gsLst>
              <a:gs pos="32000">
                <a:srgbClr val="DE5252"/>
              </a:gs>
              <a:gs pos="100000">
                <a:srgbClr val="70AB46"/>
              </a:gs>
              <a:gs pos="60000">
                <a:srgbClr val="C3DFB3"/>
              </a:gs>
            </a:gsLst>
            <a:lin ang="135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Google Shape;122;p16">
            <a:extLst>
              <a:ext uri="{FF2B5EF4-FFF2-40B4-BE49-F238E27FC236}">
                <a16:creationId xmlns:a16="http://schemas.microsoft.com/office/drawing/2014/main" id="{EF8EE9B1-AB41-6130-53E1-B7A12806DB9A}"/>
              </a:ext>
            </a:extLst>
          </p:cNvPr>
          <p:cNvSpPr/>
          <p:nvPr/>
        </p:nvSpPr>
        <p:spPr>
          <a:xfrm rot="10099675" flipH="1">
            <a:off x="5870504" y="4184354"/>
            <a:ext cx="1758712" cy="766141"/>
          </a:xfrm>
          <a:custGeom>
            <a:avLst/>
            <a:gdLst/>
            <a:ahLst/>
            <a:cxnLst/>
            <a:rect l="l" t="t" r="r" b="b"/>
            <a:pathLst>
              <a:path w="64098" h="18795" extrusionOk="0">
                <a:moveTo>
                  <a:pt x="34281" y="1"/>
                </a:moveTo>
                <a:cubicBezTo>
                  <a:pt x="33292" y="1"/>
                  <a:pt x="32282" y="31"/>
                  <a:pt x="31252" y="95"/>
                </a:cubicBezTo>
                <a:cubicBezTo>
                  <a:pt x="14115" y="1136"/>
                  <a:pt x="4196" y="7152"/>
                  <a:pt x="2895" y="8323"/>
                </a:cubicBezTo>
                <a:cubicBezTo>
                  <a:pt x="1594" y="9494"/>
                  <a:pt x="1" y="11185"/>
                  <a:pt x="1" y="11185"/>
                </a:cubicBezTo>
                <a:lnTo>
                  <a:pt x="4846" y="11965"/>
                </a:lnTo>
                <a:lnTo>
                  <a:pt x="2375" y="18794"/>
                </a:lnTo>
                <a:cubicBezTo>
                  <a:pt x="7838" y="14989"/>
                  <a:pt x="13822" y="11998"/>
                  <a:pt x="20163" y="9884"/>
                </a:cubicBezTo>
                <a:cubicBezTo>
                  <a:pt x="26411" y="7808"/>
                  <a:pt x="32533" y="7186"/>
                  <a:pt x="37658" y="7186"/>
                </a:cubicBezTo>
                <a:cubicBezTo>
                  <a:pt x="41202" y="7186"/>
                  <a:pt x="44269" y="7484"/>
                  <a:pt x="46569" y="7803"/>
                </a:cubicBezTo>
                <a:cubicBezTo>
                  <a:pt x="52195" y="8583"/>
                  <a:pt x="58992" y="11185"/>
                  <a:pt x="58862" y="11575"/>
                </a:cubicBezTo>
                <a:cubicBezTo>
                  <a:pt x="58731" y="11998"/>
                  <a:pt x="56130" y="12778"/>
                  <a:pt x="54666" y="13949"/>
                </a:cubicBezTo>
                <a:cubicBezTo>
                  <a:pt x="53236" y="15120"/>
                  <a:pt x="54536" y="16160"/>
                  <a:pt x="56780" y="16290"/>
                </a:cubicBezTo>
                <a:cubicBezTo>
                  <a:pt x="56843" y="16294"/>
                  <a:pt x="56909" y="16296"/>
                  <a:pt x="56977" y="16296"/>
                </a:cubicBezTo>
                <a:cubicBezTo>
                  <a:pt x="59279" y="16296"/>
                  <a:pt x="64097" y="14209"/>
                  <a:pt x="64097" y="14209"/>
                </a:cubicBezTo>
                <a:lnTo>
                  <a:pt x="64097" y="9754"/>
                </a:lnTo>
                <a:cubicBezTo>
                  <a:pt x="64097" y="5410"/>
                  <a:pt x="63718" y="3197"/>
                  <a:pt x="62461" y="3197"/>
                </a:cubicBezTo>
                <a:cubicBezTo>
                  <a:pt x="62392" y="3197"/>
                  <a:pt x="62319" y="3204"/>
                  <a:pt x="62244" y="3217"/>
                </a:cubicBezTo>
                <a:cubicBezTo>
                  <a:pt x="60813" y="3478"/>
                  <a:pt x="59902" y="7412"/>
                  <a:pt x="59902" y="7412"/>
                </a:cubicBezTo>
                <a:cubicBezTo>
                  <a:pt x="59902" y="7412"/>
                  <a:pt x="49733" y="1"/>
                  <a:pt x="34281" y="1"/>
                </a:cubicBezTo>
                <a:close/>
              </a:path>
            </a:pathLst>
          </a:custGeom>
          <a:solidFill>
            <a:srgbClr val="5A97D1"/>
          </a:solidFill>
          <a:ln>
            <a:solidFill>
              <a:schemeClr val="accent1">
                <a:lumMod val="50000"/>
              </a:schemeClr>
            </a:solidFill>
          </a:ln>
          <a:effectLst>
            <a:glow rad="63500">
              <a:schemeClr val="accent2">
                <a:satMod val="175000"/>
                <a:alpha val="40000"/>
              </a:schemeClr>
            </a:glo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object 65">
            <a:extLst>
              <a:ext uri="{FF2B5EF4-FFF2-40B4-BE49-F238E27FC236}">
                <a16:creationId xmlns:a16="http://schemas.microsoft.com/office/drawing/2014/main" id="{562335BF-1324-5FBF-365F-48468281B527}"/>
              </a:ext>
            </a:extLst>
          </p:cNvPr>
          <p:cNvSpPr/>
          <p:nvPr/>
        </p:nvSpPr>
        <p:spPr>
          <a:xfrm rot="10800000" flipH="1">
            <a:off x="4064453" y="2036188"/>
            <a:ext cx="1091184" cy="365759"/>
          </a:xfrm>
          <a:prstGeom prst="rect">
            <a:avLst/>
          </a:prstGeom>
          <a:blipFill>
            <a:blip r:embed="rId2" cstate="print"/>
            <a:stretch>
              <a:fillRect/>
            </a:stretch>
          </a:blipFill>
        </p:spPr>
        <p:txBody>
          <a:bodyPr wrap="square" lIns="0" tIns="0" rIns="0" bIns="0" rtlCol="0"/>
          <a:lstStyle/>
          <a:p>
            <a:endParaRPr/>
          </a:p>
        </p:txBody>
      </p:sp>
      <p:sp>
        <p:nvSpPr>
          <p:cNvPr id="96" name="Curved Left Arrow 52">
            <a:extLst>
              <a:ext uri="{FF2B5EF4-FFF2-40B4-BE49-F238E27FC236}">
                <a16:creationId xmlns:a16="http://schemas.microsoft.com/office/drawing/2014/main" id="{03AD3DF6-888C-3654-1013-7E66F104AB04}"/>
              </a:ext>
            </a:extLst>
          </p:cNvPr>
          <p:cNvSpPr/>
          <p:nvPr/>
        </p:nvSpPr>
        <p:spPr>
          <a:xfrm rot="1816483" flipH="1">
            <a:off x="7586393" y="1956862"/>
            <a:ext cx="849679" cy="1326285"/>
          </a:xfrm>
          <a:prstGeom prst="curvedLeftArrow">
            <a:avLst/>
          </a:prstGeom>
          <a:solidFill>
            <a:srgbClr val="C3DFB3"/>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537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7527073" y="0"/>
            <a:ext cx="4204707"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7775426" y="4725825"/>
            <a:ext cx="3708000" cy="0"/>
          </a:xfrm>
          <a:prstGeom prst="line">
            <a:avLst/>
          </a:prstGeom>
          <a:ln w="38100">
            <a:gradFill>
              <a:gsLst>
                <a:gs pos="0">
                  <a:srgbClr val="00B050"/>
                </a:gs>
                <a:gs pos="51300">
                  <a:schemeClr val="accent2">
                    <a:lumMod val="60000"/>
                    <a:lumOff val="40000"/>
                  </a:schemeClr>
                </a:gs>
                <a:gs pos="100000">
                  <a:schemeClr val="tx1">
                    <a:lumMod val="75000"/>
                    <a:lumOff val="2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613426" y="3387952"/>
            <a:ext cx="4032000" cy="1323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wrap="square">
            <a:spAutoFit/>
          </a:bodyPr>
          <a:lstStyle/>
          <a:p>
            <a:pPr algn="r" rtl="1"/>
            <a:r>
              <a:rPr lang="fa-IR" sz="4800" b="1" dirty="0">
                <a:ln w="0"/>
                <a:solidFill>
                  <a:schemeClr val="accent2">
                    <a:lumMod val="50000"/>
                  </a:schemeClr>
                </a:solidFill>
                <a:effectLst>
                  <a:outerShdw blurRad="38100" dist="19050" dir="2700000" algn="tl" rotWithShape="0">
                    <a:schemeClr val="dk1">
                      <a:alpha val="40000"/>
                    </a:schemeClr>
                  </a:outerShdw>
                </a:effectLst>
                <a:latin typeface="Adobe Arabic" panose="02040503050201020203" pitchFamily="18" charset="-78"/>
                <a:ea typeface="Calibri" panose="020F0502020204030204" pitchFamily="34" charset="0"/>
                <a:cs typeface="Adobe Arabic" panose="02040503050201020203" pitchFamily="18" charset="-78"/>
              </a:rPr>
              <a:t>مرحله اول: </a:t>
            </a:r>
          </a:p>
          <a:p>
            <a:pPr algn="ctr" rtl="1"/>
            <a:r>
              <a:rPr lang="fa-IR" sz="3200" b="1" dirty="0">
                <a:ln w="0"/>
                <a:solidFill>
                  <a:schemeClr val="accent2">
                    <a:lumMod val="50000"/>
                  </a:schemeClr>
                </a:solidFill>
                <a:effectLst>
                  <a:outerShdw blurRad="38100" dist="19050" dir="2700000" algn="tl" rotWithShape="0">
                    <a:schemeClr val="dk1">
                      <a:alpha val="40000"/>
                    </a:schemeClr>
                  </a:outerShdw>
                </a:effectLst>
                <a:latin typeface="Adobe Arabic" panose="02040503050201020203" pitchFamily="18" charset="-78"/>
                <a:ea typeface="Calibri" panose="020F0502020204030204" pitchFamily="34" charset="0"/>
                <a:cs typeface="Adobe Arabic" panose="02040503050201020203" pitchFamily="18" charset="-78"/>
              </a:rPr>
              <a:t>تفكر حول موضوعات سوره </a:t>
            </a:r>
            <a:endParaRPr lang="en-US" sz="3200" b="1" dirty="0">
              <a:ln w="0"/>
              <a:solidFill>
                <a:schemeClr val="accent2">
                  <a:lumMod val="50000"/>
                </a:schemeClr>
              </a:solidFill>
              <a:effectLst>
                <a:outerShdw blurRad="38100" dist="19050" dir="2700000" algn="tl" rotWithShape="0">
                  <a:schemeClr val="dk1">
                    <a:alpha val="40000"/>
                  </a:schemeClr>
                </a:outerShdw>
              </a:effectLst>
              <a:latin typeface="Adobe Arabic" panose="02040503050201020203" pitchFamily="18" charset="-78"/>
              <a:ea typeface="Calibri" panose="020F0502020204030204" pitchFamily="34" charset="0"/>
              <a:cs typeface="Adobe Arabic" panose="02040503050201020203" pitchFamily="18" charset="-78"/>
            </a:endParaRPr>
          </a:p>
        </p:txBody>
      </p:sp>
      <p:sp>
        <p:nvSpPr>
          <p:cNvPr id="5" name="Rectangle 4"/>
          <p:cNvSpPr/>
          <p:nvPr/>
        </p:nvSpPr>
        <p:spPr>
          <a:xfrm>
            <a:off x="8428522" y="4906536"/>
            <a:ext cx="3145413" cy="1224951"/>
          </a:xfrm>
          <a:prstGeom prst="rect">
            <a:avLst/>
          </a:prstGeom>
        </p:spPr>
        <p:txBody>
          <a:bodyPr wrap="none">
            <a:spAutoFit/>
          </a:bodyPr>
          <a:lstStyle/>
          <a:p>
            <a:pPr algn="r" rtl="1">
              <a:lnSpc>
                <a:spcPct val="115000"/>
              </a:lnSpc>
              <a:spcAft>
                <a:spcPts val="0"/>
              </a:spcAft>
            </a:pPr>
            <a:r>
              <a:rPr lang="fa-IR" sz="3200" b="1" dirty="0">
                <a:solidFill>
                  <a:srgbClr val="000000"/>
                </a:solidFill>
                <a:effectLst>
                  <a:outerShdw blurRad="38100" dist="38100" dir="2700000" algn="tl">
                    <a:srgbClr val="000000">
                      <a:alpha val="43137"/>
                    </a:srgbClr>
                  </a:outerShdw>
                </a:effectLst>
                <a:latin typeface="MMA_Mitra"/>
                <a:ea typeface="Calibri" panose="020F0502020204030204" pitchFamily="34" charset="0"/>
                <a:cs typeface="B Lotus" panose="00000400000000000000" pitchFamily="2" charset="-78"/>
              </a:rPr>
              <a:t>ج.</a:t>
            </a:r>
          </a:p>
          <a:p>
            <a:pPr algn="r" rtl="1">
              <a:lnSpc>
                <a:spcPct val="115000"/>
              </a:lnSpc>
              <a:spcAft>
                <a:spcPts val="0"/>
              </a:spcAft>
            </a:pPr>
            <a:r>
              <a:rPr lang="fa-IR" sz="3200" b="1" dirty="0">
                <a:ln>
                  <a:gradFill>
                    <a:gsLst>
                      <a:gs pos="0">
                        <a:schemeClr val="accent2">
                          <a:lumMod val="75000"/>
                        </a:schemeClr>
                      </a:gs>
                      <a:gs pos="74000">
                        <a:schemeClr val="accent1">
                          <a:lumMod val="45000"/>
                          <a:lumOff val="55000"/>
                        </a:schemeClr>
                      </a:gs>
                      <a:gs pos="83000">
                        <a:schemeClr val="accent1">
                          <a:lumMod val="75000"/>
                        </a:schemeClr>
                      </a:gs>
                      <a:gs pos="100000">
                        <a:schemeClr val="accent6">
                          <a:lumMod val="75000"/>
                        </a:schemeClr>
                      </a:gs>
                    </a:gsLst>
                    <a:lin ang="5400000" scaled="1"/>
                  </a:gradFill>
                </a:ln>
                <a:effectLst>
                  <a:outerShdw blurRad="38100" dist="38100" dir="2700000" algn="tl">
                    <a:srgbClr val="000000">
                      <a:alpha val="43137"/>
                    </a:srgbClr>
                  </a:outerShdw>
                </a:effectLst>
                <a:latin typeface="MMA_Mitra"/>
                <a:ea typeface="Calibri" panose="020F0502020204030204" pitchFamily="34" charset="0"/>
                <a:cs typeface="B Lotus" panose="00000400000000000000" pitchFamily="2" charset="-78"/>
              </a:rPr>
              <a:t> </a:t>
            </a:r>
            <a:r>
              <a:rPr lang="fa-IR" sz="2800" b="1" dirty="0">
                <a:ln>
                  <a:gradFill>
                    <a:gsLst>
                      <a:gs pos="0">
                        <a:schemeClr val="accent2">
                          <a:lumMod val="75000"/>
                        </a:schemeClr>
                      </a:gs>
                      <a:gs pos="77000">
                        <a:schemeClr val="accent1">
                          <a:lumMod val="45000"/>
                          <a:lumOff val="55000"/>
                        </a:schemeClr>
                      </a:gs>
                      <a:gs pos="83000">
                        <a:schemeClr val="accent1">
                          <a:lumMod val="75000"/>
                        </a:schemeClr>
                      </a:gs>
                      <a:gs pos="100000">
                        <a:schemeClr val="accent6">
                          <a:lumMod val="75000"/>
                        </a:schemeClr>
                      </a:gs>
                    </a:gsLst>
                    <a:lin ang="5400000" scaled="1"/>
                  </a:gradFill>
                </a:ln>
                <a:gradFill>
                  <a:gsLst>
                    <a:gs pos="24000">
                      <a:schemeClr val="accent2">
                        <a:lumMod val="75000"/>
                      </a:schemeClr>
                    </a:gs>
                    <a:gs pos="81000">
                      <a:schemeClr val="accent2">
                        <a:lumMod val="60000"/>
                        <a:lumOff val="40000"/>
                      </a:schemeClr>
                    </a:gs>
                    <a:gs pos="94000">
                      <a:schemeClr val="accent6">
                        <a:lumMod val="75000"/>
                      </a:schemeClr>
                    </a:gs>
                  </a:gsLst>
                  <a:lin ang="0" scaled="0"/>
                </a:gradFill>
              </a:rPr>
              <a:t>ارتباط</a:t>
            </a:r>
            <a:r>
              <a:rPr lang="fa-IR" sz="2800" b="1" dirty="0">
                <a:ln>
                  <a:gradFill>
                    <a:gsLst>
                      <a:gs pos="0">
                        <a:schemeClr val="accent2">
                          <a:lumMod val="75000"/>
                        </a:schemeClr>
                      </a:gs>
                      <a:gs pos="77000">
                        <a:schemeClr val="accent1">
                          <a:lumMod val="45000"/>
                          <a:lumOff val="55000"/>
                        </a:schemeClr>
                      </a:gs>
                      <a:gs pos="83000">
                        <a:schemeClr val="accent1">
                          <a:lumMod val="75000"/>
                        </a:schemeClr>
                      </a:gs>
                      <a:gs pos="100000">
                        <a:schemeClr val="accent6">
                          <a:lumMod val="75000"/>
                        </a:schemeClr>
                      </a:gs>
                    </a:gsLst>
                    <a:lin ang="5400000" scaled="1"/>
                  </a:gradFill>
                </a:ln>
                <a:gradFill>
                  <a:gsLst>
                    <a:gs pos="24000">
                      <a:schemeClr val="accent2">
                        <a:lumMod val="20000"/>
                        <a:lumOff val="80000"/>
                      </a:schemeClr>
                    </a:gs>
                    <a:gs pos="81000">
                      <a:schemeClr val="accent2">
                        <a:lumMod val="60000"/>
                        <a:lumOff val="40000"/>
                      </a:schemeClr>
                    </a:gs>
                    <a:gs pos="94000">
                      <a:schemeClr val="accent6">
                        <a:lumMod val="75000"/>
                      </a:schemeClr>
                    </a:gs>
                  </a:gsLst>
                  <a:lin ang="0" scaled="0"/>
                </a:gradFill>
              </a:rPr>
              <a:t> </a:t>
            </a:r>
            <a:r>
              <a:rPr lang="fa-IR" sz="2800" b="1" dirty="0"/>
              <a:t>بین واژگان سوره</a:t>
            </a:r>
            <a:endParaRPr lang="en-US" sz="2800" b="1" dirty="0"/>
          </a:p>
        </p:txBody>
      </p:sp>
    </p:spTree>
    <p:extLst>
      <p:ext uri="{BB962C8B-B14F-4D97-AF65-F5344CB8AC3E}">
        <p14:creationId xmlns:p14="http://schemas.microsoft.com/office/powerpoint/2010/main" val="1016480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75570" y="206061"/>
            <a:ext cx="1916430" cy="654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9"/>
          <p:cNvSpPr/>
          <p:nvPr/>
        </p:nvSpPr>
        <p:spPr>
          <a:xfrm>
            <a:off x="2666287" y="2497018"/>
            <a:ext cx="2677423" cy="1641475"/>
          </a:xfrm>
          <a:custGeom>
            <a:avLst/>
            <a:gdLst/>
            <a:ahLst/>
            <a:cxnLst/>
            <a:rect l="l" t="t" r="r" b="b"/>
            <a:pathLst>
              <a:path w="1990725" h="1641475">
                <a:moveTo>
                  <a:pt x="0" y="164084"/>
                </a:moveTo>
                <a:lnTo>
                  <a:pt x="5693" y="121108"/>
                </a:lnTo>
                <a:lnTo>
                  <a:pt x="21775" y="82385"/>
                </a:lnTo>
                <a:lnTo>
                  <a:pt x="46749" y="49417"/>
                </a:lnTo>
                <a:lnTo>
                  <a:pt x="79118" y="23704"/>
                </a:lnTo>
                <a:lnTo>
                  <a:pt x="117385" y="6748"/>
                </a:lnTo>
                <a:lnTo>
                  <a:pt x="160054" y="48"/>
                </a:lnTo>
                <a:lnTo>
                  <a:pt x="1826260" y="0"/>
                </a:lnTo>
                <a:lnTo>
                  <a:pt x="1840965" y="651"/>
                </a:lnTo>
                <a:lnTo>
                  <a:pt x="1882690" y="9979"/>
                </a:lnTo>
                <a:lnTo>
                  <a:pt x="1919661" y="29199"/>
                </a:lnTo>
                <a:lnTo>
                  <a:pt x="1950377" y="56812"/>
                </a:lnTo>
                <a:lnTo>
                  <a:pt x="1973338" y="91315"/>
                </a:lnTo>
                <a:lnTo>
                  <a:pt x="1987042" y="131208"/>
                </a:lnTo>
                <a:lnTo>
                  <a:pt x="1990344" y="1477264"/>
                </a:lnTo>
                <a:lnTo>
                  <a:pt x="1989692" y="1491969"/>
                </a:lnTo>
                <a:lnTo>
                  <a:pt x="1980364" y="1533694"/>
                </a:lnTo>
                <a:lnTo>
                  <a:pt x="1961144" y="1570665"/>
                </a:lnTo>
                <a:lnTo>
                  <a:pt x="1933531" y="1601381"/>
                </a:lnTo>
                <a:lnTo>
                  <a:pt x="1899028" y="1624342"/>
                </a:lnTo>
                <a:lnTo>
                  <a:pt x="1859135" y="1638046"/>
                </a:lnTo>
                <a:lnTo>
                  <a:pt x="164084" y="1641348"/>
                </a:lnTo>
                <a:lnTo>
                  <a:pt x="149371" y="1640696"/>
                </a:lnTo>
                <a:lnTo>
                  <a:pt x="107633" y="1631368"/>
                </a:lnTo>
                <a:lnTo>
                  <a:pt x="70660" y="1612148"/>
                </a:lnTo>
                <a:lnTo>
                  <a:pt x="39949" y="1584535"/>
                </a:lnTo>
                <a:lnTo>
                  <a:pt x="16996" y="1550032"/>
                </a:lnTo>
                <a:lnTo>
                  <a:pt x="3299" y="1510139"/>
                </a:lnTo>
                <a:lnTo>
                  <a:pt x="0" y="164084"/>
                </a:lnTo>
                <a:close/>
              </a:path>
            </a:pathLst>
          </a:custGeom>
          <a:ln w="28575">
            <a:solidFill>
              <a:srgbClr val="BA2F00"/>
            </a:solidFill>
          </a:ln>
        </p:spPr>
        <p:txBody>
          <a:bodyPr wrap="square" lIns="0" tIns="0" rIns="0" bIns="0" rtlCol="0"/>
          <a:lstStyle/>
          <a:p>
            <a:endParaRPr/>
          </a:p>
        </p:txBody>
      </p:sp>
      <p:sp>
        <p:nvSpPr>
          <p:cNvPr id="5" name="object 11"/>
          <p:cNvSpPr/>
          <p:nvPr/>
        </p:nvSpPr>
        <p:spPr>
          <a:xfrm>
            <a:off x="1601471" y="3802946"/>
            <a:ext cx="1769745" cy="702945"/>
          </a:xfrm>
          <a:custGeom>
            <a:avLst/>
            <a:gdLst/>
            <a:ahLst/>
            <a:cxnLst/>
            <a:rect l="l" t="t" r="r" b="b"/>
            <a:pathLst>
              <a:path w="1769745" h="702945">
                <a:moveTo>
                  <a:pt x="1699133" y="0"/>
                </a:moveTo>
                <a:lnTo>
                  <a:pt x="58304" y="1012"/>
                </a:lnTo>
                <a:lnTo>
                  <a:pt x="21472" y="19722"/>
                </a:lnTo>
                <a:lnTo>
                  <a:pt x="1494" y="55777"/>
                </a:lnTo>
                <a:lnTo>
                  <a:pt x="0" y="70231"/>
                </a:lnTo>
                <a:lnTo>
                  <a:pt x="1012" y="644259"/>
                </a:lnTo>
                <a:lnTo>
                  <a:pt x="19722" y="681091"/>
                </a:lnTo>
                <a:lnTo>
                  <a:pt x="55777" y="701069"/>
                </a:lnTo>
                <a:lnTo>
                  <a:pt x="70231" y="702564"/>
                </a:lnTo>
                <a:lnTo>
                  <a:pt x="1711059" y="701551"/>
                </a:lnTo>
                <a:lnTo>
                  <a:pt x="1747891" y="682841"/>
                </a:lnTo>
                <a:lnTo>
                  <a:pt x="1767869" y="646786"/>
                </a:lnTo>
                <a:lnTo>
                  <a:pt x="1769364" y="632333"/>
                </a:lnTo>
                <a:lnTo>
                  <a:pt x="1768351" y="58304"/>
                </a:lnTo>
                <a:lnTo>
                  <a:pt x="1749641" y="21472"/>
                </a:lnTo>
                <a:lnTo>
                  <a:pt x="1713586" y="1494"/>
                </a:lnTo>
                <a:lnTo>
                  <a:pt x="1699133" y="0"/>
                </a:lnTo>
                <a:close/>
              </a:path>
            </a:pathLst>
          </a:custGeom>
          <a:solidFill>
            <a:srgbClr val="B32E01"/>
          </a:solidFill>
        </p:spPr>
        <p:txBody>
          <a:bodyPr wrap="square" lIns="0" tIns="0" rIns="0" bIns="0" rtlCol="0"/>
          <a:lstStyle/>
          <a:p>
            <a:endParaRPr/>
          </a:p>
        </p:txBody>
      </p:sp>
      <p:sp>
        <p:nvSpPr>
          <p:cNvPr id="6" name="object 15"/>
          <p:cNvSpPr/>
          <p:nvPr/>
        </p:nvSpPr>
        <p:spPr>
          <a:xfrm>
            <a:off x="6645594" y="2497018"/>
            <a:ext cx="2677423" cy="1641475"/>
          </a:xfrm>
          <a:custGeom>
            <a:avLst/>
            <a:gdLst/>
            <a:ahLst/>
            <a:cxnLst/>
            <a:rect l="l" t="t" r="r" b="b"/>
            <a:pathLst>
              <a:path w="1990725" h="1641475">
                <a:moveTo>
                  <a:pt x="0" y="164084"/>
                </a:moveTo>
                <a:lnTo>
                  <a:pt x="5696" y="121108"/>
                </a:lnTo>
                <a:lnTo>
                  <a:pt x="21786" y="82385"/>
                </a:lnTo>
                <a:lnTo>
                  <a:pt x="46768" y="49417"/>
                </a:lnTo>
                <a:lnTo>
                  <a:pt x="79141" y="23704"/>
                </a:lnTo>
                <a:lnTo>
                  <a:pt x="117404" y="6748"/>
                </a:lnTo>
                <a:lnTo>
                  <a:pt x="160056" y="48"/>
                </a:lnTo>
                <a:lnTo>
                  <a:pt x="1826260" y="0"/>
                </a:lnTo>
                <a:lnTo>
                  <a:pt x="1840965" y="651"/>
                </a:lnTo>
                <a:lnTo>
                  <a:pt x="1882690" y="9979"/>
                </a:lnTo>
                <a:lnTo>
                  <a:pt x="1919661" y="29199"/>
                </a:lnTo>
                <a:lnTo>
                  <a:pt x="1950377" y="56812"/>
                </a:lnTo>
                <a:lnTo>
                  <a:pt x="1973338" y="91315"/>
                </a:lnTo>
                <a:lnTo>
                  <a:pt x="1987042" y="131208"/>
                </a:lnTo>
                <a:lnTo>
                  <a:pt x="1990344" y="1477264"/>
                </a:lnTo>
                <a:lnTo>
                  <a:pt x="1989692" y="1491969"/>
                </a:lnTo>
                <a:lnTo>
                  <a:pt x="1980364" y="1533694"/>
                </a:lnTo>
                <a:lnTo>
                  <a:pt x="1961144" y="1570665"/>
                </a:lnTo>
                <a:lnTo>
                  <a:pt x="1933531" y="1601381"/>
                </a:lnTo>
                <a:lnTo>
                  <a:pt x="1899028" y="1624342"/>
                </a:lnTo>
                <a:lnTo>
                  <a:pt x="1859135" y="1638046"/>
                </a:lnTo>
                <a:lnTo>
                  <a:pt x="164084" y="1641348"/>
                </a:lnTo>
                <a:lnTo>
                  <a:pt x="149378" y="1640696"/>
                </a:lnTo>
                <a:lnTo>
                  <a:pt x="107653" y="1631368"/>
                </a:lnTo>
                <a:lnTo>
                  <a:pt x="70682" y="1612148"/>
                </a:lnTo>
                <a:lnTo>
                  <a:pt x="39966" y="1584535"/>
                </a:lnTo>
                <a:lnTo>
                  <a:pt x="17005" y="1550032"/>
                </a:lnTo>
                <a:lnTo>
                  <a:pt x="3301" y="1510139"/>
                </a:lnTo>
                <a:lnTo>
                  <a:pt x="0" y="164084"/>
                </a:lnTo>
                <a:close/>
              </a:path>
            </a:pathLst>
          </a:custGeom>
          <a:ln w="28575">
            <a:solidFill>
              <a:srgbClr val="AA6254"/>
            </a:solidFill>
          </a:ln>
        </p:spPr>
        <p:txBody>
          <a:bodyPr wrap="square" lIns="0" tIns="0" rIns="0" bIns="0" rtlCol="0"/>
          <a:lstStyle/>
          <a:p>
            <a:endParaRPr/>
          </a:p>
        </p:txBody>
      </p:sp>
      <p:sp>
        <p:nvSpPr>
          <p:cNvPr id="7" name="object 16"/>
          <p:cNvSpPr/>
          <p:nvPr/>
        </p:nvSpPr>
        <p:spPr>
          <a:xfrm>
            <a:off x="8582837" y="3749332"/>
            <a:ext cx="1805585" cy="702563"/>
          </a:xfrm>
          <a:prstGeom prst="rect">
            <a:avLst/>
          </a:prstGeom>
          <a:solidFill>
            <a:srgbClr val="AA6254"/>
          </a:solidFill>
        </p:spPr>
        <p:txBody>
          <a:bodyPr wrap="square" lIns="0" tIns="0" rIns="0" bIns="0" rtlCol="0"/>
          <a:lstStyle/>
          <a:p>
            <a:pPr lvl="0" algn="ctr"/>
            <a:r>
              <a:rPr lang="fa-IR" sz="2000" dirty="0">
                <a:solidFill>
                  <a:schemeClr val="bg1"/>
                </a:solidFill>
              </a:rPr>
              <a:t>تصویر سازی کلمات</a:t>
            </a:r>
          </a:p>
          <a:p>
            <a:pPr lvl="0" algn="ctr"/>
            <a:r>
              <a:rPr lang="fa-IR" sz="2000" dirty="0">
                <a:solidFill>
                  <a:schemeClr val="bg1"/>
                </a:solidFill>
              </a:rPr>
              <a:t>در ارتباط با هم</a:t>
            </a:r>
            <a:endParaRPr lang="en-US" sz="2000" dirty="0">
              <a:solidFill>
                <a:schemeClr val="bg1"/>
              </a:solidFill>
            </a:endParaRPr>
          </a:p>
        </p:txBody>
      </p:sp>
      <p:sp>
        <p:nvSpPr>
          <p:cNvPr id="8" name="TextBox 7"/>
          <p:cNvSpPr txBox="1"/>
          <p:nvPr/>
        </p:nvSpPr>
        <p:spPr>
          <a:xfrm>
            <a:off x="1935587" y="3809232"/>
            <a:ext cx="1398671" cy="523220"/>
          </a:xfrm>
          <a:prstGeom prst="rect">
            <a:avLst/>
          </a:prstGeom>
          <a:noFill/>
        </p:spPr>
        <p:txBody>
          <a:bodyPr wrap="square" rtlCol="0">
            <a:spAutoFit/>
          </a:bodyPr>
          <a:lstStyle/>
          <a:p>
            <a:r>
              <a:rPr lang="fa-IR" sz="2000" dirty="0">
                <a:solidFill>
                  <a:schemeClr val="bg1"/>
                </a:solidFill>
              </a:rPr>
              <a:t>اعراب</a:t>
            </a:r>
            <a:r>
              <a:rPr lang="fa-IR" sz="2800" dirty="0">
                <a:solidFill>
                  <a:schemeClr val="bg1"/>
                </a:solidFill>
              </a:rPr>
              <a:t> </a:t>
            </a:r>
            <a:r>
              <a:rPr lang="fa-IR" sz="2000" dirty="0">
                <a:solidFill>
                  <a:schemeClr val="bg1"/>
                </a:solidFill>
              </a:rPr>
              <a:t>سوره</a:t>
            </a:r>
            <a:endParaRPr lang="en-US" sz="2800" dirty="0">
              <a:solidFill>
                <a:schemeClr val="bg1"/>
              </a:solidFill>
            </a:endParaRPr>
          </a:p>
        </p:txBody>
      </p:sp>
      <p:sp>
        <p:nvSpPr>
          <p:cNvPr id="9" name="Rectangle 8"/>
          <p:cNvSpPr/>
          <p:nvPr/>
        </p:nvSpPr>
        <p:spPr>
          <a:xfrm>
            <a:off x="2889147" y="3028890"/>
            <a:ext cx="2231701" cy="400110"/>
          </a:xfrm>
          <a:prstGeom prst="rect">
            <a:avLst/>
          </a:prstGeom>
        </p:spPr>
        <p:txBody>
          <a:bodyPr wrap="none">
            <a:spAutoFit/>
          </a:bodyPr>
          <a:lstStyle/>
          <a:p>
            <a:pPr lvl="0"/>
            <a:r>
              <a:rPr lang="fa-IR" sz="2000" dirty="0"/>
              <a:t>مطالعه نقش ادبی واژگان</a:t>
            </a:r>
            <a:endParaRPr lang="en-US" sz="2000" dirty="0"/>
          </a:p>
        </p:txBody>
      </p:sp>
      <p:sp>
        <p:nvSpPr>
          <p:cNvPr id="10" name="Rectangle 9"/>
          <p:cNvSpPr/>
          <p:nvPr/>
        </p:nvSpPr>
        <p:spPr>
          <a:xfrm>
            <a:off x="4486707" y="733284"/>
            <a:ext cx="3038011" cy="555986"/>
          </a:xfrm>
          <a:prstGeom prst="rect">
            <a:avLst/>
          </a:prstGeom>
        </p:spPr>
        <p:txBody>
          <a:bodyPr wrap="none">
            <a:spAutoFit/>
          </a:bodyPr>
          <a:lstStyle/>
          <a:p>
            <a:pPr lvl="0" algn="r" rtl="1">
              <a:lnSpc>
                <a:spcPct val="115000"/>
              </a:lnSpc>
            </a:pPr>
            <a:r>
              <a:rPr lang="fa-IR" sz="2800" b="1" dirty="0">
                <a:ln>
                  <a:gradFill>
                    <a:gsLst>
                      <a:gs pos="0">
                        <a:srgbClr val="ED7D31">
                          <a:lumMod val="75000"/>
                        </a:srgbClr>
                      </a:gs>
                      <a:gs pos="77000">
                        <a:srgbClr val="5B9BD5">
                          <a:lumMod val="45000"/>
                          <a:lumOff val="55000"/>
                        </a:srgbClr>
                      </a:gs>
                      <a:gs pos="83000">
                        <a:srgbClr val="5B9BD5">
                          <a:lumMod val="75000"/>
                        </a:srgbClr>
                      </a:gs>
                      <a:gs pos="100000">
                        <a:srgbClr val="70AD47">
                          <a:lumMod val="75000"/>
                        </a:srgbClr>
                      </a:gs>
                    </a:gsLst>
                    <a:lin ang="5400000" scaled="1"/>
                  </a:gradFill>
                </a:ln>
                <a:gradFill>
                  <a:gsLst>
                    <a:gs pos="24000">
                      <a:srgbClr val="ED7D31">
                        <a:lumMod val="75000"/>
                      </a:srgbClr>
                    </a:gs>
                    <a:gs pos="81000">
                      <a:srgbClr val="ED7D31">
                        <a:lumMod val="60000"/>
                        <a:lumOff val="40000"/>
                      </a:srgbClr>
                    </a:gs>
                    <a:gs pos="94000">
                      <a:srgbClr val="70AD47">
                        <a:lumMod val="75000"/>
                      </a:srgbClr>
                    </a:gs>
                  </a:gsLst>
                  <a:lin ang="0" scaled="0"/>
                </a:gradFill>
              </a:rPr>
              <a:t>ارتباط</a:t>
            </a:r>
            <a:r>
              <a:rPr lang="fa-IR" sz="2800" b="1" dirty="0">
                <a:ln>
                  <a:gradFill>
                    <a:gsLst>
                      <a:gs pos="0">
                        <a:srgbClr val="ED7D31">
                          <a:lumMod val="75000"/>
                        </a:srgbClr>
                      </a:gs>
                      <a:gs pos="77000">
                        <a:srgbClr val="5B9BD5">
                          <a:lumMod val="45000"/>
                          <a:lumOff val="55000"/>
                        </a:srgbClr>
                      </a:gs>
                      <a:gs pos="83000">
                        <a:srgbClr val="5B9BD5">
                          <a:lumMod val="75000"/>
                        </a:srgbClr>
                      </a:gs>
                      <a:gs pos="100000">
                        <a:srgbClr val="70AD47">
                          <a:lumMod val="75000"/>
                        </a:srgbClr>
                      </a:gs>
                    </a:gsLst>
                    <a:lin ang="5400000" scaled="1"/>
                  </a:gradFill>
                </a:ln>
                <a:gradFill>
                  <a:gsLst>
                    <a:gs pos="24000">
                      <a:srgbClr val="ED7D31">
                        <a:lumMod val="20000"/>
                        <a:lumOff val="80000"/>
                      </a:srgbClr>
                    </a:gs>
                    <a:gs pos="81000">
                      <a:srgbClr val="ED7D31">
                        <a:lumMod val="60000"/>
                        <a:lumOff val="40000"/>
                      </a:srgbClr>
                    </a:gs>
                    <a:gs pos="94000">
                      <a:srgbClr val="70AD47">
                        <a:lumMod val="75000"/>
                      </a:srgbClr>
                    </a:gs>
                  </a:gsLst>
                  <a:lin ang="0" scaled="0"/>
                </a:gradFill>
              </a:rPr>
              <a:t> </a:t>
            </a:r>
            <a:r>
              <a:rPr lang="fa-IR" sz="2800" b="1" dirty="0">
                <a:solidFill>
                  <a:prstClr val="black"/>
                </a:solidFill>
              </a:rPr>
              <a:t>بین واژگان سوره</a:t>
            </a:r>
            <a:endParaRPr lang="en-US" sz="2800" b="1" dirty="0">
              <a:solidFill>
                <a:prstClr val="black"/>
              </a:solidFill>
            </a:endParaRPr>
          </a:p>
        </p:txBody>
      </p:sp>
      <p:sp>
        <p:nvSpPr>
          <p:cNvPr id="11" name="Left Brace 10"/>
          <p:cNvSpPr/>
          <p:nvPr/>
        </p:nvSpPr>
        <p:spPr>
          <a:xfrm rot="5400000">
            <a:off x="5936696" y="-560431"/>
            <a:ext cx="356839" cy="4404730"/>
          </a:xfrm>
          <a:prstGeom prst="leftBrace">
            <a:avLst/>
          </a:prstGeom>
          <a:noFill/>
          <a:ln w="38100" cap="flat" cmpd="sng" algn="ctr">
            <a:gradFill>
              <a:gsLst>
                <a:gs pos="32000">
                  <a:srgbClr val="F1AB7B"/>
                </a:gs>
                <a:gs pos="53000">
                  <a:srgbClr val="FFFF00"/>
                </a:gs>
                <a:gs pos="54000">
                  <a:srgbClr val="FFFF00"/>
                </a:gs>
                <a:gs pos="76000">
                  <a:srgbClr val="B32A00"/>
                </a:gs>
              </a:gsLst>
              <a:lin ang="0" scaled="0"/>
            </a:gradFill>
            <a:prstDash val="solid"/>
            <a:miter lim="800000"/>
          </a:ln>
          <a:effectLst>
            <a:outerShdw blurRad="50800" dist="38100" dir="5400000" algn="t" rotWithShape="0">
              <a:prstClr val="black">
                <a:alpha val="40000"/>
              </a:prstClr>
            </a:outerShdw>
          </a:effectLst>
        </p:spPr>
        <p:txBody>
          <a:bodyPr rtlCol="0" anchor="ctr"/>
          <a:lstStyle/>
          <a:p>
            <a:pPr algn="ctr"/>
            <a:endParaRPr lang="en-US">
              <a:solidFill>
                <a:srgbClr val="FFFF00"/>
              </a:solidFill>
            </a:endParaRPr>
          </a:p>
        </p:txBody>
      </p:sp>
      <p:sp>
        <p:nvSpPr>
          <p:cNvPr id="12" name="TextBox 11"/>
          <p:cNvSpPr txBox="1"/>
          <p:nvPr/>
        </p:nvSpPr>
        <p:spPr>
          <a:xfrm>
            <a:off x="6645594" y="2962244"/>
            <a:ext cx="2683380" cy="707886"/>
          </a:xfrm>
          <a:prstGeom prst="rect">
            <a:avLst/>
          </a:prstGeom>
          <a:noFill/>
        </p:spPr>
        <p:txBody>
          <a:bodyPr wrap="square" rtlCol="0">
            <a:spAutoFit/>
          </a:bodyPr>
          <a:lstStyle/>
          <a:p>
            <a:pPr algn="ctr"/>
            <a:r>
              <a:rPr lang="fa-IR" sz="2000" dirty="0"/>
              <a:t>توجه به تصاویر به دست آمده از ارتباط واژگان</a:t>
            </a:r>
            <a:endParaRPr lang="en-US" sz="2000" dirty="0"/>
          </a:p>
        </p:txBody>
      </p:sp>
      <p:sp>
        <p:nvSpPr>
          <p:cNvPr id="13" name="Curved Up Arrow 12"/>
          <p:cNvSpPr/>
          <p:nvPr/>
        </p:nvSpPr>
        <p:spPr>
          <a:xfrm>
            <a:off x="4572000" y="4296898"/>
            <a:ext cx="2922661" cy="1053315"/>
          </a:xfrm>
          <a:prstGeom prst="curvedUpArrow">
            <a:avLst/>
          </a:prstGeom>
          <a:gradFill>
            <a:gsLst>
              <a:gs pos="31000">
                <a:srgbClr val="D37A68"/>
              </a:gs>
              <a:gs pos="53000">
                <a:srgbClr val="FFFF00"/>
              </a:gs>
              <a:gs pos="54000">
                <a:srgbClr val="FFFF00"/>
              </a:gs>
              <a:gs pos="76000">
                <a:srgbClr val="B32A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11357360" y="0"/>
            <a:ext cx="299103" cy="6858000"/>
          </a:xfrm>
          <a:prstGeom prst="rect">
            <a:avLst/>
          </a:prstGeom>
          <a:gradFill flip="none" rotWithShape="1">
            <a:gsLst>
              <a:gs pos="31000">
                <a:srgbClr val="D37A68"/>
              </a:gs>
              <a:gs pos="53000">
                <a:srgbClr val="FFFF00"/>
              </a:gs>
              <a:gs pos="54000">
                <a:srgbClr val="FFFF00"/>
              </a:gs>
              <a:gs pos="76000">
                <a:srgbClr val="B32A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62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5DD333E-69ED-FE2E-435A-E09F8D3FE1A2}"/>
              </a:ext>
            </a:extLst>
          </p:cNvPr>
          <p:cNvGrpSpPr/>
          <p:nvPr/>
        </p:nvGrpSpPr>
        <p:grpSpPr>
          <a:xfrm>
            <a:off x="2037309" y="1013112"/>
            <a:ext cx="5772150" cy="4495800"/>
            <a:chOff x="2037309" y="1013112"/>
            <a:chExt cx="5772150" cy="4495800"/>
          </a:xfrm>
        </p:grpSpPr>
        <p:grpSp>
          <p:nvGrpSpPr>
            <p:cNvPr id="5" name="Group 4"/>
            <p:cNvGrpSpPr/>
            <p:nvPr/>
          </p:nvGrpSpPr>
          <p:grpSpPr>
            <a:xfrm>
              <a:off x="2037309" y="1013112"/>
              <a:ext cx="5772150" cy="4495800"/>
              <a:chOff x="1954703" y="898468"/>
              <a:chExt cx="5772150" cy="4495800"/>
            </a:xfrm>
          </p:grpSpPr>
          <p:pic>
            <p:nvPicPr>
              <p:cNvPr id="3" name="Picture 2"/>
              <p:cNvPicPr>
                <a:picLocks noChangeAspect="1"/>
              </p:cNvPicPr>
              <p:nvPr/>
            </p:nvPicPr>
            <p:blipFill>
              <a:blip r:embed="rId2"/>
              <a:stretch>
                <a:fillRect/>
              </a:stretch>
            </p:blipFill>
            <p:spPr>
              <a:xfrm rot="5400000">
                <a:off x="2592878" y="260293"/>
                <a:ext cx="4495800" cy="5772150"/>
              </a:xfrm>
              <a:prstGeom prst="rect">
                <a:avLst/>
              </a:prstGeom>
            </p:spPr>
          </p:pic>
          <p:pic>
            <p:nvPicPr>
              <p:cNvPr id="4" name="Picture 3"/>
              <p:cNvPicPr>
                <a:picLocks noChangeAspect="1"/>
              </p:cNvPicPr>
              <p:nvPr/>
            </p:nvPicPr>
            <p:blipFill rotWithShape="1">
              <a:blip r:embed="rId3"/>
              <a:srcRect t="15125" b="25652"/>
              <a:stretch/>
            </p:blipFill>
            <p:spPr>
              <a:xfrm>
                <a:off x="2487313" y="1433382"/>
                <a:ext cx="4762500" cy="3418703"/>
              </a:xfrm>
              <a:prstGeom prst="rect">
                <a:avLst/>
              </a:prstGeom>
            </p:spPr>
          </p:pic>
        </p:grpSp>
        <p:pic>
          <p:nvPicPr>
            <p:cNvPr id="2" name="Picture 1">
              <a:extLst>
                <a:ext uri="{FF2B5EF4-FFF2-40B4-BE49-F238E27FC236}">
                  <a16:creationId xmlns:a16="http://schemas.microsoft.com/office/drawing/2014/main" id="{0DE2A2A8-F5A4-2DC6-3185-274823D8362B}"/>
                </a:ext>
              </a:extLst>
            </p:cNvPr>
            <p:cNvPicPr>
              <a:picLocks noChangeAspect="1"/>
            </p:cNvPicPr>
            <p:nvPr/>
          </p:nvPicPr>
          <p:blipFill>
            <a:blip r:embed="rId4"/>
            <a:stretch>
              <a:fillRect/>
            </a:stretch>
          </p:blipFill>
          <p:spPr>
            <a:xfrm>
              <a:off x="2569917" y="1548025"/>
              <a:ext cx="4762500" cy="3418704"/>
            </a:xfrm>
            <a:prstGeom prst="rect">
              <a:avLst/>
            </a:prstGeom>
          </p:spPr>
        </p:pic>
      </p:grpSp>
    </p:spTree>
    <p:extLst>
      <p:ext uri="{BB962C8B-B14F-4D97-AF65-F5344CB8AC3E}">
        <p14:creationId xmlns:p14="http://schemas.microsoft.com/office/powerpoint/2010/main" val="139350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Diagram 49">
            <a:extLst>
              <a:ext uri="{FF2B5EF4-FFF2-40B4-BE49-F238E27FC236}">
                <a16:creationId xmlns:a16="http://schemas.microsoft.com/office/drawing/2014/main" id="{DF887AA5-DF46-707F-F4D4-606436FC4B6A}"/>
              </a:ext>
            </a:extLst>
          </p:cNvPr>
          <p:cNvGraphicFramePr/>
          <p:nvPr>
            <p:extLst>
              <p:ext uri="{D42A27DB-BD31-4B8C-83A1-F6EECF244321}">
                <p14:modId xmlns:p14="http://schemas.microsoft.com/office/powerpoint/2010/main" val="1071189759"/>
              </p:ext>
            </p:extLst>
          </p:nvPr>
        </p:nvGraphicFramePr>
        <p:xfrm>
          <a:off x="3008201" y="4602309"/>
          <a:ext cx="8128000" cy="1922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TextBox 37">
            <a:extLst>
              <a:ext uri="{FF2B5EF4-FFF2-40B4-BE49-F238E27FC236}">
                <a16:creationId xmlns:a16="http://schemas.microsoft.com/office/drawing/2014/main" id="{5A36691C-8F16-0EA6-C804-99DBB723CFE8}"/>
              </a:ext>
            </a:extLst>
          </p:cNvPr>
          <p:cNvSpPr txBox="1"/>
          <p:nvPr/>
        </p:nvSpPr>
        <p:spPr>
          <a:xfrm>
            <a:off x="9072676" y="4787666"/>
            <a:ext cx="1636869" cy="461665"/>
          </a:xfrm>
          <a:prstGeom prst="rect">
            <a:avLst/>
          </a:prstGeom>
          <a:noFill/>
        </p:spPr>
        <p:txBody>
          <a:bodyPr wrap="square">
            <a:spAutoFit/>
          </a:bodyPr>
          <a:lstStyle/>
          <a:p>
            <a:r>
              <a:rPr lang="fa-IR" sz="2400" dirty="0">
                <a:effectLst/>
              </a:rPr>
              <a:t>تُحَدِّثُ أَخبارَها </a:t>
            </a:r>
            <a:endParaRPr lang="en-US" sz="2400" dirty="0"/>
          </a:p>
        </p:txBody>
      </p:sp>
      <p:sp>
        <p:nvSpPr>
          <p:cNvPr id="40" name="TextBox 39">
            <a:extLst>
              <a:ext uri="{FF2B5EF4-FFF2-40B4-BE49-F238E27FC236}">
                <a16:creationId xmlns:a16="http://schemas.microsoft.com/office/drawing/2014/main" id="{5BFBB718-D7B8-69DC-36DB-AF1D6D9B32B4}"/>
              </a:ext>
            </a:extLst>
          </p:cNvPr>
          <p:cNvSpPr txBox="1"/>
          <p:nvPr/>
        </p:nvSpPr>
        <p:spPr>
          <a:xfrm>
            <a:off x="9189216" y="5194486"/>
            <a:ext cx="1636869" cy="461665"/>
          </a:xfrm>
          <a:prstGeom prst="rect">
            <a:avLst/>
          </a:prstGeom>
          <a:noFill/>
        </p:spPr>
        <p:txBody>
          <a:bodyPr wrap="square">
            <a:spAutoFit/>
          </a:bodyPr>
          <a:lstStyle/>
          <a:p>
            <a:r>
              <a:rPr lang="fa-IR" sz="2400" dirty="0">
                <a:solidFill>
                  <a:srgbClr val="1B345A"/>
                </a:solidFill>
                <a:effectLst/>
              </a:rPr>
              <a:t>يَصدُرُ النَّاسُ </a:t>
            </a:r>
            <a:endParaRPr lang="en-US" sz="2400" dirty="0"/>
          </a:p>
        </p:txBody>
      </p:sp>
      <p:sp>
        <p:nvSpPr>
          <p:cNvPr id="44" name="TextBox 43">
            <a:extLst>
              <a:ext uri="{FF2B5EF4-FFF2-40B4-BE49-F238E27FC236}">
                <a16:creationId xmlns:a16="http://schemas.microsoft.com/office/drawing/2014/main" id="{07D604D2-A633-F463-FB59-23BFF794DA2A}"/>
              </a:ext>
            </a:extLst>
          </p:cNvPr>
          <p:cNvSpPr txBox="1"/>
          <p:nvPr/>
        </p:nvSpPr>
        <p:spPr>
          <a:xfrm>
            <a:off x="3978568" y="5018498"/>
            <a:ext cx="591532" cy="461665"/>
          </a:xfrm>
          <a:prstGeom prst="rect">
            <a:avLst/>
          </a:prstGeom>
          <a:noFill/>
        </p:spPr>
        <p:txBody>
          <a:bodyPr wrap="square">
            <a:spAutoFit/>
          </a:bodyPr>
          <a:lstStyle/>
          <a:p>
            <a:r>
              <a:rPr lang="ar-SA" sz="2400" dirty="0"/>
              <a:t>يَرَهُ </a:t>
            </a:r>
            <a:endParaRPr lang="en-US" sz="2400" dirty="0"/>
          </a:p>
        </p:txBody>
      </p:sp>
      <p:graphicFrame>
        <p:nvGraphicFramePr>
          <p:cNvPr id="48" name="Diagram 47">
            <a:extLst>
              <a:ext uri="{FF2B5EF4-FFF2-40B4-BE49-F238E27FC236}">
                <a16:creationId xmlns:a16="http://schemas.microsoft.com/office/drawing/2014/main" id="{F6FBE175-6EA5-421A-2457-008AD4DD04A5}"/>
              </a:ext>
            </a:extLst>
          </p:cNvPr>
          <p:cNvGraphicFramePr/>
          <p:nvPr>
            <p:extLst>
              <p:ext uri="{D42A27DB-BD31-4B8C-83A1-F6EECF244321}">
                <p14:modId xmlns:p14="http://schemas.microsoft.com/office/powerpoint/2010/main" val="1430965667"/>
              </p:ext>
            </p:extLst>
          </p:nvPr>
        </p:nvGraphicFramePr>
        <p:xfrm>
          <a:off x="3008201" y="1624202"/>
          <a:ext cx="8128000" cy="28632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TextBox 26">
            <a:extLst>
              <a:ext uri="{FF2B5EF4-FFF2-40B4-BE49-F238E27FC236}">
                <a16:creationId xmlns:a16="http://schemas.microsoft.com/office/drawing/2014/main" id="{F3198E9F-A7A9-5EBD-C86C-FBF203F04845}"/>
              </a:ext>
            </a:extLst>
          </p:cNvPr>
          <p:cNvSpPr txBox="1"/>
          <p:nvPr/>
        </p:nvSpPr>
        <p:spPr>
          <a:xfrm>
            <a:off x="6381919" y="3661415"/>
            <a:ext cx="1613646" cy="461665"/>
          </a:xfrm>
          <a:prstGeom prst="rect">
            <a:avLst/>
          </a:prstGeom>
          <a:noFill/>
        </p:spPr>
        <p:txBody>
          <a:bodyPr wrap="square" rtlCol="0">
            <a:spAutoFit/>
          </a:bodyPr>
          <a:lstStyle/>
          <a:p>
            <a:r>
              <a:rPr lang="fa-IR" sz="2400" dirty="0"/>
              <a:t>جمله شرط</a:t>
            </a:r>
            <a:endParaRPr lang="en-US" sz="2400" dirty="0"/>
          </a:p>
        </p:txBody>
      </p:sp>
      <p:sp>
        <p:nvSpPr>
          <p:cNvPr id="32" name="TextBox 31">
            <a:extLst>
              <a:ext uri="{FF2B5EF4-FFF2-40B4-BE49-F238E27FC236}">
                <a16:creationId xmlns:a16="http://schemas.microsoft.com/office/drawing/2014/main" id="{FE82CDAD-CB07-8319-2C25-4A12BD3E057E}"/>
              </a:ext>
            </a:extLst>
          </p:cNvPr>
          <p:cNvSpPr txBox="1"/>
          <p:nvPr/>
        </p:nvSpPr>
        <p:spPr>
          <a:xfrm>
            <a:off x="8857465" y="2095052"/>
            <a:ext cx="2300369" cy="461665"/>
          </a:xfrm>
          <a:prstGeom prst="rect">
            <a:avLst/>
          </a:prstGeom>
          <a:noFill/>
        </p:spPr>
        <p:txBody>
          <a:bodyPr wrap="square">
            <a:spAutoFit/>
          </a:bodyPr>
          <a:lstStyle/>
          <a:p>
            <a:r>
              <a:rPr lang="ar-SA" sz="2400" dirty="0"/>
              <a:t>زُلزِلَتِ الأَرضُ </a:t>
            </a:r>
            <a:endParaRPr lang="en-US" sz="2400" dirty="0"/>
          </a:p>
        </p:txBody>
      </p:sp>
      <p:sp>
        <p:nvSpPr>
          <p:cNvPr id="34" name="TextBox 33">
            <a:extLst>
              <a:ext uri="{FF2B5EF4-FFF2-40B4-BE49-F238E27FC236}">
                <a16:creationId xmlns:a16="http://schemas.microsoft.com/office/drawing/2014/main" id="{EB5A07BA-0A51-1123-3548-C531FDEA4AD9}"/>
              </a:ext>
            </a:extLst>
          </p:cNvPr>
          <p:cNvSpPr txBox="1"/>
          <p:nvPr/>
        </p:nvSpPr>
        <p:spPr>
          <a:xfrm>
            <a:off x="8573298" y="2562544"/>
            <a:ext cx="2499622" cy="461665"/>
          </a:xfrm>
          <a:prstGeom prst="rect">
            <a:avLst/>
          </a:prstGeom>
          <a:noFill/>
        </p:spPr>
        <p:txBody>
          <a:bodyPr wrap="square">
            <a:spAutoFit/>
          </a:bodyPr>
          <a:lstStyle/>
          <a:p>
            <a:r>
              <a:rPr lang="ar-SA" sz="2400" dirty="0"/>
              <a:t>أَخرَجَتِ الأَرضُ</a:t>
            </a:r>
            <a:r>
              <a:rPr lang="fa-IR" sz="2400" dirty="0"/>
              <a:t> </a:t>
            </a:r>
            <a:r>
              <a:rPr lang="ar-SA" sz="2400" dirty="0"/>
              <a:t>أَثقالَها </a:t>
            </a:r>
            <a:endParaRPr lang="en-US" sz="2400" dirty="0"/>
          </a:p>
        </p:txBody>
      </p:sp>
      <p:sp>
        <p:nvSpPr>
          <p:cNvPr id="36" name="TextBox 35">
            <a:extLst>
              <a:ext uri="{FF2B5EF4-FFF2-40B4-BE49-F238E27FC236}">
                <a16:creationId xmlns:a16="http://schemas.microsoft.com/office/drawing/2014/main" id="{F56E9528-C1F9-8F40-9054-ED0A090530ED}"/>
              </a:ext>
            </a:extLst>
          </p:cNvPr>
          <p:cNvSpPr txBox="1"/>
          <p:nvPr/>
        </p:nvSpPr>
        <p:spPr>
          <a:xfrm>
            <a:off x="8746189" y="3067357"/>
            <a:ext cx="2289841" cy="461665"/>
          </a:xfrm>
          <a:prstGeom prst="rect">
            <a:avLst/>
          </a:prstGeom>
          <a:noFill/>
        </p:spPr>
        <p:txBody>
          <a:bodyPr wrap="square">
            <a:spAutoFit/>
          </a:bodyPr>
          <a:lstStyle/>
          <a:p>
            <a:r>
              <a:rPr lang="fa-IR" sz="2400" dirty="0">
                <a:effectLst/>
              </a:rPr>
              <a:t>قالَ الإِنسانُ ما </a:t>
            </a:r>
            <a:r>
              <a:rPr lang="fa-IR" sz="2400" dirty="0"/>
              <a:t>لَها </a:t>
            </a:r>
            <a:endParaRPr lang="en-US" sz="2400" dirty="0"/>
          </a:p>
        </p:txBody>
      </p:sp>
      <p:sp>
        <p:nvSpPr>
          <p:cNvPr id="42" name="TextBox 41">
            <a:extLst>
              <a:ext uri="{FF2B5EF4-FFF2-40B4-BE49-F238E27FC236}">
                <a16:creationId xmlns:a16="http://schemas.microsoft.com/office/drawing/2014/main" id="{EDF1FCF2-C51B-A195-FB45-21FBD1764A49}"/>
              </a:ext>
            </a:extLst>
          </p:cNvPr>
          <p:cNvSpPr txBox="1"/>
          <p:nvPr/>
        </p:nvSpPr>
        <p:spPr>
          <a:xfrm flipH="1">
            <a:off x="6381919" y="2114998"/>
            <a:ext cx="1317283" cy="830997"/>
          </a:xfrm>
          <a:prstGeom prst="rect">
            <a:avLst/>
          </a:prstGeom>
          <a:noFill/>
        </p:spPr>
        <p:txBody>
          <a:bodyPr wrap="square">
            <a:spAutoFit/>
          </a:bodyPr>
          <a:lstStyle/>
          <a:p>
            <a:pPr algn="ctr"/>
            <a:r>
              <a:rPr lang="ar-SA" sz="2400" dirty="0"/>
              <a:t>يَعمَل مِثقالَ ذَرَّةٍ خَيراً </a:t>
            </a:r>
            <a:endParaRPr lang="en-US" sz="2400" dirty="0"/>
          </a:p>
        </p:txBody>
      </p:sp>
      <p:sp>
        <p:nvSpPr>
          <p:cNvPr id="46" name="TextBox 45">
            <a:extLst>
              <a:ext uri="{FF2B5EF4-FFF2-40B4-BE49-F238E27FC236}">
                <a16:creationId xmlns:a16="http://schemas.microsoft.com/office/drawing/2014/main" id="{D1E67289-E340-2CB3-65B9-FA4CA21EA015}"/>
              </a:ext>
            </a:extLst>
          </p:cNvPr>
          <p:cNvSpPr txBox="1"/>
          <p:nvPr/>
        </p:nvSpPr>
        <p:spPr>
          <a:xfrm>
            <a:off x="3507854" y="2141219"/>
            <a:ext cx="1715800" cy="830997"/>
          </a:xfrm>
          <a:prstGeom prst="rect">
            <a:avLst/>
          </a:prstGeom>
          <a:noFill/>
        </p:spPr>
        <p:txBody>
          <a:bodyPr wrap="square">
            <a:spAutoFit/>
          </a:bodyPr>
          <a:lstStyle/>
          <a:p>
            <a:pPr algn="ctr"/>
            <a:r>
              <a:rPr lang="ar-SA" sz="2400" dirty="0"/>
              <a:t>يَعمَل مِثقالَ</a:t>
            </a:r>
            <a:endParaRPr lang="fa-IR" sz="2400" dirty="0"/>
          </a:p>
          <a:p>
            <a:pPr algn="ctr"/>
            <a:r>
              <a:rPr lang="ar-SA" sz="2400" dirty="0"/>
              <a:t> ذَرَّةٍ شَرًّا </a:t>
            </a:r>
            <a:endParaRPr lang="en-US" sz="2400" dirty="0"/>
          </a:p>
        </p:txBody>
      </p:sp>
      <p:sp>
        <p:nvSpPr>
          <p:cNvPr id="49" name="TextBox 48">
            <a:extLst>
              <a:ext uri="{FF2B5EF4-FFF2-40B4-BE49-F238E27FC236}">
                <a16:creationId xmlns:a16="http://schemas.microsoft.com/office/drawing/2014/main" id="{C053759F-0EE0-2AB1-1746-499E7F6B4935}"/>
              </a:ext>
            </a:extLst>
          </p:cNvPr>
          <p:cNvSpPr txBox="1"/>
          <p:nvPr/>
        </p:nvSpPr>
        <p:spPr>
          <a:xfrm>
            <a:off x="6723530" y="4988566"/>
            <a:ext cx="591532" cy="461665"/>
          </a:xfrm>
          <a:prstGeom prst="rect">
            <a:avLst/>
          </a:prstGeom>
          <a:noFill/>
        </p:spPr>
        <p:txBody>
          <a:bodyPr wrap="square">
            <a:spAutoFit/>
          </a:bodyPr>
          <a:lstStyle/>
          <a:p>
            <a:r>
              <a:rPr lang="ar-SA" sz="2400" dirty="0"/>
              <a:t>يَرَهُ </a:t>
            </a:r>
            <a:endParaRPr lang="en-US" sz="2400" dirty="0"/>
          </a:p>
        </p:txBody>
      </p:sp>
      <p:sp>
        <p:nvSpPr>
          <p:cNvPr id="52" name="TextBox 51">
            <a:extLst>
              <a:ext uri="{FF2B5EF4-FFF2-40B4-BE49-F238E27FC236}">
                <a16:creationId xmlns:a16="http://schemas.microsoft.com/office/drawing/2014/main" id="{BBDC45BC-90A3-F95B-866A-7ACEE3909421}"/>
              </a:ext>
            </a:extLst>
          </p:cNvPr>
          <p:cNvSpPr txBox="1"/>
          <p:nvPr/>
        </p:nvSpPr>
        <p:spPr>
          <a:xfrm>
            <a:off x="6508165" y="5929460"/>
            <a:ext cx="1432872" cy="461665"/>
          </a:xfrm>
          <a:prstGeom prst="rect">
            <a:avLst/>
          </a:prstGeom>
          <a:noFill/>
        </p:spPr>
        <p:txBody>
          <a:bodyPr wrap="square">
            <a:spAutoFit/>
          </a:bodyPr>
          <a:lstStyle/>
          <a:p>
            <a:r>
              <a:rPr lang="fa-IR" sz="2400" dirty="0"/>
              <a:t>جواب شرط</a:t>
            </a:r>
            <a:endParaRPr lang="en-US" sz="2400" dirty="0"/>
          </a:p>
        </p:txBody>
      </p:sp>
      <p:sp>
        <p:nvSpPr>
          <p:cNvPr id="54" name="TextBox 53">
            <a:extLst>
              <a:ext uri="{FF2B5EF4-FFF2-40B4-BE49-F238E27FC236}">
                <a16:creationId xmlns:a16="http://schemas.microsoft.com/office/drawing/2014/main" id="{7D7BFB58-5179-E49B-2A3D-798043573C73}"/>
              </a:ext>
            </a:extLst>
          </p:cNvPr>
          <p:cNvSpPr txBox="1"/>
          <p:nvPr/>
        </p:nvSpPr>
        <p:spPr>
          <a:xfrm>
            <a:off x="8129621" y="588684"/>
            <a:ext cx="3135009" cy="461665"/>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fa-IR" sz="2400" b="1" dirty="0"/>
              <a:t>قالب ادبی</a:t>
            </a:r>
            <a:r>
              <a:rPr lang="ar-SA" sz="2400" b="1" dirty="0"/>
              <a:t> سوره مبارکه زلزال</a:t>
            </a:r>
          </a:p>
        </p:txBody>
      </p:sp>
      <p:sp>
        <p:nvSpPr>
          <p:cNvPr id="56" name="TextBox 55">
            <a:extLst>
              <a:ext uri="{FF2B5EF4-FFF2-40B4-BE49-F238E27FC236}">
                <a16:creationId xmlns:a16="http://schemas.microsoft.com/office/drawing/2014/main" id="{64D8D84B-D6FA-055D-117B-8F0BD3DDEBAE}"/>
              </a:ext>
            </a:extLst>
          </p:cNvPr>
          <p:cNvSpPr txBox="1"/>
          <p:nvPr/>
        </p:nvSpPr>
        <p:spPr>
          <a:xfrm>
            <a:off x="6421264" y="1283945"/>
            <a:ext cx="1306717" cy="735747"/>
          </a:xfrm>
          <a:prstGeom prst="ellipse">
            <a:avLst/>
          </a:prstGeom>
          <a:solidFill>
            <a:srgbClr val="FFFF00"/>
          </a:solidFill>
        </p:spPr>
        <p:txBody>
          <a:bodyPr wrap="square" rtlCol="0">
            <a:spAutoFit/>
          </a:bodyPr>
          <a:lstStyle/>
          <a:p>
            <a:pPr algn="ctr"/>
            <a:r>
              <a:rPr lang="fa-IR" sz="2800" b="1" dirty="0">
                <a:effectLst>
                  <a:outerShdw blurRad="38100" dist="38100" dir="2700000" algn="tl">
                    <a:srgbClr val="000000">
                      <a:alpha val="43137"/>
                    </a:srgbClr>
                  </a:outerShdw>
                </a:effectLst>
              </a:rPr>
              <a:t>مَن</a:t>
            </a:r>
            <a:endParaRPr lang="en-US" sz="2800" b="1" dirty="0">
              <a:effectLst>
                <a:outerShdw blurRad="38100" dist="38100" dir="2700000" algn="tl">
                  <a:srgbClr val="000000">
                    <a:alpha val="43137"/>
                  </a:srgbClr>
                </a:outerShdw>
              </a:effectLst>
            </a:endParaRPr>
          </a:p>
        </p:txBody>
      </p:sp>
      <p:sp>
        <p:nvSpPr>
          <p:cNvPr id="57" name="TextBox 56">
            <a:extLst>
              <a:ext uri="{FF2B5EF4-FFF2-40B4-BE49-F238E27FC236}">
                <a16:creationId xmlns:a16="http://schemas.microsoft.com/office/drawing/2014/main" id="{AAAA919D-4835-59A8-0D1D-AE9CDD9DEECC}"/>
              </a:ext>
            </a:extLst>
          </p:cNvPr>
          <p:cNvSpPr txBox="1"/>
          <p:nvPr/>
        </p:nvSpPr>
        <p:spPr>
          <a:xfrm>
            <a:off x="3723640" y="1283945"/>
            <a:ext cx="1306717" cy="735747"/>
          </a:xfrm>
          <a:prstGeom prst="ellipse">
            <a:avLst/>
          </a:prstGeom>
          <a:solidFill>
            <a:srgbClr val="FFFF00"/>
          </a:solidFill>
        </p:spPr>
        <p:txBody>
          <a:bodyPr wrap="square" rtlCol="0">
            <a:spAutoFit/>
          </a:bodyPr>
          <a:lstStyle/>
          <a:p>
            <a:pPr algn="ctr"/>
            <a:r>
              <a:rPr lang="fa-IR" sz="2800" b="1" dirty="0">
                <a:effectLst>
                  <a:outerShdw blurRad="38100" dist="38100" dir="2700000" algn="tl">
                    <a:srgbClr val="000000">
                      <a:alpha val="43137"/>
                    </a:srgbClr>
                  </a:outerShdw>
                </a:effectLst>
              </a:rPr>
              <a:t>مَن</a:t>
            </a:r>
            <a:endParaRPr lang="en-US" sz="2800"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C68B1C73-A1AC-34CB-E9E2-4286E59604D0}"/>
              </a:ext>
            </a:extLst>
          </p:cNvPr>
          <p:cNvSpPr txBox="1"/>
          <p:nvPr/>
        </p:nvSpPr>
        <p:spPr>
          <a:xfrm>
            <a:off x="9136629" y="1283945"/>
            <a:ext cx="1306717" cy="735747"/>
          </a:xfrm>
          <a:prstGeom prst="ellipse">
            <a:avLst/>
          </a:prstGeom>
          <a:solidFill>
            <a:srgbClr val="FFFF00"/>
          </a:solidFill>
        </p:spPr>
        <p:txBody>
          <a:bodyPr wrap="square" rtlCol="0">
            <a:spAutoFit/>
          </a:bodyPr>
          <a:lstStyle/>
          <a:p>
            <a:pPr algn="ctr"/>
            <a:r>
              <a:rPr lang="fa-IR" sz="2800" b="1" dirty="0">
                <a:effectLst>
                  <a:outerShdw blurRad="38100" dist="38100" dir="2700000" algn="tl">
                    <a:srgbClr val="000000">
                      <a:alpha val="43137"/>
                    </a:srgbClr>
                  </a:outerShdw>
                </a:effectLst>
              </a:rPr>
              <a:t>إذا</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7806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p:cNvSpPr/>
          <p:nvPr/>
        </p:nvSpPr>
        <p:spPr>
          <a:xfrm>
            <a:off x="4795313" y="788334"/>
            <a:ext cx="4828144" cy="683019"/>
          </a:xfrm>
          <a:prstGeom prst="roundRect">
            <a:avLst/>
          </a:prstGeom>
          <a:ln w="6349">
            <a:solidFill>
              <a:srgbClr val="BA2F00"/>
            </a:solidFill>
          </a:ln>
        </p:spPr>
        <p:txBody>
          <a:bodyPr wrap="square" lIns="0" tIns="0" rIns="0" bIns="0" rtlCol="0"/>
          <a:lstStyle/>
          <a:p>
            <a:endParaRPr/>
          </a:p>
        </p:txBody>
      </p:sp>
      <p:sp>
        <p:nvSpPr>
          <p:cNvPr id="5" name="object 11"/>
          <p:cNvSpPr/>
          <p:nvPr/>
        </p:nvSpPr>
        <p:spPr>
          <a:xfrm>
            <a:off x="4381918" y="1280676"/>
            <a:ext cx="4454510" cy="539812"/>
          </a:xfrm>
          <a:prstGeom prst="roundRect">
            <a:avLst/>
          </a:prstGeom>
          <a:solidFill>
            <a:srgbClr val="B22C01"/>
          </a:solidFill>
        </p:spPr>
        <p:txBody>
          <a:bodyPr wrap="square" lIns="0" tIns="0" rIns="0" bIns="0" rtlCol="0"/>
          <a:lstStyle/>
          <a:p>
            <a:endParaRPr/>
          </a:p>
        </p:txBody>
      </p:sp>
      <p:sp>
        <p:nvSpPr>
          <p:cNvPr id="9" name="Rectangle 8"/>
          <p:cNvSpPr/>
          <p:nvPr/>
        </p:nvSpPr>
        <p:spPr>
          <a:xfrm>
            <a:off x="7680856" y="860906"/>
            <a:ext cx="1470274" cy="461665"/>
          </a:xfrm>
          <a:prstGeom prst="rect">
            <a:avLst/>
          </a:prstGeom>
        </p:spPr>
        <p:txBody>
          <a:bodyPr wrap="none">
            <a:spAutoFit/>
          </a:bodyPr>
          <a:lstStyle/>
          <a:p>
            <a:pPr lvl="0"/>
            <a:r>
              <a:rPr lang="fa-IR" sz="2400" b="1" dirty="0"/>
              <a:t>اعراب سوره</a:t>
            </a:r>
            <a:endParaRPr lang="en-US" sz="2400" b="1" dirty="0"/>
          </a:p>
        </p:txBody>
      </p:sp>
      <p:sp>
        <p:nvSpPr>
          <p:cNvPr id="15" name="Rectangle 14"/>
          <p:cNvSpPr/>
          <p:nvPr/>
        </p:nvSpPr>
        <p:spPr>
          <a:xfrm>
            <a:off x="2050632" y="2998868"/>
            <a:ext cx="7640020" cy="1970697"/>
          </a:xfrm>
          <a:prstGeom prst="rect">
            <a:avLst/>
          </a:prstGeom>
          <a:noFill/>
          <a:ln w="244475" cmpd="dbl">
            <a:solidFill>
              <a:srgbClr val="BA2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solidFill>
                  <a:schemeClr val="tx1"/>
                </a:solidFill>
              </a:rPr>
              <a:t>کلمات به واسطه نقشی که در جمله دارند حالت فعل، فاعل، مفعول و ... خواهند داشت. </a:t>
            </a:r>
          </a:p>
          <a:p>
            <a:pPr algn="ctr"/>
            <a:r>
              <a:rPr lang="fa-IR" sz="2400" dirty="0">
                <a:solidFill>
                  <a:schemeClr val="tx1"/>
                </a:solidFill>
              </a:rPr>
              <a:t>زیرا تأثیر و تأثر عناصر یک سوره منوط به نقشی است که برای آنها </a:t>
            </a:r>
            <a:br>
              <a:rPr lang="fa-IR" sz="2400" dirty="0">
                <a:solidFill>
                  <a:schemeClr val="tx1"/>
                </a:solidFill>
              </a:rPr>
            </a:br>
            <a:r>
              <a:rPr lang="fa-IR" sz="2400" dirty="0">
                <a:solidFill>
                  <a:schemeClr val="tx1"/>
                </a:solidFill>
              </a:rPr>
              <a:t>در سوره تعیین می شود.</a:t>
            </a:r>
            <a:endParaRPr lang="en-US" sz="2400" dirty="0">
              <a:solidFill>
                <a:schemeClr val="tx1"/>
              </a:solidFill>
            </a:endParaRPr>
          </a:p>
        </p:txBody>
      </p:sp>
    </p:spTree>
    <p:extLst>
      <p:ext uri="{BB962C8B-B14F-4D97-AF65-F5344CB8AC3E}">
        <p14:creationId xmlns:p14="http://schemas.microsoft.com/office/powerpoint/2010/main" val="55437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02381" y="990131"/>
            <a:ext cx="2372711" cy="614048"/>
            <a:chOff x="3831177" y="1745"/>
            <a:chExt cx="926306" cy="926306"/>
          </a:xfrm>
          <a:blipFill>
            <a:blip r:embed="rId2" cstate="print"/>
            <a:stretch>
              <a:fillRect/>
            </a:stretch>
          </a:blipFill>
          <a:scene3d>
            <a:camera prst="orthographicFront">
              <a:rot lat="0" lon="0" rev="0"/>
            </a:camera>
            <a:lightRig rig="balanced" dir="t">
              <a:rot lat="0" lon="0" rev="8700000"/>
            </a:lightRig>
          </a:scene3d>
        </p:grpSpPr>
        <p:sp>
          <p:nvSpPr>
            <p:cNvPr id="4" name="Oval 3"/>
            <p:cNvSpPr/>
            <p:nvPr/>
          </p:nvSpPr>
          <p:spPr>
            <a:xfrm>
              <a:off x="3831177" y="1745"/>
              <a:ext cx="926306" cy="926306"/>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 name="Oval 10"/>
            <p:cNvSpPr/>
            <p:nvPr/>
          </p:nvSpPr>
          <p:spPr>
            <a:xfrm>
              <a:off x="3966831" y="137399"/>
              <a:ext cx="654998" cy="654998"/>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p:txBody>
        </p:sp>
      </p:grpSp>
      <p:grpSp>
        <p:nvGrpSpPr>
          <p:cNvPr id="6" name="Group 5"/>
          <p:cNvGrpSpPr/>
          <p:nvPr/>
        </p:nvGrpSpPr>
        <p:grpSpPr>
          <a:xfrm>
            <a:off x="6844746" y="1910555"/>
            <a:ext cx="2372711" cy="614048"/>
            <a:chOff x="3143116" y="1031500"/>
            <a:chExt cx="926306" cy="926306"/>
          </a:xfrm>
          <a:blipFill>
            <a:blip r:embed="rId2" cstate="print"/>
            <a:stretch>
              <a:fillRect/>
            </a:stretch>
          </a:blipFill>
          <a:scene3d>
            <a:camera prst="orthographicFront">
              <a:rot lat="0" lon="0" rev="0"/>
            </a:camera>
            <a:lightRig rig="balanced" dir="t">
              <a:rot lat="0" lon="0" rev="8700000"/>
            </a:lightRig>
          </a:scene3d>
        </p:grpSpPr>
        <p:sp>
          <p:nvSpPr>
            <p:cNvPr id="7" name="Oval 6"/>
            <p:cNvSpPr/>
            <p:nvPr/>
          </p:nvSpPr>
          <p:spPr>
            <a:xfrm>
              <a:off x="3143116" y="1031500"/>
              <a:ext cx="926306" cy="926306"/>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Oval 14"/>
            <p:cNvSpPr/>
            <p:nvPr/>
          </p:nvSpPr>
          <p:spPr>
            <a:xfrm>
              <a:off x="3278770" y="1167154"/>
              <a:ext cx="654998" cy="654998"/>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a:p>
          </p:txBody>
        </p:sp>
      </p:grpSp>
      <p:grpSp>
        <p:nvGrpSpPr>
          <p:cNvPr id="9" name="Group 8"/>
          <p:cNvGrpSpPr/>
          <p:nvPr/>
        </p:nvGrpSpPr>
        <p:grpSpPr>
          <a:xfrm>
            <a:off x="6824868" y="4071557"/>
            <a:ext cx="2372711" cy="614048"/>
            <a:chOff x="3143116" y="3460859"/>
            <a:chExt cx="926306" cy="926306"/>
          </a:xfrm>
          <a:blipFill>
            <a:blip r:embed="rId2" cstate="print"/>
            <a:stretch>
              <a:fillRect/>
            </a:stretch>
          </a:blipFill>
          <a:scene3d>
            <a:camera prst="orthographicFront">
              <a:rot lat="0" lon="0" rev="0"/>
            </a:camera>
            <a:lightRig rig="balanced" dir="t">
              <a:rot lat="0" lon="0" rev="8700000"/>
            </a:lightRig>
          </a:scene3d>
        </p:grpSpPr>
        <p:sp>
          <p:nvSpPr>
            <p:cNvPr id="10" name="Oval 9"/>
            <p:cNvSpPr/>
            <p:nvPr/>
          </p:nvSpPr>
          <p:spPr>
            <a:xfrm>
              <a:off x="3143116" y="3460859"/>
              <a:ext cx="926306" cy="926306"/>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Oval 18"/>
            <p:cNvSpPr/>
            <p:nvPr/>
          </p:nvSpPr>
          <p:spPr>
            <a:xfrm>
              <a:off x="3278770" y="3596513"/>
              <a:ext cx="654998" cy="654998"/>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a:p>
          </p:txBody>
        </p:sp>
      </p:grpSp>
      <p:grpSp>
        <p:nvGrpSpPr>
          <p:cNvPr id="12" name="Group 11"/>
          <p:cNvGrpSpPr/>
          <p:nvPr/>
        </p:nvGrpSpPr>
        <p:grpSpPr>
          <a:xfrm>
            <a:off x="7602381" y="5021800"/>
            <a:ext cx="2372711" cy="614048"/>
            <a:chOff x="3831177" y="4490615"/>
            <a:chExt cx="926306" cy="926306"/>
          </a:xfrm>
          <a:blipFill>
            <a:blip r:embed="rId2" cstate="print"/>
            <a:stretch>
              <a:fillRect/>
            </a:stretch>
          </a:blipFill>
          <a:scene3d>
            <a:camera prst="orthographicFront">
              <a:rot lat="0" lon="0" rev="0"/>
            </a:camera>
            <a:lightRig rig="balanced" dir="t">
              <a:rot lat="0" lon="0" rev="8700000"/>
            </a:lightRig>
          </a:scene3d>
        </p:grpSpPr>
        <p:sp>
          <p:nvSpPr>
            <p:cNvPr id="13" name="Oval 12"/>
            <p:cNvSpPr/>
            <p:nvPr/>
          </p:nvSpPr>
          <p:spPr>
            <a:xfrm>
              <a:off x="3831177" y="4490615"/>
              <a:ext cx="926306" cy="926306"/>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Oval 22"/>
            <p:cNvSpPr/>
            <p:nvPr/>
          </p:nvSpPr>
          <p:spPr>
            <a:xfrm>
              <a:off x="3966831" y="4626269"/>
              <a:ext cx="654998" cy="654998"/>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a:p>
          </p:txBody>
        </p:sp>
      </p:grpSp>
      <p:sp>
        <p:nvSpPr>
          <p:cNvPr id="15" name="Rectangle 14"/>
          <p:cNvSpPr/>
          <p:nvPr/>
        </p:nvSpPr>
        <p:spPr>
          <a:xfrm>
            <a:off x="10219267" y="308610"/>
            <a:ext cx="1972733" cy="654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819861" y="129209"/>
            <a:ext cx="2372139" cy="769441"/>
          </a:xfrm>
          <a:prstGeom prst="rect">
            <a:avLst/>
          </a:prstGeom>
          <a:noFill/>
          <a:ln>
            <a:noFill/>
          </a:ln>
        </p:spPr>
        <p:txBody>
          <a:bodyPr wrap="square" rtlCol="0">
            <a:spAutoFit/>
          </a:bodyPr>
          <a:lstStyle/>
          <a:p>
            <a:r>
              <a:rPr lang="fa-IR" sz="3600" b="1" u="sng" dirty="0">
                <a:ln w="0"/>
                <a:effectLst>
                  <a:outerShdw blurRad="38100" dist="19050" dir="2700000" algn="tl" rotWithShape="0">
                    <a:schemeClr val="dk1">
                      <a:alpha val="40000"/>
                    </a:schemeClr>
                  </a:outerShdw>
                </a:effectLst>
              </a:rPr>
              <a:t>اعراب</a:t>
            </a:r>
            <a:r>
              <a:rPr lang="fa-IR" sz="4400" b="1" u="sng" dirty="0">
                <a:ln w="0"/>
                <a:effectLst>
                  <a:outerShdw blurRad="38100" dist="19050" dir="2700000" algn="tl" rotWithShape="0">
                    <a:schemeClr val="dk1">
                      <a:alpha val="40000"/>
                    </a:schemeClr>
                  </a:outerShdw>
                </a:effectLst>
              </a:rPr>
              <a:t> </a:t>
            </a:r>
            <a:r>
              <a:rPr lang="fa-IR" sz="3600" b="1" u="sng" dirty="0">
                <a:ln w="0"/>
                <a:effectLst>
                  <a:outerShdw blurRad="38100" dist="19050" dir="2700000" algn="tl" rotWithShape="0">
                    <a:schemeClr val="dk1">
                      <a:alpha val="40000"/>
                    </a:schemeClr>
                  </a:outerShdw>
                </a:effectLst>
              </a:rPr>
              <a:t>سوره </a:t>
            </a:r>
            <a:endParaRPr lang="en-US" sz="4400" b="1" u="sng" dirty="0">
              <a:ln w="0"/>
              <a:effectLst>
                <a:outerShdw blurRad="38100" dist="19050" dir="2700000" algn="tl" rotWithShape="0">
                  <a:schemeClr val="dk1">
                    <a:alpha val="40000"/>
                  </a:schemeClr>
                </a:outerShdw>
              </a:effectLst>
            </a:endParaRPr>
          </a:p>
        </p:txBody>
      </p:sp>
      <p:grpSp>
        <p:nvGrpSpPr>
          <p:cNvPr id="17" name="Group 16"/>
          <p:cNvGrpSpPr/>
          <p:nvPr/>
        </p:nvGrpSpPr>
        <p:grpSpPr>
          <a:xfrm>
            <a:off x="7559857" y="1062142"/>
            <a:ext cx="2415235" cy="412488"/>
            <a:chOff x="4085157" y="1263021"/>
            <a:chExt cx="3526414" cy="412488"/>
          </a:xfrm>
          <a:noFill/>
        </p:grpSpPr>
        <p:sp>
          <p:nvSpPr>
            <p:cNvPr id="18" name="Rounded Rectangle 17"/>
            <p:cNvSpPr/>
            <p:nvPr/>
          </p:nvSpPr>
          <p:spPr>
            <a:xfrm>
              <a:off x="4085157" y="1263021"/>
              <a:ext cx="3526414" cy="412488"/>
            </a:xfrm>
            <a:prstGeom prst="roundRect">
              <a:avLst/>
            </a:prstGeom>
            <a:grpFill/>
            <a:ln>
              <a:noFill/>
            </a:ln>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sp>
        <p:sp>
          <p:nvSpPr>
            <p:cNvPr id="19" name="Rounded Rectangle 10"/>
            <p:cNvSpPr/>
            <p:nvPr/>
          </p:nvSpPr>
          <p:spPr>
            <a:xfrm>
              <a:off x="4105293" y="1283157"/>
              <a:ext cx="3486142"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400" b="1" dirty="0">
                  <a:effectLst>
                    <a:outerShdw blurRad="38100" dist="38100" dir="2700000" algn="tl">
                      <a:srgbClr val="000000">
                        <a:alpha val="43137"/>
                      </a:srgbClr>
                    </a:outerShdw>
                  </a:effectLst>
                  <a:cs typeface="B Mitra" panose="00000400000000000000" pitchFamily="2" charset="-78"/>
                </a:rPr>
                <a:t>إِذا زُلزِلَتِ الأَرضُ زِلزالَها (1)</a:t>
              </a:r>
            </a:p>
          </p:txBody>
        </p:sp>
      </p:grpSp>
      <p:grpSp>
        <p:nvGrpSpPr>
          <p:cNvPr id="20" name="Group 19"/>
          <p:cNvGrpSpPr/>
          <p:nvPr/>
        </p:nvGrpSpPr>
        <p:grpSpPr>
          <a:xfrm>
            <a:off x="6737684" y="2007018"/>
            <a:ext cx="2536627" cy="412488"/>
            <a:chOff x="4085157" y="2211910"/>
            <a:chExt cx="3526414" cy="412488"/>
          </a:xfrm>
          <a:noFill/>
        </p:grpSpPr>
        <p:sp>
          <p:nvSpPr>
            <p:cNvPr id="21" name="Rounded Rectangle 20"/>
            <p:cNvSpPr/>
            <p:nvPr/>
          </p:nvSpPr>
          <p:spPr>
            <a:xfrm>
              <a:off x="4085157" y="2211910"/>
              <a:ext cx="3526414" cy="412488"/>
            </a:xfrm>
            <a:prstGeom prst="roundRect">
              <a:avLst/>
            </a:prstGeom>
            <a:grpFill/>
            <a:ln>
              <a:noFill/>
            </a:ln>
          </p:spPr>
          <p:style>
            <a:lnRef idx="2">
              <a:schemeClr val="lt1">
                <a:hueOff val="0"/>
                <a:satOff val="0"/>
                <a:lumOff val="0"/>
                <a:alphaOff val="0"/>
              </a:schemeClr>
            </a:lnRef>
            <a:fillRef idx="1">
              <a:schemeClr val="accent5">
                <a:hueOff val="-2941338"/>
                <a:satOff val="-4091"/>
                <a:lumOff val="-1569"/>
                <a:alphaOff val="0"/>
              </a:schemeClr>
            </a:fillRef>
            <a:effectRef idx="0">
              <a:schemeClr val="accent5">
                <a:hueOff val="-2941338"/>
                <a:satOff val="-4091"/>
                <a:lumOff val="-1569"/>
                <a:alphaOff val="0"/>
              </a:schemeClr>
            </a:effectRef>
            <a:fontRef idx="minor">
              <a:schemeClr val="lt1"/>
            </a:fontRef>
          </p:style>
        </p:sp>
        <p:sp>
          <p:nvSpPr>
            <p:cNvPr id="22" name="Rounded Rectangle 14"/>
            <p:cNvSpPr/>
            <p:nvPr/>
          </p:nvSpPr>
          <p:spPr>
            <a:xfrm>
              <a:off x="4105293" y="2232046"/>
              <a:ext cx="3486142"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400" b="1" dirty="0">
                  <a:effectLst>
                    <a:outerShdw blurRad="38100" dist="38100" dir="2700000" algn="tl">
                      <a:srgbClr val="000000">
                        <a:alpha val="43137"/>
                      </a:srgbClr>
                    </a:outerShdw>
                  </a:effectLst>
                  <a:cs typeface="B Mitra" panose="00000400000000000000" pitchFamily="2" charset="-78"/>
                </a:rPr>
                <a:t>وَ أَخرَجَتِ الأَرضُ أَثقالَها (2)</a:t>
              </a:r>
            </a:p>
          </p:txBody>
        </p:sp>
      </p:grpSp>
      <p:grpSp>
        <p:nvGrpSpPr>
          <p:cNvPr id="23" name="Group 22"/>
          <p:cNvGrpSpPr/>
          <p:nvPr/>
        </p:nvGrpSpPr>
        <p:grpSpPr>
          <a:xfrm>
            <a:off x="6427932" y="4176858"/>
            <a:ext cx="3089402" cy="412488"/>
            <a:chOff x="4085157" y="4109688"/>
            <a:chExt cx="3526414" cy="412488"/>
          </a:xfrm>
          <a:noFill/>
        </p:grpSpPr>
        <p:sp>
          <p:nvSpPr>
            <p:cNvPr id="24" name="Rounded Rectangle 23"/>
            <p:cNvSpPr/>
            <p:nvPr/>
          </p:nvSpPr>
          <p:spPr>
            <a:xfrm>
              <a:off x="4085157" y="4109688"/>
              <a:ext cx="3526414" cy="412488"/>
            </a:xfrm>
            <a:prstGeom prst="roundRect">
              <a:avLst/>
            </a:prstGeom>
            <a:grpFill/>
            <a:ln>
              <a:noFill/>
            </a:ln>
          </p:spPr>
          <p:style>
            <a:lnRef idx="2">
              <a:schemeClr val="lt1">
                <a:hueOff val="0"/>
                <a:satOff val="0"/>
                <a:lumOff val="0"/>
                <a:alphaOff val="0"/>
              </a:schemeClr>
            </a:lnRef>
            <a:fillRef idx="1">
              <a:schemeClr val="accent5">
                <a:hueOff val="-5882676"/>
                <a:satOff val="-8182"/>
                <a:lumOff val="-3138"/>
                <a:alphaOff val="0"/>
              </a:schemeClr>
            </a:fillRef>
            <a:effectRef idx="0">
              <a:schemeClr val="accent5">
                <a:hueOff val="-5882676"/>
                <a:satOff val="-8182"/>
                <a:lumOff val="-3138"/>
                <a:alphaOff val="0"/>
              </a:schemeClr>
            </a:effectRef>
            <a:fontRef idx="minor">
              <a:schemeClr val="lt1"/>
            </a:fontRef>
          </p:style>
        </p:sp>
        <p:sp>
          <p:nvSpPr>
            <p:cNvPr id="25" name="Rounded Rectangle 22"/>
            <p:cNvSpPr/>
            <p:nvPr/>
          </p:nvSpPr>
          <p:spPr>
            <a:xfrm>
              <a:off x="4105293" y="4129824"/>
              <a:ext cx="3486142"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400" b="1" dirty="0">
                  <a:effectLst>
                    <a:outerShdw blurRad="38100" dist="38100" dir="2700000" algn="tl">
                      <a:srgbClr val="000000">
                        <a:alpha val="43137"/>
                      </a:srgbClr>
                    </a:outerShdw>
                  </a:effectLst>
                  <a:cs typeface="B Mitra" panose="00000400000000000000" pitchFamily="2" charset="-78"/>
                </a:rPr>
                <a:t>وَ قالَ الإِنسانُ ما لَها (3)</a:t>
              </a:r>
            </a:p>
          </p:txBody>
        </p:sp>
      </p:grpSp>
      <p:grpSp>
        <p:nvGrpSpPr>
          <p:cNvPr id="26" name="Group 25"/>
          <p:cNvGrpSpPr/>
          <p:nvPr/>
        </p:nvGrpSpPr>
        <p:grpSpPr>
          <a:xfrm>
            <a:off x="7409394" y="5122671"/>
            <a:ext cx="2731171" cy="412488"/>
            <a:chOff x="4085157" y="5058577"/>
            <a:chExt cx="3526414" cy="412488"/>
          </a:xfrm>
          <a:noFill/>
        </p:grpSpPr>
        <p:sp>
          <p:nvSpPr>
            <p:cNvPr id="27" name="Rounded Rectangle 26"/>
            <p:cNvSpPr/>
            <p:nvPr/>
          </p:nvSpPr>
          <p:spPr>
            <a:xfrm>
              <a:off x="4085157" y="5058577"/>
              <a:ext cx="3526414" cy="412488"/>
            </a:xfrm>
            <a:prstGeom prst="roundRect">
              <a:avLst/>
            </a:prstGeom>
            <a:grpFill/>
            <a:ln>
              <a:noFill/>
            </a:ln>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28" name="Rounded Rectangle 26"/>
            <p:cNvSpPr/>
            <p:nvPr/>
          </p:nvSpPr>
          <p:spPr>
            <a:xfrm>
              <a:off x="4105293" y="5078713"/>
              <a:ext cx="3486142"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400" b="1" dirty="0">
                  <a:effectLst>
                    <a:outerShdw blurRad="38100" dist="38100" dir="2700000" algn="tl">
                      <a:srgbClr val="000000">
                        <a:alpha val="43137"/>
                      </a:srgbClr>
                    </a:outerShdw>
                  </a:effectLst>
                  <a:cs typeface="B Mitra" panose="00000400000000000000" pitchFamily="2" charset="-78"/>
                </a:rPr>
                <a:t>يَومَئِذٍ تُحَدِّثُ أَخبارَها (4)</a:t>
              </a:r>
            </a:p>
          </p:txBody>
        </p:sp>
      </p:grpSp>
      <p:sp>
        <p:nvSpPr>
          <p:cNvPr id="29" name="Straight Connector 3"/>
          <p:cNvSpPr/>
          <p:nvPr/>
        </p:nvSpPr>
        <p:spPr>
          <a:xfrm rot="7477425">
            <a:off x="8801821" y="4504762"/>
            <a:ext cx="1607678" cy="34189"/>
          </a:xfrm>
          <a:custGeom>
            <a:avLst/>
            <a:gdLst/>
            <a:ahLst/>
            <a:cxnLst/>
            <a:rect l="0" t="0" r="0" b="0"/>
            <a:pathLst>
              <a:path>
                <a:moveTo>
                  <a:pt x="0" y="17094"/>
                </a:moveTo>
                <a:lnTo>
                  <a:pt x="1607678" y="17094"/>
                </a:lnTo>
              </a:path>
            </a:pathLst>
          </a:custGeom>
          <a:noFill/>
          <a:ln>
            <a:solidFill>
              <a:srgbClr val="C14C2D"/>
            </a:solidFill>
          </a:ln>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Straight Connector 4"/>
          <p:cNvSpPr/>
          <p:nvPr/>
        </p:nvSpPr>
        <p:spPr>
          <a:xfrm rot="9090390">
            <a:off x="8515845" y="3946452"/>
            <a:ext cx="1468211" cy="34189"/>
          </a:xfrm>
          <a:custGeom>
            <a:avLst/>
            <a:gdLst/>
            <a:ahLst/>
            <a:cxnLst/>
            <a:rect l="0" t="0" r="0" b="0"/>
            <a:pathLst>
              <a:path>
                <a:moveTo>
                  <a:pt x="0" y="17094"/>
                </a:moveTo>
                <a:lnTo>
                  <a:pt x="1468211" y="17094"/>
                </a:lnTo>
              </a:path>
            </a:pathLst>
          </a:custGeom>
          <a:noFill/>
          <a:ln>
            <a:solidFill>
              <a:srgbClr val="C14C2D"/>
            </a:solidFill>
          </a:ln>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Straight Connector 6"/>
          <p:cNvSpPr/>
          <p:nvPr/>
        </p:nvSpPr>
        <p:spPr>
          <a:xfrm rot="12509610">
            <a:off x="8515845" y="2659420"/>
            <a:ext cx="1468211" cy="34189"/>
          </a:xfrm>
          <a:custGeom>
            <a:avLst/>
            <a:gdLst/>
            <a:ahLst/>
            <a:cxnLst/>
            <a:rect l="0" t="0" r="0" b="0"/>
            <a:pathLst>
              <a:path>
                <a:moveTo>
                  <a:pt x="0" y="17094"/>
                </a:moveTo>
                <a:lnTo>
                  <a:pt x="1468211" y="17094"/>
                </a:lnTo>
              </a:path>
            </a:pathLst>
          </a:custGeom>
          <a:noFill/>
          <a:ln>
            <a:solidFill>
              <a:srgbClr val="C14C2D"/>
            </a:solidFill>
          </a:ln>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2" name="Straight Connector 7"/>
          <p:cNvSpPr/>
          <p:nvPr/>
        </p:nvSpPr>
        <p:spPr>
          <a:xfrm rot="14122575">
            <a:off x="8801821" y="2101111"/>
            <a:ext cx="1607678" cy="34189"/>
          </a:xfrm>
          <a:custGeom>
            <a:avLst/>
            <a:gdLst/>
            <a:ahLst/>
            <a:cxnLst/>
            <a:rect l="0" t="0" r="0" b="0"/>
            <a:pathLst>
              <a:path>
                <a:moveTo>
                  <a:pt x="0" y="17094"/>
                </a:moveTo>
                <a:lnTo>
                  <a:pt x="1607678" y="17094"/>
                </a:lnTo>
              </a:path>
            </a:pathLst>
          </a:custGeom>
          <a:noFill/>
          <a:ln>
            <a:solidFill>
              <a:srgbClr val="C14C2D"/>
            </a:solidFill>
          </a:ln>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3" name="Oval 32"/>
          <p:cNvSpPr/>
          <p:nvPr/>
        </p:nvSpPr>
        <p:spPr>
          <a:xfrm>
            <a:off x="9859617" y="2995373"/>
            <a:ext cx="2332383" cy="682469"/>
          </a:xfrm>
          <a:prstGeom prst="ellipse">
            <a:avLst/>
          </a:prstGeom>
          <a:blipFill>
            <a:blip r:embed="rId2" cstate="print"/>
            <a:stretch>
              <a:fillRect/>
            </a:stretch>
          </a:blipFill>
          <a:ln>
            <a:solidFill>
              <a:srgbClr val="C14C2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34" name="Group 33"/>
          <p:cNvGrpSpPr/>
          <p:nvPr/>
        </p:nvGrpSpPr>
        <p:grpSpPr>
          <a:xfrm>
            <a:off x="9392478" y="3081033"/>
            <a:ext cx="2673626" cy="442047"/>
            <a:chOff x="4077862" y="278179"/>
            <a:chExt cx="4110238" cy="442047"/>
          </a:xfrm>
          <a:noFill/>
        </p:grpSpPr>
        <p:sp>
          <p:nvSpPr>
            <p:cNvPr id="35" name="Rounded Rectangle 34"/>
            <p:cNvSpPr/>
            <p:nvPr/>
          </p:nvSpPr>
          <p:spPr>
            <a:xfrm>
              <a:off x="4077862" y="307738"/>
              <a:ext cx="3517083" cy="412488"/>
            </a:xfrm>
            <a:prstGeom prst="roundRect">
              <a:avLst/>
            </a:prstGeom>
            <a:grpFill/>
            <a:ln>
              <a:no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6" name="Rounded Rectangle 6"/>
            <p:cNvSpPr/>
            <p:nvPr/>
          </p:nvSpPr>
          <p:spPr>
            <a:xfrm>
              <a:off x="4711289" y="278179"/>
              <a:ext cx="3476811"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600" b="1" kern="1200" dirty="0">
                  <a:effectLst>
                    <a:outerShdw blurRad="38100" dist="38100" dir="2700000" algn="tl">
                      <a:srgbClr val="000000">
                        <a:alpha val="43137"/>
                      </a:srgbClr>
                    </a:outerShdw>
                  </a:effectLst>
                  <a:cs typeface="B Mitra" panose="00000400000000000000" pitchFamily="2" charset="-78"/>
                </a:rPr>
                <a:t>بِسمِ الله الرَّحمنِ الرَّحيمِ</a:t>
              </a:r>
              <a:r>
                <a:rPr lang="fa-IR" sz="2800" b="1" kern="1200" dirty="0">
                  <a:effectLst>
                    <a:outerShdw blurRad="38100" dist="38100" dir="2700000" algn="tl">
                      <a:srgbClr val="000000">
                        <a:alpha val="43137"/>
                      </a:srgbClr>
                    </a:outerShdw>
                  </a:effectLst>
                  <a:cs typeface="B Mitra" panose="00000400000000000000" pitchFamily="2" charset="-78"/>
                </a:rPr>
                <a:t>‏</a:t>
              </a:r>
              <a:endParaRPr lang="en-US" sz="2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B Mitra" panose="00000400000000000000" pitchFamily="2" charset="-78"/>
              </a:endParaRPr>
            </a:p>
          </p:txBody>
        </p:sp>
      </p:grpSp>
      <p:sp>
        <p:nvSpPr>
          <p:cNvPr id="37" name="TextBox 36">
            <a:extLst>
              <a:ext uri="{FF2B5EF4-FFF2-40B4-BE49-F238E27FC236}">
                <a16:creationId xmlns:a16="http://schemas.microsoft.com/office/drawing/2014/main" id="{30CBED01-84DA-28F6-9245-3A2FE7C78DFB}"/>
              </a:ext>
            </a:extLst>
          </p:cNvPr>
          <p:cNvSpPr txBox="1"/>
          <p:nvPr/>
        </p:nvSpPr>
        <p:spPr>
          <a:xfrm>
            <a:off x="1323844" y="153203"/>
            <a:ext cx="6196662" cy="1569660"/>
          </a:xfrm>
          <a:prstGeom prst="rect">
            <a:avLst/>
          </a:prstGeom>
          <a:noFill/>
          <a:ln>
            <a:noFill/>
          </a:ln>
        </p:spPr>
        <p:txBody>
          <a:bodyPr wrap="square">
            <a:spAutoFit/>
          </a:bodyPr>
          <a:lstStyle/>
          <a:p>
            <a:pPr algn="r"/>
            <a:r>
              <a:rPr lang="ar-SA" sz="1600" dirty="0"/>
              <a:t>إِذَا⬅️ حرف شرط غیر جازم</a:t>
            </a:r>
            <a:r>
              <a:rPr lang="fa-IR" sz="1600" dirty="0"/>
              <a:t>- ظرف است برای آینده که معنی شرط نیز دارد و متعلق به تحدث است که جواب جمله زلزلت است.</a:t>
            </a:r>
            <a:endParaRPr lang="ar-SA" sz="1600" dirty="0"/>
          </a:p>
          <a:p>
            <a:pPr algn="r"/>
            <a:r>
              <a:rPr lang="ar-SA" sz="1600" dirty="0"/>
              <a:t>زُلْزِلَتِ⬅️ فعل ماضی مجهول</a:t>
            </a:r>
            <a:r>
              <a:rPr lang="fa-IR" sz="1600" dirty="0"/>
              <a:t>- به ظرف مضاف شده و در محل جر است.</a:t>
            </a:r>
            <a:endParaRPr lang="ar-SA" sz="1600" dirty="0"/>
          </a:p>
          <a:p>
            <a:pPr algn="r"/>
            <a:r>
              <a:rPr lang="ar-SA" sz="1600" dirty="0"/>
              <a:t>الْأَرْضُ⬅️ نائب فاعل </a:t>
            </a:r>
            <a:endParaRPr lang="fa-IR" sz="1600" dirty="0"/>
          </a:p>
          <a:p>
            <a:pPr algn="r"/>
            <a:r>
              <a:rPr lang="ar-SA" sz="1600" dirty="0"/>
              <a:t>زُلْزِلَتِ الْأَرْضُ⬅️ در محل جر مضاف الیه</a:t>
            </a:r>
          </a:p>
          <a:p>
            <a:pPr algn="r"/>
            <a:r>
              <a:rPr lang="ar-SA" sz="1600" dirty="0"/>
              <a:t>زِلْزَالَ</a:t>
            </a:r>
            <a:r>
              <a:rPr lang="fa-IR" sz="1600" dirty="0"/>
              <a:t>هَا</a:t>
            </a:r>
            <a:r>
              <a:rPr lang="ar-SA" sz="1600" dirty="0"/>
              <a:t>⬅️ مفعول مطلق</a:t>
            </a:r>
            <a:r>
              <a:rPr lang="fa-IR" sz="1600" dirty="0"/>
              <a:t>+ مضاف الیه</a:t>
            </a:r>
            <a:r>
              <a:rPr lang="ar-SA" sz="1600" dirty="0"/>
              <a:t> </a:t>
            </a:r>
            <a:endParaRPr lang="fa-IR" sz="1600" dirty="0"/>
          </a:p>
        </p:txBody>
      </p:sp>
      <p:sp>
        <p:nvSpPr>
          <p:cNvPr id="39" name="TextBox 38">
            <a:extLst>
              <a:ext uri="{FF2B5EF4-FFF2-40B4-BE49-F238E27FC236}">
                <a16:creationId xmlns:a16="http://schemas.microsoft.com/office/drawing/2014/main" id="{05D3565B-789A-1103-C124-03482B7C5ADB}"/>
              </a:ext>
            </a:extLst>
          </p:cNvPr>
          <p:cNvSpPr txBox="1"/>
          <p:nvPr/>
        </p:nvSpPr>
        <p:spPr>
          <a:xfrm>
            <a:off x="4512363" y="1785158"/>
            <a:ext cx="2332383" cy="1569660"/>
          </a:xfrm>
          <a:prstGeom prst="rect">
            <a:avLst/>
          </a:prstGeom>
          <a:noFill/>
        </p:spPr>
        <p:txBody>
          <a:bodyPr wrap="square">
            <a:spAutoFit/>
          </a:bodyPr>
          <a:lstStyle/>
          <a:p>
            <a:pPr algn="r"/>
            <a:r>
              <a:rPr lang="ar-SA" sz="1600" dirty="0"/>
              <a:t>وَ⬅️ واو عطف</a:t>
            </a:r>
          </a:p>
          <a:p>
            <a:pPr algn="r"/>
            <a:r>
              <a:rPr lang="ar-SA" sz="1600" dirty="0"/>
              <a:t>أَخْرَجَتِ⬅️ فعل ماضی</a:t>
            </a:r>
          </a:p>
          <a:p>
            <a:pPr algn="r"/>
            <a:r>
              <a:rPr lang="ar-SA" sz="1600" dirty="0"/>
              <a:t>الْأَرْضُ⬅️ فاعل و لفظاً مرفوع</a:t>
            </a:r>
          </a:p>
          <a:p>
            <a:pPr algn="r"/>
            <a:r>
              <a:rPr lang="ar-SA" sz="1600" dirty="0"/>
              <a:t>أَثْقَالَ⬅️ مفعول و لفظاً منصوب</a:t>
            </a:r>
          </a:p>
          <a:p>
            <a:pPr algn="r"/>
            <a:r>
              <a:rPr lang="ar-SA" sz="1600" dirty="0"/>
              <a:t>هَا⬅️ مضاف الیه و محلاً مجرور</a:t>
            </a:r>
          </a:p>
        </p:txBody>
      </p:sp>
      <p:sp>
        <p:nvSpPr>
          <p:cNvPr id="41" name="TextBox 40">
            <a:extLst>
              <a:ext uri="{FF2B5EF4-FFF2-40B4-BE49-F238E27FC236}">
                <a16:creationId xmlns:a16="http://schemas.microsoft.com/office/drawing/2014/main" id="{C031AD1B-1F5D-DC9D-AB7F-4E848FEA55FE}"/>
              </a:ext>
            </a:extLst>
          </p:cNvPr>
          <p:cNvSpPr txBox="1"/>
          <p:nvPr/>
        </p:nvSpPr>
        <p:spPr>
          <a:xfrm>
            <a:off x="3569646" y="3499762"/>
            <a:ext cx="3275100" cy="1323439"/>
          </a:xfrm>
          <a:prstGeom prst="rect">
            <a:avLst/>
          </a:prstGeom>
          <a:noFill/>
        </p:spPr>
        <p:txBody>
          <a:bodyPr wrap="square">
            <a:spAutoFit/>
          </a:bodyPr>
          <a:lstStyle/>
          <a:p>
            <a:pPr algn="r"/>
            <a:r>
              <a:rPr lang="ar-SA" sz="1600" b="0" i="0" dirty="0">
                <a:solidFill>
                  <a:srgbClr val="000000"/>
                </a:solidFill>
                <a:effectLst/>
                <a:latin typeface="Times New Roman" panose="02020603050405020304" pitchFamily="18" charset="0"/>
              </a:rPr>
              <a:t>وَ⬅️ واو عطف</a:t>
            </a:r>
            <a:br>
              <a:rPr lang="ar-SA" sz="1600" dirty="0"/>
            </a:br>
            <a:r>
              <a:rPr lang="ar-SA" sz="1600" b="0" i="0" dirty="0">
                <a:solidFill>
                  <a:srgbClr val="000000"/>
                </a:solidFill>
                <a:effectLst/>
                <a:latin typeface="Times New Roman" panose="02020603050405020304" pitchFamily="18" charset="0"/>
              </a:rPr>
              <a:t>قَالَ⬅️ فعل ماضی</a:t>
            </a:r>
            <a:br>
              <a:rPr lang="ar-SA" sz="1600" dirty="0"/>
            </a:br>
            <a:r>
              <a:rPr lang="ar-SA" sz="1600" b="0" i="0" dirty="0">
                <a:solidFill>
                  <a:srgbClr val="000000"/>
                </a:solidFill>
                <a:effectLst/>
                <a:latin typeface="Times New Roman" panose="02020603050405020304" pitchFamily="18" charset="0"/>
              </a:rPr>
              <a:t>الْإِنسَانُ⬅️ فاعل و لفظاً مرفوع</a:t>
            </a:r>
            <a:br>
              <a:rPr lang="ar-SA" sz="1600" dirty="0"/>
            </a:br>
            <a:r>
              <a:rPr lang="ar-SA" sz="1600" b="0" i="0" dirty="0">
                <a:solidFill>
                  <a:srgbClr val="000000"/>
                </a:solidFill>
                <a:effectLst/>
                <a:latin typeface="Times New Roman" panose="02020603050405020304" pitchFamily="18" charset="0"/>
              </a:rPr>
              <a:t>مَا⬅️ </a:t>
            </a:r>
            <a:r>
              <a:rPr lang="fa-IR" sz="1600" b="0" i="0" dirty="0">
                <a:solidFill>
                  <a:srgbClr val="000000"/>
                </a:solidFill>
                <a:effectLst/>
                <a:latin typeface="Times New Roman" panose="02020603050405020304" pitchFamily="18" charset="0"/>
              </a:rPr>
              <a:t>اسم استفهام- </a:t>
            </a:r>
            <a:r>
              <a:rPr lang="ar-SA" sz="1600" b="0" i="0" dirty="0">
                <a:solidFill>
                  <a:srgbClr val="000000"/>
                </a:solidFill>
                <a:effectLst/>
                <a:latin typeface="Times New Roman" panose="02020603050405020304" pitchFamily="18" charset="0"/>
              </a:rPr>
              <a:t>مبتدا و محلاً مرفوع</a:t>
            </a:r>
            <a:br>
              <a:rPr lang="ar-SA" sz="1600" dirty="0"/>
            </a:br>
            <a:r>
              <a:rPr lang="ar-SA" sz="1600" b="0" i="0" dirty="0">
                <a:solidFill>
                  <a:srgbClr val="000000"/>
                </a:solidFill>
                <a:effectLst/>
                <a:latin typeface="Times New Roman" panose="02020603050405020304" pitchFamily="18" charset="0"/>
              </a:rPr>
              <a:t>لَهَا⬅️ جارومجرور+ متعلق محذوفش⬅️ خبر</a:t>
            </a:r>
            <a:endParaRPr lang="en-US" sz="1600" dirty="0"/>
          </a:p>
        </p:txBody>
      </p:sp>
      <p:sp>
        <p:nvSpPr>
          <p:cNvPr id="43" name="TextBox 42">
            <a:extLst>
              <a:ext uri="{FF2B5EF4-FFF2-40B4-BE49-F238E27FC236}">
                <a16:creationId xmlns:a16="http://schemas.microsoft.com/office/drawing/2014/main" id="{6FA0ED4B-DE34-F1FC-55AC-883E77440490}"/>
              </a:ext>
            </a:extLst>
          </p:cNvPr>
          <p:cNvSpPr txBox="1"/>
          <p:nvPr/>
        </p:nvSpPr>
        <p:spPr>
          <a:xfrm>
            <a:off x="3439620" y="4986587"/>
            <a:ext cx="4080886" cy="1077218"/>
          </a:xfrm>
          <a:prstGeom prst="rect">
            <a:avLst/>
          </a:prstGeom>
          <a:noFill/>
        </p:spPr>
        <p:txBody>
          <a:bodyPr wrap="square">
            <a:spAutoFit/>
          </a:bodyPr>
          <a:lstStyle/>
          <a:p>
            <a:pPr algn="r"/>
            <a:r>
              <a:rPr lang="ar-SA" sz="1600" dirty="0">
                <a:solidFill>
                  <a:srgbClr val="000000"/>
                </a:solidFill>
                <a:latin typeface="Times New Roman" panose="02020603050405020304" pitchFamily="18" charset="0"/>
              </a:rPr>
              <a:t>يَوْمَئِذٍ⬅️ ظرف زمان, مفعول فیه+ مضاف الیه</a:t>
            </a:r>
          </a:p>
          <a:p>
            <a:pPr algn="r"/>
            <a:r>
              <a:rPr lang="ar-SA" sz="1600" dirty="0">
                <a:solidFill>
                  <a:srgbClr val="000000"/>
                </a:solidFill>
                <a:latin typeface="Times New Roman" panose="02020603050405020304" pitchFamily="18" charset="0"/>
              </a:rPr>
              <a:t>تُحَدِّثُ⬅️ فعل مضارع و فاعل ضمیر مستتر هی</a:t>
            </a:r>
            <a:r>
              <a:rPr lang="fa-IR" sz="1600" dirty="0">
                <a:solidFill>
                  <a:srgbClr val="000000"/>
                </a:solidFill>
                <a:latin typeface="Times New Roman" panose="02020603050405020304" pitchFamily="18" charset="0"/>
              </a:rPr>
              <a:t> یا الارض</a:t>
            </a:r>
            <a:endParaRPr lang="ar-SA" sz="1600" dirty="0">
              <a:solidFill>
                <a:srgbClr val="000000"/>
              </a:solidFill>
              <a:latin typeface="Times New Roman" panose="02020603050405020304" pitchFamily="18" charset="0"/>
            </a:endParaRPr>
          </a:p>
          <a:p>
            <a:pPr algn="r"/>
            <a:r>
              <a:rPr lang="ar-SA" sz="1600" dirty="0">
                <a:solidFill>
                  <a:srgbClr val="000000"/>
                </a:solidFill>
                <a:latin typeface="Times New Roman" panose="02020603050405020304" pitchFamily="18" charset="0"/>
              </a:rPr>
              <a:t>أَخْبَارَ⬅️ مفعول</a:t>
            </a:r>
            <a:r>
              <a:rPr lang="fa-IR" sz="1600" dirty="0">
                <a:solidFill>
                  <a:srgbClr val="000000"/>
                </a:solidFill>
                <a:latin typeface="Times New Roman" panose="02020603050405020304" pitchFamily="18" charset="0"/>
              </a:rPr>
              <a:t> به</a:t>
            </a:r>
            <a:r>
              <a:rPr lang="ar-SA" sz="1600" dirty="0">
                <a:solidFill>
                  <a:srgbClr val="000000"/>
                </a:solidFill>
                <a:latin typeface="Times New Roman" panose="02020603050405020304" pitchFamily="18" charset="0"/>
              </a:rPr>
              <a:t> و لفظاً منصوب</a:t>
            </a:r>
          </a:p>
          <a:p>
            <a:pPr algn="r"/>
            <a:r>
              <a:rPr lang="ar-SA" sz="1600" dirty="0">
                <a:solidFill>
                  <a:srgbClr val="000000"/>
                </a:solidFill>
                <a:latin typeface="Times New Roman" panose="02020603050405020304" pitchFamily="18" charset="0"/>
              </a:rPr>
              <a:t>هَا⬅️ مضاف الیه و محلاً مجرور</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83621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145B7-488E-9A44-2830-0445061FE8D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173BE59-6F4D-6198-F528-734670C85EC5}"/>
              </a:ext>
            </a:extLst>
          </p:cNvPr>
          <p:cNvGrpSpPr/>
          <p:nvPr/>
        </p:nvGrpSpPr>
        <p:grpSpPr>
          <a:xfrm>
            <a:off x="7602381" y="990131"/>
            <a:ext cx="2372711" cy="614048"/>
            <a:chOff x="3831177" y="1745"/>
            <a:chExt cx="926306" cy="926306"/>
          </a:xfrm>
          <a:blipFill>
            <a:blip r:embed="rId2" cstate="print"/>
            <a:stretch>
              <a:fillRect/>
            </a:stretch>
          </a:blipFill>
          <a:scene3d>
            <a:camera prst="orthographicFront">
              <a:rot lat="0" lon="0" rev="0"/>
            </a:camera>
            <a:lightRig rig="balanced" dir="t">
              <a:rot lat="0" lon="0" rev="8700000"/>
            </a:lightRig>
          </a:scene3d>
        </p:grpSpPr>
        <p:sp>
          <p:nvSpPr>
            <p:cNvPr id="4" name="Oval 3">
              <a:extLst>
                <a:ext uri="{FF2B5EF4-FFF2-40B4-BE49-F238E27FC236}">
                  <a16:creationId xmlns:a16="http://schemas.microsoft.com/office/drawing/2014/main" id="{3FA8A736-8B03-34A4-7281-D12B741F7C24}"/>
                </a:ext>
              </a:extLst>
            </p:cNvPr>
            <p:cNvSpPr/>
            <p:nvPr/>
          </p:nvSpPr>
          <p:spPr>
            <a:xfrm>
              <a:off x="3831177" y="1745"/>
              <a:ext cx="926306" cy="926306"/>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 name="Oval 10">
              <a:extLst>
                <a:ext uri="{FF2B5EF4-FFF2-40B4-BE49-F238E27FC236}">
                  <a16:creationId xmlns:a16="http://schemas.microsoft.com/office/drawing/2014/main" id="{01C88EDF-501F-BD1D-B9BC-513443114101}"/>
                </a:ext>
              </a:extLst>
            </p:cNvPr>
            <p:cNvSpPr/>
            <p:nvPr/>
          </p:nvSpPr>
          <p:spPr>
            <a:xfrm>
              <a:off x="3966831" y="137399"/>
              <a:ext cx="654998" cy="654998"/>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p:txBody>
        </p:sp>
      </p:grpSp>
      <p:grpSp>
        <p:nvGrpSpPr>
          <p:cNvPr id="6" name="Group 5">
            <a:extLst>
              <a:ext uri="{FF2B5EF4-FFF2-40B4-BE49-F238E27FC236}">
                <a16:creationId xmlns:a16="http://schemas.microsoft.com/office/drawing/2014/main" id="{F5C14F4B-D831-B0A0-F4F7-7EED897F4DD2}"/>
              </a:ext>
            </a:extLst>
          </p:cNvPr>
          <p:cNvGrpSpPr/>
          <p:nvPr/>
        </p:nvGrpSpPr>
        <p:grpSpPr>
          <a:xfrm>
            <a:off x="6844746" y="1910555"/>
            <a:ext cx="2372711" cy="614048"/>
            <a:chOff x="3143116" y="1031500"/>
            <a:chExt cx="926306" cy="926306"/>
          </a:xfrm>
          <a:blipFill>
            <a:blip r:embed="rId2" cstate="print"/>
            <a:stretch>
              <a:fillRect/>
            </a:stretch>
          </a:blipFill>
          <a:scene3d>
            <a:camera prst="orthographicFront">
              <a:rot lat="0" lon="0" rev="0"/>
            </a:camera>
            <a:lightRig rig="balanced" dir="t">
              <a:rot lat="0" lon="0" rev="8700000"/>
            </a:lightRig>
          </a:scene3d>
        </p:grpSpPr>
        <p:sp>
          <p:nvSpPr>
            <p:cNvPr id="7" name="Oval 6">
              <a:extLst>
                <a:ext uri="{FF2B5EF4-FFF2-40B4-BE49-F238E27FC236}">
                  <a16:creationId xmlns:a16="http://schemas.microsoft.com/office/drawing/2014/main" id="{B3D79F7A-91DE-8AFF-DB39-C394293A6715}"/>
                </a:ext>
              </a:extLst>
            </p:cNvPr>
            <p:cNvSpPr/>
            <p:nvPr/>
          </p:nvSpPr>
          <p:spPr>
            <a:xfrm>
              <a:off x="3143116" y="1031500"/>
              <a:ext cx="926306" cy="926306"/>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Oval 14">
              <a:extLst>
                <a:ext uri="{FF2B5EF4-FFF2-40B4-BE49-F238E27FC236}">
                  <a16:creationId xmlns:a16="http://schemas.microsoft.com/office/drawing/2014/main" id="{B4B1CF84-DEC3-DD21-CFD6-9E550ED2B83B}"/>
                </a:ext>
              </a:extLst>
            </p:cNvPr>
            <p:cNvSpPr/>
            <p:nvPr/>
          </p:nvSpPr>
          <p:spPr>
            <a:xfrm>
              <a:off x="3278770" y="1167154"/>
              <a:ext cx="654998" cy="654998"/>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a:p>
          </p:txBody>
        </p:sp>
      </p:grpSp>
      <p:grpSp>
        <p:nvGrpSpPr>
          <p:cNvPr id="9" name="Group 8">
            <a:extLst>
              <a:ext uri="{FF2B5EF4-FFF2-40B4-BE49-F238E27FC236}">
                <a16:creationId xmlns:a16="http://schemas.microsoft.com/office/drawing/2014/main" id="{55A4B39D-50BE-89A5-8991-4C93942566F6}"/>
              </a:ext>
            </a:extLst>
          </p:cNvPr>
          <p:cNvGrpSpPr/>
          <p:nvPr/>
        </p:nvGrpSpPr>
        <p:grpSpPr>
          <a:xfrm>
            <a:off x="6824868" y="4071557"/>
            <a:ext cx="2372711" cy="614048"/>
            <a:chOff x="3143116" y="3460859"/>
            <a:chExt cx="926306" cy="926306"/>
          </a:xfrm>
          <a:blipFill>
            <a:blip r:embed="rId2" cstate="print"/>
            <a:stretch>
              <a:fillRect/>
            </a:stretch>
          </a:blipFill>
          <a:scene3d>
            <a:camera prst="orthographicFront">
              <a:rot lat="0" lon="0" rev="0"/>
            </a:camera>
            <a:lightRig rig="balanced" dir="t">
              <a:rot lat="0" lon="0" rev="8700000"/>
            </a:lightRig>
          </a:scene3d>
        </p:grpSpPr>
        <p:sp>
          <p:nvSpPr>
            <p:cNvPr id="10" name="Oval 9">
              <a:extLst>
                <a:ext uri="{FF2B5EF4-FFF2-40B4-BE49-F238E27FC236}">
                  <a16:creationId xmlns:a16="http://schemas.microsoft.com/office/drawing/2014/main" id="{56E6209C-A316-403E-0ED1-ADC1A103BE56}"/>
                </a:ext>
              </a:extLst>
            </p:cNvPr>
            <p:cNvSpPr/>
            <p:nvPr/>
          </p:nvSpPr>
          <p:spPr>
            <a:xfrm>
              <a:off x="3143116" y="3460859"/>
              <a:ext cx="926306" cy="926306"/>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Oval 18">
              <a:extLst>
                <a:ext uri="{FF2B5EF4-FFF2-40B4-BE49-F238E27FC236}">
                  <a16:creationId xmlns:a16="http://schemas.microsoft.com/office/drawing/2014/main" id="{797699B1-3113-286C-6E95-76828AA794BC}"/>
                </a:ext>
              </a:extLst>
            </p:cNvPr>
            <p:cNvSpPr/>
            <p:nvPr/>
          </p:nvSpPr>
          <p:spPr>
            <a:xfrm>
              <a:off x="3278770" y="3596513"/>
              <a:ext cx="654998" cy="654998"/>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a:p>
          </p:txBody>
        </p:sp>
      </p:grpSp>
      <p:grpSp>
        <p:nvGrpSpPr>
          <p:cNvPr id="12" name="Group 11">
            <a:extLst>
              <a:ext uri="{FF2B5EF4-FFF2-40B4-BE49-F238E27FC236}">
                <a16:creationId xmlns:a16="http://schemas.microsoft.com/office/drawing/2014/main" id="{B79717B9-4417-1B33-4C3A-7A911E6B2D0C}"/>
              </a:ext>
            </a:extLst>
          </p:cNvPr>
          <p:cNvGrpSpPr/>
          <p:nvPr/>
        </p:nvGrpSpPr>
        <p:grpSpPr>
          <a:xfrm>
            <a:off x="7602381" y="5021800"/>
            <a:ext cx="2372711" cy="614048"/>
            <a:chOff x="3831177" y="4490615"/>
            <a:chExt cx="926306" cy="926306"/>
          </a:xfrm>
          <a:blipFill>
            <a:blip r:embed="rId2" cstate="print"/>
            <a:stretch>
              <a:fillRect/>
            </a:stretch>
          </a:blipFill>
          <a:scene3d>
            <a:camera prst="orthographicFront">
              <a:rot lat="0" lon="0" rev="0"/>
            </a:camera>
            <a:lightRig rig="balanced" dir="t">
              <a:rot lat="0" lon="0" rev="8700000"/>
            </a:lightRig>
          </a:scene3d>
        </p:grpSpPr>
        <p:sp>
          <p:nvSpPr>
            <p:cNvPr id="13" name="Oval 12">
              <a:extLst>
                <a:ext uri="{FF2B5EF4-FFF2-40B4-BE49-F238E27FC236}">
                  <a16:creationId xmlns:a16="http://schemas.microsoft.com/office/drawing/2014/main" id="{FE0F1BDA-7DD9-2496-FFCB-F41FA36E0586}"/>
                </a:ext>
              </a:extLst>
            </p:cNvPr>
            <p:cNvSpPr/>
            <p:nvPr/>
          </p:nvSpPr>
          <p:spPr>
            <a:xfrm>
              <a:off x="3831177" y="4490615"/>
              <a:ext cx="926306" cy="926306"/>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Oval 22">
              <a:extLst>
                <a:ext uri="{FF2B5EF4-FFF2-40B4-BE49-F238E27FC236}">
                  <a16:creationId xmlns:a16="http://schemas.microsoft.com/office/drawing/2014/main" id="{97237E5C-5B2D-9BBA-3C7A-8F9592F0F44F}"/>
                </a:ext>
              </a:extLst>
            </p:cNvPr>
            <p:cNvSpPr/>
            <p:nvPr/>
          </p:nvSpPr>
          <p:spPr>
            <a:xfrm>
              <a:off x="3966831" y="4626269"/>
              <a:ext cx="654998" cy="654998"/>
            </a:xfrm>
            <a:prstGeom prst="ellipse">
              <a:avLst/>
            </a:prstGeom>
            <a:grpFill/>
            <a:ln>
              <a:solidFill>
                <a:srgbClr val="C14C2D"/>
              </a:solid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a:p>
          </p:txBody>
        </p:sp>
      </p:grpSp>
      <p:sp>
        <p:nvSpPr>
          <p:cNvPr id="15" name="Rectangle 14">
            <a:extLst>
              <a:ext uri="{FF2B5EF4-FFF2-40B4-BE49-F238E27FC236}">
                <a16:creationId xmlns:a16="http://schemas.microsoft.com/office/drawing/2014/main" id="{A77F1BC3-EC29-2BFB-5225-FD1F74DCD9E5}"/>
              </a:ext>
            </a:extLst>
          </p:cNvPr>
          <p:cNvSpPr/>
          <p:nvPr/>
        </p:nvSpPr>
        <p:spPr>
          <a:xfrm>
            <a:off x="10219267" y="308610"/>
            <a:ext cx="1972733" cy="654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F0C98D-5D5F-1D1C-299F-4577F1D1B979}"/>
              </a:ext>
            </a:extLst>
          </p:cNvPr>
          <p:cNvSpPr txBox="1"/>
          <p:nvPr/>
        </p:nvSpPr>
        <p:spPr>
          <a:xfrm>
            <a:off x="9819861" y="129209"/>
            <a:ext cx="2372139" cy="769441"/>
          </a:xfrm>
          <a:prstGeom prst="rect">
            <a:avLst/>
          </a:prstGeom>
          <a:noFill/>
          <a:ln>
            <a:noFill/>
          </a:ln>
        </p:spPr>
        <p:txBody>
          <a:bodyPr wrap="square" rtlCol="0">
            <a:spAutoFit/>
          </a:bodyPr>
          <a:lstStyle/>
          <a:p>
            <a:r>
              <a:rPr lang="fa-IR" sz="3600" b="1" u="sng" dirty="0">
                <a:ln w="0"/>
                <a:effectLst>
                  <a:outerShdw blurRad="38100" dist="19050" dir="2700000" algn="tl" rotWithShape="0">
                    <a:schemeClr val="dk1">
                      <a:alpha val="40000"/>
                    </a:schemeClr>
                  </a:outerShdw>
                </a:effectLst>
              </a:rPr>
              <a:t>اعراب</a:t>
            </a:r>
            <a:r>
              <a:rPr lang="fa-IR" sz="4400" b="1" u="sng" dirty="0">
                <a:ln w="0"/>
                <a:effectLst>
                  <a:outerShdw blurRad="38100" dist="19050" dir="2700000" algn="tl" rotWithShape="0">
                    <a:schemeClr val="dk1">
                      <a:alpha val="40000"/>
                    </a:schemeClr>
                  </a:outerShdw>
                </a:effectLst>
              </a:rPr>
              <a:t> </a:t>
            </a:r>
            <a:r>
              <a:rPr lang="fa-IR" sz="3600" b="1" u="sng" dirty="0">
                <a:ln w="0"/>
                <a:effectLst>
                  <a:outerShdw blurRad="38100" dist="19050" dir="2700000" algn="tl" rotWithShape="0">
                    <a:schemeClr val="dk1">
                      <a:alpha val="40000"/>
                    </a:schemeClr>
                  </a:outerShdw>
                </a:effectLst>
              </a:rPr>
              <a:t>سوره </a:t>
            </a:r>
            <a:endParaRPr lang="en-US" sz="4400" b="1" u="sng" dirty="0">
              <a:ln w="0"/>
              <a:effectLst>
                <a:outerShdw blurRad="38100" dist="19050" dir="2700000" algn="tl" rotWithShape="0">
                  <a:schemeClr val="dk1">
                    <a:alpha val="40000"/>
                  </a:schemeClr>
                </a:outerShdw>
              </a:effectLst>
            </a:endParaRPr>
          </a:p>
        </p:txBody>
      </p:sp>
      <p:grpSp>
        <p:nvGrpSpPr>
          <p:cNvPr id="17" name="Group 16">
            <a:extLst>
              <a:ext uri="{FF2B5EF4-FFF2-40B4-BE49-F238E27FC236}">
                <a16:creationId xmlns:a16="http://schemas.microsoft.com/office/drawing/2014/main" id="{80893DB0-748B-1F00-C90F-0CAAB0EC435E}"/>
              </a:ext>
            </a:extLst>
          </p:cNvPr>
          <p:cNvGrpSpPr/>
          <p:nvPr/>
        </p:nvGrpSpPr>
        <p:grpSpPr>
          <a:xfrm>
            <a:off x="7559857" y="1062142"/>
            <a:ext cx="2415235" cy="412488"/>
            <a:chOff x="4085157" y="1263021"/>
            <a:chExt cx="3526414" cy="412488"/>
          </a:xfrm>
          <a:noFill/>
        </p:grpSpPr>
        <p:sp>
          <p:nvSpPr>
            <p:cNvPr id="18" name="Rounded Rectangle 17">
              <a:extLst>
                <a:ext uri="{FF2B5EF4-FFF2-40B4-BE49-F238E27FC236}">
                  <a16:creationId xmlns:a16="http://schemas.microsoft.com/office/drawing/2014/main" id="{90268D31-D487-0DB5-2646-E77C30CB3EAB}"/>
                </a:ext>
              </a:extLst>
            </p:cNvPr>
            <p:cNvSpPr/>
            <p:nvPr/>
          </p:nvSpPr>
          <p:spPr>
            <a:xfrm>
              <a:off x="4085157" y="1263021"/>
              <a:ext cx="3526414" cy="412488"/>
            </a:xfrm>
            <a:prstGeom prst="roundRect">
              <a:avLst/>
            </a:prstGeom>
            <a:grpFill/>
            <a:ln>
              <a:noFill/>
            </a:ln>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sp>
        <p:sp>
          <p:nvSpPr>
            <p:cNvPr id="19" name="Rounded Rectangle 10">
              <a:extLst>
                <a:ext uri="{FF2B5EF4-FFF2-40B4-BE49-F238E27FC236}">
                  <a16:creationId xmlns:a16="http://schemas.microsoft.com/office/drawing/2014/main" id="{C2158842-763F-37DC-032E-8D635B1037AD}"/>
                </a:ext>
              </a:extLst>
            </p:cNvPr>
            <p:cNvSpPr/>
            <p:nvPr/>
          </p:nvSpPr>
          <p:spPr>
            <a:xfrm>
              <a:off x="4105293" y="1283157"/>
              <a:ext cx="3486142"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400" b="1" dirty="0">
                  <a:effectLst>
                    <a:outerShdw blurRad="38100" dist="38100" dir="2700000" algn="tl">
                      <a:srgbClr val="000000">
                        <a:alpha val="43137"/>
                      </a:srgbClr>
                    </a:outerShdw>
                  </a:effectLst>
                  <a:cs typeface="B Mitra" panose="00000400000000000000" pitchFamily="2" charset="-78"/>
                </a:rPr>
                <a:t>بِأَنَّ رَبَّكَ أَوحى‏ لَها (5)</a:t>
              </a:r>
            </a:p>
          </p:txBody>
        </p:sp>
      </p:grpSp>
      <p:grpSp>
        <p:nvGrpSpPr>
          <p:cNvPr id="20" name="Group 19">
            <a:extLst>
              <a:ext uri="{FF2B5EF4-FFF2-40B4-BE49-F238E27FC236}">
                <a16:creationId xmlns:a16="http://schemas.microsoft.com/office/drawing/2014/main" id="{D39278DF-4E77-4661-18E9-5B11D821817E}"/>
              </a:ext>
            </a:extLst>
          </p:cNvPr>
          <p:cNvGrpSpPr/>
          <p:nvPr/>
        </p:nvGrpSpPr>
        <p:grpSpPr>
          <a:xfrm>
            <a:off x="6737684" y="2007018"/>
            <a:ext cx="2536627" cy="412488"/>
            <a:chOff x="4085157" y="2211910"/>
            <a:chExt cx="3526414" cy="412488"/>
          </a:xfrm>
          <a:noFill/>
        </p:grpSpPr>
        <p:sp>
          <p:nvSpPr>
            <p:cNvPr id="21" name="Rounded Rectangle 20">
              <a:extLst>
                <a:ext uri="{FF2B5EF4-FFF2-40B4-BE49-F238E27FC236}">
                  <a16:creationId xmlns:a16="http://schemas.microsoft.com/office/drawing/2014/main" id="{2CD31B3D-C337-C8FE-3BBD-A53D8899B806}"/>
                </a:ext>
              </a:extLst>
            </p:cNvPr>
            <p:cNvSpPr/>
            <p:nvPr/>
          </p:nvSpPr>
          <p:spPr>
            <a:xfrm>
              <a:off x="4085157" y="2211910"/>
              <a:ext cx="3526414" cy="412488"/>
            </a:xfrm>
            <a:prstGeom prst="roundRect">
              <a:avLst/>
            </a:prstGeom>
            <a:grpFill/>
            <a:ln>
              <a:noFill/>
            </a:ln>
          </p:spPr>
          <p:style>
            <a:lnRef idx="2">
              <a:schemeClr val="lt1">
                <a:hueOff val="0"/>
                <a:satOff val="0"/>
                <a:lumOff val="0"/>
                <a:alphaOff val="0"/>
              </a:schemeClr>
            </a:lnRef>
            <a:fillRef idx="1">
              <a:schemeClr val="accent5">
                <a:hueOff val="-2941338"/>
                <a:satOff val="-4091"/>
                <a:lumOff val="-1569"/>
                <a:alphaOff val="0"/>
              </a:schemeClr>
            </a:fillRef>
            <a:effectRef idx="0">
              <a:schemeClr val="accent5">
                <a:hueOff val="-2941338"/>
                <a:satOff val="-4091"/>
                <a:lumOff val="-1569"/>
                <a:alphaOff val="0"/>
              </a:schemeClr>
            </a:effectRef>
            <a:fontRef idx="minor">
              <a:schemeClr val="lt1"/>
            </a:fontRef>
          </p:style>
        </p:sp>
        <p:sp>
          <p:nvSpPr>
            <p:cNvPr id="22" name="Rounded Rectangle 14">
              <a:extLst>
                <a:ext uri="{FF2B5EF4-FFF2-40B4-BE49-F238E27FC236}">
                  <a16:creationId xmlns:a16="http://schemas.microsoft.com/office/drawing/2014/main" id="{20BBD4B8-A083-B029-55C4-40DDFA98A982}"/>
                </a:ext>
              </a:extLst>
            </p:cNvPr>
            <p:cNvSpPr/>
            <p:nvPr/>
          </p:nvSpPr>
          <p:spPr>
            <a:xfrm>
              <a:off x="4105293" y="2232046"/>
              <a:ext cx="3486142"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400" b="1" dirty="0">
                  <a:effectLst>
                    <a:outerShdw blurRad="38100" dist="38100" dir="2700000" algn="tl">
                      <a:srgbClr val="000000">
                        <a:alpha val="43137"/>
                      </a:srgbClr>
                    </a:outerShdw>
                  </a:effectLst>
                  <a:cs typeface="B Mitra" panose="00000400000000000000" pitchFamily="2" charset="-78"/>
                </a:rPr>
                <a:t>یَومَئِذٍ يَصدُرُ النَّاسُ أَشتاتاً لِيُرَوا أَعمالَهُم (6)</a:t>
              </a:r>
            </a:p>
          </p:txBody>
        </p:sp>
      </p:grpSp>
      <p:grpSp>
        <p:nvGrpSpPr>
          <p:cNvPr id="23" name="Group 22">
            <a:extLst>
              <a:ext uri="{FF2B5EF4-FFF2-40B4-BE49-F238E27FC236}">
                <a16:creationId xmlns:a16="http://schemas.microsoft.com/office/drawing/2014/main" id="{B7508A56-953F-E02A-4C7C-4F14DD2B50D4}"/>
              </a:ext>
            </a:extLst>
          </p:cNvPr>
          <p:cNvGrpSpPr/>
          <p:nvPr/>
        </p:nvGrpSpPr>
        <p:grpSpPr>
          <a:xfrm>
            <a:off x="6427932" y="4176858"/>
            <a:ext cx="3089402" cy="412488"/>
            <a:chOff x="4085157" y="4109688"/>
            <a:chExt cx="3526414" cy="412488"/>
          </a:xfrm>
          <a:noFill/>
        </p:grpSpPr>
        <p:sp>
          <p:nvSpPr>
            <p:cNvPr id="24" name="Rounded Rectangle 23">
              <a:extLst>
                <a:ext uri="{FF2B5EF4-FFF2-40B4-BE49-F238E27FC236}">
                  <a16:creationId xmlns:a16="http://schemas.microsoft.com/office/drawing/2014/main" id="{8373CE1D-DB26-2ED9-3005-220586B7B848}"/>
                </a:ext>
              </a:extLst>
            </p:cNvPr>
            <p:cNvSpPr/>
            <p:nvPr/>
          </p:nvSpPr>
          <p:spPr>
            <a:xfrm>
              <a:off x="4085157" y="4109688"/>
              <a:ext cx="3526414" cy="412488"/>
            </a:xfrm>
            <a:prstGeom prst="roundRect">
              <a:avLst/>
            </a:prstGeom>
            <a:grpFill/>
            <a:ln>
              <a:noFill/>
            </a:ln>
          </p:spPr>
          <p:style>
            <a:lnRef idx="2">
              <a:schemeClr val="lt1">
                <a:hueOff val="0"/>
                <a:satOff val="0"/>
                <a:lumOff val="0"/>
                <a:alphaOff val="0"/>
              </a:schemeClr>
            </a:lnRef>
            <a:fillRef idx="1">
              <a:schemeClr val="accent5">
                <a:hueOff val="-5882676"/>
                <a:satOff val="-8182"/>
                <a:lumOff val="-3138"/>
                <a:alphaOff val="0"/>
              </a:schemeClr>
            </a:fillRef>
            <a:effectRef idx="0">
              <a:schemeClr val="accent5">
                <a:hueOff val="-5882676"/>
                <a:satOff val="-8182"/>
                <a:lumOff val="-3138"/>
                <a:alphaOff val="0"/>
              </a:schemeClr>
            </a:effectRef>
            <a:fontRef idx="minor">
              <a:schemeClr val="lt1"/>
            </a:fontRef>
          </p:style>
        </p:sp>
        <p:sp>
          <p:nvSpPr>
            <p:cNvPr id="25" name="Rounded Rectangle 22">
              <a:extLst>
                <a:ext uri="{FF2B5EF4-FFF2-40B4-BE49-F238E27FC236}">
                  <a16:creationId xmlns:a16="http://schemas.microsoft.com/office/drawing/2014/main" id="{E65937ED-E2EE-C850-942A-51431EF56350}"/>
                </a:ext>
              </a:extLst>
            </p:cNvPr>
            <p:cNvSpPr/>
            <p:nvPr/>
          </p:nvSpPr>
          <p:spPr>
            <a:xfrm>
              <a:off x="4105293" y="4129824"/>
              <a:ext cx="3486142"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400" b="1" dirty="0">
                  <a:effectLst>
                    <a:outerShdw blurRad="38100" dist="38100" dir="2700000" algn="tl">
                      <a:srgbClr val="000000">
                        <a:alpha val="43137"/>
                      </a:srgbClr>
                    </a:outerShdw>
                  </a:effectLst>
                  <a:cs typeface="B Mitra" panose="00000400000000000000" pitchFamily="2" charset="-78"/>
                </a:rPr>
                <a:t>فَمَن يَعمَل مِثقالَ ذَرَّةٍ خَيراً يَرَهُ (7)</a:t>
              </a:r>
            </a:p>
          </p:txBody>
        </p:sp>
      </p:grpSp>
      <p:grpSp>
        <p:nvGrpSpPr>
          <p:cNvPr id="26" name="Group 25">
            <a:extLst>
              <a:ext uri="{FF2B5EF4-FFF2-40B4-BE49-F238E27FC236}">
                <a16:creationId xmlns:a16="http://schemas.microsoft.com/office/drawing/2014/main" id="{C4D6F7AE-8D25-93C5-D662-B7984B7AD2C1}"/>
              </a:ext>
            </a:extLst>
          </p:cNvPr>
          <p:cNvGrpSpPr/>
          <p:nvPr/>
        </p:nvGrpSpPr>
        <p:grpSpPr>
          <a:xfrm>
            <a:off x="7409394" y="5122671"/>
            <a:ext cx="2731171" cy="412488"/>
            <a:chOff x="4085157" y="5058577"/>
            <a:chExt cx="3526414" cy="412488"/>
          </a:xfrm>
          <a:noFill/>
        </p:grpSpPr>
        <p:sp>
          <p:nvSpPr>
            <p:cNvPr id="27" name="Rounded Rectangle 26">
              <a:extLst>
                <a:ext uri="{FF2B5EF4-FFF2-40B4-BE49-F238E27FC236}">
                  <a16:creationId xmlns:a16="http://schemas.microsoft.com/office/drawing/2014/main" id="{F3E3A974-12A3-97F2-16B3-B04B1CC7A2EB}"/>
                </a:ext>
              </a:extLst>
            </p:cNvPr>
            <p:cNvSpPr/>
            <p:nvPr/>
          </p:nvSpPr>
          <p:spPr>
            <a:xfrm>
              <a:off x="4085157" y="5058577"/>
              <a:ext cx="3526414" cy="412488"/>
            </a:xfrm>
            <a:prstGeom prst="roundRect">
              <a:avLst/>
            </a:prstGeom>
            <a:grpFill/>
            <a:ln>
              <a:noFill/>
            </a:ln>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28" name="Rounded Rectangle 26">
              <a:extLst>
                <a:ext uri="{FF2B5EF4-FFF2-40B4-BE49-F238E27FC236}">
                  <a16:creationId xmlns:a16="http://schemas.microsoft.com/office/drawing/2014/main" id="{9B0DB84A-A5B1-6F7D-51CE-A7C79D7FD8A1}"/>
                </a:ext>
              </a:extLst>
            </p:cNvPr>
            <p:cNvSpPr/>
            <p:nvPr/>
          </p:nvSpPr>
          <p:spPr>
            <a:xfrm>
              <a:off x="4105293" y="5078713"/>
              <a:ext cx="3486142"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400" b="1" dirty="0">
                  <a:effectLst>
                    <a:outerShdw blurRad="38100" dist="38100" dir="2700000" algn="tl">
                      <a:srgbClr val="000000">
                        <a:alpha val="43137"/>
                      </a:srgbClr>
                    </a:outerShdw>
                  </a:effectLst>
                  <a:cs typeface="B Mitra" panose="00000400000000000000" pitchFamily="2" charset="-78"/>
                </a:rPr>
                <a:t>وَ مَن يَعمَل مِثقالَ ذَرَّةٍ شَرًّا يَرَهُ (8)</a:t>
              </a:r>
            </a:p>
          </p:txBody>
        </p:sp>
      </p:grpSp>
      <p:sp>
        <p:nvSpPr>
          <p:cNvPr id="29" name="Straight Connector 3">
            <a:extLst>
              <a:ext uri="{FF2B5EF4-FFF2-40B4-BE49-F238E27FC236}">
                <a16:creationId xmlns:a16="http://schemas.microsoft.com/office/drawing/2014/main" id="{E1885E1E-3D33-74EC-B2B8-48CF0E6ED1E2}"/>
              </a:ext>
            </a:extLst>
          </p:cNvPr>
          <p:cNvSpPr/>
          <p:nvPr/>
        </p:nvSpPr>
        <p:spPr>
          <a:xfrm rot="7477425">
            <a:off x="8801821" y="4504762"/>
            <a:ext cx="1607678" cy="34189"/>
          </a:xfrm>
          <a:custGeom>
            <a:avLst/>
            <a:gdLst/>
            <a:ahLst/>
            <a:cxnLst/>
            <a:rect l="0" t="0" r="0" b="0"/>
            <a:pathLst>
              <a:path>
                <a:moveTo>
                  <a:pt x="0" y="17094"/>
                </a:moveTo>
                <a:lnTo>
                  <a:pt x="1607678" y="17094"/>
                </a:lnTo>
              </a:path>
            </a:pathLst>
          </a:custGeom>
          <a:noFill/>
          <a:ln>
            <a:solidFill>
              <a:srgbClr val="C14C2D"/>
            </a:solidFill>
          </a:ln>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Straight Connector 4">
            <a:extLst>
              <a:ext uri="{FF2B5EF4-FFF2-40B4-BE49-F238E27FC236}">
                <a16:creationId xmlns:a16="http://schemas.microsoft.com/office/drawing/2014/main" id="{46F7B47B-276C-8FFA-6D0E-1B7117BC6EE3}"/>
              </a:ext>
            </a:extLst>
          </p:cNvPr>
          <p:cNvSpPr/>
          <p:nvPr/>
        </p:nvSpPr>
        <p:spPr>
          <a:xfrm rot="9090390">
            <a:off x="8515845" y="3946452"/>
            <a:ext cx="1468211" cy="34189"/>
          </a:xfrm>
          <a:custGeom>
            <a:avLst/>
            <a:gdLst/>
            <a:ahLst/>
            <a:cxnLst/>
            <a:rect l="0" t="0" r="0" b="0"/>
            <a:pathLst>
              <a:path>
                <a:moveTo>
                  <a:pt x="0" y="17094"/>
                </a:moveTo>
                <a:lnTo>
                  <a:pt x="1468211" y="17094"/>
                </a:lnTo>
              </a:path>
            </a:pathLst>
          </a:custGeom>
          <a:noFill/>
          <a:ln>
            <a:solidFill>
              <a:srgbClr val="C14C2D"/>
            </a:solidFill>
          </a:ln>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Straight Connector 6">
            <a:extLst>
              <a:ext uri="{FF2B5EF4-FFF2-40B4-BE49-F238E27FC236}">
                <a16:creationId xmlns:a16="http://schemas.microsoft.com/office/drawing/2014/main" id="{D93B4B2F-623F-9D4E-D8DA-AF4CCF0596ED}"/>
              </a:ext>
            </a:extLst>
          </p:cNvPr>
          <p:cNvSpPr/>
          <p:nvPr/>
        </p:nvSpPr>
        <p:spPr>
          <a:xfrm rot="12509610">
            <a:off x="8515845" y="2659420"/>
            <a:ext cx="1468211" cy="34189"/>
          </a:xfrm>
          <a:custGeom>
            <a:avLst/>
            <a:gdLst/>
            <a:ahLst/>
            <a:cxnLst/>
            <a:rect l="0" t="0" r="0" b="0"/>
            <a:pathLst>
              <a:path>
                <a:moveTo>
                  <a:pt x="0" y="17094"/>
                </a:moveTo>
                <a:lnTo>
                  <a:pt x="1468211" y="17094"/>
                </a:lnTo>
              </a:path>
            </a:pathLst>
          </a:custGeom>
          <a:noFill/>
          <a:ln>
            <a:solidFill>
              <a:srgbClr val="C14C2D"/>
            </a:solidFill>
          </a:ln>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2" name="Straight Connector 7">
            <a:extLst>
              <a:ext uri="{FF2B5EF4-FFF2-40B4-BE49-F238E27FC236}">
                <a16:creationId xmlns:a16="http://schemas.microsoft.com/office/drawing/2014/main" id="{F97C36F9-890C-7768-47D1-5C9CEB1AB9AA}"/>
              </a:ext>
            </a:extLst>
          </p:cNvPr>
          <p:cNvSpPr/>
          <p:nvPr/>
        </p:nvSpPr>
        <p:spPr>
          <a:xfrm rot="14122575">
            <a:off x="8801821" y="2101111"/>
            <a:ext cx="1607678" cy="34189"/>
          </a:xfrm>
          <a:custGeom>
            <a:avLst/>
            <a:gdLst/>
            <a:ahLst/>
            <a:cxnLst/>
            <a:rect l="0" t="0" r="0" b="0"/>
            <a:pathLst>
              <a:path>
                <a:moveTo>
                  <a:pt x="0" y="17094"/>
                </a:moveTo>
                <a:lnTo>
                  <a:pt x="1607678" y="17094"/>
                </a:lnTo>
              </a:path>
            </a:pathLst>
          </a:custGeom>
          <a:noFill/>
          <a:ln>
            <a:solidFill>
              <a:srgbClr val="C14C2D"/>
            </a:solidFill>
          </a:ln>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3" name="Oval 32">
            <a:extLst>
              <a:ext uri="{FF2B5EF4-FFF2-40B4-BE49-F238E27FC236}">
                <a16:creationId xmlns:a16="http://schemas.microsoft.com/office/drawing/2014/main" id="{22B627C0-DF28-B102-748F-7927CA26977D}"/>
              </a:ext>
            </a:extLst>
          </p:cNvPr>
          <p:cNvSpPr/>
          <p:nvPr/>
        </p:nvSpPr>
        <p:spPr>
          <a:xfrm>
            <a:off x="9859617" y="2995373"/>
            <a:ext cx="2332383" cy="682469"/>
          </a:xfrm>
          <a:prstGeom prst="ellipse">
            <a:avLst/>
          </a:prstGeom>
          <a:blipFill>
            <a:blip r:embed="rId2" cstate="print"/>
            <a:stretch>
              <a:fillRect/>
            </a:stretch>
          </a:blipFill>
          <a:ln>
            <a:solidFill>
              <a:srgbClr val="C14C2D"/>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34" name="Group 33">
            <a:extLst>
              <a:ext uri="{FF2B5EF4-FFF2-40B4-BE49-F238E27FC236}">
                <a16:creationId xmlns:a16="http://schemas.microsoft.com/office/drawing/2014/main" id="{ED78C5D4-3E88-2737-4F65-A49DBDA834E3}"/>
              </a:ext>
            </a:extLst>
          </p:cNvPr>
          <p:cNvGrpSpPr/>
          <p:nvPr/>
        </p:nvGrpSpPr>
        <p:grpSpPr>
          <a:xfrm>
            <a:off x="9392478" y="3081033"/>
            <a:ext cx="2673626" cy="442047"/>
            <a:chOff x="4077862" y="278179"/>
            <a:chExt cx="4110238" cy="442047"/>
          </a:xfrm>
          <a:noFill/>
        </p:grpSpPr>
        <p:sp>
          <p:nvSpPr>
            <p:cNvPr id="35" name="Rounded Rectangle 34">
              <a:extLst>
                <a:ext uri="{FF2B5EF4-FFF2-40B4-BE49-F238E27FC236}">
                  <a16:creationId xmlns:a16="http://schemas.microsoft.com/office/drawing/2014/main" id="{66E693D3-F504-0223-A78A-1BBB16AC06C0}"/>
                </a:ext>
              </a:extLst>
            </p:cNvPr>
            <p:cNvSpPr/>
            <p:nvPr/>
          </p:nvSpPr>
          <p:spPr>
            <a:xfrm>
              <a:off x="4077862" y="307738"/>
              <a:ext cx="3517083" cy="412488"/>
            </a:xfrm>
            <a:prstGeom prst="roundRect">
              <a:avLst/>
            </a:prstGeom>
            <a:grpFill/>
            <a:ln>
              <a:no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6" name="Rounded Rectangle 6">
              <a:extLst>
                <a:ext uri="{FF2B5EF4-FFF2-40B4-BE49-F238E27FC236}">
                  <a16:creationId xmlns:a16="http://schemas.microsoft.com/office/drawing/2014/main" id="{02E5CE63-6D9F-821B-7CA5-75E58AD12AF6}"/>
                </a:ext>
              </a:extLst>
            </p:cNvPr>
            <p:cNvSpPr/>
            <p:nvPr/>
          </p:nvSpPr>
          <p:spPr>
            <a:xfrm>
              <a:off x="4711289" y="278179"/>
              <a:ext cx="3476811" cy="3722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lvl="0" algn="ctr" defTabSz="889000" rtl="1">
                <a:lnSpc>
                  <a:spcPct val="90000"/>
                </a:lnSpc>
                <a:spcBef>
                  <a:spcPct val="0"/>
                </a:spcBef>
                <a:spcAft>
                  <a:spcPct val="35000"/>
                </a:spcAft>
              </a:pPr>
              <a:r>
                <a:rPr lang="fa-IR" sz="1600" b="1" kern="1200" dirty="0">
                  <a:effectLst>
                    <a:outerShdw blurRad="38100" dist="38100" dir="2700000" algn="tl">
                      <a:srgbClr val="000000">
                        <a:alpha val="43137"/>
                      </a:srgbClr>
                    </a:outerShdw>
                  </a:effectLst>
                  <a:cs typeface="B Mitra" panose="00000400000000000000" pitchFamily="2" charset="-78"/>
                </a:rPr>
                <a:t>بِسمِ الله الرَّحمنِ الرَّحيمِ</a:t>
              </a:r>
              <a:r>
                <a:rPr lang="fa-IR" sz="2800" b="1" kern="1200" dirty="0">
                  <a:effectLst>
                    <a:outerShdw blurRad="38100" dist="38100" dir="2700000" algn="tl">
                      <a:srgbClr val="000000">
                        <a:alpha val="43137"/>
                      </a:srgbClr>
                    </a:outerShdw>
                  </a:effectLst>
                  <a:cs typeface="B Mitra" panose="00000400000000000000" pitchFamily="2" charset="-78"/>
                </a:rPr>
                <a:t>‏</a:t>
              </a:r>
              <a:endParaRPr lang="en-US" sz="2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B Mitra" panose="00000400000000000000" pitchFamily="2" charset="-78"/>
              </a:endParaRPr>
            </a:p>
          </p:txBody>
        </p:sp>
      </p:grpSp>
      <p:sp>
        <p:nvSpPr>
          <p:cNvPr id="37" name="TextBox 36">
            <a:extLst>
              <a:ext uri="{FF2B5EF4-FFF2-40B4-BE49-F238E27FC236}">
                <a16:creationId xmlns:a16="http://schemas.microsoft.com/office/drawing/2014/main" id="{7D13E1B0-6231-D5F3-4B84-95D0493EA9D1}"/>
              </a:ext>
            </a:extLst>
          </p:cNvPr>
          <p:cNvSpPr txBox="1"/>
          <p:nvPr/>
        </p:nvSpPr>
        <p:spPr>
          <a:xfrm>
            <a:off x="1045500" y="34519"/>
            <a:ext cx="6433399" cy="1323439"/>
          </a:xfrm>
          <a:prstGeom prst="rect">
            <a:avLst/>
          </a:prstGeom>
          <a:noFill/>
        </p:spPr>
        <p:txBody>
          <a:bodyPr wrap="square">
            <a:spAutoFit/>
          </a:bodyPr>
          <a:lstStyle/>
          <a:p>
            <a:pPr algn="r"/>
            <a:r>
              <a:rPr lang="ar-SA" sz="1600" dirty="0"/>
              <a:t>بِـ⬅️ حرف جر</a:t>
            </a:r>
            <a:r>
              <a:rPr lang="fa-IR" sz="1600" dirty="0"/>
              <a:t> </a:t>
            </a:r>
            <a:r>
              <a:rPr lang="ar-SA" sz="1600" dirty="0"/>
              <a:t> </a:t>
            </a:r>
            <a:endParaRPr lang="fa-IR" sz="1600" dirty="0"/>
          </a:p>
          <a:p>
            <a:pPr algn="r"/>
            <a:r>
              <a:rPr lang="ar-SA" sz="1600" dirty="0"/>
              <a:t>أَنَّ⬅️ حرف مشبهه بالفعل</a:t>
            </a:r>
            <a:r>
              <a:rPr lang="fa-IR" sz="1600" dirty="0"/>
              <a:t>- در محل جر و مجرور به باء- جار و مجرور متعلق به تحدث</a:t>
            </a:r>
            <a:endParaRPr lang="ar-SA" sz="1600" dirty="0"/>
          </a:p>
          <a:p>
            <a:pPr algn="r"/>
            <a:r>
              <a:rPr lang="ar-SA" sz="1600" dirty="0"/>
              <a:t>رَبَّ⬅️ اسم أَنَّ </a:t>
            </a:r>
            <a:r>
              <a:rPr lang="fa-IR" sz="1600" dirty="0"/>
              <a:t>+ </a:t>
            </a:r>
            <a:r>
              <a:rPr lang="ar-SA" sz="1600" dirty="0"/>
              <a:t>كَ⬅️ مضاف الیه</a:t>
            </a:r>
          </a:p>
          <a:p>
            <a:pPr algn="r"/>
            <a:r>
              <a:rPr lang="ar-SA" sz="1600" dirty="0"/>
              <a:t>أَوْحَىٰ⬅️ فعل ماضی و فاعل ضمیر مستتر هو⬅️ در محل رفع خبر أَنَّ</a:t>
            </a:r>
          </a:p>
          <a:p>
            <a:pPr algn="r"/>
            <a:r>
              <a:rPr lang="ar-SA" sz="1600" dirty="0"/>
              <a:t>لَهَا⬅️ جارومجرور متعلق به أَوْحَىٰ</a:t>
            </a:r>
            <a:endParaRPr lang="en-US" sz="1600" dirty="0"/>
          </a:p>
        </p:txBody>
      </p:sp>
      <p:sp>
        <p:nvSpPr>
          <p:cNvPr id="39" name="TextBox 38">
            <a:extLst>
              <a:ext uri="{FF2B5EF4-FFF2-40B4-BE49-F238E27FC236}">
                <a16:creationId xmlns:a16="http://schemas.microsoft.com/office/drawing/2014/main" id="{7A33625C-3034-3D62-282E-0C3FF661A6A6}"/>
              </a:ext>
            </a:extLst>
          </p:cNvPr>
          <p:cNvSpPr txBox="1"/>
          <p:nvPr/>
        </p:nvSpPr>
        <p:spPr>
          <a:xfrm>
            <a:off x="1313666" y="1604179"/>
            <a:ext cx="5498683" cy="1323439"/>
          </a:xfrm>
          <a:prstGeom prst="rect">
            <a:avLst/>
          </a:prstGeom>
          <a:noFill/>
        </p:spPr>
        <p:txBody>
          <a:bodyPr wrap="square">
            <a:spAutoFit/>
          </a:bodyPr>
          <a:lstStyle/>
          <a:p>
            <a:pPr algn="r"/>
            <a:r>
              <a:rPr lang="ar-SA" sz="1600" dirty="0"/>
              <a:t>يَوْمَئِذٍ⬅️ ظرف زمان مفعول فیه+ مضاف الیه</a:t>
            </a:r>
          </a:p>
          <a:p>
            <a:pPr algn="r"/>
            <a:r>
              <a:rPr lang="ar-SA" sz="1600" dirty="0"/>
              <a:t>يَصْدُرُ⬅️ فعل مضارع</a:t>
            </a:r>
            <a:r>
              <a:rPr lang="fa-IR" sz="1600" dirty="0"/>
              <a:t> + </a:t>
            </a:r>
            <a:r>
              <a:rPr lang="ar-SA" sz="1600" dirty="0"/>
              <a:t>النَّاسُ⬅️ فاعل و لفظاً مرفوع</a:t>
            </a:r>
          </a:p>
          <a:p>
            <a:pPr algn="r"/>
            <a:r>
              <a:rPr lang="ar-SA" sz="1600" dirty="0"/>
              <a:t>أَشْتَاتًا⬅️ حال</a:t>
            </a:r>
            <a:r>
              <a:rPr lang="fa-IR" sz="1600" dirty="0"/>
              <a:t> برای الناس</a:t>
            </a:r>
            <a:endParaRPr lang="ar-SA" sz="1600" dirty="0"/>
          </a:p>
          <a:p>
            <a:pPr algn="r"/>
            <a:r>
              <a:rPr lang="ar-SA" sz="1600" dirty="0"/>
              <a:t>لِّيُرَوْا⬅️ لام تعلیل+ فعل مضارع منصوب مجهول و نائب فاعل ضمیر بارز واو</a:t>
            </a:r>
          </a:p>
          <a:p>
            <a:pPr algn="r"/>
            <a:r>
              <a:rPr lang="ar-SA" sz="1600" dirty="0"/>
              <a:t>أَعْمَالَ⬅️ مفعول</a:t>
            </a:r>
            <a:r>
              <a:rPr lang="fa-IR" sz="1600" dirty="0"/>
              <a:t> به دوم برای رویت + </a:t>
            </a:r>
            <a:r>
              <a:rPr lang="ar-SA" sz="1600" dirty="0"/>
              <a:t>هُمْ⬅️ مضاف الیه و محلاً مجرور</a:t>
            </a:r>
            <a:endParaRPr lang="en-US" sz="1600" dirty="0"/>
          </a:p>
        </p:txBody>
      </p:sp>
      <p:sp>
        <p:nvSpPr>
          <p:cNvPr id="41" name="TextBox 40">
            <a:extLst>
              <a:ext uri="{FF2B5EF4-FFF2-40B4-BE49-F238E27FC236}">
                <a16:creationId xmlns:a16="http://schemas.microsoft.com/office/drawing/2014/main" id="{45F0C0A8-4509-2EB4-9C38-FF80E79E5AB8}"/>
              </a:ext>
            </a:extLst>
          </p:cNvPr>
          <p:cNvSpPr txBox="1"/>
          <p:nvPr/>
        </p:nvSpPr>
        <p:spPr>
          <a:xfrm>
            <a:off x="1033790" y="3041751"/>
            <a:ext cx="5778559" cy="1815882"/>
          </a:xfrm>
          <a:prstGeom prst="rect">
            <a:avLst/>
          </a:prstGeom>
          <a:noFill/>
        </p:spPr>
        <p:txBody>
          <a:bodyPr wrap="square">
            <a:spAutoFit/>
          </a:bodyPr>
          <a:lstStyle/>
          <a:p>
            <a:pPr algn="r"/>
            <a:r>
              <a:rPr lang="ar-SA" sz="1600" dirty="0"/>
              <a:t>فَـ⬅️ فاء استیناف</a:t>
            </a:r>
          </a:p>
          <a:p>
            <a:pPr algn="r"/>
            <a:r>
              <a:rPr lang="ar-SA" sz="1600" dirty="0"/>
              <a:t>مَن⬅️ اسم شرط جازم</a:t>
            </a:r>
            <a:r>
              <a:rPr lang="fa-IR" sz="1600" dirty="0"/>
              <a:t>-</a:t>
            </a:r>
            <a:r>
              <a:rPr lang="ar-SA" sz="1600" dirty="0"/>
              <a:t> مبتدا و محلاً مرفوع</a:t>
            </a:r>
          </a:p>
          <a:p>
            <a:pPr algn="r"/>
            <a:r>
              <a:rPr lang="ar-SA" sz="1600" dirty="0"/>
              <a:t>يَعْمَلْ⬅️ فعل مضارع مجزوم و فاعل ضمیر مستتر هو⬅️ فعل شرط</a:t>
            </a:r>
          </a:p>
          <a:p>
            <a:pPr algn="r"/>
            <a:r>
              <a:rPr lang="ar-SA" sz="1600" dirty="0"/>
              <a:t>مِثْقَالَ</a:t>
            </a:r>
            <a:r>
              <a:rPr lang="fa-IR" sz="1600" dirty="0"/>
              <a:t> </a:t>
            </a:r>
            <a:r>
              <a:rPr lang="ar-SA" sz="1600" dirty="0"/>
              <a:t>ذَرَّةٍ⬅️ مفعول </a:t>
            </a:r>
            <a:r>
              <a:rPr lang="fa-IR" sz="1600" dirty="0"/>
              <a:t>به - ذَرَّةٍ </a:t>
            </a:r>
            <a:r>
              <a:rPr lang="ar-SA" sz="1600" dirty="0"/>
              <a:t>⬅️ مضاف الیه </a:t>
            </a:r>
            <a:endParaRPr lang="fa-IR" sz="1600" dirty="0"/>
          </a:p>
          <a:p>
            <a:pPr algn="r"/>
            <a:r>
              <a:rPr lang="ar-SA" sz="1600" dirty="0"/>
              <a:t>خَيْرًا⬅️ تمییز </a:t>
            </a:r>
            <a:r>
              <a:rPr lang="fa-IR" sz="1600" dirty="0"/>
              <a:t>یا بدل از مثقال</a:t>
            </a:r>
            <a:endParaRPr lang="ar-SA" sz="1600" dirty="0"/>
          </a:p>
          <a:p>
            <a:pPr algn="r"/>
            <a:r>
              <a:rPr lang="ar-SA" sz="1600" dirty="0"/>
              <a:t>يَرَ⬅️ فعل مضارع مجزوم و فاعل ضمیر مستتر هو⬅️ جواب شرط</a:t>
            </a:r>
          </a:p>
          <a:p>
            <a:pPr algn="r"/>
            <a:r>
              <a:rPr lang="ar-SA" sz="1600" dirty="0"/>
              <a:t>هُ⬅️ مفعول</a:t>
            </a:r>
            <a:endParaRPr lang="en-US" sz="1600" dirty="0"/>
          </a:p>
        </p:txBody>
      </p:sp>
      <p:sp>
        <p:nvSpPr>
          <p:cNvPr id="2" name="TextBox 1">
            <a:extLst>
              <a:ext uri="{FF2B5EF4-FFF2-40B4-BE49-F238E27FC236}">
                <a16:creationId xmlns:a16="http://schemas.microsoft.com/office/drawing/2014/main" id="{7AFAC7BC-7A3C-E644-08D9-CB4962D00E96}"/>
              </a:ext>
            </a:extLst>
          </p:cNvPr>
          <p:cNvSpPr txBox="1"/>
          <p:nvPr/>
        </p:nvSpPr>
        <p:spPr>
          <a:xfrm>
            <a:off x="1700340" y="4906499"/>
            <a:ext cx="5778559" cy="1815882"/>
          </a:xfrm>
          <a:prstGeom prst="rect">
            <a:avLst/>
          </a:prstGeom>
          <a:noFill/>
        </p:spPr>
        <p:txBody>
          <a:bodyPr wrap="square">
            <a:spAutoFit/>
          </a:bodyPr>
          <a:lstStyle/>
          <a:p>
            <a:pPr algn="r"/>
            <a:r>
              <a:rPr lang="fa-IR" sz="1600" dirty="0"/>
              <a:t>وَ</a:t>
            </a:r>
            <a:r>
              <a:rPr lang="ar-SA" sz="1600" dirty="0"/>
              <a:t>⬅️ </a:t>
            </a:r>
            <a:r>
              <a:rPr lang="fa-IR" sz="1600" dirty="0"/>
              <a:t>واو عطف</a:t>
            </a:r>
            <a:endParaRPr lang="ar-SA" sz="1600" dirty="0"/>
          </a:p>
          <a:p>
            <a:pPr algn="r"/>
            <a:r>
              <a:rPr lang="ar-SA" sz="1600" dirty="0"/>
              <a:t>مَن⬅️ اسم شرط جازم</a:t>
            </a:r>
            <a:r>
              <a:rPr lang="fa-IR" sz="1600" dirty="0"/>
              <a:t>-</a:t>
            </a:r>
            <a:r>
              <a:rPr lang="ar-SA" sz="1600" dirty="0"/>
              <a:t> مبتدا و محلاً مرفوع</a:t>
            </a:r>
          </a:p>
          <a:p>
            <a:pPr algn="r"/>
            <a:r>
              <a:rPr lang="ar-SA" sz="1600" dirty="0"/>
              <a:t>يَعْمَلْ⬅️ فعل مضارع مجزوم و فاعل ضمیر مستتر هو⬅️ فعل شرط</a:t>
            </a:r>
          </a:p>
          <a:p>
            <a:pPr algn="r"/>
            <a:r>
              <a:rPr lang="ar-SA" sz="1600" dirty="0"/>
              <a:t>مِثْقَالَ</a:t>
            </a:r>
            <a:r>
              <a:rPr lang="fa-IR" sz="1600" dirty="0"/>
              <a:t> </a:t>
            </a:r>
            <a:r>
              <a:rPr lang="ar-SA" sz="1600" dirty="0"/>
              <a:t>ذَرَّةٍ⬅️ مفعول </a:t>
            </a:r>
            <a:r>
              <a:rPr lang="fa-IR" sz="1600" dirty="0"/>
              <a:t>به - ذَرَّةٍ </a:t>
            </a:r>
            <a:r>
              <a:rPr lang="ar-SA" sz="1600" dirty="0"/>
              <a:t>⬅️ مضاف الیه </a:t>
            </a:r>
            <a:endParaRPr lang="fa-IR" sz="1600" dirty="0"/>
          </a:p>
          <a:p>
            <a:pPr algn="r"/>
            <a:r>
              <a:rPr lang="fa-IR" sz="1600" dirty="0"/>
              <a:t>شَ</a:t>
            </a:r>
            <a:r>
              <a:rPr lang="ar-SA" sz="1600" dirty="0"/>
              <a:t>رًّا⬅️ تمییز </a:t>
            </a:r>
            <a:r>
              <a:rPr lang="fa-IR" sz="1600" dirty="0"/>
              <a:t>یا بدل از مثقال</a:t>
            </a:r>
            <a:endParaRPr lang="ar-SA" sz="1600" dirty="0"/>
          </a:p>
          <a:p>
            <a:pPr algn="r"/>
            <a:r>
              <a:rPr lang="ar-SA" sz="1600" dirty="0"/>
              <a:t>يَرَ⬅️ فعل مضارع مجزوم و فاعل ضمیر مستتر هو⬅️ جواب شرط</a:t>
            </a:r>
          </a:p>
          <a:p>
            <a:pPr algn="r"/>
            <a:r>
              <a:rPr lang="ar-SA" sz="1600" dirty="0"/>
              <a:t>هُ⬅️ مفعول</a:t>
            </a:r>
            <a:endParaRPr lang="en-US" sz="1600" dirty="0"/>
          </a:p>
        </p:txBody>
      </p:sp>
    </p:spTree>
    <p:extLst>
      <p:ext uri="{BB962C8B-B14F-4D97-AF65-F5344CB8AC3E}">
        <p14:creationId xmlns:p14="http://schemas.microsoft.com/office/powerpoint/2010/main" val="933400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A0B876-45EB-459B-6DC7-069182EA094B}"/>
              </a:ext>
            </a:extLst>
          </p:cNvPr>
          <p:cNvPicPr>
            <a:picLocks noChangeAspect="1"/>
          </p:cNvPicPr>
          <p:nvPr/>
        </p:nvPicPr>
        <p:blipFill>
          <a:blip r:embed="rId2"/>
          <a:srcRect l="4647" t="24201" r="3690" b="25379"/>
          <a:stretch/>
        </p:blipFill>
        <p:spPr>
          <a:xfrm>
            <a:off x="6048534" y="1896056"/>
            <a:ext cx="3521974" cy="1937290"/>
          </a:xfrm>
          <a:prstGeom prst="rect">
            <a:avLst/>
          </a:prstGeom>
        </p:spPr>
      </p:pic>
      <p:pic>
        <p:nvPicPr>
          <p:cNvPr id="14" name="Picture 13">
            <a:extLst>
              <a:ext uri="{FF2B5EF4-FFF2-40B4-BE49-F238E27FC236}">
                <a16:creationId xmlns:a16="http://schemas.microsoft.com/office/drawing/2014/main" id="{C5CEE6CB-BA88-3BB5-BC85-26F2FEE5D2AA}"/>
              </a:ext>
            </a:extLst>
          </p:cNvPr>
          <p:cNvPicPr>
            <a:picLocks noChangeAspect="1"/>
          </p:cNvPicPr>
          <p:nvPr/>
        </p:nvPicPr>
        <p:blipFill>
          <a:blip r:embed="rId3"/>
          <a:stretch>
            <a:fillRect/>
          </a:stretch>
        </p:blipFill>
        <p:spPr>
          <a:xfrm>
            <a:off x="2526560" y="3828087"/>
            <a:ext cx="3521974" cy="1937290"/>
          </a:xfrm>
          <a:prstGeom prst="rect">
            <a:avLst/>
          </a:prstGeom>
        </p:spPr>
      </p:pic>
      <p:sp>
        <p:nvSpPr>
          <p:cNvPr id="15" name="TextBox 14">
            <a:extLst>
              <a:ext uri="{FF2B5EF4-FFF2-40B4-BE49-F238E27FC236}">
                <a16:creationId xmlns:a16="http://schemas.microsoft.com/office/drawing/2014/main" id="{F2500A94-AB5A-C0A6-C20A-954D3CD36D0A}"/>
              </a:ext>
            </a:extLst>
          </p:cNvPr>
          <p:cNvSpPr txBox="1"/>
          <p:nvPr/>
        </p:nvSpPr>
        <p:spPr>
          <a:xfrm>
            <a:off x="2719002" y="2400407"/>
            <a:ext cx="2857499" cy="923330"/>
          </a:xfrm>
          <a:prstGeom prst="rect">
            <a:avLst/>
          </a:prstGeom>
          <a:noFill/>
        </p:spPr>
        <p:txBody>
          <a:bodyPr wrap="square" rtlCol="0">
            <a:spAutoFit/>
          </a:bodyPr>
          <a:lstStyle/>
          <a:p>
            <a:pPr algn="ctr"/>
            <a:r>
              <a:rPr lang="fa-IR" dirty="0"/>
              <a:t>آدم هایی که دنبال چیزی می گردند که ترازو را سنگین تر نشان بدهد حتی اگر غبار باشد.</a:t>
            </a:r>
            <a:endParaRPr lang="en-US" dirty="0"/>
          </a:p>
        </p:txBody>
      </p:sp>
      <p:sp>
        <p:nvSpPr>
          <p:cNvPr id="16" name="TextBox 15">
            <a:extLst>
              <a:ext uri="{FF2B5EF4-FFF2-40B4-BE49-F238E27FC236}">
                <a16:creationId xmlns:a16="http://schemas.microsoft.com/office/drawing/2014/main" id="{A271398C-BC93-2C11-FDE2-4977D4BA6773}"/>
              </a:ext>
            </a:extLst>
          </p:cNvPr>
          <p:cNvSpPr txBox="1"/>
          <p:nvPr/>
        </p:nvSpPr>
        <p:spPr>
          <a:xfrm>
            <a:off x="6892622" y="4473566"/>
            <a:ext cx="2107870" cy="646331"/>
          </a:xfrm>
          <a:prstGeom prst="rect">
            <a:avLst/>
          </a:prstGeom>
          <a:noFill/>
        </p:spPr>
        <p:txBody>
          <a:bodyPr wrap="square" rtlCol="0">
            <a:spAutoFit/>
          </a:bodyPr>
          <a:lstStyle/>
          <a:p>
            <a:pPr algn="ctr"/>
            <a:r>
              <a:rPr lang="fa-IR" dirty="0"/>
              <a:t>اضطرابی فراگیر، </a:t>
            </a:r>
          </a:p>
          <a:p>
            <a:pPr algn="ctr"/>
            <a:r>
              <a:rPr lang="fa-IR" dirty="0"/>
              <a:t>به هم ریختگی و آشفتگی</a:t>
            </a:r>
            <a:endParaRPr lang="en-US" dirty="0"/>
          </a:p>
        </p:txBody>
      </p:sp>
      <p:cxnSp>
        <p:nvCxnSpPr>
          <p:cNvPr id="19" name="Straight Connector 18">
            <a:extLst>
              <a:ext uri="{FF2B5EF4-FFF2-40B4-BE49-F238E27FC236}">
                <a16:creationId xmlns:a16="http://schemas.microsoft.com/office/drawing/2014/main" id="{E4591FA6-ED7E-61DD-E46A-D5E5511DE484}"/>
              </a:ext>
            </a:extLst>
          </p:cNvPr>
          <p:cNvCxnSpPr/>
          <p:nvPr/>
        </p:nvCxnSpPr>
        <p:spPr>
          <a:xfrm flipH="1">
            <a:off x="2336501" y="1896056"/>
            <a:ext cx="3240000" cy="0"/>
          </a:xfrm>
          <a:prstGeom prst="line">
            <a:avLst/>
          </a:prstGeom>
          <a:ln w="38100">
            <a:solidFill>
              <a:srgbClr val="68687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632228-FF78-5D4A-F9C8-25A781DB03DD}"/>
              </a:ext>
            </a:extLst>
          </p:cNvPr>
          <p:cNvCxnSpPr/>
          <p:nvPr/>
        </p:nvCxnSpPr>
        <p:spPr>
          <a:xfrm>
            <a:off x="2548179" y="1896056"/>
            <a:ext cx="0" cy="1692000"/>
          </a:xfrm>
          <a:prstGeom prst="line">
            <a:avLst/>
          </a:prstGeom>
          <a:ln w="38100">
            <a:solidFill>
              <a:srgbClr val="68687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FDBEFBD-127A-6DD7-9893-3BB8C3518696}"/>
              </a:ext>
            </a:extLst>
          </p:cNvPr>
          <p:cNvCxnSpPr>
            <a:cxnSpLocks/>
          </p:cNvCxnSpPr>
          <p:nvPr/>
        </p:nvCxnSpPr>
        <p:spPr>
          <a:xfrm>
            <a:off x="6614491" y="5775118"/>
            <a:ext cx="3240000" cy="0"/>
          </a:xfrm>
          <a:prstGeom prst="line">
            <a:avLst/>
          </a:prstGeom>
          <a:ln w="38100">
            <a:solidFill>
              <a:srgbClr val="68687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D18A5E5-893B-5C6D-B9D1-8DF955E4E9B2}"/>
              </a:ext>
            </a:extLst>
          </p:cNvPr>
          <p:cNvCxnSpPr>
            <a:cxnSpLocks/>
          </p:cNvCxnSpPr>
          <p:nvPr/>
        </p:nvCxnSpPr>
        <p:spPr>
          <a:xfrm flipH="1">
            <a:off x="9566557" y="4061718"/>
            <a:ext cx="0" cy="1692000"/>
          </a:xfrm>
          <a:prstGeom prst="line">
            <a:avLst/>
          </a:prstGeom>
          <a:ln w="38100">
            <a:solidFill>
              <a:srgbClr val="686872"/>
            </a:solidFill>
          </a:ln>
        </p:spPr>
        <p:style>
          <a:lnRef idx="1">
            <a:schemeClr val="accent1"/>
          </a:lnRef>
          <a:fillRef idx="0">
            <a:schemeClr val="accent1"/>
          </a:fillRef>
          <a:effectRef idx="0">
            <a:schemeClr val="accent1"/>
          </a:effectRef>
          <a:fontRef idx="minor">
            <a:schemeClr val="tx1"/>
          </a:fontRef>
        </p:style>
      </p:cxnSp>
      <p:sp>
        <p:nvSpPr>
          <p:cNvPr id="33" name="object 16">
            <a:extLst>
              <a:ext uri="{FF2B5EF4-FFF2-40B4-BE49-F238E27FC236}">
                <a16:creationId xmlns:a16="http://schemas.microsoft.com/office/drawing/2014/main" id="{E3D156E4-B030-D595-4D05-B8BCA242C1F5}"/>
              </a:ext>
            </a:extLst>
          </p:cNvPr>
          <p:cNvSpPr/>
          <p:nvPr/>
        </p:nvSpPr>
        <p:spPr>
          <a:xfrm>
            <a:off x="5735604" y="442453"/>
            <a:ext cx="4713316" cy="702563"/>
          </a:xfrm>
          <a:prstGeom prst="rect">
            <a:avLst/>
          </a:prstGeom>
          <a:noFill/>
        </p:spPr>
        <p:txBody>
          <a:bodyPr wrap="square" lIns="0" tIns="0" rIns="0" bIns="0" rtlCol="0"/>
          <a:lstStyle/>
          <a:p>
            <a:pPr lvl="0" algn="ctr"/>
            <a:r>
              <a:rPr lang="fa-IR" sz="2800" b="1" dirty="0">
                <a:solidFill>
                  <a:prstClr val="black"/>
                </a:solidFill>
              </a:rPr>
              <a:t>تصویر سازی کلمات در ارتباط با هم</a:t>
            </a:r>
            <a:endParaRPr lang="en-US" sz="2800" b="1" dirty="0">
              <a:solidFill>
                <a:prstClr val="black"/>
              </a:solidFill>
            </a:endParaRPr>
          </a:p>
        </p:txBody>
      </p:sp>
      <p:sp>
        <p:nvSpPr>
          <p:cNvPr id="34" name="object 9">
            <a:extLst>
              <a:ext uri="{FF2B5EF4-FFF2-40B4-BE49-F238E27FC236}">
                <a16:creationId xmlns:a16="http://schemas.microsoft.com/office/drawing/2014/main" id="{2248827C-C5F6-F7D6-ABE0-3B188A78EBD4}"/>
              </a:ext>
            </a:extLst>
          </p:cNvPr>
          <p:cNvSpPr/>
          <p:nvPr/>
        </p:nvSpPr>
        <p:spPr>
          <a:xfrm>
            <a:off x="5587035" y="367708"/>
            <a:ext cx="4828144" cy="683019"/>
          </a:xfrm>
          <a:prstGeom prst="roundRect">
            <a:avLst/>
          </a:prstGeom>
          <a:ln w="28575">
            <a:solidFill>
              <a:srgbClr val="686872"/>
            </a:solidFill>
          </a:ln>
        </p:spPr>
        <p:txBody>
          <a:bodyPr wrap="square" lIns="0" tIns="0" rIns="0" bIns="0" rtlCol="0"/>
          <a:lstStyle/>
          <a:p>
            <a:endParaRPr/>
          </a:p>
        </p:txBody>
      </p:sp>
      <p:sp>
        <p:nvSpPr>
          <p:cNvPr id="35" name="Arrow: Down 34">
            <a:extLst>
              <a:ext uri="{FF2B5EF4-FFF2-40B4-BE49-F238E27FC236}">
                <a16:creationId xmlns:a16="http://schemas.microsoft.com/office/drawing/2014/main" id="{A944F466-BBA8-CEFE-9173-DB676BF9C615}"/>
              </a:ext>
            </a:extLst>
          </p:cNvPr>
          <p:cNvSpPr/>
          <p:nvPr/>
        </p:nvSpPr>
        <p:spPr>
          <a:xfrm>
            <a:off x="3751726" y="3468075"/>
            <a:ext cx="792049" cy="159998"/>
          </a:xfrm>
          <a:prstGeom prst="downArrow">
            <a:avLst/>
          </a:prstGeom>
          <a:noFill/>
          <a:ln>
            <a:solidFill>
              <a:srgbClr val="6868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BC714AAD-7CB0-A8FD-92F7-EFBAFE3BCDD3}"/>
              </a:ext>
            </a:extLst>
          </p:cNvPr>
          <p:cNvSpPr/>
          <p:nvPr/>
        </p:nvSpPr>
        <p:spPr>
          <a:xfrm flipV="1">
            <a:off x="7550532" y="4167827"/>
            <a:ext cx="792049" cy="159998"/>
          </a:xfrm>
          <a:prstGeom prst="downArrow">
            <a:avLst/>
          </a:prstGeom>
          <a:noFill/>
          <a:ln>
            <a:solidFill>
              <a:srgbClr val="6868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606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7527073" y="0"/>
            <a:ext cx="4204707" cy="6858000"/>
          </a:xfrm>
          <a:prstGeom prst="rect">
            <a:avLst/>
          </a:prstGeom>
          <a:solidFill>
            <a:srgbClr val="F7C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290263" y="3149511"/>
            <a:ext cx="4286596" cy="1538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fa-IR" sz="4800" b="1" dirty="0">
                <a:ln w="0"/>
                <a:solidFill>
                  <a:prstClr val="black"/>
                </a:solidFill>
                <a:effectLst>
                  <a:outerShdw blurRad="38100" dist="19050" dir="2700000" algn="tl" rotWithShape="0">
                    <a:prstClr val="black">
                      <a:alpha val="40000"/>
                    </a:prstClr>
                  </a:outerShdw>
                </a:effectLst>
                <a:latin typeface="Adobe Arabic" panose="02040503050201020203" pitchFamily="18" charset="-78"/>
                <a:ea typeface="Calibri" panose="020F0502020204030204" pitchFamily="34" charset="0"/>
                <a:cs typeface="Adobe Arabic" panose="02040503050201020203" pitchFamily="18" charset="-78"/>
              </a:rPr>
              <a:t>مرحله دوم:</a:t>
            </a:r>
          </a:p>
          <a:p>
            <a:pPr lvl="0" algn="r"/>
            <a:r>
              <a:rPr lang="fa-IR" sz="4800" b="1" dirty="0">
                <a:ln w="0"/>
                <a:solidFill>
                  <a:prstClr val="black"/>
                </a:solidFill>
                <a:effectLst>
                  <a:outerShdw blurRad="38100" dist="19050" dir="2700000" algn="tl" rotWithShape="0">
                    <a:prstClr val="black">
                      <a:alpha val="40000"/>
                    </a:prstClr>
                  </a:outerShdw>
                </a:effectLst>
                <a:latin typeface="Adobe Arabic" panose="02040503050201020203" pitchFamily="18" charset="-78"/>
                <a:ea typeface="Calibri" panose="020F0502020204030204" pitchFamily="34" charset="0"/>
                <a:cs typeface="Adobe Arabic" panose="02040503050201020203" pitchFamily="18" charset="-78"/>
              </a:rPr>
              <a:t>گزاره نویسی</a:t>
            </a:r>
            <a:endParaRPr lang="en-US" sz="4800" b="1" dirty="0">
              <a:ln w="0"/>
              <a:solidFill>
                <a:prstClr val="black"/>
              </a:solidFill>
              <a:effectLst>
                <a:outerShdw blurRad="38100" dist="19050" dir="2700000" algn="tl" rotWithShape="0">
                  <a:prstClr val="black">
                    <a:alpha val="40000"/>
                  </a:prstClr>
                </a:outerShdw>
              </a:effectLst>
              <a:latin typeface="Adobe Arabic" panose="02040503050201020203" pitchFamily="18" charset="-78"/>
              <a:ea typeface="Calibri" panose="020F0502020204030204" pitchFamily="34" charset="0"/>
              <a:cs typeface="Adobe Arabic" panose="02040503050201020203" pitchFamily="18" charset="-78"/>
            </a:endParaRPr>
          </a:p>
        </p:txBody>
      </p:sp>
      <p:cxnSp>
        <p:nvCxnSpPr>
          <p:cNvPr id="17" name="Straight Connector 16">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7638434" y="4759813"/>
            <a:ext cx="3931920" cy="0"/>
          </a:xfrm>
          <a:prstGeom prst="line">
            <a:avLst/>
          </a:prstGeom>
          <a:ln w="38100">
            <a:gradFill>
              <a:gsLst>
                <a:gs pos="0">
                  <a:srgbClr val="00B050"/>
                </a:gs>
                <a:gs pos="51300">
                  <a:schemeClr val="accent2">
                    <a:lumMod val="60000"/>
                    <a:lumOff val="40000"/>
                  </a:schemeClr>
                </a:gs>
                <a:gs pos="100000">
                  <a:schemeClr val="tx1">
                    <a:lumMod val="75000"/>
                    <a:lumOff val="2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991176" y="4906536"/>
            <a:ext cx="2582759" cy="871008"/>
          </a:xfrm>
          <a:prstGeom prst="rect">
            <a:avLst/>
          </a:prstGeom>
        </p:spPr>
        <p:txBody>
          <a:bodyPr wrap="none">
            <a:spAutoFit/>
          </a:bodyPr>
          <a:lstStyle/>
          <a:p>
            <a:pPr algn="r" rtl="1">
              <a:lnSpc>
                <a:spcPct val="115000"/>
              </a:lnSpc>
              <a:spcAft>
                <a:spcPts val="0"/>
              </a:spcAft>
            </a:pPr>
            <a:r>
              <a:rPr lang="fa-IR" sz="4400" b="1" dirty="0">
                <a:solidFill>
                  <a:srgbClr val="000000"/>
                </a:solidFill>
                <a:effectLst>
                  <a:outerShdw blurRad="38100" dist="38100" dir="2700000" algn="tl">
                    <a:srgbClr val="000000">
                      <a:alpha val="43137"/>
                    </a:srgbClr>
                  </a:outerShdw>
                </a:effectLst>
                <a:latin typeface="Adobe Arabic" panose="02040503050201020203" pitchFamily="18" charset="-78"/>
                <a:ea typeface="Calibri" panose="020F0502020204030204" pitchFamily="34" charset="0"/>
                <a:cs typeface="Adobe Arabic" panose="02040503050201020203" pitchFamily="18" charset="-78"/>
              </a:rPr>
              <a:t>گزاره های </a:t>
            </a:r>
            <a:r>
              <a:rPr lang="fa-IR" sz="4400" b="1" dirty="0">
                <a:ln>
                  <a:solidFill>
                    <a:srgbClr val="AA6254"/>
                  </a:solidFill>
                </a:ln>
                <a:gradFill>
                  <a:gsLst>
                    <a:gs pos="36000">
                      <a:srgbClr val="ED7D31">
                        <a:lumMod val="75000"/>
                      </a:srgbClr>
                    </a:gs>
                    <a:gs pos="12000">
                      <a:srgbClr val="ED7D31">
                        <a:lumMod val="60000"/>
                        <a:lumOff val="40000"/>
                      </a:srgbClr>
                    </a:gs>
                    <a:gs pos="0">
                      <a:srgbClr val="70AD47">
                        <a:lumMod val="75000"/>
                      </a:srgbClr>
                    </a:gs>
                  </a:gsLst>
                  <a:lin ang="0" scaled="0"/>
                </a:gradFill>
                <a:latin typeface="Adobe Arabic" panose="02040503050201020203" pitchFamily="18" charset="-78"/>
                <a:cs typeface="Adobe Arabic" panose="02040503050201020203" pitchFamily="18" charset="-78"/>
              </a:rPr>
              <a:t>قرآنی</a:t>
            </a:r>
            <a:endParaRPr lang="en-US" sz="4400" b="1" dirty="0">
              <a:ln>
                <a:solidFill>
                  <a:srgbClr val="AA6254"/>
                </a:solidFill>
              </a:ln>
              <a:gradFill>
                <a:gsLst>
                  <a:gs pos="36000">
                    <a:srgbClr val="ED7D31">
                      <a:lumMod val="75000"/>
                    </a:srgbClr>
                  </a:gs>
                  <a:gs pos="12000">
                    <a:srgbClr val="ED7D31">
                      <a:lumMod val="60000"/>
                      <a:lumOff val="40000"/>
                    </a:srgbClr>
                  </a:gs>
                  <a:gs pos="0">
                    <a:srgbClr val="70AD47">
                      <a:lumMod val="75000"/>
                    </a:srgbClr>
                  </a:gs>
                </a:gsLst>
                <a:lin ang="0" scaled="0"/>
              </a:gra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755653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281" t="-1478" r="27679" b="9700"/>
          <a:stretch/>
        </p:blipFill>
        <p:spPr>
          <a:xfrm>
            <a:off x="9681842" y="1738781"/>
            <a:ext cx="999858" cy="1374017"/>
          </a:xfrm>
          <a:prstGeom prst="rect">
            <a:avLst/>
          </a:prstGeom>
        </p:spPr>
      </p:pic>
      <p:pic>
        <p:nvPicPr>
          <p:cNvPr id="7" name="Picture 6"/>
          <p:cNvPicPr>
            <a:picLocks noChangeAspect="1"/>
          </p:cNvPicPr>
          <p:nvPr/>
        </p:nvPicPr>
        <p:blipFill>
          <a:blip r:embed="rId3"/>
          <a:stretch>
            <a:fillRect/>
          </a:stretch>
        </p:blipFill>
        <p:spPr>
          <a:xfrm>
            <a:off x="2014268" y="966324"/>
            <a:ext cx="2889501" cy="2505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7507241" y="2508930"/>
            <a:ext cx="2590774" cy="707886"/>
          </a:xfrm>
          <a:prstGeom prst="rect">
            <a:avLst/>
          </a:prstGeom>
        </p:spPr>
        <p:txBody>
          <a:bodyPr wrap="none">
            <a:spAutoFit/>
          </a:bodyPr>
          <a:lstStyle/>
          <a:p>
            <a:pPr algn="ctr"/>
            <a:r>
              <a:rPr lang="fa-IR" sz="2000" dirty="0"/>
              <a:t>منظور از گزاره، </a:t>
            </a:r>
            <a:br>
              <a:rPr lang="fa-IR" sz="2000" dirty="0"/>
            </a:br>
            <a:r>
              <a:rPr lang="fa-IR" sz="2000" dirty="0"/>
              <a:t>جملاتی با اسناد خبری است. </a:t>
            </a:r>
          </a:p>
        </p:txBody>
      </p:sp>
      <p:pic>
        <p:nvPicPr>
          <p:cNvPr id="9" name="Picture 8"/>
          <p:cNvPicPr>
            <a:picLocks noChangeAspect="1"/>
          </p:cNvPicPr>
          <p:nvPr/>
        </p:nvPicPr>
        <p:blipFill>
          <a:blip r:embed="rId4"/>
          <a:stretch>
            <a:fillRect/>
          </a:stretch>
        </p:blipFill>
        <p:spPr>
          <a:xfrm>
            <a:off x="7122028" y="5010685"/>
            <a:ext cx="2916250" cy="1296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Google Shape;122;p16">
            <a:extLst>
              <a:ext uri="{FF2B5EF4-FFF2-40B4-BE49-F238E27FC236}">
                <a16:creationId xmlns:a16="http://schemas.microsoft.com/office/drawing/2014/main" id="{B20A10A4-7A7E-4B04-80CF-D9F8A3B1BD0D}"/>
              </a:ext>
            </a:extLst>
          </p:cNvPr>
          <p:cNvSpPr/>
          <p:nvPr/>
        </p:nvSpPr>
        <p:spPr>
          <a:xfrm rot="15655971" flipH="1">
            <a:off x="3623172" y="4078447"/>
            <a:ext cx="1325087" cy="636724"/>
          </a:xfrm>
          <a:custGeom>
            <a:avLst/>
            <a:gdLst/>
            <a:ahLst/>
            <a:cxnLst/>
            <a:rect l="l" t="t" r="r" b="b"/>
            <a:pathLst>
              <a:path w="64098" h="18795" extrusionOk="0">
                <a:moveTo>
                  <a:pt x="34281" y="1"/>
                </a:moveTo>
                <a:cubicBezTo>
                  <a:pt x="33292" y="1"/>
                  <a:pt x="32282" y="31"/>
                  <a:pt x="31252" y="95"/>
                </a:cubicBezTo>
                <a:cubicBezTo>
                  <a:pt x="14115" y="1136"/>
                  <a:pt x="4196" y="7152"/>
                  <a:pt x="2895" y="8323"/>
                </a:cubicBezTo>
                <a:cubicBezTo>
                  <a:pt x="1594" y="9494"/>
                  <a:pt x="1" y="11185"/>
                  <a:pt x="1" y="11185"/>
                </a:cubicBezTo>
                <a:lnTo>
                  <a:pt x="4846" y="11965"/>
                </a:lnTo>
                <a:lnTo>
                  <a:pt x="2375" y="18794"/>
                </a:lnTo>
                <a:cubicBezTo>
                  <a:pt x="7838" y="14989"/>
                  <a:pt x="13822" y="11998"/>
                  <a:pt x="20163" y="9884"/>
                </a:cubicBezTo>
                <a:cubicBezTo>
                  <a:pt x="26411" y="7808"/>
                  <a:pt x="32533" y="7186"/>
                  <a:pt x="37658" y="7186"/>
                </a:cubicBezTo>
                <a:cubicBezTo>
                  <a:pt x="41202" y="7186"/>
                  <a:pt x="44269" y="7484"/>
                  <a:pt x="46569" y="7803"/>
                </a:cubicBezTo>
                <a:cubicBezTo>
                  <a:pt x="52195" y="8583"/>
                  <a:pt x="58992" y="11185"/>
                  <a:pt x="58862" y="11575"/>
                </a:cubicBezTo>
                <a:cubicBezTo>
                  <a:pt x="58731" y="11998"/>
                  <a:pt x="56130" y="12778"/>
                  <a:pt x="54666" y="13949"/>
                </a:cubicBezTo>
                <a:cubicBezTo>
                  <a:pt x="53236" y="15120"/>
                  <a:pt x="54536" y="16160"/>
                  <a:pt x="56780" y="16290"/>
                </a:cubicBezTo>
                <a:cubicBezTo>
                  <a:pt x="56843" y="16294"/>
                  <a:pt x="56909" y="16296"/>
                  <a:pt x="56977" y="16296"/>
                </a:cubicBezTo>
                <a:cubicBezTo>
                  <a:pt x="59279" y="16296"/>
                  <a:pt x="64097" y="14209"/>
                  <a:pt x="64097" y="14209"/>
                </a:cubicBezTo>
                <a:lnTo>
                  <a:pt x="64097" y="9754"/>
                </a:lnTo>
                <a:cubicBezTo>
                  <a:pt x="64097" y="5410"/>
                  <a:pt x="63718" y="3197"/>
                  <a:pt x="62461" y="3197"/>
                </a:cubicBezTo>
                <a:cubicBezTo>
                  <a:pt x="62392" y="3197"/>
                  <a:pt x="62319" y="3204"/>
                  <a:pt x="62244" y="3217"/>
                </a:cubicBezTo>
                <a:cubicBezTo>
                  <a:pt x="60813" y="3478"/>
                  <a:pt x="59902" y="7412"/>
                  <a:pt x="59902" y="7412"/>
                </a:cubicBezTo>
                <a:cubicBezTo>
                  <a:pt x="59902" y="7412"/>
                  <a:pt x="49733" y="1"/>
                  <a:pt x="34281" y="1"/>
                </a:cubicBezTo>
                <a:close/>
              </a:path>
            </a:pathLst>
          </a:custGeom>
          <a:gradFill>
            <a:gsLst>
              <a:gs pos="0">
                <a:srgbClr val="BC6424"/>
              </a:gs>
              <a:gs pos="34000">
                <a:srgbClr val="48CB99"/>
              </a:gs>
              <a:gs pos="82000">
                <a:srgbClr val="E6C903"/>
              </a:gs>
            </a:gsLst>
            <a:lin ang="5400000" scaled="0"/>
          </a:gradFill>
          <a:ln>
            <a:gradFill>
              <a:gsLst>
                <a:gs pos="0">
                  <a:srgbClr val="E3C300"/>
                </a:gs>
                <a:gs pos="47000">
                  <a:srgbClr val="A65B33"/>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a:sym typeface="Arial"/>
            </a:endParaRPr>
          </a:p>
        </p:txBody>
      </p:sp>
      <p:sp>
        <p:nvSpPr>
          <p:cNvPr id="11" name="Rectangle 10"/>
          <p:cNvSpPr/>
          <p:nvPr/>
        </p:nvSpPr>
        <p:spPr>
          <a:xfrm>
            <a:off x="3409773" y="5045728"/>
            <a:ext cx="4486541" cy="1015663"/>
          </a:xfrm>
          <a:prstGeom prst="rect">
            <a:avLst/>
          </a:prstGeom>
        </p:spPr>
        <p:txBody>
          <a:bodyPr wrap="square">
            <a:spAutoFit/>
          </a:bodyPr>
          <a:lstStyle/>
          <a:p>
            <a:pPr algn="ctr"/>
            <a:r>
              <a:rPr lang="fa-IR" sz="2000" dirty="0"/>
              <a:t>از هر جمله و کلمه و</a:t>
            </a:r>
            <a:br>
              <a:rPr lang="fa-IR" sz="2000" dirty="0"/>
            </a:br>
            <a:r>
              <a:rPr lang="fa-IR" sz="2000" dirty="0"/>
              <a:t> نیز از ارتباط میان جمله یا کلمه ای </a:t>
            </a:r>
            <a:br>
              <a:rPr lang="fa-IR" sz="2000" dirty="0"/>
            </a:br>
            <a:r>
              <a:rPr lang="fa-IR" sz="2000" dirty="0"/>
              <a:t>می توانیم گزاره هایی استخراج کنیم.</a:t>
            </a:r>
          </a:p>
        </p:txBody>
      </p:sp>
      <p:sp>
        <p:nvSpPr>
          <p:cNvPr id="12" name="Google Shape;122;p16">
            <a:extLst>
              <a:ext uri="{FF2B5EF4-FFF2-40B4-BE49-F238E27FC236}">
                <a16:creationId xmlns:a16="http://schemas.microsoft.com/office/drawing/2014/main" id="{B20A10A4-7A7E-4B04-80CF-D9F8A3B1BD0D}"/>
              </a:ext>
            </a:extLst>
          </p:cNvPr>
          <p:cNvSpPr/>
          <p:nvPr/>
        </p:nvSpPr>
        <p:spPr>
          <a:xfrm rot="11644684" flipH="1">
            <a:off x="5600488" y="2821645"/>
            <a:ext cx="1325087" cy="636724"/>
          </a:xfrm>
          <a:custGeom>
            <a:avLst/>
            <a:gdLst/>
            <a:ahLst/>
            <a:cxnLst/>
            <a:rect l="l" t="t" r="r" b="b"/>
            <a:pathLst>
              <a:path w="64098" h="18795" extrusionOk="0">
                <a:moveTo>
                  <a:pt x="34281" y="1"/>
                </a:moveTo>
                <a:cubicBezTo>
                  <a:pt x="33292" y="1"/>
                  <a:pt x="32282" y="31"/>
                  <a:pt x="31252" y="95"/>
                </a:cubicBezTo>
                <a:cubicBezTo>
                  <a:pt x="14115" y="1136"/>
                  <a:pt x="4196" y="7152"/>
                  <a:pt x="2895" y="8323"/>
                </a:cubicBezTo>
                <a:cubicBezTo>
                  <a:pt x="1594" y="9494"/>
                  <a:pt x="1" y="11185"/>
                  <a:pt x="1" y="11185"/>
                </a:cubicBezTo>
                <a:lnTo>
                  <a:pt x="4846" y="11965"/>
                </a:lnTo>
                <a:lnTo>
                  <a:pt x="2375" y="18794"/>
                </a:lnTo>
                <a:cubicBezTo>
                  <a:pt x="7838" y="14989"/>
                  <a:pt x="13822" y="11998"/>
                  <a:pt x="20163" y="9884"/>
                </a:cubicBezTo>
                <a:cubicBezTo>
                  <a:pt x="26411" y="7808"/>
                  <a:pt x="32533" y="7186"/>
                  <a:pt x="37658" y="7186"/>
                </a:cubicBezTo>
                <a:cubicBezTo>
                  <a:pt x="41202" y="7186"/>
                  <a:pt x="44269" y="7484"/>
                  <a:pt x="46569" y="7803"/>
                </a:cubicBezTo>
                <a:cubicBezTo>
                  <a:pt x="52195" y="8583"/>
                  <a:pt x="58992" y="11185"/>
                  <a:pt x="58862" y="11575"/>
                </a:cubicBezTo>
                <a:cubicBezTo>
                  <a:pt x="58731" y="11998"/>
                  <a:pt x="56130" y="12778"/>
                  <a:pt x="54666" y="13949"/>
                </a:cubicBezTo>
                <a:cubicBezTo>
                  <a:pt x="53236" y="15120"/>
                  <a:pt x="54536" y="16160"/>
                  <a:pt x="56780" y="16290"/>
                </a:cubicBezTo>
                <a:cubicBezTo>
                  <a:pt x="56843" y="16294"/>
                  <a:pt x="56909" y="16296"/>
                  <a:pt x="56977" y="16296"/>
                </a:cubicBezTo>
                <a:cubicBezTo>
                  <a:pt x="59279" y="16296"/>
                  <a:pt x="64097" y="14209"/>
                  <a:pt x="64097" y="14209"/>
                </a:cubicBezTo>
                <a:lnTo>
                  <a:pt x="64097" y="9754"/>
                </a:lnTo>
                <a:cubicBezTo>
                  <a:pt x="64097" y="5410"/>
                  <a:pt x="63718" y="3197"/>
                  <a:pt x="62461" y="3197"/>
                </a:cubicBezTo>
                <a:cubicBezTo>
                  <a:pt x="62392" y="3197"/>
                  <a:pt x="62319" y="3204"/>
                  <a:pt x="62244" y="3217"/>
                </a:cubicBezTo>
                <a:cubicBezTo>
                  <a:pt x="60813" y="3478"/>
                  <a:pt x="59902" y="7412"/>
                  <a:pt x="59902" y="7412"/>
                </a:cubicBezTo>
                <a:cubicBezTo>
                  <a:pt x="59902" y="7412"/>
                  <a:pt x="49733" y="1"/>
                  <a:pt x="34281" y="1"/>
                </a:cubicBezTo>
                <a:close/>
              </a:path>
            </a:pathLst>
          </a:custGeom>
          <a:gradFill>
            <a:gsLst>
              <a:gs pos="0">
                <a:srgbClr val="BC6424"/>
              </a:gs>
              <a:gs pos="34000">
                <a:srgbClr val="48CB99"/>
              </a:gs>
              <a:gs pos="82000">
                <a:srgbClr val="E6C903"/>
              </a:gs>
            </a:gsLst>
            <a:lin ang="5400000" scaled="0"/>
          </a:gradFill>
          <a:ln>
            <a:gradFill>
              <a:gsLst>
                <a:gs pos="0">
                  <a:srgbClr val="E3C300"/>
                </a:gs>
                <a:gs pos="47000">
                  <a:srgbClr val="A65B33"/>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a:sym typeface="Arial"/>
            </a:endParaRPr>
          </a:p>
        </p:txBody>
      </p:sp>
    </p:spTree>
    <p:extLst>
      <p:ext uri="{BB962C8B-B14F-4D97-AF65-F5344CB8AC3E}">
        <p14:creationId xmlns:p14="http://schemas.microsoft.com/office/powerpoint/2010/main" val="110490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0D241-92BD-2A4F-1DE7-B72B91BAF2CA}"/>
              </a:ext>
            </a:extLst>
          </p:cNvPr>
          <p:cNvPicPr>
            <a:picLocks noChangeAspect="1"/>
          </p:cNvPicPr>
          <p:nvPr/>
        </p:nvPicPr>
        <p:blipFill>
          <a:blip r:embed="rId2"/>
          <a:srcRect b="4371"/>
          <a:stretch/>
        </p:blipFill>
        <p:spPr>
          <a:xfrm>
            <a:off x="2872002" y="398760"/>
            <a:ext cx="6441500" cy="4762057"/>
          </a:xfrm>
          <a:prstGeom prst="rect">
            <a:avLst/>
          </a:prstGeom>
          <a:ln>
            <a:noFill/>
          </a:ln>
          <a:effectLst>
            <a:softEdge rad="112500"/>
          </a:effectLst>
        </p:spPr>
      </p:pic>
      <p:sp>
        <p:nvSpPr>
          <p:cNvPr id="5" name="Rectangle 4">
            <a:extLst>
              <a:ext uri="{FF2B5EF4-FFF2-40B4-BE49-F238E27FC236}">
                <a16:creationId xmlns:a16="http://schemas.microsoft.com/office/drawing/2014/main" id="{45C3195F-C714-D449-A1FE-BBFC17292E80}"/>
              </a:ext>
            </a:extLst>
          </p:cNvPr>
          <p:cNvSpPr/>
          <p:nvPr/>
        </p:nvSpPr>
        <p:spPr>
          <a:xfrm>
            <a:off x="2947339" y="505691"/>
            <a:ext cx="6297323" cy="1239982"/>
          </a:xfrm>
          <a:prstGeom prst="rect">
            <a:avLst/>
          </a:prstGeom>
          <a:blipFill>
            <a:blip r:embed="rId3"/>
            <a:tile tx="0" ty="0" sx="100000" sy="100000" flip="none" algn="tl"/>
          </a:blip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766C22-7684-37EA-5072-8D4887247B64}"/>
              </a:ext>
            </a:extLst>
          </p:cNvPr>
          <p:cNvSpPr txBox="1"/>
          <p:nvPr/>
        </p:nvSpPr>
        <p:spPr>
          <a:xfrm>
            <a:off x="3508447" y="788266"/>
            <a:ext cx="5175106" cy="584775"/>
          </a:xfrm>
          <a:prstGeom prst="rect">
            <a:avLst/>
          </a:prstGeom>
          <a:solidFill>
            <a:srgbClr val="F6E6D6"/>
          </a:solidFill>
          <a:ln w="38100">
            <a:solidFill>
              <a:srgbClr val="F6E6D6"/>
            </a:solidFill>
          </a:ln>
        </p:spPr>
        <p:txBody>
          <a:bodyPr wrap="square" rtlCol="0">
            <a:spAutoFit/>
          </a:bodyPr>
          <a:lstStyle/>
          <a:p>
            <a:pPr algn="r"/>
            <a:r>
              <a:rPr lang="fa-IR" sz="2400" dirty="0"/>
              <a:t>منظور از زلزله زمین، </a:t>
            </a:r>
            <a:r>
              <a:rPr lang="fa-IR" sz="3200" u="sng" dirty="0"/>
              <a:t>آغاز حسابرسی </a:t>
            </a:r>
            <a:r>
              <a:rPr lang="fa-IR" sz="2400" dirty="0"/>
              <a:t>است.</a:t>
            </a:r>
            <a:endParaRPr lang="en-US" sz="2400" dirty="0"/>
          </a:p>
        </p:txBody>
      </p:sp>
      <p:sp>
        <p:nvSpPr>
          <p:cNvPr id="9" name="Rectangle 8">
            <a:extLst>
              <a:ext uri="{FF2B5EF4-FFF2-40B4-BE49-F238E27FC236}">
                <a16:creationId xmlns:a16="http://schemas.microsoft.com/office/drawing/2014/main" id="{975B98D1-86ED-D691-FED4-A65DC2C63D6F}"/>
              </a:ext>
            </a:extLst>
          </p:cNvPr>
          <p:cNvSpPr/>
          <p:nvPr/>
        </p:nvSpPr>
        <p:spPr>
          <a:xfrm>
            <a:off x="2950585" y="505691"/>
            <a:ext cx="6290829" cy="5708073"/>
          </a:xfrm>
          <a:prstGeom prst="rect">
            <a:avLst/>
          </a:prstGeom>
          <a:noFill/>
          <a:ln w="38100">
            <a:solidFill>
              <a:srgbClr val="F6E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823A38-4A7F-49DA-DFEC-B94A916327FB}"/>
              </a:ext>
            </a:extLst>
          </p:cNvPr>
          <p:cNvSpPr/>
          <p:nvPr/>
        </p:nvSpPr>
        <p:spPr>
          <a:xfrm>
            <a:off x="2944091" y="4973782"/>
            <a:ext cx="6297323" cy="1239982"/>
          </a:xfrm>
          <a:prstGeom prst="rect">
            <a:avLst/>
          </a:prstGeom>
          <a:solidFill>
            <a:srgbClr val="F6E6D6"/>
          </a:solidFill>
          <a:ln>
            <a:solidFill>
              <a:srgbClr val="F6E6D6"/>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3F394D8-B422-BC25-F289-45B4DE3DAC5C}"/>
              </a:ext>
            </a:extLst>
          </p:cNvPr>
          <p:cNvSpPr txBox="1"/>
          <p:nvPr/>
        </p:nvSpPr>
        <p:spPr>
          <a:xfrm>
            <a:off x="3352800" y="4932053"/>
            <a:ext cx="5895108" cy="1323439"/>
          </a:xfrm>
          <a:prstGeom prst="rect">
            <a:avLst/>
          </a:prstGeom>
          <a:noFill/>
          <a:ln>
            <a:noFill/>
          </a:ln>
        </p:spPr>
        <p:txBody>
          <a:bodyPr wrap="square">
            <a:spAutoFit/>
          </a:bodyPr>
          <a:lstStyle/>
          <a:p>
            <a:pPr algn="ctr"/>
            <a:r>
              <a:rPr lang="ar-SA" sz="2000" dirty="0"/>
              <a:t>إِذَا زُلْزِلَتِ الْأَرْضُ زِلْزَالَهَا ﴿۱﴾ </a:t>
            </a:r>
            <a:endParaRPr lang="fa-IR" sz="2000" dirty="0"/>
          </a:p>
          <a:p>
            <a:pPr algn="ctr"/>
            <a:r>
              <a:rPr lang="ar-SA" sz="2000" dirty="0"/>
              <a:t>وَأَخْرَجَتِ الْأَرْضُ أَثْقَالَهَا ﴿۲﴾</a:t>
            </a:r>
            <a:r>
              <a:rPr lang="fa-IR" sz="2000" dirty="0"/>
              <a:t> </a:t>
            </a:r>
            <a:r>
              <a:rPr lang="ar-SA" sz="2000" dirty="0"/>
              <a:t>وَقَالَ الْإِنْسَانُ مَا لَهَا ﴿۳﴾</a:t>
            </a:r>
            <a:endParaRPr lang="fa-IR" sz="2000" dirty="0"/>
          </a:p>
          <a:p>
            <a:pPr algn="ctr"/>
            <a:r>
              <a:rPr lang="ar-SA" sz="2000" dirty="0"/>
              <a:t>يَوْمَئِذٍ تُحَدِّثُ أَخْبَارَهَا ﴿۴﴾ بِأَنَّ رَبَّكَ أَوْحَى لَهَا ﴿</a:t>
            </a:r>
            <a:r>
              <a:rPr lang="fa-IR" sz="2000" dirty="0"/>
              <a:t>5</a:t>
            </a:r>
            <a:r>
              <a:rPr lang="ar-SA" sz="2000" dirty="0"/>
              <a:t>﴾</a:t>
            </a:r>
            <a:endParaRPr lang="fa-IR" sz="2000" dirty="0"/>
          </a:p>
          <a:p>
            <a:pPr algn="ctr"/>
            <a:r>
              <a:rPr lang="ar-SA" sz="2000" dirty="0"/>
              <a:t> يَوْمَئِذٍ يَصْدُرُ النَّاسُ أَشْتَاتًا لِيُرَوْا أَعْمَالَهُمْ ﴿۶﴾</a:t>
            </a:r>
            <a:endParaRPr lang="en-US" sz="2000" dirty="0"/>
          </a:p>
        </p:txBody>
      </p:sp>
    </p:spTree>
    <p:extLst>
      <p:ext uri="{BB962C8B-B14F-4D97-AF65-F5344CB8AC3E}">
        <p14:creationId xmlns:p14="http://schemas.microsoft.com/office/powerpoint/2010/main" val="3591598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4B7F25-CF25-5D5C-1D37-D5DF0FCB25F4}"/>
              </a:ext>
            </a:extLst>
          </p:cNvPr>
          <p:cNvPicPr>
            <a:picLocks noChangeAspect="1"/>
          </p:cNvPicPr>
          <p:nvPr/>
        </p:nvPicPr>
        <p:blipFill>
          <a:blip r:embed="rId2"/>
          <a:stretch>
            <a:fillRect/>
          </a:stretch>
        </p:blipFill>
        <p:spPr>
          <a:xfrm>
            <a:off x="7304106" y="1625945"/>
            <a:ext cx="4344695" cy="4121713"/>
          </a:xfrm>
          <a:prstGeom prst="rect">
            <a:avLst/>
          </a:prstGeom>
        </p:spPr>
      </p:pic>
      <p:sp>
        <p:nvSpPr>
          <p:cNvPr id="6" name="Text Placeholder 2">
            <a:extLst>
              <a:ext uri="{FF2B5EF4-FFF2-40B4-BE49-F238E27FC236}">
                <a16:creationId xmlns:a16="http://schemas.microsoft.com/office/drawing/2014/main" id="{73CDE413-2302-37DB-5F29-5510C25D3153}"/>
              </a:ext>
            </a:extLst>
          </p:cNvPr>
          <p:cNvSpPr txBox="1">
            <a:spLocks/>
          </p:cNvSpPr>
          <p:nvPr/>
        </p:nvSpPr>
        <p:spPr>
          <a:xfrm>
            <a:off x="1311925" y="1625945"/>
            <a:ext cx="5534891" cy="1522064"/>
          </a:xfrm>
          <a:prstGeom prst="rect">
            <a:avLst/>
          </a:prstGeom>
        </p:spPr>
        <p:txBody>
          <a:bodyPr vert="horz" lIns="91440" tIns="0" rIns="9144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accent6"/>
                </a:solidFill>
                <a:latin typeface="+mn-lt"/>
                <a:ea typeface="+mn-ea"/>
                <a:cs typeface="+mn-cs"/>
              </a:defRPr>
            </a:lvl1pPr>
            <a:lvl2pPr marL="347472" indent="-347472" algn="l" defTabSz="914400" rtl="0" eaLnBrk="1" latinLnBrk="0" hangingPunct="1">
              <a:lnSpc>
                <a:spcPct val="100000"/>
              </a:lnSpc>
              <a:spcBef>
                <a:spcPts val="0"/>
              </a:spcBef>
              <a:buFont typeface="Arial" panose="020B0604020202020204" pitchFamily="34" charset="0"/>
              <a:buChar char="•"/>
              <a:defRPr sz="2400" kern="1200">
                <a:solidFill>
                  <a:schemeClr val="accent6"/>
                </a:solidFill>
                <a:latin typeface="+mn-lt"/>
                <a:ea typeface="+mn-ea"/>
                <a:cs typeface="+mn-cs"/>
              </a:defRPr>
            </a:lvl2pPr>
            <a:lvl3pPr marL="685800" indent="-347472" algn="l" defTabSz="914400" rtl="0" eaLnBrk="1" latinLnBrk="0" hangingPunct="1">
              <a:lnSpc>
                <a:spcPct val="100000"/>
              </a:lnSpc>
              <a:spcBef>
                <a:spcPts val="0"/>
              </a:spcBef>
              <a:buFont typeface="Arial" panose="020B0604020202020204" pitchFamily="34" charset="0"/>
              <a:buChar char="•"/>
              <a:defRPr sz="24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SA" sz="2400" i="0" u="none" strike="noStrike" kern="1200" normalizeH="0" baseline="0" noProof="0" dirty="0">
                <a:solidFill>
                  <a:schemeClr val="tx1"/>
                </a:solidFill>
                <a:uLnTx/>
                <a:uFillTx/>
                <a:latin typeface="Sabon Next LT"/>
                <a:ea typeface="+mn-ea"/>
                <a:cs typeface="+mn-cs"/>
              </a:rPr>
              <a:t>إِذَا زُلْزِلَتِ الْأَرْضُ زِلْزَالَهَا ﴿۱﴾ </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SA" sz="2400" i="0" u="none" strike="noStrike" kern="1200" normalizeH="0" baseline="0" noProof="0" dirty="0">
                <a:solidFill>
                  <a:schemeClr val="tx1"/>
                </a:solidFill>
                <a:uLnTx/>
                <a:uFillTx/>
                <a:latin typeface="Sabon Next LT"/>
                <a:ea typeface="+mn-ea"/>
                <a:cs typeface="+mn-cs"/>
              </a:rPr>
              <a:t>وَأَخْرَجَتِ الْأَرْضُ أَثْقَالَهَا ﴿۲﴾ وَقَالَ الْإِنْسَانُ مَا لَهَا ﴿۳﴾</a:t>
            </a:r>
            <a:r>
              <a:rPr kumimoji="0" lang="fa-IR" sz="2400" i="0" u="none" strike="noStrike" kern="1200" normalizeH="0" baseline="0" noProof="0" dirty="0">
                <a:solidFill>
                  <a:schemeClr val="tx1"/>
                </a:solidFill>
                <a:uLnTx/>
                <a:uFillTx/>
                <a:latin typeface="Sabon Next LT"/>
                <a:ea typeface="+mn-ea"/>
                <a:cs typeface="+mn-cs"/>
              </a:rPr>
              <a:t> </a:t>
            </a:r>
            <a:endParaRPr kumimoji="0" lang="ar-SA" sz="2400" i="0" u="none" strike="noStrike" kern="1200" normalizeH="0" baseline="0" noProof="0" dirty="0">
              <a:solidFill>
                <a:schemeClr val="tx1"/>
              </a:solidFill>
              <a:uLnTx/>
              <a:uFillTx/>
              <a:latin typeface="Sabon Next LT"/>
              <a:ea typeface="+mn-ea"/>
              <a:cs typeface="+mn-cs"/>
            </a:endParaRP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SA" sz="2400" i="0" u="none" strike="noStrike" kern="1200" normalizeH="0" baseline="0" noProof="0" dirty="0">
                <a:solidFill>
                  <a:schemeClr val="tx1"/>
                </a:solidFill>
                <a:uLnTx/>
                <a:uFillTx/>
                <a:latin typeface="Sabon Next LT"/>
                <a:ea typeface="+mn-ea"/>
                <a:cs typeface="+mn-cs"/>
              </a:rPr>
              <a:t>يَوْمَئِذٍ تُحَدِّثُ أَخْبَارَهَا ﴿۴﴾ بِأَنَّ رَبَّكَ أَوْحَى لَهَا ﴿5﴾</a:t>
            </a:r>
            <a:r>
              <a:rPr kumimoji="0" lang="fa-IR" sz="2400" i="0" u="none" strike="noStrike" kern="1200" normalizeH="0" baseline="0" noProof="0" dirty="0">
                <a:solidFill>
                  <a:schemeClr val="tx1"/>
                </a:solidFill>
                <a:uLnTx/>
                <a:uFillTx/>
                <a:latin typeface="Sabon Next LT"/>
                <a:ea typeface="+mn-ea"/>
                <a:cs typeface="+mn-cs"/>
              </a:rPr>
              <a:t> </a:t>
            </a:r>
            <a:endParaRPr kumimoji="0" lang="ar-SA" sz="2400" i="0" u="none" strike="noStrike" kern="1200" normalizeH="0" baseline="0" noProof="0" dirty="0">
              <a:solidFill>
                <a:schemeClr val="tx1"/>
              </a:solidFill>
              <a:uLnTx/>
              <a:uFillTx/>
              <a:latin typeface="Sabon Next LT"/>
              <a:ea typeface="+mn-ea"/>
              <a:cs typeface="+mn-cs"/>
            </a:endParaRP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SA" sz="2400" i="0" u="none" strike="noStrike" kern="1200" normalizeH="0" baseline="0" noProof="0" dirty="0">
                <a:solidFill>
                  <a:schemeClr val="tx1"/>
                </a:solidFill>
                <a:uLnTx/>
                <a:uFillTx/>
                <a:latin typeface="Sabon Next LT"/>
                <a:ea typeface="+mn-ea"/>
                <a:cs typeface="+mn-cs"/>
              </a:rPr>
              <a:t> يَوْمَئِذٍ يَصْدُرُ النَّاسُ أَشْتَاتًا لِيُرَوْا أَعْمَالَهُمْ ﴿۶﴾</a:t>
            </a:r>
            <a:r>
              <a:rPr kumimoji="0" lang="fa-IR" sz="2400" i="0" u="none" strike="noStrike" kern="1200" normalizeH="0" baseline="0" noProof="0" dirty="0">
                <a:solidFill>
                  <a:schemeClr val="tx1"/>
                </a:solidFill>
                <a:uLnTx/>
                <a:uFillTx/>
                <a:latin typeface="Sabon Next LT"/>
                <a:ea typeface="+mn-ea"/>
                <a:cs typeface="+mn-cs"/>
              </a:rPr>
              <a:t> </a:t>
            </a:r>
            <a:endParaRPr kumimoji="0" lang="ar-SA" sz="2400" i="0" u="none" strike="noStrike" kern="1200" normalizeH="0" baseline="0" noProof="0" dirty="0">
              <a:solidFill>
                <a:schemeClr val="tx1"/>
              </a:solidFill>
              <a:uLnTx/>
              <a:uFillTx/>
              <a:latin typeface="Sabon Next LT"/>
              <a:ea typeface="+mn-ea"/>
              <a:cs typeface="+mn-cs"/>
            </a:endParaRPr>
          </a:p>
        </p:txBody>
      </p:sp>
      <p:sp>
        <p:nvSpPr>
          <p:cNvPr id="7" name="TextBox 6">
            <a:extLst>
              <a:ext uri="{FF2B5EF4-FFF2-40B4-BE49-F238E27FC236}">
                <a16:creationId xmlns:a16="http://schemas.microsoft.com/office/drawing/2014/main" id="{5E0276B5-5B97-73DF-E3E3-FF847A5B80A9}"/>
              </a:ext>
            </a:extLst>
          </p:cNvPr>
          <p:cNvSpPr txBox="1"/>
          <p:nvPr/>
        </p:nvSpPr>
        <p:spPr>
          <a:xfrm>
            <a:off x="2494301" y="3656974"/>
            <a:ext cx="4253345" cy="2308324"/>
          </a:xfrm>
          <a:prstGeom prst="rect">
            <a:avLst/>
          </a:prstGeom>
          <a:noFill/>
        </p:spPr>
        <p:txBody>
          <a:bodyPr wrap="square" rtlCol="0">
            <a:spAutoFit/>
          </a:bodyPr>
          <a:lstStyle/>
          <a:p>
            <a:pPr algn="r"/>
            <a:r>
              <a:rPr lang="fa-IR" sz="3600" b="1" dirty="0"/>
              <a:t>انسان قبل از اینکه به </a:t>
            </a:r>
            <a:r>
              <a:rPr lang="fa-IR" sz="3600" b="1" i="1" dirty="0"/>
              <a:t>بهشت یا جهنم </a:t>
            </a:r>
          </a:p>
          <a:p>
            <a:pPr algn="r"/>
            <a:r>
              <a:rPr lang="fa-IR" sz="3600" b="1" dirty="0"/>
              <a:t>برود</a:t>
            </a:r>
          </a:p>
          <a:p>
            <a:pPr algn="r"/>
            <a:r>
              <a:rPr lang="fa-IR" sz="3600" b="1" dirty="0"/>
              <a:t>اعمال خود را ببیند.</a:t>
            </a:r>
            <a:endParaRPr lang="en-US" sz="3600" b="1" dirty="0"/>
          </a:p>
        </p:txBody>
      </p:sp>
      <p:sp>
        <p:nvSpPr>
          <p:cNvPr id="5" name="Rectangle 4">
            <a:extLst>
              <a:ext uri="{FF2B5EF4-FFF2-40B4-BE49-F238E27FC236}">
                <a16:creationId xmlns:a16="http://schemas.microsoft.com/office/drawing/2014/main" id="{2BB71F5E-FE7F-D033-D431-FFBD45AD34D8}"/>
              </a:ext>
            </a:extLst>
          </p:cNvPr>
          <p:cNvSpPr/>
          <p:nvPr/>
        </p:nvSpPr>
        <p:spPr>
          <a:xfrm>
            <a:off x="7069380" y="890649"/>
            <a:ext cx="4801985" cy="5611091"/>
          </a:xfrm>
          <a:prstGeom prst="rect">
            <a:avLst/>
          </a:prstGeom>
          <a:solidFill>
            <a:schemeClr val="accent4">
              <a:lumMod val="5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967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F4929-B2B4-8766-30BC-5C1312ABD0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7CB92F-FA44-CBFD-6B79-F9CB2F014E04}"/>
              </a:ext>
            </a:extLst>
          </p:cNvPr>
          <p:cNvPicPr>
            <a:picLocks noChangeAspect="1"/>
          </p:cNvPicPr>
          <p:nvPr/>
        </p:nvPicPr>
        <p:blipFill>
          <a:blip r:embed="rId2"/>
          <a:stretch>
            <a:fillRect/>
          </a:stretch>
        </p:blipFill>
        <p:spPr>
          <a:xfrm>
            <a:off x="7040686" y="922004"/>
            <a:ext cx="4138938" cy="3239169"/>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F619F8D2-8EE6-0614-70A6-3CFAC171B0F7}"/>
              </a:ext>
            </a:extLst>
          </p:cNvPr>
          <p:cNvSpPr txBox="1"/>
          <p:nvPr/>
        </p:nvSpPr>
        <p:spPr>
          <a:xfrm>
            <a:off x="1338348" y="2717762"/>
            <a:ext cx="5092869" cy="1200329"/>
          </a:xfrm>
          <a:prstGeom prst="rect">
            <a:avLst/>
          </a:prstGeom>
          <a:noFill/>
        </p:spPr>
        <p:txBody>
          <a:bodyPr wrap="square" rtlCol="0">
            <a:spAutoFit/>
          </a:bodyPr>
          <a:lstStyle/>
          <a:p>
            <a:r>
              <a:rPr lang="fa-IR" sz="2400" dirty="0"/>
              <a:t>اعمال انسان با ترازویی مناسب سنجیده می شود </a:t>
            </a:r>
          </a:p>
          <a:p>
            <a:pPr algn="ctr"/>
            <a:r>
              <a:rPr lang="fa-IR" sz="2400" dirty="0"/>
              <a:t>تا </a:t>
            </a:r>
            <a:r>
              <a:rPr lang="fa-IR" sz="2400" b="1" dirty="0"/>
              <a:t>ثقل</a:t>
            </a:r>
            <a:r>
              <a:rPr lang="fa-IR" sz="2400" dirty="0"/>
              <a:t> آن معلوم شود.</a:t>
            </a:r>
          </a:p>
          <a:p>
            <a:pPr algn="ctr"/>
            <a:r>
              <a:rPr lang="fa-IR" sz="2400" dirty="0"/>
              <a:t>در واقع برای هرعمل انسان </a:t>
            </a:r>
            <a:r>
              <a:rPr lang="fa-IR" sz="2400" b="1" dirty="0"/>
              <a:t>معیاری</a:t>
            </a:r>
            <a:r>
              <a:rPr lang="fa-IR" sz="2400" dirty="0"/>
              <a:t> وجود دارد. </a:t>
            </a:r>
            <a:endParaRPr lang="en-US" sz="2400" dirty="0"/>
          </a:p>
        </p:txBody>
      </p:sp>
      <p:sp>
        <p:nvSpPr>
          <p:cNvPr id="6" name="Rectangle 5">
            <a:extLst>
              <a:ext uri="{FF2B5EF4-FFF2-40B4-BE49-F238E27FC236}">
                <a16:creationId xmlns:a16="http://schemas.microsoft.com/office/drawing/2014/main" id="{398B52E0-E7DE-CC60-141B-542EBDA36301}"/>
              </a:ext>
            </a:extLst>
          </p:cNvPr>
          <p:cNvSpPr/>
          <p:nvPr/>
        </p:nvSpPr>
        <p:spPr>
          <a:xfrm>
            <a:off x="4871259" y="1172095"/>
            <a:ext cx="955964" cy="490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53875D-51CD-D426-3A41-DCDF57E4794F}"/>
              </a:ext>
            </a:extLst>
          </p:cNvPr>
          <p:cNvSpPr txBox="1"/>
          <p:nvPr/>
        </p:nvSpPr>
        <p:spPr>
          <a:xfrm>
            <a:off x="1238218" y="1341259"/>
            <a:ext cx="5293130" cy="1200329"/>
          </a:xfrm>
          <a:prstGeom prst="rect">
            <a:avLst/>
          </a:prstGeom>
          <a:noFill/>
        </p:spPr>
        <p:txBody>
          <a:bodyPr wrap="square">
            <a:spAutoFit/>
          </a:bodyPr>
          <a:lstStyle/>
          <a:p>
            <a:pPr algn="ctr"/>
            <a:r>
              <a:rPr lang="ar-SA" sz="3600" dirty="0"/>
              <a:t>فَمَنْ يَعْمَلْ مِثْقَالَ ذَرَّةٍ خَيْرًا يَرَهُ ﴿۷﴾</a:t>
            </a:r>
            <a:endParaRPr lang="fa-IR" sz="3600" dirty="0"/>
          </a:p>
          <a:p>
            <a:pPr algn="ctr"/>
            <a:r>
              <a:rPr lang="fa-IR" sz="3600" dirty="0"/>
              <a:t>وَمَنْ يَعْمَلْ مِثْقَالَ ذَرَّةٍ شَرًّا يَرَهُ ﴿۸﴾</a:t>
            </a:r>
            <a:endParaRPr lang="en-US" sz="3600" dirty="0"/>
          </a:p>
        </p:txBody>
      </p:sp>
    </p:spTree>
    <p:extLst>
      <p:ext uri="{BB962C8B-B14F-4D97-AF65-F5344CB8AC3E}">
        <p14:creationId xmlns:p14="http://schemas.microsoft.com/office/powerpoint/2010/main" val="2376000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57575" y="2174346"/>
            <a:ext cx="1636987" cy="1938992"/>
          </a:xfrm>
          <a:prstGeom prst="rect">
            <a:avLst/>
          </a:prstGeom>
        </p:spPr>
        <p:txBody>
          <a:bodyPr wrap="none">
            <a:spAutoFit/>
          </a:bodyPr>
          <a:lstStyle/>
          <a:p>
            <a:pPr algn="justLow" rtl="1"/>
            <a:r>
              <a:rPr lang="ar-SA" sz="6000" b="1" dirty="0">
                <a:solidFill>
                  <a:schemeClr val="bg1"/>
                </a:solidFill>
                <a:latin typeface="Adobe Arabic" panose="02040503050201020203" pitchFamily="18" charset="-78"/>
                <a:cs typeface="B Titr" panose="00000700000000000000" pitchFamily="2" charset="-78"/>
              </a:rPr>
              <a:t>درس</a:t>
            </a:r>
            <a:endParaRPr lang="fa-IR" sz="6000" b="1" dirty="0">
              <a:solidFill>
                <a:schemeClr val="bg1"/>
              </a:solidFill>
              <a:latin typeface="Adobe Arabic" panose="02040503050201020203" pitchFamily="18" charset="-78"/>
              <a:cs typeface="B Titr" panose="00000700000000000000" pitchFamily="2" charset="-78"/>
            </a:endParaRPr>
          </a:p>
          <a:p>
            <a:pPr algn="justLow" rtl="1"/>
            <a:r>
              <a:rPr lang="fa-IR" sz="6000" b="1" dirty="0">
                <a:solidFill>
                  <a:schemeClr val="bg1"/>
                </a:solidFill>
                <a:latin typeface="Adobe Arabic" panose="02040503050201020203" pitchFamily="18" charset="-78"/>
                <a:cs typeface="B Titr" panose="00000700000000000000" pitchFamily="2" charset="-78"/>
              </a:rPr>
              <a:t>نهم</a:t>
            </a:r>
            <a:endParaRPr lang="en-US" sz="6000" b="1" dirty="0">
              <a:solidFill>
                <a:schemeClr val="bg1"/>
              </a:solidFill>
              <a:latin typeface="Adobe Arabic" panose="02040503050201020203" pitchFamily="18" charset="-78"/>
              <a:cs typeface="B Titr" panose="00000700000000000000" pitchFamily="2" charset="-78"/>
            </a:endParaRPr>
          </a:p>
        </p:txBody>
      </p:sp>
      <p:sp>
        <p:nvSpPr>
          <p:cNvPr id="6" name="Rectangle 5"/>
          <p:cNvSpPr/>
          <p:nvPr/>
        </p:nvSpPr>
        <p:spPr>
          <a:xfrm>
            <a:off x="584200" y="2301117"/>
            <a:ext cx="7164559" cy="1723549"/>
          </a:xfrm>
          <a:prstGeom prst="rect">
            <a:avLst/>
          </a:prstGeom>
        </p:spPr>
        <p:txBody>
          <a:bodyPr wrap="square">
            <a:spAutoFit/>
          </a:bodyPr>
          <a:lstStyle/>
          <a:p>
            <a:pPr algn="ctr" rtl="1"/>
            <a:r>
              <a:rPr lang="fa-IR" sz="4800" b="1" spc="300" dirty="0">
                <a:solidFill>
                  <a:srgbClr val="1B345A"/>
                </a:solidFill>
                <a:latin typeface="AbdoLine" panose="02000500030000020004" pitchFamily="50" charset="-78"/>
                <a:ea typeface="Calibri" panose="020F0502020204030204" pitchFamily="34" charset="0"/>
                <a:cs typeface="AbdoLine" panose="02000500030000020004" pitchFamily="50" charset="-78"/>
              </a:rPr>
              <a:t>ســوره مبــارکه </a:t>
            </a:r>
            <a:r>
              <a:rPr lang="fa-IR" sz="6600" b="1" u="sng" spc="300" dirty="0">
                <a:solidFill>
                  <a:srgbClr val="24919C"/>
                </a:solidFill>
                <a:latin typeface="AbdoLine" panose="02000500030000020004" pitchFamily="50" charset="-78"/>
                <a:ea typeface="Calibri" panose="020F0502020204030204" pitchFamily="34" charset="0"/>
                <a:cs typeface="AbdoLine" panose="02000500030000020004" pitchFamily="50" charset="-78"/>
              </a:rPr>
              <a:t>زلزال</a:t>
            </a:r>
          </a:p>
          <a:p>
            <a:pPr algn="ctr" rtl="1"/>
            <a:r>
              <a:rPr lang="fa-IR" sz="4000" dirty="0">
                <a:solidFill>
                  <a:srgbClr val="1B345A"/>
                </a:solidFill>
                <a:latin typeface="AbdoLine" panose="02000500030000020004" pitchFamily="50" charset="-78"/>
                <a:ea typeface="Calibri" panose="020F0502020204030204" pitchFamily="34" charset="0"/>
                <a:cs typeface="AbdoLine" panose="02000500030000020004" pitchFamily="50" charset="-78"/>
              </a:rPr>
              <a:t>* </a:t>
            </a:r>
            <a:r>
              <a:rPr lang="fa-IR" sz="4000" b="1" dirty="0">
                <a:solidFill>
                  <a:srgbClr val="1B345A"/>
                </a:solidFill>
                <a:latin typeface="AbdoLine" panose="02000500030000020004" pitchFamily="50" charset="-78"/>
                <a:ea typeface="Calibri" panose="020F0502020204030204" pitchFamily="34" charset="0"/>
                <a:cs typeface="AbdoLine" panose="02000500030000020004" pitchFamily="50" charset="-78"/>
              </a:rPr>
              <a:t>توجه به قيامت با محوريت عمل خير</a:t>
            </a:r>
            <a:r>
              <a:rPr lang="fa-IR" sz="4000" dirty="0">
                <a:solidFill>
                  <a:srgbClr val="1B345A"/>
                </a:solidFill>
                <a:latin typeface="AbdoLine" panose="02000500030000020004" pitchFamily="50" charset="-78"/>
                <a:ea typeface="Calibri" panose="020F0502020204030204" pitchFamily="34" charset="0"/>
                <a:cs typeface="AbdoLine" panose="02000500030000020004" pitchFamily="50" charset="-78"/>
              </a:rPr>
              <a:t>*</a:t>
            </a:r>
            <a:endParaRPr lang="en-US" sz="4000" dirty="0">
              <a:solidFill>
                <a:srgbClr val="1B345A"/>
              </a:solidFill>
              <a:latin typeface="AbdoLine" panose="02000500030000020004" pitchFamily="50" charset="-78"/>
              <a:ea typeface="Calibri" panose="020F0502020204030204" pitchFamily="34" charset="0"/>
              <a:cs typeface="AbdoLine" panose="02000500030000020004" pitchFamily="50" charset="-78"/>
            </a:endParaRPr>
          </a:p>
        </p:txBody>
      </p:sp>
    </p:spTree>
    <p:extLst>
      <p:ext uri="{BB962C8B-B14F-4D97-AF65-F5344CB8AC3E}">
        <p14:creationId xmlns:p14="http://schemas.microsoft.com/office/powerpoint/2010/main" val="116365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7527073" y="0"/>
            <a:ext cx="4204707"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7409449" y="3026176"/>
            <a:ext cx="4160905" cy="1538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fa-IR" sz="4800" b="1" dirty="0">
                <a:ln w="0"/>
                <a:solidFill>
                  <a:prstClr val="black"/>
                </a:solidFill>
                <a:effectLst>
                  <a:outerShdw blurRad="38100" dist="19050" dir="2700000" algn="tl" rotWithShape="0">
                    <a:prstClr val="black">
                      <a:alpha val="40000"/>
                    </a:prstClr>
                  </a:outerShdw>
                </a:effectLst>
                <a:latin typeface="Adobe Arabic" panose="02040503050201020203" pitchFamily="18" charset="-78"/>
                <a:ea typeface="Calibri" panose="020F0502020204030204" pitchFamily="34" charset="0"/>
                <a:cs typeface="Adobe Arabic" panose="02040503050201020203" pitchFamily="18" charset="-78"/>
              </a:rPr>
              <a:t>مرحله سوم: </a:t>
            </a:r>
          </a:p>
          <a:p>
            <a:pPr lvl="0" algn="r" rtl="1"/>
            <a:r>
              <a:rPr lang="fa-IR" sz="3600" b="1" dirty="0">
                <a:ln w="0"/>
                <a:solidFill>
                  <a:prstClr val="black"/>
                </a:solidFill>
                <a:effectLst>
                  <a:outerShdw blurRad="38100" dist="19050" dir="2700000" algn="tl" rotWithShape="0">
                    <a:prstClr val="black">
                      <a:alpha val="40000"/>
                    </a:prstClr>
                  </a:outerShdw>
                </a:effectLst>
                <a:latin typeface="Adobe Arabic" panose="02040503050201020203" pitchFamily="18" charset="-78"/>
                <a:ea typeface="Calibri" panose="020F0502020204030204" pitchFamily="34" charset="0"/>
                <a:cs typeface="Adobe Arabic" panose="02040503050201020203" pitchFamily="18" charset="-78"/>
              </a:rPr>
              <a:t>تدبر در سوره با </a:t>
            </a:r>
          </a:p>
          <a:p>
            <a:pPr lvl="0" algn="r" rtl="1"/>
            <a:r>
              <a:rPr lang="fa-IR" sz="3600" b="1" dirty="0">
                <a:ln w="0"/>
                <a:solidFill>
                  <a:prstClr val="black"/>
                </a:solidFill>
                <a:effectLst>
                  <a:outerShdw blurRad="38100" dist="19050" dir="2700000" algn="tl" rotWithShape="0">
                    <a:prstClr val="black">
                      <a:alpha val="40000"/>
                    </a:prstClr>
                  </a:outerShdw>
                </a:effectLst>
                <a:latin typeface="Adobe Arabic" panose="02040503050201020203" pitchFamily="18" charset="-78"/>
                <a:ea typeface="Calibri" panose="020F0502020204030204" pitchFamily="34" charset="0"/>
                <a:cs typeface="Adobe Arabic" panose="02040503050201020203" pitchFamily="18" charset="-78"/>
              </a:rPr>
              <a:t>نزديك شدن به غرض آن  </a:t>
            </a:r>
            <a:endParaRPr lang="en-US" sz="3600" b="1" dirty="0">
              <a:ln w="0"/>
              <a:solidFill>
                <a:prstClr val="black"/>
              </a:solidFill>
              <a:effectLst>
                <a:outerShdw blurRad="38100" dist="19050" dir="2700000" algn="tl" rotWithShape="0">
                  <a:prstClr val="black">
                    <a:alpha val="40000"/>
                  </a:prstClr>
                </a:outerShdw>
              </a:effectLst>
              <a:latin typeface="Adobe Arabic" panose="02040503050201020203" pitchFamily="18" charset="-78"/>
              <a:ea typeface="Calibri" panose="020F0502020204030204" pitchFamily="34" charset="0"/>
              <a:cs typeface="Adobe Arabic" panose="02040503050201020203" pitchFamily="18" charset="-78"/>
            </a:endParaRPr>
          </a:p>
        </p:txBody>
      </p:sp>
      <p:cxnSp>
        <p:nvCxnSpPr>
          <p:cNvPr id="10" name="Straight Connector 9">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7638434" y="4759813"/>
            <a:ext cx="3931920" cy="0"/>
          </a:xfrm>
          <a:prstGeom prst="line">
            <a:avLst/>
          </a:prstGeom>
          <a:noFill/>
          <a:ln w="38100" cap="flat" cmpd="sng" algn="ctr">
            <a:gradFill>
              <a:gsLst>
                <a:gs pos="0">
                  <a:srgbClr val="24919C"/>
                </a:gs>
                <a:gs pos="50000">
                  <a:srgbClr val="D47B69"/>
                </a:gs>
                <a:gs pos="100000">
                  <a:srgbClr val="7EB559"/>
                </a:gs>
              </a:gsLst>
              <a:lin ang="0" scaled="0"/>
            </a:gradFill>
            <a:prstDash val="solid"/>
            <a:miter lim="800000"/>
          </a:ln>
          <a:effectLst>
            <a:outerShdw blurRad="50800" dist="38100" dir="5400000" algn="t" rotWithShape="0">
              <a:prstClr val="black">
                <a:alpha val="40000"/>
              </a:prstClr>
            </a:outerShdw>
          </a:effectLst>
        </p:spPr>
      </p:cxnSp>
    </p:spTree>
    <p:extLst>
      <p:ext uri="{BB962C8B-B14F-4D97-AF65-F5344CB8AC3E}">
        <p14:creationId xmlns:p14="http://schemas.microsoft.com/office/powerpoint/2010/main" val="264626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3609182"/>
            <a:ext cx="11759013" cy="324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56058" y="611231"/>
            <a:ext cx="1027845" cy="1200329"/>
          </a:xfrm>
          <a:prstGeom prst="rect">
            <a:avLst/>
          </a:prstGeom>
        </p:spPr>
        <p:txBody>
          <a:bodyPr wrap="none">
            <a:spAutoFit/>
          </a:bodyPr>
          <a:lstStyle/>
          <a:p>
            <a:pPr lvl="0" algn="ctr"/>
            <a:r>
              <a:rPr lang="fa-IR" sz="2400" dirty="0"/>
              <a:t>مطالعه  </a:t>
            </a:r>
          </a:p>
          <a:p>
            <a:pPr lvl="0" algn="ctr"/>
            <a:r>
              <a:rPr lang="fa-IR" sz="2400" dirty="0"/>
              <a:t>مضامین</a:t>
            </a:r>
          </a:p>
          <a:p>
            <a:pPr lvl="0" algn="ctr"/>
            <a:r>
              <a:rPr lang="fa-IR" sz="2400" dirty="0"/>
              <a:t>سوره</a:t>
            </a:r>
            <a:endParaRPr lang="en-US" sz="2400" dirty="0"/>
          </a:p>
        </p:txBody>
      </p:sp>
      <p:sp>
        <p:nvSpPr>
          <p:cNvPr id="8" name="TextBox 7"/>
          <p:cNvSpPr txBox="1"/>
          <p:nvPr/>
        </p:nvSpPr>
        <p:spPr>
          <a:xfrm>
            <a:off x="6500858" y="719182"/>
            <a:ext cx="1581666" cy="1200329"/>
          </a:xfrm>
          <a:prstGeom prst="rect">
            <a:avLst/>
          </a:prstGeom>
          <a:noFill/>
        </p:spPr>
        <p:txBody>
          <a:bodyPr wrap="square" rtlCol="0">
            <a:spAutoFit/>
          </a:bodyPr>
          <a:lstStyle/>
          <a:p>
            <a:pPr lvl="0" algn="ctr"/>
            <a:r>
              <a:rPr lang="fa-IR" sz="2400" dirty="0">
                <a:solidFill>
                  <a:prstClr val="black"/>
                </a:solidFill>
              </a:rPr>
              <a:t>تفکر و تعقل بر مضامین سوره</a:t>
            </a:r>
            <a:endParaRPr lang="en-US" sz="2400" dirty="0">
              <a:solidFill>
                <a:prstClr val="black"/>
              </a:solidFill>
            </a:endParaRPr>
          </a:p>
        </p:txBody>
      </p:sp>
      <p:grpSp>
        <p:nvGrpSpPr>
          <p:cNvPr id="37" name="Group 36"/>
          <p:cNvGrpSpPr/>
          <p:nvPr/>
        </p:nvGrpSpPr>
        <p:grpSpPr>
          <a:xfrm>
            <a:off x="146513" y="116696"/>
            <a:ext cx="11337943" cy="3939737"/>
            <a:chOff x="29782" y="3132271"/>
            <a:chExt cx="10923030" cy="4873625"/>
          </a:xfrm>
        </p:grpSpPr>
        <p:sp>
          <p:nvSpPr>
            <p:cNvPr id="38" name="Freeform 37"/>
            <p:cNvSpPr/>
            <p:nvPr/>
          </p:nvSpPr>
          <p:spPr>
            <a:xfrm>
              <a:off x="195729" y="4173091"/>
              <a:ext cx="2920666" cy="962492"/>
            </a:xfrm>
            <a:custGeom>
              <a:avLst/>
              <a:gdLst>
                <a:gd name="connsiteX0" fmla="*/ 0 w 2920666"/>
                <a:gd name="connsiteY0" fmla="*/ 0 h 962492"/>
                <a:gd name="connsiteX1" fmla="*/ 2920666 w 2920666"/>
                <a:gd name="connsiteY1" fmla="*/ 0 h 962492"/>
                <a:gd name="connsiteX2" fmla="*/ 2920666 w 2920666"/>
                <a:gd name="connsiteY2" fmla="*/ 962492 h 962492"/>
                <a:gd name="connsiteX3" fmla="*/ 0 w 2920666"/>
                <a:gd name="connsiteY3" fmla="*/ 962492 h 962492"/>
                <a:gd name="connsiteX4" fmla="*/ 0 w 2920666"/>
                <a:gd name="connsiteY4" fmla="*/ 0 h 96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666" h="962492">
                  <a:moveTo>
                    <a:pt x="0" y="0"/>
                  </a:moveTo>
                  <a:lnTo>
                    <a:pt x="2920666" y="0"/>
                  </a:lnTo>
                  <a:lnTo>
                    <a:pt x="2920666" y="962492"/>
                  </a:lnTo>
                  <a:lnTo>
                    <a:pt x="0" y="9624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endParaRPr lang="en-US" sz="5800" kern="1200"/>
            </a:p>
          </p:txBody>
        </p:sp>
        <p:sp>
          <p:nvSpPr>
            <p:cNvPr id="39" name="Freeform 38"/>
            <p:cNvSpPr/>
            <p:nvPr/>
          </p:nvSpPr>
          <p:spPr>
            <a:xfrm>
              <a:off x="195729" y="6202655"/>
              <a:ext cx="2920666" cy="1803241"/>
            </a:xfrm>
            <a:custGeom>
              <a:avLst/>
              <a:gdLst>
                <a:gd name="connsiteX0" fmla="*/ 0 w 2920666"/>
                <a:gd name="connsiteY0" fmla="*/ 0 h 1803241"/>
                <a:gd name="connsiteX1" fmla="*/ 2920666 w 2920666"/>
                <a:gd name="connsiteY1" fmla="*/ 0 h 1803241"/>
                <a:gd name="connsiteX2" fmla="*/ 2920666 w 2920666"/>
                <a:gd name="connsiteY2" fmla="*/ 1803241 h 1803241"/>
                <a:gd name="connsiteX3" fmla="*/ 0 w 2920666"/>
                <a:gd name="connsiteY3" fmla="*/ 1803241 h 1803241"/>
                <a:gd name="connsiteX4" fmla="*/ 0 w 2920666"/>
                <a:gd name="connsiteY4" fmla="*/ 0 h 180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666" h="1803241">
                  <a:moveTo>
                    <a:pt x="0" y="0"/>
                  </a:moveTo>
                  <a:lnTo>
                    <a:pt x="2920666" y="0"/>
                  </a:lnTo>
                  <a:lnTo>
                    <a:pt x="2920666" y="1803241"/>
                  </a:lnTo>
                  <a:lnTo>
                    <a:pt x="0" y="18032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p:txBody>
        </p:sp>
        <p:sp>
          <p:nvSpPr>
            <p:cNvPr id="40" name="Oval 39"/>
            <p:cNvSpPr/>
            <p:nvPr/>
          </p:nvSpPr>
          <p:spPr>
            <a:xfrm>
              <a:off x="192410" y="3880361"/>
              <a:ext cx="196768" cy="232325"/>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1" name="Oval 40"/>
            <p:cNvSpPr/>
            <p:nvPr/>
          </p:nvSpPr>
          <p:spPr>
            <a:xfrm>
              <a:off x="355038" y="3555104"/>
              <a:ext cx="196768" cy="232325"/>
            </a:xfrm>
            <a:prstGeom prst="ellipse">
              <a:avLst/>
            </a:prstGeom>
          </p:spPr>
          <p:style>
            <a:lnRef idx="2">
              <a:schemeClr val="lt1">
                <a:hueOff val="0"/>
                <a:satOff val="0"/>
                <a:lumOff val="0"/>
                <a:alphaOff val="0"/>
              </a:schemeClr>
            </a:lnRef>
            <a:fillRef idx="1">
              <a:schemeClr val="accent4">
                <a:hueOff val="577538"/>
                <a:satOff val="-2665"/>
                <a:lumOff val="98"/>
                <a:alphaOff val="0"/>
              </a:schemeClr>
            </a:fillRef>
            <a:effectRef idx="0">
              <a:schemeClr val="accent4">
                <a:hueOff val="577538"/>
                <a:satOff val="-2665"/>
                <a:lumOff val="98"/>
                <a:alphaOff val="0"/>
              </a:schemeClr>
            </a:effectRef>
            <a:fontRef idx="minor">
              <a:schemeClr val="lt1"/>
            </a:fontRef>
          </p:style>
        </p:sp>
        <p:sp>
          <p:nvSpPr>
            <p:cNvPr id="42" name="Oval 41"/>
            <p:cNvSpPr/>
            <p:nvPr/>
          </p:nvSpPr>
          <p:spPr>
            <a:xfrm>
              <a:off x="745346" y="3620155"/>
              <a:ext cx="309207" cy="365082"/>
            </a:xfrm>
            <a:prstGeom prst="ellipse">
              <a:avLst/>
            </a:prstGeom>
          </p:spPr>
          <p:style>
            <a:lnRef idx="2">
              <a:schemeClr val="lt1">
                <a:hueOff val="0"/>
                <a:satOff val="0"/>
                <a:lumOff val="0"/>
                <a:alphaOff val="0"/>
              </a:schemeClr>
            </a:lnRef>
            <a:fillRef idx="1">
              <a:schemeClr val="accent4">
                <a:hueOff val="1155077"/>
                <a:satOff val="-5330"/>
                <a:lumOff val="196"/>
                <a:alphaOff val="0"/>
              </a:schemeClr>
            </a:fillRef>
            <a:effectRef idx="0">
              <a:schemeClr val="accent4">
                <a:hueOff val="1155077"/>
                <a:satOff val="-5330"/>
                <a:lumOff val="196"/>
                <a:alphaOff val="0"/>
              </a:schemeClr>
            </a:effectRef>
            <a:fontRef idx="minor">
              <a:schemeClr val="lt1"/>
            </a:fontRef>
          </p:style>
        </p:sp>
        <p:sp>
          <p:nvSpPr>
            <p:cNvPr id="43" name="Oval 42"/>
            <p:cNvSpPr/>
            <p:nvPr/>
          </p:nvSpPr>
          <p:spPr>
            <a:xfrm>
              <a:off x="1070601" y="3262375"/>
              <a:ext cx="196768" cy="232325"/>
            </a:xfrm>
            <a:prstGeom prst="ellipse">
              <a:avLst/>
            </a:prstGeom>
          </p:spPr>
          <p:style>
            <a:lnRef idx="2">
              <a:schemeClr val="lt1">
                <a:hueOff val="0"/>
                <a:satOff val="0"/>
                <a:lumOff val="0"/>
                <a:alphaOff val="0"/>
              </a:schemeClr>
            </a:lnRef>
            <a:fillRef idx="1">
              <a:schemeClr val="accent4">
                <a:hueOff val="1732615"/>
                <a:satOff val="-7995"/>
                <a:lumOff val="294"/>
                <a:alphaOff val="0"/>
              </a:schemeClr>
            </a:fillRef>
            <a:effectRef idx="0">
              <a:schemeClr val="accent4">
                <a:hueOff val="1732615"/>
                <a:satOff val="-7995"/>
                <a:lumOff val="294"/>
                <a:alphaOff val="0"/>
              </a:schemeClr>
            </a:effectRef>
            <a:fontRef idx="minor">
              <a:schemeClr val="lt1"/>
            </a:fontRef>
          </p:style>
        </p:sp>
        <p:sp>
          <p:nvSpPr>
            <p:cNvPr id="44" name="Oval 43"/>
            <p:cNvSpPr/>
            <p:nvPr/>
          </p:nvSpPr>
          <p:spPr>
            <a:xfrm>
              <a:off x="1493434" y="3132271"/>
              <a:ext cx="196768" cy="232325"/>
            </a:xfrm>
            <a:prstGeom prst="ellipse">
              <a:avLst/>
            </a:prstGeom>
          </p:spPr>
          <p:style>
            <a:lnRef idx="2">
              <a:schemeClr val="lt1">
                <a:hueOff val="0"/>
                <a:satOff val="0"/>
                <a:lumOff val="0"/>
                <a:alphaOff val="0"/>
              </a:schemeClr>
            </a:lnRef>
            <a:fillRef idx="1">
              <a:schemeClr val="accent4">
                <a:hueOff val="2310154"/>
                <a:satOff val="-10660"/>
                <a:lumOff val="392"/>
                <a:alphaOff val="0"/>
              </a:schemeClr>
            </a:fillRef>
            <a:effectRef idx="0">
              <a:schemeClr val="accent4">
                <a:hueOff val="2310154"/>
                <a:satOff val="-10660"/>
                <a:lumOff val="392"/>
                <a:alphaOff val="0"/>
              </a:schemeClr>
            </a:effectRef>
            <a:fontRef idx="minor">
              <a:schemeClr val="lt1"/>
            </a:fontRef>
          </p:style>
        </p:sp>
        <p:sp>
          <p:nvSpPr>
            <p:cNvPr id="45" name="Oval 44"/>
            <p:cNvSpPr/>
            <p:nvPr/>
          </p:nvSpPr>
          <p:spPr>
            <a:xfrm>
              <a:off x="2013843" y="3359951"/>
              <a:ext cx="196768" cy="232325"/>
            </a:xfrm>
            <a:prstGeom prst="ellipse">
              <a:avLst/>
            </a:prstGeom>
          </p:spPr>
          <p:style>
            <a:lnRef idx="2">
              <a:schemeClr val="lt1">
                <a:hueOff val="0"/>
                <a:satOff val="0"/>
                <a:lumOff val="0"/>
                <a:alphaOff val="0"/>
              </a:schemeClr>
            </a:lnRef>
            <a:fillRef idx="1">
              <a:schemeClr val="accent4">
                <a:hueOff val="2887692"/>
                <a:satOff val="-13324"/>
                <a:lumOff val="490"/>
                <a:alphaOff val="0"/>
              </a:schemeClr>
            </a:fillRef>
            <a:effectRef idx="0">
              <a:schemeClr val="accent4">
                <a:hueOff val="2887692"/>
                <a:satOff val="-13324"/>
                <a:lumOff val="490"/>
                <a:alphaOff val="0"/>
              </a:schemeClr>
            </a:effectRef>
            <a:fontRef idx="minor">
              <a:schemeClr val="lt1"/>
            </a:fontRef>
          </p:style>
        </p:sp>
        <p:sp>
          <p:nvSpPr>
            <p:cNvPr id="46" name="Oval 45"/>
            <p:cNvSpPr/>
            <p:nvPr/>
          </p:nvSpPr>
          <p:spPr>
            <a:xfrm>
              <a:off x="2339100" y="3522579"/>
              <a:ext cx="309207" cy="365082"/>
            </a:xfrm>
            <a:prstGeom prst="ellipse">
              <a:avLst/>
            </a:prstGeom>
          </p:spPr>
          <p:style>
            <a:lnRef idx="2">
              <a:schemeClr val="lt1">
                <a:hueOff val="0"/>
                <a:satOff val="0"/>
                <a:lumOff val="0"/>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sp>
        <p:sp>
          <p:nvSpPr>
            <p:cNvPr id="47" name="Oval 46"/>
            <p:cNvSpPr/>
            <p:nvPr/>
          </p:nvSpPr>
          <p:spPr>
            <a:xfrm>
              <a:off x="2794458" y="3880361"/>
              <a:ext cx="196768" cy="232325"/>
            </a:xfrm>
            <a:prstGeom prst="ellipse">
              <a:avLst/>
            </a:prstGeom>
          </p:spPr>
          <p:style>
            <a:lnRef idx="2">
              <a:schemeClr val="lt1">
                <a:hueOff val="0"/>
                <a:satOff val="0"/>
                <a:lumOff val="0"/>
                <a:alphaOff val="0"/>
              </a:schemeClr>
            </a:lnRef>
            <a:fillRef idx="1">
              <a:schemeClr val="accent4">
                <a:hueOff val="4042769"/>
                <a:satOff val="-18654"/>
                <a:lumOff val="686"/>
                <a:alphaOff val="0"/>
              </a:schemeClr>
            </a:fillRef>
            <a:effectRef idx="0">
              <a:schemeClr val="accent4">
                <a:hueOff val="4042769"/>
                <a:satOff val="-18654"/>
                <a:lumOff val="686"/>
                <a:alphaOff val="0"/>
              </a:schemeClr>
            </a:effectRef>
            <a:fontRef idx="minor">
              <a:schemeClr val="lt1"/>
            </a:fontRef>
          </p:style>
        </p:sp>
        <p:sp>
          <p:nvSpPr>
            <p:cNvPr id="48" name="Oval 47"/>
            <p:cNvSpPr/>
            <p:nvPr/>
          </p:nvSpPr>
          <p:spPr>
            <a:xfrm>
              <a:off x="2989611" y="4238142"/>
              <a:ext cx="196768" cy="232325"/>
            </a:xfrm>
            <a:prstGeom prst="ellipse">
              <a:avLst/>
            </a:prstGeom>
          </p:spPr>
          <p:style>
            <a:lnRef idx="2">
              <a:schemeClr val="lt1">
                <a:hueOff val="0"/>
                <a:satOff val="0"/>
                <a:lumOff val="0"/>
                <a:alphaOff val="0"/>
              </a:schemeClr>
            </a:lnRef>
            <a:fillRef idx="1">
              <a:schemeClr val="accent4">
                <a:hueOff val="4620308"/>
                <a:satOff val="-21319"/>
                <a:lumOff val="784"/>
                <a:alphaOff val="0"/>
              </a:schemeClr>
            </a:fillRef>
            <a:effectRef idx="0">
              <a:schemeClr val="accent4">
                <a:hueOff val="4620308"/>
                <a:satOff val="-21319"/>
                <a:lumOff val="784"/>
                <a:alphaOff val="0"/>
              </a:schemeClr>
            </a:effectRef>
            <a:fontRef idx="minor">
              <a:schemeClr val="lt1"/>
            </a:fontRef>
          </p:style>
        </p:sp>
        <p:sp>
          <p:nvSpPr>
            <p:cNvPr id="49" name="Oval 48"/>
            <p:cNvSpPr/>
            <p:nvPr/>
          </p:nvSpPr>
          <p:spPr>
            <a:xfrm>
              <a:off x="1298281" y="3555104"/>
              <a:ext cx="505974" cy="597408"/>
            </a:xfrm>
            <a:prstGeom prst="ellipse">
              <a:avLst/>
            </a:pr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sp>
        <p:sp>
          <p:nvSpPr>
            <p:cNvPr id="50" name="Oval 49"/>
            <p:cNvSpPr/>
            <p:nvPr/>
          </p:nvSpPr>
          <p:spPr>
            <a:xfrm>
              <a:off x="29782" y="4791077"/>
              <a:ext cx="196768" cy="232325"/>
            </a:xfrm>
            <a:prstGeom prst="ellipse">
              <a:avLst/>
            </a:prstGeom>
          </p:spPr>
          <p:style>
            <a:lnRef idx="2">
              <a:schemeClr val="lt1">
                <a:hueOff val="0"/>
                <a:satOff val="0"/>
                <a:lumOff val="0"/>
                <a:alphaOff val="0"/>
              </a:schemeClr>
            </a:lnRef>
            <a:fillRef idx="1">
              <a:schemeClr val="accent4">
                <a:hueOff val="5775385"/>
                <a:satOff val="-26649"/>
                <a:lumOff val="981"/>
                <a:alphaOff val="0"/>
              </a:schemeClr>
            </a:fillRef>
            <a:effectRef idx="0">
              <a:schemeClr val="accent4">
                <a:hueOff val="5775385"/>
                <a:satOff val="-26649"/>
                <a:lumOff val="981"/>
                <a:alphaOff val="0"/>
              </a:schemeClr>
            </a:effectRef>
            <a:fontRef idx="minor">
              <a:schemeClr val="lt1"/>
            </a:fontRef>
          </p:style>
        </p:sp>
        <p:sp>
          <p:nvSpPr>
            <p:cNvPr id="51" name="Oval 50"/>
            <p:cNvSpPr/>
            <p:nvPr/>
          </p:nvSpPr>
          <p:spPr>
            <a:xfrm>
              <a:off x="224936" y="5083807"/>
              <a:ext cx="309207" cy="365082"/>
            </a:xfrm>
            <a:prstGeom prst="ellipse">
              <a:avLst/>
            </a:prstGeom>
          </p:spPr>
          <p:style>
            <a:lnRef idx="2">
              <a:schemeClr val="lt1">
                <a:hueOff val="0"/>
                <a:satOff val="0"/>
                <a:lumOff val="0"/>
                <a:alphaOff val="0"/>
              </a:schemeClr>
            </a:lnRef>
            <a:fillRef idx="1">
              <a:schemeClr val="accent4">
                <a:hueOff val="6352923"/>
                <a:satOff val="-29314"/>
                <a:lumOff val="1079"/>
                <a:alphaOff val="0"/>
              </a:schemeClr>
            </a:fillRef>
            <a:effectRef idx="0">
              <a:schemeClr val="accent4">
                <a:hueOff val="6352923"/>
                <a:satOff val="-29314"/>
                <a:lumOff val="1079"/>
                <a:alphaOff val="0"/>
              </a:schemeClr>
            </a:effectRef>
            <a:fontRef idx="minor">
              <a:schemeClr val="lt1"/>
            </a:fontRef>
          </p:style>
        </p:sp>
        <p:sp>
          <p:nvSpPr>
            <p:cNvPr id="52" name="Oval 51"/>
            <p:cNvSpPr/>
            <p:nvPr/>
          </p:nvSpPr>
          <p:spPr>
            <a:xfrm>
              <a:off x="712819" y="5344012"/>
              <a:ext cx="449755" cy="531030"/>
            </a:xfrm>
            <a:prstGeom prst="ellipse">
              <a:avLst/>
            </a:prstGeom>
          </p:spPr>
          <p:style>
            <a:lnRef idx="2">
              <a:schemeClr val="lt1">
                <a:hueOff val="0"/>
                <a:satOff val="0"/>
                <a:lumOff val="0"/>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sp>
        <p:sp>
          <p:nvSpPr>
            <p:cNvPr id="54" name="Oval 53"/>
            <p:cNvSpPr/>
            <p:nvPr/>
          </p:nvSpPr>
          <p:spPr>
            <a:xfrm>
              <a:off x="1525960" y="5344012"/>
              <a:ext cx="309207" cy="365082"/>
            </a:xfrm>
            <a:prstGeom prst="ellipse">
              <a:avLst/>
            </a:prstGeom>
          </p:spPr>
          <p:style>
            <a:lnRef idx="2">
              <a:schemeClr val="lt1">
                <a:hueOff val="0"/>
                <a:satOff val="0"/>
                <a:lumOff val="0"/>
                <a:alphaOff val="0"/>
              </a:schemeClr>
            </a:lnRef>
            <a:fillRef idx="1">
              <a:schemeClr val="accent4">
                <a:hueOff val="8085538"/>
                <a:satOff val="-37308"/>
                <a:lumOff val="1373"/>
                <a:alphaOff val="0"/>
              </a:schemeClr>
            </a:fillRef>
            <a:effectRef idx="0">
              <a:schemeClr val="accent4">
                <a:hueOff val="8085538"/>
                <a:satOff val="-37308"/>
                <a:lumOff val="1373"/>
                <a:alphaOff val="0"/>
              </a:schemeClr>
            </a:effectRef>
            <a:fontRef idx="minor">
              <a:schemeClr val="lt1"/>
            </a:fontRef>
          </p:style>
        </p:sp>
        <p:sp>
          <p:nvSpPr>
            <p:cNvPr id="55" name="Oval 54"/>
            <p:cNvSpPr/>
            <p:nvPr/>
          </p:nvSpPr>
          <p:spPr>
            <a:xfrm>
              <a:off x="1851215" y="5799371"/>
              <a:ext cx="196768" cy="232325"/>
            </a:xfrm>
            <a:prstGeom prst="ellipse">
              <a:avLst/>
            </a:prstGeom>
          </p:spPr>
          <p:style>
            <a:lnRef idx="2">
              <a:schemeClr val="lt1">
                <a:hueOff val="0"/>
                <a:satOff val="0"/>
                <a:lumOff val="0"/>
                <a:alphaOff val="0"/>
              </a:schemeClr>
            </a:lnRef>
            <a:fillRef idx="1">
              <a:schemeClr val="accent4">
                <a:hueOff val="8663077"/>
                <a:satOff val="-39973"/>
                <a:lumOff val="1471"/>
                <a:alphaOff val="0"/>
              </a:schemeClr>
            </a:fillRef>
            <a:effectRef idx="0">
              <a:schemeClr val="accent4">
                <a:hueOff val="8663077"/>
                <a:satOff val="-39973"/>
                <a:lumOff val="1471"/>
                <a:alphaOff val="0"/>
              </a:schemeClr>
            </a:effectRef>
            <a:fontRef idx="minor">
              <a:schemeClr val="lt1"/>
            </a:fontRef>
          </p:style>
        </p:sp>
        <p:sp>
          <p:nvSpPr>
            <p:cNvPr id="56" name="Oval 55"/>
            <p:cNvSpPr/>
            <p:nvPr/>
          </p:nvSpPr>
          <p:spPr>
            <a:xfrm>
              <a:off x="2143946" y="5278962"/>
              <a:ext cx="449755" cy="531030"/>
            </a:xfrm>
            <a:prstGeom prst="ellipse">
              <a:avLst/>
            </a:prstGeom>
          </p:spPr>
          <p:style>
            <a:lnRef idx="2">
              <a:schemeClr val="lt1">
                <a:hueOff val="0"/>
                <a:satOff val="0"/>
                <a:lumOff val="0"/>
                <a:alphaOff val="0"/>
              </a:schemeClr>
            </a:lnRef>
            <a:fillRef idx="1">
              <a:schemeClr val="accent4">
                <a:hueOff val="9240615"/>
                <a:satOff val="-42638"/>
                <a:lumOff val="1569"/>
                <a:alphaOff val="0"/>
              </a:schemeClr>
            </a:fillRef>
            <a:effectRef idx="0">
              <a:schemeClr val="accent4">
                <a:hueOff val="9240615"/>
                <a:satOff val="-42638"/>
                <a:lumOff val="1569"/>
                <a:alphaOff val="0"/>
              </a:schemeClr>
            </a:effectRef>
            <a:fontRef idx="minor">
              <a:schemeClr val="lt1"/>
            </a:fontRef>
          </p:style>
        </p:sp>
        <p:sp>
          <p:nvSpPr>
            <p:cNvPr id="57" name="Oval 56"/>
            <p:cNvSpPr/>
            <p:nvPr/>
          </p:nvSpPr>
          <p:spPr>
            <a:xfrm>
              <a:off x="2859510" y="5148859"/>
              <a:ext cx="309207" cy="365082"/>
            </a:xfrm>
            <a:prstGeom prst="ellipse">
              <a:avLst/>
            </a:prstGeom>
          </p:spPr>
          <p:style>
            <a:lnRef idx="2">
              <a:schemeClr val="lt1">
                <a:hueOff val="0"/>
                <a:satOff val="0"/>
                <a:lumOff val="0"/>
                <a:alphaOff val="0"/>
              </a:schemeClr>
            </a:lnRef>
            <a:fillRef idx="1">
              <a:schemeClr val="accent4">
                <a:hueOff val="9818154"/>
                <a:satOff val="-45303"/>
                <a:lumOff val="1667"/>
                <a:alphaOff val="0"/>
              </a:schemeClr>
            </a:fillRef>
            <a:effectRef idx="0">
              <a:schemeClr val="accent4">
                <a:hueOff val="9818154"/>
                <a:satOff val="-45303"/>
                <a:lumOff val="1667"/>
                <a:alphaOff val="0"/>
              </a:schemeClr>
            </a:effectRef>
            <a:fontRef idx="minor">
              <a:schemeClr val="lt1"/>
            </a:fontRef>
          </p:style>
        </p:sp>
        <p:sp>
          <p:nvSpPr>
            <p:cNvPr id="58" name="Chevron 57"/>
            <p:cNvSpPr/>
            <p:nvPr/>
          </p:nvSpPr>
          <p:spPr>
            <a:xfrm>
              <a:off x="3224592" y="3619614"/>
              <a:ext cx="1072197" cy="2046942"/>
            </a:xfrm>
            <a:prstGeom prst="chevron">
              <a:avLst>
                <a:gd name="adj" fmla="val 6231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59" name="Chevron 58"/>
            <p:cNvSpPr/>
            <p:nvPr/>
          </p:nvSpPr>
          <p:spPr>
            <a:xfrm>
              <a:off x="7335071" y="3631647"/>
              <a:ext cx="1072197" cy="2046942"/>
            </a:xfrm>
            <a:prstGeom prst="chevron">
              <a:avLst>
                <a:gd name="adj" fmla="val 62310"/>
              </a:avLst>
            </a:prstGeom>
          </p:spPr>
          <p:style>
            <a:lnRef idx="0">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60" name="Freeform 59"/>
            <p:cNvSpPr/>
            <p:nvPr/>
          </p:nvSpPr>
          <p:spPr>
            <a:xfrm>
              <a:off x="8467264" y="3173562"/>
              <a:ext cx="2485548" cy="2894937"/>
            </a:xfrm>
            <a:custGeom>
              <a:avLst/>
              <a:gdLst>
                <a:gd name="connsiteX0" fmla="*/ 0 w 2485548"/>
                <a:gd name="connsiteY0" fmla="*/ 1242774 h 2485548"/>
                <a:gd name="connsiteX1" fmla="*/ 1242774 w 2485548"/>
                <a:gd name="connsiteY1" fmla="*/ 0 h 2485548"/>
                <a:gd name="connsiteX2" fmla="*/ 2485548 w 2485548"/>
                <a:gd name="connsiteY2" fmla="*/ 1242774 h 2485548"/>
                <a:gd name="connsiteX3" fmla="*/ 1242774 w 2485548"/>
                <a:gd name="connsiteY3" fmla="*/ 2485548 h 2485548"/>
                <a:gd name="connsiteX4" fmla="*/ 0 w 2485548"/>
                <a:gd name="connsiteY4" fmla="*/ 1242774 h 248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548" h="2485548">
                  <a:moveTo>
                    <a:pt x="0" y="1242774"/>
                  </a:moveTo>
                  <a:cubicBezTo>
                    <a:pt x="0" y="556409"/>
                    <a:pt x="556409" y="0"/>
                    <a:pt x="1242774" y="0"/>
                  </a:cubicBezTo>
                  <a:cubicBezTo>
                    <a:pt x="1929139" y="0"/>
                    <a:pt x="2485548" y="556409"/>
                    <a:pt x="2485548" y="1242774"/>
                  </a:cubicBezTo>
                  <a:cubicBezTo>
                    <a:pt x="2485548" y="1929139"/>
                    <a:pt x="1929139" y="2485548"/>
                    <a:pt x="1242774" y="2485548"/>
                  </a:cubicBezTo>
                  <a:cubicBezTo>
                    <a:pt x="556409" y="2485548"/>
                    <a:pt x="0" y="1929139"/>
                    <a:pt x="0" y="1242774"/>
                  </a:cubicBezTo>
                  <a:close/>
                </a:path>
              </a:pathLst>
            </a:cu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364000" tIns="364000" rIns="364000" bIns="364000" numCol="1" spcCol="1270" anchor="ctr" anchorCtr="0">
              <a:noAutofit/>
            </a:bodyPr>
            <a:lstStyle/>
            <a:p>
              <a:pPr lvl="0" algn="ctr" defTabSz="2711450">
                <a:lnSpc>
                  <a:spcPct val="90000"/>
                </a:lnSpc>
                <a:spcBef>
                  <a:spcPct val="0"/>
                </a:spcBef>
                <a:spcAft>
                  <a:spcPct val="35000"/>
                </a:spcAft>
              </a:pPr>
              <a:endParaRPr lang="en-US" sz="6100" kern="1200"/>
            </a:p>
          </p:txBody>
        </p:sp>
        <p:sp>
          <p:nvSpPr>
            <p:cNvPr id="61" name="Freeform 60"/>
            <p:cNvSpPr/>
            <p:nvPr/>
          </p:nvSpPr>
          <p:spPr>
            <a:xfrm>
              <a:off x="5174042" y="6202655"/>
              <a:ext cx="2924175" cy="1803241"/>
            </a:xfrm>
            <a:custGeom>
              <a:avLst/>
              <a:gdLst>
                <a:gd name="connsiteX0" fmla="*/ 0 w 2924175"/>
                <a:gd name="connsiteY0" fmla="*/ 0 h 1803241"/>
                <a:gd name="connsiteX1" fmla="*/ 2924175 w 2924175"/>
                <a:gd name="connsiteY1" fmla="*/ 0 h 1803241"/>
                <a:gd name="connsiteX2" fmla="*/ 2924175 w 2924175"/>
                <a:gd name="connsiteY2" fmla="*/ 1803241 h 1803241"/>
                <a:gd name="connsiteX3" fmla="*/ 0 w 2924175"/>
                <a:gd name="connsiteY3" fmla="*/ 1803241 h 1803241"/>
                <a:gd name="connsiteX4" fmla="*/ 0 w 2924175"/>
                <a:gd name="connsiteY4" fmla="*/ 0 h 180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5" h="1803241">
                  <a:moveTo>
                    <a:pt x="0" y="0"/>
                  </a:moveTo>
                  <a:lnTo>
                    <a:pt x="2924175" y="0"/>
                  </a:lnTo>
                  <a:lnTo>
                    <a:pt x="2924175" y="1803241"/>
                  </a:lnTo>
                  <a:lnTo>
                    <a:pt x="0" y="18032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p:txBody>
        </p:sp>
        <p:sp>
          <p:nvSpPr>
            <p:cNvPr id="64" name="Chevron 63"/>
            <p:cNvSpPr/>
            <p:nvPr/>
          </p:nvSpPr>
          <p:spPr>
            <a:xfrm>
              <a:off x="5198891" y="3615602"/>
              <a:ext cx="1072197" cy="2046942"/>
            </a:xfrm>
            <a:prstGeom prst="chevron">
              <a:avLst>
                <a:gd name="adj" fmla="val 62310"/>
              </a:avLst>
            </a:prstGeom>
            <a:solidFill>
              <a:srgbClr val="23E148"/>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sp>
        <p:nvSpPr>
          <p:cNvPr id="62" name="Rectangle 61"/>
          <p:cNvSpPr/>
          <p:nvPr/>
        </p:nvSpPr>
        <p:spPr>
          <a:xfrm>
            <a:off x="9394416" y="442239"/>
            <a:ext cx="1600117" cy="1809726"/>
          </a:xfrm>
          <a:prstGeom prst="rect">
            <a:avLst/>
          </a:prstGeom>
        </p:spPr>
        <p:txBody>
          <a:bodyPr wrap="none">
            <a:spAutoFit/>
          </a:bodyPr>
          <a:lstStyle/>
          <a:p>
            <a:pPr lvl="0" algn="ctr" defTabSz="1066800">
              <a:lnSpc>
                <a:spcPct val="90000"/>
              </a:lnSpc>
              <a:spcBef>
                <a:spcPct val="0"/>
              </a:spcBef>
              <a:spcAft>
                <a:spcPct val="35000"/>
              </a:spcAft>
            </a:pPr>
            <a:r>
              <a:rPr lang="fa-IR" sz="2400" dirty="0">
                <a:solidFill>
                  <a:schemeClr val="bg1"/>
                </a:solidFill>
              </a:rPr>
              <a:t>بررسی نکات </a:t>
            </a:r>
          </a:p>
          <a:p>
            <a:pPr lvl="0" algn="ctr" defTabSz="1066800">
              <a:lnSpc>
                <a:spcPct val="90000"/>
              </a:lnSpc>
              <a:spcBef>
                <a:spcPct val="0"/>
              </a:spcBef>
              <a:spcAft>
                <a:spcPct val="35000"/>
              </a:spcAft>
            </a:pPr>
            <a:r>
              <a:rPr lang="fa-IR" sz="2400" dirty="0">
                <a:solidFill>
                  <a:schemeClr val="bg1"/>
                </a:solidFill>
              </a:rPr>
              <a:t>و </a:t>
            </a:r>
          </a:p>
          <a:p>
            <a:pPr lvl="0" algn="ctr" defTabSz="1066800">
              <a:lnSpc>
                <a:spcPct val="90000"/>
              </a:lnSpc>
              <a:spcBef>
                <a:spcPct val="0"/>
              </a:spcBef>
              <a:spcAft>
                <a:spcPct val="35000"/>
              </a:spcAft>
            </a:pPr>
            <a:r>
              <a:rPr lang="fa-IR" sz="2400" dirty="0">
                <a:solidFill>
                  <a:schemeClr val="bg1"/>
                </a:solidFill>
              </a:rPr>
              <a:t>پیام کلی</a:t>
            </a:r>
          </a:p>
          <a:p>
            <a:pPr lvl="0" algn="ctr" defTabSz="1066800">
              <a:lnSpc>
                <a:spcPct val="90000"/>
              </a:lnSpc>
              <a:spcBef>
                <a:spcPct val="0"/>
              </a:spcBef>
              <a:spcAft>
                <a:spcPct val="35000"/>
              </a:spcAft>
            </a:pPr>
            <a:r>
              <a:rPr lang="fa-IR" sz="2400" dirty="0">
                <a:solidFill>
                  <a:schemeClr val="bg1"/>
                </a:solidFill>
              </a:rPr>
              <a:t>سوره </a:t>
            </a:r>
            <a:endParaRPr lang="en-US" sz="2400" dirty="0">
              <a:solidFill>
                <a:schemeClr val="bg1"/>
              </a:solidFill>
            </a:endParaRPr>
          </a:p>
        </p:txBody>
      </p:sp>
      <p:sp>
        <p:nvSpPr>
          <p:cNvPr id="63" name="Rectangle 62"/>
          <p:cNvSpPr/>
          <p:nvPr/>
        </p:nvSpPr>
        <p:spPr>
          <a:xfrm>
            <a:off x="806154" y="919424"/>
            <a:ext cx="2177199" cy="830997"/>
          </a:xfrm>
          <a:prstGeom prst="rect">
            <a:avLst/>
          </a:prstGeom>
        </p:spPr>
        <p:txBody>
          <a:bodyPr wrap="none">
            <a:spAutoFit/>
          </a:bodyPr>
          <a:lstStyle/>
          <a:p>
            <a:r>
              <a:rPr lang="fa-IR" sz="2400" dirty="0"/>
              <a:t>نزدیک شده به </a:t>
            </a:r>
          </a:p>
          <a:p>
            <a:r>
              <a:rPr lang="fa-IR" sz="2400" dirty="0"/>
              <a:t>غرض هدایتی سوره</a:t>
            </a:r>
          </a:p>
        </p:txBody>
      </p:sp>
      <p:pic>
        <p:nvPicPr>
          <p:cNvPr id="67" name="Picture 6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flipH="1">
            <a:off x="537859" y="963038"/>
            <a:ext cx="274320" cy="494270"/>
          </a:xfrm>
          <a:prstGeom prst="rect">
            <a:avLst/>
          </a:prstGeom>
        </p:spPr>
      </p:pic>
      <p:sp>
        <p:nvSpPr>
          <p:cNvPr id="68" name="AutoShape 2" descr="دانلود طرح علامت سوال سه بعدی"/>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9" name="Picture 68"/>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flipH="1">
            <a:off x="2966530" y="1144621"/>
            <a:ext cx="274320" cy="494270"/>
          </a:xfrm>
          <a:prstGeom prst="rect">
            <a:avLst/>
          </a:prstGeom>
        </p:spPr>
      </p:pic>
      <p:pic>
        <p:nvPicPr>
          <p:cNvPr id="70" name="Picture 69"/>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flipH="1">
            <a:off x="2204531" y="246433"/>
            <a:ext cx="274320" cy="494270"/>
          </a:xfrm>
          <a:prstGeom prst="rect">
            <a:avLst/>
          </a:prstGeom>
        </p:spPr>
      </p:pic>
      <p:pic>
        <p:nvPicPr>
          <p:cNvPr id="71" name="Picture 70"/>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flipH="1">
            <a:off x="1397135" y="1968229"/>
            <a:ext cx="274320" cy="494270"/>
          </a:xfrm>
          <a:prstGeom prst="rect">
            <a:avLst/>
          </a:prstGeom>
        </p:spPr>
      </p:pic>
      <p:grpSp>
        <p:nvGrpSpPr>
          <p:cNvPr id="4" name="Group 3"/>
          <p:cNvGrpSpPr/>
          <p:nvPr/>
        </p:nvGrpSpPr>
        <p:grpSpPr>
          <a:xfrm flipH="1">
            <a:off x="889258" y="2490282"/>
            <a:ext cx="9093822" cy="4185569"/>
            <a:chOff x="1758775" y="1159795"/>
            <a:chExt cx="7379665" cy="5670464"/>
          </a:xfrm>
        </p:grpSpPr>
        <p:sp>
          <p:nvSpPr>
            <p:cNvPr id="5" name="Bent-Up Arrow 4"/>
            <p:cNvSpPr/>
            <p:nvPr/>
          </p:nvSpPr>
          <p:spPr>
            <a:xfrm rot="5400000">
              <a:off x="2034346" y="2649835"/>
              <a:ext cx="1040130" cy="118415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Snip Diagonal Corner Rectangle 5"/>
            <p:cNvSpPr/>
            <p:nvPr/>
          </p:nvSpPr>
          <p:spPr>
            <a:xfrm>
              <a:off x="1758775" y="1159795"/>
              <a:ext cx="1750966" cy="1562653"/>
            </a:xfrm>
            <a:prstGeom prst="snip2Diag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181" tIns="113181" rIns="113181" bIns="113181" numCol="1" spcCol="1270" anchor="ctr" anchorCtr="0">
              <a:noAutofit/>
            </a:bodyPr>
            <a:lstStyle/>
            <a:p>
              <a:pPr lvl="0" algn="ctr" defTabSz="622300">
                <a:lnSpc>
                  <a:spcPct val="90000"/>
                </a:lnSpc>
                <a:spcBef>
                  <a:spcPct val="0"/>
                </a:spcBef>
                <a:spcAft>
                  <a:spcPct val="35000"/>
                </a:spcAft>
              </a:pPr>
              <a:r>
                <a:rPr lang="fa-IR" sz="1600" dirty="0">
                  <a:solidFill>
                    <a:schemeClr val="tx1"/>
                  </a:solidFill>
                </a:rPr>
                <a:t>میزان دقت شعور عالم در ثبت اعمال و نشان دادن آن</a:t>
              </a:r>
              <a:endParaRPr lang="en-US" sz="1600" kern="1200" dirty="0">
                <a:solidFill>
                  <a:schemeClr val="tx1"/>
                </a:solidFill>
              </a:endParaRPr>
            </a:p>
          </p:txBody>
        </p:sp>
        <p:sp>
          <p:nvSpPr>
            <p:cNvPr id="9" name="Freeform 8"/>
            <p:cNvSpPr/>
            <p:nvPr/>
          </p:nvSpPr>
          <p:spPr>
            <a:xfrm>
              <a:off x="3509741" y="1613720"/>
              <a:ext cx="1273486" cy="990600"/>
            </a:xfrm>
            <a:custGeom>
              <a:avLst/>
              <a:gdLst>
                <a:gd name="connsiteX0" fmla="*/ 0 w 1273486"/>
                <a:gd name="connsiteY0" fmla="*/ 0 h 990600"/>
                <a:gd name="connsiteX1" fmla="*/ 1273486 w 1273486"/>
                <a:gd name="connsiteY1" fmla="*/ 0 h 990600"/>
                <a:gd name="connsiteX2" fmla="*/ 1273486 w 1273486"/>
                <a:gd name="connsiteY2" fmla="*/ 990600 h 990600"/>
                <a:gd name="connsiteX3" fmla="*/ 0 w 1273486"/>
                <a:gd name="connsiteY3" fmla="*/ 990600 h 990600"/>
                <a:gd name="connsiteX4" fmla="*/ 0 w 127348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486" h="990600">
                  <a:moveTo>
                    <a:pt x="0" y="0"/>
                  </a:moveTo>
                  <a:lnTo>
                    <a:pt x="1273486" y="0"/>
                  </a:lnTo>
                  <a:lnTo>
                    <a:pt x="1273486" y="990600"/>
                  </a:lnTo>
                  <a:lnTo>
                    <a:pt x="0" y="99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endParaRPr lang="en-US" sz="1100" kern="1200"/>
            </a:p>
          </p:txBody>
        </p:sp>
        <p:sp>
          <p:nvSpPr>
            <p:cNvPr id="10" name="Bent-Up Arrow 9"/>
            <p:cNvSpPr/>
            <p:nvPr/>
          </p:nvSpPr>
          <p:spPr>
            <a:xfrm rot="5400000">
              <a:off x="3486084" y="4026610"/>
              <a:ext cx="1040130" cy="1184151"/>
            </a:xfrm>
            <a:prstGeom prst="bentUpArrow">
              <a:avLst>
                <a:gd name="adj1" fmla="val 32840"/>
                <a:gd name="adj2" fmla="val 25000"/>
                <a:gd name="adj3" fmla="val 35780"/>
              </a:avLst>
            </a:prstGeom>
            <a:solidFill>
              <a:srgbClr val="B43500"/>
            </a:solidFill>
          </p:spPr>
          <p:style>
            <a:lnRef idx="2">
              <a:schemeClr val="lt1">
                <a:hueOff val="0"/>
                <a:satOff val="0"/>
                <a:lumOff val="0"/>
                <a:alphaOff val="0"/>
              </a:schemeClr>
            </a:lnRef>
            <a:fillRef idx="1">
              <a:schemeClr val="accent1">
                <a:tint val="50000"/>
                <a:hueOff val="-6029867"/>
                <a:satOff val="12062"/>
                <a:lumOff val="5113"/>
                <a:alphaOff val="0"/>
              </a:schemeClr>
            </a:fillRef>
            <a:effectRef idx="0">
              <a:schemeClr val="accent1">
                <a:tint val="50000"/>
                <a:hueOff val="-6029867"/>
                <a:satOff val="12062"/>
                <a:lumOff val="5113"/>
                <a:alphaOff val="0"/>
              </a:schemeClr>
            </a:effectRef>
            <a:fontRef idx="minor">
              <a:schemeClr val="lt1">
                <a:hueOff val="0"/>
                <a:satOff val="0"/>
                <a:lumOff val="0"/>
                <a:alphaOff val="0"/>
              </a:schemeClr>
            </a:fontRef>
          </p:style>
        </p:sp>
        <p:sp>
          <p:nvSpPr>
            <p:cNvPr id="11" name="Snip Diagonal Corner Rectangle 10"/>
            <p:cNvSpPr/>
            <p:nvPr/>
          </p:nvSpPr>
          <p:spPr>
            <a:xfrm>
              <a:off x="3210512" y="2873605"/>
              <a:ext cx="1750966" cy="1225619"/>
            </a:xfrm>
            <a:prstGeom prst="snip2Diag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181" tIns="113181" rIns="113181" bIns="113181" numCol="1" spcCol="1270" anchor="ctr" anchorCtr="0">
              <a:noAutofit/>
            </a:bodyPr>
            <a:lstStyle/>
            <a:p>
              <a:pPr lvl="0" algn="ctr" defTabSz="622300">
                <a:lnSpc>
                  <a:spcPct val="90000"/>
                </a:lnSpc>
                <a:spcBef>
                  <a:spcPct val="0"/>
                </a:spcBef>
                <a:spcAft>
                  <a:spcPct val="35000"/>
                </a:spcAft>
              </a:pPr>
              <a:r>
                <a:rPr lang="fa-IR" sz="1600" kern="1200" dirty="0">
                  <a:solidFill>
                    <a:schemeClr val="tx1"/>
                  </a:solidFill>
                </a:rPr>
                <a:t>گم نشدن کوچکترین کار خیر یا شر</a:t>
              </a:r>
              <a:endParaRPr lang="en-US" sz="1600" kern="1200" dirty="0">
                <a:solidFill>
                  <a:schemeClr val="tx1"/>
                </a:solidFill>
              </a:endParaRPr>
            </a:p>
          </p:txBody>
        </p:sp>
        <p:sp>
          <p:nvSpPr>
            <p:cNvPr id="12" name="Freeform 11"/>
            <p:cNvSpPr/>
            <p:nvPr/>
          </p:nvSpPr>
          <p:spPr>
            <a:xfrm>
              <a:off x="4961479" y="2990496"/>
              <a:ext cx="1273486" cy="990600"/>
            </a:xfrm>
            <a:custGeom>
              <a:avLst/>
              <a:gdLst>
                <a:gd name="connsiteX0" fmla="*/ 0 w 1273486"/>
                <a:gd name="connsiteY0" fmla="*/ 0 h 990600"/>
                <a:gd name="connsiteX1" fmla="*/ 1273486 w 1273486"/>
                <a:gd name="connsiteY1" fmla="*/ 0 h 990600"/>
                <a:gd name="connsiteX2" fmla="*/ 1273486 w 1273486"/>
                <a:gd name="connsiteY2" fmla="*/ 990600 h 990600"/>
                <a:gd name="connsiteX3" fmla="*/ 0 w 1273486"/>
                <a:gd name="connsiteY3" fmla="*/ 990600 h 990600"/>
                <a:gd name="connsiteX4" fmla="*/ 0 w 127348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486" h="990600">
                  <a:moveTo>
                    <a:pt x="0" y="0"/>
                  </a:moveTo>
                  <a:lnTo>
                    <a:pt x="1273486" y="0"/>
                  </a:lnTo>
                  <a:lnTo>
                    <a:pt x="1273486" y="990600"/>
                  </a:lnTo>
                  <a:lnTo>
                    <a:pt x="0" y="99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endParaRPr lang="en-US" sz="1100" kern="1200"/>
            </a:p>
          </p:txBody>
        </p:sp>
        <p:sp>
          <p:nvSpPr>
            <p:cNvPr id="13" name="Bent-Up Arrow 12"/>
            <p:cNvSpPr/>
            <p:nvPr/>
          </p:nvSpPr>
          <p:spPr>
            <a:xfrm rot="5400000">
              <a:off x="4937821" y="5403386"/>
              <a:ext cx="1040130" cy="1184151"/>
            </a:xfrm>
            <a:prstGeom prst="bentUpArrow">
              <a:avLst>
                <a:gd name="adj1" fmla="val 32840"/>
                <a:gd name="adj2" fmla="val 25000"/>
                <a:gd name="adj3" fmla="val 35780"/>
              </a:avLst>
            </a:prstGeom>
            <a:solidFill>
              <a:srgbClr val="00B050"/>
            </a:solidFill>
          </p:spPr>
          <p:style>
            <a:lnRef idx="2">
              <a:schemeClr val="lt1">
                <a:hueOff val="0"/>
                <a:satOff val="0"/>
                <a:lumOff val="0"/>
                <a:alphaOff val="0"/>
              </a:schemeClr>
            </a:lnRef>
            <a:fillRef idx="1">
              <a:schemeClr val="accent1">
                <a:tint val="50000"/>
                <a:hueOff val="-12059734"/>
                <a:satOff val="24125"/>
                <a:lumOff val="10225"/>
                <a:alphaOff val="0"/>
              </a:schemeClr>
            </a:fillRef>
            <a:effectRef idx="0">
              <a:schemeClr val="accent1">
                <a:tint val="50000"/>
                <a:hueOff val="-12059734"/>
                <a:satOff val="24125"/>
                <a:lumOff val="10225"/>
                <a:alphaOff val="0"/>
              </a:schemeClr>
            </a:effectRef>
            <a:fontRef idx="minor">
              <a:schemeClr val="lt1">
                <a:hueOff val="0"/>
                <a:satOff val="0"/>
                <a:lumOff val="0"/>
                <a:alphaOff val="0"/>
              </a:schemeClr>
            </a:fontRef>
          </p:style>
        </p:sp>
        <p:sp>
          <p:nvSpPr>
            <p:cNvPr id="14" name="Snip Diagonal Corner Rectangle 13"/>
            <p:cNvSpPr/>
            <p:nvPr/>
          </p:nvSpPr>
          <p:spPr>
            <a:xfrm>
              <a:off x="6113988" y="5604641"/>
              <a:ext cx="1750966" cy="1225618"/>
            </a:xfrm>
            <a:prstGeom prst="snip2Diag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181" tIns="113181" rIns="113181" bIns="113181" numCol="1" spcCol="1270" anchor="ctr" anchorCtr="0">
              <a:noAutofit/>
            </a:bodyPr>
            <a:lstStyle/>
            <a:p>
              <a:pPr lvl="0" algn="ctr" defTabSz="622300">
                <a:lnSpc>
                  <a:spcPct val="90000"/>
                </a:lnSpc>
                <a:spcBef>
                  <a:spcPct val="0"/>
                </a:spcBef>
                <a:spcAft>
                  <a:spcPct val="35000"/>
                </a:spcAft>
              </a:pPr>
              <a:r>
                <a:rPr lang="fa-IR" sz="1600" kern="1200" dirty="0">
                  <a:solidFill>
                    <a:schemeClr val="tx1"/>
                  </a:solidFill>
                </a:rPr>
                <a:t>رویت کامل اعمال با تغییرات ویران کننده زمین و بر اساس معیار حق در روز قیامت</a:t>
              </a:r>
              <a:endParaRPr lang="en-US" sz="1600" kern="1200" dirty="0">
                <a:solidFill>
                  <a:schemeClr val="tx1"/>
                </a:solidFill>
              </a:endParaRPr>
            </a:p>
          </p:txBody>
        </p:sp>
        <p:sp>
          <p:nvSpPr>
            <p:cNvPr id="15" name="Rectangle 14"/>
            <p:cNvSpPr/>
            <p:nvPr/>
          </p:nvSpPr>
          <p:spPr>
            <a:xfrm>
              <a:off x="6413216" y="4367272"/>
              <a:ext cx="1273486" cy="990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Snip Diagonal Corner Rectangle 15"/>
            <p:cNvSpPr/>
            <p:nvPr/>
          </p:nvSpPr>
          <p:spPr>
            <a:xfrm>
              <a:off x="4630237" y="4263525"/>
              <a:ext cx="1750966" cy="1225620"/>
            </a:xfrm>
            <a:prstGeom prst="snip2Diag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181" tIns="113181" rIns="113181" bIns="113181" numCol="1" spcCol="1270" anchor="ctr" anchorCtr="0">
              <a:noAutofit/>
            </a:bodyPr>
            <a:lstStyle/>
            <a:p>
              <a:pPr lvl="0" algn="ctr" defTabSz="622300">
                <a:lnSpc>
                  <a:spcPct val="90000"/>
                </a:lnSpc>
                <a:spcBef>
                  <a:spcPct val="0"/>
                </a:spcBef>
                <a:spcAft>
                  <a:spcPct val="35000"/>
                </a:spcAft>
              </a:pPr>
              <a:r>
                <a:rPr lang="fa-IR" sz="1600" kern="1200" dirty="0">
                  <a:solidFill>
                    <a:schemeClr val="tx1"/>
                  </a:solidFill>
                </a:rPr>
                <a:t>سنجیده شدن هر عمل در قیامت بر اساس معیار حق</a:t>
              </a:r>
              <a:endParaRPr lang="en-US" sz="1600" kern="1200" dirty="0">
                <a:solidFill>
                  <a:schemeClr val="tx1"/>
                </a:solidFill>
              </a:endParaRPr>
            </a:p>
          </p:txBody>
        </p:sp>
        <p:sp>
          <p:nvSpPr>
            <p:cNvPr id="17" name="Freeform 16"/>
            <p:cNvSpPr/>
            <p:nvPr/>
          </p:nvSpPr>
          <p:spPr>
            <a:xfrm>
              <a:off x="7864954" y="5744047"/>
              <a:ext cx="1273486" cy="990600"/>
            </a:xfrm>
            <a:custGeom>
              <a:avLst/>
              <a:gdLst>
                <a:gd name="connsiteX0" fmla="*/ 0 w 1273486"/>
                <a:gd name="connsiteY0" fmla="*/ 0 h 990600"/>
                <a:gd name="connsiteX1" fmla="*/ 1273486 w 1273486"/>
                <a:gd name="connsiteY1" fmla="*/ 0 h 990600"/>
                <a:gd name="connsiteX2" fmla="*/ 1273486 w 1273486"/>
                <a:gd name="connsiteY2" fmla="*/ 990600 h 990600"/>
                <a:gd name="connsiteX3" fmla="*/ 0 w 1273486"/>
                <a:gd name="connsiteY3" fmla="*/ 990600 h 990600"/>
                <a:gd name="connsiteX4" fmla="*/ 0 w 127348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486" h="990600">
                  <a:moveTo>
                    <a:pt x="0" y="0"/>
                  </a:moveTo>
                  <a:lnTo>
                    <a:pt x="1273486" y="0"/>
                  </a:lnTo>
                  <a:lnTo>
                    <a:pt x="1273486" y="990600"/>
                  </a:lnTo>
                  <a:lnTo>
                    <a:pt x="0" y="99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ctr" anchorCtr="0">
              <a:noAutofit/>
            </a:bodyPr>
            <a:lstStyle/>
            <a:p>
              <a:pPr marL="228600" lvl="1" indent="-228600" algn="l" defTabSz="1200150">
                <a:lnSpc>
                  <a:spcPct val="90000"/>
                </a:lnSpc>
                <a:spcBef>
                  <a:spcPct val="0"/>
                </a:spcBef>
                <a:spcAft>
                  <a:spcPct val="15000"/>
                </a:spcAft>
                <a:buChar char="••"/>
              </a:pPr>
              <a:endParaRPr lang="en-US" sz="2700" kern="1200"/>
            </a:p>
          </p:txBody>
        </p:sp>
      </p:grpSp>
      <p:sp>
        <p:nvSpPr>
          <p:cNvPr id="19" name="Curved Left Arrow 18"/>
          <p:cNvSpPr/>
          <p:nvPr/>
        </p:nvSpPr>
        <p:spPr>
          <a:xfrm>
            <a:off x="10411217" y="2227800"/>
            <a:ext cx="820396" cy="1272933"/>
          </a:xfrm>
          <a:prstGeom prst="curvedLeftArrow">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2986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7527073" y="0"/>
            <a:ext cx="4204707"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7469282" y="3182703"/>
            <a:ext cx="4160905" cy="1538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fa-IR" sz="4800" b="1" dirty="0">
                <a:solidFill>
                  <a:prstClr val="black"/>
                </a:solidFill>
                <a:effectLst>
                  <a:outerShdw blurRad="38100" dist="38100" dir="2700000" algn="tl">
                    <a:srgbClr val="000000">
                      <a:alpha val="43137"/>
                    </a:srgbClr>
                  </a:outerShdw>
                </a:effectLst>
                <a:latin typeface="Adobe Arabic" panose="02040503050201020203" pitchFamily="18" charset="-78"/>
                <a:ea typeface="Calibri" panose="020F0502020204030204" pitchFamily="34" charset="0"/>
                <a:cs typeface="Adobe Arabic" panose="02040503050201020203" pitchFamily="18" charset="-78"/>
              </a:rPr>
              <a:t>مرحله چهارم: </a:t>
            </a:r>
          </a:p>
          <a:p>
            <a:pPr lvl="0" algn="r"/>
            <a:r>
              <a:rPr lang="fa-IR" sz="4800" b="1" dirty="0">
                <a:solidFill>
                  <a:prstClr val="black"/>
                </a:solidFill>
                <a:effectLst>
                  <a:outerShdw blurRad="38100" dist="38100" dir="2700000" algn="tl">
                    <a:srgbClr val="000000">
                      <a:alpha val="43137"/>
                    </a:srgbClr>
                  </a:outerShdw>
                </a:effectLst>
                <a:latin typeface="Adobe Arabic" panose="02040503050201020203" pitchFamily="18" charset="-78"/>
                <a:ea typeface="Calibri" panose="020F0502020204030204" pitchFamily="34" charset="0"/>
                <a:cs typeface="Adobe Arabic" panose="02040503050201020203" pitchFamily="18" charset="-78"/>
              </a:rPr>
              <a:t>طهارت برای تدبر</a:t>
            </a:r>
            <a:endParaRPr lang="en-US" sz="4800" dirty="0">
              <a:solidFill>
                <a:prstClr val="black"/>
              </a:solidFill>
              <a:effectLst>
                <a:outerShdw blurRad="38100" dist="38100" dir="2700000" algn="tl">
                  <a:srgbClr val="000000">
                    <a:alpha val="43137"/>
                  </a:srgbClr>
                </a:outerShdw>
              </a:effectLst>
            </a:endParaRPr>
          </a:p>
        </p:txBody>
      </p:sp>
      <p:cxnSp>
        <p:nvCxnSpPr>
          <p:cNvPr id="10" name="Straight Connector 9">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7638434" y="4759813"/>
            <a:ext cx="3931920" cy="0"/>
          </a:xfrm>
          <a:prstGeom prst="line">
            <a:avLst/>
          </a:prstGeom>
          <a:noFill/>
          <a:ln w="38100" cap="flat" cmpd="sng" algn="ctr">
            <a:gradFill>
              <a:gsLst>
                <a:gs pos="0">
                  <a:srgbClr val="24919C"/>
                </a:gs>
                <a:gs pos="50000">
                  <a:srgbClr val="D47B69"/>
                </a:gs>
                <a:gs pos="100000">
                  <a:srgbClr val="7EB559"/>
                </a:gs>
              </a:gsLst>
              <a:lin ang="0" scaled="0"/>
            </a:gradFill>
            <a:prstDash val="solid"/>
            <a:miter lim="800000"/>
          </a:ln>
          <a:effectLst>
            <a:outerShdw blurRad="50800" dist="38100" dir="5400000" algn="t" rotWithShape="0">
              <a:prstClr val="black">
                <a:alpha val="40000"/>
              </a:prstClr>
            </a:outerShdw>
          </a:effectLst>
        </p:spPr>
      </p:cxnSp>
    </p:spTree>
    <p:extLst>
      <p:ext uri="{BB962C8B-B14F-4D97-AF65-F5344CB8AC3E}">
        <p14:creationId xmlns:p14="http://schemas.microsoft.com/office/powerpoint/2010/main" val="3940889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66933" y="1394693"/>
            <a:ext cx="5825067" cy="4470397"/>
            <a:chOff x="6282266" y="1574801"/>
            <a:chExt cx="5825067" cy="4470397"/>
          </a:xfrm>
        </p:grpSpPr>
        <p:pic>
          <p:nvPicPr>
            <p:cNvPr id="6" name="Picture 5"/>
            <p:cNvPicPr>
              <a:picLocks noChangeAspect="1"/>
            </p:cNvPicPr>
            <p:nvPr/>
          </p:nvPicPr>
          <p:blipFill>
            <a:blip r:embed="rId2"/>
            <a:stretch>
              <a:fillRect/>
            </a:stretch>
          </p:blipFill>
          <p:spPr>
            <a:xfrm>
              <a:off x="6282267" y="1574801"/>
              <a:ext cx="5825066" cy="2736320"/>
            </a:xfrm>
            <a:prstGeom prst="rect">
              <a:avLst/>
            </a:prstGeom>
          </p:spPr>
        </p:pic>
        <p:pic>
          <p:nvPicPr>
            <p:cNvPr id="14" name="Picture 13"/>
            <p:cNvPicPr>
              <a:picLocks noChangeAspect="1"/>
            </p:cNvPicPr>
            <p:nvPr/>
          </p:nvPicPr>
          <p:blipFill>
            <a:blip r:embed="rId2"/>
            <a:stretch>
              <a:fillRect/>
            </a:stretch>
          </p:blipFill>
          <p:spPr>
            <a:xfrm flipV="1">
              <a:off x="6282266" y="4307943"/>
              <a:ext cx="5825067" cy="1737255"/>
            </a:xfrm>
            <a:prstGeom prst="rect">
              <a:avLst/>
            </a:prstGeom>
          </p:spPr>
        </p:pic>
      </p:grpSp>
      <p:sp>
        <p:nvSpPr>
          <p:cNvPr id="9" name="Title 1">
            <a:extLst>
              <a:ext uri="{FF2B5EF4-FFF2-40B4-BE49-F238E27FC236}">
                <a16:creationId xmlns:a16="http://schemas.microsoft.com/office/drawing/2014/main" id="{3560F281-4FF6-4617-A809-AC9C15ECF18A}"/>
              </a:ext>
            </a:extLst>
          </p:cNvPr>
          <p:cNvSpPr>
            <a:spLocks noGrp="1"/>
          </p:cNvSpPr>
          <p:nvPr>
            <p:ph type="title"/>
          </p:nvPr>
        </p:nvSpPr>
        <p:spPr>
          <a:xfrm>
            <a:off x="6633828" y="4258364"/>
            <a:ext cx="5266890" cy="985000"/>
          </a:xfrm>
          <a:solidFill>
            <a:schemeClr val="accent2">
              <a:lumMod val="20000"/>
              <a:lumOff val="80000"/>
            </a:schemeClr>
          </a:solidFill>
        </p:spPr>
        <p:txBody>
          <a:bodyPr>
            <a:normAutofit fontScale="90000"/>
          </a:bodyPr>
          <a:lstStyle/>
          <a:p>
            <a:pPr lvl="0" algn="r"/>
            <a:br>
              <a:rPr lang="fa-IR" b="1" dirty="0">
                <a:latin typeface="Adobe Arabic" panose="02040503050201020203" pitchFamily="18" charset="-78"/>
                <a:ea typeface="Calibri" panose="020F0502020204030204" pitchFamily="34" charset="0"/>
                <a:cs typeface="Adobe Arabic" panose="02040503050201020203" pitchFamily="18" charset="-78"/>
              </a:rPr>
            </a:br>
            <a:endParaRPr lang="en-US" dirty="0"/>
          </a:p>
        </p:txBody>
      </p:sp>
      <p:sp>
        <p:nvSpPr>
          <p:cNvPr id="3" name="Rectangle 2"/>
          <p:cNvSpPr/>
          <p:nvPr/>
        </p:nvSpPr>
        <p:spPr>
          <a:xfrm>
            <a:off x="8202818" y="4510873"/>
            <a:ext cx="3114955" cy="707886"/>
          </a:xfrm>
          <a:prstGeom prst="rect">
            <a:avLst/>
          </a:prstGeom>
        </p:spPr>
        <p:txBody>
          <a:bodyPr wrap="none">
            <a:spAutoFit/>
          </a:bodyPr>
          <a:lstStyle/>
          <a:p>
            <a:r>
              <a:rPr lang="fa-IR" sz="4000" b="1" dirty="0">
                <a:latin typeface="Adobe Arabic" panose="02040503050201020203" pitchFamily="18" charset="-78"/>
                <a:ea typeface="Calibri" panose="020F0502020204030204" pitchFamily="34" charset="0"/>
                <a:cs typeface="Adobe Arabic" panose="02040503050201020203" pitchFamily="18" charset="-78"/>
              </a:rPr>
              <a:t>ايجاد طهارت در خود </a:t>
            </a:r>
            <a:endParaRPr lang="en-US" sz="4000" dirty="0"/>
          </a:p>
        </p:txBody>
      </p:sp>
      <p:sp>
        <p:nvSpPr>
          <p:cNvPr id="13" name="Rectangle 12"/>
          <p:cNvSpPr/>
          <p:nvPr/>
        </p:nvSpPr>
        <p:spPr>
          <a:xfrm>
            <a:off x="6636326" y="5244635"/>
            <a:ext cx="5275822" cy="1339286"/>
          </a:xfrm>
          <a:prstGeom prst="rect">
            <a:avLst/>
          </a:prstGeom>
          <a:solidFill>
            <a:srgbClr val="C95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795030" y="5276822"/>
            <a:ext cx="5150769" cy="646331"/>
          </a:xfrm>
          <a:prstGeom prst="rect">
            <a:avLst/>
          </a:prstGeom>
        </p:spPr>
        <p:txBody>
          <a:bodyPr wrap="none">
            <a:spAutoFit/>
          </a:bodyPr>
          <a:lstStyle/>
          <a:p>
            <a:pPr lvl="0" algn="r" rtl="1"/>
            <a:r>
              <a:rPr lang="fa-IR" sz="3600" b="1" dirty="0">
                <a:latin typeface="Adobe Arabic" panose="02040503050201020203" pitchFamily="18" charset="-78"/>
                <a:ea typeface="Calibri" panose="020F0502020204030204" pitchFamily="34" charset="0"/>
                <a:cs typeface="Adobe Arabic" panose="02040503050201020203" pitchFamily="18" charset="-78"/>
              </a:rPr>
              <a:t>از منظر يكي از موضوعات سوره</a:t>
            </a:r>
          </a:p>
        </p:txBody>
      </p:sp>
    </p:spTree>
    <p:extLst>
      <p:ext uri="{BB962C8B-B14F-4D97-AF65-F5344CB8AC3E}">
        <p14:creationId xmlns:p14="http://schemas.microsoft.com/office/powerpoint/2010/main" val="3161897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5EB3DD-3D82-99A7-6A9C-A1E6FAC36915}"/>
              </a:ext>
              <a:ext uri="{C183D7F6-B498-43B3-948B-1728B52AA6E4}">
                <adec:decorative xmlns:adec="http://schemas.microsoft.com/office/drawing/2017/decorative" val="1"/>
              </a:ext>
            </a:extLst>
          </p:cNvPr>
          <p:cNvCxnSpPr>
            <a:cxnSpLocks/>
          </p:cNvCxnSpPr>
          <p:nvPr/>
        </p:nvCxnSpPr>
        <p:spPr>
          <a:xfrm>
            <a:off x="4767275" y="809666"/>
            <a:ext cx="2772000" cy="0"/>
          </a:xfrm>
          <a:prstGeom prst="line">
            <a:avLst/>
          </a:prstGeom>
          <a:ln w="38100">
            <a:gradFill>
              <a:gsLst>
                <a:gs pos="0">
                  <a:srgbClr val="B43500"/>
                </a:gs>
                <a:gs pos="57000">
                  <a:srgbClr val="FFFF00"/>
                </a:gs>
                <a:gs pos="100000">
                  <a:srgbClr val="B43500"/>
                </a:gs>
              </a:gsLst>
              <a:lin ang="0" scaled="0"/>
            </a:gra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4864D89-3A03-DCE1-B34D-8E086E2AFC0D}"/>
              </a:ext>
            </a:extLst>
          </p:cNvPr>
          <p:cNvSpPr/>
          <p:nvPr/>
        </p:nvSpPr>
        <p:spPr>
          <a:xfrm>
            <a:off x="5326398" y="286446"/>
            <a:ext cx="1539204" cy="523220"/>
          </a:xfrm>
          <a:prstGeom prst="rect">
            <a:avLst/>
          </a:prstGeom>
        </p:spPr>
        <p:txBody>
          <a:bodyPr wrap="none">
            <a:spAutoFit/>
          </a:bodyPr>
          <a:lstStyle/>
          <a:p>
            <a:r>
              <a:rPr lang="fa-IR" sz="2800" dirty="0">
                <a:cs typeface="B Nazanin" panose="00000400000000000000" pitchFamily="2" charset="-78"/>
              </a:rPr>
              <a:t>برای</a:t>
            </a:r>
            <a:r>
              <a:rPr lang="fa-IR" sz="2000" dirty="0">
                <a:cs typeface="B Nazanin" panose="00000400000000000000" pitchFamily="2" charset="-78"/>
              </a:rPr>
              <a:t> </a:t>
            </a:r>
            <a:r>
              <a:rPr lang="fa-IR" sz="2800" dirty="0">
                <a:cs typeface="B Nazanin" panose="00000400000000000000" pitchFamily="2" charset="-78"/>
              </a:rPr>
              <a:t>طهارت</a:t>
            </a:r>
            <a:r>
              <a:rPr lang="fa-IR" sz="2000" dirty="0">
                <a:cs typeface="B Nazanin" panose="00000400000000000000" pitchFamily="2" charset="-78"/>
              </a:rPr>
              <a:t> </a:t>
            </a:r>
            <a:endParaRPr lang="en-US" sz="2000" dirty="0"/>
          </a:p>
        </p:txBody>
      </p:sp>
      <p:sp>
        <p:nvSpPr>
          <p:cNvPr id="8" name="Rectangle 7">
            <a:extLst>
              <a:ext uri="{FF2B5EF4-FFF2-40B4-BE49-F238E27FC236}">
                <a16:creationId xmlns:a16="http://schemas.microsoft.com/office/drawing/2014/main" id="{8CEE725D-378E-AE7F-9A59-29A417F6EB3B}"/>
              </a:ext>
            </a:extLst>
          </p:cNvPr>
          <p:cNvSpPr/>
          <p:nvPr/>
        </p:nvSpPr>
        <p:spPr>
          <a:xfrm>
            <a:off x="7846350" y="428351"/>
            <a:ext cx="3633168" cy="7078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A560336C-CD1F-54C5-FBAE-BAFAB82405FE}"/>
              </a:ext>
            </a:extLst>
          </p:cNvPr>
          <p:cNvSpPr txBox="1"/>
          <p:nvPr/>
        </p:nvSpPr>
        <p:spPr>
          <a:xfrm>
            <a:off x="7747692" y="571862"/>
            <a:ext cx="3830483" cy="400110"/>
          </a:xfrm>
          <a:prstGeom prst="rect">
            <a:avLst/>
          </a:prstGeom>
          <a:noFill/>
        </p:spPr>
        <p:txBody>
          <a:bodyPr wrap="square" rtlCol="0">
            <a:spAutoFit/>
          </a:bodyPr>
          <a:lstStyle/>
          <a:p>
            <a:pPr algn="ctr"/>
            <a:r>
              <a:rPr lang="fa-IR" sz="2000" dirty="0">
                <a:cs typeface="B Nazanin" panose="00000400000000000000" pitchFamily="2" charset="-78"/>
              </a:rPr>
              <a:t>1- توجه به ثبت اعمال توسط انسان</a:t>
            </a:r>
            <a:endParaRPr lang="en-US" sz="2000" dirty="0">
              <a:cs typeface="B Nazanin" panose="00000400000000000000" pitchFamily="2" charset="-78"/>
            </a:endParaRPr>
          </a:p>
        </p:txBody>
      </p:sp>
      <p:sp>
        <p:nvSpPr>
          <p:cNvPr id="11" name="Rectangle 10">
            <a:extLst>
              <a:ext uri="{FF2B5EF4-FFF2-40B4-BE49-F238E27FC236}">
                <a16:creationId xmlns:a16="http://schemas.microsoft.com/office/drawing/2014/main" id="{FB9FD74E-AEFD-6391-3B69-8B95114BD7A9}"/>
              </a:ext>
            </a:extLst>
          </p:cNvPr>
          <p:cNvSpPr/>
          <p:nvPr/>
        </p:nvSpPr>
        <p:spPr>
          <a:xfrm>
            <a:off x="8657743" y="4021023"/>
            <a:ext cx="2010383" cy="958382"/>
          </a:xfrm>
          <a:prstGeom prst="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rPr>
              <a:t>انجام دادن کار خود با نیت ثبت در آن محل</a:t>
            </a:r>
            <a:endParaRPr lang="en-US" dirty="0">
              <a:solidFill>
                <a:schemeClr val="tx1"/>
              </a:solidFill>
            </a:endParaRPr>
          </a:p>
        </p:txBody>
      </p:sp>
      <p:sp>
        <p:nvSpPr>
          <p:cNvPr id="12" name="Rectangle 11">
            <a:extLst>
              <a:ext uri="{FF2B5EF4-FFF2-40B4-BE49-F238E27FC236}">
                <a16:creationId xmlns:a16="http://schemas.microsoft.com/office/drawing/2014/main" id="{FB0CDDCD-0FC0-0E31-6151-4A6FE702345A}"/>
              </a:ext>
            </a:extLst>
          </p:cNvPr>
          <p:cNvSpPr/>
          <p:nvPr/>
        </p:nvSpPr>
        <p:spPr>
          <a:xfrm>
            <a:off x="8657743" y="5492706"/>
            <a:ext cx="2010383" cy="95838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rPr>
              <a:t>به امانت سپردن کار خیر به آن قطعه از زمین </a:t>
            </a:r>
            <a:endParaRPr lang="en-US" dirty="0">
              <a:solidFill>
                <a:schemeClr val="tx1"/>
              </a:solidFill>
            </a:endParaRPr>
          </a:p>
        </p:txBody>
      </p:sp>
      <p:sp>
        <p:nvSpPr>
          <p:cNvPr id="13" name="Rectangle 12">
            <a:extLst>
              <a:ext uri="{FF2B5EF4-FFF2-40B4-BE49-F238E27FC236}">
                <a16:creationId xmlns:a16="http://schemas.microsoft.com/office/drawing/2014/main" id="{C8B8C947-FE87-4C96-D75C-F4A0A96F688B}"/>
              </a:ext>
            </a:extLst>
          </p:cNvPr>
          <p:cNvSpPr/>
          <p:nvPr/>
        </p:nvSpPr>
        <p:spPr>
          <a:xfrm>
            <a:off x="8657743" y="1427278"/>
            <a:ext cx="2010383" cy="958382"/>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rPr>
              <a:t>تقویت هوشیاری خود </a:t>
            </a:r>
            <a:endParaRPr lang="en-US" dirty="0">
              <a:solidFill>
                <a:schemeClr val="tx1"/>
              </a:solidFill>
            </a:endParaRPr>
          </a:p>
        </p:txBody>
      </p:sp>
      <p:sp>
        <p:nvSpPr>
          <p:cNvPr id="14" name="Rectangle 13">
            <a:extLst>
              <a:ext uri="{FF2B5EF4-FFF2-40B4-BE49-F238E27FC236}">
                <a16:creationId xmlns:a16="http://schemas.microsoft.com/office/drawing/2014/main" id="{F2A6B9F6-2F57-B85E-2234-F09F7354F27D}"/>
              </a:ext>
            </a:extLst>
          </p:cNvPr>
          <p:cNvSpPr/>
          <p:nvPr/>
        </p:nvSpPr>
        <p:spPr>
          <a:xfrm>
            <a:off x="8657743" y="2556184"/>
            <a:ext cx="2010383" cy="958382"/>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rPr>
              <a:t>فهم در محضر خدا بودن در هر لحظه</a:t>
            </a:r>
            <a:endParaRPr lang="en-US" dirty="0">
              <a:solidFill>
                <a:schemeClr val="tx1"/>
              </a:solidFill>
            </a:endParaRPr>
          </a:p>
        </p:txBody>
      </p:sp>
      <p:sp>
        <p:nvSpPr>
          <p:cNvPr id="15" name="Arrow: Down 14">
            <a:extLst>
              <a:ext uri="{FF2B5EF4-FFF2-40B4-BE49-F238E27FC236}">
                <a16:creationId xmlns:a16="http://schemas.microsoft.com/office/drawing/2014/main" id="{CD4C95D5-5050-2DD7-4B91-89E39C339ECE}"/>
              </a:ext>
            </a:extLst>
          </p:cNvPr>
          <p:cNvSpPr/>
          <p:nvPr/>
        </p:nvSpPr>
        <p:spPr>
          <a:xfrm>
            <a:off x="9234917" y="3640844"/>
            <a:ext cx="856034" cy="214008"/>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Down 15">
            <a:extLst>
              <a:ext uri="{FF2B5EF4-FFF2-40B4-BE49-F238E27FC236}">
                <a16:creationId xmlns:a16="http://schemas.microsoft.com/office/drawing/2014/main" id="{69F3E63C-7999-4264-7928-4617931C1052}"/>
              </a:ext>
            </a:extLst>
          </p:cNvPr>
          <p:cNvSpPr/>
          <p:nvPr/>
        </p:nvSpPr>
        <p:spPr>
          <a:xfrm>
            <a:off x="9234917" y="5145576"/>
            <a:ext cx="856034" cy="214008"/>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A9239B52-E13A-3A01-A9B8-CF22ED474E31}"/>
              </a:ext>
            </a:extLst>
          </p:cNvPr>
          <p:cNvSpPr/>
          <p:nvPr/>
        </p:nvSpPr>
        <p:spPr>
          <a:xfrm>
            <a:off x="1622534" y="4021023"/>
            <a:ext cx="2010383" cy="958382"/>
          </a:xfrm>
          <a:prstGeom prst="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rPr>
              <a:t>اخلاص در عمل </a:t>
            </a:r>
            <a:endParaRPr lang="en-US" dirty="0">
              <a:solidFill>
                <a:schemeClr val="tx1"/>
              </a:solidFill>
            </a:endParaRPr>
          </a:p>
        </p:txBody>
      </p:sp>
      <p:sp>
        <p:nvSpPr>
          <p:cNvPr id="18" name="Rectangle 17">
            <a:extLst>
              <a:ext uri="{FF2B5EF4-FFF2-40B4-BE49-F238E27FC236}">
                <a16:creationId xmlns:a16="http://schemas.microsoft.com/office/drawing/2014/main" id="{AAC5C968-545A-76F7-F665-F89EDE5FB0EB}"/>
              </a:ext>
            </a:extLst>
          </p:cNvPr>
          <p:cNvSpPr/>
          <p:nvPr/>
        </p:nvSpPr>
        <p:spPr>
          <a:xfrm>
            <a:off x="1622534" y="5492706"/>
            <a:ext cx="2010383" cy="95838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rPr>
              <a:t>سنگین شدن اعمال</a:t>
            </a:r>
            <a:endParaRPr lang="en-US" dirty="0">
              <a:solidFill>
                <a:schemeClr val="tx1"/>
              </a:solidFill>
            </a:endParaRPr>
          </a:p>
        </p:txBody>
      </p:sp>
      <p:sp>
        <p:nvSpPr>
          <p:cNvPr id="19" name="Arrow: Down 18">
            <a:extLst>
              <a:ext uri="{FF2B5EF4-FFF2-40B4-BE49-F238E27FC236}">
                <a16:creationId xmlns:a16="http://schemas.microsoft.com/office/drawing/2014/main" id="{85F95000-5FF8-9A6D-71AA-BB865FF570ED}"/>
              </a:ext>
            </a:extLst>
          </p:cNvPr>
          <p:cNvSpPr/>
          <p:nvPr/>
        </p:nvSpPr>
        <p:spPr>
          <a:xfrm>
            <a:off x="2199708" y="5145576"/>
            <a:ext cx="856034" cy="214008"/>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AC557197-D5B1-97A0-441A-578886E8AEAC}"/>
              </a:ext>
            </a:extLst>
          </p:cNvPr>
          <p:cNvSpPr/>
          <p:nvPr/>
        </p:nvSpPr>
        <p:spPr>
          <a:xfrm>
            <a:off x="1622534" y="1427278"/>
            <a:ext cx="2010383" cy="958382"/>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rPr>
              <a:t>خوداری از بیان </a:t>
            </a:r>
          </a:p>
          <a:p>
            <a:pPr algn="ctr"/>
            <a:r>
              <a:rPr lang="fa-IR" dirty="0">
                <a:solidFill>
                  <a:schemeClr val="tx1"/>
                </a:solidFill>
              </a:rPr>
              <a:t>کار خیر</a:t>
            </a:r>
            <a:endParaRPr lang="en-US" dirty="0">
              <a:solidFill>
                <a:schemeClr val="tx1"/>
              </a:solidFill>
            </a:endParaRPr>
          </a:p>
        </p:txBody>
      </p:sp>
      <p:sp>
        <p:nvSpPr>
          <p:cNvPr id="21" name="Rectangle 20">
            <a:extLst>
              <a:ext uri="{FF2B5EF4-FFF2-40B4-BE49-F238E27FC236}">
                <a16:creationId xmlns:a16="http://schemas.microsoft.com/office/drawing/2014/main" id="{C6559BC5-C858-A2D1-487F-D20300CA5676}"/>
              </a:ext>
            </a:extLst>
          </p:cNvPr>
          <p:cNvSpPr/>
          <p:nvPr/>
        </p:nvSpPr>
        <p:spPr>
          <a:xfrm>
            <a:off x="1622534" y="2556184"/>
            <a:ext cx="2010383" cy="958382"/>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dirty="0">
                <a:solidFill>
                  <a:schemeClr val="tx1"/>
                </a:solidFill>
              </a:rPr>
              <a:t>قصد رسیدن به محبت خدا به عنوان نیت </a:t>
            </a:r>
          </a:p>
          <a:p>
            <a:pPr algn="ctr"/>
            <a:r>
              <a:rPr lang="fa-IR" dirty="0">
                <a:solidFill>
                  <a:schemeClr val="tx1"/>
                </a:solidFill>
              </a:rPr>
              <a:t>کار خیر</a:t>
            </a:r>
            <a:endParaRPr lang="en-US" dirty="0">
              <a:solidFill>
                <a:schemeClr val="tx1"/>
              </a:solidFill>
            </a:endParaRPr>
          </a:p>
        </p:txBody>
      </p:sp>
      <p:sp>
        <p:nvSpPr>
          <p:cNvPr id="22" name="Rectangle 21">
            <a:extLst>
              <a:ext uri="{FF2B5EF4-FFF2-40B4-BE49-F238E27FC236}">
                <a16:creationId xmlns:a16="http://schemas.microsoft.com/office/drawing/2014/main" id="{9047D3CD-F3AE-C5E3-A1A0-219113513690}"/>
              </a:ext>
            </a:extLst>
          </p:cNvPr>
          <p:cNvSpPr/>
          <p:nvPr/>
        </p:nvSpPr>
        <p:spPr>
          <a:xfrm>
            <a:off x="811141" y="428351"/>
            <a:ext cx="3633168" cy="7078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AF2301B2-BE92-36C9-5B5A-46AE41D246A2}"/>
              </a:ext>
            </a:extLst>
          </p:cNvPr>
          <p:cNvSpPr txBox="1"/>
          <p:nvPr/>
        </p:nvSpPr>
        <p:spPr>
          <a:xfrm>
            <a:off x="811141" y="571733"/>
            <a:ext cx="3633168" cy="400110"/>
          </a:xfrm>
          <a:prstGeom prst="rect">
            <a:avLst/>
          </a:prstGeom>
          <a:noFill/>
          <a:ln>
            <a:noFill/>
          </a:ln>
        </p:spPr>
        <p:txBody>
          <a:bodyPr wrap="square" rtlCol="0">
            <a:spAutoFit/>
          </a:bodyPr>
          <a:lstStyle/>
          <a:p>
            <a:pPr algn="ctr"/>
            <a:r>
              <a:rPr lang="fa-IR" sz="2000" dirty="0">
                <a:cs typeface="B Nazanin" panose="00000400000000000000" pitchFamily="2" charset="-78"/>
              </a:rPr>
              <a:t>2- توجه به اعمال خیر و اخلاص در عمل</a:t>
            </a:r>
            <a:endParaRPr lang="en-US" sz="2000" dirty="0">
              <a:cs typeface="B Nazanin" panose="00000400000000000000" pitchFamily="2" charset="-78"/>
            </a:endParaRPr>
          </a:p>
        </p:txBody>
      </p:sp>
      <p:sp>
        <p:nvSpPr>
          <p:cNvPr id="23" name="Arrow: Down 22">
            <a:extLst>
              <a:ext uri="{FF2B5EF4-FFF2-40B4-BE49-F238E27FC236}">
                <a16:creationId xmlns:a16="http://schemas.microsoft.com/office/drawing/2014/main" id="{123F46F9-0397-73A7-4166-F977BD1669C2}"/>
              </a:ext>
            </a:extLst>
          </p:cNvPr>
          <p:cNvSpPr/>
          <p:nvPr/>
        </p:nvSpPr>
        <p:spPr>
          <a:xfrm>
            <a:off x="2199708" y="3640844"/>
            <a:ext cx="856034" cy="214008"/>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9520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ounded Rectangle 11">
            <a:extLst>
              <a:ext uri="{FF2B5EF4-FFF2-40B4-BE49-F238E27FC236}">
                <a16:creationId xmlns:a16="http://schemas.microsoft.com/office/drawing/2014/main" id="{AC5363AA-58BA-D961-7A61-82A45573C05A}"/>
              </a:ext>
            </a:extLst>
          </p:cNvPr>
          <p:cNvSpPr/>
          <p:nvPr/>
        </p:nvSpPr>
        <p:spPr>
          <a:xfrm>
            <a:off x="5995944" y="1607673"/>
            <a:ext cx="4953105" cy="2057995"/>
          </a:xfrm>
          <a:prstGeom prst="roundRect">
            <a:avLst/>
          </a:prstGeom>
          <a:solidFill>
            <a:schemeClr val="bg1">
              <a:lumMod val="95000"/>
            </a:schemeClr>
          </a:solidFill>
          <a:ln w="38100">
            <a:solidFill>
              <a:srgbClr val="4B4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11">
            <a:extLst>
              <a:ext uri="{FF2B5EF4-FFF2-40B4-BE49-F238E27FC236}">
                <a16:creationId xmlns:a16="http://schemas.microsoft.com/office/drawing/2014/main" id="{491835A5-9093-DE13-3C35-073D776CB37A}"/>
              </a:ext>
            </a:extLst>
          </p:cNvPr>
          <p:cNvSpPr/>
          <p:nvPr/>
        </p:nvSpPr>
        <p:spPr>
          <a:xfrm>
            <a:off x="1010843" y="1597695"/>
            <a:ext cx="4387805" cy="2057995"/>
          </a:xfrm>
          <a:prstGeom prst="roundRect">
            <a:avLst/>
          </a:prstGeom>
          <a:solidFill>
            <a:schemeClr val="bg1">
              <a:lumMod val="95000"/>
            </a:schemeClr>
          </a:solidFill>
          <a:ln w="38100">
            <a:solidFill>
              <a:srgbClr val="4B4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11">
            <a:extLst>
              <a:ext uri="{FF2B5EF4-FFF2-40B4-BE49-F238E27FC236}">
                <a16:creationId xmlns:a16="http://schemas.microsoft.com/office/drawing/2014/main" id="{035D37F8-710B-60B5-2D67-C0FA64469C97}"/>
              </a:ext>
            </a:extLst>
          </p:cNvPr>
          <p:cNvSpPr/>
          <p:nvPr/>
        </p:nvSpPr>
        <p:spPr>
          <a:xfrm>
            <a:off x="5995944" y="3843241"/>
            <a:ext cx="4953105" cy="1760324"/>
          </a:xfrm>
          <a:prstGeom prst="roundRect">
            <a:avLst/>
          </a:prstGeom>
          <a:solidFill>
            <a:schemeClr val="bg1">
              <a:lumMod val="95000"/>
            </a:schemeClr>
          </a:solidFill>
          <a:ln w="38100">
            <a:solidFill>
              <a:srgbClr val="4B4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1">
            <a:extLst>
              <a:ext uri="{FF2B5EF4-FFF2-40B4-BE49-F238E27FC236}">
                <a16:creationId xmlns:a16="http://schemas.microsoft.com/office/drawing/2014/main" id="{B44A4447-9F8E-50E5-9D65-7E71F4080EE3}"/>
              </a:ext>
            </a:extLst>
          </p:cNvPr>
          <p:cNvSpPr/>
          <p:nvPr/>
        </p:nvSpPr>
        <p:spPr>
          <a:xfrm>
            <a:off x="2445111" y="3833263"/>
            <a:ext cx="2953537" cy="1760324"/>
          </a:xfrm>
          <a:prstGeom prst="roundRect">
            <a:avLst/>
          </a:prstGeom>
          <a:solidFill>
            <a:schemeClr val="bg1">
              <a:lumMod val="95000"/>
            </a:schemeClr>
          </a:solidFill>
          <a:ln w="38100">
            <a:solidFill>
              <a:srgbClr val="4B4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73">
            <a:extLst>
              <a:ext uri="{FF2B5EF4-FFF2-40B4-BE49-F238E27FC236}">
                <a16:creationId xmlns:a16="http://schemas.microsoft.com/office/drawing/2014/main" id="{73D5F093-90F9-4962-77CA-B323FD5CEB85}"/>
              </a:ext>
            </a:extLst>
          </p:cNvPr>
          <p:cNvSpPr/>
          <p:nvPr/>
        </p:nvSpPr>
        <p:spPr>
          <a:xfrm>
            <a:off x="6172550" y="4895565"/>
            <a:ext cx="2198254" cy="512562"/>
          </a:xfrm>
          <a:prstGeom prst="round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37" name="Rounded Rectangle 75">
            <a:extLst>
              <a:ext uri="{FF2B5EF4-FFF2-40B4-BE49-F238E27FC236}">
                <a16:creationId xmlns:a16="http://schemas.microsoft.com/office/drawing/2014/main" id="{51A0C290-866D-7ADD-9209-8890DE2CF843}"/>
              </a:ext>
            </a:extLst>
          </p:cNvPr>
          <p:cNvSpPr/>
          <p:nvPr/>
        </p:nvSpPr>
        <p:spPr>
          <a:xfrm>
            <a:off x="3281143" y="4823950"/>
            <a:ext cx="965292" cy="512562"/>
          </a:xfrm>
          <a:prstGeom prst="roundRect">
            <a:avLst/>
          </a:prstGeom>
          <a:solidFill>
            <a:schemeClr val="bg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13" name="Rounded Rectangle 48">
            <a:extLst>
              <a:ext uri="{FF2B5EF4-FFF2-40B4-BE49-F238E27FC236}">
                <a16:creationId xmlns:a16="http://schemas.microsoft.com/office/drawing/2014/main" id="{A3718BE8-EA06-F2AE-3BA0-1C4B1F957CAA}"/>
              </a:ext>
            </a:extLst>
          </p:cNvPr>
          <p:cNvSpPr/>
          <p:nvPr/>
        </p:nvSpPr>
        <p:spPr>
          <a:xfrm>
            <a:off x="7471452" y="2375140"/>
            <a:ext cx="2155363" cy="512562"/>
          </a:xfrm>
          <a:prstGeom prst="roundRect">
            <a:avLst/>
          </a:prstGeom>
          <a:solidFill>
            <a:srgbClr val="ED7D3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11" name="Rounded Rectangle 48">
            <a:extLst>
              <a:ext uri="{FF2B5EF4-FFF2-40B4-BE49-F238E27FC236}">
                <a16:creationId xmlns:a16="http://schemas.microsoft.com/office/drawing/2014/main" id="{9C07FF42-E250-091E-27FE-B366D4AD1091}"/>
              </a:ext>
            </a:extLst>
          </p:cNvPr>
          <p:cNvSpPr/>
          <p:nvPr/>
        </p:nvSpPr>
        <p:spPr>
          <a:xfrm>
            <a:off x="7487481" y="2979097"/>
            <a:ext cx="2155363" cy="512562"/>
          </a:xfrm>
          <a:prstGeom prst="roundRect">
            <a:avLst/>
          </a:prstGeom>
          <a:solidFill>
            <a:srgbClr val="ED7D3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77" name="Rounded Rectangle 76"/>
          <p:cNvSpPr/>
          <p:nvPr/>
        </p:nvSpPr>
        <p:spPr>
          <a:xfrm>
            <a:off x="8523861" y="4049358"/>
            <a:ext cx="787314" cy="512562"/>
          </a:xfrm>
          <a:prstGeom prst="round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rtl="1">
              <a:lnSpc>
                <a:spcPct val="90000"/>
              </a:lnSpc>
              <a:spcBef>
                <a:spcPct val="0"/>
              </a:spcBef>
              <a:spcAft>
                <a:spcPct val="35000"/>
              </a:spcAft>
            </a:pPr>
            <a:r>
              <a:rPr lang="fa-IR" sz="2000" b="1" dirty="0">
                <a:solidFill>
                  <a:schemeClr val="tx1"/>
                </a:solidFill>
                <a:cs typeface="B Mitra" panose="00000400000000000000" pitchFamily="2" charset="-78"/>
              </a:rPr>
              <a:t>مَن</a:t>
            </a:r>
          </a:p>
        </p:txBody>
      </p:sp>
      <p:sp>
        <p:nvSpPr>
          <p:cNvPr id="76" name="Rounded Rectangle 75"/>
          <p:cNvSpPr/>
          <p:nvPr/>
        </p:nvSpPr>
        <p:spPr>
          <a:xfrm>
            <a:off x="3264283" y="3977743"/>
            <a:ext cx="965292" cy="512562"/>
          </a:xfrm>
          <a:prstGeom prst="round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74" name="Rounded Rectangle 73"/>
          <p:cNvSpPr/>
          <p:nvPr/>
        </p:nvSpPr>
        <p:spPr>
          <a:xfrm>
            <a:off x="6159855" y="4049358"/>
            <a:ext cx="2198254" cy="512562"/>
          </a:xfrm>
          <a:prstGeom prst="round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40" name="Rectangle 39"/>
          <p:cNvSpPr/>
          <p:nvPr/>
        </p:nvSpPr>
        <p:spPr>
          <a:xfrm rot="16200000">
            <a:off x="9809157" y="3373280"/>
            <a:ext cx="3419526" cy="584775"/>
          </a:xfrm>
          <a:prstGeom prst="rect">
            <a:avLst/>
          </a:prstGeom>
        </p:spPr>
        <p:txBody>
          <a:bodyPr wrap="none">
            <a:spAutoFit/>
          </a:bodyPr>
          <a:lstStyle/>
          <a:p>
            <a:pPr lvl="0"/>
            <a:r>
              <a:rPr lang="fa-IR" sz="3200" b="1" dirty="0">
                <a:cs typeface="B Mitra" panose="00000400000000000000" pitchFamily="2" charset="-78"/>
              </a:rPr>
              <a:t>بِسمِ الله الرَّحمنِ الرَّحيمِ</a:t>
            </a:r>
            <a:endParaRPr lang="en-US" sz="2800" dirty="0"/>
          </a:p>
        </p:txBody>
      </p:sp>
      <p:pic>
        <p:nvPicPr>
          <p:cNvPr id="41" name="Picture 40"/>
          <p:cNvPicPr>
            <a:picLocks noChangeAspect="1"/>
          </p:cNvPicPr>
          <p:nvPr/>
        </p:nvPicPr>
        <p:blipFill>
          <a:blip r:embed="rId2"/>
          <a:stretch>
            <a:fillRect/>
          </a:stretch>
        </p:blipFill>
        <p:spPr>
          <a:xfrm>
            <a:off x="8152165" y="831712"/>
            <a:ext cx="3749040" cy="102225"/>
          </a:xfrm>
          <a:prstGeom prst="rect">
            <a:avLst/>
          </a:prstGeom>
        </p:spPr>
      </p:pic>
      <p:sp>
        <p:nvSpPr>
          <p:cNvPr id="45" name="Rectangle 44"/>
          <p:cNvSpPr/>
          <p:nvPr/>
        </p:nvSpPr>
        <p:spPr>
          <a:xfrm>
            <a:off x="8336861" y="146844"/>
            <a:ext cx="3507691" cy="584775"/>
          </a:xfrm>
          <a:prstGeom prst="rect">
            <a:avLst/>
          </a:prstGeom>
        </p:spPr>
        <p:txBody>
          <a:bodyPr wrap="none">
            <a:spAutoFit/>
          </a:bodyPr>
          <a:lstStyle/>
          <a:p>
            <a:pPr lvl="0" algn="r"/>
            <a:r>
              <a:rPr lang="fa-IR" sz="3200" b="1" dirty="0">
                <a:solidFill>
                  <a:prstClr val="black"/>
                </a:solidFill>
                <a:latin typeface="Adobe Arabic" panose="02040503050201020203" pitchFamily="18" charset="-78"/>
                <a:ea typeface="Calibri" panose="020F0502020204030204" pitchFamily="34" charset="0"/>
                <a:cs typeface="Adobe Arabic" panose="02040503050201020203" pitchFamily="18" charset="-78"/>
              </a:rPr>
              <a:t>نمودار سوره </a:t>
            </a:r>
            <a:r>
              <a:rPr lang="fa-IR" sz="2400" b="1" dirty="0">
                <a:solidFill>
                  <a:prstClr val="black"/>
                </a:solidFill>
                <a:latin typeface="Adobe Arabic" panose="02040503050201020203" pitchFamily="18" charset="-78"/>
                <a:ea typeface="Calibri" panose="020F0502020204030204" pitchFamily="34" charset="0"/>
                <a:cs typeface="Adobe Arabic" panose="02040503050201020203" pitchFamily="18" charset="-78"/>
              </a:rPr>
              <a:t>مبارکه</a:t>
            </a:r>
            <a:r>
              <a:rPr lang="fa-IR" sz="3200" b="1" dirty="0">
                <a:solidFill>
                  <a:prstClr val="black"/>
                </a:solidFill>
                <a:latin typeface="Adobe Arabic" panose="02040503050201020203" pitchFamily="18" charset="-78"/>
                <a:ea typeface="Calibri" panose="020F0502020204030204" pitchFamily="34" charset="0"/>
                <a:cs typeface="Adobe Arabic" panose="02040503050201020203" pitchFamily="18" charset="-78"/>
              </a:rPr>
              <a:t> زلزال</a:t>
            </a:r>
            <a:endParaRPr lang="en-US" sz="3200" b="1" dirty="0">
              <a:solidFill>
                <a:prstClr val="black"/>
              </a:solidFill>
              <a:latin typeface="Adobe Arabic" panose="02040503050201020203" pitchFamily="18" charset="-78"/>
              <a:ea typeface="Calibri" panose="020F0502020204030204" pitchFamily="34" charset="0"/>
              <a:cs typeface="Adobe Arabic" panose="02040503050201020203" pitchFamily="18" charset="-78"/>
            </a:endParaRPr>
          </a:p>
        </p:txBody>
      </p:sp>
      <p:sp>
        <p:nvSpPr>
          <p:cNvPr id="49" name="Rounded Rectangle 48"/>
          <p:cNvSpPr/>
          <p:nvPr/>
        </p:nvSpPr>
        <p:spPr>
          <a:xfrm>
            <a:off x="7471452" y="1783509"/>
            <a:ext cx="2155363" cy="512562"/>
          </a:xfrm>
          <a:prstGeom prst="roundRect">
            <a:avLst/>
          </a:prstGeom>
          <a:solidFill>
            <a:srgbClr val="ED7D3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52" name="Rounded Rectangle 51"/>
          <p:cNvSpPr/>
          <p:nvPr/>
        </p:nvSpPr>
        <p:spPr>
          <a:xfrm>
            <a:off x="2222612" y="1798888"/>
            <a:ext cx="2023823" cy="51256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54" name="Rounded Rectangle 53"/>
          <p:cNvSpPr/>
          <p:nvPr/>
        </p:nvSpPr>
        <p:spPr>
          <a:xfrm>
            <a:off x="9832299" y="1033914"/>
            <a:ext cx="834939" cy="49748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00100" rtl="1">
              <a:lnSpc>
                <a:spcPct val="90000"/>
              </a:lnSpc>
              <a:spcBef>
                <a:spcPct val="0"/>
              </a:spcBef>
              <a:spcAft>
                <a:spcPct val="35000"/>
              </a:spcAft>
            </a:pPr>
            <a:endParaRPr lang="en-US" sz="2000" b="1" dirty="0">
              <a:solidFill>
                <a:schemeClr val="tx1"/>
              </a:solidFill>
              <a:latin typeface="Calibri" panose="020F0502020204030204" pitchFamily="34" charset="0"/>
              <a:ea typeface="Calibri" panose="020F0502020204030204" pitchFamily="34" charset="0"/>
              <a:cs typeface="B Mitra" panose="00000400000000000000" pitchFamily="2" charset="-78"/>
            </a:endParaRPr>
          </a:p>
        </p:txBody>
      </p:sp>
      <p:sp>
        <p:nvSpPr>
          <p:cNvPr id="55" name="Rounded Rectangle 54"/>
          <p:cNvSpPr/>
          <p:nvPr/>
        </p:nvSpPr>
        <p:spPr>
          <a:xfrm>
            <a:off x="1042220" y="2342256"/>
            <a:ext cx="2023823" cy="512562"/>
          </a:xfrm>
          <a:prstGeom prst="round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r>
              <a:rPr lang="fa-IR" sz="2000" b="1" dirty="0">
                <a:solidFill>
                  <a:schemeClr val="tx1"/>
                </a:solidFill>
                <a:cs typeface="B Mitra" panose="00000400000000000000" pitchFamily="2" charset="-78"/>
              </a:rPr>
              <a:t> </a:t>
            </a:r>
          </a:p>
        </p:txBody>
      </p:sp>
      <p:sp>
        <p:nvSpPr>
          <p:cNvPr id="62" name="Left Arrow 61"/>
          <p:cNvSpPr/>
          <p:nvPr/>
        </p:nvSpPr>
        <p:spPr>
          <a:xfrm>
            <a:off x="9435963" y="3918762"/>
            <a:ext cx="241880" cy="793968"/>
          </a:xfrm>
          <a:prstGeom prst="leftArrow">
            <a:avLst/>
          </a:prstGeom>
          <a:solidFill>
            <a:schemeClr val="bg2">
              <a:lumMod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63" name="object 28"/>
          <p:cNvSpPr/>
          <p:nvPr/>
        </p:nvSpPr>
        <p:spPr>
          <a:xfrm>
            <a:off x="4324360" y="1780104"/>
            <a:ext cx="246888" cy="1728000"/>
          </a:xfrm>
          <a:custGeom>
            <a:avLst/>
            <a:gdLst/>
            <a:ahLst/>
            <a:cxnLst/>
            <a:rect l="l" t="t" r="r" b="b"/>
            <a:pathLst>
              <a:path w="454025" h="3850004">
                <a:moveTo>
                  <a:pt x="0" y="0"/>
                </a:moveTo>
                <a:lnTo>
                  <a:pt x="40567" y="586"/>
                </a:lnTo>
                <a:lnTo>
                  <a:pt x="78851" y="2278"/>
                </a:lnTo>
                <a:lnTo>
                  <a:pt x="130689" y="6673"/>
                </a:lnTo>
                <a:lnTo>
                  <a:pt x="174036" y="12998"/>
                </a:lnTo>
                <a:lnTo>
                  <a:pt x="215151" y="23855"/>
                </a:lnTo>
                <a:lnTo>
                  <a:pt x="233172" y="1885949"/>
                </a:lnTo>
                <a:lnTo>
                  <a:pt x="234063" y="1889372"/>
                </a:lnTo>
                <a:lnTo>
                  <a:pt x="273210" y="1907731"/>
                </a:lnTo>
                <a:lnTo>
                  <a:pt x="311161" y="1914956"/>
                </a:lnTo>
                <a:lnTo>
                  <a:pt x="358683" y="1920430"/>
                </a:lnTo>
                <a:lnTo>
                  <a:pt x="413767" y="1923820"/>
                </a:lnTo>
                <a:lnTo>
                  <a:pt x="453697" y="1924755"/>
                </a:lnTo>
                <a:lnTo>
                  <a:pt x="434069" y="1924930"/>
                </a:lnTo>
                <a:lnTo>
                  <a:pt x="395897" y="1926225"/>
                </a:lnTo>
                <a:lnTo>
                  <a:pt x="342874" y="1930314"/>
                </a:lnTo>
                <a:lnTo>
                  <a:pt x="297365" y="1936630"/>
                </a:lnTo>
                <a:lnTo>
                  <a:pt x="253109" y="1947839"/>
                </a:lnTo>
                <a:lnTo>
                  <a:pt x="233172" y="3810761"/>
                </a:lnTo>
                <a:lnTo>
                  <a:pt x="232280" y="3814184"/>
                </a:lnTo>
                <a:lnTo>
                  <a:pt x="193133" y="3832543"/>
                </a:lnTo>
                <a:lnTo>
                  <a:pt x="155182" y="3839768"/>
                </a:lnTo>
                <a:lnTo>
                  <a:pt x="107660" y="3845242"/>
                </a:lnTo>
                <a:lnTo>
                  <a:pt x="52576" y="3848632"/>
                </a:lnTo>
                <a:lnTo>
                  <a:pt x="32882" y="3849240"/>
                </a:lnTo>
                <a:lnTo>
                  <a:pt x="12646" y="384956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rtl="1">
              <a:lnSpc>
                <a:spcPct val="90000"/>
              </a:lnSpc>
              <a:spcBef>
                <a:spcPct val="0"/>
              </a:spcBef>
              <a:spcAft>
                <a:spcPct val="35000"/>
              </a:spcAft>
            </a:pPr>
            <a:endParaRPr sz="2800" b="1">
              <a:effectLst>
                <a:outerShdw blurRad="38100" dist="38100" dir="2700000" algn="tl">
                  <a:srgbClr val="000000">
                    <a:alpha val="43137"/>
                  </a:srgbClr>
                </a:outerShdw>
              </a:effectLst>
              <a:cs typeface="B Mitra" panose="00000400000000000000" pitchFamily="2" charset="-78"/>
            </a:endParaRPr>
          </a:p>
        </p:txBody>
      </p:sp>
      <p:sp>
        <p:nvSpPr>
          <p:cNvPr id="66" name="TextBox 65"/>
          <p:cNvSpPr txBox="1"/>
          <p:nvPr/>
        </p:nvSpPr>
        <p:spPr>
          <a:xfrm>
            <a:off x="3313294" y="5958711"/>
            <a:ext cx="1751798" cy="461665"/>
          </a:xfrm>
          <a:prstGeom prst="rect">
            <a:avLst/>
          </a:prstGeom>
          <a:noFill/>
          <a:ln w="57150">
            <a:noFill/>
          </a:ln>
        </p:spPr>
        <p:txBody>
          <a:bodyPr wrap="square" rtlCol="0">
            <a:spAutoFit/>
          </a:bodyPr>
          <a:lstStyle/>
          <a:p>
            <a:pPr algn="ctr"/>
            <a:r>
              <a:rPr lang="fa-IR" sz="2400" dirty="0">
                <a:cs typeface="B Nazanin" panose="00000400000000000000" pitchFamily="2" charset="-78"/>
              </a:rPr>
              <a:t>جواب شرط</a:t>
            </a:r>
            <a:endParaRPr lang="en-US" sz="2400" dirty="0">
              <a:cs typeface="B Nazanin" panose="00000400000000000000" pitchFamily="2" charset="-78"/>
            </a:endParaRPr>
          </a:p>
        </p:txBody>
      </p:sp>
      <p:sp>
        <p:nvSpPr>
          <p:cNvPr id="3" name="TextBox 2">
            <a:extLst>
              <a:ext uri="{FF2B5EF4-FFF2-40B4-BE49-F238E27FC236}">
                <a16:creationId xmlns:a16="http://schemas.microsoft.com/office/drawing/2014/main" id="{833B2398-D242-D187-48E4-F182665CFD69}"/>
              </a:ext>
            </a:extLst>
          </p:cNvPr>
          <p:cNvSpPr txBox="1"/>
          <p:nvPr/>
        </p:nvSpPr>
        <p:spPr>
          <a:xfrm>
            <a:off x="9940498" y="1051825"/>
            <a:ext cx="618541" cy="461665"/>
          </a:xfrm>
          <a:prstGeom prst="rect">
            <a:avLst/>
          </a:prstGeom>
          <a:noFill/>
        </p:spPr>
        <p:txBody>
          <a:bodyPr wrap="square">
            <a:spAutoFit/>
          </a:bodyPr>
          <a:lstStyle/>
          <a:p>
            <a:pPr algn="ctr"/>
            <a:r>
              <a:rPr lang="fa-IR" sz="2400" b="1" dirty="0"/>
              <a:t>إذا</a:t>
            </a:r>
            <a:r>
              <a:rPr lang="ar-SA" sz="2400" b="1" dirty="0"/>
              <a:t> </a:t>
            </a:r>
          </a:p>
        </p:txBody>
      </p:sp>
      <p:sp>
        <p:nvSpPr>
          <p:cNvPr id="7" name="TextBox 6">
            <a:extLst>
              <a:ext uri="{FF2B5EF4-FFF2-40B4-BE49-F238E27FC236}">
                <a16:creationId xmlns:a16="http://schemas.microsoft.com/office/drawing/2014/main" id="{3EB098D6-A312-A95C-7B2D-EEBCBBD0DC95}"/>
              </a:ext>
            </a:extLst>
          </p:cNvPr>
          <p:cNvSpPr txBox="1"/>
          <p:nvPr/>
        </p:nvSpPr>
        <p:spPr>
          <a:xfrm>
            <a:off x="7423905" y="1855124"/>
            <a:ext cx="2250457" cy="369332"/>
          </a:xfrm>
          <a:prstGeom prst="rect">
            <a:avLst/>
          </a:prstGeom>
          <a:noFill/>
        </p:spPr>
        <p:txBody>
          <a:bodyPr wrap="square">
            <a:spAutoFit/>
          </a:bodyPr>
          <a:lstStyle/>
          <a:p>
            <a:pPr algn="ctr"/>
            <a:r>
              <a:rPr lang="ar-SA" b="1" dirty="0"/>
              <a:t>زُلزِلَتِ الأَرضُ زِلزالَها (1)</a:t>
            </a:r>
            <a:endParaRPr lang="en-US" dirty="0"/>
          </a:p>
        </p:txBody>
      </p:sp>
      <p:sp>
        <p:nvSpPr>
          <p:cNvPr id="9" name="TextBox 8">
            <a:extLst>
              <a:ext uri="{FF2B5EF4-FFF2-40B4-BE49-F238E27FC236}">
                <a16:creationId xmlns:a16="http://schemas.microsoft.com/office/drawing/2014/main" id="{DB165060-1242-4AC1-8E96-A3CF32A750D2}"/>
              </a:ext>
            </a:extLst>
          </p:cNvPr>
          <p:cNvSpPr txBox="1"/>
          <p:nvPr/>
        </p:nvSpPr>
        <p:spPr>
          <a:xfrm>
            <a:off x="7487481" y="3050712"/>
            <a:ext cx="2155363" cy="369332"/>
          </a:xfrm>
          <a:prstGeom prst="rect">
            <a:avLst/>
          </a:prstGeom>
          <a:noFill/>
        </p:spPr>
        <p:txBody>
          <a:bodyPr wrap="square">
            <a:spAutoFit/>
          </a:bodyPr>
          <a:lstStyle/>
          <a:p>
            <a:pPr algn="ctr"/>
            <a:r>
              <a:rPr lang="ar-SA" b="1" dirty="0"/>
              <a:t>قالَ الإِنسانُ ما لَها (3)</a:t>
            </a:r>
          </a:p>
        </p:txBody>
      </p:sp>
      <p:sp>
        <p:nvSpPr>
          <p:cNvPr id="10" name="TextBox 9">
            <a:extLst>
              <a:ext uri="{FF2B5EF4-FFF2-40B4-BE49-F238E27FC236}">
                <a16:creationId xmlns:a16="http://schemas.microsoft.com/office/drawing/2014/main" id="{7451E7F9-D2C7-72E7-A303-4068AA4CD585}"/>
              </a:ext>
            </a:extLst>
          </p:cNvPr>
          <p:cNvSpPr txBox="1"/>
          <p:nvPr/>
        </p:nvSpPr>
        <p:spPr>
          <a:xfrm>
            <a:off x="7363270" y="2446755"/>
            <a:ext cx="2371725" cy="369332"/>
          </a:xfrm>
          <a:prstGeom prst="rect">
            <a:avLst/>
          </a:prstGeom>
          <a:noFill/>
        </p:spPr>
        <p:txBody>
          <a:bodyPr wrap="square">
            <a:spAutoFit/>
          </a:bodyPr>
          <a:lstStyle/>
          <a:p>
            <a:pPr algn="ctr"/>
            <a:r>
              <a:rPr lang="ar-SA" b="1" dirty="0"/>
              <a:t>أَخرَجَتِ الأَرضُ أَثقالَها (2)</a:t>
            </a:r>
          </a:p>
        </p:txBody>
      </p:sp>
      <p:sp>
        <p:nvSpPr>
          <p:cNvPr id="15" name="TextBox 14">
            <a:extLst>
              <a:ext uri="{FF2B5EF4-FFF2-40B4-BE49-F238E27FC236}">
                <a16:creationId xmlns:a16="http://schemas.microsoft.com/office/drawing/2014/main" id="{B6925003-8327-3C01-9A66-7B33D4D08DD8}"/>
              </a:ext>
            </a:extLst>
          </p:cNvPr>
          <p:cNvSpPr txBox="1"/>
          <p:nvPr/>
        </p:nvSpPr>
        <p:spPr>
          <a:xfrm>
            <a:off x="1097081" y="2413871"/>
            <a:ext cx="1968962" cy="369332"/>
          </a:xfrm>
          <a:prstGeom prst="rect">
            <a:avLst/>
          </a:prstGeom>
          <a:noFill/>
        </p:spPr>
        <p:txBody>
          <a:bodyPr wrap="square">
            <a:spAutoFit/>
          </a:bodyPr>
          <a:lstStyle/>
          <a:p>
            <a:pPr algn="ctr"/>
            <a:r>
              <a:rPr lang="ar-SA" b="1" dirty="0"/>
              <a:t>بِأَنَّ رَبَّكَ أَوحى‏ لَها (5)</a:t>
            </a:r>
          </a:p>
        </p:txBody>
      </p:sp>
      <p:sp>
        <p:nvSpPr>
          <p:cNvPr id="16" name="TextBox 15">
            <a:extLst>
              <a:ext uri="{FF2B5EF4-FFF2-40B4-BE49-F238E27FC236}">
                <a16:creationId xmlns:a16="http://schemas.microsoft.com/office/drawing/2014/main" id="{FA498F24-21FA-3B55-2852-12DEAB6690A1}"/>
              </a:ext>
            </a:extLst>
          </p:cNvPr>
          <p:cNvSpPr txBox="1"/>
          <p:nvPr/>
        </p:nvSpPr>
        <p:spPr>
          <a:xfrm>
            <a:off x="2217610" y="1857149"/>
            <a:ext cx="2028825" cy="369332"/>
          </a:xfrm>
          <a:prstGeom prst="rect">
            <a:avLst/>
          </a:prstGeom>
          <a:noFill/>
        </p:spPr>
        <p:txBody>
          <a:bodyPr wrap="square">
            <a:spAutoFit/>
          </a:bodyPr>
          <a:lstStyle/>
          <a:p>
            <a:pPr algn="ctr"/>
            <a:r>
              <a:rPr lang="ar-SA" b="1" dirty="0"/>
              <a:t> تُحَدِّثُ أَخبارَها (4)</a:t>
            </a:r>
          </a:p>
        </p:txBody>
      </p:sp>
      <p:sp>
        <p:nvSpPr>
          <p:cNvPr id="18" name="TextBox 17">
            <a:extLst>
              <a:ext uri="{FF2B5EF4-FFF2-40B4-BE49-F238E27FC236}">
                <a16:creationId xmlns:a16="http://schemas.microsoft.com/office/drawing/2014/main" id="{86795304-2036-EEA1-4998-2CE93BA3ECDE}"/>
              </a:ext>
            </a:extLst>
          </p:cNvPr>
          <p:cNvSpPr txBox="1"/>
          <p:nvPr/>
        </p:nvSpPr>
        <p:spPr>
          <a:xfrm>
            <a:off x="6043657" y="4120973"/>
            <a:ext cx="2430650" cy="369332"/>
          </a:xfrm>
          <a:prstGeom prst="rect">
            <a:avLst/>
          </a:prstGeom>
          <a:noFill/>
        </p:spPr>
        <p:txBody>
          <a:bodyPr wrap="square">
            <a:spAutoFit/>
          </a:bodyPr>
          <a:lstStyle/>
          <a:p>
            <a:pPr algn="ctr"/>
            <a:r>
              <a:rPr lang="ar-SA" b="1" dirty="0"/>
              <a:t> يَعمَل مِثقالَ ذَرَّةٍ خَيراً</a:t>
            </a:r>
          </a:p>
        </p:txBody>
      </p:sp>
      <p:sp>
        <p:nvSpPr>
          <p:cNvPr id="21" name="Rounded Rectangle 54">
            <a:extLst>
              <a:ext uri="{FF2B5EF4-FFF2-40B4-BE49-F238E27FC236}">
                <a16:creationId xmlns:a16="http://schemas.microsoft.com/office/drawing/2014/main" id="{61B53453-7D99-0E61-78D5-71AE557BCEF6}"/>
              </a:ext>
            </a:extLst>
          </p:cNvPr>
          <p:cNvSpPr/>
          <p:nvPr/>
        </p:nvSpPr>
        <p:spPr>
          <a:xfrm>
            <a:off x="1220249" y="2965038"/>
            <a:ext cx="3026186" cy="51256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r>
              <a:rPr lang="fa-IR" sz="2000" b="1" dirty="0">
                <a:solidFill>
                  <a:schemeClr val="tx1"/>
                </a:solidFill>
                <a:cs typeface="B Mitra" panose="00000400000000000000" pitchFamily="2" charset="-78"/>
              </a:rPr>
              <a:t> </a:t>
            </a:r>
          </a:p>
        </p:txBody>
      </p:sp>
      <p:sp>
        <p:nvSpPr>
          <p:cNvPr id="19" name="TextBox 18">
            <a:extLst>
              <a:ext uri="{FF2B5EF4-FFF2-40B4-BE49-F238E27FC236}">
                <a16:creationId xmlns:a16="http://schemas.microsoft.com/office/drawing/2014/main" id="{4DF7169B-DE84-7B08-0DC8-585F1DC9A55D}"/>
              </a:ext>
            </a:extLst>
          </p:cNvPr>
          <p:cNvSpPr txBox="1"/>
          <p:nvPr/>
        </p:nvSpPr>
        <p:spPr>
          <a:xfrm>
            <a:off x="1220249" y="3030979"/>
            <a:ext cx="3061901" cy="369332"/>
          </a:xfrm>
          <a:prstGeom prst="rect">
            <a:avLst/>
          </a:prstGeom>
          <a:noFill/>
        </p:spPr>
        <p:txBody>
          <a:bodyPr wrap="square">
            <a:spAutoFit/>
          </a:bodyPr>
          <a:lstStyle/>
          <a:p>
            <a:pPr algn="ctr"/>
            <a:r>
              <a:rPr lang="ar-SA" b="1" dirty="0"/>
              <a:t> يَصدُرُ النَّاسُ أَشتاتاً لِيُرَوا أَعمالَهُم (6)</a:t>
            </a:r>
          </a:p>
        </p:txBody>
      </p:sp>
      <p:sp>
        <p:nvSpPr>
          <p:cNvPr id="22" name="Rounded Rectangle 78">
            <a:extLst>
              <a:ext uri="{FF2B5EF4-FFF2-40B4-BE49-F238E27FC236}">
                <a16:creationId xmlns:a16="http://schemas.microsoft.com/office/drawing/2014/main" id="{E52265F1-2225-34A6-1436-3B771E344EAC}"/>
              </a:ext>
            </a:extLst>
          </p:cNvPr>
          <p:cNvSpPr/>
          <p:nvPr/>
        </p:nvSpPr>
        <p:spPr>
          <a:xfrm>
            <a:off x="9875439" y="4903103"/>
            <a:ext cx="834939" cy="497486"/>
          </a:xfrm>
          <a:prstGeom prst="roundRect">
            <a:avLst/>
          </a:prstGeom>
          <a:noFill/>
          <a:ln w="38100">
            <a:solidFill>
              <a:srgbClr val="4B4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00100" rtl="1">
              <a:lnSpc>
                <a:spcPct val="90000"/>
              </a:lnSpc>
              <a:spcBef>
                <a:spcPct val="0"/>
              </a:spcBef>
              <a:spcAft>
                <a:spcPct val="35000"/>
              </a:spcAft>
            </a:pPr>
            <a:r>
              <a:rPr lang="fa-IR" sz="2800" b="1" dirty="0">
                <a:solidFill>
                  <a:schemeClr val="tx1"/>
                </a:solidFill>
                <a:cs typeface="B Mitra" panose="00000400000000000000" pitchFamily="2" charset="-78"/>
              </a:rPr>
              <a:t>وَ</a:t>
            </a:r>
            <a:endParaRPr lang="en-US" sz="2000" b="1" dirty="0">
              <a:solidFill>
                <a:schemeClr val="tx1"/>
              </a:solidFill>
              <a:latin typeface="Calibri" panose="020F0502020204030204" pitchFamily="34" charset="0"/>
              <a:ea typeface="Calibri" panose="020F0502020204030204" pitchFamily="34" charset="0"/>
              <a:cs typeface="B Mitra" panose="00000400000000000000" pitchFamily="2" charset="-78"/>
            </a:endParaRPr>
          </a:p>
        </p:txBody>
      </p:sp>
      <p:sp>
        <p:nvSpPr>
          <p:cNvPr id="28" name="Rounded Rectangle 78">
            <a:extLst>
              <a:ext uri="{FF2B5EF4-FFF2-40B4-BE49-F238E27FC236}">
                <a16:creationId xmlns:a16="http://schemas.microsoft.com/office/drawing/2014/main" id="{59526811-031D-9CF9-29BE-02599A32E0DD}"/>
              </a:ext>
            </a:extLst>
          </p:cNvPr>
          <p:cNvSpPr/>
          <p:nvPr/>
        </p:nvSpPr>
        <p:spPr>
          <a:xfrm>
            <a:off x="9854808" y="4056896"/>
            <a:ext cx="834939" cy="497486"/>
          </a:xfrm>
          <a:prstGeom prst="roundRect">
            <a:avLst/>
          </a:prstGeom>
          <a:noFill/>
          <a:ln w="38100">
            <a:solidFill>
              <a:srgbClr val="4B4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00100" rtl="1">
              <a:lnSpc>
                <a:spcPct val="90000"/>
              </a:lnSpc>
              <a:spcBef>
                <a:spcPct val="0"/>
              </a:spcBef>
              <a:spcAft>
                <a:spcPct val="35000"/>
              </a:spcAft>
            </a:pPr>
            <a:r>
              <a:rPr lang="fa-IR" sz="2800" b="1">
                <a:solidFill>
                  <a:schemeClr val="tx1"/>
                </a:solidFill>
                <a:cs typeface="B Mitra" panose="00000400000000000000" pitchFamily="2" charset="-78"/>
              </a:rPr>
              <a:t>فَ</a:t>
            </a:r>
            <a:endParaRPr lang="en-US" sz="2000" b="1" dirty="0">
              <a:solidFill>
                <a:schemeClr val="tx1"/>
              </a:solidFill>
              <a:latin typeface="Calibri" panose="020F0502020204030204" pitchFamily="34" charset="0"/>
              <a:ea typeface="Calibri" panose="020F0502020204030204" pitchFamily="34" charset="0"/>
              <a:cs typeface="B Mitra" panose="00000400000000000000" pitchFamily="2" charset="-78"/>
            </a:endParaRPr>
          </a:p>
        </p:txBody>
      </p:sp>
      <p:sp>
        <p:nvSpPr>
          <p:cNvPr id="29" name="Rounded Rectangle 76">
            <a:extLst>
              <a:ext uri="{FF2B5EF4-FFF2-40B4-BE49-F238E27FC236}">
                <a16:creationId xmlns:a16="http://schemas.microsoft.com/office/drawing/2014/main" id="{3C045D5D-4712-9552-F2B7-1950A6F9037A}"/>
              </a:ext>
            </a:extLst>
          </p:cNvPr>
          <p:cNvSpPr/>
          <p:nvPr/>
        </p:nvSpPr>
        <p:spPr>
          <a:xfrm>
            <a:off x="8523861" y="4895565"/>
            <a:ext cx="787314" cy="512562"/>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rtl="1">
              <a:lnSpc>
                <a:spcPct val="90000"/>
              </a:lnSpc>
              <a:spcBef>
                <a:spcPct val="0"/>
              </a:spcBef>
              <a:spcAft>
                <a:spcPct val="35000"/>
              </a:spcAft>
            </a:pPr>
            <a:r>
              <a:rPr lang="fa-IR" sz="2000" b="1" dirty="0">
                <a:solidFill>
                  <a:schemeClr val="tx1"/>
                </a:solidFill>
                <a:cs typeface="B Mitra" panose="00000400000000000000" pitchFamily="2" charset="-78"/>
              </a:rPr>
              <a:t>مَن</a:t>
            </a:r>
          </a:p>
        </p:txBody>
      </p:sp>
      <p:sp>
        <p:nvSpPr>
          <p:cNvPr id="17" name="TextBox 16">
            <a:extLst>
              <a:ext uri="{FF2B5EF4-FFF2-40B4-BE49-F238E27FC236}">
                <a16:creationId xmlns:a16="http://schemas.microsoft.com/office/drawing/2014/main" id="{376FEED9-A79F-CAC2-634E-110998B58F9D}"/>
              </a:ext>
            </a:extLst>
          </p:cNvPr>
          <p:cNvSpPr txBox="1"/>
          <p:nvPr/>
        </p:nvSpPr>
        <p:spPr>
          <a:xfrm>
            <a:off x="6144417" y="4967180"/>
            <a:ext cx="2386018" cy="369332"/>
          </a:xfrm>
          <a:prstGeom prst="rect">
            <a:avLst/>
          </a:prstGeom>
          <a:noFill/>
        </p:spPr>
        <p:txBody>
          <a:bodyPr wrap="square">
            <a:spAutoFit/>
          </a:bodyPr>
          <a:lstStyle/>
          <a:p>
            <a:pPr algn="ctr"/>
            <a:r>
              <a:rPr lang="ar-SA" b="1" dirty="0"/>
              <a:t> يَعمَل مِثقالَ ذَرَّةٍ شَرًّا</a:t>
            </a:r>
          </a:p>
        </p:txBody>
      </p:sp>
      <p:sp>
        <p:nvSpPr>
          <p:cNvPr id="35" name="TextBox 34">
            <a:extLst>
              <a:ext uri="{FF2B5EF4-FFF2-40B4-BE49-F238E27FC236}">
                <a16:creationId xmlns:a16="http://schemas.microsoft.com/office/drawing/2014/main" id="{0607AB22-34A9-D99C-EC5B-D6E0351F7D4E}"/>
              </a:ext>
            </a:extLst>
          </p:cNvPr>
          <p:cNvSpPr txBox="1"/>
          <p:nvPr/>
        </p:nvSpPr>
        <p:spPr>
          <a:xfrm>
            <a:off x="3359834" y="4049358"/>
            <a:ext cx="803710" cy="369332"/>
          </a:xfrm>
          <a:prstGeom prst="rect">
            <a:avLst/>
          </a:prstGeom>
          <a:noFill/>
        </p:spPr>
        <p:txBody>
          <a:bodyPr wrap="square">
            <a:spAutoFit/>
          </a:bodyPr>
          <a:lstStyle/>
          <a:p>
            <a:r>
              <a:rPr lang="ar-SA" b="1" dirty="0"/>
              <a:t>يَرَهُ (7)</a:t>
            </a:r>
            <a:endParaRPr lang="en-US" dirty="0"/>
          </a:p>
        </p:txBody>
      </p:sp>
      <p:sp>
        <p:nvSpPr>
          <p:cNvPr id="36" name="TextBox 35">
            <a:extLst>
              <a:ext uri="{FF2B5EF4-FFF2-40B4-BE49-F238E27FC236}">
                <a16:creationId xmlns:a16="http://schemas.microsoft.com/office/drawing/2014/main" id="{692F6A2C-73E6-5B1F-5AF5-9D69CD099399}"/>
              </a:ext>
            </a:extLst>
          </p:cNvPr>
          <p:cNvSpPr txBox="1"/>
          <p:nvPr/>
        </p:nvSpPr>
        <p:spPr>
          <a:xfrm>
            <a:off x="3385895" y="4877397"/>
            <a:ext cx="803710" cy="369332"/>
          </a:xfrm>
          <a:prstGeom prst="rect">
            <a:avLst/>
          </a:prstGeom>
          <a:noFill/>
        </p:spPr>
        <p:txBody>
          <a:bodyPr wrap="square">
            <a:spAutoFit/>
          </a:bodyPr>
          <a:lstStyle/>
          <a:p>
            <a:r>
              <a:rPr lang="ar-SA" b="1" dirty="0"/>
              <a:t>يَرَهُ (</a:t>
            </a:r>
            <a:r>
              <a:rPr lang="fa-IR" b="1" dirty="0"/>
              <a:t>8</a:t>
            </a:r>
            <a:r>
              <a:rPr lang="ar-SA" b="1" dirty="0"/>
              <a:t>)</a:t>
            </a:r>
            <a:endParaRPr lang="en-US" dirty="0"/>
          </a:p>
        </p:txBody>
      </p:sp>
      <p:sp>
        <p:nvSpPr>
          <p:cNvPr id="38" name="Left Arrow 61">
            <a:extLst>
              <a:ext uri="{FF2B5EF4-FFF2-40B4-BE49-F238E27FC236}">
                <a16:creationId xmlns:a16="http://schemas.microsoft.com/office/drawing/2014/main" id="{6BAEFE70-CFBC-5388-595C-8B82E782543E}"/>
              </a:ext>
            </a:extLst>
          </p:cNvPr>
          <p:cNvSpPr/>
          <p:nvPr/>
        </p:nvSpPr>
        <p:spPr>
          <a:xfrm>
            <a:off x="9433827" y="4754862"/>
            <a:ext cx="241880" cy="793968"/>
          </a:xfrm>
          <a:prstGeom prst="leftArrow">
            <a:avLst/>
          </a:prstGeom>
          <a:solidFill>
            <a:schemeClr val="bg2">
              <a:lumMod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2" name="Rounded Rectangle 78">
            <a:extLst>
              <a:ext uri="{FF2B5EF4-FFF2-40B4-BE49-F238E27FC236}">
                <a16:creationId xmlns:a16="http://schemas.microsoft.com/office/drawing/2014/main" id="{A894F270-E488-8D7A-2E08-908D49C438C0}"/>
              </a:ext>
            </a:extLst>
          </p:cNvPr>
          <p:cNvSpPr/>
          <p:nvPr/>
        </p:nvSpPr>
        <p:spPr>
          <a:xfrm>
            <a:off x="9852139" y="2382678"/>
            <a:ext cx="834939" cy="497486"/>
          </a:xfrm>
          <a:prstGeom prst="roundRect">
            <a:avLst/>
          </a:prstGeom>
          <a:noFill/>
          <a:ln w="38100">
            <a:solidFill>
              <a:srgbClr val="4B4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00100" rtl="1">
              <a:lnSpc>
                <a:spcPct val="90000"/>
              </a:lnSpc>
              <a:spcBef>
                <a:spcPct val="0"/>
              </a:spcBef>
              <a:spcAft>
                <a:spcPct val="35000"/>
              </a:spcAft>
            </a:pPr>
            <a:r>
              <a:rPr lang="fa-IR" sz="2800" b="1" dirty="0">
                <a:solidFill>
                  <a:schemeClr val="tx1"/>
                </a:solidFill>
                <a:cs typeface="B Mitra" panose="00000400000000000000" pitchFamily="2" charset="-78"/>
              </a:rPr>
              <a:t>وَ</a:t>
            </a:r>
            <a:endParaRPr lang="en-US" sz="2000" b="1" dirty="0">
              <a:solidFill>
                <a:schemeClr val="tx1"/>
              </a:solidFill>
              <a:latin typeface="Calibri" panose="020F0502020204030204" pitchFamily="34" charset="0"/>
              <a:ea typeface="Calibri" panose="020F0502020204030204" pitchFamily="34" charset="0"/>
              <a:cs typeface="B Mitra" panose="00000400000000000000" pitchFamily="2" charset="-78"/>
            </a:endParaRPr>
          </a:p>
        </p:txBody>
      </p:sp>
      <p:sp>
        <p:nvSpPr>
          <p:cNvPr id="43" name="Rounded Rectangle 78">
            <a:extLst>
              <a:ext uri="{FF2B5EF4-FFF2-40B4-BE49-F238E27FC236}">
                <a16:creationId xmlns:a16="http://schemas.microsoft.com/office/drawing/2014/main" id="{5732307C-7059-4730-9E1E-DEFBC3BA20EB}"/>
              </a:ext>
            </a:extLst>
          </p:cNvPr>
          <p:cNvSpPr/>
          <p:nvPr/>
        </p:nvSpPr>
        <p:spPr>
          <a:xfrm>
            <a:off x="9852139" y="2986635"/>
            <a:ext cx="834939" cy="497486"/>
          </a:xfrm>
          <a:prstGeom prst="roundRect">
            <a:avLst/>
          </a:prstGeom>
          <a:noFill/>
          <a:ln w="38100">
            <a:solidFill>
              <a:srgbClr val="4B4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00100" rtl="1">
              <a:lnSpc>
                <a:spcPct val="90000"/>
              </a:lnSpc>
              <a:spcBef>
                <a:spcPct val="0"/>
              </a:spcBef>
              <a:spcAft>
                <a:spcPct val="35000"/>
              </a:spcAft>
            </a:pPr>
            <a:r>
              <a:rPr lang="fa-IR" sz="2800" b="1" dirty="0">
                <a:solidFill>
                  <a:schemeClr val="tx1"/>
                </a:solidFill>
                <a:cs typeface="B Mitra" panose="00000400000000000000" pitchFamily="2" charset="-78"/>
              </a:rPr>
              <a:t>وَ</a:t>
            </a:r>
            <a:endParaRPr lang="en-US" sz="2000" b="1" dirty="0">
              <a:solidFill>
                <a:schemeClr val="tx1"/>
              </a:solidFill>
              <a:latin typeface="Calibri" panose="020F0502020204030204" pitchFamily="34" charset="0"/>
              <a:ea typeface="Calibri" panose="020F0502020204030204" pitchFamily="34" charset="0"/>
              <a:cs typeface="B Mitra" panose="00000400000000000000" pitchFamily="2" charset="-78"/>
            </a:endParaRPr>
          </a:p>
        </p:txBody>
      </p:sp>
      <p:sp>
        <p:nvSpPr>
          <p:cNvPr id="56" name="Rectangle 55">
            <a:extLst>
              <a:ext uri="{FF2B5EF4-FFF2-40B4-BE49-F238E27FC236}">
                <a16:creationId xmlns:a16="http://schemas.microsoft.com/office/drawing/2014/main" id="{1C2CC45E-7119-009A-1CF6-944385D477B7}"/>
              </a:ext>
            </a:extLst>
          </p:cNvPr>
          <p:cNvSpPr/>
          <p:nvPr/>
        </p:nvSpPr>
        <p:spPr>
          <a:xfrm rot="16200000">
            <a:off x="1369029" y="4392138"/>
            <a:ext cx="1674824" cy="5770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b="1" dirty="0">
                <a:solidFill>
                  <a:sysClr val="windowText" lastClr="000000"/>
                </a:solidFill>
              </a:rPr>
              <a:t>جمع بندی سوره</a:t>
            </a:r>
            <a:endParaRPr lang="en-US" b="1" dirty="0">
              <a:solidFill>
                <a:sysClr val="windowText" lastClr="000000"/>
              </a:solidFill>
            </a:endParaRPr>
          </a:p>
        </p:txBody>
      </p:sp>
      <p:sp>
        <p:nvSpPr>
          <p:cNvPr id="58" name="Rounded Rectangle 51">
            <a:extLst>
              <a:ext uri="{FF2B5EF4-FFF2-40B4-BE49-F238E27FC236}">
                <a16:creationId xmlns:a16="http://schemas.microsoft.com/office/drawing/2014/main" id="{0A7F9F2E-60F8-9DA3-52C5-83B57F7EF1B9}"/>
              </a:ext>
            </a:extLst>
          </p:cNvPr>
          <p:cNvSpPr/>
          <p:nvPr/>
        </p:nvSpPr>
        <p:spPr>
          <a:xfrm>
            <a:off x="4596366" y="2365439"/>
            <a:ext cx="738540" cy="512562"/>
          </a:xfrm>
          <a:prstGeom prst="roundRect">
            <a:avLst/>
          </a:prstGeom>
          <a:solidFill>
            <a:srgbClr val="21E23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00100" rtl="1">
              <a:lnSpc>
                <a:spcPct val="90000"/>
              </a:lnSpc>
              <a:spcBef>
                <a:spcPct val="0"/>
              </a:spcBef>
              <a:spcAft>
                <a:spcPct val="35000"/>
              </a:spcAft>
            </a:pPr>
            <a:endParaRPr lang="fa-IR" sz="2000" b="1" dirty="0">
              <a:solidFill>
                <a:schemeClr val="tx1"/>
              </a:solidFill>
              <a:cs typeface="B Mitra" panose="00000400000000000000" pitchFamily="2" charset="-78"/>
            </a:endParaRPr>
          </a:p>
        </p:txBody>
      </p:sp>
      <p:sp>
        <p:nvSpPr>
          <p:cNvPr id="59" name="TextBox 58">
            <a:extLst>
              <a:ext uri="{FF2B5EF4-FFF2-40B4-BE49-F238E27FC236}">
                <a16:creationId xmlns:a16="http://schemas.microsoft.com/office/drawing/2014/main" id="{AA5EFCA7-E414-0453-0235-90E9A090F263}"/>
              </a:ext>
            </a:extLst>
          </p:cNvPr>
          <p:cNvSpPr txBox="1"/>
          <p:nvPr/>
        </p:nvSpPr>
        <p:spPr>
          <a:xfrm>
            <a:off x="4620158" y="2409032"/>
            <a:ext cx="701172" cy="369332"/>
          </a:xfrm>
          <a:prstGeom prst="rect">
            <a:avLst/>
          </a:prstGeom>
          <a:noFill/>
        </p:spPr>
        <p:txBody>
          <a:bodyPr wrap="square">
            <a:spAutoFit/>
          </a:bodyPr>
          <a:lstStyle/>
          <a:p>
            <a:pPr algn="ctr"/>
            <a:r>
              <a:rPr lang="ar-SA" b="1" dirty="0"/>
              <a:t>يَومَئِذٍ</a:t>
            </a:r>
          </a:p>
        </p:txBody>
      </p:sp>
      <p:sp>
        <p:nvSpPr>
          <p:cNvPr id="67" name="TextBox 66">
            <a:extLst>
              <a:ext uri="{FF2B5EF4-FFF2-40B4-BE49-F238E27FC236}">
                <a16:creationId xmlns:a16="http://schemas.microsoft.com/office/drawing/2014/main" id="{181E3AE3-8639-167D-18B8-9CBD0050241C}"/>
              </a:ext>
            </a:extLst>
          </p:cNvPr>
          <p:cNvSpPr txBox="1"/>
          <p:nvPr/>
        </p:nvSpPr>
        <p:spPr>
          <a:xfrm>
            <a:off x="7749570" y="6004334"/>
            <a:ext cx="1217077" cy="461665"/>
          </a:xfrm>
          <a:prstGeom prst="rect">
            <a:avLst/>
          </a:prstGeom>
          <a:noFill/>
        </p:spPr>
        <p:txBody>
          <a:bodyPr wrap="square">
            <a:spAutoFit/>
          </a:bodyPr>
          <a:lstStyle/>
          <a:p>
            <a:r>
              <a:rPr lang="fa-IR" sz="2400" dirty="0">
                <a:cs typeface="2  Nazanin" panose="00000400000000000000" pitchFamily="2" charset="-78"/>
              </a:rPr>
              <a:t>جمله شرط</a:t>
            </a:r>
            <a:endParaRPr lang="en-US" sz="2400" dirty="0">
              <a:cs typeface="2  Nazanin" panose="00000400000000000000" pitchFamily="2" charset="-78"/>
            </a:endParaRPr>
          </a:p>
        </p:txBody>
      </p:sp>
      <p:sp>
        <p:nvSpPr>
          <p:cNvPr id="69" name="Bent Arrow 19">
            <a:extLst>
              <a:ext uri="{FF2B5EF4-FFF2-40B4-BE49-F238E27FC236}">
                <a16:creationId xmlns:a16="http://schemas.microsoft.com/office/drawing/2014/main" id="{40E7D760-3101-A61A-8A28-7474F342416E}"/>
              </a:ext>
            </a:extLst>
          </p:cNvPr>
          <p:cNvSpPr/>
          <p:nvPr/>
        </p:nvSpPr>
        <p:spPr>
          <a:xfrm>
            <a:off x="1658772" y="1837505"/>
            <a:ext cx="495766" cy="501578"/>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Line Callout 3 30">
            <a:extLst>
              <a:ext uri="{FF2B5EF4-FFF2-40B4-BE49-F238E27FC236}">
                <a16:creationId xmlns:a16="http://schemas.microsoft.com/office/drawing/2014/main" id="{83FD99CA-F713-F33B-197B-EE36B2DAC580}"/>
              </a:ext>
            </a:extLst>
          </p:cNvPr>
          <p:cNvSpPr/>
          <p:nvPr/>
        </p:nvSpPr>
        <p:spPr>
          <a:xfrm flipV="1">
            <a:off x="7567093" y="5937210"/>
            <a:ext cx="1607419" cy="673768"/>
          </a:xfrm>
          <a:prstGeom prst="borderCallout3">
            <a:avLst>
              <a:gd name="adj1" fmla="val 18750"/>
              <a:gd name="adj2" fmla="val -8333"/>
              <a:gd name="adj3" fmla="val 18750"/>
              <a:gd name="adj4" fmla="val -16667"/>
              <a:gd name="adj5" fmla="val 100000"/>
              <a:gd name="adj6" fmla="val -16667"/>
              <a:gd name="adj7" fmla="val 148886"/>
              <a:gd name="adj8" fmla="val 10944"/>
            </a:avLst>
          </a:prstGeom>
          <a:noFill/>
          <a:ln w="28575">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Line Callout 3 30">
            <a:extLst>
              <a:ext uri="{FF2B5EF4-FFF2-40B4-BE49-F238E27FC236}">
                <a16:creationId xmlns:a16="http://schemas.microsoft.com/office/drawing/2014/main" id="{1B95D580-FB69-9579-DD2A-07986726D7A0}"/>
              </a:ext>
            </a:extLst>
          </p:cNvPr>
          <p:cNvSpPr/>
          <p:nvPr/>
        </p:nvSpPr>
        <p:spPr>
          <a:xfrm flipV="1">
            <a:off x="3385484" y="5937210"/>
            <a:ext cx="1607419" cy="673768"/>
          </a:xfrm>
          <a:prstGeom prst="borderCallout3">
            <a:avLst>
              <a:gd name="adj1" fmla="val 18750"/>
              <a:gd name="adj2" fmla="val -8333"/>
              <a:gd name="adj3" fmla="val 18750"/>
              <a:gd name="adj4" fmla="val -16667"/>
              <a:gd name="adj5" fmla="val 100000"/>
              <a:gd name="adj6" fmla="val -16667"/>
              <a:gd name="adj7" fmla="val 148886"/>
              <a:gd name="adj8" fmla="val 10944"/>
            </a:avLst>
          </a:prstGeom>
          <a:noFill/>
          <a:ln w="28575">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Bent Arrow 19">
            <a:extLst>
              <a:ext uri="{FF2B5EF4-FFF2-40B4-BE49-F238E27FC236}">
                <a16:creationId xmlns:a16="http://schemas.microsoft.com/office/drawing/2014/main" id="{24FEBB11-6FEF-20FB-85EA-B4A3C6342A22}"/>
              </a:ext>
            </a:extLst>
          </p:cNvPr>
          <p:cNvSpPr/>
          <p:nvPr/>
        </p:nvSpPr>
        <p:spPr>
          <a:xfrm rot="16200000" flipH="1">
            <a:off x="9343101" y="1167941"/>
            <a:ext cx="450005" cy="553960"/>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Arrow: Striped Right 82">
            <a:extLst>
              <a:ext uri="{FF2B5EF4-FFF2-40B4-BE49-F238E27FC236}">
                <a16:creationId xmlns:a16="http://schemas.microsoft.com/office/drawing/2014/main" id="{952F38AE-1A00-9AC9-D5BA-8163F22C948C}"/>
              </a:ext>
            </a:extLst>
          </p:cNvPr>
          <p:cNvSpPr/>
          <p:nvPr/>
        </p:nvSpPr>
        <p:spPr>
          <a:xfrm flipH="1">
            <a:off x="5428595" y="2339083"/>
            <a:ext cx="504209" cy="675086"/>
          </a:xfrm>
          <a:prstGeom prst="strip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Striped Right 83">
            <a:extLst>
              <a:ext uri="{FF2B5EF4-FFF2-40B4-BE49-F238E27FC236}">
                <a16:creationId xmlns:a16="http://schemas.microsoft.com/office/drawing/2014/main" id="{3812A41C-12C0-AFCB-895A-CDD2DEC47715}"/>
              </a:ext>
            </a:extLst>
          </p:cNvPr>
          <p:cNvSpPr/>
          <p:nvPr/>
        </p:nvSpPr>
        <p:spPr>
          <a:xfrm flipH="1">
            <a:off x="5428595" y="4375187"/>
            <a:ext cx="504209" cy="675086"/>
          </a:xfrm>
          <a:prstGeom prst="strip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352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34503" y="2323457"/>
            <a:ext cx="2082188" cy="2308324"/>
          </a:xfrm>
          <a:prstGeom prst="rect">
            <a:avLst/>
          </a:prstGeom>
          <a:noFill/>
        </p:spPr>
        <p:txBody>
          <a:bodyPr wrap="square" rtlCol="0">
            <a:spAutoFit/>
          </a:bodyPr>
          <a:lstStyle/>
          <a:p>
            <a:pPr algn="ctr"/>
            <a:r>
              <a:rPr lang="fa-IR" sz="2400" b="1" dirty="0"/>
              <a:t>فرازهایی از </a:t>
            </a:r>
          </a:p>
          <a:p>
            <a:pPr algn="ctr"/>
            <a:r>
              <a:rPr lang="fa-IR" sz="2400" b="1" dirty="0"/>
              <a:t>دعای امیر المومنین </a:t>
            </a:r>
            <a:r>
              <a:rPr lang="fa-IR" sz="800" b="1" dirty="0"/>
              <a:t>علیه السلام</a:t>
            </a:r>
          </a:p>
          <a:p>
            <a:pPr algn="ctr"/>
            <a:r>
              <a:rPr lang="fa-IR" sz="2400" b="1" dirty="0"/>
              <a:t>در خصوص </a:t>
            </a:r>
          </a:p>
          <a:p>
            <a:pPr algn="ctr"/>
            <a:r>
              <a:rPr lang="fa-IR" sz="2400" b="1" dirty="0"/>
              <a:t>اخلاص یافتن</a:t>
            </a:r>
          </a:p>
          <a:p>
            <a:pPr algn="ctr"/>
            <a:r>
              <a:rPr lang="fa-IR" sz="2400" b="1" dirty="0"/>
              <a:t>در اعمال </a:t>
            </a:r>
            <a:endParaRPr lang="en-US" sz="2400" b="1" dirty="0"/>
          </a:p>
        </p:txBody>
      </p:sp>
      <p:sp>
        <p:nvSpPr>
          <p:cNvPr id="4" name="TextBox 3">
            <a:extLst>
              <a:ext uri="{FF2B5EF4-FFF2-40B4-BE49-F238E27FC236}">
                <a16:creationId xmlns:a16="http://schemas.microsoft.com/office/drawing/2014/main" id="{C2A91B74-60F5-9C60-32DA-310854AEAA3E}"/>
              </a:ext>
            </a:extLst>
          </p:cNvPr>
          <p:cNvSpPr txBox="1"/>
          <p:nvPr/>
        </p:nvSpPr>
        <p:spPr>
          <a:xfrm>
            <a:off x="1469573" y="1222076"/>
            <a:ext cx="6121730" cy="3970318"/>
          </a:xfrm>
          <a:prstGeom prst="rect">
            <a:avLst/>
          </a:prstGeom>
          <a:noFill/>
        </p:spPr>
        <p:txBody>
          <a:bodyPr wrap="square">
            <a:spAutoFit/>
          </a:bodyPr>
          <a:lstStyle/>
          <a:p>
            <a:pPr algn="r"/>
            <a:r>
              <a:rPr lang="ar-SA" b="1" i="0" dirty="0">
                <a:solidFill>
                  <a:srgbClr val="3D3D3D"/>
                </a:solidFill>
                <a:effectLst/>
                <a:latin typeface="Vazir"/>
              </a:rPr>
              <a:t>اَللّهُمَّ اِنَّى اَسْاَلُكَ الْعافِيهُ مِنْ جَهْدِ الْبَلاءِ وَ مِنْ شَمَاتِهِ الاعداءُ</a:t>
            </a:r>
            <a:endParaRPr lang="fa-IR" b="1" i="0" dirty="0">
              <a:solidFill>
                <a:srgbClr val="3D3D3D"/>
              </a:solidFill>
              <a:effectLst/>
              <a:latin typeface="Vazir"/>
            </a:endParaRPr>
          </a:p>
          <a:p>
            <a:pPr algn="r"/>
            <a:r>
              <a:rPr lang="ar-SA" b="1" i="0" dirty="0">
                <a:solidFill>
                  <a:srgbClr val="3D3D3D"/>
                </a:solidFill>
                <a:effectLst/>
                <a:latin typeface="Vazir"/>
              </a:rPr>
              <a:t> اَللَّهُمَّ اِغْفِرْ لِى ذَنْبِى وَ زَكِّ عَمَلى وَ اغْسِلْ خَطاياىَ فَاِنَى ضَعِيفٌ اِلاّ مَا قَوَّيْتَ وَ اِقْسِمْ لَى حِلْماً تَسُدُّ بِهِ بَابَ الْجَهْلِ وَ عِلْماً تُفَرِّجُ بِهِ الْجَهَلاتِ وَ يَقِيناً تُذْهِبُ بِهِ الشَّكَّ عَنى وَ فَهْماً تُخْرِجُنِى بِهِ مِنَ الْفِتَنِ الْمُعْضِلاَتِ وَ نُوراً امْشَى بِهِ فِى النَّاسِ وَ اهْتَدَى بِهِ فِى اَلظُّلُمَاتِ</a:t>
            </a:r>
            <a:br>
              <a:rPr lang="ar-SA" b="1" i="0" dirty="0">
                <a:solidFill>
                  <a:srgbClr val="3D3D3D"/>
                </a:solidFill>
                <a:effectLst/>
                <a:latin typeface="Vazir"/>
              </a:rPr>
            </a:br>
            <a:r>
              <a:rPr lang="ar-SA" b="1" i="0" dirty="0">
                <a:solidFill>
                  <a:srgbClr val="3D3D3D"/>
                </a:solidFill>
                <a:effectLst/>
                <a:latin typeface="Vazir"/>
              </a:rPr>
              <a:t>اَللَّهُمَّ اصْلِحْ لِى سَمْعَى وَ بَصَرِى وَ شِعْرَى وَ بُشْرِى وَ قُلْبَى صَلاَحاً بَاقِياً تَصْلُحُ بِهَا مَا بَقى مِنْ جَسَدى اسالك الرَّاحَهُ عِنْدَ الْمَوْتِ وَ الْعَفْوَ عِنْدَ اَلسَّحَابِ</a:t>
            </a:r>
            <a:endParaRPr lang="fa-IR" b="1" i="0" dirty="0">
              <a:solidFill>
                <a:srgbClr val="3D3D3D"/>
              </a:solidFill>
              <a:effectLst/>
              <a:latin typeface="Vazir"/>
            </a:endParaRPr>
          </a:p>
          <a:p>
            <a:pPr algn="r"/>
            <a:r>
              <a:rPr lang="ar-SA" b="1" i="0" dirty="0">
                <a:solidFill>
                  <a:srgbClr val="3D3D3D"/>
                </a:solidFill>
                <a:effectLst/>
                <a:latin typeface="Vazir"/>
              </a:rPr>
              <a:t> اَللّهُمَّ اِنَّى اَسْاَلَكَ اَى عَمَلٍ كانَ اَحِبَّ اِلَيْكَ وَ اَقْرَبْ لَدَيْكَ اَنْ تَسْتَعْمِلَنى فيهِ اَبَداً ثُمَّ لقنى اَشْرَفَ اَلاَعْمالُ عِنْدَكَ وَ آتِنِى فِيهِ قُوهُ وَ صِدْقاً وَ جِدّاً وَ عَزْماً مِنْكَ وَ نَشَاطاً ثُمَّ اجعلنى اعْمَل اِبْتِغَاءَ وَ جْهِكَ وَ مَعَاشِهِ فِيمَا آتَيْتَ صَالِحَى عِبَادِكَ ثُمَّ اِجْعَلْنِى لاَ اِشْتَرَى بِهِ ثَمَناً قَلِيلاً وَ لاَ اِبْتَغَى بِهِ بَدَلاً وَ لاَ تُغَيِّرْهُ فى سَرَّاءَ وَ لاَ ضَرَّاءَ وَ لاَ كَسَلاً وَ لاَ نِسْيَاناً وَ لاَ رِيَاءً وَ لاَ سَمْعَهُ حَتَّى تَتَوَفَّانِى عَلَيْهِ وَ ارْزُقْنى اَشْرَفَ اَلْقَتْلِ فى سَبِيلِكَ اُنْصُرْكَ وَ انْصُرْ رَسُولَكَ اِشْتَرَى الحياهُ الْباقِيهِ بِالدُّنْيَا وَ اِغْنِنَى بِمَرْضَاهُ مِنْ عِنْدِكَ</a:t>
            </a:r>
            <a:r>
              <a:rPr lang="fa-IR" b="1" i="0" dirty="0">
                <a:solidFill>
                  <a:srgbClr val="3D3D3D"/>
                </a:solidFill>
                <a:effectLst/>
                <a:latin typeface="Vazir"/>
              </a:rPr>
              <a:t>...</a:t>
            </a:r>
            <a:endParaRPr lang="en-US" dirty="0"/>
          </a:p>
        </p:txBody>
      </p:sp>
    </p:spTree>
    <p:extLst>
      <p:ext uri="{BB962C8B-B14F-4D97-AF65-F5344CB8AC3E}">
        <p14:creationId xmlns:p14="http://schemas.microsoft.com/office/powerpoint/2010/main" val="409732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81401" y="948266"/>
            <a:ext cx="4969934" cy="4969934"/>
          </a:xfrm>
          <a:prstGeom prst="rect">
            <a:avLst/>
          </a:prstGeom>
        </p:spPr>
      </p:pic>
    </p:spTree>
    <p:extLst>
      <p:ext uri="{BB962C8B-B14F-4D97-AF65-F5344CB8AC3E}">
        <p14:creationId xmlns:p14="http://schemas.microsoft.com/office/powerpoint/2010/main" val="21930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562721-01E5-5F82-D49A-160F22BEC148}"/>
              </a:ext>
            </a:extLst>
          </p:cNvPr>
          <p:cNvGraphicFramePr/>
          <p:nvPr>
            <p:extLst>
              <p:ext uri="{D42A27DB-BD31-4B8C-83A1-F6EECF244321}">
                <p14:modId xmlns:p14="http://schemas.microsoft.com/office/powerpoint/2010/main" val="2726083129"/>
              </p:ext>
            </p:extLst>
          </p:nvPr>
        </p:nvGraphicFramePr>
        <p:xfrm>
          <a:off x="1117138" y="719666"/>
          <a:ext cx="921096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DE2AC77-D4DE-D11A-8226-B5FDC7FFE1E9}"/>
              </a:ext>
            </a:extLst>
          </p:cNvPr>
          <p:cNvSpPr txBox="1"/>
          <p:nvPr/>
        </p:nvSpPr>
        <p:spPr>
          <a:xfrm>
            <a:off x="7572665" y="5682769"/>
            <a:ext cx="2755437" cy="369332"/>
          </a:xfrm>
          <a:prstGeom prst="rect">
            <a:avLst/>
          </a:prstGeom>
          <a:noFill/>
        </p:spPr>
        <p:txBody>
          <a:bodyPr wrap="square">
            <a:spAutoFit/>
          </a:bodyPr>
          <a:lstStyle/>
          <a:p>
            <a:pPr algn="r"/>
            <a:r>
              <a:rPr lang="fa-IR" b="1" dirty="0"/>
              <a:t>وَ</a:t>
            </a:r>
            <a:r>
              <a:rPr lang="ar-SA" b="1" dirty="0"/>
              <a:t> مَن يَعمَل مِثقالَ ذَرَّةٍ شَرًّا يَرَهُ (8)</a:t>
            </a:r>
          </a:p>
        </p:txBody>
      </p:sp>
      <p:sp>
        <p:nvSpPr>
          <p:cNvPr id="8" name="TextBox 7">
            <a:extLst>
              <a:ext uri="{FF2B5EF4-FFF2-40B4-BE49-F238E27FC236}">
                <a16:creationId xmlns:a16="http://schemas.microsoft.com/office/drawing/2014/main" id="{B5B14336-60EC-2310-02F1-25786863BBF7}"/>
              </a:ext>
            </a:extLst>
          </p:cNvPr>
          <p:cNvSpPr txBox="1"/>
          <p:nvPr/>
        </p:nvSpPr>
        <p:spPr>
          <a:xfrm>
            <a:off x="7405543" y="5090661"/>
            <a:ext cx="2910840" cy="369332"/>
          </a:xfrm>
          <a:prstGeom prst="rect">
            <a:avLst/>
          </a:prstGeom>
          <a:noFill/>
        </p:spPr>
        <p:txBody>
          <a:bodyPr wrap="square">
            <a:spAutoFit/>
          </a:bodyPr>
          <a:lstStyle/>
          <a:p>
            <a:pPr algn="r"/>
            <a:r>
              <a:rPr lang="ar-SA" b="1" dirty="0"/>
              <a:t>فَمَن يَعمَل مِثقالَ ذَرَّةٍ خَيراً يَرَهُ (7)</a:t>
            </a:r>
          </a:p>
        </p:txBody>
      </p:sp>
      <p:sp>
        <p:nvSpPr>
          <p:cNvPr id="10" name="TextBox 9">
            <a:extLst>
              <a:ext uri="{FF2B5EF4-FFF2-40B4-BE49-F238E27FC236}">
                <a16:creationId xmlns:a16="http://schemas.microsoft.com/office/drawing/2014/main" id="{3C616BC2-0FB3-FBEC-EDEB-A1193B242C8E}"/>
              </a:ext>
            </a:extLst>
          </p:cNvPr>
          <p:cNvSpPr txBox="1"/>
          <p:nvPr/>
        </p:nvSpPr>
        <p:spPr>
          <a:xfrm>
            <a:off x="6798945" y="4498553"/>
            <a:ext cx="3517438" cy="369332"/>
          </a:xfrm>
          <a:prstGeom prst="rect">
            <a:avLst/>
          </a:prstGeom>
          <a:noFill/>
        </p:spPr>
        <p:txBody>
          <a:bodyPr wrap="square">
            <a:spAutoFit/>
          </a:bodyPr>
          <a:lstStyle/>
          <a:p>
            <a:pPr algn="r"/>
            <a:r>
              <a:rPr lang="ar-SA" b="1" dirty="0"/>
              <a:t>يَومَئِذٍ يَصدُرُ النَّاسُ أَشتاتاً لِيُرَوا أَعمالَهُم (6)</a:t>
            </a:r>
          </a:p>
        </p:txBody>
      </p:sp>
      <p:sp>
        <p:nvSpPr>
          <p:cNvPr id="12" name="TextBox 11">
            <a:extLst>
              <a:ext uri="{FF2B5EF4-FFF2-40B4-BE49-F238E27FC236}">
                <a16:creationId xmlns:a16="http://schemas.microsoft.com/office/drawing/2014/main" id="{647FE536-3F48-5EB5-4E3C-497A4E20B887}"/>
              </a:ext>
            </a:extLst>
          </p:cNvPr>
          <p:cNvSpPr txBox="1"/>
          <p:nvPr/>
        </p:nvSpPr>
        <p:spPr>
          <a:xfrm>
            <a:off x="8347421" y="3940752"/>
            <a:ext cx="1968962" cy="369332"/>
          </a:xfrm>
          <a:prstGeom prst="rect">
            <a:avLst/>
          </a:prstGeom>
          <a:noFill/>
        </p:spPr>
        <p:txBody>
          <a:bodyPr wrap="square">
            <a:spAutoFit/>
          </a:bodyPr>
          <a:lstStyle/>
          <a:p>
            <a:pPr algn="r"/>
            <a:r>
              <a:rPr lang="ar-SA" b="1" dirty="0"/>
              <a:t>بِأَنَّ رَبَّكَ أَوحى‏ لَها (5)</a:t>
            </a:r>
          </a:p>
        </p:txBody>
      </p:sp>
      <p:sp>
        <p:nvSpPr>
          <p:cNvPr id="14" name="TextBox 13">
            <a:extLst>
              <a:ext uri="{FF2B5EF4-FFF2-40B4-BE49-F238E27FC236}">
                <a16:creationId xmlns:a16="http://schemas.microsoft.com/office/drawing/2014/main" id="{5B91E1F0-32C9-4DC4-0166-0875DADD57A4}"/>
              </a:ext>
            </a:extLst>
          </p:cNvPr>
          <p:cNvSpPr txBox="1"/>
          <p:nvPr/>
        </p:nvSpPr>
        <p:spPr>
          <a:xfrm>
            <a:off x="8287558" y="3348644"/>
            <a:ext cx="2028825" cy="369332"/>
          </a:xfrm>
          <a:prstGeom prst="rect">
            <a:avLst/>
          </a:prstGeom>
          <a:noFill/>
        </p:spPr>
        <p:txBody>
          <a:bodyPr wrap="square">
            <a:spAutoFit/>
          </a:bodyPr>
          <a:lstStyle/>
          <a:p>
            <a:pPr algn="r"/>
            <a:r>
              <a:rPr lang="ar-SA" b="1" dirty="0"/>
              <a:t>يَومَئِذٍ تُحَدِّثُ أَخبارَها (4)</a:t>
            </a:r>
          </a:p>
        </p:txBody>
      </p:sp>
      <p:sp>
        <p:nvSpPr>
          <p:cNvPr id="16" name="TextBox 15">
            <a:extLst>
              <a:ext uri="{FF2B5EF4-FFF2-40B4-BE49-F238E27FC236}">
                <a16:creationId xmlns:a16="http://schemas.microsoft.com/office/drawing/2014/main" id="{0012B678-9D62-60A0-F6DC-9DCB604AE1AA}"/>
              </a:ext>
            </a:extLst>
          </p:cNvPr>
          <p:cNvSpPr txBox="1"/>
          <p:nvPr/>
        </p:nvSpPr>
        <p:spPr>
          <a:xfrm>
            <a:off x="8192482" y="2756536"/>
            <a:ext cx="2155363" cy="369332"/>
          </a:xfrm>
          <a:prstGeom prst="rect">
            <a:avLst/>
          </a:prstGeom>
          <a:noFill/>
        </p:spPr>
        <p:txBody>
          <a:bodyPr wrap="square">
            <a:spAutoFit/>
          </a:bodyPr>
          <a:lstStyle/>
          <a:p>
            <a:pPr algn="r"/>
            <a:r>
              <a:rPr lang="ar-SA" b="1" dirty="0"/>
              <a:t>وَ قالَ الإِنسانُ ما لَها (3)</a:t>
            </a:r>
          </a:p>
        </p:txBody>
      </p:sp>
      <p:sp>
        <p:nvSpPr>
          <p:cNvPr id="18" name="TextBox 17">
            <a:extLst>
              <a:ext uri="{FF2B5EF4-FFF2-40B4-BE49-F238E27FC236}">
                <a16:creationId xmlns:a16="http://schemas.microsoft.com/office/drawing/2014/main" id="{349D7B50-9EB1-528E-F65D-71BC6F71A8D7}"/>
              </a:ext>
            </a:extLst>
          </p:cNvPr>
          <p:cNvSpPr txBox="1"/>
          <p:nvPr/>
        </p:nvSpPr>
        <p:spPr>
          <a:xfrm>
            <a:off x="7944658" y="2164800"/>
            <a:ext cx="2371725" cy="369332"/>
          </a:xfrm>
          <a:prstGeom prst="rect">
            <a:avLst/>
          </a:prstGeom>
          <a:noFill/>
        </p:spPr>
        <p:txBody>
          <a:bodyPr wrap="square">
            <a:spAutoFit/>
          </a:bodyPr>
          <a:lstStyle/>
          <a:p>
            <a:pPr algn="r"/>
            <a:r>
              <a:rPr lang="fa-IR" b="1" dirty="0"/>
              <a:t>وَ</a:t>
            </a:r>
            <a:r>
              <a:rPr lang="ar-SA" b="1" dirty="0"/>
              <a:t>أَخرَجَتِ الأَرضُ أَثقالَها (2)</a:t>
            </a:r>
          </a:p>
        </p:txBody>
      </p:sp>
      <p:sp>
        <p:nvSpPr>
          <p:cNvPr id="20" name="TextBox 19">
            <a:extLst>
              <a:ext uri="{FF2B5EF4-FFF2-40B4-BE49-F238E27FC236}">
                <a16:creationId xmlns:a16="http://schemas.microsoft.com/office/drawing/2014/main" id="{E8BC351D-5052-3354-6D54-CE371A18D856}"/>
              </a:ext>
            </a:extLst>
          </p:cNvPr>
          <p:cNvSpPr txBox="1"/>
          <p:nvPr/>
        </p:nvSpPr>
        <p:spPr>
          <a:xfrm>
            <a:off x="7826837" y="1589474"/>
            <a:ext cx="2501265" cy="369332"/>
          </a:xfrm>
          <a:prstGeom prst="rect">
            <a:avLst/>
          </a:prstGeom>
          <a:noFill/>
        </p:spPr>
        <p:txBody>
          <a:bodyPr wrap="square">
            <a:spAutoFit/>
          </a:bodyPr>
          <a:lstStyle/>
          <a:p>
            <a:pPr algn="r"/>
            <a:r>
              <a:rPr lang="ar-SA" b="1" dirty="0"/>
              <a:t>إِذا زُلزِلَتِ الأَرضُ زِلزالَها (1)</a:t>
            </a:r>
          </a:p>
        </p:txBody>
      </p:sp>
      <p:sp>
        <p:nvSpPr>
          <p:cNvPr id="22" name="TextBox 21">
            <a:extLst>
              <a:ext uri="{FF2B5EF4-FFF2-40B4-BE49-F238E27FC236}">
                <a16:creationId xmlns:a16="http://schemas.microsoft.com/office/drawing/2014/main" id="{A0E3525A-5AD0-225E-3A8C-8B80B2027884}"/>
              </a:ext>
            </a:extLst>
          </p:cNvPr>
          <p:cNvSpPr txBox="1"/>
          <p:nvPr/>
        </p:nvSpPr>
        <p:spPr>
          <a:xfrm>
            <a:off x="7606132" y="936342"/>
            <a:ext cx="2688502" cy="461665"/>
          </a:xfrm>
          <a:prstGeom prst="rect">
            <a:avLst/>
          </a:prstGeom>
          <a:noFill/>
        </p:spPr>
        <p:txBody>
          <a:bodyPr wrap="square">
            <a:spAutoFit/>
          </a:bodyPr>
          <a:lstStyle/>
          <a:p>
            <a:pPr algn="r"/>
            <a:r>
              <a:rPr lang="ar-SA" sz="2400" b="1" dirty="0"/>
              <a:t>بِسمِ الله الرَّحمنِ الرَّحيمِ‏</a:t>
            </a:r>
          </a:p>
        </p:txBody>
      </p:sp>
      <p:sp>
        <p:nvSpPr>
          <p:cNvPr id="24" name="TextBox 23">
            <a:extLst>
              <a:ext uri="{FF2B5EF4-FFF2-40B4-BE49-F238E27FC236}">
                <a16:creationId xmlns:a16="http://schemas.microsoft.com/office/drawing/2014/main" id="{36173EF5-750A-6C50-6132-48CAB23AEE5A}"/>
              </a:ext>
            </a:extLst>
          </p:cNvPr>
          <p:cNvSpPr txBox="1"/>
          <p:nvPr/>
        </p:nvSpPr>
        <p:spPr>
          <a:xfrm>
            <a:off x="2343667" y="5496838"/>
            <a:ext cx="4511994" cy="369332"/>
          </a:xfrm>
          <a:prstGeom prst="rect">
            <a:avLst/>
          </a:prstGeom>
          <a:noFill/>
        </p:spPr>
        <p:txBody>
          <a:bodyPr wrap="square">
            <a:spAutoFit/>
          </a:bodyPr>
          <a:lstStyle/>
          <a:p>
            <a:pPr algn="r"/>
            <a:r>
              <a:rPr lang="ar-SA" dirty="0"/>
              <a:t>و هر کس به اندازه ذره​اي شر انجام دهد، آن را مي​بيند.</a:t>
            </a:r>
          </a:p>
        </p:txBody>
      </p:sp>
      <p:sp>
        <p:nvSpPr>
          <p:cNvPr id="26" name="TextBox 25">
            <a:extLst>
              <a:ext uri="{FF2B5EF4-FFF2-40B4-BE49-F238E27FC236}">
                <a16:creationId xmlns:a16="http://schemas.microsoft.com/office/drawing/2014/main" id="{DFAAFDC9-1E63-ECF9-510E-4A95AE7AE94B}"/>
              </a:ext>
            </a:extLst>
          </p:cNvPr>
          <p:cNvSpPr txBox="1"/>
          <p:nvPr/>
        </p:nvSpPr>
        <p:spPr>
          <a:xfrm>
            <a:off x="2343667" y="4879396"/>
            <a:ext cx="4511994" cy="369332"/>
          </a:xfrm>
          <a:prstGeom prst="rect">
            <a:avLst/>
          </a:prstGeom>
          <a:noFill/>
        </p:spPr>
        <p:txBody>
          <a:bodyPr wrap="square">
            <a:spAutoFit/>
          </a:bodyPr>
          <a:lstStyle/>
          <a:p>
            <a:pPr algn="r"/>
            <a:r>
              <a:rPr lang="ar-SA" dirty="0"/>
              <a:t>پس هر کس به اندازه ذره​اي خير انجام دهد، آن را مي​بيند</a:t>
            </a:r>
          </a:p>
        </p:txBody>
      </p:sp>
      <p:sp>
        <p:nvSpPr>
          <p:cNvPr id="28" name="TextBox 27">
            <a:extLst>
              <a:ext uri="{FF2B5EF4-FFF2-40B4-BE49-F238E27FC236}">
                <a16:creationId xmlns:a16="http://schemas.microsoft.com/office/drawing/2014/main" id="{777D96F4-539C-EFBF-86B1-875C79B7DF44}"/>
              </a:ext>
            </a:extLst>
          </p:cNvPr>
          <p:cNvSpPr txBox="1"/>
          <p:nvPr/>
        </p:nvSpPr>
        <p:spPr>
          <a:xfrm>
            <a:off x="1012737" y="4306725"/>
            <a:ext cx="5842924" cy="353943"/>
          </a:xfrm>
          <a:prstGeom prst="rect">
            <a:avLst/>
          </a:prstGeom>
          <a:noFill/>
        </p:spPr>
        <p:txBody>
          <a:bodyPr wrap="square">
            <a:spAutoFit/>
          </a:bodyPr>
          <a:lstStyle/>
          <a:p>
            <a:pPr algn="r"/>
            <a:r>
              <a:rPr lang="ar-SA" sz="1700" dirty="0"/>
              <a:t>در آن روز مردم خارج مي​شوند به صورت پراکنده، تا اعمالشان را ببينند.</a:t>
            </a:r>
          </a:p>
        </p:txBody>
      </p:sp>
      <p:sp>
        <p:nvSpPr>
          <p:cNvPr id="30" name="TextBox 29">
            <a:extLst>
              <a:ext uri="{FF2B5EF4-FFF2-40B4-BE49-F238E27FC236}">
                <a16:creationId xmlns:a16="http://schemas.microsoft.com/office/drawing/2014/main" id="{BFB85018-97F8-2CCF-19BC-C5F16EE37463}"/>
              </a:ext>
            </a:extLst>
          </p:cNvPr>
          <p:cNvSpPr txBox="1"/>
          <p:nvPr/>
        </p:nvSpPr>
        <p:spPr>
          <a:xfrm>
            <a:off x="3276166" y="3730006"/>
            <a:ext cx="3579495" cy="369332"/>
          </a:xfrm>
          <a:prstGeom prst="rect">
            <a:avLst/>
          </a:prstGeom>
          <a:noFill/>
        </p:spPr>
        <p:txBody>
          <a:bodyPr wrap="square">
            <a:spAutoFit/>
          </a:bodyPr>
          <a:lstStyle/>
          <a:p>
            <a:pPr algn="r"/>
            <a:r>
              <a:rPr lang="ar-SA" dirty="0"/>
              <a:t>به آن دليل که خداوند برايش وحي کرده است. </a:t>
            </a:r>
          </a:p>
        </p:txBody>
      </p:sp>
      <p:sp>
        <p:nvSpPr>
          <p:cNvPr id="32" name="TextBox 31">
            <a:extLst>
              <a:ext uri="{FF2B5EF4-FFF2-40B4-BE49-F238E27FC236}">
                <a16:creationId xmlns:a16="http://schemas.microsoft.com/office/drawing/2014/main" id="{B705544F-5E10-6643-F89E-5A5FF5F9CE47}"/>
              </a:ext>
            </a:extLst>
          </p:cNvPr>
          <p:cNvSpPr txBox="1"/>
          <p:nvPr/>
        </p:nvSpPr>
        <p:spPr>
          <a:xfrm>
            <a:off x="3329506" y="3134389"/>
            <a:ext cx="3526155" cy="369332"/>
          </a:xfrm>
          <a:prstGeom prst="rect">
            <a:avLst/>
          </a:prstGeom>
          <a:noFill/>
        </p:spPr>
        <p:txBody>
          <a:bodyPr wrap="square">
            <a:spAutoFit/>
          </a:bodyPr>
          <a:lstStyle/>
          <a:p>
            <a:pPr algn="r"/>
            <a:r>
              <a:rPr lang="ar-SA" dirty="0"/>
              <a:t>در آن روز زمين اخبارش را بازگو مي​کند.</a:t>
            </a:r>
          </a:p>
        </p:txBody>
      </p:sp>
      <p:sp>
        <p:nvSpPr>
          <p:cNvPr id="34" name="TextBox 33">
            <a:extLst>
              <a:ext uri="{FF2B5EF4-FFF2-40B4-BE49-F238E27FC236}">
                <a16:creationId xmlns:a16="http://schemas.microsoft.com/office/drawing/2014/main" id="{A2FB9750-888E-9F9B-8A02-3AFBE546532D}"/>
              </a:ext>
            </a:extLst>
          </p:cNvPr>
          <p:cNvSpPr txBox="1"/>
          <p:nvPr/>
        </p:nvSpPr>
        <p:spPr>
          <a:xfrm>
            <a:off x="4289626" y="2554336"/>
            <a:ext cx="2566035" cy="369332"/>
          </a:xfrm>
          <a:prstGeom prst="rect">
            <a:avLst/>
          </a:prstGeom>
          <a:noFill/>
        </p:spPr>
        <p:txBody>
          <a:bodyPr wrap="square">
            <a:spAutoFit/>
          </a:bodyPr>
          <a:lstStyle/>
          <a:p>
            <a:pPr algn="r"/>
            <a:r>
              <a:rPr lang="ar-SA" dirty="0"/>
              <a:t>و انسان بگويد که چه شده است؟</a:t>
            </a:r>
          </a:p>
        </p:txBody>
      </p:sp>
      <p:sp>
        <p:nvSpPr>
          <p:cNvPr id="36" name="TextBox 35">
            <a:extLst>
              <a:ext uri="{FF2B5EF4-FFF2-40B4-BE49-F238E27FC236}">
                <a16:creationId xmlns:a16="http://schemas.microsoft.com/office/drawing/2014/main" id="{5A8282FA-91D4-BBA6-907C-6F9982587B38}"/>
              </a:ext>
            </a:extLst>
          </p:cNvPr>
          <p:cNvSpPr txBox="1"/>
          <p:nvPr/>
        </p:nvSpPr>
        <p:spPr>
          <a:xfrm>
            <a:off x="4129606" y="1945470"/>
            <a:ext cx="2726055" cy="369332"/>
          </a:xfrm>
          <a:prstGeom prst="rect">
            <a:avLst/>
          </a:prstGeom>
          <a:noFill/>
        </p:spPr>
        <p:txBody>
          <a:bodyPr wrap="square">
            <a:spAutoFit/>
          </a:bodyPr>
          <a:lstStyle/>
          <a:p>
            <a:pPr algn="r"/>
            <a:r>
              <a:rPr lang="ar-SA" dirty="0"/>
              <a:t>و زمين ثقل​هايش را خارج کند،</a:t>
            </a:r>
          </a:p>
        </p:txBody>
      </p:sp>
      <p:sp>
        <p:nvSpPr>
          <p:cNvPr id="38" name="TextBox 37">
            <a:extLst>
              <a:ext uri="{FF2B5EF4-FFF2-40B4-BE49-F238E27FC236}">
                <a16:creationId xmlns:a16="http://schemas.microsoft.com/office/drawing/2014/main" id="{CDB1513D-AFD4-8B44-6304-1A722C0D9D0A}"/>
              </a:ext>
            </a:extLst>
          </p:cNvPr>
          <p:cNvSpPr txBox="1"/>
          <p:nvPr/>
        </p:nvSpPr>
        <p:spPr>
          <a:xfrm>
            <a:off x="3801946" y="1401407"/>
            <a:ext cx="3053715" cy="369332"/>
          </a:xfrm>
          <a:prstGeom prst="rect">
            <a:avLst/>
          </a:prstGeom>
          <a:noFill/>
        </p:spPr>
        <p:txBody>
          <a:bodyPr wrap="square">
            <a:spAutoFit/>
          </a:bodyPr>
          <a:lstStyle/>
          <a:p>
            <a:pPr algn="r"/>
            <a:r>
              <a:rPr lang="ar-SA" dirty="0"/>
              <a:t>آن هنگام که زمين به زلزله​اش بلرزد،</a:t>
            </a:r>
          </a:p>
        </p:txBody>
      </p:sp>
      <p:sp>
        <p:nvSpPr>
          <p:cNvPr id="40" name="TextBox 39">
            <a:extLst>
              <a:ext uri="{FF2B5EF4-FFF2-40B4-BE49-F238E27FC236}">
                <a16:creationId xmlns:a16="http://schemas.microsoft.com/office/drawing/2014/main" id="{875799D3-BF68-88C0-0344-DBAC03DC6AEF}"/>
              </a:ext>
            </a:extLst>
          </p:cNvPr>
          <p:cNvSpPr txBox="1"/>
          <p:nvPr/>
        </p:nvSpPr>
        <p:spPr>
          <a:xfrm>
            <a:off x="3999519" y="751676"/>
            <a:ext cx="2856142" cy="369332"/>
          </a:xfrm>
          <a:prstGeom prst="rect">
            <a:avLst/>
          </a:prstGeom>
          <a:noFill/>
        </p:spPr>
        <p:txBody>
          <a:bodyPr wrap="square">
            <a:spAutoFit/>
          </a:bodyPr>
          <a:lstStyle/>
          <a:p>
            <a:pPr algn="r"/>
            <a:r>
              <a:rPr lang="ar-SA" b="1" dirty="0"/>
              <a:t>به نام خداوند هستى بخش مهربان</a:t>
            </a:r>
          </a:p>
        </p:txBody>
      </p:sp>
    </p:spTree>
    <p:extLst>
      <p:ext uri="{BB962C8B-B14F-4D97-AF65-F5344CB8AC3E}">
        <p14:creationId xmlns:p14="http://schemas.microsoft.com/office/powerpoint/2010/main" val="205414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27439" y="0"/>
            <a:ext cx="2986391" cy="1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2"/>
          <a:srcRect t="40403" b="1"/>
          <a:stretch/>
        </p:blipFill>
        <p:spPr>
          <a:xfrm>
            <a:off x="5780048" y="20547"/>
            <a:ext cx="6411952" cy="5954751"/>
          </a:xfrm>
          <a:prstGeom prst="rect">
            <a:avLst/>
          </a:prstGeom>
        </p:spPr>
      </p:pic>
      <p:sp>
        <p:nvSpPr>
          <p:cNvPr id="15" name="Rectangle 14"/>
          <p:cNvSpPr/>
          <p:nvPr/>
        </p:nvSpPr>
        <p:spPr>
          <a:xfrm>
            <a:off x="5781395" y="4863402"/>
            <a:ext cx="6410603" cy="1994598"/>
          </a:xfrm>
          <a:prstGeom prst="rect">
            <a:avLst/>
          </a:prstGeom>
          <a:solidFill>
            <a:srgbClr val="C95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69091" y="5426937"/>
            <a:ext cx="5749046" cy="769441"/>
          </a:xfrm>
          <a:prstGeom prst="rect">
            <a:avLst/>
          </a:prstGeom>
          <a:noFill/>
        </p:spPr>
        <p:txBody>
          <a:bodyPr wrap="square" rtlCol="0">
            <a:spAutoFit/>
          </a:bodyPr>
          <a:lstStyle/>
          <a:p>
            <a:pPr algn="r"/>
            <a:r>
              <a:rPr lang="fa-IR" sz="3600" b="1" dirty="0">
                <a:solidFill>
                  <a:schemeClr val="bg1"/>
                </a:solidFill>
              </a:rPr>
              <a:t>مراحل تدبر در </a:t>
            </a:r>
            <a:r>
              <a:rPr lang="fa-IR" sz="4000" b="1" dirty="0">
                <a:solidFill>
                  <a:schemeClr val="bg1"/>
                </a:solidFill>
              </a:rPr>
              <a:t>سوره مبارکه </a:t>
            </a:r>
            <a:r>
              <a:rPr lang="fa-IR" sz="4400" b="1" dirty="0">
                <a:solidFill>
                  <a:schemeClr val="bg1"/>
                </a:solidFill>
              </a:rPr>
              <a:t>زلزال</a:t>
            </a:r>
            <a:endParaRPr lang="en-US" sz="4400" b="1" dirty="0">
              <a:solidFill>
                <a:schemeClr val="bg1"/>
              </a:solidFill>
            </a:endParaRPr>
          </a:p>
        </p:txBody>
      </p:sp>
      <p:cxnSp>
        <p:nvCxnSpPr>
          <p:cNvPr id="17" name="Straight Connector 16">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6083293" y="6244789"/>
            <a:ext cx="5750421" cy="0"/>
          </a:xfrm>
          <a:prstGeom prst="line">
            <a:avLst/>
          </a:prstGeom>
          <a:noFill/>
          <a:ln w="38100" cap="flat" cmpd="sng" algn="ctr">
            <a:gradFill>
              <a:gsLst>
                <a:gs pos="0">
                  <a:schemeClr val="accent2">
                    <a:lumMod val="20000"/>
                    <a:lumOff val="80000"/>
                  </a:schemeClr>
                </a:gs>
                <a:gs pos="50000">
                  <a:srgbClr val="D67D6B"/>
                </a:gs>
                <a:gs pos="100000">
                  <a:srgbClr val="A7EA52"/>
                </a:gs>
              </a:gsLst>
              <a:lin ang="0" scaled="0"/>
            </a:gradFill>
            <a:prstDash val="solid"/>
            <a:miter lim="800000"/>
          </a:ln>
          <a:effectLst>
            <a:outerShdw blurRad="50800" dist="38100" dir="5400000" algn="t" rotWithShape="0">
              <a:prstClr val="black">
                <a:alpha val="40000"/>
              </a:prstClr>
            </a:outerShdw>
          </a:effectLst>
        </p:spPr>
      </p:cxnSp>
      <p:sp>
        <p:nvSpPr>
          <p:cNvPr id="18" name="Rectangle 17"/>
          <p:cNvSpPr/>
          <p:nvPr/>
        </p:nvSpPr>
        <p:spPr>
          <a:xfrm>
            <a:off x="174492" y="352237"/>
            <a:ext cx="5527881" cy="954107"/>
          </a:xfrm>
          <a:prstGeom prst="rect">
            <a:avLst/>
          </a:prstGeom>
        </p:spPr>
        <p:txBody>
          <a:bodyPr wrap="square">
            <a:spAutoFit/>
          </a:bodyPr>
          <a:lstStyle/>
          <a:p>
            <a:pPr marL="457200" indent="-457200" algn="r" rtl="1">
              <a:buFont typeface="Wingdings" panose="05000000000000000000" pitchFamily="2" charset="2"/>
              <a:buChar char="v"/>
            </a:pPr>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مرحله اول: </a:t>
            </a:r>
          </a:p>
          <a:p>
            <a:pPr algn="ctr" rtl="1"/>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تفكر حول موضوعات سوره </a:t>
            </a:r>
            <a:endParaRPr lang="en-US"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endParaRPr>
          </a:p>
        </p:txBody>
      </p:sp>
      <p:sp>
        <p:nvSpPr>
          <p:cNvPr id="19" name="Rectangle 18"/>
          <p:cNvSpPr/>
          <p:nvPr/>
        </p:nvSpPr>
        <p:spPr>
          <a:xfrm>
            <a:off x="1341862" y="1772250"/>
            <a:ext cx="4278945" cy="954107"/>
          </a:xfrm>
          <a:prstGeom prst="rect">
            <a:avLst/>
          </a:prstGeom>
        </p:spPr>
        <p:txBody>
          <a:bodyPr wrap="square">
            <a:spAutoFit/>
          </a:bodyPr>
          <a:lstStyle/>
          <a:p>
            <a:pPr marL="457200" indent="-457200" algn="r" rtl="1">
              <a:buFont typeface="Wingdings" panose="05000000000000000000" pitchFamily="2" charset="2"/>
              <a:buChar char="v"/>
            </a:pPr>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مرحله دوم: </a:t>
            </a:r>
          </a:p>
          <a:p>
            <a:pPr algn="ctr" rtl="1"/>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گزاره​نويسي</a:t>
            </a:r>
            <a:endParaRPr lang="en-US"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endParaRPr>
          </a:p>
        </p:txBody>
      </p:sp>
      <p:sp>
        <p:nvSpPr>
          <p:cNvPr id="20" name="Rectangle 19"/>
          <p:cNvSpPr/>
          <p:nvPr/>
        </p:nvSpPr>
        <p:spPr>
          <a:xfrm>
            <a:off x="282497" y="3227471"/>
            <a:ext cx="5349461" cy="1384995"/>
          </a:xfrm>
          <a:prstGeom prst="rect">
            <a:avLst/>
          </a:prstGeom>
        </p:spPr>
        <p:txBody>
          <a:bodyPr wrap="square">
            <a:spAutoFit/>
          </a:bodyPr>
          <a:lstStyle/>
          <a:p>
            <a:pPr marL="457200" indent="-457200" algn="r" rtl="1">
              <a:buFont typeface="Wingdings" panose="05000000000000000000" pitchFamily="2" charset="2"/>
              <a:buChar char="v"/>
            </a:pPr>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مرحله سوم: </a:t>
            </a:r>
          </a:p>
          <a:p>
            <a:pPr algn="ctr" rtl="1"/>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              تدبر در سوره با نزديك شدن </a:t>
            </a:r>
            <a:b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br>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به غرض آن  </a:t>
            </a:r>
            <a:endParaRPr lang="en-US"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endParaRPr>
          </a:p>
        </p:txBody>
      </p:sp>
      <p:sp>
        <p:nvSpPr>
          <p:cNvPr id="21" name="Rectangle 20"/>
          <p:cNvSpPr/>
          <p:nvPr/>
        </p:nvSpPr>
        <p:spPr>
          <a:xfrm>
            <a:off x="193286" y="4783052"/>
            <a:ext cx="5427521" cy="954107"/>
          </a:xfrm>
          <a:prstGeom prst="rect">
            <a:avLst/>
          </a:prstGeom>
        </p:spPr>
        <p:txBody>
          <a:bodyPr wrap="square">
            <a:spAutoFit/>
          </a:bodyPr>
          <a:lstStyle/>
          <a:p>
            <a:pPr marL="457200" indent="-457200" algn="r" rtl="1">
              <a:buFont typeface="Wingdings" panose="05000000000000000000" pitchFamily="2" charset="2"/>
              <a:buChar char="v"/>
            </a:pPr>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مرحله چهارم:</a:t>
            </a:r>
          </a:p>
          <a:p>
            <a:pPr algn="ctr" rtl="1"/>
            <a:r>
              <a:rPr lang="fa-IR" sz="2800" b="1" dirty="0">
                <a:solidFill>
                  <a:srgbClr val="1B345A"/>
                </a:solidFill>
                <a:latin typeface="Adobe Arabic" panose="02040503050201020203" pitchFamily="18" charset="-78"/>
                <a:ea typeface="Calibri" panose="020F0502020204030204" pitchFamily="34" charset="0"/>
                <a:cs typeface="B Nazanin" panose="00000400000000000000" pitchFamily="2" charset="-78"/>
              </a:rPr>
              <a:t>طهارت براي تدبر</a:t>
            </a:r>
            <a:endParaRPr lang="en-US" sz="2000" b="1" dirty="0">
              <a:solidFill>
                <a:srgbClr val="1B345A"/>
              </a:solidFill>
              <a:latin typeface="Adobe Arabic" panose="02040503050201020203" pitchFamily="18"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456679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7549106" y="0"/>
            <a:ext cx="4204707" cy="6858000"/>
          </a:xfrm>
          <a:prstGeom prst="rect">
            <a:avLst/>
          </a:prstGeom>
          <a:solidFill>
            <a:srgbClr val="117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7797232" y="4705187"/>
            <a:ext cx="3744000" cy="0"/>
          </a:xfrm>
          <a:prstGeom prst="line">
            <a:avLst/>
          </a:prstGeom>
          <a:noFill/>
          <a:ln w="38100" cap="flat" cmpd="sng" algn="ctr">
            <a:gradFill>
              <a:gsLst>
                <a:gs pos="0">
                  <a:srgbClr val="24919C"/>
                </a:gs>
                <a:gs pos="50000">
                  <a:srgbClr val="D47B69"/>
                </a:gs>
                <a:gs pos="100000">
                  <a:schemeClr val="accent2">
                    <a:lumMod val="20000"/>
                    <a:lumOff val="80000"/>
                  </a:schemeClr>
                </a:gs>
              </a:gsLst>
              <a:lin ang="0" scaled="0"/>
            </a:gradFill>
            <a:prstDash val="solid"/>
            <a:miter lim="800000"/>
          </a:ln>
          <a:effectLst>
            <a:outerShdw blurRad="50800" dist="38100" dir="5400000" algn="t" rotWithShape="0">
              <a:prstClr val="black">
                <a:alpha val="40000"/>
              </a:prstClr>
            </a:outerShdw>
          </a:effectLst>
        </p:spPr>
      </p:cxnSp>
      <p:sp>
        <p:nvSpPr>
          <p:cNvPr id="15" name="Rectangle 14"/>
          <p:cNvSpPr/>
          <p:nvPr/>
        </p:nvSpPr>
        <p:spPr>
          <a:xfrm>
            <a:off x="7638586" y="3331950"/>
            <a:ext cx="4034806" cy="1323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r" rtl="1"/>
            <a:r>
              <a:rPr lang="fa-IR" sz="4800" b="1" dirty="0">
                <a:solidFill>
                  <a:srgbClr val="F7C5A3"/>
                </a:solidFill>
                <a:latin typeface="Adobe Arabic" panose="02040503050201020203" pitchFamily="18" charset="-78"/>
                <a:ea typeface="Calibri" panose="020F0502020204030204" pitchFamily="34" charset="0"/>
                <a:cs typeface="Adobe Arabic" panose="02040503050201020203" pitchFamily="18" charset="-78"/>
              </a:rPr>
              <a:t>مرحله اول: </a:t>
            </a:r>
          </a:p>
          <a:p>
            <a:pPr algn="ctr" rtl="1"/>
            <a:r>
              <a:rPr lang="fa-IR" sz="3200" b="1" dirty="0">
                <a:solidFill>
                  <a:srgbClr val="F7C5A3"/>
                </a:solidFill>
                <a:latin typeface="Adobe Arabic" panose="02040503050201020203" pitchFamily="18" charset="-78"/>
                <a:ea typeface="Calibri" panose="020F0502020204030204" pitchFamily="34" charset="0"/>
                <a:cs typeface="Adobe Arabic" panose="02040503050201020203" pitchFamily="18" charset="-78"/>
              </a:rPr>
              <a:t>تفكر حول موضوعات سوره </a:t>
            </a:r>
            <a:endParaRPr lang="en-US" sz="3200" b="1" dirty="0">
              <a:solidFill>
                <a:srgbClr val="F7C5A3"/>
              </a:solidFill>
              <a:latin typeface="Adobe Arabic" panose="02040503050201020203" pitchFamily="18" charset="-78"/>
              <a:ea typeface="Calibri" panose="020F0502020204030204" pitchFamily="34" charset="0"/>
              <a:cs typeface="Adobe Arabic" panose="02040503050201020203" pitchFamily="18" charset="-78"/>
            </a:endParaRPr>
          </a:p>
        </p:txBody>
      </p:sp>
    </p:spTree>
    <p:extLst>
      <p:ext uri="{BB962C8B-B14F-4D97-AF65-F5344CB8AC3E}">
        <p14:creationId xmlns:p14="http://schemas.microsoft.com/office/powerpoint/2010/main" val="2974462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32FB0AC-B7EA-FDE6-C6FB-2C6A57CC208C}"/>
              </a:ext>
            </a:extLst>
          </p:cNvPr>
          <p:cNvGraphicFramePr/>
          <p:nvPr>
            <p:extLst>
              <p:ext uri="{D42A27DB-BD31-4B8C-83A1-F6EECF244321}">
                <p14:modId xmlns:p14="http://schemas.microsoft.com/office/powerpoint/2010/main" val="449546860"/>
              </p:ext>
            </p:extLst>
          </p:nvPr>
        </p:nvGraphicFramePr>
        <p:xfrm>
          <a:off x="1942935" y="8681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Rounded Corners 1">
            <a:extLst>
              <a:ext uri="{FF2B5EF4-FFF2-40B4-BE49-F238E27FC236}">
                <a16:creationId xmlns:a16="http://schemas.microsoft.com/office/drawing/2014/main" id="{8967CECB-A7AF-18D0-DD40-02364096ED5D}"/>
              </a:ext>
            </a:extLst>
          </p:cNvPr>
          <p:cNvSpPr/>
          <p:nvPr/>
        </p:nvSpPr>
        <p:spPr>
          <a:xfrm>
            <a:off x="3734790" y="914400"/>
            <a:ext cx="3354779" cy="415373"/>
          </a:xfrm>
          <a:prstGeom prst="roundRect">
            <a:avLst>
              <a:gd name="adj" fmla="val 36680"/>
            </a:avLst>
          </a:prstGeom>
          <a:no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41712" y="637275"/>
            <a:ext cx="5529223" cy="510778"/>
          </a:xfrm>
          <a:prstGeom prst="roundRect">
            <a:avLst>
              <a:gd name="adj" fmla="val 27129"/>
            </a:avLst>
          </a:prstGeom>
          <a:solidFill>
            <a:schemeClr val="bg1">
              <a:lumMod val="50000"/>
            </a:schemeClr>
          </a:solidFill>
        </p:spPr>
        <p:txBody>
          <a:bodyPr wrap="square" rtlCol="0">
            <a:spAutoFit/>
          </a:bodyPr>
          <a:lstStyle/>
          <a:p>
            <a:pPr algn="ctr"/>
            <a:r>
              <a:rPr lang="fa-IR" sz="2400" b="1" dirty="0"/>
              <a:t>مطالعه سوره زلزال از جهت تفکر براخبار غیبی</a:t>
            </a:r>
            <a:endParaRPr lang="en-US" sz="2400" b="1" dirty="0"/>
          </a:p>
        </p:txBody>
      </p:sp>
    </p:spTree>
    <p:extLst>
      <p:ext uri="{BB962C8B-B14F-4D97-AF65-F5344CB8AC3E}">
        <p14:creationId xmlns:p14="http://schemas.microsoft.com/office/powerpoint/2010/main" val="3357314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Right Arrow 2"/>
          <p:cNvSpPr/>
          <p:nvPr/>
        </p:nvSpPr>
        <p:spPr>
          <a:xfrm>
            <a:off x="1737512" y="4750175"/>
            <a:ext cx="9173818" cy="447262"/>
          </a:xfrm>
          <a:prstGeom prst="leftRightArrow">
            <a:avLst/>
          </a:prstGeom>
          <a:noFill/>
          <a:ln w="38100" cap="flat" cmpd="sng" algn="ctr">
            <a:gradFill>
              <a:gsLst>
                <a:gs pos="0">
                  <a:srgbClr val="24919C"/>
                </a:gs>
                <a:gs pos="50000">
                  <a:srgbClr val="D47B69"/>
                </a:gs>
                <a:gs pos="100000">
                  <a:schemeClr val="accent2">
                    <a:lumMod val="20000"/>
                    <a:lumOff val="80000"/>
                  </a:schemeClr>
                </a:gs>
              </a:gsLst>
              <a:lin ang="0" scaled="0"/>
            </a:gradFill>
            <a:prstDash val="solid"/>
            <a:miter lim="800000"/>
          </a:ln>
          <a:effectLst>
            <a:outerShdw blurRad="50800" dist="38100" dir="5400000" algn="t" rotWithShape="0">
              <a:prstClr val="black">
                <a:alpha val="40000"/>
              </a:prstClr>
            </a:outerShdw>
          </a:effectLst>
        </p:spPr>
        <p:txBody>
          <a:bodyPr rtlCol="0" anchor="ctr"/>
          <a:lstStyle/>
          <a:p>
            <a:pPr algn="ctr"/>
            <a:endParaRPr lang="en-US"/>
          </a:p>
        </p:txBody>
      </p:sp>
      <p:sp>
        <p:nvSpPr>
          <p:cNvPr id="37" name="Rectangle 36"/>
          <p:cNvSpPr/>
          <p:nvPr/>
        </p:nvSpPr>
        <p:spPr>
          <a:xfrm>
            <a:off x="4705816" y="0"/>
            <a:ext cx="6824546" cy="1538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fa-IR" sz="4000" b="1" dirty="0">
                <a:solidFill>
                  <a:schemeClr val="tx1"/>
                </a:solidFill>
                <a:effectLst>
                  <a:outerShdw blurRad="38100" dist="38100" dir="2700000" algn="tl">
                    <a:srgbClr val="000000">
                      <a:alpha val="43137"/>
                    </a:srgbClr>
                  </a:outerShdw>
                </a:effectLst>
                <a:latin typeface="Adobe Arabic" panose="02040503050201020203" pitchFamily="18" charset="-78"/>
                <a:ea typeface="Calibri" panose="020F0502020204030204" pitchFamily="34" charset="0"/>
                <a:cs typeface="Adobe Arabic" panose="02040503050201020203" pitchFamily="18" charset="-78"/>
              </a:rPr>
              <a:t>مراحل تفكر حول واژگان سوره </a:t>
            </a:r>
            <a:endParaRPr lang="en-US" sz="4000" dirty="0">
              <a:solidFill>
                <a:schemeClr val="tx1"/>
              </a:solidFill>
              <a:effectLst>
                <a:outerShdw blurRad="38100" dist="38100" dir="2700000" algn="tl">
                  <a:srgbClr val="000000">
                    <a:alpha val="43137"/>
                  </a:srgbClr>
                </a:outerShdw>
              </a:effectLst>
            </a:endParaRPr>
          </a:p>
        </p:txBody>
      </p:sp>
      <p:sp>
        <p:nvSpPr>
          <p:cNvPr id="35" name="Text Placeholder 2" title="Opportunity Graph Circles">
            <a:extLst>
              <a:ext uri="{FF2B5EF4-FFF2-40B4-BE49-F238E27FC236}">
                <a16:creationId xmlns:a16="http://schemas.microsoft.com/office/drawing/2014/main" id="{7AA1A6A7-6F19-4288-85D6-5B84C5AFEDD7}"/>
              </a:ext>
            </a:extLst>
          </p:cNvPr>
          <p:cNvSpPr txBox="1">
            <a:spLocks/>
          </p:cNvSpPr>
          <p:nvPr/>
        </p:nvSpPr>
        <p:spPr>
          <a:xfrm>
            <a:off x="7618738" y="1361522"/>
            <a:ext cx="3087197" cy="3204787"/>
          </a:xfrm>
          <a:prstGeom prst="ellipse">
            <a:avLst/>
          </a:prstGeom>
          <a:solidFill>
            <a:srgbClr val="24919C"/>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endParaRPr lang="en-US" dirty="0">
              <a:latin typeface="Adobe Arabic" panose="02040503050201020203" pitchFamily="18" charset="-78"/>
              <a:ea typeface="Calibri" panose="020F0502020204030204" pitchFamily="34" charset="0"/>
              <a:cs typeface="Adobe Arabic" panose="02040503050201020203" pitchFamily="18" charset="-78"/>
            </a:endParaRPr>
          </a:p>
        </p:txBody>
      </p:sp>
      <p:sp>
        <p:nvSpPr>
          <p:cNvPr id="7" name="Rectangle 6"/>
          <p:cNvSpPr/>
          <p:nvPr/>
        </p:nvSpPr>
        <p:spPr>
          <a:xfrm>
            <a:off x="7244054" y="1939516"/>
            <a:ext cx="3836564" cy="2062103"/>
          </a:xfrm>
          <a:prstGeom prst="rect">
            <a:avLst/>
          </a:prstGeom>
        </p:spPr>
        <p:txBody>
          <a:bodyPr wrap="square">
            <a:spAutoFit/>
          </a:bodyPr>
          <a:lstStyle/>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الف.</a:t>
            </a:r>
            <a:r>
              <a:rPr lang="fa-IR" sz="3200" dirty="0"/>
              <a:t> </a:t>
            </a:r>
            <a:endParaRPr lang="fa-IR" sz="3200" dirty="0">
              <a:latin typeface="Adobe Arabic" panose="02040503050201020203" pitchFamily="18" charset="-78"/>
              <a:ea typeface="Calibri" panose="020F0502020204030204" pitchFamily="34" charset="0"/>
              <a:cs typeface="Adobe Arabic" panose="02040503050201020203" pitchFamily="18" charset="-78"/>
            </a:endParaRP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بررسی مفاهیم </a:t>
            </a: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واژگان </a:t>
            </a: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سوره</a:t>
            </a:r>
            <a:endParaRPr lang="en-US" sz="3200" dirty="0">
              <a:latin typeface="Adobe Arabic" panose="02040503050201020203" pitchFamily="18" charset="-78"/>
              <a:ea typeface="Calibri" panose="020F0502020204030204" pitchFamily="34" charset="0"/>
              <a:cs typeface="Adobe Arabic" panose="02040503050201020203" pitchFamily="18" charset="-78"/>
            </a:endParaRPr>
          </a:p>
        </p:txBody>
      </p:sp>
      <p:sp>
        <p:nvSpPr>
          <p:cNvPr id="36" name="Text Placeholder 2" title="Opportunity Graph Circles">
            <a:extLst>
              <a:ext uri="{FF2B5EF4-FFF2-40B4-BE49-F238E27FC236}">
                <a16:creationId xmlns:a16="http://schemas.microsoft.com/office/drawing/2014/main" id="{7AA1A6A7-6F19-4288-85D6-5B84C5AFEDD7}"/>
              </a:ext>
            </a:extLst>
          </p:cNvPr>
          <p:cNvSpPr txBox="1">
            <a:spLocks/>
          </p:cNvSpPr>
          <p:nvPr/>
        </p:nvSpPr>
        <p:spPr>
          <a:xfrm>
            <a:off x="1993151" y="1361522"/>
            <a:ext cx="3087197" cy="3204787"/>
          </a:xfrm>
          <a:prstGeom prst="ellipse">
            <a:avLst/>
          </a:prstGeom>
          <a:solidFill>
            <a:srgbClr val="FBE5D6"/>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endParaRPr lang="en-US" dirty="0">
              <a:latin typeface="Adobe Arabic" panose="02040503050201020203" pitchFamily="18" charset="-78"/>
              <a:ea typeface="Calibri" panose="020F0502020204030204" pitchFamily="34" charset="0"/>
              <a:cs typeface="Adobe Arabic" panose="02040503050201020203" pitchFamily="18" charset="-78"/>
            </a:endParaRPr>
          </a:p>
        </p:txBody>
      </p:sp>
      <p:sp>
        <p:nvSpPr>
          <p:cNvPr id="27" name="Text Placeholder 2" title="Opportunity Graph Circles">
            <a:extLst>
              <a:ext uri="{FF2B5EF4-FFF2-40B4-BE49-F238E27FC236}">
                <a16:creationId xmlns:a16="http://schemas.microsoft.com/office/drawing/2014/main" id="{7AA1A6A7-6F19-4288-85D6-5B84C5AFEDD7}"/>
              </a:ext>
            </a:extLst>
          </p:cNvPr>
          <p:cNvSpPr txBox="1">
            <a:spLocks/>
          </p:cNvSpPr>
          <p:nvPr/>
        </p:nvSpPr>
        <p:spPr>
          <a:xfrm>
            <a:off x="4780823" y="1361522"/>
            <a:ext cx="3087197" cy="3204787"/>
          </a:xfrm>
          <a:prstGeom prst="ellipse">
            <a:avLst/>
          </a:prstGeom>
          <a:solidFill>
            <a:srgbClr val="D47B69">
              <a:alpha val="82000"/>
            </a:srgb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endParaRPr lang="en-US" u="sng" dirty="0">
              <a:latin typeface="Adobe Arabic" panose="02040503050201020203" pitchFamily="18" charset="-78"/>
              <a:ea typeface="Calibri" panose="020F0502020204030204" pitchFamily="34" charset="0"/>
              <a:cs typeface="Adobe Arabic" panose="02040503050201020203" pitchFamily="18" charset="-78"/>
            </a:endParaRPr>
          </a:p>
        </p:txBody>
      </p:sp>
      <p:cxnSp>
        <p:nvCxnSpPr>
          <p:cNvPr id="41" name="Straight Connector 40">
            <a:extLst>
              <a:ext uri="{FF2B5EF4-FFF2-40B4-BE49-F238E27FC236}">
                <a16:creationId xmlns:a16="http://schemas.microsoft.com/office/drawing/2014/main" id="{258409DB-08AB-499E-AEE2-60288B07CC14}"/>
              </a:ext>
              <a:ext uri="{C183D7F6-B498-43B3-948B-1728B52AA6E4}">
                <adec:decorative xmlns:adec="http://schemas.microsoft.com/office/drawing/2017/decorative" val="1"/>
              </a:ext>
            </a:extLst>
          </p:cNvPr>
          <p:cNvCxnSpPr>
            <a:cxnSpLocks/>
          </p:cNvCxnSpPr>
          <p:nvPr/>
        </p:nvCxnSpPr>
        <p:spPr>
          <a:xfrm>
            <a:off x="8186505" y="2963915"/>
            <a:ext cx="1044000" cy="85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146201" y="1936840"/>
            <a:ext cx="2737081" cy="2062103"/>
          </a:xfrm>
          <a:prstGeom prst="rect">
            <a:avLst/>
          </a:prstGeom>
          <a:noFill/>
        </p:spPr>
        <p:txBody>
          <a:bodyPr wrap="square" rtlCol="0">
            <a:spAutoFit/>
          </a:bodyPr>
          <a:lstStyle/>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ج. </a:t>
            </a: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ارتباط بین </a:t>
            </a: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واژگان</a:t>
            </a: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 سوره</a:t>
            </a:r>
            <a:endParaRPr lang="en-US" sz="3200" dirty="0"/>
          </a:p>
        </p:txBody>
      </p:sp>
      <p:sp>
        <p:nvSpPr>
          <p:cNvPr id="6" name="Rectangle 5"/>
          <p:cNvSpPr/>
          <p:nvPr/>
        </p:nvSpPr>
        <p:spPr>
          <a:xfrm>
            <a:off x="4462338" y="1962105"/>
            <a:ext cx="3662435" cy="2062103"/>
          </a:xfrm>
          <a:prstGeom prst="rect">
            <a:avLst/>
          </a:prstGeom>
        </p:spPr>
        <p:txBody>
          <a:bodyPr wrap="square">
            <a:spAutoFit/>
          </a:bodyPr>
          <a:lstStyle/>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ب.</a:t>
            </a: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تصویرسازی از </a:t>
            </a: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واژگان</a:t>
            </a:r>
          </a:p>
          <a:p>
            <a:pPr lvl="0" algn="ctr"/>
            <a:r>
              <a:rPr lang="fa-IR" sz="3200" dirty="0">
                <a:latin typeface="Adobe Arabic" panose="02040503050201020203" pitchFamily="18" charset="-78"/>
                <a:ea typeface="Calibri" panose="020F0502020204030204" pitchFamily="34" charset="0"/>
                <a:cs typeface="Adobe Arabic" panose="02040503050201020203" pitchFamily="18" charset="-78"/>
              </a:rPr>
              <a:t>سوره</a:t>
            </a:r>
            <a:endParaRPr lang="en-US" sz="3200" dirty="0">
              <a:latin typeface="Adobe Arabic" panose="02040503050201020203" pitchFamily="18" charset="-78"/>
              <a:ea typeface="Calibri" panose="020F0502020204030204" pitchFamily="34" charset="0"/>
              <a:cs typeface="Adobe Arabic" panose="02040503050201020203" pitchFamily="18" charset="-78"/>
            </a:endParaRPr>
          </a:p>
        </p:txBody>
      </p:sp>
      <p:cxnSp>
        <p:nvCxnSpPr>
          <p:cNvPr id="42" name="Straight Connector 41">
            <a:extLst>
              <a:ext uri="{FF2B5EF4-FFF2-40B4-BE49-F238E27FC236}">
                <a16:creationId xmlns:a16="http://schemas.microsoft.com/office/drawing/2014/main" id="{258409DB-08AB-499E-AEE2-60288B07CC14}"/>
              </a:ext>
              <a:ext uri="{C183D7F6-B498-43B3-948B-1728B52AA6E4}">
                <adec:decorative xmlns:adec="http://schemas.microsoft.com/office/drawing/2017/decorative" val="1"/>
              </a:ext>
            </a:extLst>
          </p:cNvPr>
          <p:cNvCxnSpPr>
            <a:cxnSpLocks/>
          </p:cNvCxnSpPr>
          <p:nvPr/>
        </p:nvCxnSpPr>
        <p:spPr>
          <a:xfrm>
            <a:off x="5750565" y="2963915"/>
            <a:ext cx="1645920" cy="85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8409DB-08AB-499E-AEE2-60288B07CC14}"/>
              </a:ext>
              <a:ext uri="{C183D7F6-B498-43B3-948B-1728B52AA6E4}">
                <adec:decorative xmlns:adec="http://schemas.microsoft.com/office/drawing/2017/decorative" val="1"/>
              </a:ext>
            </a:extLst>
          </p:cNvPr>
          <p:cNvCxnSpPr>
            <a:cxnSpLocks/>
          </p:cNvCxnSpPr>
          <p:nvPr/>
        </p:nvCxnSpPr>
        <p:spPr>
          <a:xfrm>
            <a:off x="3345372" y="2955404"/>
            <a:ext cx="1005840" cy="85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8893E2F-227D-4472-B59F-3DEBF46C0EDC}"/>
              </a:ext>
              <a:ext uri="{C183D7F6-B498-43B3-948B-1728B52AA6E4}">
                <adec:decorative xmlns:adec="http://schemas.microsoft.com/office/drawing/2017/decorative" val="1"/>
              </a:ext>
            </a:extLst>
          </p:cNvPr>
          <p:cNvCxnSpPr>
            <a:cxnSpLocks/>
          </p:cNvCxnSpPr>
          <p:nvPr/>
        </p:nvCxnSpPr>
        <p:spPr bwMode="ltGray">
          <a:xfrm>
            <a:off x="6399568" y="1089046"/>
            <a:ext cx="5212080" cy="0"/>
          </a:xfrm>
          <a:prstGeom prst="line">
            <a:avLst/>
          </a:prstGeom>
          <a:noFill/>
          <a:ln w="38100" cap="flat" cmpd="sng" algn="ctr">
            <a:gradFill>
              <a:gsLst>
                <a:gs pos="0">
                  <a:srgbClr val="24919C"/>
                </a:gs>
                <a:gs pos="50000">
                  <a:srgbClr val="D47B69"/>
                </a:gs>
                <a:gs pos="100000">
                  <a:schemeClr val="accent2">
                    <a:lumMod val="20000"/>
                    <a:lumOff val="80000"/>
                  </a:schemeClr>
                </a:gs>
              </a:gsLst>
              <a:lin ang="0" scaled="0"/>
            </a:gradFill>
            <a:prstDash val="solid"/>
            <a:miter lim="800000"/>
          </a:ln>
          <a:effectLst>
            <a:outerShdw blurRad="50800" dist="38100" dir="5400000" algn="t" rotWithShape="0">
              <a:prstClr val="black">
                <a:alpha val="40000"/>
              </a:prstClr>
            </a:outerShdw>
          </a:effectLst>
        </p:spPr>
      </p:cxnSp>
    </p:spTree>
    <p:extLst>
      <p:ext uri="{BB962C8B-B14F-4D97-AF65-F5344CB8AC3E}">
        <p14:creationId xmlns:p14="http://schemas.microsoft.com/office/powerpoint/2010/main" val="2399666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7468685" y="0"/>
            <a:ext cx="4204707" cy="6858000"/>
          </a:xfrm>
          <a:prstGeom prst="rect">
            <a:avLst/>
          </a:prstGeom>
          <a:solidFill>
            <a:srgbClr val="249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7814972" y="4713949"/>
            <a:ext cx="3672000" cy="0"/>
          </a:xfrm>
          <a:prstGeom prst="line">
            <a:avLst/>
          </a:prstGeom>
          <a:ln w="19050">
            <a:gradFill>
              <a:gsLst>
                <a:gs pos="0">
                  <a:schemeClr val="accent1">
                    <a:lumMod val="20000"/>
                    <a:lumOff val="80000"/>
                  </a:schemeClr>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70992" y="3387952"/>
            <a:ext cx="4034806" cy="1323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r" rtl="1"/>
            <a:r>
              <a:rPr lang="fa-IR" sz="4800" b="1" dirty="0">
                <a:solidFill>
                  <a:srgbClr val="F7C5A3"/>
                </a:solidFill>
                <a:latin typeface="Adobe Arabic" panose="02040503050201020203" pitchFamily="18" charset="-78"/>
                <a:ea typeface="Calibri" panose="020F0502020204030204" pitchFamily="34" charset="0"/>
                <a:cs typeface="Adobe Arabic" panose="02040503050201020203" pitchFamily="18" charset="-78"/>
              </a:rPr>
              <a:t>مرحله اول: </a:t>
            </a:r>
          </a:p>
          <a:p>
            <a:pPr algn="ctr" rtl="1"/>
            <a:r>
              <a:rPr lang="fa-IR" sz="3200" b="1" dirty="0">
                <a:solidFill>
                  <a:srgbClr val="F7C5A3"/>
                </a:solidFill>
                <a:latin typeface="Adobe Arabic" panose="02040503050201020203" pitchFamily="18" charset="-78"/>
                <a:ea typeface="Calibri" panose="020F0502020204030204" pitchFamily="34" charset="0"/>
                <a:cs typeface="Adobe Arabic" panose="02040503050201020203" pitchFamily="18" charset="-78"/>
              </a:rPr>
              <a:t>تفكر حول موضوعات سوره </a:t>
            </a:r>
            <a:endParaRPr lang="en-US" sz="3200" b="1" dirty="0">
              <a:solidFill>
                <a:srgbClr val="F7C5A3"/>
              </a:solidFill>
              <a:latin typeface="Adobe Arabic" panose="02040503050201020203" pitchFamily="18" charset="-78"/>
              <a:ea typeface="Calibri" panose="020F0502020204030204" pitchFamily="34" charset="0"/>
              <a:cs typeface="Adobe Arabic" panose="02040503050201020203" pitchFamily="18" charset="-78"/>
            </a:endParaRPr>
          </a:p>
        </p:txBody>
      </p:sp>
      <p:sp>
        <p:nvSpPr>
          <p:cNvPr id="5" name="Rectangle 4"/>
          <p:cNvSpPr/>
          <p:nvPr/>
        </p:nvSpPr>
        <p:spPr>
          <a:xfrm>
            <a:off x="7728010" y="4906536"/>
            <a:ext cx="3845925" cy="1295739"/>
          </a:xfrm>
          <a:prstGeom prst="rect">
            <a:avLst/>
          </a:prstGeom>
        </p:spPr>
        <p:txBody>
          <a:bodyPr wrap="none">
            <a:spAutoFit/>
          </a:bodyPr>
          <a:lstStyle/>
          <a:p>
            <a:pPr algn="r" rtl="1">
              <a:lnSpc>
                <a:spcPct val="115000"/>
              </a:lnSpc>
              <a:spcAft>
                <a:spcPts val="0"/>
              </a:spcAft>
            </a:pPr>
            <a:r>
              <a:rPr lang="fa-IR" sz="3200" b="1" dirty="0">
                <a:solidFill>
                  <a:srgbClr val="000000"/>
                </a:solidFill>
                <a:effectLst>
                  <a:outerShdw blurRad="38100" dist="38100" dir="2700000" algn="tl">
                    <a:srgbClr val="000000">
                      <a:alpha val="43137"/>
                    </a:srgbClr>
                  </a:outerShdw>
                </a:effectLst>
                <a:latin typeface="MMA_Mitra"/>
                <a:ea typeface="Calibri" panose="020F0502020204030204" pitchFamily="34" charset="0"/>
                <a:cs typeface="B Lotus" panose="00000400000000000000" pitchFamily="2" charset="-78"/>
              </a:rPr>
              <a:t>الف.</a:t>
            </a:r>
          </a:p>
          <a:p>
            <a:pPr algn="r" rtl="1">
              <a:lnSpc>
                <a:spcPct val="115000"/>
              </a:lnSpc>
              <a:spcAft>
                <a:spcPts val="0"/>
              </a:spcAft>
            </a:pPr>
            <a:r>
              <a:rPr lang="fa-IR" sz="3200" b="1" dirty="0">
                <a:effectLst>
                  <a:outerShdw blurRad="38100" dist="38100" dir="2700000" algn="tl">
                    <a:srgbClr val="000000">
                      <a:alpha val="43137"/>
                    </a:srgbClr>
                  </a:outerShdw>
                </a:effectLst>
                <a:latin typeface="MMA_Mitra"/>
                <a:ea typeface="Calibri" panose="020F0502020204030204" pitchFamily="34" charset="0"/>
                <a:cs typeface="B Lotus" panose="00000400000000000000" pitchFamily="2" charset="-78"/>
              </a:rPr>
              <a:t> </a:t>
            </a:r>
            <a:r>
              <a:rPr lang="fa-IR" sz="2800" b="1" dirty="0"/>
              <a:t>بررسي </a:t>
            </a:r>
            <a:r>
              <a:rPr lang="fa-IR" sz="3600" b="1" dirty="0">
                <a:gradFill>
                  <a:gsLst>
                    <a:gs pos="46000">
                      <a:srgbClr val="FFC000">
                        <a:lumMod val="20000"/>
                        <a:lumOff val="80000"/>
                      </a:srgbClr>
                    </a:gs>
                    <a:gs pos="55000">
                      <a:srgbClr val="ED7D31"/>
                    </a:gs>
                    <a:gs pos="76000">
                      <a:srgbClr val="FFFF00"/>
                    </a:gs>
                  </a:gsLst>
                  <a:lin ang="0" scaled="0"/>
                </a:gradFill>
              </a:rPr>
              <a:t>مفاهیم</a:t>
            </a:r>
            <a:r>
              <a:rPr lang="fa-IR" sz="2800" b="1" dirty="0"/>
              <a:t> واژگان سوره</a:t>
            </a:r>
            <a:endParaRPr lang="en-US" sz="2800" b="1" dirty="0"/>
          </a:p>
        </p:txBody>
      </p:sp>
    </p:spTree>
    <p:extLst>
      <p:ext uri="{BB962C8B-B14F-4D97-AF65-F5344CB8AC3E}">
        <p14:creationId xmlns:p14="http://schemas.microsoft.com/office/powerpoint/2010/main" val="212333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5599</TotalTime>
  <Words>2309</Words>
  <Application>Microsoft Office PowerPoint</Application>
  <PresentationFormat>Widescreen</PresentationFormat>
  <Paragraphs>296</Paragraphs>
  <Slides>37</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2  Nazanin</vt:lpstr>
      <vt:lpstr>AbdoLine</vt:lpstr>
      <vt:lpstr>Adobe Arabic</vt:lpstr>
      <vt:lpstr>Arial</vt:lpstr>
      <vt:lpstr>B Mitra</vt:lpstr>
      <vt:lpstr>B Nazanin</vt:lpstr>
      <vt:lpstr>Bahij Palatino Sans Arabic</vt:lpstr>
      <vt:lpstr>Calibri</vt:lpstr>
      <vt:lpstr>Calibri Light</vt:lpstr>
      <vt:lpstr>MMA_Mitra</vt:lpstr>
      <vt:lpstr>Sabon Next LT</vt:lpstr>
      <vt:lpstr>Times New Roman</vt:lpstr>
      <vt:lpstr>Vazir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sajad azizi</cp:lastModifiedBy>
  <cp:revision>856</cp:revision>
  <dcterms:created xsi:type="dcterms:W3CDTF">2024-11-16T14:02:37Z</dcterms:created>
  <dcterms:modified xsi:type="dcterms:W3CDTF">2025-05-12T12:14:54Z</dcterms:modified>
</cp:coreProperties>
</file>