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1.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72" r:id="rId1"/>
  </p:sldMasterIdLst>
  <p:notesMasterIdLst>
    <p:notesMasterId r:id="rId30"/>
  </p:notesMasterIdLst>
  <p:handoutMasterIdLst>
    <p:handoutMasterId r:id="rId31"/>
  </p:handoutMasterIdLst>
  <p:sldIdLst>
    <p:sldId id="259" r:id="rId2"/>
    <p:sldId id="304" r:id="rId3"/>
    <p:sldId id="291" r:id="rId4"/>
    <p:sldId id="293" r:id="rId5"/>
    <p:sldId id="290" r:id="rId6"/>
    <p:sldId id="294" r:id="rId7"/>
    <p:sldId id="298" r:id="rId8"/>
    <p:sldId id="335" r:id="rId9"/>
    <p:sldId id="336" r:id="rId10"/>
    <p:sldId id="325" r:id="rId11"/>
    <p:sldId id="326" r:id="rId12"/>
    <p:sldId id="299" r:id="rId13"/>
    <p:sldId id="300" r:id="rId14"/>
    <p:sldId id="308" r:id="rId15"/>
    <p:sldId id="328" r:id="rId16"/>
    <p:sldId id="309" r:id="rId17"/>
    <p:sldId id="295" r:id="rId18"/>
    <p:sldId id="303" r:id="rId19"/>
    <p:sldId id="323" r:id="rId20"/>
    <p:sldId id="330" r:id="rId21"/>
    <p:sldId id="302" r:id="rId22"/>
    <p:sldId id="296" r:id="rId23"/>
    <p:sldId id="332" r:id="rId24"/>
    <p:sldId id="297" r:id="rId25"/>
    <p:sldId id="337" r:id="rId26"/>
    <p:sldId id="289" r:id="rId27"/>
    <p:sldId id="315" r:id="rId28"/>
    <p:sldId id="314" r:id="rId29"/>
  </p:sldIdLst>
  <p:sldSz cx="9721850" cy="6858000"/>
  <p:notesSz cx="6858000" cy="9144000"/>
  <p:embeddedFontLst>
    <p:embeddedFont>
      <p:font typeface="Calibri" panose="020F0502020204030204" pitchFamily="34" charset="0"/>
      <p:regular r:id="rId32"/>
      <p:bold r:id="rId33"/>
      <p:italic r:id="rId34"/>
      <p:boldItalic r:id="rId35"/>
    </p:embeddedFont>
    <p:embeddedFont>
      <p:font typeface="B Titr" panose="00000700000000000000" pitchFamily="2" charset="-78"/>
      <p:bold r:id="rId36"/>
    </p:embeddedFont>
    <p:embeddedFont>
      <p:font typeface="B Roya" panose="00000400000000000000" pitchFamily="2" charset="-78"/>
      <p:regular r:id="rId37"/>
      <p:bold r:id="rId38"/>
    </p:embeddedFont>
    <p:embeddedFont>
      <p:font typeface="B Nazanin" panose="00000400000000000000" pitchFamily="2" charset="-78"/>
      <p:regular r:id="rId39"/>
      <p:bold r:id="rId40"/>
    </p:embeddedFont>
    <p:embeddedFont>
      <p:font typeface="A Ali" panose="00000400000000000000" pitchFamily="2" charset="-78"/>
      <p:regular r:id="rId41"/>
    </p:embeddedFont>
    <p:embeddedFont>
      <p:font typeface="B Kamran" panose="00000400000000000000" pitchFamily="2" charset="-78"/>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C0"/>
    <a:srgbClr val="31B70D"/>
    <a:srgbClr val="43C121"/>
    <a:srgbClr val="B9CDE5"/>
    <a:srgbClr val="D60093"/>
    <a:srgbClr val="CC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5" autoAdjust="0"/>
    <p:restoredTop sz="92540" autoAdjust="0"/>
  </p:normalViewPr>
  <p:slideViewPr>
    <p:cSldViewPr>
      <p:cViewPr varScale="1">
        <p:scale>
          <a:sx n="68" d="100"/>
          <a:sy n="68" d="100"/>
        </p:scale>
        <p:origin x="-1170" y="-96"/>
      </p:cViewPr>
      <p:guideLst>
        <p:guide orient="horz" pos="2160"/>
        <p:guide pos="3062"/>
      </p:guideLst>
    </p:cSldViewPr>
  </p:slid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1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4.xml"/><Relationship Id="rId4" Type="http://schemas.openxmlformats.org/officeDocument/2006/relationships/slide" Target="../slides/slide22.xml"/></Relationships>
</file>

<file path=ppt/diagrams/_rels/data2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2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2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2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4.xml"/></Relationships>
</file>

<file path=ppt/diagrams/_rels/data28.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2.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18.xml"/></Relationships>
</file>

<file path=ppt/diagrams/_rels/data34.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8.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3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3.xml"/><Relationship Id="rId1" Type="http://schemas.openxmlformats.org/officeDocument/2006/relationships/slide" Target="../slides/slide12.xml"/></Relationships>
</file>

<file path=ppt/diagrams/_rels/data4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4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_rels/data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2.xml"/><Relationship Id="rId4"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E211-AA77-4AEB-A52D-BAA58F215B91}"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FFEDB4C-D24D-4480-A2C7-72EF90848711}">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2000" b="1" dirty="0" smtClean="0">
              <a:cs typeface="B Nazanin" panose="00000400000000000000" pitchFamily="2" charset="-78"/>
            </a:rPr>
            <a:t>دروس جزوه مقدمات</a:t>
          </a:r>
          <a:endParaRPr lang="en-US" sz="2000" b="1" dirty="0">
            <a:cs typeface="B Nazanin" panose="00000400000000000000" pitchFamily="2" charset="-78"/>
          </a:endParaRPr>
        </a:p>
      </dgm:t>
    </dgm:pt>
    <dgm:pt modelId="{AC48B835-ECE1-48BE-AD26-FBF3F2D52513}" type="parTrans" cxnId="{D8965076-B2C1-49CC-8C46-7E1EE9968223}">
      <dgm:prSet/>
      <dgm:spPr/>
      <dgm:t>
        <a:bodyPr/>
        <a:lstStyle/>
        <a:p>
          <a:pPr rtl="1"/>
          <a:endParaRPr lang="en-US">
            <a:cs typeface="B Nazanin" panose="00000400000000000000" pitchFamily="2" charset="-78"/>
          </a:endParaRPr>
        </a:p>
      </dgm:t>
    </dgm:pt>
    <dgm:pt modelId="{6AB91B67-0162-477B-8BA8-65A721FC6B2F}" type="sibTrans" cxnId="{D8965076-B2C1-49CC-8C46-7E1EE9968223}">
      <dgm:prSet/>
      <dgm:spPr/>
      <dgm:t>
        <a:bodyPr/>
        <a:lstStyle/>
        <a:p>
          <a:pPr rtl="1"/>
          <a:endParaRPr lang="en-US">
            <a:cs typeface="B Nazanin" panose="00000400000000000000" pitchFamily="2" charset="-78"/>
          </a:endParaRPr>
        </a:p>
      </dgm:t>
    </dgm:pt>
    <dgm:pt modelId="{E4998F4A-0A17-42F7-8488-F436DDB2DA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400" b="1" dirty="0" smtClean="0">
              <a:cs typeface="B Nazanin" panose="00000400000000000000" pitchFamily="2" charset="-78"/>
            </a:rPr>
            <a:t>ویژگی ها، روشها و مفهوم تدبر در قرآن</a:t>
          </a:r>
          <a:endParaRPr lang="en-US" sz="1400" b="1" dirty="0">
            <a:cs typeface="B Nazanin" panose="00000400000000000000" pitchFamily="2" charset="-78"/>
          </a:endParaRPr>
        </a:p>
      </dgm:t>
    </dgm:pt>
    <dgm:pt modelId="{916E0828-43E9-4C36-8E87-F24715727E85}" type="parTrans" cxnId="{F1CEB192-7A25-44E3-9001-B50F28980C74}">
      <dgm:prSet/>
      <dgm:spPr/>
      <dgm:t>
        <a:bodyPr/>
        <a:lstStyle/>
        <a:p>
          <a:pPr rtl="1"/>
          <a:endParaRPr lang="en-US">
            <a:cs typeface="B Nazanin" panose="00000400000000000000" pitchFamily="2" charset="-78"/>
          </a:endParaRPr>
        </a:p>
      </dgm:t>
    </dgm:pt>
    <dgm:pt modelId="{F13D6AD2-A922-4698-8449-6DB876EB5D42}" type="sibTrans" cxnId="{F1CEB192-7A25-44E3-9001-B50F28980C74}">
      <dgm:prSet/>
      <dgm:spPr/>
      <dgm:t>
        <a:bodyPr/>
        <a:lstStyle/>
        <a:p>
          <a:pPr rtl="1"/>
          <a:endParaRPr lang="en-US">
            <a:cs typeface="B Nazanin" panose="00000400000000000000" pitchFamily="2" charset="-78"/>
          </a:endParaRPr>
        </a:p>
      </dgm:t>
    </dgm:pt>
    <dgm:pt modelId="{9869640C-008E-404B-95E7-6E28A219E93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فلق</a:t>
          </a:r>
          <a:endParaRPr lang="en-US" sz="1800" b="1" dirty="0">
            <a:cs typeface="B Nazanin" panose="00000400000000000000" pitchFamily="2" charset="-78"/>
          </a:endParaRPr>
        </a:p>
      </dgm:t>
    </dgm:pt>
    <dgm:pt modelId="{1BF3D6AB-2612-4790-9A8D-72747B4911F0}" type="parTrans" cxnId="{22407804-D426-451E-87D4-7156E8D6FE68}">
      <dgm:prSet/>
      <dgm:spPr/>
      <dgm:t>
        <a:bodyPr/>
        <a:lstStyle/>
        <a:p>
          <a:pPr rtl="1"/>
          <a:endParaRPr lang="en-US">
            <a:cs typeface="B Nazanin" panose="00000400000000000000" pitchFamily="2" charset="-78"/>
          </a:endParaRPr>
        </a:p>
      </dgm:t>
    </dgm:pt>
    <dgm:pt modelId="{AA1A7C13-8B91-4410-9083-55787442586F}" type="sibTrans" cxnId="{22407804-D426-451E-87D4-7156E8D6FE68}">
      <dgm:prSet/>
      <dgm:spPr/>
      <dgm:t>
        <a:bodyPr/>
        <a:lstStyle/>
        <a:p>
          <a:pPr rtl="1"/>
          <a:endParaRPr lang="en-US">
            <a:cs typeface="B Nazanin" panose="00000400000000000000" pitchFamily="2" charset="-78"/>
          </a:endParaRPr>
        </a:p>
      </dgm:t>
    </dgm:pt>
    <dgm:pt modelId="{EA1E83D6-C3F1-47BE-B9F8-B8F771EC7D2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ملحقات </a:t>
          </a:r>
          <a:r>
            <a:rPr lang="fa-IR" sz="1600" b="1" dirty="0" smtClean="0">
              <a:cs typeface="B Nazanin" panose="00000400000000000000" pitchFamily="2" charset="-78"/>
            </a:rPr>
            <a:t>(آداب قرائت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4FD61E6-C452-4F9C-AA80-AFBDE2D49755}" type="parTrans" cxnId="{75592509-D293-4EDD-B3EF-4C05088E4DA2}">
      <dgm:prSet/>
      <dgm:spPr/>
      <dgm:t>
        <a:bodyPr/>
        <a:lstStyle/>
        <a:p>
          <a:pPr rtl="1"/>
          <a:endParaRPr lang="en-US"/>
        </a:p>
      </dgm:t>
    </dgm:pt>
    <dgm:pt modelId="{6BE32AC8-8553-4836-82BB-2E6AF5F00D24}" type="sibTrans" cxnId="{75592509-D293-4EDD-B3EF-4C05088E4DA2}">
      <dgm:prSet/>
      <dgm:spPr/>
      <dgm:t>
        <a:bodyPr/>
        <a:lstStyle/>
        <a:p>
          <a:pPr rtl="1"/>
          <a:endParaRPr lang="en-US"/>
        </a:p>
      </dgm:t>
    </dgm:pt>
    <dgm:pt modelId="{9D3031A1-CA73-466E-976F-999BEC180B35}">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ناس</a:t>
          </a:r>
          <a:endParaRPr lang="en-US" sz="1800" b="1" dirty="0">
            <a:cs typeface="B Nazanin" panose="00000400000000000000" pitchFamily="2" charset="-78"/>
          </a:endParaRPr>
        </a:p>
      </dgm:t>
    </dgm:pt>
    <dgm:pt modelId="{929BF6FC-1C1E-4F0A-8045-3886D319322E}" type="parTrans" cxnId="{85B034EB-1E98-42EF-936A-07D4394A192D}">
      <dgm:prSet/>
      <dgm:spPr/>
      <dgm:t>
        <a:bodyPr/>
        <a:lstStyle/>
        <a:p>
          <a:pPr rtl="1"/>
          <a:endParaRPr lang="en-US"/>
        </a:p>
      </dgm:t>
    </dgm:pt>
    <dgm:pt modelId="{9E5CBE32-DE75-4231-A078-E6A1AB42FC91}" type="sibTrans" cxnId="{85B034EB-1E98-42EF-936A-07D4394A192D}">
      <dgm:prSet/>
      <dgm:spPr/>
      <dgm:t>
        <a:bodyPr/>
        <a:lstStyle/>
        <a:p>
          <a:pPr rtl="1"/>
          <a:endParaRPr lang="en-US"/>
        </a:p>
      </dgm:t>
    </dgm:pt>
    <dgm:pt modelId="{45CF0FE0-2D49-45B1-BF32-9DB9C3FDC55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نصر</a:t>
          </a:r>
          <a:endParaRPr lang="en-US" sz="1800" b="1" dirty="0">
            <a:cs typeface="B Nazanin" panose="00000400000000000000" pitchFamily="2" charset="-78"/>
          </a:endParaRPr>
        </a:p>
      </dgm:t>
    </dgm:pt>
    <dgm:pt modelId="{23C61DA0-BF41-42BC-BE80-CC0832E93215}" type="parTrans" cxnId="{127C525C-499B-43EC-AB21-02E2FE14E9A3}">
      <dgm:prSet/>
      <dgm:spPr/>
      <dgm:t>
        <a:bodyPr/>
        <a:lstStyle/>
        <a:p>
          <a:pPr rtl="1"/>
          <a:endParaRPr lang="en-US"/>
        </a:p>
      </dgm:t>
    </dgm:pt>
    <dgm:pt modelId="{27573D50-DB79-4086-AE63-03D8D2C911A1}" type="sibTrans" cxnId="{127C525C-499B-43EC-AB21-02E2FE14E9A3}">
      <dgm:prSet/>
      <dgm:spPr/>
      <dgm:t>
        <a:bodyPr/>
        <a:lstStyle/>
        <a:p>
          <a:pPr rtl="1"/>
          <a:endParaRPr lang="en-US"/>
        </a:p>
      </dgm:t>
    </dgm:pt>
    <dgm:pt modelId="{D59A491C-6CFC-4EF0-AAE8-BC82A3E778AA}">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spcAft>
              <a:spcPts val="0"/>
            </a:spcAft>
          </a:pPr>
          <a:r>
            <a:rPr lang="fa-IR" sz="1800" b="1" dirty="0" smtClean="0">
              <a:cs typeface="B Nazanin" panose="00000400000000000000" pitchFamily="2" charset="-78"/>
            </a:rPr>
            <a:t>تدبر در </a:t>
          </a:r>
        </a:p>
        <a:p>
          <a:pPr rtl="1">
            <a:spcAft>
              <a:spcPts val="0"/>
            </a:spcAft>
          </a:pPr>
          <a:r>
            <a:rPr lang="fa-IR" sz="1800" b="1" dirty="0" smtClean="0">
              <a:cs typeface="B Nazanin" panose="00000400000000000000" pitchFamily="2" charset="-78"/>
            </a:rPr>
            <a:t>سور مبارکه</a:t>
          </a:r>
          <a:endParaRPr lang="en-US" sz="1800" b="1" dirty="0">
            <a:cs typeface="B Nazanin" panose="00000400000000000000" pitchFamily="2" charset="-78"/>
          </a:endParaRPr>
        </a:p>
      </dgm:t>
    </dgm:pt>
    <dgm:pt modelId="{BBED386F-3913-40BC-AA3E-91BE3351A951}" type="sibTrans" cxnId="{686387A2-CE78-472E-8D13-A857CB71C18D}">
      <dgm:prSet/>
      <dgm:spPr/>
      <dgm:t>
        <a:bodyPr/>
        <a:lstStyle/>
        <a:p>
          <a:pPr rtl="1"/>
          <a:endParaRPr lang="en-US">
            <a:cs typeface="B Nazanin" panose="00000400000000000000" pitchFamily="2" charset="-78"/>
          </a:endParaRPr>
        </a:p>
      </dgm:t>
    </dgm:pt>
    <dgm:pt modelId="{CE7151EB-B596-4553-8172-B0BD24729B82}" type="parTrans" cxnId="{686387A2-CE78-472E-8D13-A857CB71C18D}">
      <dgm:prSet/>
      <dgm:spPr/>
      <dgm:t>
        <a:bodyPr/>
        <a:lstStyle/>
        <a:p>
          <a:pPr rtl="1"/>
          <a:endParaRPr lang="en-US">
            <a:cs typeface="B Nazanin" panose="00000400000000000000" pitchFamily="2" charset="-78"/>
          </a:endParaRPr>
        </a:p>
      </dgm:t>
    </dgm:pt>
    <dgm:pt modelId="{7AABA01D-4EF7-42FA-89C8-167DF501D56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ماعون</a:t>
          </a:r>
          <a:endParaRPr lang="en-US" sz="1800" b="1" dirty="0">
            <a:cs typeface="B Nazanin" panose="00000400000000000000" pitchFamily="2" charset="-78"/>
          </a:endParaRPr>
        </a:p>
      </dgm:t>
    </dgm:pt>
    <dgm:pt modelId="{192D3C38-38B9-4704-9D22-709D70D921B9}" type="parTrans" cxnId="{1AA3D2A1-FEEE-43FD-B0C4-F05CBB829547}">
      <dgm:prSet/>
      <dgm:spPr/>
      <dgm:t>
        <a:bodyPr/>
        <a:lstStyle/>
        <a:p>
          <a:pPr rtl="1"/>
          <a:endParaRPr lang="en-US"/>
        </a:p>
      </dgm:t>
    </dgm:pt>
    <dgm:pt modelId="{297A3B1F-DC58-4159-961F-F30F358BA119}" type="sibTrans" cxnId="{1AA3D2A1-FEEE-43FD-B0C4-F05CBB829547}">
      <dgm:prSet/>
      <dgm:spPr/>
      <dgm:t>
        <a:bodyPr/>
        <a:lstStyle/>
        <a:p>
          <a:pPr rtl="1"/>
          <a:endParaRPr lang="en-US"/>
        </a:p>
      </dgm:t>
    </dgm:pt>
    <dgm:pt modelId="{E96843E5-F658-430A-8C45-700B32962671}">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همزه</a:t>
          </a:r>
          <a:endParaRPr lang="en-US" sz="1800" b="1" dirty="0">
            <a:cs typeface="B Nazanin" panose="00000400000000000000" pitchFamily="2" charset="-78"/>
          </a:endParaRPr>
        </a:p>
      </dgm:t>
    </dgm:pt>
    <dgm:pt modelId="{287B17BB-DF68-467E-8FC2-B5A9371F62D5}" type="parTrans" cxnId="{3A512271-556D-4A20-ADC0-B7BDDAE44662}">
      <dgm:prSet/>
      <dgm:spPr/>
      <dgm:t>
        <a:bodyPr/>
        <a:lstStyle/>
        <a:p>
          <a:pPr rtl="1"/>
          <a:endParaRPr lang="en-US"/>
        </a:p>
      </dgm:t>
    </dgm:pt>
    <dgm:pt modelId="{09574B02-5BB8-47CC-A27C-948F198D0CBF}" type="sibTrans" cxnId="{3A512271-556D-4A20-ADC0-B7BDDAE44662}">
      <dgm:prSet/>
      <dgm:spPr/>
      <dgm:t>
        <a:bodyPr/>
        <a:lstStyle/>
        <a:p>
          <a:pPr rtl="1"/>
          <a:endParaRPr lang="en-US"/>
        </a:p>
      </dgm:t>
    </dgm:pt>
    <dgm:pt modelId="{ECF42929-0402-4B1A-8B46-E68F7BB99A04}">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زالزال</a:t>
          </a:r>
          <a:endParaRPr lang="en-US" sz="1800" b="1" dirty="0">
            <a:cs typeface="B Nazanin" panose="00000400000000000000" pitchFamily="2" charset="-78"/>
          </a:endParaRPr>
        </a:p>
      </dgm:t>
    </dgm:pt>
    <dgm:pt modelId="{B621CC2E-B5EE-405C-9F2C-46B1A3F8F3A2}" type="parTrans" cxnId="{E4118F21-F27C-4F9D-A0C9-FD0A177B4247}">
      <dgm:prSet/>
      <dgm:spPr/>
      <dgm:t>
        <a:bodyPr/>
        <a:lstStyle/>
        <a:p>
          <a:pPr rtl="1"/>
          <a:endParaRPr lang="en-US"/>
        </a:p>
      </dgm:t>
    </dgm:pt>
    <dgm:pt modelId="{E9D92C9D-6837-48C2-B3BB-C003CB654460}" type="sibTrans" cxnId="{E4118F21-F27C-4F9D-A0C9-FD0A177B4247}">
      <dgm:prSet/>
      <dgm:spPr/>
      <dgm:t>
        <a:bodyPr/>
        <a:lstStyle/>
        <a:p>
          <a:pPr rtl="1"/>
          <a:endParaRPr lang="en-US"/>
        </a:p>
      </dgm:t>
    </dgm:pt>
    <dgm:pt modelId="{9A301E4E-B7F9-424E-A140-873669058FE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ضحی</a:t>
          </a:r>
          <a:endParaRPr lang="en-US" sz="1800" b="1" dirty="0">
            <a:cs typeface="B Nazanin" panose="00000400000000000000" pitchFamily="2" charset="-78"/>
          </a:endParaRPr>
        </a:p>
      </dgm:t>
    </dgm:pt>
    <dgm:pt modelId="{91200848-D112-4CBC-984F-06EA35250B7C}" type="parTrans" cxnId="{5B25B636-BF30-4221-B329-8A79817A3BCF}">
      <dgm:prSet/>
      <dgm:spPr/>
      <dgm:t>
        <a:bodyPr/>
        <a:lstStyle/>
        <a:p>
          <a:pPr rtl="1"/>
          <a:endParaRPr lang="en-US"/>
        </a:p>
      </dgm:t>
    </dgm:pt>
    <dgm:pt modelId="{BE45E1DB-87FE-417B-B4A0-5641FB3F7786}" type="sibTrans" cxnId="{5B25B636-BF30-4221-B329-8A79817A3BCF}">
      <dgm:prSet/>
      <dgm:spPr/>
      <dgm:t>
        <a:bodyPr/>
        <a:lstStyle/>
        <a:p>
          <a:pPr rtl="1"/>
          <a:endParaRPr lang="en-US"/>
        </a:p>
      </dgm:t>
    </dgm:pt>
    <dgm:pt modelId="{3F140F15-D619-49D4-99F6-9A8DCA2F2F49}">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1800" b="1" dirty="0" smtClean="0">
              <a:cs typeface="B Nazanin" panose="00000400000000000000" pitchFamily="2" charset="-78"/>
            </a:rPr>
            <a:t>انشراح</a:t>
          </a:r>
          <a:endParaRPr lang="en-US" sz="1800" b="1" dirty="0">
            <a:cs typeface="B Nazanin" panose="00000400000000000000" pitchFamily="2" charset="-78"/>
          </a:endParaRPr>
        </a:p>
      </dgm:t>
    </dgm:pt>
    <dgm:pt modelId="{D5586742-DF9C-4172-B7CF-E9976FF12C69}" type="parTrans" cxnId="{B21485F1-AB55-4CA8-8A52-9CA45DAF0125}">
      <dgm:prSet/>
      <dgm:spPr/>
      <dgm:t>
        <a:bodyPr/>
        <a:lstStyle/>
        <a:p>
          <a:pPr rtl="1"/>
          <a:endParaRPr lang="en-US"/>
        </a:p>
      </dgm:t>
    </dgm:pt>
    <dgm:pt modelId="{1462D991-E2E7-4998-AA6F-FD0132A151AD}" type="sibTrans" cxnId="{B21485F1-AB55-4CA8-8A52-9CA45DAF0125}">
      <dgm:prSet/>
      <dgm:spPr/>
      <dgm:t>
        <a:bodyPr/>
        <a:lstStyle/>
        <a:p>
          <a:pPr rtl="1"/>
          <a:endParaRPr lang="en-US"/>
        </a:p>
      </dgm:t>
    </dgm:pt>
    <dgm:pt modelId="{0A439807-3178-43A0-9439-1AD05370D7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عبس</a:t>
          </a:r>
          <a:endParaRPr lang="en-US" sz="1800" b="1" dirty="0"/>
        </a:p>
      </dgm:t>
    </dgm:pt>
    <dgm:pt modelId="{214DD951-7677-47F7-B4DC-B285F9E2FC45}" type="parTrans" cxnId="{0A60A718-53A2-454B-85EC-B2E194D6789D}">
      <dgm:prSet/>
      <dgm:spPr/>
      <dgm:t>
        <a:bodyPr/>
        <a:lstStyle/>
        <a:p>
          <a:pPr rtl="1"/>
          <a:endParaRPr lang="en-US"/>
        </a:p>
      </dgm:t>
    </dgm:pt>
    <dgm:pt modelId="{1128343D-7987-467B-A492-86B394529E27}" type="sibTrans" cxnId="{0A60A718-53A2-454B-85EC-B2E194D6789D}">
      <dgm:prSet/>
      <dgm:spPr/>
      <dgm:t>
        <a:bodyPr/>
        <a:lstStyle/>
        <a:p>
          <a:pPr rtl="1"/>
          <a:endParaRPr lang="en-US"/>
        </a:p>
      </dgm:t>
    </dgm:pt>
    <dgm:pt modelId="{458B580E-8F1D-4F7B-8246-B8F391180BB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بررسي مفهوم تدبر در قرآن </a:t>
          </a:r>
          <a:r>
            <a:rPr lang="fa-IR" sz="1200" b="1" dirty="0" smtClean="0">
              <a:cs typeface="B Nazanin" panose="00000400000000000000" pitchFamily="2" charset="-78"/>
            </a:rPr>
            <a:t>و معرفي روش‌هاي آن</a:t>
          </a:r>
          <a:endParaRPr lang="en-US" sz="1200" b="1" dirty="0">
            <a:cs typeface="B Nazanin" panose="00000400000000000000" pitchFamily="2" charset="-78"/>
          </a:endParaRPr>
        </a:p>
      </dgm:t>
    </dgm:pt>
    <dgm:pt modelId="{299EEA13-8AED-4D47-BF1A-C9F59ADEB09E}" type="parTrans" cxnId="{2EA3440C-B79C-4F05-8BF9-366804A3F7E9}">
      <dgm:prSet/>
      <dgm:spPr/>
      <dgm:t>
        <a:bodyPr/>
        <a:lstStyle/>
        <a:p>
          <a:pPr rtl="1"/>
          <a:endParaRPr lang="en-US"/>
        </a:p>
      </dgm:t>
    </dgm:pt>
    <dgm:pt modelId="{2C67923C-DB57-42A9-8001-0F9275E652CB}" type="sibTrans" cxnId="{2EA3440C-B79C-4F05-8BF9-366804A3F7E9}">
      <dgm:prSet/>
      <dgm:spPr/>
      <dgm:t>
        <a:bodyPr/>
        <a:lstStyle/>
        <a:p>
          <a:pPr rtl="1"/>
          <a:endParaRPr lang="en-US"/>
        </a:p>
      </dgm:t>
    </dgm:pt>
    <dgm:pt modelId="{059AA19D-0583-40CF-BE90-1F2ABD0B934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دانستن ويژگي‌هاي قرآن</a:t>
          </a:r>
          <a:endParaRPr lang="en-US" sz="1600" b="1" dirty="0">
            <a:cs typeface="B Nazanin" panose="00000400000000000000" pitchFamily="2" charset="-78"/>
          </a:endParaRPr>
        </a:p>
      </dgm:t>
    </dgm:pt>
    <dgm:pt modelId="{A3F860CC-F27C-4B44-8DB5-EA31294271FC}" type="parTrans" cxnId="{EA2EE469-596C-4D10-BDF8-0709F7B600B2}">
      <dgm:prSet/>
      <dgm:spPr/>
      <dgm:t>
        <a:bodyPr/>
        <a:lstStyle/>
        <a:p>
          <a:pPr rtl="1"/>
          <a:endParaRPr lang="en-US"/>
        </a:p>
      </dgm:t>
    </dgm:pt>
    <dgm:pt modelId="{F7069DD0-FC72-4752-9D6F-AD260809DB50}" type="sibTrans" cxnId="{EA2EE469-596C-4D10-BDF8-0709F7B600B2}">
      <dgm:prSet/>
      <dgm:spPr/>
      <dgm:t>
        <a:bodyPr/>
        <a:lstStyle/>
        <a:p>
          <a:pPr rtl="1"/>
          <a:endParaRPr lang="en-US"/>
        </a:p>
      </dgm:t>
    </dgm:pt>
    <dgm:pt modelId="{0C40AAA1-AA89-4CA8-BA91-7A5437781A4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برخي از روش‌هاي مطالعه و فهم قرآن</a:t>
          </a:r>
          <a:endParaRPr lang="en-US" sz="1600" b="1" dirty="0">
            <a:cs typeface="B Nazanin" panose="00000400000000000000" pitchFamily="2" charset="-78"/>
          </a:endParaRPr>
        </a:p>
      </dgm:t>
    </dgm:pt>
    <dgm:pt modelId="{4057A761-29BD-41AD-9DF0-D60C6970BF05}" type="parTrans" cxnId="{AD7D5EBD-E740-48C9-BEDF-D8B4A656EE61}">
      <dgm:prSet/>
      <dgm:spPr/>
      <dgm:t>
        <a:bodyPr/>
        <a:lstStyle/>
        <a:p>
          <a:pPr rtl="1"/>
          <a:endParaRPr lang="en-US"/>
        </a:p>
      </dgm:t>
    </dgm:pt>
    <dgm:pt modelId="{4C18775E-736A-4C02-96AB-E23DBF8EB0FB}" type="sibTrans" cxnId="{AD7D5EBD-E740-48C9-BEDF-D8B4A656EE61}">
      <dgm:prSet/>
      <dgm:spPr/>
      <dgm:t>
        <a:bodyPr/>
        <a:lstStyle/>
        <a:p>
          <a:pPr rtl="1"/>
          <a:endParaRPr lang="en-US"/>
        </a:p>
      </dgm:t>
    </dgm:pt>
    <dgm:pt modelId="{1B4CCB8B-7E19-46F1-B86F-5E3CC46F8C26}">
      <dgm:prSet phldrT="[Text]">
        <dgm:style>
          <a:lnRef idx="0">
            <a:schemeClr val="accent2"/>
          </a:lnRef>
          <a:fillRef idx="3">
            <a:schemeClr val="accent2"/>
          </a:fillRef>
          <a:effectRef idx="3">
            <a:schemeClr val="accent2"/>
          </a:effectRef>
          <a:fontRef idx="minor">
            <a:schemeClr val="lt1"/>
          </a:fontRef>
        </dgm:style>
      </dgm:prSet>
      <dgm:spPr/>
      <dgm:t>
        <a:bodyPr/>
        <a:lstStyle/>
        <a:p>
          <a:pPr rtl="1"/>
          <a:r>
            <a:rPr lang="fa-IR" b="1" dirty="0" smtClean="0">
              <a:cs typeface="B Nazanin" panose="00000400000000000000" pitchFamily="2" charset="-78"/>
            </a:rPr>
            <a:t>مقدمه و فاتحه</a:t>
          </a:r>
          <a:endParaRPr lang="en-US" b="1" dirty="0">
            <a:cs typeface="B Nazanin" panose="00000400000000000000" pitchFamily="2" charset="-78"/>
          </a:endParaRPr>
        </a:p>
      </dgm:t>
    </dgm:pt>
    <dgm:pt modelId="{6B166FF9-CA70-4D0B-A0B8-5E8659A27AA5}" type="parTrans" cxnId="{AD0801C7-5EF9-4B87-A13A-2E1DC84B2323}">
      <dgm:prSet/>
      <dgm:spPr/>
      <dgm:t>
        <a:bodyPr/>
        <a:lstStyle/>
        <a:p>
          <a:pPr rtl="1"/>
          <a:endParaRPr lang="en-US"/>
        </a:p>
      </dgm:t>
    </dgm:pt>
    <dgm:pt modelId="{B9EF660A-B57C-4612-ADE6-DAC16579B240}" type="sibTrans" cxnId="{AD0801C7-5EF9-4B87-A13A-2E1DC84B2323}">
      <dgm:prSet/>
      <dgm:spPr/>
      <dgm:t>
        <a:bodyPr/>
        <a:lstStyle/>
        <a:p>
          <a:pPr rtl="1"/>
          <a:endParaRPr lang="en-US"/>
        </a:p>
      </dgm:t>
    </dgm:pt>
    <dgm:pt modelId="{31BA80C7-9581-4949-8716-F809441E4CD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8268A91E-260A-4A61-A0DD-A7E1D8F0F376}" type="parTrans" cxnId="{0251ED9F-2DF2-4475-8F13-7924C618C6C6}">
      <dgm:prSet/>
      <dgm:spPr/>
      <dgm:t>
        <a:bodyPr/>
        <a:lstStyle/>
        <a:p>
          <a:endParaRPr lang="en-US"/>
        </a:p>
      </dgm:t>
    </dgm:pt>
    <dgm:pt modelId="{BD0AAC7D-FF1C-47CB-AF0E-F08C5191E123}" type="sibTrans" cxnId="{0251ED9F-2DF2-4475-8F13-7924C618C6C6}">
      <dgm:prSet/>
      <dgm:spPr/>
      <dgm:t>
        <a:bodyPr/>
        <a:lstStyle/>
        <a:p>
          <a:endParaRPr lang="en-US"/>
        </a:p>
      </dgm:t>
    </dgm:pt>
    <dgm:pt modelId="{8DBD2A35-75A1-4804-87CA-3FC989B61B66}">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غیب</a:t>
          </a:r>
          <a:endParaRPr lang="en-US" sz="1800" b="1" dirty="0">
            <a:cs typeface="B Nazanin" panose="00000400000000000000" pitchFamily="2" charset="-78"/>
          </a:endParaRPr>
        </a:p>
      </dgm:t>
    </dgm:pt>
    <dgm:pt modelId="{F1F3D790-02F5-448B-B47D-AD78D01C7F2D}" type="parTrans" cxnId="{AC81D3C2-A8F3-4D3C-8C11-820EACB6A9AA}">
      <dgm:prSet/>
      <dgm:spPr/>
      <dgm:t>
        <a:bodyPr/>
        <a:lstStyle/>
        <a:p>
          <a:endParaRPr lang="en-US"/>
        </a:p>
      </dgm:t>
    </dgm:pt>
    <dgm:pt modelId="{BAA07878-672A-45B3-B0C7-7C51B20EBFAF}" type="sibTrans" cxnId="{AC81D3C2-A8F3-4D3C-8C11-820EACB6A9AA}">
      <dgm:prSet/>
      <dgm:spPr/>
      <dgm:t>
        <a:bodyPr/>
        <a:lstStyle/>
        <a:p>
          <a:endParaRPr lang="en-US"/>
        </a:p>
      </dgm:t>
    </dgm:pt>
    <dgm:pt modelId="{2B44BA99-57AD-4167-9B37-BEEB8C45E81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47F5E986-9902-4BA4-A0CF-8E9EB7698F92}" type="parTrans" cxnId="{3A066C24-949C-4937-A46F-066A40435AD6}">
      <dgm:prSet/>
      <dgm:spPr/>
      <dgm:t>
        <a:bodyPr/>
        <a:lstStyle/>
        <a:p>
          <a:endParaRPr lang="en-US"/>
        </a:p>
      </dgm:t>
    </dgm:pt>
    <dgm:pt modelId="{35E7B56F-6104-4CCD-B25A-8240912F3091}" type="sibTrans" cxnId="{3A066C24-949C-4937-A46F-066A40435AD6}">
      <dgm:prSet/>
      <dgm:spPr/>
      <dgm:t>
        <a:bodyPr/>
        <a:lstStyle/>
        <a:p>
          <a:endParaRPr lang="en-US"/>
        </a:p>
      </dgm:t>
    </dgm:pt>
    <dgm:pt modelId="{51365BDC-141A-46E1-8FD3-9822DC9F1FAB}">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توجه روزافزون به خدا</a:t>
          </a:r>
          <a:endParaRPr lang="en-US" sz="1800" b="1" dirty="0">
            <a:cs typeface="B Nazanin" panose="00000400000000000000" pitchFamily="2" charset="-78"/>
          </a:endParaRPr>
        </a:p>
      </dgm:t>
    </dgm:pt>
    <dgm:pt modelId="{A91F5EA5-DC29-433C-8F4E-13E53D71C5D7}" type="parTrans" cxnId="{394E1DDE-2647-4979-BF6F-FA532D18AE38}">
      <dgm:prSet/>
      <dgm:spPr/>
      <dgm:t>
        <a:bodyPr/>
        <a:lstStyle/>
        <a:p>
          <a:endParaRPr lang="en-US"/>
        </a:p>
      </dgm:t>
    </dgm:pt>
    <dgm:pt modelId="{C2F1179B-BCB2-4D1F-95D1-94178D71FE20}" type="sibTrans" cxnId="{394E1DDE-2647-4979-BF6F-FA532D18AE38}">
      <dgm:prSet/>
      <dgm:spPr/>
      <dgm:t>
        <a:bodyPr/>
        <a:lstStyle/>
        <a:p>
          <a:endParaRPr lang="en-US"/>
        </a:p>
      </dgm:t>
    </dgm:pt>
    <dgm:pt modelId="{A429991A-ECE0-472D-870D-95E2908D10B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درک نیازهای مردم</a:t>
          </a:r>
          <a:endParaRPr lang="en-US" sz="1800" b="1" dirty="0">
            <a:cs typeface="B Nazanin" panose="00000400000000000000" pitchFamily="2" charset="-78"/>
          </a:endParaRPr>
        </a:p>
      </dgm:t>
    </dgm:pt>
    <dgm:pt modelId="{76FEE05C-3C19-4901-9227-8C4B3595B033}" type="parTrans" cxnId="{9F56A515-BBEC-42D3-8240-293F47BD67E2}">
      <dgm:prSet/>
      <dgm:spPr/>
      <dgm:t>
        <a:bodyPr/>
        <a:lstStyle/>
        <a:p>
          <a:endParaRPr lang="en-US"/>
        </a:p>
      </dgm:t>
    </dgm:pt>
    <dgm:pt modelId="{9D6A8AF9-3697-4E48-A6E5-83419AFE8970}" type="sibTrans" cxnId="{9F56A515-BBEC-42D3-8240-293F47BD67E2}">
      <dgm:prSet/>
      <dgm:spPr/>
      <dgm:t>
        <a:bodyPr/>
        <a:lstStyle/>
        <a:p>
          <a:endParaRPr lang="en-US"/>
        </a:p>
      </dgm:t>
    </dgm:pt>
    <dgm:pt modelId="{5B43B83C-0859-4660-B781-B9AFAC233FA5}">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توجه به آخرت</a:t>
          </a:r>
          <a:endParaRPr lang="en-US" sz="1800" b="1" dirty="0">
            <a:cs typeface="B Nazanin" panose="00000400000000000000" pitchFamily="2" charset="-78"/>
          </a:endParaRPr>
        </a:p>
      </dgm:t>
    </dgm:pt>
    <dgm:pt modelId="{D881A64A-9CF9-4A58-AC2B-75193A06BCFE}" type="parTrans" cxnId="{53F86B81-0550-4DA1-A018-D76FCDA4559A}">
      <dgm:prSet/>
      <dgm:spPr/>
      <dgm:t>
        <a:bodyPr/>
        <a:lstStyle/>
        <a:p>
          <a:endParaRPr lang="en-US"/>
        </a:p>
      </dgm:t>
    </dgm:pt>
    <dgm:pt modelId="{00D6A37E-781E-415F-9360-CF48FE087B79}" type="sibTrans" cxnId="{53F86B81-0550-4DA1-A018-D76FCDA4559A}">
      <dgm:prSet/>
      <dgm:spPr/>
      <dgm:t>
        <a:bodyPr/>
        <a:lstStyle/>
        <a:p>
          <a:endParaRPr lang="en-US"/>
        </a:p>
      </dgm:t>
    </dgm:pt>
    <dgm:pt modelId="{1C703E18-3C19-4CEE-9482-7029497F5BE4}">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وحی</a:t>
          </a:r>
          <a:endParaRPr lang="en-US" sz="1800" b="1" dirty="0">
            <a:cs typeface="B Nazanin" panose="00000400000000000000" pitchFamily="2" charset="-78"/>
          </a:endParaRPr>
        </a:p>
      </dgm:t>
    </dgm:pt>
    <dgm:pt modelId="{D1A587D2-8E63-480F-B094-0FB936638061}" type="parTrans" cxnId="{6E4704B9-6F92-47BA-B4E2-C3DA0BE9FDE7}">
      <dgm:prSet/>
      <dgm:spPr/>
      <dgm:t>
        <a:bodyPr/>
        <a:lstStyle/>
        <a:p>
          <a:endParaRPr lang="en-US"/>
        </a:p>
      </dgm:t>
    </dgm:pt>
    <dgm:pt modelId="{123E0F4D-68AC-4D9F-AA5E-39F349A3C50E}" type="sibTrans" cxnId="{6E4704B9-6F92-47BA-B4E2-C3DA0BE9FDE7}">
      <dgm:prSet/>
      <dgm:spPr/>
      <dgm:t>
        <a:bodyPr/>
        <a:lstStyle/>
        <a:p>
          <a:endParaRPr lang="en-US"/>
        </a:p>
      </dgm:t>
    </dgm:pt>
    <dgm:pt modelId="{6095F231-7ACE-4C36-BD1E-5EF02B2C5DFF}">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cs typeface="B Nazanin" panose="00000400000000000000" pitchFamily="2" charset="-78"/>
          </a:endParaRPr>
        </a:p>
      </dgm:t>
    </dgm:pt>
    <dgm:pt modelId="{7B8D19D4-D46F-41F4-BB3C-6DDB5FABA55E}" type="parTrans" cxnId="{20BE3A9F-9BF1-492C-B031-8208DA8C42E5}">
      <dgm:prSet/>
      <dgm:spPr/>
      <dgm:t>
        <a:bodyPr/>
        <a:lstStyle/>
        <a:p>
          <a:endParaRPr lang="en-US"/>
        </a:p>
      </dgm:t>
    </dgm:pt>
    <dgm:pt modelId="{CA14AA16-E589-4FD6-BAA2-C710A8F937A9}" type="sibTrans" cxnId="{20BE3A9F-9BF1-492C-B031-8208DA8C42E5}">
      <dgm:prSet/>
      <dgm:spPr/>
      <dgm:t>
        <a:bodyPr/>
        <a:lstStyle/>
        <a:p>
          <a:endParaRPr lang="en-US"/>
        </a:p>
      </dgm:t>
    </dgm:pt>
    <dgm:pt modelId="{C4012258-F8DC-4AF6-BD62-B5E5D105CEE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p>
      </dgm:t>
    </dgm:pt>
    <dgm:pt modelId="{647AC902-C3FF-4E9C-8FFA-73DBAC091D72}" type="parTrans" cxnId="{43D3727B-22D1-434C-A30A-C2952BC94687}">
      <dgm:prSet/>
      <dgm:spPr/>
      <dgm:t>
        <a:bodyPr/>
        <a:lstStyle/>
        <a:p>
          <a:endParaRPr lang="en-US"/>
        </a:p>
      </dgm:t>
    </dgm:pt>
    <dgm:pt modelId="{7E163F46-ECB4-4403-8A73-DAA1780B152D}" type="sibTrans" cxnId="{43D3727B-22D1-434C-A30A-C2952BC94687}">
      <dgm:prSet/>
      <dgm:spPr/>
      <dgm:t>
        <a:bodyPr/>
        <a:lstStyle/>
        <a:p>
          <a:endParaRPr lang="en-US"/>
        </a:p>
      </dgm:t>
    </dgm:pt>
    <dgm:pt modelId="{7C4D6557-1173-4D2F-81DE-9B3FCB9F218A}" type="pres">
      <dgm:prSet presAssocID="{3A08E211-AA77-4AEB-A52D-BAA58F215B91}" presName="diagram" presStyleCnt="0">
        <dgm:presLayoutVars>
          <dgm:chPref val="1"/>
          <dgm:dir val="rev"/>
          <dgm:animOne val="branch"/>
          <dgm:animLvl val="lvl"/>
          <dgm:resizeHandles val="exact"/>
        </dgm:presLayoutVars>
      </dgm:prSet>
      <dgm:spPr/>
      <dgm:t>
        <a:bodyPr/>
        <a:lstStyle/>
        <a:p>
          <a:endParaRPr lang="en-US"/>
        </a:p>
      </dgm:t>
    </dgm:pt>
    <dgm:pt modelId="{16AB75FE-7EAD-41E5-9777-5B7089316AF0}" type="pres">
      <dgm:prSet presAssocID="{6FFEDB4C-D24D-4480-A2C7-72EF90848711}" presName="root1" presStyleCnt="0"/>
      <dgm:spPr/>
      <dgm:t>
        <a:bodyPr/>
        <a:lstStyle/>
        <a:p>
          <a:endParaRPr lang="en-US"/>
        </a:p>
      </dgm:t>
    </dgm:pt>
    <dgm:pt modelId="{8D3355C8-43F5-47E9-8F0A-84C2DF2909D6}" type="pres">
      <dgm:prSet presAssocID="{6FFEDB4C-D24D-4480-A2C7-72EF90848711}" presName="LevelOneTextNode" presStyleLbl="node0" presStyleIdx="0" presStyleCnt="1" custScaleX="282609" custScaleY="240436" custLinFactX="100000" custLinFactNeighborX="121292" custLinFactNeighborY="150">
        <dgm:presLayoutVars>
          <dgm:chPref val="3"/>
        </dgm:presLayoutVars>
      </dgm:prSet>
      <dgm:spPr>
        <a:prstGeom prst="ellipse">
          <a:avLst/>
        </a:prstGeom>
      </dgm:spPr>
      <dgm:t>
        <a:bodyPr/>
        <a:lstStyle/>
        <a:p>
          <a:endParaRPr lang="en-US"/>
        </a:p>
      </dgm:t>
    </dgm:pt>
    <dgm:pt modelId="{E9A393C2-2AEF-4BFD-8EB7-872497040616}" type="pres">
      <dgm:prSet presAssocID="{6FFEDB4C-D24D-4480-A2C7-72EF90848711}" presName="level2hierChild" presStyleCnt="0"/>
      <dgm:spPr/>
      <dgm:t>
        <a:bodyPr/>
        <a:lstStyle/>
        <a:p>
          <a:endParaRPr lang="en-US"/>
        </a:p>
      </dgm:t>
    </dgm:pt>
    <dgm:pt modelId="{611CF354-4B46-40C9-BAD9-8137B2859A0A}" type="pres">
      <dgm:prSet presAssocID="{6B166FF9-CA70-4D0B-A0B8-5E8659A27AA5}" presName="conn2-1" presStyleLbl="parChTrans1D2" presStyleIdx="0" presStyleCnt="4"/>
      <dgm:spPr/>
      <dgm:t>
        <a:bodyPr/>
        <a:lstStyle/>
        <a:p>
          <a:endParaRPr lang="en-US"/>
        </a:p>
      </dgm:t>
    </dgm:pt>
    <dgm:pt modelId="{7751DD3E-8D5A-47AD-A49F-F5A968236827}" type="pres">
      <dgm:prSet presAssocID="{6B166FF9-CA70-4D0B-A0B8-5E8659A27AA5}" presName="connTx" presStyleLbl="parChTrans1D2" presStyleIdx="0" presStyleCnt="4"/>
      <dgm:spPr/>
      <dgm:t>
        <a:bodyPr/>
        <a:lstStyle/>
        <a:p>
          <a:endParaRPr lang="en-US"/>
        </a:p>
      </dgm:t>
    </dgm:pt>
    <dgm:pt modelId="{989F5975-A7E4-4950-9388-82FB3DCA4138}" type="pres">
      <dgm:prSet presAssocID="{1B4CCB8B-7E19-46F1-B86F-5E3CC46F8C26}" presName="root2" presStyleCnt="0"/>
      <dgm:spPr/>
      <dgm:t>
        <a:bodyPr/>
        <a:lstStyle/>
        <a:p>
          <a:endParaRPr lang="en-US"/>
        </a:p>
      </dgm:t>
    </dgm:pt>
    <dgm:pt modelId="{5758EA79-C14B-4873-B09B-EBB554AE320F}" type="pres">
      <dgm:prSet presAssocID="{1B4CCB8B-7E19-46F1-B86F-5E3CC46F8C26}" presName="LevelTwoTextNode" presStyleLbl="node2" presStyleIdx="0" presStyleCnt="4" custScaleX="241848" custScaleY="199881" custLinFactNeighborX="90099" custLinFactNeighborY="38538">
        <dgm:presLayoutVars>
          <dgm:chPref val="3"/>
        </dgm:presLayoutVars>
      </dgm:prSet>
      <dgm:spPr>
        <a:prstGeom prst="ellipse">
          <a:avLst/>
        </a:prstGeom>
      </dgm:spPr>
      <dgm:t>
        <a:bodyPr/>
        <a:lstStyle/>
        <a:p>
          <a:endParaRPr lang="en-US"/>
        </a:p>
      </dgm:t>
    </dgm:pt>
    <dgm:pt modelId="{56B1B2F5-D5B4-4586-B30B-194444D49EB9}" type="pres">
      <dgm:prSet presAssocID="{1B4CCB8B-7E19-46F1-B86F-5E3CC46F8C26}" presName="level3hierChild" presStyleCnt="0"/>
      <dgm:spPr/>
      <dgm:t>
        <a:bodyPr/>
        <a:lstStyle/>
        <a:p>
          <a:endParaRPr lang="en-US"/>
        </a:p>
      </dgm:t>
    </dgm:pt>
    <dgm:pt modelId="{14FB95E0-E7E3-4C15-B065-E97A3385AA70}" type="pres">
      <dgm:prSet presAssocID="{916E0828-43E9-4C36-8E87-F24715727E85}" presName="conn2-1" presStyleLbl="parChTrans1D2" presStyleIdx="1" presStyleCnt="4"/>
      <dgm:spPr/>
      <dgm:t>
        <a:bodyPr/>
        <a:lstStyle/>
        <a:p>
          <a:endParaRPr lang="en-US"/>
        </a:p>
      </dgm:t>
    </dgm:pt>
    <dgm:pt modelId="{C8A1360F-4FB3-4A66-BC11-8AD46C81D6D0}" type="pres">
      <dgm:prSet presAssocID="{916E0828-43E9-4C36-8E87-F24715727E85}" presName="connTx" presStyleLbl="parChTrans1D2" presStyleIdx="1" presStyleCnt="4"/>
      <dgm:spPr/>
      <dgm:t>
        <a:bodyPr/>
        <a:lstStyle/>
        <a:p>
          <a:endParaRPr lang="en-US"/>
        </a:p>
      </dgm:t>
    </dgm:pt>
    <dgm:pt modelId="{6262D110-9E86-4587-8A10-32112F6AF965}" type="pres">
      <dgm:prSet presAssocID="{E4998F4A-0A17-42F7-8488-F436DDB2DA1F}" presName="root2" presStyleCnt="0"/>
      <dgm:spPr/>
      <dgm:t>
        <a:bodyPr/>
        <a:lstStyle/>
        <a:p>
          <a:endParaRPr lang="en-US"/>
        </a:p>
      </dgm:t>
    </dgm:pt>
    <dgm:pt modelId="{AC0E54E4-183B-4818-A4BB-829C503417D7}" type="pres">
      <dgm:prSet presAssocID="{E4998F4A-0A17-42F7-8488-F436DDB2DA1F}" presName="LevelTwoTextNode" presStyleLbl="node2" presStyleIdx="1" presStyleCnt="4" custScaleX="241848" custScaleY="199881" custLinFactY="3418" custLinFactNeighborX="90099" custLinFactNeighborY="100000">
        <dgm:presLayoutVars>
          <dgm:chPref val="3"/>
        </dgm:presLayoutVars>
      </dgm:prSet>
      <dgm:spPr>
        <a:prstGeom prst="ellipse">
          <a:avLst/>
        </a:prstGeom>
      </dgm:spPr>
      <dgm:t>
        <a:bodyPr/>
        <a:lstStyle/>
        <a:p>
          <a:endParaRPr lang="en-US"/>
        </a:p>
      </dgm:t>
    </dgm:pt>
    <dgm:pt modelId="{88800DB0-A09F-4039-8436-E7B55841D89F}" type="pres">
      <dgm:prSet presAssocID="{E4998F4A-0A17-42F7-8488-F436DDB2DA1F}" presName="level3hierChild" presStyleCnt="0"/>
      <dgm:spPr/>
      <dgm:t>
        <a:bodyPr/>
        <a:lstStyle/>
        <a:p>
          <a:endParaRPr lang="en-US"/>
        </a:p>
      </dgm:t>
    </dgm:pt>
    <dgm:pt modelId="{A5F71FE1-0B3B-47F7-902F-0AA72959A479}" type="pres">
      <dgm:prSet presAssocID="{A3F860CC-F27C-4B44-8DB5-EA31294271FC}" presName="conn2-1" presStyleLbl="parChTrans1D3" presStyleIdx="0" presStyleCnt="12"/>
      <dgm:spPr/>
      <dgm:t>
        <a:bodyPr/>
        <a:lstStyle/>
        <a:p>
          <a:endParaRPr lang="en-US"/>
        </a:p>
      </dgm:t>
    </dgm:pt>
    <dgm:pt modelId="{8BF40EB8-008A-4747-BB7F-126917B26B29}" type="pres">
      <dgm:prSet presAssocID="{A3F860CC-F27C-4B44-8DB5-EA31294271FC}" presName="connTx" presStyleLbl="parChTrans1D3" presStyleIdx="0" presStyleCnt="12"/>
      <dgm:spPr/>
      <dgm:t>
        <a:bodyPr/>
        <a:lstStyle/>
        <a:p>
          <a:endParaRPr lang="en-US"/>
        </a:p>
      </dgm:t>
    </dgm:pt>
    <dgm:pt modelId="{B9905C52-A9AB-4265-8736-E33C1D0A9C87}" type="pres">
      <dgm:prSet presAssocID="{059AA19D-0583-40CF-BE90-1F2ABD0B934E}" presName="root2" presStyleCnt="0"/>
      <dgm:spPr/>
      <dgm:t>
        <a:bodyPr/>
        <a:lstStyle/>
        <a:p>
          <a:endParaRPr lang="en-US"/>
        </a:p>
      </dgm:t>
    </dgm:pt>
    <dgm:pt modelId="{7201ADC7-6E39-4466-9392-8BD0EFCCA618}" type="pres">
      <dgm:prSet presAssocID="{059AA19D-0583-40CF-BE90-1F2ABD0B934E}" presName="LevelTwoTextNode" presStyleLbl="node3" presStyleIdx="0" presStyleCnt="12" custScaleX="347933" custScaleY="192852" custLinFactNeighborX="79804" custLinFactNeighborY="-31471">
        <dgm:presLayoutVars>
          <dgm:chPref val="3"/>
        </dgm:presLayoutVars>
      </dgm:prSet>
      <dgm:spPr>
        <a:prstGeom prst="ellipse">
          <a:avLst/>
        </a:prstGeom>
      </dgm:spPr>
      <dgm:t>
        <a:bodyPr/>
        <a:lstStyle/>
        <a:p>
          <a:endParaRPr lang="en-US"/>
        </a:p>
      </dgm:t>
    </dgm:pt>
    <dgm:pt modelId="{123BEE71-2580-4E59-821D-7391E5A3ABB3}" type="pres">
      <dgm:prSet presAssocID="{059AA19D-0583-40CF-BE90-1F2ABD0B934E}" presName="level3hierChild" presStyleCnt="0"/>
      <dgm:spPr/>
      <dgm:t>
        <a:bodyPr/>
        <a:lstStyle/>
        <a:p>
          <a:endParaRPr lang="en-US"/>
        </a:p>
      </dgm:t>
    </dgm:pt>
    <dgm:pt modelId="{E6D42511-9EFA-4342-B075-E473EE894147}" type="pres">
      <dgm:prSet presAssocID="{4057A761-29BD-41AD-9DF0-D60C6970BF05}" presName="conn2-1" presStyleLbl="parChTrans1D3" presStyleIdx="1" presStyleCnt="12"/>
      <dgm:spPr/>
      <dgm:t>
        <a:bodyPr/>
        <a:lstStyle/>
        <a:p>
          <a:endParaRPr lang="en-US"/>
        </a:p>
      </dgm:t>
    </dgm:pt>
    <dgm:pt modelId="{844F236B-511C-45C4-8224-BF21E019E801}" type="pres">
      <dgm:prSet presAssocID="{4057A761-29BD-41AD-9DF0-D60C6970BF05}" presName="connTx" presStyleLbl="parChTrans1D3" presStyleIdx="1" presStyleCnt="12"/>
      <dgm:spPr/>
      <dgm:t>
        <a:bodyPr/>
        <a:lstStyle/>
        <a:p>
          <a:endParaRPr lang="en-US"/>
        </a:p>
      </dgm:t>
    </dgm:pt>
    <dgm:pt modelId="{B8C48BC7-6F46-4825-8DB4-F5C195062B30}" type="pres">
      <dgm:prSet presAssocID="{0C40AAA1-AA89-4CA8-BA91-7A5437781A48}" presName="root2" presStyleCnt="0"/>
      <dgm:spPr/>
      <dgm:t>
        <a:bodyPr/>
        <a:lstStyle/>
        <a:p>
          <a:endParaRPr lang="en-US"/>
        </a:p>
      </dgm:t>
    </dgm:pt>
    <dgm:pt modelId="{23C82AA0-84A4-4F83-9B80-D70FB961386B}" type="pres">
      <dgm:prSet presAssocID="{0C40AAA1-AA89-4CA8-BA91-7A5437781A48}" presName="LevelTwoTextNode" presStyleLbl="node3" presStyleIdx="1" presStyleCnt="12" custScaleX="347933" custScaleY="183134" custLinFactNeighborX="86389" custLinFactNeighborY="-8522">
        <dgm:presLayoutVars>
          <dgm:chPref val="3"/>
        </dgm:presLayoutVars>
      </dgm:prSet>
      <dgm:spPr>
        <a:prstGeom prst="ellipse">
          <a:avLst/>
        </a:prstGeom>
      </dgm:spPr>
      <dgm:t>
        <a:bodyPr/>
        <a:lstStyle/>
        <a:p>
          <a:endParaRPr lang="en-US"/>
        </a:p>
      </dgm:t>
    </dgm:pt>
    <dgm:pt modelId="{228C479C-6F55-4BEA-9D9A-8F7708151C47}" type="pres">
      <dgm:prSet presAssocID="{0C40AAA1-AA89-4CA8-BA91-7A5437781A48}" presName="level3hierChild" presStyleCnt="0"/>
      <dgm:spPr/>
      <dgm:t>
        <a:bodyPr/>
        <a:lstStyle/>
        <a:p>
          <a:endParaRPr lang="en-US"/>
        </a:p>
      </dgm:t>
    </dgm:pt>
    <dgm:pt modelId="{BA51B1F2-F17E-4A85-9A3E-D11CF2215BF0}" type="pres">
      <dgm:prSet presAssocID="{299EEA13-8AED-4D47-BF1A-C9F59ADEB09E}" presName="conn2-1" presStyleLbl="parChTrans1D3" presStyleIdx="2" presStyleCnt="12"/>
      <dgm:spPr/>
      <dgm:t>
        <a:bodyPr/>
        <a:lstStyle/>
        <a:p>
          <a:endParaRPr lang="en-US"/>
        </a:p>
      </dgm:t>
    </dgm:pt>
    <dgm:pt modelId="{D496AC83-8BA3-466A-A96F-7CC70143364A}" type="pres">
      <dgm:prSet presAssocID="{299EEA13-8AED-4D47-BF1A-C9F59ADEB09E}" presName="connTx" presStyleLbl="parChTrans1D3" presStyleIdx="2" presStyleCnt="12"/>
      <dgm:spPr/>
      <dgm:t>
        <a:bodyPr/>
        <a:lstStyle/>
        <a:p>
          <a:endParaRPr lang="en-US"/>
        </a:p>
      </dgm:t>
    </dgm:pt>
    <dgm:pt modelId="{F10C7B08-70A0-4F89-8FD9-F41A05E70C0F}" type="pres">
      <dgm:prSet presAssocID="{458B580E-8F1D-4F7B-8246-B8F391180BBE}" presName="root2" presStyleCnt="0"/>
      <dgm:spPr/>
      <dgm:t>
        <a:bodyPr/>
        <a:lstStyle/>
        <a:p>
          <a:endParaRPr lang="en-US"/>
        </a:p>
      </dgm:t>
    </dgm:pt>
    <dgm:pt modelId="{F78F2878-65D6-425D-B137-517BD3D83430}" type="pres">
      <dgm:prSet presAssocID="{458B580E-8F1D-4F7B-8246-B8F391180BBE}" presName="LevelTwoTextNode" presStyleLbl="node3" presStyleIdx="2" presStyleCnt="12" custScaleX="347933" custScaleY="201801" custLinFactNeighborX="92013" custLinFactNeighborY="-8500">
        <dgm:presLayoutVars>
          <dgm:chPref val="3"/>
        </dgm:presLayoutVars>
      </dgm:prSet>
      <dgm:spPr>
        <a:prstGeom prst="ellipse">
          <a:avLst/>
        </a:prstGeom>
      </dgm:spPr>
      <dgm:t>
        <a:bodyPr/>
        <a:lstStyle/>
        <a:p>
          <a:endParaRPr lang="en-US"/>
        </a:p>
      </dgm:t>
    </dgm:pt>
    <dgm:pt modelId="{F1F3A2EE-7AC4-4F1F-8F17-41023CCCFBAE}" type="pres">
      <dgm:prSet presAssocID="{458B580E-8F1D-4F7B-8246-B8F391180BBE}" presName="level3hierChild" presStyleCnt="0"/>
      <dgm:spPr/>
      <dgm:t>
        <a:bodyPr/>
        <a:lstStyle/>
        <a:p>
          <a:endParaRPr lang="en-US"/>
        </a:p>
      </dgm:t>
    </dgm:pt>
    <dgm:pt modelId="{6D649CE5-15B9-468F-BBC6-4D4815674C79}" type="pres">
      <dgm:prSet presAssocID="{CE7151EB-B596-4553-8172-B0BD24729B82}" presName="conn2-1" presStyleLbl="parChTrans1D2" presStyleIdx="2" presStyleCnt="4"/>
      <dgm:spPr/>
      <dgm:t>
        <a:bodyPr/>
        <a:lstStyle/>
        <a:p>
          <a:endParaRPr lang="en-US"/>
        </a:p>
      </dgm:t>
    </dgm:pt>
    <dgm:pt modelId="{DBC51D4F-7FE7-4CCB-81BE-93EB6BFA5C28}" type="pres">
      <dgm:prSet presAssocID="{CE7151EB-B596-4553-8172-B0BD24729B82}" presName="connTx" presStyleLbl="parChTrans1D2" presStyleIdx="2" presStyleCnt="4"/>
      <dgm:spPr/>
      <dgm:t>
        <a:bodyPr/>
        <a:lstStyle/>
        <a:p>
          <a:endParaRPr lang="en-US"/>
        </a:p>
      </dgm:t>
    </dgm:pt>
    <dgm:pt modelId="{EA5C4CE9-FE86-4A06-A26E-B66C4E0163D9}" type="pres">
      <dgm:prSet presAssocID="{D59A491C-6CFC-4EF0-AAE8-BC82A3E778AA}" presName="root2" presStyleCnt="0"/>
      <dgm:spPr/>
      <dgm:t>
        <a:bodyPr/>
        <a:lstStyle/>
        <a:p>
          <a:endParaRPr lang="en-US"/>
        </a:p>
      </dgm:t>
    </dgm:pt>
    <dgm:pt modelId="{B0E18572-BF35-4E7E-95A8-A6E9FC950190}" type="pres">
      <dgm:prSet presAssocID="{D59A491C-6CFC-4EF0-AAE8-BC82A3E778AA}" presName="LevelTwoTextNode" presStyleLbl="node2" presStyleIdx="2" presStyleCnt="4" custScaleX="241848" custScaleY="199881" custLinFactNeighborX="97957" custLinFactNeighborY="-83763">
        <dgm:presLayoutVars>
          <dgm:chPref val="3"/>
        </dgm:presLayoutVars>
      </dgm:prSet>
      <dgm:spPr>
        <a:prstGeom prst="ellipse">
          <a:avLst/>
        </a:prstGeom>
      </dgm:spPr>
      <dgm:t>
        <a:bodyPr/>
        <a:lstStyle/>
        <a:p>
          <a:endParaRPr lang="en-US"/>
        </a:p>
      </dgm:t>
    </dgm:pt>
    <dgm:pt modelId="{175B5D4E-91C8-4D47-A3A9-F20ECA91E464}" type="pres">
      <dgm:prSet presAssocID="{D59A491C-6CFC-4EF0-AAE8-BC82A3E778AA}" presName="level3hierChild" presStyleCnt="0"/>
      <dgm:spPr/>
      <dgm:t>
        <a:bodyPr/>
        <a:lstStyle/>
        <a:p>
          <a:endParaRPr lang="en-US"/>
        </a:p>
      </dgm:t>
    </dgm:pt>
    <dgm:pt modelId="{C2A22435-369D-4D1C-B97B-AFFADBC6D259}" type="pres">
      <dgm:prSet presAssocID="{1BF3D6AB-2612-4790-9A8D-72747B4911F0}" presName="conn2-1" presStyleLbl="parChTrans1D3" presStyleIdx="3" presStyleCnt="12"/>
      <dgm:spPr/>
      <dgm:t>
        <a:bodyPr/>
        <a:lstStyle/>
        <a:p>
          <a:endParaRPr lang="en-US"/>
        </a:p>
      </dgm:t>
    </dgm:pt>
    <dgm:pt modelId="{BF9431D5-44F1-47DB-92C2-FBA700A9122A}" type="pres">
      <dgm:prSet presAssocID="{1BF3D6AB-2612-4790-9A8D-72747B4911F0}" presName="connTx" presStyleLbl="parChTrans1D3" presStyleIdx="3" presStyleCnt="12"/>
      <dgm:spPr/>
      <dgm:t>
        <a:bodyPr/>
        <a:lstStyle/>
        <a:p>
          <a:endParaRPr lang="en-US"/>
        </a:p>
      </dgm:t>
    </dgm:pt>
    <dgm:pt modelId="{A800FC86-3E28-4248-BC49-737294C24A40}" type="pres">
      <dgm:prSet presAssocID="{9869640C-008E-404B-95E7-6E28A219E93E}" presName="root2" presStyleCnt="0"/>
      <dgm:spPr/>
      <dgm:t>
        <a:bodyPr/>
        <a:lstStyle/>
        <a:p>
          <a:endParaRPr lang="en-US"/>
        </a:p>
      </dgm:t>
    </dgm:pt>
    <dgm:pt modelId="{662ACB71-A745-48F1-9876-6A8A770E26B8}" type="pres">
      <dgm:prSet presAssocID="{9869640C-008E-404B-95E7-6E28A219E93E}" presName="LevelTwoTextNode" presStyleLbl="node3" presStyleIdx="3" presStyleCnt="12" custScaleX="248801" custLinFactNeighborX="42311" custLinFactNeighborY="8328">
        <dgm:presLayoutVars>
          <dgm:chPref val="3"/>
        </dgm:presLayoutVars>
      </dgm:prSet>
      <dgm:spPr>
        <a:prstGeom prst="ellipse">
          <a:avLst/>
        </a:prstGeom>
      </dgm:spPr>
      <dgm:t>
        <a:bodyPr/>
        <a:lstStyle/>
        <a:p>
          <a:endParaRPr lang="en-US"/>
        </a:p>
      </dgm:t>
    </dgm:pt>
    <dgm:pt modelId="{4CFE9955-0E6F-423A-9FAE-343475EBC4C2}" type="pres">
      <dgm:prSet presAssocID="{9869640C-008E-404B-95E7-6E28A219E93E}" presName="level3hierChild" presStyleCnt="0"/>
      <dgm:spPr/>
      <dgm:t>
        <a:bodyPr/>
        <a:lstStyle/>
        <a:p>
          <a:endParaRPr lang="en-US"/>
        </a:p>
      </dgm:t>
    </dgm:pt>
    <dgm:pt modelId="{643DC9A8-8380-4ABC-AEF2-113DF4EC2C7C}" type="pres">
      <dgm:prSet presAssocID="{F1F3D790-02F5-448B-B47D-AD78D01C7F2D}" presName="conn2-1" presStyleLbl="parChTrans1D4" presStyleIdx="0" presStyleCnt="9"/>
      <dgm:spPr/>
      <dgm:t>
        <a:bodyPr/>
        <a:lstStyle/>
        <a:p>
          <a:endParaRPr lang="en-US"/>
        </a:p>
      </dgm:t>
    </dgm:pt>
    <dgm:pt modelId="{048CD968-9716-47CD-8931-85F2F49A571C}" type="pres">
      <dgm:prSet presAssocID="{F1F3D790-02F5-448B-B47D-AD78D01C7F2D}" presName="connTx" presStyleLbl="parChTrans1D4" presStyleIdx="0" presStyleCnt="9"/>
      <dgm:spPr/>
      <dgm:t>
        <a:bodyPr/>
        <a:lstStyle/>
        <a:p>
          <a:endParaRPr lang="en-US"/>
        </a:p>
      </dgm:t>
    </dgm:pt>
    <dgm:pt modelId="{E62B6E73-A0A2-44F9-A7E7-C31A1CB6CD37}" type="pres">
      <dgm:prSet presAssocID="{8DBD2A35-75A1-4804-87CA-3FC989B61B66}" presName="root2" presStyleCnt="0"/>
      <dgm:spPr/>
    </dgm:pt>
    <dgm:pt modelId="{339CB54F-A06A-46FF-B7C7-28AB3E50218C}" type="pres">
      <dgm:prSet presAssocID="{8DBD2A35-75A1-4804-87CA-3FC989B61B66}" presName="LevelTwoTextNode" presStyleLbl="node4" presStyleIdx="0" presStyleCnt="9" custScaleX="254622" custScaleY="85873" custLinFactNeighborX="-3789" custLinFactNeighborY="8859">
        <dgm:presLayoutVars>
          <dgm:chPref val="3"/>
        </dgm:presLayoutVars>
      </dgm:prSet>
      <dgm:spPr>
        <a:prstGeom prst="roundRect">
          <a:avLst/>
        </a:prstGeom>
      </dgm:spPr>
      <dgm:t>
        <a:bodyPr/>
        <a:lstStyle/>
        <a:p>
          <a:endParaRPr lang="en-US"/>
        </a:p>
      </dgm:t>
    </dgm:pt>
    <dgm:pt modelId="{1AFD7271-8745-4210-A85B-469780CA5F7C}" type="pres">
      <dgm:prSet presAssocID="{8DBD2A35-75A1-4804-87CA-3FC989B61B66}" presName="level3hierChild" presStyleCnt="0"/>
      <dgm:spPr/>
    </dgm:pt>
    <dgm:pt modelId="{1170EBC6-AC05-49DA-BE91-1131672F3950}" type="pres">
      <dgm:prSet presAssocID="{929BF6FC-1C1E-4F0A-8045-3886D319322E}" presName="conn2-1" presStyleLbl="parChTrans1D3" presStyleIdx="4" presStyleCnt="12"/>
      <dgm:spPr/>
      <dgm:t>
        <a:bodyPr/>
        <a:lstStyle/>
        <a:p>
          <a:endParaRPr lang="en-US"/>
        </a:p>
      </dgm:t>
    </dgm:pt>
    <dgm:pt modelId="{CC2CD1B1-0EB4-42CB-88CA-1CEBE8737F14}" type="pres">
      <dgm:prSet presAssocID="{929BF6FC-1C1E-4F0A-8045-3886D319322E}" presName="connTx" presStyleLbl="parChTrans1D3" presStyleIdx="4" presStyleCnt="12"/>
      <dgm:spPr/>
      <dgm:t>
        <a:bodyPr/>
        <a:lstStyle/>
        <a:p>
          <a:endParaRPr lang="en-US"/>
        </a:p>
      </dgm:t>
    </dgm:pt>
    <dgm:pt modelId="{3E6D0BB6-0408-419E-9ED9-FFA08BB176F2}" type="pres">
      <dgm:prSet presAssocID="{9D3031A1-CA73-466E-976F-999BEC180B35}" presName="root2" presStyleCnt="0"/>
      <dgm:spPr/>
      <dgm:t>
        <a:bodyPr/>
        <a:lstStyle/>
        <a:p>
          <a:endParaRPr lang="en-US"/>
        </a:p>
      </dgm:t>
    </dgm:pt>
    <dgm:pt modelId="{D835F91F-88C7-4DB2-A8D6-3A2E12A9DC33}" type="pres">
      <dgm:prSet presAssocID="{9D3031A1-CA73-466E-976F-999BEC180B35}" presName="LevelTwoTextNode" presStyleLbl="node3" presStyleIdx="4" presStyleCnt="12" custScaleX="248801" custLinFactNeighborX="46667" custLinFactNeighborY="8328">
        <dgm:presLayoutVars>
          <dgm:chPref val="3"/>
        </dgm:presLayoutVars>
      </dgm:prSet>
      <dgm:spPr>
        <a:prstGeom prst="ellipse">
          <a:avLst/>
        </a:prstGeom>
      </dgm:spPr>
      <dgm:t>
        <a:bodyPr/>
        <a:lstStyle/>
        <a:p>
          <a:endParaRPr lang="en-US"/>
        </a:p>
      </dgm:t>
    </dgm:pt>
    <dgm:pt modelId="{13F3CEE0-E875-4C40-93B5-6CAD0B5B1773}" type="pres">
      <dgm:prSet presAssocID="{9D3031A1-CA73-466E-976F-999BEC180B35}" presName="level3hierChild" presStyleCnt="0"/>
      <dgm:spPr/>
      <dgm:t>
        <a:bodyPr/>
        <a:lstStyle/>
        <a:p>
          <a:endParaRPr lang="en-US"/>
        </a:p>
      </dgm:t>
    </dgm:pt>
    <dgm:pt modelId="{D3D12732-9C4C-4C45-83B2-C52315D755A2}" type="pres">
      <dgm:prSet presAssocID="{47F5E986-9902-4BA4-A0CF-8E9EB7698F92}" presName="conn2-1" presStyleLbl="parChTrans1D4" presStyleIdx="1" presStyleCnt="9"/>
      <dgm:spPr/>
      <dgm:t>
        <a:bodyPr/>
        <a:lstStyle/>
        <a:p>
          <a:endParaRPr lang="en-US"/>
        </a:p>
      </dgm:t>
    </dgm:pt>
    <dgm:pt modelId="{D281242F-FD7D-456E-B4F8-F4267F01DEB7}" type="pres">
      <dgm:prSet presAssocID="{47F5E986-9902-4BA4-A0CF-8E9EB7698F92}" presName="connTx" presStyleLbl="parChTrans1D4" presStyleIdx="1" presStyleCnt="9"/>
      <dgm:spPr/>
      <dgm:t>
        <a:bodyPr/>
        <a:lstStyle/>
        <a:p>
          <a:endParaRPr lang="en-US"/>
        </a:p>
      </dgm:t>
    </dgm:pt>
    <dgm:pt modelId="{B11E1EDB-4BFC-4D72-B6DF-9DB4F81FF4CA}" type="pres">
      <dgm:prSet presAssocID="{2B44BA99-57AD-4167-9B37-BEEB8C45E81A}" presName="root2" presStyleCnt="0"/>
      <dgm:spPr/>
    </dgm:pt>
    <dgm:pt modelId="{FBD2C3F9-C153-4B36-BCAC-5A1E6A3C36C6}" type="pres">
      <dgm:prSet presAssocID="{2B44BA99-57AD-4167-9B37-BEEB8C45E81A}" presName="LevelTwoTextNode" presStyleLbl="node4" presStyleIdx="1"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E87B967-B847-4628-935A-4F0770F2BEEE}" type="pres">
      <dgm:prSet presAssocID="{2B44BA99-57AD-4167-9B37-BEEB8C45E81A}" presName="level3hierChild" presStyleCnt="0"/>
      <dgm:spPr/>
    </dgm:pt>
    <dgm:pt modelId="{0ABBC48F-052D-4084-8C8A-1FE69C898FAD}" type="pres">
      <dgm:prSet presAssocID="{23C61DA0-BF41-42BC-BE80-CC0832E93215}" presName="conn2-1" presStyleLbl="parChTrans1D3" presStyleIdx="5" presStyleCnt="12"/>
      <dgm:spPr/>
      <dgm:t>
        <a:bodyPr/>
        <a:lstStyle/>
        <a:p>
          <a:endParaRPr lang="en-US"/>
        </a:p>
      </dgm:t>
    </dgm:pt>
    <dgm:pt modelId="{6EA9212F-CDEE-460A-BA8A-7CA551B12FF2}" type="pres">
      <dgm:prSet presAssocID="{23C61DA0-BF41-42BC-BE80-CC0832E93215}" presName="connTx" presStyleLbl="parChTrans1D3" presStyleIdx="5" presStyleCnt="12"/>
      <dgm:spPr/>
      <dgm:t>
        <a:bodyPr/>
        <a:lstStyle/>
        <a:p>
          <a:endParaRPr lang="en-US"/>
        </a:p>
      </dgm:t>
    </dgm:pt>
    <dgm:pt modelId="{43BFC285-D77A-4C86-8C42-78B1A599B812}" type="pres">
      <dgm:prSet presAssocID="{45CF0FE0-2D49-45B1-BF32-9DB9C3FDC558}" presName="root2" presStyleCnt="0"/>
      <dgm:spPr/>
      <dgm:t>
        <a:bodyPr/>
        <a:lstStyle/>
        <a:p>
          <a:endParaRPr lang="en-US"/>
        </a:p>
      </dgm:t>
    </dgm:pt>
    <dgm:pt modelId="{2794FD1E-D95E-4C38-9C14-3C5CB58904CB}" type="pres">
      <dgm:prSet presAssocID="{45CF0FE0-2D49-45B1-BF32-9DB9C3FDC558}" presName="LevelTwoTextNode" presStyleLbl="node3" presStyleIdx="5" presStyleCnt="12" custScaleX="248801" custLinFactNeighborX="46667" custLinFactNeighborY="8328">
        <dgm:presLayoutVars>
          <dgm:chPref val="3"/>
        </dgm:presLayoutVars>
      </dgm:prSet>
      <dgm:spPr>
        <a:prstGeom prst="ellipse">
          <a:avLst/>
        </a:prstGeom>
      </dgm:spPr>
      <dgm:t>
        <a:bodyPr/>
        <a:lstStyle/>
        <a:p>
          <a:endParaRPr lang="en-US"/>
        </a:p>
      </dgm:t>
    </dgm:pt>
    <dgm:pt modelId="{8594A0AF-F069-4832-A68C-510D684C92FE}" type="pres">
      <dgm:prSet presAssocID="{45CF0FE0-2D49-45B1-BF32-9DB9C3FDC558}" presName="level3hierChild" presStyleCnt="0"/>
      <dgm:spPr/>
      <dgm:t>
        <a:bodyPr/>
        <a:lstStyle/>
        <a:p>
          <a:endParaRPr lang="en-US"/>
        </a:p>
      </dgm:t>
    </dgm:pt>
    <dgm:pt modelId="{6A17D467-A037-4955-99B2-719B7DD32D47}" type="pres">
      <dgm:prSet presAssocID="{8268A91E-260A-4A61-A0DD-A7E1D8F0F376}" presName="conn2-1" presStyleLbl="parChTrans1D4" presStyleIdx="2" presStyleCnt="9"/>
      <dgm:spPr/>
      <dgm:t>
        <a:bodyPr/>
        <a:lstStyle/>
        <a:p>
          <a:endParaRPr lang="en-US"/>
        </a:p>
      </dgm:t>
    </dgm:pt>
    <dgm:pt modelId="{876BF4FA-4F30-4C3C-B34A-449C1A22BCC6}" type="pres">
      <dgm:prSet presAssocID="{8268A91E-260A-4A61-A0DD-A7E1D8F0F376}" presName="connTx" presStyleLbl="parChTrans1D4" presStyleIdx="2" presStyleCnt="9"/>
      <dgm:spPr/>
      <dgm:t>
        <a:bodyPr/>
        <a:lstStyle/>
        <a:p>
          <a:endParaRPr lang="en-US"/>
        </a:p>
      </dgm:t>
    </dgm:pt>
    <dgm:pt modelId="{FF39A975-655A-4133-ACC0-B9C408C8E7D6}" type="pres">
      <dgm:prSet presAssocID="{31BA80C7-9581-4949-8716-F809441E4CDA}" presName="root2" presStyleCnt="0"/>
      <dgm:spPr/>
    </dgm:pt>
    <dgm:pt modelId="{7C2F68D7-F780-4EF0-B41A-F199E7278EAA}" type="pres">
      <dgm:prSet presAssocID="{31BA80C7-9581-4949-8716-F809441E4CDA}" presName="LevelTwoTextNode" presStyleLbl="node4" presStyleIdx="2"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1EDE077-F6B8-46DE-806C-DE6F1D240B9B}" type="pres">
      <dgm:prSet presAssocID="{31BA80C7-9581-4949-8716-F809441E4CDA}" presName="level3hierChild" presStyleCnt="0"/>
      <dgm:spPr/>
    </dgm:pt>
    <dgm:pt modelId="{5F73C3F8-DB93-40A8-A747-FABE4916E43A}" type="pres">
      <dgm:prSet presAssocID="{192D3C38-38B9-4704-9D22-709D70D921B9}" presName="conn2-1" presStyleLbl="parChTrans1D3" presStyleIdx="6" presStyleCnt="12"/>
      <dgm:spPr/>
      <dgm:t>
        <a:bodyPr/>
        <a:lstStyle/>
        <a:p>
          <a:endParaRPr lang="en-US"/>
        </a:p>
      </dgm:t>
    </dgm:pt>
    <dgm:pt modelId="{C57EC336-CD6C-4165-AF41-3D5826197A7D}" type="pres">
      <dgm:prSet presAssocID="{192D3C38-38B9-4704-9D22-709D70D921B9}" presName="connTx" presStyleLbl="parChTrans1D3" presStyleIdx="6" presStyleCnt="12"/>
      <dgm:spPr/>
      <dgm:t>
        <a:bodyPr/>
        <a:lstStyle/>
        <a:p>
          <a:endParaRPr lang="en-US"/>
        </a:p>
      </dgm:t>
    </dgm:pt>
    <dgm:pt modelId="{D9719914-FC4A-46B2-9959-5EE7FD526D3E}" type="pres">
      <dgm:prSet presAssocID="{7AABA01D-4EF7-42FA-89C8-167DF501D566}" presName="root2" presStyleCnt="0"/>
      <dgm:spPr/>
      <dgm:t>
        <a:bodyPr/>
        <a:lstStyle/>
        <a:p>
          <a:endParaRPr lang="en-US"/>
        </a:p>
      </dgm:t>
    </dgm:pt>
    <dgm:pt modelId="{319806C3-FC02-4933-AA66-414AEE5A49EF}" type="pres">
      <dgm:prSet presAssocID="{7AABA01D-4EF7-42FA-89C8-167DF501D566}" presName="LevelTwoTextNode" presStyleLbl="node3" presStyleIdx="6" presStyleCnt="12" custScaleX="248801" custScaleY="92864" custLinFactNeighborX="46667" custLinFactNeighborY="8328">
        <dgm:presLayoutVars>
          <dgm:chPref val="3"/>
        </dgm:presLayoutVars>
      </dgm:prSet>
      <dgm:spPr>
        <a:prstGeom prst="ellipse">
          <a:avLst/>
        </a:prstGeom>
      </dgm:spPr>
      <dgm:t>
        <a:bodyPr/>
        <a:lstStyle/>
        <a:p>
          <a:endParaRPr lang="en-US"/>
        </a:p>
      </dgm:t>
    </dgm:pt>
    <dgm:pt modelId="{FFA5FDEC-C069-4D25-960E-3279335BC3FE}" type="pres">
      <dgm:prSet presAssocID="{7AABA01D-4EF7-42FA-89C8-167DF501D566}" presName="level3hierChild" presStyleCnt="0"/>
      <dgm:spPr/>
      <dgm:t>
        <a:bodyPr/>
        <a:lstStyle/>
        <a:p>
          <a:endParaRPr lang="en-US"/>
        </a:p>
      </dgm:t>
    </dgm:pt>
    <dgm:pt modelId="{99135E64-4411-4EBD-BFEB-69C12920C1EB}" type="pres">
      <dgm:prSet presAssocID="{A91F5EA5-DC29-433C-8F4E-13E53D71C5D7}" presName="conn2-1" presStyleLbl="parChTrans1D4" presStyleIdx="3" presStyleCnt="9"/>
      <dgm:spPr/>
      <dgm:t>
        <a:bodyPr/>
        <a:lstStyle/>
        <a:p>
          <a:endParaRPr lang="en-US"/>
        </a:p>
      </dgm:t>
    </dgm:pt>
    <dgm:pt modelId="{0DB5A279-30AD-4F18-9F18-C420476D3087}" type="pres">
      <dgm:prSet presAssocID="{A91F5EA5-DC29-433C-8F4E-13E53D71C5D7}" presName="connTx" presStyleLbl="parChTrans1D4" presStyleIdx="3" presStyleCnt="9"/>
      <dgm:spPr/>
      <dgm:t>
        <a:bodyPr/>
        <a:lstStyle/>
        <a:p>
          <a:endParaRPr lang="en-US"/>
        </a:p>
      </dgm:t>
    </dgm:pt>
    <dgm:pt modelId="{51B7209A-86A8-424B-AE59-756CCDBD1760}" type="pres">
      <dgm:prSet presAssocID="{51365BDC-141A-46E1-8FD3-9822DC9F1FAB}" presName="root2" presStyleCnt="0"/>
      <dgm:spPr/>
    </dgm:pt>
    <dgm:pt modelId="{D18070F7-5A71-465D-A218-1D2C0133291C}" type="pres">
      <dgm:prSet presAssocID="{51365BDC-141A-46E1-8FD3-9822DC9F1FAB}" presName="LevelTwoTextNode" presStyleLbl="node4" presStyleIdx="3"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A8C9F4A-E7BA-43BB-B5FA-5E1FEFC3E78B}" type="pres">
      <dgm:prSet presAssocID="{51365BDC-141A-46E1-8FD3-9822DC9F1FAB}" presName="level3hierChild" presStyleCnt="0"/>
      <dgm:spPr/>
    </dgm:pt>
    <dgm:pt modelId="{979E17BA-748A-4ADA-8702-D48C8B12C0E3}" type="pres">
      <dgm:prSet presAssocID="{287B17BB-DF68-467E-8FC2-B5A9371F62D5}" presName="conn2-1" presStyleLbl="parChTrans1D3" presStyleIdx="7" presStyleCnt="12" custSzY="926785"/>
      <dgm:spPr/>
      <dgm:t>
        <a:bodyPr/>
        <a:lstStyle/>
        <a:p>
          <a:endParaRPr lang="en-US"/>
        </a:p>
      </dgm:t>
    </dgm:pt>
    <dgm:pt modelId="{1D3407D5-744C-4B6C-9AE9-5D0DE9245154}" type="pres">
      <dgm:prSet presAssocID="{287B17BB-DF68-467E-8FC2-B5A9371F62D5}" presName="connTx" presStyleLbl="parChTrans1D3" presStyleIdx="7" presStyleCnt="12"/>
      <dgm:spPr/>
      <dgm:t>
        <a:bodyPr/>
        <a:lstStyle/>
        <a:p>
          <a:endParaRPr lang="en-US"/>
        </a:p>
      </dgm:t>
    </dgm:pt>
    <dgm:pt modelId="{C0063D85-7C77-49D7-8D42-466B6E37BE55}" type="pres">
      <dgm:prSet presAssocID="{E96843E5-F658-430A-8C45-700B32962671}" presName="root2" presStyleCnt="0"/>
      <dgm:spPr/>
      <dgm:t>
        <a:bodyPr/>
        <a:lstStyle/>
        <a:p>
          <a:endParaRPr lang="en-US"/>
        </a:p>
      </dgm:t>
    </dgm:pt>
    <dgm:pt modelId="{1101681E-9407-445D-9A64-9613EC2743B6}" type="pres">
      <dgm:prSet presAssocID="{E96843E5-F658-430A-8C45-700B32962671}" presName="LevelTwoTextNode" presStyleLbl="node3" presStyleIdx="7" presStyleCnt="12" custScaleX="248801" custLinFactNeighborX="46667" custLinFactNeighborY="8328">
        <dgm:presLayoutVars>
          <dgm:chPref val="3"/>
        </dgm:presLayoutVars>
      </dgm:prSet>
      <dgm:spPr>
        <a:prstGeom prst="ellipse">
          <a:avLst/>
        </a:prstGeom>
      </dgm:spPr>
      <dgm:t>
        <a:bodyPr/>
        <a:lstStyle/>
        <a:p>
          <a:endParaRPr lang="en-US"/>
        </a:p>
      </dgm:t>
    </dgm:pt>
    <dgm:pt modelId="{A2E4EF9D-54C7-4859-9385-5C78EFC5996D}" type="pres">
      <dgm:prSet presAssocID="{E96843E5-F658-430A-8C45-700B32962671}" presName="level3hierChild" presStyleCnt="0"/>
      <dgm:spPr/>
      <dgm:t>
        <a:bodyPr/>
        <a:lstStyle/>
        <a:p>
          <a:endParaRPr lang="en-US"/>
        </a:p>
      </dgm:t>
    </dgm:pt>
    <dgm:pt modelId="{F1EBA69E-C475-4AD2-8DA0-BD82B2EE54C0}" type="pres">
      <dgm:prSet presAssocID="{76FEE05C-3C19-4901-9227-8C4B3595B033}" presName="conn2-1" presStyleLbl="parChTrans1D4" presStyleIdx="4" presStyleCnt="9"/>
      <dgm:spPr/>
      <dgm:t>
        <a:bodyPr/>
        <a:lstStyle/>
        <a:p>
          <a:endParaRPr lang="en-US"/>
        </a:p>
      </dgm:t>
    </dgm:pt>
    <dgm:pt modelId="{23F8BCEF-BE7A-4A6D-AD2D-A0806B6006D4}" type="pres">
      <dgm:prSet presAssocID="{76FEE05C-3C19-4901-9227-8C4B3595B033}" presName="connTx" presStyleLbl="parChTrans1D4" presStyleIdx="4" presStyleCnt="9"/>
      <dgm:spPr/>
      <dgm:t>
        <a:bodyPr/>
        <a:lstStyle/>
        <a:p>
          <a:endParaRPr lang="en-US"/>
        </a:p>
      </dgm:t>
    </dgm:pt>
    <dgm:pt modelId="{7F0CE782-65E7-4FB8-8AC0-874E27098C29}" type="pres">
      <dgm:prSet presAssocID="{A429991A-ECE0-472D-870D-95E2908D10B0}" presName="root2" presStyleCnt="0"/>
      <dgm:spPr/>
    </dgm:pt>
    <dgm:pt modelId="{9F825EFC-E28C-4068-823A-253D27F213E6}" type="pres">
      <dgm:prSet presAssocID="{A429991A-ECE0-472D-870D-95E2908D10B0}" presName="LevelTwoTextNode" presStyleLbl="node4" presStyleIdx="4"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830549E1-E404-442B-8404-891D336C3E32}" type="pres">
      <dgm:prSet presAssocID="{A429991A-ECE0-472D-870D-95E2908D10B0}" presName="level3hierChild" presStyleCnt="0"/>
      <dgm:spPr/>
    </dgm:pt>
    <dgm:pt modelId="{2263434D-0506-41BA-AF48-636C0A669910}" type="pres">
      <dgm:prSet presAssocID="{B621CC2E-B5EE-405C-9F2C-46B1A3F8F3A2}" presName="conn2-1" presStyleLbl="parChTrans1D3" presStyleIdx="8" presStyleCnt="12" custSzY="926785"/>
      <dgm:spPr/>
      <dgm:t>
        <a:bodyPr/>
        <a:lstStyle/>
        <a:p>
          <a:endParaRPr lang="en-US"/>
        </a:p>
      </dgm:t>
    </dgm:pt>
    <dgm:pt modelId="{59D3271F-426F-4510-92B8-FBF2E0EE5D0F}" type="pres">
      <dgm:prSet presAssocID="{B621CC2E-B5EE-405C-9F2C-46B1A3F8F3A2}" presName="connTx" presStyleLbl="parChTrans1D3" presStyleIdx="8" presStyleCnt="12"/>
      <dgm:spPr/>
      <dgm:t>
        <a:bodyPr/>
        <a:lstStyle/>
        <a:p>
          <a:endParaRPr lang="en-US"/>
        </a:p>
      </dgm:t>
    </dgm:pt>
    <dgm:pt modelId="{8980ED6B-5B62-44F9-9956-CCB62BCC5DFA}" type="pres">
      <dgm:prSet presAssocID="{ECF42929-0402-4B1A-8B46-E68F7BB99A04}" presName="root2" presStyleCnt="0"/>
      <dgm:spPr/>
      <dgm:t>
        <a:bodyPr/>
        <a:lstStyle/>
        <a:p>
          <a:endParaRPr lang="en-US"/>
        </a:p>
      </dgm:t>
    </dgm:pt>
    <dgm:pt modelId="{54D1435F-B478-4105-A18F-2FDC30EC6950}" type="pres">
      <dgm:prSet presAssocID="{ECF42929-0402-4B1A-8B46-E68F7BB99A04}" presName="LevelTwoTextNode" presStyleLbl="node3" presStyleIdx="8" presStyleCnt="12" custScaleX="248801" custLinFactNeighborX="46667" custLinFactNeighborY="8328">
        <dgm:presLayoutVars>
          <dgm:chPref val="3"/>
        </dgm:presLayoutVars>
      </dgm:prSet>
      <dgm:spPr>
        <a:prstGeom prst="ellipse">
          <a:avLst/>
        </a:prstGeom>
      </dgm:spPr>
      <dgm:t>
        <a:bodyPr/>
        <a:lstStyle/>
        <a:p>
          <a:endParaRPr lang="en-US"/>
        </a:p>
      </dgm:t>
    </dgm:pt>
    <dgm:pt modelId="{B62A3510-5C44-4572-B5D8-9DC26E6A3379}" type="pres">
      <dgm:prSet presAssocID="{ECF42929-0402-4B1A-8B46-E68F7BB99A04}" presName="level3hierChild" presStyleCnt="0"/>
      <dgm:spPr/>
      <dgm:t>
        <a:bodyPr/>
        <a:lstStyle/>
        <a:p>
          <a:endParaRPr lang="en-US"/>
        </a:p>
      </dgm:t>
    </dgm:pt>
    <dgm:pt modelId="{5D175648-28AF-4AAE-949D-4A2047FB1CBB}" type="pres">
      <dgm:prSet presAssocID="{D881A64A-9CF9-4A58-AC2B-75193A06BCFE}" presName="conn2-1" presStyleLbl="parChTrans1D4" presStyleIdx="5" presStyleCnt="9"/>
      <dgm:spPr/>
      <dgm:t>
        <a:bodyPr/>
        <a:lstStyle/>
        <a:p>
          <a:endParaRPr lang="en-US"/>
        </a:p>
      </dgm:t>
    </dgm:pt>
    <dgm:pt modelId="{E8AAC0A0-C93F-45C2-922F-E5C44C1AA295}" type="pres">
      <dgm:prSet presAssocID="{D881A64A-9CF9-4A58-AC2B-75193A06BCFE}" presName="connTx" presStyleLbl="parChTrans1D4" presStyleIdx="5" presStyleCnt="9"/>
      <dgm:spPr/>
      <dgm:t>
        <a:bodyPr/>
        <a:lstStyle/>
        <a:p>
          <a:endParaRPr lang="en-US"/>
        </a:p>
      </dgm:t>
    </dgm:pt>
    <dgm:pt modelId="{ED974E5C-F041-408F-A4B5-9F0E9DAA825B}" type="pres">
      <dgm:prSet presAssocID="{5B43B83C-0859-4660-B781-B9AFAC233FA5}" presName="root2" presStyleCnt="0"/>
      <dgm:spPr/>
    </dgm:pt>
    <dgm:pt modelId="{9A7ACEC2-2DA7-441B-BC66-467DF6C79DB5}" type="pres">
      <dgm:prSet presAssocID="{5B43B83C-0859-4660-B781-B9AFAC233FA5}" presName="LevelTwoTextNode" presStyleLbl="node4" presStyleIdx="5"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FCE6DD64-964F-48A1-B93C-3FFF7C332A91}" type="pres">
      <dgm:prSet presAssocID="{5B43B83C-0859-4660-B781-B9AFAC233FA5}" presName="level3hierChild" presStyleCnt="0"/>
      <dgm:spPr/>
    </dgm:pt>
    <dgm:pt modelId="{966FE759-9E73-4316-A69C-E75677A4ED82}" type="pres">
      <dgm:prSet presAssocID="{91200848-D112-4CBC-984F-06EA35250B7C}" presName="conn2-1" presStyleLbl="parChTrans1D3" presStyleIdx="9" presStyleCnt="12" custSzY="926785"/>
      <dgm:spPr/>
      <dgm:t>
        <a:bodyPr/>
        <a:lstStyle/>
        <a:p>
          <a:endParaRPr lang="en-US"/>
        </a:p>
      </dgm:t>
    </dgm:pt>
    <dgm:pt modelId="{D44216DE-931A-4CC4-AA5A-9B5E638BA541}" type="pres">
      <dgm:prSet presAssocID="{91200848-D112-4CBC-984F-06EA35250B7C}" presName="connTx" presStyleLbl="parChTrans1D3" presStyleIdx="9" presStyleCnt="12"/>
      <dgm:spPr/>
      <dgm:t>
        <a:bodyPr/>
        <a:lstStyle/>
        <a:p>
          <a:endParaRPr lang="en-US"/>
        </a:p>
      </dgm:t>
    </dgm:pt>
    <dgm:pt modelId="{10208DB8-85C7-4ADB-B020-D4EE951093BF}" type="pres">
      <dgm:prSet presAssocID="{9A301E4E-B7F9-424E-A140-873669058FEF}" presName="root2" presStyleCnt="0"/>
      <dgm:spPr/>
      <dgm:t>
        <a:bodyPr/>
        <a:lstStyle/>
        <a:p>
          <a:endParaRPr lang="en-US"/>
        </a:p>
      </dgm:t>
    </dgm:pt>
    <dgm:pt modelId="{E5485476-90A6-4CA2-BCC1-98D9F1503366}" type="pres">
      <dgm:prSet presAssocID="{9A301E4E-B7F9-424E-A140-873669058FEF}" presName="LevelTwoTextNode" presStyleLbl="node3" presStyleIdx="9" presStyleCnt="12" custScaleX="248801" custLinFactNeighborX="46667" custLinFactNeighborY="8328">
        <dgm:presLayoutVars>
          <dgm:chPref val="3"/>
        </dgm:presLayoutVars>
      </dgm:prSet>
      <dgm:spPr>
        <a:prstGeom prst="ellipse">
          <a:avLst/>
        </a:prstGeom>
      </dgm:spPr>
      <dgm:t>
        <a:bodyPr/>
        <a:lstStyle/>
        <a:p>
          <a:endParaRPr lang="en-US"/>
        </a:p>
      </dgm:t>
    </dgm:pt>
    <dgm:pt modelId="{52E5E833-0852-4F8C-91C6-B1A45031AA67}" type="pres">
      <dgm:prSet presAssocID="{9A301E4E-B7F9-424E-A140-873669058FEF}" presName="level3hierChild" presStyleCnt="0"/>
      <dgm:spPr/>
      <dgm:t>
        <a:bodyPr/>
        <a:lstStyle/>
        <a:p>
          <a:endParaRPr lang="en-US"/>
        </a:p>
      </dgm:t>
    </dgm:pt>
    <dgm:pt modelId="{105C1B04-9B54-422A-B29C-7A19BBBFB234}" type="pres">
      <dgm:prSet presAssocID="{D1A587D2-8E63-480F-B094-0FB936638061}" presName="conn2-1" presStyleLbl="parChTrans1D4" presStyleIdx="6" presStyleCnt="9"/>
      <dgm:spPr/>
      <dgm:t>
        <a:bodyPr/>
        <a:lstStyle/>
        <a:p>
          <a:endParaRPr lang="en-US"/>
        </a:p>
      </dgm:t>
    </dgm:pt>
    <dgm:pt modelId="{BA3D9C4F-409E-436F-A5B0-B5F567AB630B}" type="pres">
      <dgm:prSet presAssocID="{D1A587D2-8E63-480F-B094-0FB936638061}" presName="connTx" presStyleLbl="parChTrans1D4" presStyleIdx="6" presStyleCnt="9"/>
      <dgm:spPr/>
      <dgm:t>
        <a:bodyPr/>
        <a:lstStyle/>
        <a:p>
          <a:endParaRPr lang="en-US"/>
        </a:p>
      </dgm:t>
    </dgm:pt>
    <dgm:pt modelId="{912CEB9F-8466-481F-A34F-03D2EA032504}" type="pres">
      <dgm:prSet presAssocID="{1C703E18-3C19-4CEE-9482-7029497F5BE4}" presName="root2" presStyleCnt="0"/>
      <dgm:spPr/>
    </dgm:pt>
    <dgm:pt modelId="{919CEFDB-D5D8-470C-B4A0-C0DF2BA937F0}" type="pres">
      <dgm:prSet presAssocID="{1C703E18-3C19-4CEE-9482-7029497F5BE4}" presName="LevelTwoTextNode" presStyleLbl="node4" presStyleIdx="6"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D20654FE-CC0C-45E9-BF69-6A75CFE9165F}" type="pres">
      <dgm:prSet presAssocID="{1C703E18-3C19-4CEE-9482-7029497F5BE4}" presName="level3hierChild" presStyleCnt="0"/>
      <dgm:spPr/>
    </dgm:pt>
    <dgm:pt modelId="{A302174E-E21F-456B-8E99-23C74CE9E197}" type="pres">
      <dgm:prSet presAssocID="{D5586742-DF9C-4172-B7CF-E9976FF12C69}" presName="conn2-1" presStyleLbl="parChTrans1D3" presStyleIdx="10" presStyleCnt="12" custSzY="926785"/>
      <dgm:spPr/>
      <dgm:t>
        <a:bodyPr/>
        <a:lstStyle/>
        <a:p>
          <a:endParaRPr lang="en-US"/>
        </a:p>
      </dgm:t>
    </dgm:pt>
    <dgm:pt modelId="{8F363CE2-A49E-407C-B52D-7F5C7C105C17}" type="pres">
      <dgm:prSet presAssocID="{D5586742-DF9C-4172-B7CF-E9976FF12C69}" presName="connTx" presStyleLbl="parChTrans1D3" presStyleIdx="10" presStyleCnt="12"/>
      <dgm:spPr/>
      <dgm:t>
        <a:bodyPr/>
        <a:lstStyle/>
        <a:p>
          <a:endParaRPr lang="en-US"/>
        </a:p>
      </dgm:t>
    </dgm:pt>
    <dgm:pt modelId="{25FA6E85-5E59-4756-9874-192A0B943B09}" type="pres">
      <dgm:prSet presAssocID="{3F140F15-D619-49D4-99F6-9A8DCA2F2F49}" presName="root2" presStyleCnt="0"/>
      <dgm:spPr/>
      <dgm:t>
        <a:bodyPr/>
        <a:lstStyle/>
        <a:p>
          <a:endParaRPr lang="en-US"/>
        </a:p>
      </dgm:t>
    </dgm:pt>
    <dgm:pt modelId="{89A717B7-3D76-40CD-B30E-8B5ED57B29B8}" type="pres">
      <dgm:prSet presAssocID="{3F140F15-D619-49D4-99F6-9A8DCA2F2F49}" presName="LevelTwoTextNode" presStyleLbl="node3" presStyleIdx="10" presStyleCnt="12" custScaleX="248801" custLinFactNeighborX="46667" custLinFactNeighborY="8328">
        <dgm:presLayoutVars>
          <dgm:chPref val="3"/>
        </dgm:presLayoutVars>
      </dgm:prSet>
      <dgm:spPr>
        <a:prstGeom prst="ellipse">
          <a:avLst/>
        </a:prstGeom>
      </dgm:spPr>
      <dgm:t>
        <a:bodyPr/>
        <a:lstStyle/>
        <a:p>
          <a:endParaRPr lang="en-US"/>
        </a:p>
      </dgm:t>
    </dgm:pt>
    <dgm:pt modelId="{10ED7EE7-2D68-41F9-83A6-0FD1DC3D3EAC}" type="pres">
      <dgm:prSet presAssocID="{3F140F15-D619-49D4-99F6-9A8DCA2F2F49}" presName="level3hierChild" presStyleCnt="0"/>
      <dgm:spPr/>
      <dgm:t>
        <a:bodyPr/>
        <a:lstStyle/>
        <a:p>
          <a:endParaRPr lang="en-US"/>
        </a:p>
      </dgm:t>
    </dgm:pt>
    <dgm:pt modelId="{62760E08-7AC0-4E3E-87F2-A2165A1EBD83}" type="pres">
      <dgm:prSet presAssocID="{7B8D19D4-D46F-41F4-BB3C-6DDB5FABA55E}" presName="conn2-1" presStyleLbl="parChTrans1D4" presStyleIdx="7" presStyleCnt="9"/>
      <dgm:spPr/>
      <dgm:t>
        <a:bodyPr/>
        <a:lstStyle/>
        <a:p>
          <a:endParaRPr lang="en-US"/>
        </a:p>
      </dgm:t>
    </dgm:pt>
    <dgm:pt modelId="{505675DE-9099-4443-BF92-4048CB9FF1D6}" type="pres">
      <dgm:prSet presAssocID="{7B8D19D4-D46F-41F4-BB3C-6DDB5FABA55E}" presName="connTx" presStyleLbl="parChTrans1D4" presStyleIdx="7" presStyleCnt="9"/>
      <dgm:spPr/>
      <dgm:t>
        <a:bodyPr/>
        <a:lstStyle/>
        <a:p>
          <a:endParaRPr lang="en-US"/>
        </a:p>
      </dgm:t>
    </dgm:pt>
    <dgm:pt modelId="{04F1D25A-CB17-4362-98C6-F74C4F1913F2}" type="pres">
      <dgm:prSet presAssocID="{6095F231-7ACE-4C36-BD1E-5EF02B2C5DFF}" presName="root2" presStyleCnt="0"/>
      <dgm:spPr/>
    </dgm:pt>
    <dgm:pt modelId="{EBB0C9EE-F4CC-4025-8B00-100AFB7A6B5F}" type="pres">
      <dgm:prSet presAssocID="{6095F231-7ACE-4C36-BD1E-5EF02B2C5DFF}" presName="LevelTwoTextNode" presStyleLbl="node4" presStyleIdx="7"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C719405-7A6D-4072-9A74-8BBF0C83D07D}" type="pres">
      <dgm:prSet presAssocID="{6095F231-7ACE-4C36-BD1E-5EF02B2C5DFF}" presName="level3hierChild" presStyleCnt="0"/>
      <dgm:spPr/>
    </dgm:pt>
    <dgm:pt modelId="{4A0633E1-5315-44F3-A54D-5767FF45AF83}" type="pres">
      <dgm:prSet presAssocID="{214DD951-7677-47F7-B4DC-B285F9E2FC45}" presName="conn2-1" presStyleLbl="parChTrans1D3" presStyleIdx="11" presStyleCnt="12" custSzY="926785"/>
      <dgm:spPr/>
      <dgm:t>
        <a:bodyPr/>
        <a:lstStyle/>
        <a:p>
          <a:endParaRPr lang="en-US"/>
        </a:p>
      </dgm:t>
    </dgm:pt>
    <dgm:pt modelId="{08E0CE8F-EB34-4DD9-BB17-D8F529664D80}" type="pres">
      <dgm:prSet presAssocID="{214DD951-7677-47F7-B4DC-B285F9E2FC45}" presName="connTx" presStyleLbl="parChTrans1D3" presStyleIdx="11" presStyleCnt="12"/>
      <dgm:spPr/>
      <dgm:t>
        <a:bodyPr/>
        <a:lstStyle/>
        <a:p>
          <a:endParaRPr lang="en-US"/>
        </a:p>
      </dgm:t>
    </dgm:pt>
    <dgm:pt modelId="{5BD76566-659F-429F-9FCD-81E3B9EA7E70}" type="pres">
      <dgm:prSet presAssocID="{0A439807-3178-43A0-9439-1AD05370D71F}" presName="root2" presStyleCnt="0"/>
      <dgm:spPr/>
      <dgm:t>
        <a:bodyPr/>
        <a:lstStyle/>
        <a:p>
          <a:endParaRPr lang="en-US"/>
        </a:p>
      </dgm:t>
    </dgm:pt>
    <dgm:pt modelId="{2960F984-EE81-4941-9ACB-A0D13979520C}" type="pres">
      <dgm:prSet presAssocID="{0A439807-3178-43A0-9439-1AD05370D71F}" presName="LevelTwoTextNode" presStyleLbl="node3" presStyleIdx="11" presStyleCnt="12" custScaleX="248801" custLinFactNeighborX="49342" custLinFactNeighborY="8328">
        <dgm:presLayoutVars>
          <dgm:chPref val="3"/>
        </dgm:presLayoutVars>
      </dgm:prSet>
      <dgm:spPr>
        <a:prstGeom prst="ellipse">
          <a:avLst/>
        </a:prstGeom>
      </dgm:spPr>
      <dgm:t>
        <a:bodyPr/>
        <a:lstStyle/>
        <a:p>
          <a:endParaRPr lang="en-US"/>
        </a:p>
      </dgm:t>
    </dgm:pt>
    <dgm:pt modelId="{C831EDA2-1248-465A-99D1-39983BFD3CD8}" type="pres">
      <dgm:prSet presAssocID="{0A439807-3178-43A0-9439-1AD05370D71F}" presName="level3hierChild" presStyleCnt="0"/>
      <dgm:spPr/>
      <dgm:t>
        <a:bodyPr/>
        <a:lstStyle/>
        <a:p>
          <a:endParaRPr lang="en-US"/>
        </a:p>
      </dgm:t>
    </dgm:pt>
    <dgm:pt modelId="{0B070835-A617-4152-975A-5999433F013F}" type="pres">
      <dgm:prSet presAssocID="{647AC902-C3FF-4E9C-8FFA-73DBAC091D72}" presName="conn2-1" presStyleLbl="parChTrans1D4" presStyleIdx="8" presStyleCnt="9"/>
      <dgm:spPr/>
      <dgm:t>
        <a:bodyPr/>
        <a:lstStyle/>
        <a:p>
          <a:endParaRPr lang="en-US"/>
        </a:p>
      </dgm:t>
    </dgm:pt>
    <dgm:pt modelId="{212A5C15-A2F8-4C0C-9E64-99A4111182CD}" type="pres">
      <dgm:prSet presAssocID="{647AC902-C3FF-4E9C-8FFA-73DBAC091D72}" presName="connTx" presStyleLbl="parChTrans1D4" presStyleIdx="8" presStyleCnt="9"/>
      <dgm:spPr/>
      <dgm:t>
        <a:bodyPr/>
        <a:lstStyle/>
        <a:p>
          <a:endParaRPr lang="en-US"/>
        </a:p>
      </dgm:t>
    </dgm:pt>
    <dgm:pt modelId="{AED222B0-B536-429A-8F84-76E890FC2086}" type="pres">
      <dgm:prSet presAssocID="{C4012258-F8DC-4AF6-BD62-B5E5D105CEE0}" presName="root2" presStyleCnt="0"/>
      <dgm:spPr/>
    </dgm:pt>
    <dgm:pt modelId="{5B44209A-C4DB-4525-A2DA-7A2E3E687735}" type="pres">
      <dgm:prSet presAssocID="{C4012258-F8DC-4AF6-BD62-B5E5D105CEE0}" presName="LevelTwoTextNode" presStyleLbl="node4" presStyleIdx="8" presStyleCnt="9" custScaleX="254622" custScaleY="85873" custLinFactNeighborX="-3789" custLinFactNeighborY="2709">
        <dgm:presLayoutVars>
          <dgm:chPref val="3"/>
        </dgm:presLayoutVars>
      </dgm:prSet>
      <dgm:spPr>
        <a:prstGeom prst="roundRect">
          <a:avLst/>
        </a:prstGeom>
      </dgm:spPr>
      <dgm:t>
        <a:bodyPr/>
        <a:lstStyle/>
        <a:p>
          <a:endParaRPr lang="en-US"/>
        </a:p>
      </dgm:t>
    </dgm:pt>
    <dgm:pt modelId="{B57FD4F1-035E-4346-9944-28CA399AF003}" type="pres">
      <dgm:prSet presAssocID="{C4012258-F8DC-4AF6-BD62-B5E5D105CEE0}" presName="level3hierChild" presStyleCnt="0"/>
      <dgm:spPr/>
    </dgm:pt>
    <dgm:pt modelId="{0CE95279-D6B4-4A81-80F7-11830FE9006D}" type="pres">
      <dgm:prSet presAssocID="{44FD61E6-C452-4F9C-AA80-AFBDE2D49755}" presName="conn2-1" presStyleLbl="parChTrans1D2" presStyleIdx="3" presStyleCnt="4"/>
      <dgm:spPr/>
      <dgm:t>
        <a:bodyPr/>
        <a:lstStyle/>
        <a:p>
          <a:endParaRPr lang="en-US"/>
        </a:p>
      </dgm:t>
    </dgm:pt>
    <dgm:pt modelId="{3432E311-9365-482F-979D-1E5450F878A7}" type="pres">
      <dgm:prSet presAssocID="{44FD61E6-C452-4F9C-AA80-AFBDE2D49755}" presName="connTx" presStyleLbl="parChTrans1D2" presStyleIdx="3" presStyleCnt="4"/>
      <dgm:spPr/>
      <dgm:t>
        <a:bodyPr/>
        <a:lstStyle/>
        <a:p>
          <a:endParaRPr lang="en-US"/>
        </a:p>
      </dgm:t>
    </dgm:pt>
    <dgm:pt modelId="{95ABF4CF-3761-4F19-88BB-314DDB750F70}" type="pres">
      <dgm:prSet presAssocID="{EA1E83D6-C3F1-47BE-B9F8-B8F771EC7D26}" presName="root2" presStyleCnt="0"/>
      <dgm:spPr/>
      <dgm:t>
        <a:bodyPr/>
        <a:lstStyle/>
        <a:p>
          <a:endParaRPr lang="en-US"/>
        </a:p>
      </dgm:t>
    </dgm:pt>
    <dgm:pt modelId="{7C7CC3EF-3EF6-4192-9D1D-FCE8F9C84708}" type="pres">
      <dgm:prSet presAssocID="{EA1E83D6-C3F1-47BE-B9F8-B8F771EC7D26}" presName="LevelTwoTextNode" presStyleLbl="node2" presStyleIdx="3" presStyleCnt="4" custScaleX="241848" custScaleY="199881" custLinFactX="8082" custLinFactY="11605" custLinFactNeighborX="100000" custLinFactNeighborY="100000">
        <dgm:presLayoutVars>
          <dgm:chPref val="3"/>
        </dgm:presLayoutVars>
      </dgm:prSet>
      <dgm:spPr>
        <a:prstGeom prst="ellipse">
          <a:avLst/>
        </a:prstGeom>
      </dgm:spPr>
      <dgm:t>
        <a:bodyPr/>
        <a:lstStyle/>
        <a:p>
          <a:endParaRPr lang="en-US"/>
        </a:p>
      </dgm:t>
    </dgm:pt>
    <dgm:pt modelId="{5B39E516-2547-41C9-9896-2913FB395777}" type="pres">
      <dgm:prSet presAssocID="{EA1E83D6-C3F1-47BE-B9F8-B8F771EC7D26}" presName="level3hierChild" presStyleCnt="0"/>
      <dgm:spPr/>
      <dgm:t>
        <a:bodyPr/>
        <a:lstStyle/>
        <a:p>
          <a:endParaRPr lang="en-US"/>
        </a:p>
      </dgm:t>
    </dgm:pt>
  </dgm:ptLst>
  <dgm:cxnLst>
    <dgm:cxn modelId="{46030350-D1A2-4D74-B3FC-8F9631487E8D}" type="presOf" srcId="{1BF3D6AB-2612-4790-9A8D-72747B4911F0}" destId="{C2A22435-369D-4D1C-B97B-AFFADBC6D259}" srcOrd="0" destOrd="0" presId="urn:microsoft.com/office/officeart/2005/8/layout/hierarchy2"/>
    <dgm:cxn modelId="{A259C629-6AF5-4493-AEFF-35AF6F643F72}" type="presOf" srcId="{299EEA13-8AED-4D47-BF1A-C9F59ADEB09E}" destId="{BA51B1F2-F17E-4A85-9A3E-D11CF2215BF0}" srcOrd="0" destOrd="0" presId="urn:microsoft.com/office/officeart/2005/8/layout/hierarchy2"/>
    <dgm:cxn modelId="{34554282-CE86-41B7-B75E-A226623D1AC7}" type="presOf" srcId="{A91F5EA5-DC29-433C-8F4E-13E53D71C5D7}" destId="{0DB5A279-30AD-4F18-9F18-C420476D3087}" srcOrd="1" destOrd="0" presId="urn:microsoft.com/office/officeart/2005/8/layout/hierarchy2"/>
    <dgm:cxn modelId="{904E4564-DBB8-4FDE-BD9E-4B1FF49FC326}" type="presOf" srcId="{23C61DA0-BF41-42BC-BE80-CC0832E93215}" destId="{6EA9212F-CDEE-460A-BA8A-7CA551B12FF2}" srcOrd="1" destOrd="0" presId="urn:microsoft.com/office/officeart/2005/8/layout/hierarchy2"/>
    <dgm:cxn modelId="{A356BD30-E694-4D36-AF09-D96517D8FD1F}" type="presOf" srcId="{F1F3D790-02F5-448B-B47D-AD78D01C7F2D}" destId="{048CD968-9716-47CD-8931-85F2F49A571C}" srcOrd="1" destOrd="0" presId="urn:microsoft.com/office/officeart/2005/8/layout/hierarchy2"/>
    <dgm:cxn modelId="{C5E61678-F700-404F-8724-0D6CE0582071}" type="presOf" srcId="{D5586742-DF9C-4172-B7CF-E9976FF12C69}" destId="{8F363CE2-A49E-407C-B52D-7F5C7C105C17}" srcOrd="1" destOrd="0" presId="urn:microsoft.com/office/officeart/2005/8/layout/hierarchy2"/>
    <dgm:cxn modelId="{AD0801C7-5EF9-4B87-A13A-2E1DC84B2323}" srcId="{6FFEDB4C-D24D-4480-A2C7-72EF90848711}" destId="{1B4CCB8B-7E19-46F1-B86F-5E3CC46F8C26}" srcOrd="0" destOrd="0" parTransId="{6B166FF9-CA70-4D0B-A0B8-5E8659A27AA5}" sibTransId="{B9EF660A-B57C-4612-ADE6-DAC16579B240}"/>
    <dgm:cxn modelId="{7229D186-70AC-4D44-A5A6-E8C7781EA5F5}" type="presOf" srcId="{F1F3D790-02F5-448B-B47D-AD78D01C7F2D}" destId="{643DC9A8-8380-4ABC-AEF2-113DF4EC2C7C}" srcOrd="0" destOrd="0" presId="urn:microsoft.com/office/officeart/2005/8/layout/hierarchy2"/>
    <dgm:cxn modelId="{C579BDC1-9053-4C95-B0D3-1D731423C696}" type="presOf" srcId="{45CF0FE0-2D49-45B1-BF32-9DB9C3FDC558}" destId="{2794FD1E-D95E-4C38-9C14-3C5CB58904CB}" srcOrd="0" destOrd="0" presId="urn:microsoft.com/office/officeart/2005/8/layout/hierarchy2"/>
    <dgm:cxn modelId="{63E6E19D-2C4F-448B-8D6C-474E9E47EC60}" type="presOf" srcId="{0A439807-3178-43A0-9439-1AD05370D71F}" destId="{2960F984-EE81-4941-9ACB-A0D13979520C}" srcOrd="0" destOrd="0" presId="urn:microsoft.com/office/officeart/2005/8/layout/hierarchy2"/>
    <dgm:cxn modelId="{9882998B-167E-4E36-871F-1A2BD498A3C9}" type="presOf" srcId="{0C40AAA1-AA89-4CA8-BA91-7A5437781A48}" destId="{23C82AA0-84A4-4F83-9B80-D70FB961386B}" srcOrd="0" destOrd="0" presId="urn:microsoft.com/office/officeart/2005/8/layout/hierarchy2"/>
    <dgm:cxn modelId="{A4F807AA-FE14-4571-961F-5BAB6C047484}" type="presOf" srcId="{287B17BB-DF68-467E-8FC2-B5A9371F62D5}" destId="{979E17BA-748A-4ADA-8702-D48C8B12C0E3}" srcOrd="0" destOrd="0" presId="urn:microsoft.com/office/officeart/2005/8/layout/hierarchy2"/>
    <dgm:cxn modelId="{E3691AF4-CEB6-4981-BAAE-0F51CF28FC38}" type="presOf" srcId="{6B166FF9-CA70-4D0B-A0B8-5E8659A27AA5}" destId="{611CF354-4B46-40C9-BAD9-8137B2859A0A}" srcOrd="0" destOrd="0" presId="urn:microsoft.com/office/officeart/2005/8/layout/hierarchy2"/>
    <dgm:cxn modelId="{267B7AC0-349D-45D0-81A1-FF8C28766A42}" type="presOf" srcId="{7AABA01D-4EF7-42FA-89C8-167DF501D566}" destId="{319806C3-FC02-4933-AA66-414AEE5A49EF}" srcOrd="0" destOrd="0" presId="urn:microsoft.com/office/officeart/2005/8/layout/hierarchy2"/>
    <dgm:cxn modelId="{60BEA413-FA9B-401A-9535-896B1068EFC1}" type="presOf" srcId="{A429991A-ECE0-472D-870D-95E2908D10B0}" destId="{9F825EFC-E28C-4068-823A-253D27F213E6}" srcOrd="0" destOrd="0" presId="urn:microsoft.com/office/officeart/2005/8/layout/hierarchy2"/>
    <dgm:cxn modelId="{FE98D9E0-02D9-47B3-96E4-37461904DBFF}" type="presOf" srcId="{B621CC2E-B5EE-405C-9F2C-46B1A3F8F3A2}" destId="{2263434D-0506-41BA-AF48-636C0A669910}" srcOrd="0" destOrd="0" presId="urn:microsoft.com/office/officeart/2005/8/layout/hierarchy2"/>
    <dgm:cxn modelId="{FAF1F9CC-F5D0-4C0D-9667-B685036DF100}" type="presOf" srcId="{D881A64A-9CF9-4A58-AC2B-75193A06BCFE}" destId="{E8AAC0A0-C93F-45C2-922F-E5C44C1AA295}" srcOrd="1" destOrd="0" presId="urn:microsoft.com/office/officeart/2005/8/layout/hierarchy2"/>
    <dgm:cxn modelId="{26407AA2-CDB1-460D-914E-AB7043CC1885}" type="presOf" srcId="{3A08E211-AA77-4AEB-A52D-BAA58F215B91}" destId="{7C4D6557-1173-4D2F-81DE-9B3FCB9F218A}" srcOrd="0" destOrd="0" presId="urn:microsoft.com/office/officeart/2005/8/layout/hierarchy2"/>
    <dgm:cxn modelId="{6701FCB9-AF54-4593-94E1-E92571C4BB04}" type="presOf" srcId="{9869640C-008E-404B-95E7-6E28A219E93E}" destId="{662ACB71-A745-48F1-9876-6A8A770E26B8}" srcOrd="0" destOrd="0" presId="urn:microsoft.com/office/officeart/2005/8/layout/hierarchy2"/>
    <dgm:cxn modelId="{2DC049AB-F781-4692-A7DC-475408CBB339}" type="presOf" srcId="{44FD61E6-C452-4F9C-AA80-AFBDE2D49755}" destId="{3432E311-9365-482F-979D-1E5450F878A7}" srcOrd="1" destOrd="0" presId="urn:microsoft.com/office/officeart/2005/8/layout/hierarchy2"/>
    <dgm:cxn modelId="{6E10DCFE-4857-4941-A0DD-0D2D5EA175DB}" type="presOf" srcId="{CE7151EB-B596-4553-8172-B0BD24729B82}" destId="{DBC51D4F-7FE7-4CCB-81BE-93EB6BFA5C28}" srcOrd="1" destOrd="0" presId="urn:microsoft.com/office/officeart/2005/8/layout/hierarchy2"/>
    <dgm:cxn modelId="{F1CEB192-7A25-44E3-9001-B50F28980C74}" srcId="{6FFEDB4C-D24D-4480-A2C7-72EF90848711}" destId="{E4998F4A-0A17-42F7-8488-F436DDB2DA1F}" srcOrd="1" destOrd="0" parTransId="{916E0828-43E9-4C36-8E87-F24715727E85}" sibTransId="{F13D6AD2-A922-4698-8449-6DB876EB5D42}"/>
    <dgm:cxn modelId="{83D1DF0A-D35E-4E4E-8F87-A792B4D5DE5C}" type="presOf" srcId="{A3F860CC-F27C-4B44-8DB5-EA31294271FC}" destId="{A5F71FE1-0B3B-47F7-902F-0AA72959A479}" srcOrd="0" destOrd="0" presId="urn:microsoft.com/office/officeart/2005/8/layout/hierarchy2"/>
    <dgm:cxn modelId="{5E599B34-70C0-4323-B86B-DB4F0888D631}" type="presOf" srcId="{458B580E-8F1D-4F7B-8246-B8F391180BBE}" destId="{F78F2878-65D6-425D-B137-517BD3D83430}" srcOrd="0" destOrd="0" presId="urn:microsoft.com/office/officeart/2005/8/layout/hierarchy2"/>
    <dgm:cxn modelId="{94F446BB-4CA1-4C73-BED7-9EAB4E0D70F4}" type="presOf" srcId="{4057A761-29BD-41AD-9DF0-D60C6970BF05}" destId="{E6D42511-9EFA-4342-B075-E473EE894147}" srcOrd="0" destOrd="0" presId="urn:microsoft.com/office/officeart/2005/8/layout/hierarchy2"/>
    <dgm:cxn modelId="{43D3727B-22D1-434C-A30A-C2952BC94687}" srcId="{0A439807-3178-43A0-9439-1AD05370D71F}" destId="{C4012258-F8DC-4AF6-BD62-B5E5D105CEE0}" srcOrd="0" destOrd="0" parTransId="{647AC902-C3FF-4E9C-8FFA-73DBAC091D72}" sibTransId="{7E163F46-ECB4-4403-8A73-DAA1780B152D}"/>
    <dgm:cxn modelId="{3E32E8BA-DAE6-4103-982D-500FB362E97A}" type="presOf" srcId="{916E0828-43E9-4C36-8E87-F24715727E85}" destId="{C8A1360F-4FB3-4A66-BC11-8AD46C81D6D0}" srcOrd="1" destOrd="0" presId="urn:microsoft.com/office/officeart/2005/8/layout/hierarchy2"/>
    <dgm:cxn modelId="{0251ED9F-2DF2-4475-8F13-7924C618C6C6}" srcId="{45CF0FE0-2D49-45B1-BF32-9DB9C3FDC558}" destId="{31BA80C7-9581-4949-8716-F809441E4CDA}" srcOrd="0" destOrd="0" parTransId="{8268A91E-260A-4A61-A0DD-A7E1D8F0F376}" sibTransId="{BD0AAC7D-FF1C-47CB-AF0E-F08C5191E123}"/>
    <dgm:cxn modelId="{41B2F81F-19D8-482F-A901-5A3E93E143EB}" type="presOf" srcId="{C4012258-F8DC-4AF6-BD62-B5E5D105CEE0}" destId="{5B44209A-C4DB-4525-A2DA-7A2E3E687735}" srcOrd="0" destOrd="0" presId="urn:microsoft.com/office/officeart/2005/8/layout/hierarchy2"/>
    <dgm:cxn modelId="{AB60F499-0826-4CB1-A90D-B346BB87044E}" type="presOf" srcId="{192D3C38-38B9-4704-9D22-709D70D921B9}" destId="{C57EC336-CD6C-4165-AF41-3D5826197A7D}" srcOrd="1" destOrd="0" presId="urn:microsoft.com/office/officeart/2005/8/layout/hierarchy2"/>
    <dgm:cxn modelId="{9F56A515-BBEC-42D3-8240-293F47BD67E2}" srcId="{E96843E5-F658-430A-8C45-700B32962671}" destId="{A429991A-ECE0-472D-870D-95E2908D10B0}" srcOrd="0" destOrd="0" parTransId="{76FEE05C-3C19-4901-9227-8C4B3595B033}" sibTransId="{9D6A8AF9-3697-4E48-A6E5-83419AFE8970}"/>
    <dgm:cxn modelId="{1950D785-B9DC-49F8-B6B9-75F244F67053}" type="presOf" srcId="{5B43B83C-0859-4660-B781-B9AFAC233FA5}" destId="{9A7ACEC2-2DA7-441B-BC66-467DF6C79DB5}" srcOrd="0" destOrd="0" presId="urn:microsoft.com/office/officeart/2005/8/layout/hierarchy2"/>
    <dgm:cxn modelId="{1A8AD5F6-3190-4042-B7AB-C5A35A507F8F}" type="presOf" srcId="{214DD951-7677-47F7-B4DC-B285F9E2FC45}" destId="{4A0633E1-5315-44F3-A54D-5767FF45AF83}" srcOrd="0" destOrd="0" presId="urn:microsoft.com/office/officeart/2005/8/layout/hierarchy2"/>
    <dgm:cxn modelId="{D34D61BC-69F5-40C4-A85A-56B199F82D61}" type="presOf" srcId="{8DBD2A35-75A1-4804-87CA-3FC989B61B66}" destId="{339CB54F-A06A-46FF-B7C7-28AB3E50218C}" srcOrd="0" destOrd="0" presId="urn:microsoft.com/office/officeart/2005/8/layout/hierarchy2"/>
    <dgm:cxn modelId="{E9B0512A-783E-470D-9501-8CCFCBBB9F9B}" type="presOf" srcId="{9D3031A1-CA73-466E-976F-999BEC180B35}" destId="{D835F91F-88C7-4DB2-A8D6-3A2E12A9DC33}" srcOrd="0" destOrd="0" presId="urn:microsoft.com/office/officeart/2005/8/layout/hierarchy2"/>
    <dgm:cxn modelId="{22407804-D426-451E-87D4-7156E8D6FE68}" srcId="{D59A491C-6CFC-4EF0-AAE8-BC82A3E778AA}" destId="{9869640C-008E-404B-95E7-6E28A219E93E}" srcOrd="0" destOrd="0" parTransId="{1BF3D6AB-2612-4790-9A8D-72747B4911F0}" sibTransId="{AA1A7C13-8B91-4410-9083-55787442586F}"/>
    <dgm:cxn modelId="{CAE735F3-AFDA-4D88-938C-DD6064B1E00A}" type="presOf" srcId="{76FEE05C-3C19-4901-9227-8C4B3595B033}" destId="{F1EBA69E-C475-4AD2-8DA0-BD82B2EE54C0}" srcOrd="0" destOrd="0" presId="urn:microsoft.com/office/officeart/2005/8/layout/hierarchy2"/>
    <dgm:cxn modelId="{E4118F21-F27C-4F9D-A0C9-FD0A177B4247}" srcId="{D59A491C-6CFC-4EF0-AAE8-BC82A3E778AA}" destId="{ECF42929-0402-4B1A-8B46-E68F7BB99A04}" srcOrd="5" destOrd="0" parTransId="{B621CC2E-B5EE-405C-9F2C-46B1A3F8F3A2}" sibTransId="{E9D92C9D-6837-48C2-B3BB-C003CB654460}"/>
    <dgm:cxn modelId="{99A12614-BF7A-4297-9E00-7A0B94A716BC}" type="presOf" srcId="{A3F860CC-F27C-4B44-8DB5-EA31294271FC}" destId="{8BF40EB8-008A-4747-BB7F-126917B26B29}" srcOrd="1" destOrd="0" presId="urn:microsoft.com/office/officeart/2005/8/layout/hierarchy2"/>
    <dgm:cxn modelId="{1AA3D2A1-FEEE-43FD-B0C4-F05CBB829547}" srcId="{D59A491C-6CFC-4EF0-AAE8-BC82A3E778AA}" destId="{7AABA01D-4EF7-42FA-89C8-167DF501D566}" srcOrd="3" destOrd="0" parTransId="{192D3C38-38B9-4704-9D22-709D70D921B9}" sibTransId="{297A3B1F-DC58-4159-961F-F30F358BA119}"/>
    <dgm:cxn modelId="{B4EDB090-BA79-43B8-956A-F999514E8935}" type="presOf" srcId="{23C61DA0-BF41-42BC-BE80-CC0832E93215}" destId="{0ABBC48F-052D-4084-8C8A-1FE69C898FAD}" srcOrd="0" destOrd="0" presId="urn:microsoft.com/office/officeart/2005/8/layout/hierarchy2"/>
    <dgm:cxn modelId="{EF6814AE-AD0C-4BD1-908D-B918A9DD71AC}" type="presOf" srcId="{44FD61E6-C452-4F9C-AA80-AFBDE2D49755}" destId="{0CE95279-D6B4-4A81-80F7-11830FE9006D}" srcOrd="0" destOrd="0" presId="urn:microsoft.com/office/officeart/2005/8/layout/hierarchy2"/>
    <dgm:cxn modelId="{AA3775E8-A310-4F75-8569-998DD89F3661}" type="presOf" srcId="{6B166FF9-CA70-4D0B-A0B8-5E8659A27AA5}" destId="{7751DD3E-8D5A-47AD-A49F-F5A968236827}" srcOrd="1" destOrd="0" presId="urn:microsoft.com/office/officeart/2005/8/layout/hierarchy2"/>
    <dgm:cxn modelId="{C22DF13B-2548-4373-8C4A-DBBF7E071374}" type="presOf" srcId="{51365BDC-141A-46E1-8FD3-9822DC9F1FAB}" destId="{D18070F7-5A71-465D-A218-1D2C0133291C}" srcOrd="0" destOrd="0" presId="urn:microsoft.com/office/officeart/2005/8/layout/hierarchy2"/>
    <dgm:cxn modelId="{F66A8509-3285-4B1B-9BAA-F4B07AD839EC}" type="presOf" srcId="{9A301E4E-B7F9-424E-A140-873669058FEF}" destId="{E5485476-90A6-4CA2-BCC1-98D9F1503366}" srcOrd="0" destOrd="0" presId="urn:microsoft.com/office/officeart/2005/8/layout/hierarchy2"/>
    <dgm:cxn modelId="{9CD0A41C-AC74-4E32-BB00-961F18F583BF}" type="presOf" srcId="{6095F231-7ACE-4C36-BD1E-5EF02B2C5DFF}" destId="{EBB0C9EE-F4CC-4025-8B00-100AFB7A6B5F}" srcOrd="0" destOrd="0" presId="urn:microsoft.com/office/officeart/2005/8/layout/hierarchy2"/>
    <dgm:cxn modelId="{AC81D3C2-A8F3-4D3C-8C11-820EACB6A9AA}" srcId="{9869640C-008E-404B-95E7-6E28A219E93E}" destId="{8DBD2A35-75A1-4804-87CA-3FC989B61B66}" srcOrd="0" destOrd="0" parTransId="{F1F3D790-02F5-448B-B47D-AD78D01C7F2D}" sibTransId="{BAA07878-672A-45B3-B0C7-7C51B20EBFAF}"/>
    <dgm:cxn modelId="{948B3478-8974-4BE2-99D6-87E36DD826FD}" type="presOf" srcId="{ECF42929-0402-4B1A-8B46-E68F7BB99A04}" destId="{54D1435F-B478-4105-A18F-2FDC30EC6950}" srcOrd="0" destOrd="0" presId="urn:microsoft.com/office/officeart/2005/8/layout/hierarchy2"/>
    <dgm:cxn modelId="{BD140579-B30E-4751-BD21-BE16580F5EEF}" type="presOf" srcId="{7B8D19D4-D46F-41F4-BB3C-6DDB5FABA55E}" destId="{62760E08-7AC0-4E3E-87F2-A2165A1EBD83}" srcOrd="0" destOrd="0" presId="urn:microsoft.com/office/officeart/2005/8/layout/hierarchy2"/>
    <dgm:cxn modelId="{5B25B636-BF30-4221-B329-8A79817A3BCF}" srcId="{D59A491C-6CFC-4EF0-AAE8-BC82A3E778AA}" destId="{9A301E4E-B7F9-424E-A140-873669058FEF}" srcOrd="6" destOrd="0" parTransId="{91200848-D112-4CBC-984F-06EA35250B7C}" sibTransId="{BE45E1DB-87FE-417B-B4A0-5641FB3F7786}"/>
    <dgm:cxn modelId="{B73DD2B4-4166-4517-AE94-16BA1E8E53E9}" type="presOf" srcId="{D881A64A-9CF9-4A58-AC2B-75193A06BCFE}" destId="{5D175648-28AF-4AAE-949D-4A2047FB1CBB}" srcOrd="0" destOrd="0" presId="urn:microsoft.com/office/officeart/2005/8/layout/hierarchy2"/>
    <dgm:cxn modelId="{83E13F2B-593F-4CB0-82BE-200FAEB6FAFB}" type="presOf" srcId="{91200848-D112-4CBC-984F-06EA35250B7C}" destId="{D44216DE-931A-4CC4-AA5A-9B5E638BA541}" srcOrd="1" destOrd="0" presId="urn:microsoft.com/office/officeart/2005/8/layout/hierarchy2"/>
    <dgm:cxn modelId="{739449EB-AD5E-43B1-B77F-0197DF003D14}" type="presOf" srcId="{299EEA13-8AED-4D47-BF1A-C9F59ADEB09E}" destId="{D496AC83-8BA3-466A-A96F-7CC70143364A}" srcOrd="1" destOrd="0" presId="urn:microsoft.com/office/officeart/2005/8/layout/hierarchy2"/>
    <dgm:cxn modelId="{2C740575-D36E-4877-9F17-10DA73E3FD76}" type="presOf" srcId="{B621CC2E-B5EE-405C-9F2C-46B1A3F8F3A2}" destId="{59D3271F-426F-4510-92B8-FBF2E0EE5D0F}" srcOrd="1" destOrd="0" presId="urn:microsoft.com/office/officeart/2005/8/layout/hierarchy2"/>
    <dgm:cxn modelId="{53F86B81-0550-4DA1-A018-D76FCDA4559A}" srcId="{ECF42929-0402-4B1A-8B46-E68F7BB99A04}" destId="{5B43B83C-0859-4660-B781-B9AFAC233FA5}" srcOrd="0" destOrd="0" parTransId="{D881A64A-9CF9-4A58-AC2B-75193A06BCFE}" sibTransId="{00D6A37E-781E-415F-9360-CF48FE087B79}"/>
    <dgm:cxn modelId="{BC1C2153-0793-4409-9DE4-B657AF57E7AB}" type="presOf" srcId="{8268A91E-260A-4A61-A0DD-A7E1D8F0F376}" destId="{6A17D467-A037-4955-99B2-719B7DD32D47}" srcOrd="0" destOrd="0" presId="urn:microsoft.com/office/officeart/2005/8/layout/hierarchy2"/>
    <dgm:cxn modelId="{B21485F1-AB55-4CA8-8A52-9CA45DAF0125}" srcId="{D59A491C-6CFC-4EF0-AAE8-BC82A3E778AA}" destId="{3F140F15-D619-49D4-99F6-9A8DCA2F2F49}" srcOrd="7" destOrd="0" parTransId="{D5586742-DF9C-4172-B7CF-E9976FF12C69}" sibTransId="{1462D991-E2E7-4998-AA6F-FD0132A151AD}"/>
    <dgm:cxn modelId="{C1CB450D-476E-4FFB-A1A4-F3C81822EF3F}" type="presOf" srcId="{929BF6FC-1C1E-4F0A-8045-3886D319322E}" destId="{CC2CD1B1-0EB4-42CB-88CA-1CEBE8737F14}" srcOrd="1" destOrd="0" presId="urn:microsoft.com/office/officeart/2005/8/layout/hierarchy2"/>
    <dgm:cxn modelId="{DB3F8B23-A0D4-4538-8D1B-0A1B43F1A238}" type="presOf" srcId="{47F5E986-9902-4BA4-A0CF-8E9EB7698F92}" destId="{D281242F-FD7D-456E-B4F8-F4267F01DEB7}" srcOrd="1" destOrd="0" presId="urn:microsoft.com/office/officeart/2005/8/layout/hierarchy2"/>
    <dgm:cxn modelId="{8948B0FB-F4F3-4B30-AE7F-0879CFFC9C7C}" type="presOf" srcId="{E4998F4A-0A17-42F7-8488-F436DDB2DA1F}" destId="{AC0E54E4-183B-4818-A4BB-829C503417D7}" srcOrd="0" destOrd="0" presId="urn:microsoft.com/office/officeart/2005/8/layout/hierarchy2"/>
    <dgm:cxn modelId="{85B034EB-1E98-42EF-936A-07D4394A192D}" srcId="{D59A491C-6CFC-4EF0-AAE8-BC82A3E778AA}" destId="{9D3031A1-CA73-466E-976F-999BEC180B35}" srcOrd="1" destOrd="0" parTransId="{929BF6FC-1C1E-4F0A-8045-3886D319322E}" sibTransId="{9E5CBE32-DE75-4231-A078-E6A1AB42FC91}"/>
    <dgm:cxn modelId="{875454DC-31AF-48F0-9728-26DB463FE3D2}" type="presOf" srcId="{647AC902-C3FF-4E9C-8FFA-73DBAC091D72}" destId="{212A5C15-A2F8-4C0C-9E64-99A4111182CD}" srcOrd="1" destOrd="0" presId="urn:microsoft.com/office/officeart/2005/8/layout/hierarchy2"/>
    <dgm:cxn modelId="{1670031E-B6E8-4206-B2B9-94D38D10D0D7}" type="presOf" srcId="{D59A491C-6CFC-4EF0-AAE8-BC82A3E778AA}" destId="{B0E18572-BF35-4E7E-95A8-A6E9FC950190}" srcOrd="0" destOrd="0" presId="urn:microsoft.com/office/officeart/2005/8/layout/hierarchy2"/>
    <dgm:cxn modelId="{397C9D1C-771C-4988-AC99-EF6D1CA6130F}" type="presOf" srcId="{A91F5EA5-DC29-433C-8F4E-13E53D71C5D7}" destId="{99135E64-4411-4EBD-BFEB-69C12920C1EB}" srcOrd="0" destOrd="0" presId="urn:microsoft.com/office/officeart/2005/8/layout/hierarchy2"/>
    <dgm:cxn modelId="{907ECF29-AFA4-4BBE-91EA-AF70F8120167}" type="presOf" srcId="{D1A587D2-8E63-480F-B094-0FB936638061}" destId="{BA3D9C4F-409E-436F-A5B0-B5F567AB630B}" srcOrd="1" destOrd="0" presId="urn:microsoft.com/office/officeart/2005/8/layout/hierarchy2"/>
    <dgm:cxn modelId="{15364449-820F-4C72-AFF0-EC7B3F8B93CC}" type="presOf" srcId="{31BA80C7-9581-4949-8716-F809441E4CDA}" destId="{7C2F68D7-F780-4EF0-B41A-F199E7278EAA}" srcOrd="0" destOrd="0" presId="urn:microsoft.com/office/officeart/2005/8/layout/hierarchy2"/>
    <dgm:cxn modelId="{EA2EE469-596C-4D10-BDF8-0709F7B600B2}" srcId="{E4998F4A-0A17-42F7-8488-F436DDB2DA1F}" destId="{059AA19D-0583-40CF-BE90-1F2ABD0B934E}" srcOrd="0" destOrd="0" parTransId="{A3F860CC-F27C-4B44-8DB5-EA31294271FC}" sibTransId="{F7069DD0-FC72-4752-9D6F-AD260809DB50}"/>
    <dgm:cxn modelId="{88FA85B6-7043-43E8-90EF-CE8F10EA250B}" type="presOf" srcId="{929BF6FC-1C1E-4F0A-8045-3886D319322E}" destId="{1170EBC6-AC05-49DA-BE91-1131672F3950}" srcOrd="0" destOrd="0" presId="urn:microsoft.com/office/officeart/2005/8/layout/hierarchy2"/>
    <dgm:cxn modelId="{9573E924-317F-4C25-A202-1B68AC00A383}" type="presOf" srcId="{916E0828-43E9-4C36-8E87-F24715727E85}" destId="{14FB95E0-E7E3-4C15-B065-E97A3385AA70}" srcOrd="0" destOrd="0" presId="urn:microsoft.com/office/officeart/2005/8/layout/hierarchy2"/>
    <dgm:cxn modelId="{75592509-D293-4EDD-B3EF-4C05088E4DA2}" srcId="{6FFEDB4C-D24D-4480-A2C7-72EF90848711}" destId="{EA1E83D6-C3F1-47BE-B9F8-B8F771EC7D26}" srcOrd="3" destOrd="0" parTransId="{44FD61E6-C452-4F9C-AA80-AFBDE2D49755}" sibTransId="{6BE32AC8-8553-4836-82BB-2E6AF5F00D24}"/>
    <dgm:cxn modelId="{E470C80A-54C0-42ED-8483-266A9138E842}" type="presOf" srcId="{2B44BA99-57AD-4167-9B37-BEEB8C45E81A}" destId="{FBD2C3F9-C153-4B36-BCAC-5A1E6A3C36C6}" srcOrd="0" destOrd="0" presId="urn:microsoft.com/office/officeart/2005/8/layout/hierarchy2"/>
    <dgm:cxn modelId="{0577862F-3ED1-40EC-9AC7-D10D426F6AC5}" type="presOf" srcId="{3F140F15-D619-49D4-99F6-9A8DCA2F2F49}" destId="{89A717B7-3D76-40CD-B30E-8B5ED57B29B8}" srcOrd="0" destOrd="0" presId="urn:microsoft.com/office/officeart/2005/8/layout/hierarchy2"/>
    <dgm:cxn modelId="{127C525C-499B-43EC-AB21-02E2FE14E9A3}" srcId="{D59A491C-6CFC-4EF0-AAE8-BC82A3E778AA}" destId="{45CF0FE0-2D49-45B1-BF32-9DB9C3FDC558}" srcOrd="2" destOrd="0" parTransId="{23C61DA0-BF41-42BC-BE80-CC0832E93215}" sibTransId="{27573D50-DB79-4086-AE63-03D8D2C911A1}"/>
    <dgm:cxn modelId="{2EA3440C-B79C-4F05-8BF9-366804A3F7E9}" srcId="{E4998F4A-0A17-42F7-8488-F436DDB2DA1F}" destId="{458B580E-8F1D-4F7B-8246-B8F391180BBE}" srcOrd="2" destOrd="0" parTransId="{299EEA13-8AED-4D47-BF1A-C9F59ADEB09E}" sibTransId="{2C67923C-DB57-42A9-8001-0F9275E652CB}"/>
    <dgm:cxn modelId="{C9FD0371-388F-469C-8409-7913EA0FB570}" type="presOf" srcId="{647AC902-C3FF-4E9C-8FFA-73DBAC091D72}" destId="{0B070835-A617-4152-975A-5999433F013F}" srcOrd="0" destOrd="0" presId="urn:microsoft.com/office/officeart/2005/8/layout/hierarchy2"/>
    <dgm:cxn modelId="{686387A2-CE78-472E-8D13-A857CB71C18D}" srcId="{6FFEDB4C-D24D-4480-A2C7-72EF90848711}" destId="{D59A491C-6CFC-4EF0-AAE8-BC82A3E778AA}" srcOrd="2" destOrd="0" parTransId="{CE7151EB-B596-4553-8172-B0BD24729B82}" sibTransId="{BBED386F-3913-40BC-AA3E-91BE3351A951}"/>
    <dgm:cxn modelId="{C2B7E577-BAEE-4340-A814-3358FEA5EAE8}" type="presOf" srcId="{D5586742-DF9C-4172-B7CF-E9976FF12C69}" destId="{A302174E-E21F-456B-8E99-23C74CE9E197}" srcOrd="0" destOrd="0" presId="urn:microsoft.com/office/officeart/2005/8/layout/hierarchy2"/>
    <dgm:cxn modelId="{A965ED50-EDC9-4ED5-9986-61461581FE3E}" type="presOf" srcId="{EA1E83D6-C3F1-47BE-B9F8-B8F771EC7D26}" destId="{7C7CC3EF-3EF6-4192-9D1D-FCE8F9C84708}" srcOrd="0" destOrd="0" presId="urn:microsoft.com/office/officeart/2005/8/layout/hierarchy2"/>
    <dgm:cxn modelId="{394E1DDE-2647-4979-BF6F-FA532D18AE38}" srcId="{7AABA01D-4EF7-42FA-89C8-167DF501D566}" destId="{51365BDC-141A-46E1-8FD3-9822DC9F1FAB}" srcOrd="0" destOrd="0" parTransId="{A91F5EA5-DC29-433C-8F4E-13E53D71C5D7}" sibTransId="{C2F1179B-BCB2-4D1F-95D1-94178D71FE20}"/>
    <dgm:cxn modelId="{80A9CFAC-C6B1-4F72-AF20-FD1750EE4FF3}" type="presOf" srcId="{6FFEDB4C-D24D-4480-A2C7-72EF90848711}" destId="{8D3355C8-43F5-47E9-8F0A-84C2DF2909D6}" srcOrd="0" destOrd="0" presId="urn:microsoft.com/office/officeart/2005/8/layout/hierarchy2"/>
    <dgm:cxn modelId="{CCB65FA1-1AD2-4416-91B8-F56A091F2A00}" type="presOf" srcId="{1BF3D6AB-2612-4790-9A8D-72747B4911F0}" destId="{BF9431D5-44F1-47DB-92C2-FBA700A9122A}" srcOrd="1" destOrd="0" presId="urn:microsoft.com/office/officeart/2005/8/layout/hierarchy2"/>
    <dgm:cxn modelId="{B0982221-99EE-4D2F-99E2-FFD082EC13FD}" type="presOf" srcId="{1B4CCB8B-7E19-46F1-B86F-5E3CC46F8C26}" destId="{5758EA79-C14B-4873-B09B-EBB554AE320F}" srcOrd="0" destOrd="0" presId="urn:microsoft.com/office/officeart/2005/8/layout/hierarchy2"/>
    <dgm:cxn modelId="{408DC33F-4FB6-42A2-81FA-A0A8BFDB043A}" type="presOf" srcId="{1C703E18-3C19-4CEE-9482-7029497F5BE4}" destId="{919CEFDB-D5D8-470C-B4A0-C0DF2BA937F0}" srcOrd="0" destOrd="0" presId="urn:microsoft.com/office/officeart/2005/8/layout/hierarchy2"/>
    <dgm:cxn modelId="{B9984E44-1977-4271-A9E9-5A69CDD15196}" type="presOf" srcId="{287B17BB-DF68-467E-8FC2-B5A9371F62D5}" destId="{1D3407D5-744C-4B6C-9AE9-5D0DE9245154}" srcOrd="1" destOrd="0" presId="urn:microsoft.com/office/officeart/2005/8/layout/hierarchy2"/>
    <dgm:cxn modelId="{0A60A718-53A2-454B-85EC-B2E194D6789D}" srcId="{D59A491C-6CFC-4EF0-AAE8-BC82A3E778AA}" destId="{0A439807-3178-43A0-9439-1AD05370D71F}" srcOrd="8" destOrd="0" parTransId="{214DD951-7677-47F7-B4DC-B285F9E2FC45}" sibTransId="{1128343D-7987-467B-A492-86B394529E27}"/>
    <dgm:cxn modelId="{6E4704B9-6F92-47BA-B4E2-C3DA0BE9FDE7}" srcId="{9A301E4E-B7F9-424E-A140-873669058FEF}" destId="{1C703E18-3C19-4CEE-9482-7029497F5BE4}" srcOrd="0" destOrd="0" parTransId="{D1A587D2-8E63-480F-B094-0FB936638061}" sibTransId="{123E0F4D-68AC-4D9F-AA5E-39F349A3C50E}"/>
    <dgm:cxn modelId="{AF912D39-B958-4DF7-810F-B4AA060A94C9}" type="presOf" srcId="{E96843E5-F658-430A-8C45-700B32962671}" destId="{1101681E-9407-445D-9A64-9613EC2743B6}" srcOrd="0" destOrd="0" presId="urn:microsoft.com/office/officeart/2005/8/layout/hierarchy2"/>
    <dgm:cxn modelId="{20BE3A9F-9BF1-492C-B031-8208DA8C42E5}" srcId="{3F140F15-D619-49D4-99F6-9A8DCA2F2F49}" destId="{6095F231-7ACE-4C36-BD1E-5EF02B2C5DFF}" srcOrd="0" destOrd="0" parTransId="{7B8D19D4-D46F-41F4-BB3C-6DDB5FABA55E}" sibTransId="{CA14AA16-E589-4FD6-BAA2-C710A8F937A9}"/>
    <dgm:cxn modelId="{AD7D5EBD-E740-48C9-BEDF-D8B4A656EE61}" srcId="{E4998F4A-0A17-42F7-8488-F436DDB2DA1F}" destId="{0C40AAA1-AA89-4CA8-BA91-7A5437781A48}" srcOrd="1" destOrd="0" parTransId="{4057A761-29BD-41AD-9DF0-D60C6970BF05}" sibTransId="{4C18775E-736A-4C02-96AB-E23DBF8EB0FB}"/>
    <dgm:cxn modelId="{CD05E93E-6DC0-447D-9578-B85524456341}" type="presOf" srcId="{CE7151EB-B596-4553-8172-B0BD24729B82}" destId="{6D649CE5-15B9-468F-BBC6-4D4815674C79}" srcOrd="0" destOrd="0" presId="urn:microsoft.com/office/officeart/2005/8/layout/hierarchy2"/>
    <dgm:cxn modelId="{D23ECD1A-5900-473E-A31B-5700550DF0AC}" type="presOf" srcId="{8268A91E-260A-4A61-A0DD-A7E1D8F0F376}" destId="{876BF4FA-4F30-4C3C-B34A-449C1A22BCC6}" srcOrd="1" destOrd="0" presId="urn:microsoft.com/office/officeart/2005/8/layout/hierarchy2"/>
    <dgm:cxn modelId="{BD6DA0B1-4EC2-4684-97FA-455EFBBE6F2C}" type="presOf" srcId="{76FEE05C-3C19-4901-9227-8C4B3595B033}" destId="{23F8BCEF-BE7A-4A6D-AD2D-A0806B6006D4}" srcOrd="1" destOrd="0" presId="urn:microsoft.com/office/officeart/2005/8/layout/hierarchy2"/>
    <dgm:cxn modelId="{3A512271-556D-4A20-ADC0-B7BDDAE44662}" srcId="{D59A491C-6CFC-4EF0-AAE8-BC82A3E778AA}" destId="{E96843E5-F658-430A-8C45-700B32962671}" srcOrd="4" destOrd="0" parTransId="{287B17BB-DF68-467E-8FC2-B5A9371F62D5}" sibTransId="{09574B02-5BB8-47CC-A27C-948F198D0CBF}"/>
    <dgm:cxn modelId="{B02299E0-1BB7-4513-9DD2-F48F3F2D4E5B}" type="presOf" srcId="{4057A761-29BD-41AD-9DF0-D60C6970BF05}" destId="{844F236B-511C-45C4-8224-BF21E019E801}" srcOrd="1" destOrd="0" presId="urn:microsoft.com/office/officeart/2005/8/layout/hierarchy2"/>
    <dgm:cxn modelId="{C01DE78C-46BF-4DF2-91C5-A491B3CF9780}" type="presOf" srcId="{214DD951-7677-47F7-B4DC-B285F9E2FC45}" destId="{08E0CE8F-EB34-4DD9-BB17-D8F529664D80}" srcOrd="1" destOrd="0" presId="urn:microsoft.com/office/officeart/2005/8/layout/hierarchy2"/>
    <dgm:cxn modelId="{3A066C24-949C-4937-A46F-066A40435AD6}" srcId="{9D3031A1-CA73-466E-976F-999BEC180B35}" destId="{2B44BA99-57AD-4167-9B37-BEEB8C45E81A}" srcOrd="0" destOrd="0" parTransId="{47F5E986-9902-4BA4-A0CF-8E9EB7698F92}" sibTransId="{35E7B56F-6104-4CCD-B25A-8240912F3091}"/>
    <dgm:cxn modelId="{1794266A-EE70-4CB5-89D5-25210A16A992}" type="presOf" srcId="{91200848-D112-4CBC-984F-06EA35250B7C}" destId="{966FE759-9E73-4316-A69C-E75677A4ED82}" srcOrd="0" destOrd="0" presId="urn:microsoft.com/office/officeart/2005/8/layout/hierarchy2"/>
    <dgm:cxn modelId="{9D082D81-67A6-40F9-9197-D17F85888EDC}" type="presOf" srcId="{7B8D19D4-D46F-41F4-BB3C-6DDB5FABA55E}" destId="{505675DE-9099-4443-BF92-4048CB9FF1D6}" srcOrd="1" destOrd="0" presId="urn:microsoft.com/office/officeart/2005/8/layout/hierarchy2"/>
    <dgm:cxn modelId="{075A685D-C302-4C25-AD78-D67DFB901207}" type="presOf" srcId="{47F5E986-9902-4BA4-A0CF-8E9EB7698F92}" destId="{D3D12732-9C4C-4C45-83B2-C52315D755A2}" srcOrd="0" destOrd="0" presId="urn:microsoft.com/office/officeart/2005/8/layout/hierarchy2"/>
    <dgm:cxn modelId="{367EA348-0852-4C82-84DC-93966DAE0823}" type="presOf" srcId="{192D3C38-38B9-4704-9D22-709D70D921B9}" destId="{5F73C3F8-DB93-40A8-A747-FABE4916E43A}" srcOrd="0" destOrd="0" presId="urn:microsoft.com/office/officeart/2005/8/layout/hierarchy2"/>
    <dgm:cxn modelId="{D8965076-B2C1-49CC-8C46-7E1EE9968223}" srcId="{3A08E211-AA77-4AEB-A52D-BAA58F215B91}" destId="{6FFEDB4C-D24D-4480-A2C7-72EF90848711}" srcOrd="0" destOrd="0" parTransId="{AC48B835-ECE1-48BE-AD26-FBF3F2D52513}" sibTransId="{6AB91B67-0162-477B-8BA8-65A721FC6B2F}"/>
    <dgm:cxn modelId="{20A0ABBD-EFF4-4A53-B70B-9C9F1D4BB339}" type="presOf" srcId="{059AA19D-0583-40CF-BE90-1F2ABD0B934E}" destId="{7201ADC7-6E39-4466-9392-8BD0EFCCA618}" srcOrd="0" destOrd="0" presId="urn:microsoft.com/office/officeart/2005/8/layout/hierarchy2"/>
    <dgm:cxn modelId="{6C3C1BBD-86C4-4D6D-BBCC-B47CEC490ABA}" type="presOf" srcId="{D1A587D2-8E63-480F-B094-0FB936638061}" destId="{105C1B04-9B54-422A-B29C-7A19BBBFB234}" srcOrd="0" destOrd="0" presId="urn:microsoft.com/office/officeart/2005/8/layout/hierarchy2"/>
    <dgm:cxn modelId="{438DF345-7E34-4BF7-A14E-DD062E95ABEF}" type="presParOf" srcId="{7C4D6557-1173-4D2F-81DE-9B3FCB9F218A}" destId="{16AB75FE-7EAD-41E5-9777-5B7089316AF0}" srcOrd="0" destOrd="0" presId="urn:microsoft.com/office/officeart/2005/8/layout/hierarchy2"/>
    <dgm:cxn modelId="{E83FA26F-BBD3-4873-B1EC-145ED127A9F2}" type="presParOf" srcId="{16AB75FE-7EAD-41E5-9777-5B7089316AF0}" destId="{8D3355C8-43F5-47E9-8F0A-84C2DF2909D6}" srcOrd="0" destOrd="0" presId="urn:microsoft.com/office/officeart/2005/8/layout/hierarchy2"/>
    <dgm:cxn modelId="{5C039BBC-B788-4C48-86A3-C15DE111B1E2}" type="presParOf" srcId="{16AB75FE-7EAD-41E5-9777-5B7089316AF0}" destId="{E9A393C2-2AEF-4BFD-8EB7-872497040616}" srcOrd="1" destOrd="0" presId="urn:microsoft.com/office/officeart/2005/8/layout/hierarchy2"/>
    <dgm:cxn modelId="{5E99DAE2-7A06-4B5E-9B1D-7131FA86DD2F}" type="presParOf" srcId="{E9A393C2-2AEF-4BFD-8EB7-872497040616}" destId="{611CF354-4B46-40C9-BAD9-8137B2859A0A}" srcOrd="0" destOrd="0" presId="urn:microsoft.com/office/officeart/2005/8/layout/hierarchy2"/>
    <dgm:cxn modelId="{B8C77F07-7548-475A-B1C7-9D475B620B45}" type="presParOf" srcId="{611CF354-4B46-40C9-BAD9-8137B2859A0A}" destId="{7751DD3E-8D5A-47AD-A49F-F5A968236827}" srcOrd="0" destOrd="0" presId="urn:microsoft.com/office/officeart/2005/8/layout/hierarchy2"/>
    <dgm:cxn modelId="{53C59E0C-B97C-4248-AE01-05025FC59197}" type="presParOf" srcId="{E9A393C2-2AEF-4BFD-8EB7-872497040616}" destId="{989F5975-A7E4-4950-9388-82FB3DCA4138}" srcOrd="1" destOrd="0" presId="urn:microsoft.com/office/officeart/2005/8/layout/hierarchy2"/>
    <dgm:cxn modelId="{21C7C6BB-40C1-496E-8383-45CCF2498D02}" type="presParOf" srcId="{989F5975-A7E4-4950-9388-82FB3DCA4138}" destId="{5758EA79-C14B-4873-B09B-EBB554AE320F}" srcOrd="0" destOrd="0" presId="urn:microsoft.com/office/officeart/2005/8/layout/hierarchy2"/>
    <dgm:cxn modelId="{2D092B6B-9F60-4904-85F9-5E8CC390C404}" type="presParOf" srcId="{989F5975-A7E4-4950-9388-82FB3DCA4138}" destId="{56B1B2F5-D5B4-4586-B30B-194444D49EB9}" srcOrd="1" destOrd="0" presId="urn:microsoft.com/office/officeart/2005/8/layout/hierarchy2"/>
    <dgm:cxn modelId="{F9B734F4-A80C-4AB6-9E66-ADE61796D683}" type="presParOf" srcId="{E9A393C2-2AEF-4BFD-8EB7-872497040616}" destId="{14FB95E0-E7E3-4C15-B065-E97A3385AA70}" srcOrd="2" destOrd="0" presId="urn:microsoft.com/office/officeart/2005/8/layout/hierarchy2"/>
    <dgm:cxn modelId="{160B9473-C95D-4604-8801-8043B2C04809}" type="presParOf" srcId="{14FB95E0-E7E3-4C15-B065-E97A3385AA70}" destId="{C8A1360F-4FB3-4A66-BC11-8AD46C81D6D0}" srcOrd="0" destOrd="0" presId="urn:microsoft.com/office/officeart/2005/8/layout/hierarchy2"/>
    <dgm:cxn modelId="{31960C10-7247-4CCB-A7A1-E73E9F1E3C0E}" type="presParOf" srcId="{E9A393C2-2AEF-4BFD-8EB7-872497040616}" destId="{6262D110-9E86-4587-8A10-32112F6AF965}" srcOrd="3" destOrd="0" presId="urn:microsoft.com/office/officeart/2005/8/layout/hierarchy2"/>
    <dgm:cxn modelId="{16598646-598C-42FE-A21C-EE942656A787}" type="presParOf" srcId="{6262D110-9E86-4587-8A10-32112F6AF965}" destId="{AC0E54E4-183B-4818-A4BB-829C503417D7}" srcOrd="0" destOrd="0" presId="urn:microsoft.com/office/officeart/2005/8/layout/hierarchy2"/>
    <dgm:cxn modelId="{C50807C6-1352-4DEA-8E60-242565CEA4CB}" type="presParOf" srcId="{6262D110-9E86-4587-8A10-32112F6AF965}" destId="{88800DB0-A09F-4039-8436-E7B55841D89F}" srcOrd="1" destOrd="0" presId="urn:microsoft.com/office/officeart/2005/8/layout/hierarchy2"/>
    <dgm:cxn modelId="{5EA482A6-A896-4F64-A521-E665B5A1C02C}" type="presParOf" srcId="{88800DB0-A09F-4039-8436-E7B55841D89F}" destId="{A5F71FE1-0B3B-47F7-902F-0AA72959A479}" srcOrd="0" destOrd="0" presId="urn:microsoft.com/office/officeart/2005/8/layout/hierarchy2"/>
    <dgm:cxn modelId="{A7AD6EFB-5FAB-4526-ABF5-294922EFDB9A}" type="presParOf" srcId="{A5F71FE1-0B3B-47F7-902F-0AA72959A479}" destId="{8BF40EB8-008A-4747-BB7F-126917B26B29}" srcOrd="0" destOrd="0" presId="urn:microsoft.com/office/officeart/2005/8/layout/hierarchy2"/>
    <dgm:cxn modelId="{DE2C463A-2005-4748-980E-784E2811EBBE}" type="presParOf" srcId="{88800DB0-A09F-4039-8436-E7B55841D89F}" destId="{B9905C52-A9AB-4265-8736-E33C1D0A9C87}" srcOrd="1" destOrd="0" presId="urn:microsoft.com/office/officeart/2005/8/layout/hierarchy2"/>
    <dgm:cxn modelId="{15E8FA15-2D58-4EF1-A220-166263757755}" type="presParOf" srcId="{B9905C52-A9AB-4265-8736-E33C1D0A9C87}" destId="{7201ADC7-6E39-4466-9392-8BD0EFCCA618}" srcOrd="0" destOrd="0" presId="urn:microsoft.com/office/officeart/2005/8/layout/hierarchy2"/>
    <dgm:cxn modelId="{18F66055-F29B-47F0-8218-62AD6828EB9F}" type="presParOf" srcId="{B9905C52-A9AB-4265-8736-E33C1D0A9C87}" destId="{123BEE71-2580-4E59-821D-7391E5A3ABB3}" srcOrd="1" destOrd="0" presId="urn:microsoft.com/office/officeart/2005/8/layout/hierarchy2"/>
    <dgm:cxn modelId="{58F5DF0F-03AC-473E-A88F-8F2D2658679D}" type="presParOf" srcId="{88800DB0-A09F-4039-8436-E7B55841D89F}" destId="{E6D42511-9EFA-4342-B075-E473EE894147}" srcOrd="2" destOrd="0" presId="urn:microsoft.com/office/officeart/2005/8/layout/hierarchy2"/>
    <dgm:cxn modelId="{FD66898D-8766-4255-BE6E-814E4E700F26}" type="presParOf" srcId="{E6D42511-9EFA-4342-B075-E473EE894147}" destId="{844F236B-511C-45C4-8224-BF21E019E801}" srcOrd="0" destOrd="0" presId="urn:microsoft.com/office/officeart/2005/8/layout/hierarchy2"/>
    <dgm:cxn modelId="{B3102149-9EB4-4121-A43B-E59CB4913560}" type="presParOf" srcId="{88800DB0-A09F-4039-8436-E7B55841D89F}" destId="{B8C48BC7-6F46-4825-8DB4-F5C195062B30}" srcOrd="3" destOrd="0" presId="urn:microsoft.com/office/officeart/2005/8/layout/hierarchy2"/>
    <dgm:cxn modelId="{D4B9AB9D-FE3E-41A2-A000-D27819C879E0}" type="presParOf" srcId="{B8C48BC7-6F46-4825-8DB4-F5C195062B30}" destId="{23C82AA0-84A4-4F83-9B80-D70FB961386B}" srcOrd="0" destOrd="0" presId="urn:microsoft.com/office/officeart/2005/8/layout/hierarchy2"/>
    <dgm:cxn modelId="{C7E60DB4-3C53-406B-8F65-91E4F6C65657}" type="presParOf" srcId="{B8C48BC7-6F46-4825-8DB4-F5C195062B30}" destId="{228C479C-6F55-4BEA-9D9A-8F7708151C47}" srcOrd="1" destOrd="0" presId="urn:microsoft.com/office/officeart/2005/8/layout/hierarchy2"/>
    <dgm:cxn modelId="{5B8C207D-9BE9-4D9C-B721-03CBBF91B315}" type="presParOf" srcId="{88800DB0-A09F-4039-8436-E7B55841D89F}" destId="{BA51B1F2-F17E-4A85-9A3E-D11CF2215BF0}" srcOrd="4" destOrd="0" presId="urn:microsoft.com/office/officeart/2005/8/layout/hierarchy2"/>
    <dgm:cxn modelId="{D1B25A69-20AD-460A-987A-2CD51BBB8D18}" type="presParOf" srcId="{BA51B1F2-F17E-4A85-9A3E-D11CF2215BF0}" destId="{D496AC83-8BA3-466A-A96F-7CC70143364A}" srcOrd="0" destOrd="0" presId="urn:microsoft.com/office/officeart/2005/8/layout/hierarchy2"/>
    <dgm:cxn modelId="{CD558F01-1A9B-49FB-A087-2104A08C5D68}" type="presParOf" srcId="{88800DB0-A09F-4039-8436-E7B55841D89F}" destId="{F10C7B08-70A0-4F89-8FD9-F41A05E70C0F}" srcOrd="5" destOrd="0" presId="urn:microsoft.com/office/officeart/2005/8/layout/hierarchy2"/>
    <dgm:cxn modelId="{9B3409E3-6583-4F09-99C8-83FD112BAFB5}" type="presParOf" srcId="{F10C7B08-70A0-4F89-8FD9-F41A05E70C0F}" destId="{F78F2878-65D6-425D-B137-517BD3D83430}" srcOrd="0" destOrd="0" presId="urn:microsoft.com/office/officeart/2005/8/layout/hierarchy2"/>
    <dgm:cxn modelId="{B1DE8CCB-80DB-4B14-9D2E-7D8173EBEA51}" type="presParOf" srcId="{F10C7B08-70A0-4F89-8FD9-F41A05E70C0F}" destId="{F1F3A2EE-7AC4-4F1F-8F17-41023CCCFBAE}" srcOrd="1" destOrd="0" presId="urn:microsoft.com/office/officeart/2005/8/layout/hierarchy2"/>
    <dgm:cxn modelId="{2A53E68D-1749-41FD-9A37-763379A33CEE}" type="presParOf" srcId="{E9A393C2-2AEF-4BFD-8EB7-872497040616}" destId="{6D649CE5-15B9-468F-BBC6-4D4815674C79}" srcOrd="4" destOrd="0" presId="urn:microsoft.com/office/officeart/2005/8/layout/hierarchy2"/>
    <dgm:cxn modelId="{A6869849-5111-4079-85DD-5110D15F5FDD}" type="presParOf" srcId="{6D649CE5-15B9-468F-BBC6-4D4815674C79}" destId="{DBC51D4F-7FE7-4CCB-81BE-93EB6BFA5C28}" srcOrd="0" destOrd="0" presId="urn:microsoft.com/office/officeart/2005/8/layout/hierarchy2"/>
    <dgm:cxn modelId="{CFC04A6B-D7FC-4786-B898-2AD6B9FC7E91}" type="presParOf" srcId="{E9A393C2-2AEF-4BFD-8EB7-872497040616}" destId="{EA5C4CE9-FE86-4A06-A26E-B66C4E0163D9}" srcOrd="5" destOrd="0" presId="urn:microsoft.com/office/officeart/2005/8/layout/hierarchy2"/>
    <dgm:cxn modelId="{76389D0E-42F7-4F30-AE97-91BD9E196FE0}" type="presParOf" srcId="{EA5C4CE9-FE86-4A06-A26E-B66C4E0163D9}" destId="{B0E18572-BF35-4E7E-95A8-A6E9FC950190}" srcOrd="0" destOrd="0" presId="urn:microsoft.com/office/officeart/2005/8/layout/hierarchy2"/>
    <dgm:cxn modelId="{E2EFE023-229A-4D85-936F-56A2D77BBADB}" type="presParOf" srcId="{EA5C4CE9-FE86-4A06-A26E-B66C4E0163D9}" destId="{175B5D4E-91C8-4D47-A3A9-F20ECA91E464}" srcOrd="1" destOrd="0" presId="urn:microsoft.com/office/officeart/2005/8/layout/hierarchy2"/>
    <dgm:cxn modelId="{0440796A-2D35-4B25-B18B-F6F72E99F243}" type="presParOf" srcId="{175B5D4E-91C8-4D47-A3A9-F20ECA91E464}" destId="{C2A22435-369D-4D1C-B97B-AFFADBC6D259}" srcOrd="0" destOrd="0" presId="urn:microsoft.com/office/officeart/2005/8/layout/hierarchy2"/>
    <dgm:cxn modelId="{FCF2D901-9684-4E9A-B17A-E479D81E49BC}" type="presParOf" srcId="{C2A22435-369D-4D1C-B97B-AFFADBC6D259}" destId="{BF9431D5-44F1-47DB-92C2-FBA700A9122A}" srcOrd="0" destOrd="0" presId="urn:microsoft.com/office/officeart/2005/8/layout/hierarchy2"/>
    <dgm:cxn modelId="{E9D6F084-D95B-4C23-B241-1D18655382A6}" type="presParOf" srcId="{175B5D4E-91C8-4D47-A3A9-F20ECA91E464}" destId="{A800FC86-3E28-4248-BC49-737294C24A40}" srcOrd="1" destOrd="0" presId="urn:microsoft.com/office/officeart/2005/8/layout/hierarchy2"/>
    <dgm:cxn modelId="{EC4D00E3-BB2E-440F-9F48-76CD1395560C}" type="presParOf" srcId="{A800FC86-3E28-4248-BC49-737294C24A40}" destId="{662ACB71-A745-48F1-9876-6A8A770E26B8}" srcOrd="0" destOrd="0" presId="urn:microsoft.com/office/officeart/2005/8/layout/hierarchy2"/>
    <dgm:cxn modelId="{319BB023-EBF9-4720-8503-D9B6D970B81A}" type="presParOf" srcId="{A800FC86-3E28-4248-BC49-737294C24A40}" destId="{4CFE9955-0E6F-423A-9FAE-343475EBC4C2}" srcOrd="1" destOrd="0" presId="urn:microsoft.com/office/officeart/2005/8/layout/hierarchy2"/>
    <dgm:cxn modelId="{420DADF9-02F5-4179-86FD-F0208D544F4E}" type="presParOf" srcId="{4CFE9955-0E6F-423A-9FAE-343475EBC4C2}" destId="{643DC9A8-8380-4ABC-AEF2-113DF4EC2C7C}" srcOrd="0" destOrd="0" presId="urn:microsoft.com/office/officeart/2005/8/layout/hierarchy2"/>
    <dgm:cxn modelId="{D9DC2DB5-E6CC-47E5-A209-E81D476E8200}" type="presParOf" srcId="{643DC9A8-8380-4ABC-AEF2-113DF4EC2C7C}" destId="{048CD968-9716-47CD-8931-85F2F49A571C}" srcOrd="0" destOrd="0" presId="urn:microsoft.com/office/officeart/2005/8/layout/hierarchy2"/>
    <dgm:cxn modelId="{236EF65F-EA78-4D6E-A693-6AF93F9E44F9}" type="presParOf" srcId="{4CFE9955-0E6F-423A-9FAE-343475EBC4C2}" destId="{E62B6E73-A0A2-44F9-A7E7-C31A1CB6CD37}" srcOrd="1" destOrd="0" presId="urn:microsoft.com/office/officeart/2005/8/layout/hierarchy2"/>
    <dgm:cxn modelId="{2C3E9755-926F-489C-8E8C-E21C76BA7BAB}" type="presParOf" srcId="{E62B6E73-A0A2-44F9-A7E7-C31A1CB6CD37}" destId="{339CB54F-A06A-46FF-B7C7-28AB3E50218C}" srcOrd="0" destOrd="0" presId="urn:microsoft.com/office/officeart/2005/8/layout/hierarchy2"/>
    <dgm:cxn modelId="{8BBD0017-34EA-4DF2-BC88-2999EE0FFD61}" type="presParOf" srcId="{E62B6E73-A0A2-44F9-A7E7-C31A1CB6CD37}" destId="{1AFD7271-8745-4210-A85B-469780CA5F7C}" srcOrd="1" destOrd="0" presId="urn:microsoft.com/office/officeart/2005/8/layout/hierarchy2"/>
    <dgm:cxn modelId="{BE7EF084-4AA2-4AB5-9B1F-8A1BCB9C9BD6}" type="presParOf" srcId="{175B5D4E-91C8-4D47-A3A9-F20ECA91E464}" destId="{1170EBC6-AC05-49DA-BE91-1131672F3950}" srcOrd="2" destOrd="0" presId="urn:microsoft.com/office/officeart/2005/8/layout/hierarchy2"/>
    <dgm:cxn modelId="{E66AD26E-8725-4D57-8A57-B940EFA14665}" type="presParOf" srcId="{1170EBC6-AC05-49DA-BE91-1131672F3950}" destId="{CC2CD1B1-0EB4-42CB-88CA-1CEBE8737F14}" srcOrd="0" destOrd="0" presId="urn:microsoft.com/office/officeart/2005/8/layout/hierarchy2"/>
    <dgm:cxn modelId="{DDC619A7-B475-472E-97D1-6CF6635DE11A}" type="presParOf" srcId="{175B5D4E-91C8-4D47-A3A9-F20ECA91E464}" destId="{3E6D0BB6-0408-419E-9ED9-FFA08BB176F2}" srcOrd="3" destOrd="0" presId="urn:microsoft.com/office/officeart/2005/8/layout/hierarchy2"/>
    <dgm:cxn modelId="{568E5F79-CFE1-492E-8564-7D4CDB0FBC05}" type="presParOf" srcId="{3E6D0BB6-0408-419E-9ED9-FFA08BB176F2}" destId="{D835F91F-88C7-4DB2-A8D6-3A2E12A9DC33}" srcOrd="0" destOrd="0" presId="urn:microsoft.com/office/officeart/2005/8/layout/hierarchy2"/>
    <dgm:cxn modelId="{51561D27-37BA-492F-B744-19219DFB1CDD}" type="presParOf" srcId="{3E6D0BB6-0408-419E-9ED9-FFA08BB176F2}" destId="{13F3CEE0-E875-4C40-93B5-6CAD0B5B1773}" srcOrd="1" destOrd="0" presId="urn:microsoft.com/office/officeart/2005/8/layout/hierarchy2"/>
    <dgm:cxn modelId="{4D06BA53-4E33-4707-8DF7-E4724DC1B7FA}" type="presParOf" srcId="{13F3CEE0-E875-4C40-93B5-6CAD0B5B1773}" destId="{D3D12732-9C4C-4C45-83B2-C52315D755A2}" srcOrd="0" destOrd="0" presId="urn:microsoft.com/office/officeart/2005/8/layout/hierarchy2"/>
    <dgm:cxn modelId="{4E07DE86-7BF8-4AB4-9CC5-4F11E5AB6FBA}" type="presParOf" srcId="{D3D12732-9C4C-4C45-83B2-C52315D755A2}" destId="{D281242F-FD7D-456E-B4F8-F4267F01DEB7}" srcOrd="0" destOrd="0" presId="urn:microsoft.com/office/officeart/2005/8/layout/hierarchy2"/>
    <dgm:cxn modelId="{6ACF3E87-04EE-4436-B03B-98693A6EF5E8}" type="presParOf" srcId="{13F3CEE0-E875-4C40-93B5-6CAD0B5B1773}" destId="{B11E1EDB-4BFC-4D72-B6DF-9DB4F81FF4CA}" srcOrd="1" destOrd="0" presId="urn:microsoft.com/office/officeart/2005/8/layout/hierarchy2"/>
    <dgm:cxn modelId="{CD10EFFE-B69D-48B1-960D-D3AAC348EC07}" type="presParOf" srcId="{B11E1EDB-4BFC-4D72-B6DF-9DB4F81FF4CA}" destId="{FBD2C3F9-C153-4B36-BCAC-5A1E6A3C36C6}" srcOrd="0" destOrd="0" presId="urn:microsoft.com/office/officeart/2005/8/layout/hierarchy2"/>
    <dgm:cxn modelId="{50CBB2FA-93AE-46C8-82B6-0F3235142195}" type="presParOf" srcId="{B11E1EDB-4BFC-4D72-B6DF-9DB4F81FF4CA}" destId="{3E87B967-B847-4628-935A-4F0770F2BEEE}" srcOrd="1" destOrd="0" presId="urn:microsoft.com/office/officeart/2005/8/layout/hierarchy2"/>
    <dgm:cxn modelId="{566C819F-54AC-4924-90CA-5813997596CD}" type="presParOf" srcId="{175B5D4E-91C8-4D47-A3A9-F20ECA91E464}" destId="{0ABBC48F-052D-4084-8C8A-1FE69C898FAD}" srcOrd="4" destOrd="0" presId="urn:microsoft.com/office/officeart/2005/8/layout/hierarchy2"/>
    <dgm:cxn modelId="{272FDBCD-9DCA-4D2D-B3B0-845213898E5A}" type="presParOf" srcId="{0ABBC48F-052D-4084-8C8A-1FE69C898FAD}" destId="{6EA9212F-CDEE-460A-BA8A-7CA551B12FF2}" srcOrd="0" destOrd="0" presId="urn:microsoft.com/office/officeart/2005/8/layout/hierarchy2"/>
    <dgm:cxn modelId="{6DAC85B2-DDB0-4D57-9DDA-A80D28411274}" type="presParOf" srcId="{175B5D4E-91C8-4D47-A3A9-F20ECA91E464}" destId="{43BFC285-D77A-4C86-8C42-78B1A599B812}" srcOrd="5" destOrd="0" presId="urn:microsoft.com/office/officeart/2005/8/layout/hierarchy2"/>
    <dgm:cxn modelId="{7CABFA79-8A20-4B9E-97B6-7C863763164A}" type="presParOf" srcId="{43BFC285-D77A-4C86-8C42-78B1A599B812}" destId="{2794FD1E-D95E-4C38-9C14-3C5CB58904CB}" srcOrd="0" destOrd="0" presId="urn:microsoft.com/office/officeart/2005/8/layout/hierarchy2"/>
    <dgm:cxn modelId="{24B1600C-4D1D-4770-9F24-0A7846247A48}" type="presParOf" srcId="{43BFC285-D77A-4C86-8C42-78B1A599B812}" destId="{8594A0AF-F069-4832-A68C-510D684C92FE}" srcOrd="1" destOrd="0" presId="urn:microsoft.com/office/officeart/2005/8/layout/hierarchy2"/>
    <dgm:cxn modelId="{C5ECA9DF-B358-48E3-8FCC-0F851047A10C}" type="presParOf" srcId="{8594A0AF-F069-4832-A68C-510D684C92FE}" destId="{6A17D467-A037-4955-99B2-719B7DD32D47}" srcOrd="0" destOrd="0" presId="urn:microsoft.com/office/officeart/2005/8/layout/hierarchy2"/>
    <dgm:cxn modelId="{DFC7EEC4-15F0-442E-877E-8F472EDDB113}" type="presParOf" srcId="{6A17D467-A037-4955-99B2-719B7DD32D47}" destId="{876BF4FA-4F30-4C3C-B34A-449C1A22BCC6}" srcOrd="0" destOrd="0" presId="urn:microsoft.com/office/officeart/2005/8/layout/hierarchy2"/>
    <dgm:cxn modelId="{FEE2C9EF-7231-41CB-B27E-095AAF23FCAF}" type="presParOf" srcId="{8594A0AF-F069-4832-A68C-510D684C92FE}" destId="{FF39A975-655A-4133-ACC0-B9C408C8E7D6}" srcOrd="1" destOrd="0" presId="urn:microsoft.com/office/officeart/2005/8/layout/hierarchy2"/>
    <dgm:cxn modelId="{2AB60D6E-F385-4A87-B12E-4757B5AE4379}" type="presParOf" srcId="{FF39A975-655A-4133-ACC0-B9C408C8E7D6}" destId="{7C2F68D7-F780-4EF0-B41A-F199E7278EAA}" srcOrd="0" destOrd="0" presId="urn:microsoft.com/office/officeart/2005/8/layout/hierarchy2"/>
    <dgm:cxn modelId="{529D99DD-8533-4978-A444-3D272016C67B}" type="presParOf" srcId="{FF39A975-655A-4133-ACC0-B9C408C8E7D6}" destId="{31EDE077-F6B8-46DE-806C-DE6F1D240B9B}" srcOrd="1" destOrd="0" presId="urn:microsoft.com/office/officeart/2005/8/layout/hierarchy2"/>
    <dgm:cxn modelId="{92D2B3AC-42D8-44A3-ABD3-209059D8A487}" type="presParOf" srcId="{175B5D4E-91C8-4D47-A3A9-F20ECA91E464}" destId="{5F73C3F8-DB93-40A8-A747-FABE4916E43A}" srcOrd="6" destOrd="0" presId="urn:microsoft.com/office/officeart/2005/8/layout/hierarchy2"/>
    <dgm:cxn modelId="{D210EC0D-2276-4A90-89BB-FEDE87D67B0B}" type="presParOf" srcId="{5F73C3F8-DB93-40A8-A747-FABE4916E43A}" destId="{C57EC336-CD6C-4165-AF41-3D5826197A7D}" srcOrd="0" destOrd="0" presId="urn:microsoft.com/office/officeart/2005/8/layout/hierarchy2"/>
    <dgm:cxn modelId="{EF0CA11A-506C-4B31-A4DC-D7412AF6E923}" type="presParOf" srcId="{175B5D4E-91C8-4D47-A3A9-F20ECA91E464}" destId="{D9719914-FC4A-46B2-9959-5EE7FD526D3E}" srcOrd="7" destOrd="0" presId="urn:microsoft.com/office/officeart/2005/8/layout/hierarchy2"/>
    <dgm:cxn modelId="{2248EEBE-4DD0-4778-A4A8-601B53805268}" type="presParOf" srcId="{D9719914-FC4A-46B2-9959-5EE7FD526D3E}" destId="{319806C3-FC02-4933-AA66-414AEE5A49EF}" srcOrd="0" destOrd="0" presId="urn:microsoft.com/office/officeart/2005/8/layout/hierarchy2"/>
    <dgm:cxn modelId="{58DBAB07-855A-44AA-A076-3CB2E218F5F5}" type="presParOf" srcId="{D9719914-FC4A-46B2-9959-5EE7FD526D3E}" destId="{FFA5FDEC-C069-4D25-960E-3279335BC3FE}" srcOrd="1" destOrd="0" presId="urn:microsoft.com/office/officeart/2005/8/layout/hierarchy2"/>
    <dgm:cxn modelId="{C854DF94-99B8-44F3-B580-BB0EB46059BC}" type="presParOf" srcId="{FFA5FDEC-C069-4D25-960E-3279335BC3FE}" destId="{99135E64-4411-4EBD-BFEB-69C12920C1EB}" srcOrd="0" destOrd="0" presId="urn:microsoft.com/office/officeart/2005/8/layout/hierarchy2"/>
    <dgm:cxn modelId="{68EF63F0-24EC-4F62-9E9D-60B4C47359F4}" type="presParOf" srcId="{99135E64-4411-4EBD-BFEB-69C12920C1EB}" destId="{0DB5A279-30AD-4F18-9F18-C420476D3087}" srcOrd="0" destOrd="0" presId="urn:microsoft.com/office/officeart/2005/8/layout/hierarchy2"/>
    <dgm:cxn modelId="{31CFDBD7-D008-4749-9F98-9C670789165C}" type="presParOf" srcId="{FFA5FDEC-C069-4D25-960E-3279335BC3FE}" destId="{51B7209A-86A8-424B-AE59-756CCDBD1760}" srcOrd="1" destOrd="0" presId="urn:microsoft.com/office/officeart/2005/8/layout/hierarchy2"/>
    <dgm:cxn modelId="{EBE91249-E477-4A33-8E10-F69C794D5AEF}" type="presParOf" srcId="{51B7209A-86A8-424B-AE59-756CCDBD1760}" destId="{D18070F7-5A71-465D-A218-1D2C0133291C}" srcOrd="0" destOrd="0" presId="urn:microsoft.com/office/officeart/2005/8/layout/hierarchy2"/>
    <dgm:cxn modelId="{A17B331D-FAE3-4B77-B1A3-30B5BA53290F}" type="presParOf" srcId="{51B7209A-86A8-424B-AE59-756CCDBD1760}" destId="{BA8C9F4A-E7BA-43BB-B5FA-5E1FEFC3E78B}" srcOrd="1" destOrd="0" presId="urn:microsoft.com/office/officeart/2005/8/layout/hierarchy2"/>
    <dgm:cxn modelId="{524F3E60-F522-43C5-841F-FE117989BE6E}" type="presParOf" srcId="{175B5D4E-91C8-4D47-A3A9-F20ECA91E464}" destId="{979E17BA-748A-4ADA-8702-D48C8B12C0E3}" srcOrd="8" destOrd="0" presId="urn:microsoft.com/office/officeart/2005/8/layout/hierarchy2"/>
    <dgm:cxn modelId="{1ED686BE-0715-425A-A4BC-A8FAFBD40285}" type="presParOf" srcId="{979E17BA-748A-4ADA-8702-D48C8B12C0E3}" destId="{1D3407D5-744C-4B6C-9AE9-5D0DE9245154}" srcOrd="0" destOrd="0" presId="urn:microsoft.com/office/officeart/2005/8/layout/hierarchy2"/>
    <dgm:cxn modelId="{E7999B79-47D2-4861-9D83-8A9A94E627D9}" type="presParOf" srcId="{175B5D4E-91C8-4D47-A3A9-F20ECA91E464}" destId="{C0063D85-7C77-49D7-8D42-466B6E37BE55}" srcOrd="9" destOrd="0" presId="urn:microsoft.com/office/officeart/2005/8/layout/hierarchy2"/>
    <dgm:cxn modelId="{CB3E1879-9298-4EAB-B81B-41D49C998E32}" type="presParOf" srcId="{C0063D85-7C77-49D7-8D42-466B6E37BE55}" destId="{1101681E-9407-445D-9A64-9613EC2743B6}" srcOrd="0" destOrd="0" presId="urn:microsoft.com/office/officeart/2005/8/layout/hierarchy2"/>
    <dgm:cxn modelId="{5FEEBC86-1D1E-4575-AE4E-0B0F8A6CA8C3}" type="presParOf" srcId="{C0063D85-7C77-49D7-8D42-466B6E37BE55}" destId="{A2E4EF9D-54C7-4859-9385-5C78EFC5996D}" srcOrd="1" destOrd="0" presId="urn:microsoft.com/office/officeart/2005/8/layout/hierarchy2"/>
    <dgm:cxn modelId="{66103206-BDBA-4666-860E-66266176BFB4}" type="presParOf" srcId="{A2E4EF9D-54C7-4859-9385-5C78EFC5996D}" destId="{F1EBA69E-C475-4AD2-8DA0-BD82B2EE54C0}" srcOrd="0" destOrd="0" presId="urn:microsoft.com/office/officeart/2005/8/layout/hierarchy2"/>
    <dgm:cxn modelId="{EAA7A379-A997-4083-993B-267028F0008E}" type="presParOf" srcId="{F1EBA69E-C475-4AD2-8DA0-BD82B2EE54C0}" destId="{23F8BCEF-BE7A-4A6D-AD2D-A0806B6006D4}" srcOrd="0" destOrd="0" presId="urn:microsoft.com/office/officeart/2005/8/layout/hierarchy2"/>
    <dgm:cxn modelId="{DBEECE66-1BC8-4666-B68C-04558DDC3473}" type="presParOf" srcId="{A2E4EF9D-54C7-4859-9385-5C78EFC5996D}" destId="{7F0CE782-65E7-4FB8-8AC0-874E27098C29}" srcOrd="1" destOrd="0" presId="urn:microsoft.com/office/officeart/2005/8/layout/hierarchy2"/>
    <dgm:cxn modelId="{D693B98C-4B46-4E5C-A446-5BFBA51ADEFA}" type="presParOf" srcId="{7F0CE782-65E7-4FB8-8AC0-874E27098C29}" destId="{9F825EFC-E28C-4068-823A-253D27F213E6}" srcOrd="0" destOrd="0" presId="urn:microsoft.com/office/officeart/2005/8/layout/hierarchy2"/>
    <dgm:cxn modelId="{4B475DE2-7FB1-46F9-9767-1A15DF8CA4CF}" type="presParOf" srcId="{7F0CE782-65E7-4FB8-8AC0-874E27098C29}" destId="{830549E1-E404-442B-8404-891D336C3E32}" srcOrd="1" destOrd="0" presId="urn:microsoft.com/office/officeart/2005/8/layout/hierarchy2"/>
    <dgm:cxn modelId="{74025219-BD27-41BF-A66F-74F33E638EC6}" type="presParOf" srcId="{175B5D4E-91C8-4D47-A3A9-F20ECA91E464}" destId="{2263434D-0506-41BA-AF48-636C0A669910}" srcOrd="10" destOrd="0" presId="urn:microsoft.com/office/officeart/2005/8/layout/hierarchy2"/>
    <dgm:cxn modelId="{F4A2CE1F-03E3-41DC-B854-63C791A08EF6}" type="presParOf" srcId="{2263434D-0506-41BA-AF48-636C0A669910}" destId="{59D3271F-426F-4510-92B8-FBF2E0EE5D0F}" srcOrd="0" destOrd="0" presId="urn:microsoft.com/office/officeart/2005/8/layout/hierarchy2"/>
    <dgm:cxn modelId="{DFBBDB85-2704-40E1-8945-E2F96F897B71}" type="presParOf" srcId="{175B5D4E-91C8-4D47-A3A9-F20ECA91E464}" destId="{8980ED6B-5B62-44F9-9956-CCB62BCC5DFA}" srcOrd="11" destOrd="0" presId="urn:microsoft.com/office/officeart/2005/8/layout/hierarchy2"/>
    <dgm:cxn modelId="{5DB891A3-7CAC-4D96-A478-146C1DA1C4AE}" type="presParOf" srcId="{8980ED6B-5B62-44F9-9956-CCB62BCC5DFA}" destId="{54D1435F-B478-4105-A18F-2FDC30EC6950}" srcOrd="0" destOrd="0" presId="urn:microsoft.com/office/officeart/2005/8/layout/hierarchy2"/>
    <dgm:cxn modelId="{029FA989-D71B-4057-8705-2E165514BA79}" type="presParOf" srcId="{8980ED6B-5B62-44F9-9956-CCB62BCC5DFA}" destId="{B62A3510-5C44-4572-B5D8-9DC26E6A3379}" srcOrd="1" destOrd="0" presId="urn:microsoft.com/office/officeart/2005/8/layout/hierarchy2"/>
    <dgm:cxn modelId="{C607D068-FE4B-4852-BC21-1F7391C5485C}" type="presParOf" srcId="{B62A3510-5C44-4572-B5D8-9DC26E6A3379}" destId="{5D175648-28AF-4AAE-949D-4A2047FB1CBB}" srcOrd="0" destOrd="0" presId="urn:microsoft.com/office/officeart/2005/8/layout/hierarchy2"/>
    <dgm:cxn modelId="{057281DD-D076-4D11-9EB7-F20FDF94C300}" type="presParOf" srcId="{5D175648-28AF-4AAE-949D-4A2047FB1CBB}" destId="{E8AAC0A0-C93F-45C2-922F-E5C44C1AA295}" srcOrd="0" destOrd="0" presId="urn:microsoft.com/office/officeart/2005/8/layout/hierarchy2"/>
    <dgm:cxn modelId="{7C346574-8B12-4C84-BE12-17082E7BC85A}" type="presParOf" srcId="{B62A3510-5C44-4572-B5D8-9DC26E6A3379}" destId="{ED974E5C-F041-408F-A4B5-9F0E9DAA825B}" srcOrd="1" destOrd="0" presId="urn:microsoft.com/office/officeart/2005/8/layout/hierarchy2"/>
    <dgm:cxn modelId="{C295743A-F6DD-4354-B1B9-AFAA5E96EFB4}" type="presParOf" srcId="{ED974E5C-F041-408F-A4B5-9F0E9DAA825B}" destId="{9A7ACEC2-2DA7-441B-BC66-467DF6C79DB5}" srcOrd="0" destOrd="0" presId="urn:microsoft.com/office/officeart/2005/8/layout/hierarchy2"/>
    <dgm:cxn modelId="{6E94DF95-0E9A-46D1-BF1C-C40A1F39FEE2}" type="presParOf" srcId="{ED974E5C-F041-408F-A4B5-9F0E9DAA825B}" destId="{FCE6DD64-964F-48A1-B93C-3FFF7C332A91}" srcOrd="1" destOrd="0" presId="urn:microsoft.com/office/officeart/2005/8/layout/hierarchy2"/>
    <dgm:cxn modelId="{B7207318-FA81-4414-9BBC-7C87A0DB3F73}" type="presParOf" srcId="{175B5D4E-91C8-4D47-A3A9-F20ECA91E464}" destId="{966FE759-9E73-4316-A69C-E75677A4ED82}" srcOrd="12" destOrd="0" presId="urn:microsoft.com/office/officeart/2005/8/layout/hierarchy2"/>
    <dgm:cxn modelId="{DF5D9FAE-ADDB-4183-A20A-830C40838F30}" type="presParOf" srcId="{966FE759-9E73-4316-A69C-E75677A4ED82}" destId="{D44216DE-931A-4CC4-AA5A-9B5E638BA541}" srcOrd="0" destOrd="0" presId="urn:microsoft.com/office/officeart/2005/8/layout/hierarchy2"/>
    <dgm:cxn modelId="{66BA3A59-AFBD-47FF-B735-2BEC9FE64F25}" type="presParOf" srcId="{175B5D4E-91C8-4D47-A3A9-F20ECA91E464}" destId="{10208DB8-85C7-4ADB-B020-D4EE951093BF}" srcOrd="13" destOrd="0" presId="urn:microsoft.com/office/officeart/2005/8/layout/hierarchy2"/>
    <dgm:cxn modelId="{70AA5B89-EE3D-448B-9815-4CD2611F2929}" type="presParOf" srcId="{10208DB8-85C7-4ADB-B020-D4EE951093BF}" destId="{E5485476-90A6-4CA2-BCC1-98D9F1503366}" srcOrd="0" destOrd="0" presId="urn:microsoft.com/office/officeart/2005/8/layout/hierarchy2"/>
    <dgm:cxn modelId="{24BF680B-826E-468E-B346-7BF56364A56F}" type="presParOf" srcId="{10208DB8-85C7-4ADB-B020-D4EE951093BF}" destId="{52E5E833-0852-4F8C-91C6-B1A45031AA67}" srcOrd="1" destOrd="0" presId="urn:microsoft.com/office/officeart/2005/8/layout/hierarchy2"/>
    <dgm:cxn modelId="{D5902A54-F258-439A-848B-BF354D4D1B47}" type="presParOf" srcId="{52E5E833-0852-4F8C-91C6-B1A45031AA67}" destId="{105C1B04-9B54-422A-B29C-7A19BBBFB234}" srcOrd="0" destOrd="0" presId="urn:microsoft.com/office/officeart/2005/8/layout/hierarchy2"/>
    <dgm:cxn modelId="{200CB14C-AC58-4E50-8E36-E03E1FC3AC8A}" type="presParOf" srcId="{105C1B04-9B54-422A-B29C-7A19BBBFB234}" destId="{BA3D9C4F-409E-436F-A5B0-B5F567AB630B}" srcOrd="0" destOrd="0" presId="urn:microsoft.com/office/officeart/2005/8/layout/hierarchy2"/>
    <dgm:cxn modelId="{7E3B67AA-F8D5-42CE-803F-E3ACBB867E02}" type="presParOf" srcId="{52E5E833-0852-4F8C-91C6-B1A45031AA67}" destId="{912CEB9F-8466-481F-A34F-03D2EA032504}" srcOrd="1" destOrd="0" presId="urn:microsoft.com/office/officeart/2005/8/layout/hierarchy2"/>
    <dgm:cxn modelId="{03636D60-AF09-4933-8D47-27F2363D3477}" type="presParOf" srcId="{912CEB9F-8466-481F-A34F-03D2EA032504}" destId="{919CEFDB-D5D8-470C-B4A0-C0DF2BA937F0}" srcOrd="0" destOrd="0" presId="urn:microsoft.com/office/officeart/2005/8/layout/hierarchy2"/>
    <dgm:cxn modelId="{CE213044-7B91-4A44-A579-88A2E810DB48}" type="presParOf" srcId="{912CEB9F-8466-481F-A34F-03D2EA032504}" destId="{D20654FE-CC0C-45E9-BF69-6A75CFE9165F}" srcOrd="1" destOrd="0" presId="urn:microsoft.com/office/officeart/2005/8/layout/hierarchy2"/>
    <dgm:cxn modelId="{AFBD9271-6690-4703-BCEB-90499C572D1E}" type="presParOf" srcId="{175B5D4E-91C8-4D47-A3A9-F20ECA91E464}" destId="{A302174E-E21F-456B-8E99-23C74CE9E197}" srcOrd="14" destOrd="0" presId="urn:microsoft.com/office/officeart/2005/8/layout/hierarchy2"/>
    <dgm:cxn modelId="{662568A5-1332-40A1-8B6F-2377CB4E9F3B}" type="presParOf" srcId="{A302174E-E21F-456B-8E99-23C74CE9E197}" destId="{8F363CE2-A49E-407C-B52D-7F5C7C105C17}" srcOrd="0" destOrd="0" presId="urn:microsoft.com/office/officeart/2005/8/layout/hierarchy2"/>
    <dgm:cxn modelId="{42C0968D-C746-4A50-BF26-408077F1F688}" type="presParOf" srcId="{175B5D4E-91C8-4D47-A3A9-F20ECA91E464}" destId="{25FA6E85-5E59-4756-9874-192A0B943B09}" srcOrd="15" destOrd="0" presId="urn:microsoft.com/office/officeart/2005/8/layout/hierarchy2"/>
    <dgm:cxn modelId="{4BE27B46-F36E-4909-A03A-96A86F3ECD63}" type="presParOf" srcId="{25FA6E85-5E59-4756-9874-192A0B943B09}" destId="{89A717B7-3D76-40CD-B30E-8B5ED57B29B8}" srcOrd="0" destOrd="0" presId="urn:microsoft.com/office/officeart/2005/8/layout/hierarchy2"/>
    <dgm:cxn modelId="{859921A3-2BE2-45F1-BC0E-FE7AFDD1088F}" type="presParOf" srcId="{25FA6E85-5E59-4756-9874-192A0B943B09}" destId="{10ED7EE7-2D68-41F9-83A6-0FD1DC3D3EAC}" srcOrd="1" destOrd="0" presId="urn:microsoft.com/office/officeart/2005/8/layout/hierarchy2"/>
    <dgm:cxn modelId="{E2DEB20F-00F6-4275-8E9D-05E06A8368E6}" type="presParOf" srcId="{10ED7EE7-2D68-41F9-83A6-0FD1DC3D3EAC}" destId="{62760E08-7AC0-4E3E-87F2-A2165A1EBD83}" srcOrd="0" destOrd="0" presId="urn:microsoft.com/office/officeart/2005/8/layout/hierarchy2"/>
    <dgm:cxn modelId="{9EDE27F2-CD37-4487-BB80-3A4EAD9B02A8}" type="presParOf" srcId="{62760E08-7AC0-4E3E-87F2-A2165A1EBD83}" destId="{505675DE-9099-4443-BF92-4048CB9FF1D6}" srcOrd="0" destOrd="0" presId="urn:microsoft.com/office/officeart/2005/8/layout/hierarchy2"/>
    <dgm:cxn modelId="{C3CB67D1-5DC7-400F-AC1C-CCBC3D2F2180}" type="presParOf" srcId="{10ED7EE7-2D68-41F9-83A6-0FD1DC3D3EAC}" destId="{04F1D25A-CB17-4362-98C6-F74C4F1913F2}" srcOrd="1" destOrd="0" presId="urn:microsoft.com/office/officeart/2005/8/layout/hierarchy2"/>
    <dgm:cxn modelId="{83E6978D-3740-481D-BCE9-C6727E77476B}" type="presParOf" srcId="{04F1D25A-CB17-4362-98C6-F74C4F1913F2}" destId="{EBB0C9EE-F4CC-4025-8B00-100AFB7A6B5F}" srcOrd="0" destOrd="0" presId="urn:microsoft.com/office/officeart/2005/8/layout/hierarchy2"/>
    <dgm:cxn modelId="{9EA285F6-A565-46A5-B71A-7AA07210A4A7}" type="presParOf" srcId="{04F1D25A-CB17-4362-98C6-F74C4F1913F2}" destId="{BC719405-7A6D-4072-9A74-8BBF0C83D07D}" srcOrd="1" destOrd="0" presId="urn:microsoft.com/office/officeart/2005/8/layout/hierarchy2"/>
    <dgm:cxn modelId="{D32457A0-979C-4743-8206-916F010FC973}" type="presParOf" srcId="{175B5D4E-91C8-4D47-A3A9-F20ECA91E464}" destId="{4A0633E1-5315-44F3-A54D-5767FF45AF83}" srcOrd="16" destOrd="0" presId="urn:microsoft.com/office/officeart/2005/8/layout/hierarchy2"/>
    <dgm:cxn modelId="{0E85CF2B-EBC6-4197-9A0C-60E0EDB02E20}" type="presParOf" srcId="{4A0633E1-5315-44F3-A54D-5767FF45AF83}" destId="{08E0CE8F-EB34-4DD9-BB17-D8F529664D80}" srcOrd="0" destOrd="0" presId="urn:microsoft.com/office/officeart/2005/8/layout/hierarchy2"/>
    <dgm:cxn modelId="{665D21CE-AC19-43A7-B03C-EB95EF09E230}" type="presParOf" srcId="{175B5D4E-91C8-4D47-A3A9-F20ECA91E464}" destId="{5BD76566-659F-429F-9FCD-81E3B9EA7E70}" srcOrd="17" destOrd="0" presId="urn:microsoft.com/office/officeart/2005/8/layout/hierarchy2"/>
    <dgm:cxn modelId="{56A502FF-D8EF-4F56-8001-9F6B4ACFEF2B}" type="presParOf" srcId="{5BD76566-659F-429F-9FCD-81E3B9EA7E70}" destId="{2960F984-EE81-4941-9ACB-A0D13979520C}" srcOrd="0" destOrd="0" presId="urn:microsoft.com/office/officeart/2005/8/layout/hierarchy2"/>
    <dgm:cxn modelId="{287B31DC-8548-45B6-A956-20AE9E61B3DF}" type="presParOf" srcId="{5BD76566-659F-429F-9FCD-81E3B9EA7E70}" destId="{C831EDA2-1248-465A-99D1-39983BFD3CD8}" srcOrd="1" destOrd="0" presId="urn:microsoft.com/office/officeart/2005/8/layout/hierarchy2"/>
    <dgm:cxn modelId="{AB094BE8-B655-458B-9EA5-0142ECD9F9F6}" type="presParOf" srcId="{C831EDA2-1248-465A-99D1-39983BFD3CD8}" destId="{0B070835-A617-4152-975A-5999433F013F}" srcOrd="0" destOrd="0" presId="urn:microsoft.com/office/officeart/2005/8/layout/hierarchy2"/>
    <dgm:cxn modelId="{D2E3CE43-ACAA-487E-BF9F-1CE51B9B6291}" type="presParOf" srcId="{0B070835-A617-4152-975A-5999433F013F}" destId="{212A5C15-A2F8-4C0C-9E64-99A4111182CD}" srcOrd="0" destOrd="0" presId="urn:microsoft.com/office/officeart/2005/8/layout/hierarchy2"/>
    <dgm:cxn modelId="{842CEF20-E471-498A-AECF-8E42C2EEE9AE}" type="presParOf" srcId="{C831EDA2-1248-465A-99D1-39983BFD3CD8}" destId="{AED222B0-B536-429A-8F84-76E890FC2086}" srcOrd="1" destOrd="0" presId="urn:microsoft.com/office/officeart/2005/8/layout/hierarchy2"/>
    <dgm:cxn modelId="{32008CDD-9B9D-4CCE-98E0-6B225C63776A}" type="presParOf" srcId="{AED222B0-B536-429A-8F84-76E890FC2086}" destId="{5B44209A-C4DB-4525-A2DA-7A2E3E687735}" srcOrd="0" destOrd="0" presId="urn:microsoft.com/office/officeart/2005/8/layout/hierarchy2"/>
    <dgm:cxn modelId="{7460F825-DEB9-4AD0-9C5D-8A0387554454}" type="presParOf" srcId="{AED222B0-B536-429A-8F84-76E890FC2086}" destId="{B57FD4F1-035E-4346-9944-28CA399AF003}" srcOrd="1" destOrd="0" presId="urn:microsoft.com/office/officeart/2005/8/layout/hierarchy2"/>
    <dgm:cxn modelId="{7E9DA4BE-CAF0-49D1-BBB6-79A3907DCA36}" type="presParOf" srcId="{E9A393C2-2AEF-4BFD-8EB7-872497040616}" destId="{0CE95279-D6B4-4A81-80F7-11830FE9006D}" srcOrd="6" destOrd="0" presId="urn:microsoft.com/office/officeart/2005/8/layout/hierarchy2"/>
    <dgm:cxn modelId="{3A482C73-8628-4DFF-8685-7B9C38C0EF09}" type="presParOf" srcId="{0CE95279-D6B4-4A81-80F7-11830FE9006D}" destId="{3432E311-9365-482F-979D-1E5450F878A7}" srcOrd="0" destOrd="0" presId="urn:microsoft.com/office/officeart/2005/8/layout/hierarchy2"/>
    <dgm:cxn modelId="{5DFFEFFA-8689-4B03-B4BC-AD9362F1D1B6}" type="presParOf" srcId="{E9A393C2-2AEF-4BFD-8EB7-872497040616}" destId="{95ABF4CF-3761-4F19-88BB-314DDB750F70}" srcOrd="7" destOrd="0" presId="urn:microsoft.com/office/officeart/2005/8/layout/hierarchy2"/>
    <dgm:cxn modelId="{D47D8A3E-6DD4-4BA6-BC86-9D1AE81892B9}" type="presParOf" srcId="{95ABF4CF-3761-4F19-88BB-314DDB750F70}" destId="{7C7CC3EF-3EF6-4192-9D1D-FCE8F9C84708}" srcOrd="0" destOrd="0" presId="urn:microsoft.com/office/officeart/2005/8/layout/hierarchy2"/>
    <dgm:cxn modelId="{3C06CE2E-8720-408E-A40F-4D99D8611B53}" type="presParOf" srcId="{95ABF4CF-3761-4F19-88BB-314DDB750F70}" destId="{5B39E516-2547-41C9-9896-2913FB395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سنگینی چیزی که بر محل یا چیز دیگری حمل شده، گویند. و از مصادیق آن: (وَزَر)؛ کوه کوچکی است که بر زمین حمل می شود، و وِزر (گناه) بر گردن انسان و...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إنّ الوزر صفة و يدلّ على ثقالة في شي‏ء محمولة على شي‏ء أو محلّ.</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400" b="1" dirty="0" smtClean="0">
              <a:cs typeface="B Nazanin" panose="00000400000000000000" pitchFamily="2" charset="-78"/>
            </a:rPr>
            <a:t>وزر</a:t>
          </a:r>
          <a:endParaRPr lang="en-US" sz="24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ScaleY="118357"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ScaleY="118357"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6D7273B9-07E6-4A5D-B3C1-AB5E05C37EBE}"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7570336-5ED4-41BF-B7A9-BD71084A4FCA}" type="presOf" srcId="{D125CA89-4170-4ABA-97B4-5D2EC1FD55E3}" destId="{DF89BC0F-0018-48F2-AAF0-ACA8F32EFC32}" srcOrd="0" destOrd="0" presId="urn:microsoft.com/office/officeart/2005/8/layout/equation1"/>
    <dgm:cxn modelId="{EE0507D2-E182-4ACC-9320-22F1ED0F8FBC}" type="presOf" srcId="{DFDA2E2A-9A76-49DF-ADC7-FAF0037E26B0}" destId="{D93A9E7E-E625-4E51-93E2-7A6F820BC0AD}" srcOrd="0" destOrd="0" presId="urn:microsoft.com/office/officeart/2005/8/layout/equation1"/>
    <dgm:cxn modelId="{3E73F954-082C-4027-BB14-90C6A050F258}" type="presOf" srcId="{97A4B665-BD08-4FB8-BC7A-7B81400BC62B}" destId="{0AD92433-3A2A-4356-96BE-5B2EAE1B84F3}" srcOrd="0" destOrd="0" presId="urn:microsoft.com/office/officeart/2005/8/layout/equation1"/>
    <dgm:cxn modelId="{EAD07A23-4D10-46A2-A320-26A95221B090}" type="presOf" srcId="{19F1330F-B28A-44F7-A17A-CB275D7E6825}" destId="{5F95A504-0711-4FE3-B35A-7E0A99F797F1}" srcOrd="0" destOrd="0" presId="urn:microsoft.com/office/officeart/2005/8/layout/equation1"/>
    <dgm:cxn modelId="{FCED8E43-A3FD-4FBB-8275-1087134A03A0}" type="presOf" srcId="{414EABD1-7AF3-42F4-B2EC-5846D9C347F0}" destId="{9B3308A7-6757-4A66-9E73-B8D51EFFEE46}" srcOrd="0" destOrd="0" presId="urn:microsoft.com/office/officeart/2005/8/layout/equation1"/>
    <dgm:cxn modelId="{C762AE2B-D152-47C7-A163-B0CFD8399856}" type="presParOf" srcId="{0AD92433-3A2A-4356-96BE-5B2EAE1B84F3}" destId="{9B3308A7-6757-4A66-9E73-B8D51EFFEE46}" srcOrd="0" destOrd="0" presId="urn:microsoft.com/office/officeart/2005/8/layout/equation1"/>
    <dgm:cxn modelId="{BCCBB9E1-5EAA-47F4-AC83-80D3EE4CE879}" type="presParOf" srcId="{0AD92433-3A2A-4356-96BE-5B2EAE1B84F3}" destId="{0B5568DB-C109-497A-AC98-782CD35F5E70}" srcOrd="1" destOrd="0" presId="urn:microsoft.com/office/officeart/2005/8/layout/equation1"/>
    <dgm:cxn modelId="{30DA7AA1-6EFB-4742-9B28-90B093B3AE29}" type="presParOf" srcId="{0AD92433-3A2A-4356-96BE-5B2EAE1B84F3}" destId="{DF89BC0F-0018-48F2-AAF0-ACA8F32EFC32}" srcOrd="2" destOrd="0" presId="urn:microsoft.com/office/officeart/2005/8/layout/equation1"/>
    <dgm:cxn modelId="{3092750D-D52D-4FD2-A39E-9FE18F7FCE50}" type="presParOf" srcId="{0AD92433-3A2A-4356-96BE-5B2EAE1B84F3}" destId="{5F1EC9AD-365C-4550-BEEC-17EF2DFBE97C}" srcOrd="3" destOrd="0" presId="urn:microsoft.com/office/officeart/2005/8/layout/equation1"/>
    <dgm:cxn modelId="{09FB6F68-38CD-4842-A3B6-C5CC2F6EA059}" type="presParOf" srcId="{0AD92433-3A2A-4356-96BE-5B2EAE1B84F3}" destId="{D93A9E7E-E625-4E51-93E2-7A6F820BC0AD}" srcOrd="4" destOrd="0" presId="urn:microsoft.com/office/officeart/2005/8/layout/equation1"/>
    <dgm:cxn modelId="{928D5A5B-D3CB-45B4-95B3-181342BD1B7C}" type="presParOf" srcId="{0AD92433-3A2A-4356-96BE-5B2EAE1B84F3}" destId="{33448EA1-0B69-4517-9A0A-3E46F607B7CC}" srcOrd="5" destOrd="0" presId="urn:microsoft.com/office/officeart/2005/8/layout/equation1"/>
    <dgm:cxn modelId="{6EC45494-8591-4AE4-B9CC-009BA848960B}" type="presParOf" srcId="{0AD92433-3A2A-4356-96BE-5B2EAE1B84F3}" destId="{350CE109-14D8-4FC6-B857-BD2E285B8386}" srcOrd="6" destOrd="0" presId="urn:microsoft.com/office/officeart/2005/8/layout/equation1"/>
    <dgm:cxn modelId="{6994EE24-3D84-4A9D-A5E8-2BBB428DF228}" type="presParOf" srcId="{0AD92433-3A2A-4356-96BE-5B2EAE1B84F3}" destId="{509842F8-1738-4231-A096-ECB42FC950F5}" srcOrd="7" destOrd="0" presId="urn:microsoft.com/office/officeart/2005/8/layout/equation1"/>
    <dgm:cxn modelId="{C8978AFF-9A68-4A2D-B395-3FF5A1593418}"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2000" dirty="0" smtClean="0">
              <a:cs typeface="B Nazanin" panose="00000400000000000000" pitchFamily="2" charset="-78"/>
            </a:rPr>
            <a:t>قرار دادن چیزی در محلی است.</a:t>
          </a:r>
          <a:endParaRPr lang="en-US" sz="2000" dirty="0" smtClean="0">
            <a:cs typeface="B Nazanin" panose="00000400000000000000" pitchFamily="2" charset="-78"/>
          </a:endParaRPr>
        </a:p>
        <a:p>
          <a:r>
            <a:rPr lang="fa-IR" sz="2000" dirty="0" smtClean="0">
              <a:cs typeface="B Nazanin" panose="00000400000000000000" pitchFamily="2" charset="-78"/>
            </a:rPr>
            <a:t>پس مفاهیم انخفاض (فرو افتادن) و انحطاط (ریخته شدن) و سقوط و خشوع (خضوع شدید) و خسران و ترک و افتراء (تهمت) و...: بر حسب اختلاف موارد کاربرد و اقتضای آنها، از آثار و لوازم اصل هستند</a:t>
          </a:r>
          <a:endParaRPr lang="en-US" sz="20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000" dirty="0" smtClean="0">
              <a:cs typeface="B Nazanin" panose="00000400000000000000" pitchFamily="2" charset="-78"/>
            </a:rPr>
            <a:t>هو جعل شي‏ء في محل‏.</a:t>
          </a:r>
          <a:endParaRPr lang="en-US" sz="2000" dirty="0" smtClean="0">
            <a:cs typeface="B Nazanin" panose="00000400000000000000" pitchFamily="2" charset="-78"/>
          </a:endParaRPr>
        </a:p>
        <a:p>
          <a:r>
            <a:rPr lang="fa-IR" sz="2000" dirty="0" smtClean="0">
              <a:cs typeface="B Nazanin" panose="00000400000000000000" pitchFamily="2" charset="-78"/>
            </a:rPr>
            <a:t>فمفاهيم الانخفاض و الانحطاط و السقوط و الخشوع و الخسران و الترك و الافتراء و غيرها: إنّما هي من لوازم الأصل و آثاره باختلاف موارد الاستعمال و اقتضائها</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400" b="1" dirty="0" smtClean="0">
              <a:cs typeface="B Nazanin" panose="00000400000000000000" pitchFamily="2" charset="-78"/>
            </a:rPr>
            <a:t>وضع</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67511"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67511"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69D3363E-8F08-442D-B8F2-458B7265A88F}" type="presOf" srcId="{DFDA2E2A-9A76-49DF-ADC7-FAF0037E26B0}" destId="{D93A9E7E-E625-4E51-93E2-7A6F820BC0AD}"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1F2104D6-04BC-4FF5-8FAA-9ADB07FA1D9E}" type="presOf" srcId="{D125CA89-4170-4ABA-97B4-5D2EC1FD55E3}" destId="{DF89BC0F-0018-48F2-AAF0-ACA8F32EFC32}" srcOrd="0" destOrd="0" presId="urn:microsoft.com/office/officeart/2005/8/layout/equation1"/>
    <dgm:cxn modelId="{7EBB1AEC-C339-4FBA-B689-C6E2181A79CD}" type="presOf" srcId="{19F1330F-B28A-44F7-A17A-CB275D7E6825}" destId="{5F95A504-0711-4FE3-B35A-7E0A99F797F1}" srcOrd="0" destOrd="0" presId="urn:microsoft.com/office/officeart/2005/8/layout/equation1"/>
    <dgm:cxn modelId="{6F1B7C0B-D1B4-4D88-A30F-98F538FDAA30}" type="presOf" srcId="{F8EB04DC-9578-44B3-87B3-4DB43E013E6A}" destId="{350CE109-14D8-4FC6-B857-BD2E285B8386}" srcOrd="0" destOrd="0" presId="urn:microsoft.com/office/officeart/2005/8/layout/equation1"/>
    <dgm:cxn modelId="{806D5DC1-6464-48AA-BDAB-5D9A6184FBB5}" type="presOf" srcId="{97A4B665-BD08-4FB8-BC7A-7B81400BC62B}" destId="{0AD92433-3A2A-4356-96BE-5B2EAE1B84F3}" srcOrd="0" destOrd="0" presId="urn:microsoft.com/office/officeart/2005/8/layout/equation1"/>
    <dgm:cxn modelId="{88D5BC71-F112-462B-AA82-4B13C553FC3F}" type="presOf" srcId="{414EABD1-7AF3-42F4-B2EC-5846D9C347F0}" destId="{9B3308A7-6757-4A66-9E73-B8D51EFFEE46}" srcOrd="0" destOrd="0" presId="urn:microsoft.com/office/officeart/2005/8/layout/equation1"/>
    <dgm:cxn modelId="{FBD49466-CA57-4D3A-9A5D-20D1D466B9AA}" type="presParOf" srcId="{0AD92433-3A2A-4356-96BE-5B2EAE1B84F3}" destId="{9B3308A7-6757-4A66-9E73-B8D51EFFEE46}" srcOrd="0" destOrd="0" presId="urn:microsoft.com/office/officeart/2005/8/layout/equation1"/>
    <dgm:cxn modelId="{838F0A4B-7998-489F-9D8D-1532AC56F455}" type="presParOf" srcId="{0AD92433-3A2A-4356-96BE-5B2EAE1B84F3}" destId="{0B5568DB-C109-497A-AC98-782CD35F5E70}" srcOrd="1" destOrd="0" presId="urn:microsoft.com/office/officeart/2005/8/layout/equation1"/>
    <dgm:cxn modelId="{6AD99FB3-A6E6-4A07-B466-7257249A12CA}" type="presParOf" srcId="{0AD92433-3A2A-4356-96BE-5B2EAE1B84F3}" destId="{DF89BC0F-0018-48F2-AAF0-ACA8F32EFC32}" srcOrd="2" destOrd="0" presId="urn:microsoft.com/office/officeart/2005/8/layout/equation1"/>
    <dgm:cxn modelId="{B50E91EA-A0A8-47E0-9F91-F954ACD15851}" type="presParOf" srcId="{0AD92433-3A2A-4356-96BE-5B2EAE1B84F3}" destId="{5F1EC9AD-365C-4550-BEEC-17EF2DFBE97C}" srcOrd="3" destOrd="0" presId="urn:microsoft.com/office/officeart/2005/8/layout/equation1"/>
    <dgm:cxn modelId="{5C2FEAA4-CE39-41C5-95E0-EB6F06176625}" type="presParOf" srcId="{0AD92433-3A2A-4356-96BE-5B2EAE1B84F3}" destId="{D93A9E7E-E625-4E51-93E2-7A6F820BC0AD}" srcOrd="4" destOrd="0" presId="urn:microsoft.com/office/officeart/2005/8/layout/equation1"/>
    <dgm:cxn modelId="{E77DC7A6-5B95-4511-BEEF-90F740D0D89F}" type="presParOf" srcId="{0AD92433-3A2A-4356-96BE-5B2EAE1B84F3}" destId="{33448EA1-0B69-4517-9A0A-3E46F607B7CC}" srcOrd="5" destOrd="0" presId="urn:microsoft.com/office/officeart/2005/8/layout/equation1"/>
    <dgm:cxn modelId="{C525D4E7-CB52-4A7B-B051-D4D195CA7FFA}" type="presParOf" srcId="{0AD92433-3A2A-4356-96BE-5B2EAE1B84F3}" destId="{350CE109-14D8-4FC6-B857-BD2E285B8386}" srcOrd="6" destOrd="0" presId="urn:microsoft.com/office/officeart/2005/8/layout/equation1"/>
    <dgm:cxn modelId="{200C49A6-369A-47DB-B86F-7434EF74C415}" type="presParOf" srcId="{0AD92433-3A2A-4356-96BE-5B2EAE1B84F3}" destId="{509842F8-1738-4231-A096-ECB42FC950F5}" srcOrd="7" destOrd="0" presId="urn:microsoft.com/office/officeart/2005/8/layout/equation1"/>
    <dgm:cxn modelId="{6CDD40AF-8DAD-47F3-BA02-65514F9811DA}"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CA83436D-226C-4C9A-87D0-1B7C5642936D}" type="presOf" srcId="{B5BB3B02-06CC-4149-B5ED-26AAC6933AF4}" destId="{ED11B7E8-7BAD-4554-9204-B0D78EE8E7E3}" srcOrd="0" destOrd="0" presId="urn:microsoft.com/office/officeart/2005/8/layout/process2"/>
    <dgm:cxn modelId="{4945418A-6D27-4AF6-AA24-0506E545B94B}" type="presOf" srcId="{E4BCB6BB-D685-4356-800C-571EB6280F0E}" destId="{9B1CEACE-12C1-4E19-BC9B-F2007749239B}" srcOrd="0" destOrd="0" presId="urn:microsoft.com/office/officeart/2005/8/layout/process2"/>
    <dgm:cxn modelId="{BD891008-15A4-4615-9727-C8AB435B8C07}" type="presOf" srcId="{AE65DDA0-BF4F-4EC6-BCE5-42973B7842F1}" destId="{B4A4EAB2-E049-428C-BBE3-0738A86E1D74}" srcOrd="1" destOrd="0" presId="urn:microsoft.com/office/officeart/2005/8/layout/process2"/>
    <dgm:cxn modelId="{D5CFDC72-A977-471F-A204-60E5CEF231E0}" type="presOf" srcId="{0B77A3E0-BE57-469D-B7CE-0956DE9972AA}" destId="{9B8AC54C-6F90-4095-935C-E7DD9411D4C0}" srcOrd="1" destOrd="0" presId="urn:microsoft.com/office/officeart/2005/8/layout/process2"/>
    <dgm:cxn modelId="{730165DB-2454-41A8-9EE5-43A400F86CFD}" type="presOf" srcId="{B5BB3B02-06CC-4149-B5ED-26AAC6933AF4}" destId="{541F9760-59AD-4815-84A3-A765CEAF828B}" srcOrd="1" destOrd="0" presId="urn:microsoft.com/office/officeart/2005/8/layout/process2"/>
    <dgm:cxn modelId="{CC3D5492-1B25-4D72-9D32-255023CB39BF}"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7C3C495-4AED-492E-A8D6-966CF5AF4EAF}" type="presOf" srcId="{E9878239-6E71-43F0-ADA1-E92AD4AB5D1D}" destId="{7047B67C-1F4D-485D-8943-55D62503ABC2}" srcOrd="1" destOrd="0" presId="urn:microsoft.com/office/officeart/2005/8/layout/process2"/>
    <dgm:cxn modelId="{5A146807-13FC-4543-8838-E933860DC9EB}" type="presOf" srcId="{AE65DDA0-BF4F-4EC6-BCE5-42973B7842F1}" destId="{65F41CA7-6A10-4773-B602-485F2AA41B71}" srcOrd="0" destOrd="0" presId="urn:microsoft.com/office/officeart/2005/8/layout/process2"/>
    <dgm:cxn modelId="{7824AF46-7693-4495-A24F-A9290A5E16AA}" type="presOf" srcId="{16432E35-BCDE-4EC0-9053-74150D8746BD}" destId="{B31EEDEE-8108-406E-A800-18B5A64916B7}" srcOrd="0" destOrd="0" presId="urn:microsoft.com/office/officeart/2005/8/layout/process2"/>
    <dgm:cxn modelId="{7B364C54-F428-4B73-A2B1-DC9B0EE4CC4D}" type="presOf" srcId="{E9878239-6E71-43F0-ADA1-E92AD4AB5D1D}" destId="{DCE03F17-CD84-4EFE-B66E-6B42D792890B}" srcOrd="0" destOrd="0" presId="urn:microsoft.com/office/officeart/2005/8/layout/process2"/>
    <dgm:cxn modelId="{4BACBFBD-7195-488E-8A0F-D83CCBFDF0A7}" type="presOf" srcId="{2E0FE500-CF32-4491-A8B0-71B52E28FDAD}" destId="{B6B05054-D108-4BB8-A952-E029B3C328D8}"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C502A1F6-6ABF-41DB-B5C4-93CDAF3C9939}" type="presOf" srcId="{DA85FDD7-1675-4060-91F4-EEDC0633CA13}" destId="{00BB0915-5BC5-4668-8C3B-7C3EA063C131}" srcOrd="0" destOrd="0" presId="urn:microsoft.com/office/officeart/2005/8/layout/process2"/>
    <dgm:cxn modelId="{4DD6B573-7A22-48F5-9C21-E389971245D9}"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C6A7B84E-31E7-4CDB-A1AD-745B2E90AD40}"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835DCCC6-4140-454F-85AF-BC6C11D6C2E2}" type="presParOf" srcId="{B31EEDEE-8108-406E-A800-18B5A64916B7}" destId="{00BB0915-5BC5-4668-8C3B-7C3EA063C131}" srcOrd="0" destOrd="0" presId="urn:microsoft.com/office/officeart/2005/8/layout/process2"/>
    <dgm:cxn modelId="{2F05038E-F421-4513-AB44-FCD9C87F8781}" type="presParOf" srcId="{B31EEDEE-8108-406E-A800-18B5A64916B7}" destId="{65F41CA7-6A10-4773-B602-485F2AA41B71}" srcOrd="1" destOrd="0" presId="urn:microsoft.com/office/officeart/2005/8/layout/process2"/>
    <dgm:cxn modelId="{D101AA9E-EB91-4DAD-8057-C1C87BCCDE19}" type="presParOf" srcId="{65F41CA7-6A10-4773-B602-485F2AA41B71}" destId="{B4A4EAB2-E049-428C-BBE3-0738A86E1D74}" srcOrd="0" destOrd="0" presId="urn:microsoft.com/office/officeart/2005/8/layout/process2"/>
    <dgm:cxn modelId="{750EC073-8231-4C7C-89E2-5A5EECAC6E62}" type="presParOf" srcId="{B31EEDEE-8108-406E-A800-18B5A64916B7}" destId="{62FB4B6D-6365-4FA1-84A9-FB0D939BFFE3}" srcOrd="2" destOrd="0" presId="urn:microsoft.com/office/officeart/2005/8/layout/process2"/>
    <dgm:cxn modelId="{CC061E7A-C531-40B1-920C-12E799B25E72}" type="presParOf" srcId="{B31EEDEE-8108-406E-A800-18B5A64916B7}" destId="{DCE03F17-CD84-4EFE-B66E-6B42D792890B}" srcOrd="3" destOrd="0" presId="urn:microsoft.com/office/officeart/2005/8/layout/process2"/>
    <dgm:cxn modelId="{9D336590-8BB1-4EC4-BE69-ED5D37EB3E1B}" type="presParOf" srcId="{DCE03F17-CD84-4EFE-B66E-6B42D792890B}" destId="{7047B67C-1F4D-485D-8943-55D62503ABC2}" srcOrd="0" destOrd="0" presId="urn:microsoft.com/office/officeart/2005/8/layout/process2"/>
    <dgm:cxn modelId="{A7E7BCBA-7FB8-4C26-B12A-8990F7A78664}" type="presParOf" srcId="{B31EEDEE-8108-406E-A800-18B5A64916B7}" destId="{9B1CEACE-12C1-4E19-BC9B-F2007749239B}" srcOrd="4" destOrd="0" presId="urn:microsoft.com/office/officeart/2005/8/layout/process2"/>
    <dgm:cxn modelId="{E0189F99-14B7-4D12-870B-F881B5ADDEBD}" type="presParOf" srcId="{B31EEDEE-8108-406E-A800-18B5A64916B7}" destId="{ED11B7E8-7BAD-4554-9204-B0D78EE8E7E3}" srcOrd="5" destOrd="0" presId="urn:microsoft.com/office/officeart/2005/8/layout/process2"/>
    <dgm:cxn modelId="{0FBD85EA-563C-4660-AA40-CD5191F2CA7D}" type="presParOf" srcId="{ED11B7E8-7BAD-4554-9204-B0D78EE8E7E3}" destId="{541F9760-59AD-4815-84A3-A765CEAF828B}" srcOrd="0" destOrd="0" presId="urn:microsoft.com/office/officeart/2005/8/layout/process2"/>
    <dgm:cxn modelId="{B4E4F316-25C8-443A-85BB-BE3D5DE83F7B}" type="presParOf" srcId="{B31EEDEE-8108-406E-A800-18B5A64916B7}" destId="{B6B05054-D108-4BB8-A952-E029B3C328D8}" srcOrd="6" destOrd="0" presId="urn:microsoft.com/office/officeart/2005/8/layout/process2"/>
    <dgm:cxn modelId="{2A1BD203-F528-496A-A4C9-9AF2797E5386}" type="presParOf" srcId="{B31EEDEE-8108-406E-A800-18B5A64916B7}" destId="{B84A0D4A-A8CD-440C-9AE9-327EFFC809EE}" srcOrd="7" destOrd="0" presId="urn:microsoft.com/office/officeart/2005/8/layout/process2"/>
    <dgm:cxn modelId="{3A9E2BC9-2E03-4D60-93F6-0506F559BC7A}" type="presParOf" srcId="{B84A0D4A-A8CD-440C-9AE9-327EFFC809EE}" destId="{9B8AC54C-6F90-4095-935C-E7DD9411D4C0}" srcOrd="0" destOrd="0" presId="urn:microsoft.com/office/officeart/2005/8/layout/process2"/>
    <dgm:cxn modelId="{DDDE32BF-0DC8-4713-B463-D51376FE6FE9}"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نقض به شکستن و باز کردن چیزی که محکم شده باشد گویند. و از مصادیق آن: بازکردن ریسمان محکم تابیده شده، و خراب کردن ساختمان محکم، و شکستن عهد و عقد لازم و...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نكث ما احكم و حلّه. و من مصاديقه: نقض الحبل المبرم المفتول. و نقض البناء المحكم. و نكث العهد و العقد اللازم...</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400" b="1" dirty="0" smtClean="0">
              <a:cs typeface="B Nazanin" panose="00000400000000000000" pitchFamily="2" charset="-78"/>
            </a:rPr>
            <a:t>نقض</a:t>
          </a:r>
          <a:endParaRPr lang="en-US" sz="24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ScaleY="118357"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ScaleY="118357"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0EECBD72-9DEE-458B-8B15-46E361B3E3E3}" type="presOf" srcId="{414EABD1-7AF3-42F4-B2EC-5846D9C347F0}" destId="{9B3308A7-6757-4A66-9E73-B8D51EFFEE4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1854D858-705C-4D45-B3A6-CCC05D7BD05C}" type="presOf" srcId="{D125CA89-4170-4ABA-97B4-5D2EC1FD55E3}" destId="{DF89BC0F-0018-48F2-AAF0-ACA8F32EFC32}" srcOrd="0" destOrd="0" presId="urn:microsoft.com/office/officeart/2005/8/layout/equation1"/>
    <dgm:cxn modelId="{A502167E-7EDB-468E-A829-89AD24B161FC}" type="presOf" srcId="{97A4B665-BD08-4FB8-BC7A-7B81400BC62B}" destId="{0AD92433-3A2A-4356-96BE-5B2EAE1B84F3}"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FCAD8ED3-3BDC-4199-BEFF-CE459871DD19}" type="presOf" srcId="{DFDA2E2A-9A76-49DF-ADC7-FAF0037E26B0}" destId="{D93A9E7E-E625-4E51-93E2-7A6F820BC0AD}" srcOrd="0" destOrd="0" presId="urn:microsoft.com/office/officeart/2005/8/layout/equation1"/>
    <dgm:cxn modelId="{B0C24877-CC0D-4CCC-8611-745F7D1228B4}" type="presOf" srcId="{F8EB04DC-9578-44B3-87B3-4DB43E013E6A}" destId="{350CE109-14D8-4FC6-B857-BD2E285B8386}" srcOrd="0" destOrd="0" presId="urn:microsoft.com/office/officeart/2005/8/layout/equation1"/>
    <dgm:cxn modelId="{B6B08B50-EDE8-411F-B497-86DF974C29E4}" type="presOf" srcId="{19F1330F-B28A-44F7-A17A-CB275D7E6825}" destId="{5F95A504-0711-4FE3-B35A-7E0A99F797F1}" srcOrd="0" destOrd="0" presId="urn:microsoft.com/office/officeart/2005/8/layout/equation1"/>
    <dgm:cxn modelId="{DDF88250-CF26-4939-8EB6-7AE5164E6D80}" type="presParOf" srcId="{0AD92433-3A2A-4356-96BE-5B2EAE1B84F3}" destId="{9B3308A7-6757-4A66-9E73-B8D51EFFEE46}" srcOrd="0" destOrd="0" presId="urn:microsoft.com/office/officeart/2005/8/layout/equation1"/>
    <dgm:cxn modelId="{B41C812F-7166-40CB-9305-D78EC81B7584}" type="presParOf" srcId="{0AD92433-3A2A-4356-96BE-5B2EAE1B84F3}" destId="{0B5568DB-C109-497A-AC98-782CD35F5E70}" srcOrd="1" destOrd="0" presId="urn:microsoft.com/office/officeart/2005/8/layout/equation1"/>
    <dgm:cxn modelId="{9021E503-51B7-4419-A6E8-7EF60C27B79F}" type="presParOf" srcId="{0AD92433-3A2A-4356-96BE-5B2EAE1B84F3}" destId="{DF89BC0F-0018-48F2-AAF0-ACA8F32EFC32}" srcOrd="2" destOrd="0" presId="urn:microsoft.com/office/officeart/2005/8/layout/equation1"/>
    <dgm:cxn modelId="{66116841-9201-4CD8-8D9A-FF7C6E6A9FBE}" type="presParOf" srcId="{0AD92433-3A2A-4356-96BE-5B2EAE1B84F3}" destId="{5F1EC9AD-365C-4550-BEEC-17EF2DFBE97C}" srcOrd="3" destOrd="0" presId="urn:microsoft.com/office/officeart/2005/8/layout/equation1"/>
    <dgm:cxn modelId="{6F8C5B76-43C6-45DA-9E94-2149FA72FFD6}" type="presParOf" srcId="{0AD92433-3A2A-4356-96BE-5B2EAE1B84F3}" destId="{D93A9E7E-E625-4E51-93E2-7A6F820BC0AD}" srcOrd="4" destOrd="0" presId="urn:microsoft.com/office/officeart/2005/8/layout/equation1"/>
    <dgm:cxn modelId="{F0B36765-3264-48A1-9154-563435626028}" type="presParOf" srcId="{0AD92433-3A2A-4356-96BE-5B2EAE1B84F3}" destId="{33448EA1-0B69-4517-9A0A-3E46F607B7CC}" srcOrd="5" destOrd="0" presId="urn:microsoft.com/office/officeart/2005/8/layout/equation1"/>
    <dgm:cxn modelId="{C16D889C-8A51-4B98-8423-FCA2CB0C4227}" type="presParOf" srcId="{0AD92433-3A2A-4356-96BE-5B2EAE1B84F3}" destId="{350CE109-14D8-4FC6-B857-BD2E285B8386}" srcOrd="6" destOrd="0" presId="urn:microsoft.com/office/officeart/2005/8/layout/equation1"/>
    <dgm:cxn modelId="{B154A4F2-C400-4EFD-BFE2-78F7A504C46F}" type="presParOf" srcId="{0AD92433-3A2A-4356-96BE-5B2EAE1B84F3}" destId="{509842F8-1738-4231-A096-ECB42FC950F5}" srcOrd="7" destOrd="0" presId="urn:microsoft.com/office/officeart/2005/8/layout/equation1"/>
    <dgm:cxn modelId="{46A63986-6AEE-49FF-8703-E5291EDB749F}"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DFDA2E2A-9A76-49DF-ADC7-FAF0037E26B0}">
      <dgm:prSet phldrT="[Text]" custT="1"/>
      <dgm:spPr/>
      <dgm:t>
        <a:bodyPr/>
        <a:lstStyle/>
        <a:p>
          <a:pPr rtl="1">
            <a:spcAft>
              <a:spcPts val="0"/>
            </a:spcAft>
          </a:pPr>
          <a:r>
            <a:rPr lang="fa-IR" sz="2000" dirty="0" smtClean="0">
              <a:cs typeface="B Nazanin" panose="00000400000000000000" pitchFamily="2" charset="-78"/>
            </a:rPr>
            <a:t>هو مطلق بدوّ في قبال البطون، بأىّ كيفيّة كان.</a:t>
          </a:r>
          <a:endParaRPr lang="en-US" sz="2000" dirty="0" smtClean="0">
            <a:cs typeface="B Nazanin" panose="00000400000000000000" pitchFamily="2" charset="-78"/>
          </a:endParaRPr>
        </a:p>
        <a:p>
          <a:pPr>
            <a:spcAft>
              <a:spcPts val="0"/>
            </a:spcAft>
          </a:pPr>
          <a:r>
            <a:rPr lang="fa-IR" sz="2000" dirty="0" smtClean="0">
              <a:cs typeface="B Nazanin" panose="00000400000000000000" pitchFamily="2" charset="-78"/>
            </a:rPr>
            <a:t>و في الحيوان و الإنسان بلحاظ البدن: الجهة الّتى تقابل البطن، و في الإنسان أيضا قريب من هذا، فانّ في ظهره من القوّة و التحمّل و الصلابة و الشدّة ما ليس في جهة البطن.</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400" b="1" dirty="0" smtClean="0">
              <a:cs typeface="B Nazanin" panose="00000400000000000000" pitchFamily="2" charset="-78"/>
            </a:rPr>
            <a:t>ظهر</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414EABD1-7AF3-42F4-B2EC-5846D9C347F0}">
      <dgm:prSet phldrT="[Text]" custT="1"/>
      <dgm:spPr/>
      <dgm:t>
        <a:bodyPr/>
        <a:lstStyle/>
        <a:p>
          <a:pPr rtl="1">
            <a:spcAft>
              <a:spcPts val="0"/>
            </a:spcAft>
          </a:pPr>
          <a:r>
            <a:rPr lang="fa-IR" sz="2000" dirty="0" smtClean="0">
              <a:cs typeface="B Nazanin" panose="00000400000000000000" pitchFamily="2" charset="-78"/>
            </a:rPr>
            <a:t>به آشکار بودن واضح و قهری چیزی گویند.</a:t>
          </a:r>
          <a:endParaRPr lang="en-US" sz="2000" dirty="0" smtClean="0">
            <a:cs typeface="B Nazanin" panose="00000400000000000000" pitchFamily="2" charset="-78"/>
          </a:endParaRPr>
        </a:p>
        <a:p>
          <a:pPr>
            <a:spcAft>
              <a:spcPts val="0"/>
            </a:spcAft>
          </a:pPr>
          <a:r>
            <a:rPr lang="fa-IR" sz="2000" dirty="0" smtClean="0">
              <a:cs typeface="B Nazanin" panose="00000400000000000000" pitchFamily="2" charset="-78"/>
            </a:rPr>
            <a:t>عضو بدن در انسان و حيوان است که در جهت مقابل بطن است. در پشت، قوت و تحمل و صلابت و شدت به نسبت بطن وجود دارد</a:t>
          </a:r>
          <a:endParaRPr lang="en-US" sz="2000" dirty="0" smtClean="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67511"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67511"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792E0FB3-EF77-4157-B181-91CF31230120}" type="presOf" srcId="{97A4B665-BD08-4FB8-BC7A-7B81400BC62B}" destId="{0AD92433-3A2A-4356-96BE-5B2EAE1B84F3}"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8279764D-0E75-4C6F-9B50-6416C07D29FA}" type="presOf" srcId="{F8EB04DC-9578-44B3-87B3-4DB43E013E6A}" destId="{350CE109-14D8-4FC6-B857-BD2E285B8386}" srcOrd="0" destOrd="0" presId="urn:microsoft.com/office/officeart/2005/8/layout/equation1"/>
    <dgm:cxn modelId="{FFE1AC27-55A7-4ECC-A3B7-B7EB10E942B7}"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F131F509-04BE-4581-9EE5-12CF2F956922}" type="presOf" srcId="{DFDA2E2A-9A76-49DF-ADC7-FAF0037E26B0}" destId="{D93A9E7E-E625-4E51-93E2-7A6F820BC0AD}" srcOrd="0" destOrd="0" presId="urn:microsoft.com/office/officeart/2005/8/layout/equation1"/>
    <dgm:cxn modelId="{57B135D3-6D23-49AE-A7ED-F26549C8D507}" type="presOf" srcId="{414EABD1-7AF3-42F4-B2EC-5846D9C347F0}" destId="{9B3308A7-6757-4A66-9E73-B8D51EFFEE46}" srcOrd="0" destOrd="0" presId="urn:microsoft.com/office/officeart/2005/8/layout/equation1"/>
    <dgm:cxn modelId="{6FCDED6B-2DC5-4793-89A4-725A7F99B3B5}" type="presOf" srcId="{19F1330F-B28A-44F7-A17A-CB275D7E6825}" destId="{5F95A504-0711-4FE3-B35A-7E0A99F797F1}" srcOrd="0" destOrd="0" presId="urn:microsoft.com/office/officeart/2005/8/layout/equation1"/>
    <dgm:cxn modelId="{75912BFD-84AE-42AA-83B3-10C4B28E3F36}" type="presParOf" srcId="{0AD92433-3A2A-4356-96BE-5B2EAE1B84F3}" destId="{9B3308A7-6757-4A66-9E73-B8D51EFFEE46}" srcOrd="0" destOrd="0" presId="urn:microsoft.com/office/officeart/2005/8/layout/equation1"/>
    <dgm:cxn modelId="{8AB5A65E-2533-4A1E-A131-9FAD0F6FF5F7}" type="presParOf" srcId="{0AD92433-3A2A-4356-96BE-5B2EAE1B84F3}" destId="{0B5568DB-C109-497A-AC98-782CD35F5E70}" srcOrd="1" destOrd="0" presId="urn:microsoft.com/office/officeart/2005/8/layout/equation1"/>
    <dgm:cxn modelId="{0C824A6D-32AB-4715-B43E-DC51951C6557}" type="presParOf" srcId="{0AD92433-3A2A-4356-96BE-5B2EAE1B84F3}" destId="{DF89BC0F-0018-48F2-AAF0-ACA8F32EFC32}" srcOrd="2" destOrd="0" presId="urn:microsoft.com/office/officeart/2005/8/layout/equation1"/>
    <dgm:cxn modelId="{375C96E7-876A-486C-855C-4E6C940946D4}" type="presParOf" srcId="{0AD92433-3A2A-4356-96BE-5B2EAE1B84F3}" destId="{5F1EC9AD-365C-4550-BEEC-17EF2DFBE97C}" srcOrd="3" destOrd="0" presId="urn:microsoft.com/office/officeart/2005/8/layout/equation1"/>
    <dgm:cxn modelId="{0AD3064E-689B-4C76-B178-281AEFCDDB20}" type="presParOf" srcId="{0AD92433-3A2A-4356-96BE-5B2EAE1B84F3}" destId="{D93A9E7E-E625-4E51-93E2-7A6F820BC0AD}" srcOrd="4" destOrd="0" presId="urn:microsoft.com/office/officeart/2005/8/layout/equation1"/>
    <dgm:cxn modelId="{5CEB0917-15C2-417C-AA1A-56AB92278E6F}" type="presParOf" srcId="{0AD92433-3A2A-4356-96BE-5B2EAE1B84F3}" destId="{33448EA1-0B69-4517-9A0A-3E46F607B7CC}" srcOrd="5" destOrd="0" presId="urn:microsoft.com/office/officeart/2005/8/layout/equation1"/>
    <dgm:cxn modelId="{EF5EF5EC-839B-4930-AB4F-DC3125B2247E}" type="presParOf" srcId="{0AD92433-3A2A-4356-96BE-5B2EAE1B84F3}" destId="{350CE109-14D8-4FC6-B857-BD2E285B8386}" srcOrd="6" destOrd="0" presId="urn:microsoft.com/office/officeart/2005/8/layout/equation1"/>
    <dgm:cxn modelId="{3C9BC4F9-2523-4CEE-80AA-93D1AEDACBF7}" type="presParOf" srcId="{0AD92433-3A2A-4356-96BE-5B2EAE1B84F3}" destId="{509842F8-1738-4231-A096-ECB42FC950F5}" srcOrd="7" destOrd="0" presId="urn:microsoft.com/office/officeart/2005/8/layout/equation1"/>
    <dgm:cxn modelId="{9BF0BE4E-5995-47BD-8389-F0177E2DA6A4}"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7DED8CFC-336C-4788-8E50-BCBB584725D7}"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D3D5A85-C1A2-4BBB-B57D-260E298E5B75}" type="presOf" srcId="{0B77A3E0-BE57-469D-B7CE-0956DE9972AA}" destId="{B84A0D4A-A8CD-440C-9AE9-327EFFC809EE}" srcOrd="0" destOrd="0" presId="urn:microsoft.com/office/officeart/2005/8/layout/process2"/>
    <dgm:cxn modelId="{E16D41E2-FD06-4593-9BE5-BC41E58508A8}" type="presOf" srcId="{00A8C860-C1DF-45E9-8054-9A4EFD710E56}" destId="{62FB4B6D-6365-4FA1-84A9-FB0D939BFFE3}" srcOrd="0" destOrd="0" presId="urn:microsoft.com/office/officeart/2005/8/layout/process2"/>
    <dgm:cxn modelId="{34B1B864-7D6C-478B-841D-DE626D04563A}" type="presOf" srcId="{E9878239-6E71-43F0-ADA1-E92AD4AB5D1D}" destId="{DCE03F17-CD84-4EFE-B66E-6B42D792890B}" srcOrd="0" destOrd="0" presId="urn:microsoft.com/office/officeart/2005/8/layout/process2"/>
    <dgm:cxn modelId="{6A9482EF-61B9-4CEB-8F34-D7EE9B95CFE8}" type="presOf" srcId="{DA85FDD7-1675-4060-91F4-EEDC0633CA13}" destId="{00BB0915-5BC5-4668-8C3B-7C3EA063C131}" srcOrd="0" destOrd="0" presId="urn:microsoft.com/office/officeart/2005/8/layout/process2"/>
    <dgm:cxn modelId="{08FD006D-160C-4162-9024-09089CF3121F}" type="presOf" srcId="{B5BB3B02-06CC-4149-B5ED-26AAC6933AF4}" destId="{541F9760-59AD-4815-84A3-A765CEAF828B}" srcOrd="1" destOrd="0" presId="urn:microsoft.com/office/officeart/2005/8/layout/process2"/>
    <dgm:cxn modelId="{93521995-1E92-4A9F-B13A-DF4530A7D6A8}" type="presOf" srcId="{E4BCB6BB-D685-4356-800C-571EB6280F0E}" destId="{9B1CEACE-12C1-4E19-BC9B-F2007749239B}" srcOrd="0" destOrd="0" presId="urn:microsoft.com/office/officeart/2005/8/layout/process2"/>
    <dgm:cxn modelId="{898906C8-5759-4ED4-97BB-D427494C621A}" type="presOf" srcId="{FA27738F-01C6-4BAF-9739-79CEE97260A0}" destId="{AE06EEA3-B618-4263-8472-E8E42EA02CBD}" srcOrd="0" destOrd="0" presId="urn:microsoft.com/office/officeart/2005/8/layout/process2"/>
    <dgm:cxn modelId="{6FF93EAF-16B9-4CC9-B39A-32DD5E9D242D}"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7033BD-4031-4087-B59E-228A674029BC}" type="presOf" srcId="{AE65DDA0-BF4F-4EC6-BCE5-42973B7842F1}" destId="{65F41CA7-6A10-4773-B602-485F2AA41B71}" srcOrd="0" destOrd="0" presId="urn:microsoft.com/office/officeart/2005/8/layout/process2"/>
    <dgm:cxn modelId="{DAADE324-A428-4D0F-BD47-5A4F354C1115}" type="presOf" srcId="{E9878239-6E71-43F0-ADA1-E92AD4AB5D1D}" destId="{7047B67C-1F4D-485D-8943-55D62503ABC2}" srcOrd="1" destOrd="0" presId="urn:microsoft.com/office/officeart/2005/8/layout/process2"/>
    <dgm:cxn modelId="{4C5A71D1-2907-4AA8-A37C-7FD7B21C28A2}"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7A1D760-D2F1-43DE-ACCA-7887351446CA}" type="presOf" srcId="{0B77A3E0-BE57-469D-B7CE-0956DE9972AA}" destId="{9B8AC54C-6F90-4095-935C-E7DD9411D4C0}" srcOrd="1" destOrd="0" presId="urn:microsoft.com/office/officeart/2005/8/layout/process2"/>
    <dgm:cxn modelId="{8B070FA7-985F-4BA8-9DB9-2F31181A93EA}" type="presOf" srcId="{B5BB3B02-06CC-4149-B5ED-26AAC6933AF4}" destId="{ED11B7E8-7BAD-4554-9204-B0D78EE8E7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980647-67EA-4515-98B7-23C46FD1CAE2}" type="presParOf" srcId="{B31EEDEE-8108-406E-A800-18B5A64916B7}" destId="{00BB0915-5BC5-4668-8C3B-7C3EA063C131}" srcOrd="0" destOrd="0" presId="urn:microsoft.com/office/officeart/2005/8/layout/process2"/>
    <dgm:cxn modelId="{4A1F51EA-178F-47BE-BE77-A05E7404E963}" type="presParOf" srcId="{B31EEDEE-8108-406E-A800-18B5A64916B7}" destId="{65F41CA7-6A10-4773-B602-485F2AA41B71}" srcOrd="1" destOrd="0" presId="urn:microsoft.com/office/officeart/2005/8/layout/process2"/>
    <dgm:cxn modelId="{89DFEF9C-2B85-4A4F-B0F6-C6045213A86C}" type="presParOf" srcId="{65F41CA7-6A10-4773-B602-485F2AA41B71}" destId="{B4A4EAB2-E049-428C-BBE3-0738A86E1D74}" srcOrd="0" destOrd="0" presId="urn:microsoft.com/office/officeart/2005/8/layout/process2"/>
    <dgm:cxn modelId="{3C8F782C-95EC-41C3-BAF9-ADCD1A9260F3}" type="presParOf" srcId="{B31EEDEE-8108-406E-A800-18B5A64916B7}" destId="{62FB4B6D-6365-4FA1-84A9-FB0D939BFFE3}" srcOrd="2" destOrd="0" presId="urn:microsoft.com/office/officeart/2005/8/layout/process2"/>
    <dgm:cxn modelId="{944A360A-6395-44A9-82CE-B3CA27781263}" type="presParOf" srcId="{B31EEDEE-8108-406E-A800-18B5A64916B7}" destId="{DCE03F17-CD84-4EFE-B66E-6B42D792890B}" srcOrd="3" destOrd="0" presId="urn:microsoft.com/office/officeart/2005/8/layout/process2"/>
    <dgm:cxn modelId="{D3DA77A3-5761-4E88-B93B-65A3C3EC4D5B}" type="presParOf" srcId="{DCE03F17-CD84-4EFE-B66E-6B42D792890B}" destId="{7047B67C-1F4D-485D-8943-55D62503ABC2}" srcOrd="0" destOrd="0" presId="urn:microsoft.com/office/officeart/2005/8/layout/process2"/>
    <dgm:cxn modelId="{27A29D3E-9B4F-406C-BC22-6C096DD41231}" type="presParOf" srcId="{B31EEDEE-8108-406E-A800-18B5A64916B7}" destId="{9B1CEACE-12C1-4E19-BC9B-F2007749239B}" srcOrd="4" destOrd="0" presId="urn:microsoft.com/office/officeart/2005/8/layout/process2"/>
    <dgm:cxn modelId="{D1F7C2F8-0B1E-45F0-9DBB-08A6A5EF60A9}" type="presParOf" srcId="{B31EEDEE-8108-406E-A800-18B5A64916B7}" destId="{ED11B7E8-7BAD-4554-9204-B0D78EE8E7E3}" srcOrd="5" destOrd="0" presId="urn:microsoft.com/office/officeart/2005/8/layout/process2"/>
    <dgm:cxn modelId="{9D855A25-94D0-41A2-917F-2D51EB8625C7}" type="presParOf" srcId="{ED11B7E8-7BAD-4554-9204-B0D78EE8E7E3}" destId="{541F9760-59AD-4815-84A3-A765CEAF828B}" srcOrd="0" destOrd="0" presId="urn:microsoft.com/office/officeart/2005/8/layout/process2"/>
    <dgm:cxn modelId="{3094923B-8FA4-48C5-9D03-05491D09B845}" type="presParOf" srcId="{B31EEDEE-8108-406E-A800-18B5A64916B7}" destId="{B6B05054-D108-4BB8-A952-E029B3C328D8}" srcOrd="6" destOrd="0" presId="urn:microsoft.com/office/officeart/2005/8/layout/process2"/>
    <dgm:cxn modelId="{EE59E595-BA03-4DFB-B478-7FEA66B8DA96}" type="presParOf" srcId="{B31EEDEE-8108-406E-A800-18B5A64916B7}" destId="{B84A0D4A-A8CD-440C-9AE9-327EFFC809EE}" srcOrd="7" destOrd="0" presId="urn:microsoft.com/office/officeart/2005/8/layout/process2"/>
    <dgm:cxn modelId="{D6BE0D54-0DED-43D4-86B2-36FCA1AD2B28}" type="presParOf" srcId="{B84A0D4A-A8CD-440C-9AE9-327EFFC809EE}" destId="{9B8AC54C-6F90-4095-935C-E7DD9411D4C0}" srcOrd="0" destOrd="0" presId="urn:microsoft.com/office/officeart/2005/8/layout/process2"/>
    <dgm:cxn modelId="{5D265AC1-CD9F-4AAD-A2D4-30975FEA2A3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850" dirty="0" smtClean="0">
              <a:cs typeface="B Nazanin" panose="00000400000000000000" pitchFamily="2" charset="-78"/>
            </a:rPr>
            <a:t>آن چیزی است که در مقابل یُسر است؛ یعنی شدت در صعوبت (دشواری) و مضیقة (تنگی)؛ خواه مادی باشد یا معنوی</a:t>
          </a:r>
          <a:endParaRPr lang="en-US" sz="185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ما يقابل اليسر أى شدّة في صعوبة و مضيقة</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r>
            <a:rPr lang="fa-IR" sz="2400" b="1" dirty="0" smtClean="0">
              <a:cs typeface="B Nazanin" panose="00000400000000000000" pitchFamily="2" charset="-78"/>
            </a:rPr>
            <a:t>عسر</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90919" custScaleY="72329" custLinFactNeighborX="24848">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42416" custScaleY="54549" custLinFactNeighborX="-9633"/>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90919" custScaleY="72329" custLinFactNeighborX="-73403">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custLinFactNeighborX="-53141"/>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29897" custLinFactNeighborY="-3921">
        <dgm:presLayoutVars>
          <dgm:bulletEnabled val="1"/>
        </dgm:presLayoutVars>
      </dgm:prSet>
      <dgm:spPr/>
      <dgm:t>
        <a:bodyPr/>
        <a:lstStyle/>
        <a:p>
          <a:endParaRPr lang="en-US"/>
        </a:p>
      </dgm:t>
    </dgm:pt>
  </dgm:ptLst>
  <dgm:cxnLst>
    <dgm:cxn modelId="{5F7B23AF-9971-48C7-BF6B-EA13CCC8022D}"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80710AB2-16FA-4F41-82C3-65384AC8C849}" type="presOf" srcId="{414EABD1-7AF3-42F4-B2EC-5846D9C347F0}" destId="{9B3308A7-6757-4A66-9E73-B8D51EFFEE4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73129155-1FA9-43BB-9776-6E49EA73FFB2}" type="presOf" srcId="{F8EB04DC-9578-44B3-87B3-4DB43E013E6A}" destId="{350CE109-14D8-4FC6-B857-BD2E285B8386}" srcOrd="0" destOrd="0" presId="urn:microsoft.com/office/officeart/2005/8/layout/equation1"/>
    <dgm:cxn modelId="{6889D809-E6E8-46EE-8C62-B8DC07BA843C}" type="presOf" srcId="{DFDA2E2A-9A76-49DF-ADC7-FAF0037E26B0}" destId="{D93A9E7E-E625-4E51-93E2-7A6F820BC0AD}" srcOrd="0" destOrd="0" presId="urn:microsoft.com/office/officeart/2005/8/layout/equation1"/>
    <dgm:cxn modelId="{16FF2521-8E1A-4ED6-A028-07F15A12963F}" type="presOf" srcId="{19F1330F-B28A-44F7-A17A-CB275D7E6825}" destId="{5F95A504-0711-4FE3-B35A-7E0A99F797F1}" srcOrd="0" destOrd="0" presId="urn:microsoft.com/office/officeart/2005/8/layout/equation1"/>
    <dgm:cxn modelId="{90D5A51B-0D5F-405F-BECE-6B5CBE9BD5A3}" type="presOf" srcId="{97A4B665-BD08-4FB8-BC7A-7B81400BC62B}" destId="{0AD92433-3A2A-4356-96BE-5B2EAE1B84F3}" srcOrd="0" destOrd="0" presId="urn:microsoft.com/office/officeart/2005/8/layout/equation1"/>
    <dgm:cxn modelId="{3F250514-69FB-4FA5-8C77-CF73A0988B2F}" type="presParOf" srcId="{0AD92433-3A2A-4356-96BE-5B2EAE1B84F3}" destId="{9B3308A7-6757-4A66-9E73-B8D51EFFEE46}" srcOrd="0" destOrd="0" presId="urn:microsoft.com/office/officeart/2005/8/layout/equation1"/>
    <dgm:cxn modelId="{77FE96BA-4BF1-4911-AA83-E409BED33655}" type="presParOf" srcId="{0AD92433-3A2A-4356-96BE-5B2EAE1B84F3}" destId="{0B5568DB-C109-497A-AC98-782CD35F5E70}" srcOrd="1" destOrd="0" presId="urn:microsoft.com/office/officeart/2005/8/layout/equation1"/>
    <dgm:cxn modelId="{EC129A9E-F12C-4235-A34B-0AE06A782E7F}" type="presParOf" srcId="{0AD92433-3A2A-4356-96BE-5B2EAE1B84F3}" destId="{DF89BC0F-0018-48F2-AAF0-ACA8F32EFC32}" srcOrd="2" destOrd="0" presId="urn:microsoft.com/office/officeart/2005/8/layout/equation1"/>
    <dgm:cxn modelId="{2D2BB4D7-99E5-46D9-9A9A-C21DB9312D9D}" type="presParOf" srcId="{0AD92433-3A2A-4356-96BE-5B2EAE1B84F3}" destId="{5F1EC9AD-365C-4550-BEEC-17EF2DFBE97C}" srcOrd="3" destOrd="0" presId="urn:microsoft.com/office/officeart/2005/8/layout/equation1"/>
    <dgm:cxn modelId="{16F5B9A5-A334-4A52-81DC-67B06C099BCF}" type="presParOf" srcId="{0AD92433-3A2A-4356-96BE-5B2EAE1B84F3}" destId="{D93A9E7E-E625-4E51-93E2-7A6F820BC0AD}" srcOrd="4" destOrd="0" presId="urn:microsoft.com/office/officeart/2005/8/layout/equation1"/>
    <dgm:cxn modelId="{CB3A7709-C03F-4D44-8DFE-ED75C881EEF2}" type="presParOf" srcId="{0AD92433-3A2A-4356-96BE-5B2EAE1B84F3}" destId="{33448EA1-0B69-4517-9A0A-3E46F607B7CC}" srcOrd="5" destOrd="0" presId="urn:microsoft.com/office/officeart/2005/8/layout/equation1"/>
    <dgm:cxn modelId="{4C3DE595-A770-40FC-9E4B-276209077F74}" type="presParOf" srcId="{0AD92433-3A2A-4356-96BE-5B2EAE1B84F3}" destId="{350CE109-14D8-4FC6-B857-BD2E285B8386}" srcOrd="6" destOrd="0" presId="urn:microsoft.com/office/officeart/2005/8/layout/equation1"/>
    <dgm:cxn modelId="{0EA80A5D-794C-4BEE-B1A5-EA3902868976}" type="presParOf" srcId="{0AD92433-3A2A-4356-96BE-5B2EAE1B84F3}" destId="{509842F8-1738-4231-A096-ECB42FC950F5}" srcOrd="7" destOrd="0" presId="urn:microsoft.com/office/officeart/2005/8/layout/equation1"/>
    <dgm:cxn modelId="{4C103C1B-8B35-4B15-8AF1-18308EEDA0E3}"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چیزی را در بلندا قرار دادن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ما يقابل الخفض</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r>
            <a:rPr lang="fa-IR" sz="2400" b="1" dirty="0" smtClean="0">
              <a:cs typeface="B Nazanin" panose="00000400000000000000" pitchFamily="2" charset="-78"/>
            </a:rPr>
            <a:t>رفع</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53997" custScaleY="39981"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53997" custScaleY="39981"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51646" custScaleY="51646">
        <dgm:presLayoutVars>
          <dgm:bulletEnabled val="1"/>
        </dgm:presLayoutVars>
      </dgm:prSet>
      <dgm:spPr/>
      <dgm:t>
        <a:bodyPr/>
        <a:lstStyle/>
        <a:p>
          <a:endParaRPr lang="en-US"/>
        </a:p>
      </dgm:t>
    </dgm:pt>
  </dgm:ptLst>
  <dgm:cxnLst>
    <dgm:cxn modelId="{A59B7FB6-495A-4625-BBCA-9015879FC32B}" type="presOf" srcId="{19F1330F-B28A-44F7-A17A-CB275D7E6825}" destId="{5F95A504-0711-4FE3-B35A-7E0A99F797F1}" srcOrd="0" destOrd="0" presId="urn:microsoft.com/office/officeart/2005/8/layout/equation1"/>
    <dgm:cxn modelId="{CA401D03-775A-4ED2-85A3-FABC8D2FCC84}"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B12D27D0-9DC6-47AF-8036-360CA1805570}"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2F074E09-7667-47A8-9E37-59BB0BD2EE4B}" type="presOf" srcId="{DFDA2E2A-9A76-49DF-ADC7-FAF0037E26B0}" destId="{D93A9E7E-E625-4E51-93E2-7A6F820BC0AD}" srcOrd="0" destOrd="0" presId="urn:microsoft.com/office/officeart/2005/8/layout/equation1"/>
    <dgm:cxn modelId="{BE8BB166-DA2D-4ADD-A130-15CF1F89BB5C}" type="presOf" srcId="{F8EB04DC-9578-44B3-87B3-4DB43E013E6A}" destId="{350CE109-14D8-4FC6-B857-BD2E285B8386}" srcOrd="0" destOrd="0" presId="urn:microsoft.com/office/officeart/2005/8/layout/equation1"/>
    <dgm:cxn modelId="{35E28EE6-3801-4A68-9091-A2B9F0D38DCE}" type="presOf" srcId="{414EABD1-7AF3-42F4-B2EC-5846D9C347F0}" destId="{9B3308A7-6757-4A66-9E73-B8D51EFFEE46}" srcOrd="0" destOrd="0" presId="urn:microsoft.com/office/officeart/2005/8/layout/equation1"/>
    <dgm:cxn modelId="{0BFC5AEB-1CF2-4A9E-8241-77BF011181AF}" type="presParOf" srcId="{0AD92433-3A2A-4356-96BE-5B2EAE1B84F3}" destId="{9B3308A7-6757-4A66-9E73-B8D51EFFEE46}" srcOrd="0" destOrd="0" presId="urn:microsoft.com/office/officeart/2005/8/layout/equation1"/>
    <dgm:cxn modelId="{1FD0AC1B-CD79-408F-AAF9-8CB51B812DA1}" type="presParOf" srcId="{0AD92433-3A2A-4356-96BE-5B2EAE1B84F3}" destId="{0B5568DB-C109-497A-AC98-782CD35F5E70}" srcOrd="1" destOrd="0" presId="urn:microsoft.com/office/officeart/2005/8/layout/equation1"/>
    <dgm:cxn modelId="{05403E6A-891E-4F75-A268-9DF8D37B96C0}" type="presParOf" srcId="{0AD92433-3A2A-4356-96BE-5B2EAE1B84F3}" destId="{DF89BC0F-0018-48F2-AAF0-ACA8F32EFC32}" srcOrd="2" destOrd="0" presId="urn:microsoft.com/office/officeart/2005/8/layout/equation1"/>
    <dgm:cxn modelId="{55207008-E53E-40F1-B7E0-F2AAA8D37A7E}" type="presParOf" srcId="{0AD92433-3A2A-4356-96BE-5B2EAE1B84F3}" destId="{5F1EC9AD-365C-4550-BEEC-17EF2DFBE97C}" srcOrd="3" destOrd="0" presId="urn:microsoft.com/office/officeart/2005/8/layout/equation1"/>
    <dgm:cxn modelId="{CF844A6A-D72A-47CE-BAD6-702EFD87F22F}" type="presParOf" srcId="{0AD92433-3A2A-4356-96BE-5B2EAE1B84F3}" destId="{D93A9E7E-E625-4E51-93E2-7A6F820BC0AD}" srcOrd="4" destOrd="0" presId="urn:microsoft.com/office/officeart/2005/8/layout/equation1"/>
    <dgm:cxn modelId="{44C59188-F293-4162-B43B-31CC1A5D43F1}" type="presParOf" srcId="{0AD92433-3A2A-4356-96BE-5B2EAE1B84F3}" destId="{33448EA1-0B69-4517-9A0A-3E46F607B7CC}" srcOrd="5" destOrd="0" presId="urn:microsoft.com/office/officeart/2005/8/layout/equation1"/>
    <dgm:cxn modelId="{AA935FBD-BC17-4383-8C66-24475A1D9AFE}" type="presParOf" srcId="{0AD92433-3A2A-4356-96BE-5B2EAE1B84F3}" destId="{350CE109-14D8-4FC6-B857-BD2E285B8386}" srcOrd="6" destOrd="0" presId="urn:microsoft.com/office/officeart/2005/8/layout/equation1"/>
    <dgm:cxn modelId="{7001F024-407F-481B-A4B0-8A62C001EF50}" type="presParOf" srcId="{0AD92433-3A2A-4356-96BE-5B2EAE1B84F3}" destId="{509842F8-1738-4231-A096-ECB42FC950F5}" srcOrd="7" destOrd="0" presId="urn:microsoft.com/office/officeart/2005/8/layout/equation1"/>
    <dgm:cxn modelId="{BE194FCB-9927-479B-BE83-A55D99A112FB}"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سهولت در گشایش، و در مقابل عُسر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سهولة فى سعة، و يقابلها العسر</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r>
            <a:rPr lang="fa-IR" sz="2400" b="1" dirty="0" smtClean="0">
              <a:cs typeface="B Nazanin" panose="00000400000000000000" pitchFamily="2" charset="-78"/>
            </a:rPr>
            <a:t>یسر</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53997" custScaleY="39981"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53997" custScaleY="39981"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51646" custScaleY="51646">
        <dgm:presLayoutVars>
          <dgm:bulletEnabled val="1"/>
        </dgm:presLayoutVars>
      </dgm:prSet>
      <dgm:spPr/>
      <dgm:t>
        <a:bodyPr/>
        <a:lstStyle/>
        <a:p>
          <a:endParaRPr lang="en-US"/>
        </a:p>
      </dgm:t>
    </dgm:pt>
  </dgm:ptLst>
  <dgm:cxnLst>
    <dgm:cxn modelId="{5C41AFA5-8E14-41D1-ADBD-234D96DA3F9D}" type="presOf" srcId="{D125CA89-4170-4ABA-97B4-5D2EC1FD55E3}" destId="{DF89BC0F-0018-48F2-AAF0-ACA8F32EFC32}" srcOrd="0" destOrd="0" presId="urn:microsoft.com/office/officeart/2005/8/layout/equation1"/>
    <dgm:cxn modelId="{369A3269-6F2E-43D6-B862-55E18DAD35BF}"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39C0758A-3A4C-49C3-AD7B-5254DF0E0DFE}" type="presOf" srcId="{97A4B665-BD08-4FB8-BC7A-7B81400BC62B}" destId="{0AD92433-3A2A-4356-96BE-5B2EAE1B84F3}" srcOrd="0" destOrd="0" presId="urn:microsoft.com/office/officeart/2005/8/layout/equation1"/>
    <dgm:cxn modelId="{6CAE17EC-6C36-418A-8454-CE00BC3DA2F2}" type="presOf" srcId="{19F1330F-B28A-44F7-A17A-CB275D7E6825}" destId="{5F95A504-0711-4FE3-B35A-7E0A99F797F1}" srcOrd="0" destOrd="0" presId="urn:microsoft.com/office/officeart/2005/8/layout/equation1"/>
    <dgm:cxn modelId="{FC10EC34-8A2F-4EF1-AA85-3BC54C215A8C}" type="presOf" srcId="{414EABD1-7AF3-42F4-B2EC-5846D9C347F0}" destId="{9B3308A7-6757-4A66-9E73-B8D51EFFEE46}" srcOrd="0" destOrd="0" presId="urn:microsoft.com/office/officeart/2005/8/layout/equation1"/>
    <dgm:cxn modelId="{AC0D7BB0-B688-402C-8B19-3A13D085A985}" type="presOf" srcId="{DFDA2E2A-9A76-49DF-ADC7-FAF0037E26B0}" destId="{D93A9E7E-E625-4E51-93E2-7A6F820BC0AD}" srcOrd="0" destOrd="0" presId="urn:microsoft.com/office/officeart/2005/8/layout/equation1"/>
    <dgm:cxn modelId="{6E99CF4C-7E31-4A1A-8B48-06FCF19F8AC3}" type="presParOf" srcId="{0AD92433-3A2A-4356-96BE-5B2EAE1B84F3}" destId="{9B3308A7-6757-4A66-9E73-B8D51EFFEE46}" srcOrd="0" destOrd="0" presId="urn:microsoft.com/office/officeart/2005/8/layout/equation1"/>
    <dgm:cxn modelId="{2041978D-8E6A-4B11-BA26-4314BD49833A}" type="presParOf" srcId="{0AD92433-3A2A-4356-96BE-5B2EAE1B84F3}" destId="{0B5568DB-C109-497A-AC98-782CD35F5E70}" srcOrd="1" destOrd="0" presId="urn:microsoft.com/office/officeart/2005/8/layout/equation1"/>
    <dgm:cxn modelId="{C0EFA4EB-8CDB-4A53-8C66-42C91640339D}" type="presParOf" srcId="{0AD92433-3A2A-4356-96BE-5B2EAE1B84F3}" destId="{DF89BC0F-0018-48F2-AAF0-ACA8F32EFC32}" srcOrd="2" destOrd="0" presId="urn:microsoft.com/office/officeart/2005/8/layout/equation1"/>
    <dgm:cxn modelId="{457FB43F-CDFF-4B16-8204-FE36B1196695}" type="presParOf" srcId="{0AD92433-3A2A-4356-96BE-5B2EAE1B84F3}" destId="{5F1EC9AD-365C-4550-BEEC-17EF2DFBE97C}" srcOrd="3" destOrd="0" presId="urn:microsoft.com/office/officeart/2005/8/layout/equation1"/>
    <dgm:cxn modelId="{252AC5A7-189E-4ED5-8B99-5031117E31D7}" type="presParOf" srcId="{0AD92433-3A2A-4356-96BE-5B2EAE1B84F3}" destId="{D93A9E7E-E625-4E51-93E2-7A6F820BC0AD}" srcOrd="4" destOrd="0" presId="urn:microsoft.com/office/officeart/2005/8/layout/equation1"/>
    <dgm:cxn modelId="{7E9B10CE-2ECE-4191-92CC-C4632E4574A7}" type="presParOf" srcId="{0AD92433-3A2A-4356-96BE-5B2EAE1B84F3}" destId="{33448EA1-0B69-4517-9A0A-3E46F607B7CC}" srcOrd="5" destOrd="0" presId="urn:microsoft.com/office/officeart/2005/8/layout/equation1"/>
    <dgm:cxn modelId="{9BA6700C-D590-4096-9E2F-FF7150B37CF5}" type="presParOf" srcId="{0AD92433-3A2A-4356-96BE-5B2EAE1B84F3}" destId="{350CE109-14D8-4FC6-B857-BD2E285B8386}" srcOrd="6" destOrd="0" presId="urn:microsoft.com/office/officeart/2005/8/layout/equation1"/>
    <dgm:cxn modelId="{7DA63DCB-3754-4873-BEAB-882F7A79ABF8}" type="presParOf" srcId="{0AD92433-3A2A-4356-96BE-5B2EAE1B84F3}" destId="{509842F8-1738-4231-A096-ECB42FC950F5}" srcOrd="7" destOrd="0" presId="urn:microsoft.com/office/officeart/2005/8/layout/equation1"/>
    <dgm:cxn modelId="{2AB3E8EB-DB1C-4E0A-9051-CFF750D7BC63}"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یادآوری در مقابل فراموشی یا غفلت گویند. این معنی میتواند اعم از تذکر به قلب یا به زبان باشد</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التذكّر في قبال الغفلة و النسيان، و هذا المعنى أعمّ من التذكّر بالقلب أو باللسان</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400" b="1" dirty="0" smtClean="0">
              <a:cs typeface="B Nazanin" panose="00000400000000000000" pitchFamily="2" charset="-78"/>
            </a:rPr>
            <a:t>ذکر</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EB8D4654-37BA-42A9-8309-EA1758AF7C59}" type="presOf" srcId="{DFDA2E2A-9A76-49DF-ADC7-FAF0037E26B0}" destId="{D93A9E7E-E625-4E51-93E2-7A6F820BC0AD}" srcOrd="0" destOrd="0" presId="urn:microsoft.com/office/officeart/2005/8/layout/equation1"/>
    <dgm:cxn modelId="{56A6CDDF-28A6-4403-90FE-76669D86A0EA}" type="presOf" srcId="{F8EB04DC-9578-44B3-87B3-4DB43E013E6A}" destId="{350CE109-14D8-4FC6-B857-BD2E285B838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969F8677-82E4-4773-B79F-2F49D3BE4FC4}" type="presOf" srcId="{19F1330F-B28A-44F7-A17A-CB275D7E6825}" destId="{5F95A504-0711-4FE3-B35A-7E0A99F797F1}"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A37CA5D6-B181-4885-B94C-63247DE4CD57}" type="presOf" srcId="{414EABD1-7AF3-42F4-B2EC-5846D9C347F0}" destId="{9B3308A7-6757-4A66-9E73-B8D51EFFEE46}" srcOrd="0" destOrd="0" presId="urn:microsoft.com/office/officeart/2005/8/layout/equation1"/>
    <dgm:cxn modelId="{FFC63EC0-15F5-45A2-B385-07973538F437}" type="presOf" srcId="{97A4B665-BD08-4FB8-BC7A-7B81400BC62B}" destId="{0AD92433-3A2A-4356-96BE-5B2EAE1B84F3}" srcOrd="0" destOrd="0" presId="urn:microsoft.com/office/officeart/2005/8/layout/equation1"/>
    <dgm:cxn modelId="{AEEA30F4-461A-4D2B-B4DE-6ACE55E82FD5}" type="presOf" srcId="{D125CA89-4170-4ABA-97B4-5D2EC1FD55E3}" destId="{DF89BC0F-0018-48F2-AAF0-ACA8F32EFC32}" srcOrd="0" destOrd="0" presId="urn:microsoft.com/office/officeart/2005/8/layout/equation1"/>
    <dgm:cxn modelId="{181FB148-A992-4E11-9826-F9D70C6A8FA8}" type="presParOf" srcId="{0AD92433-3A2A-4356-96BE-5B2EAE1B84F3}" destId="{9B3308A7-6757-4A66-9E73-B8D51EFFEE46}" srcOrd="0" destOrd="0" presId="urn:microsoft.com/office/officeart/2005/8/layout/equation1"/>
    <dgm:cxn modelId="{FE913835-5C7A-431E-9C59-9BE5634AB1D7}" type="presParOf" srcId="{0AD92433-3A2A-4356-96BE-5B2EAE1B84F3}" destId="{0B5568DB-C109-497A-AC98-782CD35F5E70}" srcOrd="1" destOrd="0" presId="urn:microsoft.com/office/officeart/2005/8/layout/equation1"/>
    <dgm:cxn modelId="{BD6DC6CA-14D3-469E-936A-2F17479231C2}" type="presParOf" srcId="{0AD92433-3A2A-4356-96BE-5B2EAE1B84F3}" destId="{DF89BC0F-0018-48F2-AAF0-ACA8F32EFC32}" srcOrd="2" destOrd="0" presId="urn:microsoft.com/office/officeart/2005/8/layout/equation1"/>
    <dgm:cxn modelId="{DE6FCBFC-D6B1-4A18-BD3C-ECC311EA02E5}" type="presParOf" srcId="{0AD92433-3A2A-4356-96BE-5B2EAE1B84F3}" destId="{5F1EC9AD-365C-4550-BEEC-17EF2DFBE97C}" srcOrd="3" destOrd="0" presId="urn:microsoft.com/office/officeart/2005/8/layout/equation1"/>
    <dgm:cxn modelId="{508935F1-E0AF-43C8-8D78-160AC2665D87}" type="presParOf" srcId="{0AD92433-3A2A-4356-96BE-5B2EAE1B84F3}" destId="{D93A9E7E-E625-4E51-93E2-7A6F820BC0AD}" srcOrd="4" destOrd="0" presId="urn:microsoft.com/office/officeart/2005/8/layout/equation1"/>
    <dgm:cxn modelId="{39613705-5946-4001-A088-95D283678AAD}" type="presParOf" srcId="{0AD92433-3A2A-4356-96BE-5B2EAE1B84F3}" destId="{33448EA1-0B69-4517-9A0A-3E46F607B7CC}" srcOrd="5" destOrd="0" presId="urn:microsoft.com/office/officeart/2005/8/layout/equation1"/>
    <dgm:cxn modelId="{2C79088B-620F-451C-8BB0-38BF8543E5CF}" type="presParOf" srcId="{0AD92433-3A2A-4356-96BE-5B2EAE1B84F3}" destId="{350CE109-14D8-4FC6-B857-BD2E285B8386}" srcOrd="6" destOrd="0" presId="urn:microsoft.com/office/officeart/2005/8/layout/equation1"/>
    <dgm:cxn modelId="{2C9DEA45-8F13-467F-878A-5BBC032BE818}" type="presParOf" srcId="{0AD92433-3A2A-4356-96BE-5B2EAE1B84F3}" destId="{509842F8-1738-4231-A096-ECB42FC950F5}" srcOrd="7" destOrd="0" presId="urn:microsoft.com/office/officeart/2005/8/layout/equation1"/>
    <dgm:cxn modelId="{C4030B5A-2DB9-4CC4-9036-942FFCA1DDA3}"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758B7-11CD-41EB-A008-1C10A0A0B58B}"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n-US"/>
        </a:p>
      </dgm:t>
    </dgm:pt>
    <dgm:pt modelId="{75537950-FDB2-4D20-A20F-0226D628357E}">
      <dgm:prSet phldrT="[Text]"/>
      <dgm:spPr/>
      <dgm:t>
        <a:bodyPr/>
        <a:lstStyle/>
        <a:p>
          <a:pPr rtl="1"/>
          <a:r>
            <a:rPr lang="fa-IR" b="1" dirty="0" smtClean="0">
              <a:effectLst/>
              <a:cs typeface="B Nazanin" panose="00000400000000000000" pitchFamily="2" charset="-78"/>
            </a:rPr>
            <a:t>مطالعه سوره مبارکه انشراح</a:t>
          </a:r>
          <a:endParaRPr lang="en-US" dirty="0">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614CB71-5FE5-4A15-8D78-45CFFA38517C}" type="parTrans" cxnId="{9D6CB6D5-3F7F-48E9-A3F8-DD3E5B52F648}">
      <dgm:prSet/>
      <dgm:spPr/>
      <dgm:t>
        <a:bodyPr/>
        <a:lstStyle/>
        <a:p>
          <a:endParaRPr lang="en-US">
            <a:effectLst/>
          </a:endParaRPr>
        </a:p>
      </dgm:t>
    </dgm:pt>
    <dgm:pt modelId="{22301040-DD37-4C0F-8AFE-9E87394AFD7E}" type="sibTrans" cxnId="{9D6CB6D5-3F7F-48E9-A3F8-DD3E5B52F648}">
      <dgm:prSet/>
      <dgm:spPr/>
      <dgm:t>
        <a:bodyPr/>
        <a:lstStyle/>
        <a:p>
          <a:endParaRPr lang="en-US">
            <a:effectLst/>
          </a:endParaRPr>
        </a:p>
      </dgm:t>
    </dgm:pt>
    <dgm:pt modelId="{AEAAD298-8206-4F0E-9211-F93040BAD482}">
      <dgm:prSet phldrT="[Text]" custT="1"/>
      <dgm:spPr/>
      <dgm:t>
        <a:bodyPr/>
        <a:lstStyle/>
        <a:p>
          <a:pPr rtl="1"/>
          <a:r>
            <a:rPr lang="fa-IR" sz="1800" b="1" dirty="0" smtClean="0">
              <a:effectLst/>
              <a:cs typeface="B Nazanin" pitchFamily="2" charset="-78"/>
            </a:rPr>
            <a:t>مرحله اول: </a:t>
          </a:r>
        </a:p>
        <a:p>
          <a:pPr rtl="1"/>
          <a:r>
            <a:rPr lang="fa-IR" sz="2000" b="1" dirty="0" smtClean="0">
              <a:effectLst/>
              <a:cs typeface="B Nazanin" pitchFamily="2" charset="-78"/>
            </a:rPr>
            <a:t>تفکر درباره موضوعات سوره</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F1F08C4-5D65-4048-9156-DE60E556CAA8}" type="parTrans" cxnId="{EC43F114-B1AD-4EA6-9AF6-015C6F650C36}">
      <dgm:prSet/>
      <dgm:spPr/>
      <dgm:t>
        <a:bodyPr/>
        <a:lstStyle/>
        <a:p>
          <a:endParaRPr lang="en-US">
            <a:effectLst/>
          </a:endParaRPr>
        </a:p>
      </dgm:t>
    </dgm:pt>
    <dgm:pt modelId="{2707709D-E9D2-4413-9544-55F64CCA9044}" type="sibTrans" cxnId="{EC43F114-B1AD-4EA6-9AF6-015C6F650C36}">
      <dgm:prSet/>
      <dgm:spPr/>
      <dgm:t>
        <a:bodyPr/>
        <a:lstStyle/>
        <a:p>
          <a:endParaRPr lang="en-US">
            <a:effectLst/>
          </a:endParaRPr>
        </a:p>
      </dgm:t>
    </dgm:pt>
    <dgm:pt modelId="{5CBCF9DA-9ED4-4932-B280-1CD0CD3731FE}">
      <dgm:prSet phldrT="[Text]" custT="1"/>
      <dgm:spPr/>
      <dgm:t>
        <a:bodyPr/>
        <a:lstStyle/>
        <a:p>
          <a:pPr rtl="1"/>
          <a:r>
            <a:rPr lang="fa-IR" sz="2000" b="1" dirty="0" smtClean="0">
              <a:effectLst/>
              <a:cs typeface="B Nazanin" panose="00000400000000000000" pitchFamily="2" charset="-78"/>
            </a:rPr>
            <a:t>مرحله دوم: </a:t>
          </a:r>
        </a:p>
        <a:p>
          <a:pPr rtl="1"/>
          <a:r>
            <a:rPr lang="fa-IR" sz="2000" b="1" dirty="0" smtClean="0">
              <a:effectLst/>
              <a:cs typeface="B Nazanin" panose="00000400000000000000" pitchFamily="2" charset="-78"/>
            </a:rPr>
            <a:t>گزاره نویسی</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A93C769-3B1A-4A6F-8C6B-57426CFF9C58}" type="parTrans" cxnId="{E4A086C4-623F-4FFA-AB95-99D331E1B2C9}">
      <dgm:prSet/>
      <dgm:spPr/>
      <dgm:t>
        <a:bodyPr/>
        <a:lstStyle/>
        <a:p>
          <a:endParaRPr lang="en-US">
            <a:effectLst/>
          </a:endParaRPr>
        </a:p>
      </dgm:t>
    </dgm:pt>
    <dgm:pt modelId="{D4AB8128-0EFC-4B3E-B1F5-BD47B7FC2BA6}" type="sibTrans" cxnId="{E4A086C4-623F-4FFA-AB95-99D331E1B2C9}">
      <dgm:prSet/>
      <dgm:spPr/>
      <dgm:t>
        <a:bodyPr/>
        <a:lstStyle/>
        <a:p>
          <a:endParaRPr lang="en-US">
            <a:effectLst/>
          </a:endParaRPr>
        </a:p>
      </dgm:t>
    </dgm:pt>
    <dgm:pt modelId="{8C66940C-953E-4FC9-A9DD-5CC3658CD177}">
      <dgm:prSet phldrT="[Text]" custT="1"/>
      <dgm:spPr/>
      <dgm:t>
        <a:bodyPr/>
        <a:lstStyle/>
        <a:p>
          <a:pPr rtl="1"/>
          <a:r>
            <a:rPr lang="fa-IR" sz="1500" b="1" dirty="0" smtClean="0">
              <a:effectLst/>
              <a:cs typeface="B Nazanin" panose="00000400000000000000" pitchFamily="2" charset="-78"/>
            </a:rPr>
            <a:t>مرحله سوم: </a:t>
          </a:r>
        </a:p>
        <a:p>
          <a:pPr rtl="1"/>
          <a:r>
            <a:rPr lang="fa-IR" sz="1800" b="1" dirty="0" smtClean="0">
              <a:effectLst/>
              <a:cs typeface="B Nazanin" panose="00000400000000000000" pitchFamily="2" charset="-78"/>
            </a:rPr>
            <a:t>تدبر در سوره با نزدیک شدن به غرض سوره</a:t>
          </a:r>
          <a:endParaRPr lang="en-US" sz="1800" dirty="0">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C0951D-0EAA-4379-82C9-7CAB727508A4}" type="parTrans" cxnId="{687DC721-57CC-4768-AEDA-577BBDC7E111}">
      <dgm:prSet/>
      <dgm:spPr/>
      <dgm:t>
        <a:bodyPr/>
        <a:lstStyle/>
        <a:p>
          <a:endParaRPr lang="en-US">
            <a:effectLst/>
          </a:endParaRPr>
        </a:p>
      </dgm:t>
    </dgm:pt>
    <dgm:pt modelId="{9E28EE94-0EB2-4EF8-B73D-8F90326D8A22}" type="sibTrans" cxnId="{687DC721-57CC-4768-AEDA-577BBDC7E111}">
      <dgm:prSet/>
      <dgm:spPr/>
      <dgm:t>
        <a:bodyPr/>
        <a:lstStyle/>
        <a:p>
          <a:endParaRPr lang="en-US">
            <a:effectLst/>
          </a:endParaRPr>
        </a:p>
      </dgm:t>
    </dgm:pt>
    <dgm:pt modelId="{29B3E16F-07EE-45E0-9091-5888581EC92A}">
      <dgm:prSet phldrT="[Text]" custT="1"/>
      <dgm:spPr/>
      <dgm:t>
        <a:bodyPr/>
        <a:lstStyle/>
        <a:p>
          <a:pPr rtl="1"/>
          <a:r>
            <a:rPr lang="fa-IR" sz="2000" b="1" dirty="0" smtClean="0">
              <a:effectLst/>
              <a:cs typeface="B Nazanin" panose="00000400000000000000" pitchFamily="2" charset="-78"/>
            </a:rPr>
            <a:t>مرحله چهارم: </a:t>
          </a:r>
        </a:p>
        <a:p>
          <a:pPr rtl="1"/>
          <a:r>
            <a:rPr lang="fa-IR" sz="2000" b="1" dirty="0" smtClean="0">
              <a:effectLst/>
              <a:cs typeface="B Nazanin" panose="00000400000000000000" pitchFamily="2" charset="-78"/>
            </a:rPr>
            <a:t>طهارت برای تدبر</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9DFEA1E-5683-41BB-B8AA-F1AEAB052852}" type="parTrans" cxnId="{45427D62-E5E4-469A-85A3-8BA5CBA326A5}">
      <dgm:prSet/>
      <dgm:spPr/>
      <dgm:t>
        <a:bodyPr/>
        <a:lstStyle/>
        <a:p>
          <a:endParaRPr lang="en-US">
            <a:effectLst/>
          </a:endParaRPr>
        </a:p>
      </dgm:t>
    </dgm:pt>
    <dgm:pt modelId="{52A1CFA2-88A2-47A2-AD48-9BDD462AFDB3}" type="sibTrans" cxnId="{45427D62-E5E4-469A-85A3-8BA5CBA326A5}">
      <dgm:prSet/>
      <dgm:spPr/>
      <dgm:t>
        <a:bodyPr/>
        <a:lstStyle/>
        <a:p>
          <a:endParaRPr lang="en-US">
            <a:effectLst/>
          </a:endParaRPr>
        </a:p>
      </dgm:t>
    </dgm:pt>
    <dgm:pt modelId="{840E939F-A50C-4D6E-A130-BF2206794F77}" type="pres">
      <dgm:prSet presAssocID="{909758B7-11CD-41EB-A008-1C10A0A0B58B}" presName="Name0" presStyleCnt="0">
        <dgm:presLayoutVars>
          <dgm:chMax val="1"/>
          <dgm:dir/>
          <dgm:animLvl val="ctr"/>
          <dgm:resizeHandles val="exact"/>
        </dgm:presLayoutVars>
      </dgm:prSet>
      <dgm:spPr/>
      <dgm:t>
        <a:bodyPr/>
        <a:lstStyle/>
        <a:p>
          <a:endParaRPr lang="en-US"/>
        </a:p>
      </dgm:t>
    </dgm:pt>
    <dgm:pt modelId="{CD498BC7-C7C7-46A1-85FA-82D0C2A35150}" type="pres">
      <dgm:prSet presAssocID="{75537950-FDB2-4D20-A20F-0226D628357E}" presName="centerShape" presStyleLbl="node0" presStyleIdx="0" presStyleCnt="1"/>
      <dgm:spPr/>
      <dgm:t>
        <a:bodyPr/>
        <a:lstStyle/>
        <a:p>
          <a:endParaRPr lang="en-US"/>
        </a:p>
      </dgm:t>
    </dgm:pt>
    <dgm:pt modelId="{30D95FB7-4B1F-4B2C-B3AD-8B1BE196CCAB}" type="pres">
      <dgm:prSet presAssocID="{AEAAD298-8206-4F0E-9211-F93040BAD482}" presName="node" presStyleLbl="node1" presStyleIdx="0" presStyleCnt="4" custScaleX="145258" custScaleY="145258">
        <dgm:presLayoutVars>
          <dgm:bulletEnabled val="1"/>
        </dgm:presLayoutVars>
      </dgm:prSet>
      <dgm:spPr/>
      <dgm:t>
        <a:bodyPr/>
        <a:lstStyle/>
        <a:p>
          <a:endParaRPr lang="en-US"/>
        </a:p>
      </dgm:t>
    </dgm:pt>
    <dgm:pt modelId="{ECBB11FB-AADD-40C3-83F7-9CC18A4F74A3}" type="pres">
      <dgm:prSet presAssocID="{AEAAD298-8206-4F0E-9211-F93040BAD482}" presName="dummy" presStyleCnt="0"/>
      <dgm:spPr/>
      <dgm:t>
        <a:bodyPr/>
        <a:lstStyle/>
        <a:p>
          <a:endParaRPr lang="en-US"/>
        </a:p>
      </dgm:t>
    </dgm:pt>
    <dgm:pt modelId="{71769333-9F5B-4E74-A5D2-6272562D53FC}" type="pres">
      <dgm:prSet presAssocID="{2707709D-E9D2-4413-9544-55F64CCA9044}" presName="sibTrans" presStyleLbl="sibTrans2D1" presStyleIdx="0" presStyleCnt="4"/>
      <dgm:spPr/>
      <dgm:t>
        <a:bodyPr/>
        <a:lstStyle/>
        <a:p>
          <a:endParaRPr lang="en-US"/>
        </a:p>
      </dgm:t>
    </dgm:pt>
    <dgm:pt modelId="{F7657F11-A63F-4754-A9F4-81135E14C749}" type="pres">
      <dgm:prSet presAssocID="{5CBCF9DA-9ED4-4932-B280-1CD0CD3731FE}" presName="node" presStyleLbl="node1" presStyleIdx="1" presStyleCnt="4" custScaleX="145258" custScaleY="145258" custRadScaleRad="109496">
        <dgm:presLayoutVars>
          <dgm:bulletEnabled val="1"/>
        </dgm:presLayoutVars>
      </dgm:prSet>
      <dgm:spPr/>
      <dgm:t>
        <a:bodyPr/>
        <a:lstStyle/>
        <a:p>
          <a:endParaRPr lang="en-US"/>
        </a:p>
      </dgm:t>
    </dgm:pt>
    <dgm:pt modelId="{77FDEE84-3588-4427-AA99-2C125C5E8DB6}" type="pres">
      <dgm:prSet presAssocID="{5CBCF9DA-9ED4-4932-B280-1CD0CD3731FE}" presName="dummy" presStyleCnt="0"/>
      <dgm:spPr/>
      <dgm:t>
        <a:bodyPr/>
        <a:lstStyle/>
        <a:p>
          <a:endParaRPr lang="en-US"/>
        </a:p>
      </dgm:t>
    </dgm:pt>
    <dgm:pt modelId="{8DC5DF01-A8D0-4984-A8A3-83EBE149F69E}" type="pres">
      <dgm:prSet presAssocID="{D4AB8128-0EFC-4B3E-B1F5-BD47B7FC2BA6}" presName="sibTrans" presStyleLbl="sibTrans2D1" presStyleIdx="1" presStyleCnt="4"/>
      <dgm:spPr/>
      <dgm:t>
        <a:bodyPr/>
        <a:lstStyle/>
        <a:p>
          <a:endParaRPr lang="en-US"/>
        </a:p>
      </dgm:t>
    </dgm:pt>
    <dgm:pt modelId="{9AAD1ACF-5BC6-430D-88AA-F11958D7B57D}" type="pres">
      <dgm:prSet presAssocID="{8C66940C-953E-4FC9-A9DD-5CC3658CD177}" presName="node" presStyleLbl="node1" presStyleIdx="2" presStyleCnt="4" custScaleX="145258" custScaleY="145258">
        <dgm:presLayoutVars>
          <dgm:bulletEnabled val="1"/>
        </dgm:presLayoutVars>
      </dgm:prSet>
      <dgm:spPr/>
      <dgm:t>
        <a:bodyPr/>
        <a:lstStyle/>
        <a:p>
          <a:endParaRPr lang="en-US"/>
        </a:p>
      </dgm:t>
    </dgm:pt>
    <dgm:pt modelId="{96B84134-5B7B-4F03-BE02-CDA35D1DF834}" type="pres">
      <dgm:prSet presAssocID="{8C66940C-953E-4FC9-A9DD-5CC3658CD177}" presName="dummy" presStyleCnt="0"/>
      <dgm:spPr/>
      <dgm:t>
        <a:bodyPr/>
        <a:lstStyle/>
        <a:p>
          <a:endParaRPr lang="en-US"/>
        </a:p>
      </dgm:t>
    </dgm:pt>
    <dgm:pt modelId="{106E3D8B-37DA-44B5-851E-9F76EB88F488}" type="pres">
      <dgm:prSet presAssocID="{9E28EE94-0EB2-4EF8-B73D-8F90326D8A22}" presName="sibTrans" presStyleLbl="sibTrans2D1" presStyleIdx="2" presStyleCnt="4"/>
      <dgm:spPr/>
      <dgm:t>
        <a:bodyPr/>
        <a:lstStyle/>
        <a:p>
          <a:endParaRPr lang="en-US"/>
        </a:p>
      </dgm:t>
    </dgm:pt>
    <dgm:pt modelId="{342D16D1-5D56-4052-B306-D293F5271585}" type="pres">
      <dgm:prSet presAssocID="{29B3E16F-07EE-45E0-9091-5888581EC92A}" presName="node" presStyleLbl="node1" presStyleIdx="3" presStyleCnt="4" custScaleX="145258" custScaleY="145258" custRadScaleRad="109522">
        <dgm:presLayoutVars>
          <dgm:bulletEnabled val="1"/>
        </dgm:presLayoutVars>
      </dgm:prSet>
      <dgm:spPr/>
      <dgm:t>
        <a:bodyPr/>
        <a:lstStyle/>
        <a:p>
          <a:endParaRPr lang="en-US"/>
        </a:p>
      </dgm:t>
    </dgm:pt>
    <dgm:pt modelId="{F1D1548D-4D32-4E67-8E68-BC77D8C56E4E}" type="pres">
      <dgm:prSet presAssocID="{29B3E16F-07EE-45E0-9091-5888581EC92A}" presName="dummy" presStyleCnt="0"/>
      <dgm:spPr/>
      <dgm:t>
        <a:bodyPr/>
        <a:lstStyle/>
        <a:p>
          <a:endParaRPr lang="en-US"/>
        </a:p>
      </dgm:t>
    </dgm:pt>
    <dgm:pt modelId="{0A2A64B2-4FFE-4E82-9709-0526A8C1D9B3}" type="pres">
      <dgm:prSet presAssocID="{52A1CFA2-88A2-47A2-AD48-9BDD462AFDB3}" presName="sibTrans" presStyleLbl="sibTrans2D1" presStyleIdx="3" presStyleCnt="4"/>
      <dgm:spPr/>
      <dgm:t>
        <a:bodyPr/>
        <a:lstStyle/>
        <a:p>
          <a:endParaRPr lang="en-US"/>
        </a:p>
      </dgm:t>
    </dgm:pt>
  </dgm:ptLst>
  <dgm:cxnLst>
    <dgm:cxn modelId="{0EF32351-2014-4262-AE60-5FC235CDD460}" type="presOf" srcId="{52A1CFA2-88A2-47A2-AD48-9BDD462AFDB3}" destId="{0A2A64B2-4FFE-4E82-9709-0526A8C1D9B3}" srcOrd="0" destOrd="0" presId="urn:microsoft.com/office/officeart/2005/8/layout/radial6"/>
    <dgm:cxn modelId="{8D1CCC92-20D0-4BB1-BF7A-9F23D4E45B5B}" type="presOf" srcId="{8C66940C-953E-4FC9-A9DD-5CC3658CD177}" destId="{9AAD1ACF-5BC6-430D-88AA-F11958D7B57D}" srcOrd="0" destOrd="0" presId="urn:microsoft.com/office/officeart/2005/8/layout/radial6"/>
    <dgm:cxn modelId="{9D6CB6D5-3F7F-48E9-A3F8-DD3E5B52F648}" srcId="{909758B7-11CD-41EB-A008-1C10A0A0B58B}" destId="{75537950-FDB2-4D20-A20F-0226D628357E}" srcOrd="0" destOrd="0" parTransId="{3614CB71-5FE5-4A15-8D78-45CFFA38517C}" sibTransId="{22301040-DD37-4C0F-8AFE-9E87394AFD7E}"/>
    <dgm:cxn modelId="{7FAA3BD5-F498-4947-A732-424DF19679F8}" type="presOf" srcId="{5CBCF9DA-9ED4-4932-B280-1CD0CD3731FE}" destId="{F7657F11-A63F-4754-A9F4-81135E14C749}" srcOrd="0" destOrd="0" presId="urn:microsoft.com/office/officeart/2005/8/layout/radial6"/>
    <dgm:cxn modelId="{DFE846F1-6E18-42C1-8B90-266831919184}" type="presOf" srcId="{75537950-FDB2-4D20-A20F-0226D628357E}" destId="{CD498BC7-C7C7-46A1-85FA-82D0C2A35150}" srcOrd="0" destOrd="0" presId="urn:microsoft.com/office/officeart/2005/8/layout/radial6"/>
    <dgm:cxn modelId="{47A63EE1-7AA3-4CD2-8F65-E471BB36B9AD}" type="presOf" srcId="{2707709D-E9D2-4413-9544-55F64CCA9044}" destId="{71769333-9F5B-4E74-A5D2-6272562D53FC}" srcOrd="0" destOrd="0" presId="urn:microsoft.com/office/officeart/2005/8/layout/radial6"/>
    <dgm:cxn modelId="{EC43F114-B1AD-4EA6-9AF6-015C6F650C36}" srcId="{75537950-FDB2-4D20-A20F-0226D628357E}" destId="{AEAAD298-8206-4F0E-9211-F93040BAD482}" srcOrd="0" destOrd="0" parTransId="{FF1F08C4-5D65-4048-9156-DE60E556CAA8}" sibTransId="{2707709D-E9D2-4413-9544-55F64CCA9044}"/>
    <dgm:cxn modelId="{9B7CFDC9-5DE2-4D58-80DA-F33328B04A66}" type="presOf" srcId="{D4AB8128-0EFC-4B3E-B1F5-BD47B7FC2BA6}" destId="{8DC5DF01-A8D0-4984-A8A3-83EBE149F69E}" srcOrd="0" destOrd="0" presId="urn:microsoft.com/office/officeart/2005/8/layout/radial6"/>
    <dgm:cxn modelId="{A65CBF4E-09C7-4E83-A7C1-01B0FBF8F7FB}" type="presOf" srcId="{9E28EE94-0EB2-4EF8-B73D-8F90326D8A22}" destId="{106E3D8B-37DA-44B5-851E-9F76EB88F488}" srcOrd="0" destOrd="0" presId="urn:microsoft.com/office/officeart/2005/8/layout/radial6"/>
    <dgm:cxn modelId="{28DF2257-73B7-4AB8-B872-C09A19993AEF}" type="presOf" srcId="{29B3E16F-07EE-45E0-9091-5888581EC92A}" destId="{342D16D1-5D56-4052-B306-D293F5271585}" srcOrd="0" destOrd="0" presId="urn:microsoft.com/office/officeart/2005/8/layout/radial6"/>
    <dgm:cxn modelId="{45427D62-E5E4-469A-85A3-8BA5CBA326A5}" srcId="{75537950-FDB2-4D20-A20F-0226D628357E}" destId="{29B3E16F-07EE-45E0-9091-5888581EC92A}" srcOrd="3" destOrd="0" parTransId="{99DFEA1E-5683-41BB-B8AA-F1AEAB052852}" sibTransId="{52A1CFA2-88A2-47A2-AD48-9BDD462AFDB3}"/>
    <dgm:cxn modelId="{687DC721-57CC-4768-AEDA-577BBDC7E111}" srcId="{75537950-FDB2-4D20-A20F-0226D628357E}" destId="{8C66940C-953E-4FC9-A9DD-5CC3658CD177}" srcOrd="2" destOrd="0" parTransId="{C8C0951D-0EAA-4379-82C9-7CAB727508A4}" sibTransId="{9E28EE94-0EB2-4EF8-B73D-8F90326D8A22}"/>
    <dgm:cxn modelId="{E4A086C4-623F-4FFA-AB95-99D331E1B2C9}" srcId="{75537950-FDB2-4D20-A20F-0226D628357E}" destId="{5CBCF9DA-9ED4-4932-B280-1CD0CD3731FE}" srcOrd="1" destOrd="0" parTransId="{4A93C769-3B1A-4A6F-8C6B-57426CFF9C58}" sibTransId="{D4AB8128-0EFC-4B3E-B1F5-BD47B7FC2BA6}"/>
    <dgm:cxn modelId="{6BD24A9B-25A7-42D5-BBEA-9872BC91E6CF}" type="presOf" srcId="{909758B7-11CD-41EB-A008-1C10A0A0B58B}" destId="{840E939F-A50C-4D6E-A130-BF2206794F77}" srcOrd="0" destOrd="0" presId="urn:microsoft.com/office/officeart/2005/8/layout/radial6"/>
    <dgm:cxn modelId="{AD58B50F-F1FA-40B5-8D27-0113F96B6224}" type="presOf" srcId="{AEAAD298-8206-4F0E-9211-F93040BAD482}" destId="{30D95FB7-4B1F-4B2C-B3AD-8B1BE196CCAB}" srcOrd="0" destOrd="0" presId="urn:microsoft.com/office/officeart/2005/8/layout/radial6"/>
    <dgm:cxn modelId="{8692E977-AF08-4E04-9455-5DE3EBBFCC64}" type="presParOf" srcId="{840E939F-A50C-4D6E-A130-BF2206794F77}" destId="{CD498BC7-C7C7-46A1-85FA-82D0C2A35150}" srcOrd="0" destOrd="0" presId="urn:microsoft.com/office/officeart/2005/8/layout/radial6"/>
    <dgm:cxn modelId="{51FEA897-3F62-427E-98EF-EE60471C8C33}" type="presParOf" srcId="{840E939F-A50C-4D6E-A130-BF2206794F77}" destId="{30D95FB7-4B1F-4B2C-B3AD-8B1BE196CCAB}" srcOrd="1" destOrd="0" presId="urn:microsoft.com/office/officeart/2005/8/layout/radial6"/>
    <dgm:cxn modelId="{A70AF026-35F1-442F-B922-03505BAA029E}" type="presParOf" srcId="{840E939F-A50C-4D6E-A130-BF2206794F77}" destId="{ECBB11FB-AADD-40C3-83F7-9CC18A4F74A3}" srcOrd="2" destOrd="0" presId="urn:microsoft.com/office/officeart/2005/8/layout/radial6"/>
    <dgm:cxn modelId="{38639A6C-E427-4B26-BE09-312ECF07F15F}" type="presParOf" srcId="{840E939F-A50C-4D6E-A130-BF2206794F77}" destId="{71769333-9F5B-4E74-A5D2-6272562D53FC}" srcOrd="3" destOrd="0" presId="urn:microsoft.com/office/officeart/2005/8/layout/radial6"/>
    <dgm:cxn modelId="{1A0781A7-A8E5-4AE5-9F45-B4C3083C4C2B}" type="presParOf" srcId="{840E939F-A50C-4D6E-A130-BF2206794F77}" destId="{F7657F11-A63F-4754-A9F4-81135E14C749}" srcOrd="4" destOrd="0" presId="urn:microsoft.com/office/officeart/2005/8/layout/radial6"/>
    <dgm:cxn modelId="{33007AEB-72E9-458C-837D-CB3A7C561460}" type="presParOf" srcId="{840E939F-A50C-4D6E-A130-BF2206794F77}" destId="{77FDEE84-3588-4427-AA99-2C125C5E8DB6}" srcOrd="5" destOrd="0" presId="urn:microsoft.com/office/officeart/2005/8/layout/radial6"/>
    <dgm:cxn modelId="{46FB95D7-DC85-4FFC-BFBD-2743F945B465}" type="presParOf" srcId="{840E939F-A50C-4D6E-A130-BF2206794F77}" destId="{8DC5DF01-A8D0-4984-A8A3-83EBE149F69E}" srcOrd="6" destOrd="0" presId="urn:microsoft.com/office/officeart/2005/8/layout/radial6"/>
    <dgm:cxn modelId="{5E5B9134-3493-4B83-AB06-F2477CAA6E17}" type="presParOf" srcId="{840E939F-A50C-4D6E-A130-BF2206794F77}" destId="{9AAD1ACF-5BC6-430D-88AA-F11958D7B57D}" srcOrd="7" destOrd="0" presId="urn:microsoft.com/office/officeart/2005/8/layout/radial6"/>
    <dgm:cxn modelId="{5AECE580-85F5-4656-BB9C-98ACBE7CBAC1}" type="presParOf" srcId="{840E939F-A50C-4D6E-A130-BF2206794F77}" destId="{96B84134-5B7B-4F03-BE02-CDA35D1DF834}" srcOrd="8" destOrd="0" presId="urn:microsoft.com/office/officeart/2005/8/layout/radial6"/>
    <dgm:cxn modelId="{F3BA56FF-C544-49DB-8EF5-293491E62D07}" type="presParOf" srcId="{840E939F-A50C-4D6E-A130-BF2206794F77}" destId="{106E3D8B-37DA-44B5-851E-9F76EB88F488}" srcOrd="9" destOrd="0" presId="urn:microsoft.com/office/officeart/2005/8/layout/radial6"/>
    <dgm:cxn modelId="{22BBA418-7D0C-4BE4-AA81-933A8C6B37C7}" type="presParOf" srcId="{840E939F-A50C-4D6E-A130-BF2206794F77}" destId="{342D16D1-5D56-4052-B306-D293F5271585}" srcOrd="10" destOrd="0" presId="urn:microsoft.com/office/officeart/2005/8/layout/radial6"/>
    <dgm:cxn modelId="{CFAC60A4-412B-4254-AA3B-44CD7F759D3D}" type="presParOf" srcId="{840E939F-A50C-4D6E-A130-BF2206794F77}" destId="{F1D1548D-4D32-4E67-8E68-BC77D8C56E4E}" srcOrd="11" destOrd="0" presId="urn:microsoft.com/office/officeart/2005/8/layout/radial6"/>
    <dgm:cxn modelId="{D5975111-3FF1-4409-A991-D3F00FF3EAF7}" type="presParOf" srcId="{840E939F-A50C-4D6E-A130-BF2206794F77}" destId="{0A2A64B2-4FFE-4E82-9709-0526A8C1D9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800" dirty="0" smtClean="0">
              <a:cs typeface="B Nazanin" panose="00000400000000000000" pitchFamily="2" charset="-78"/>
            </a:rPr>
            <a:t>راندن چیزی به سوی کمال و برطرف کردن نقایص آن، به وسیله تخلیه و تحلیه است</a:t>
          </a:r>
          <a:endParaRPr lang="en-US" sz="18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سوق شي‏ء الى جهة الكمال و رفع النقائص بالتخلية و التحلية.</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r>
            <a:rPr lang="fa-IR" sz="2400" b="1" dirty="0" smtClean="0">
              <a:cs typeface="B Nazanin" panose="00000400000000000000" pitchFamily="2" charset="-78"/>
            </a:rPr>
            <a:t>رب</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53997" custScaleY="39981"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53997" custScaleY="39981"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51646" custScaleY="51646">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536B6D9-6044-4186-84A2-D59E86A29ABE}" type="presOf" srcId="{414EABD1-7AF3-42F4-B2EC-5846D9C347F0}" destId="{9B3308A7-6757-4A66-9E73-B8D51EFFEE46}" srcOrd="0" destOrd="0" presId="urn:microsoft.com/office/officeart/2005/8/layout/equation1"/>
    <dgm:cxn modelId="{133FF607-860A-47E4-A81A-FED44CAF8EEB}" type="presOf" srcId="{D125CA89-4170-4ABA-97B4-5D2EC1FD55E3}" destId="{DF89BC0F-0018-48F2-AAF0-ACA8F32EFC32}" srcOrd="0" destOrd="0" presId="urn:microsoft.com/office/officeart/2005/8/layout/equation1"/>
    <dgm:cxn modelId="{4D1C2838-309D-4F84-BC7B-D154033585F4}" type="presOf" srcId="{19F1330F-B28A-44F7-A17A-CB275D7E6825}" destId="{5F95A504-0711-4FE3-B35A-7E0A99F797F1}"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52F8C0F4-3EB9-436C-B293-CF63181B9D41}" type="presOf" srcId="{DFDA2E2A-9A76-49DF-ADC7-FAF0037E26B0}" destId="{D93A9E7E-E625-4E51-93E2-7A6F820BC0AD}" srcOrd="0" destOrd="0" presId="urn:microsoft.com/office/officeart/2005/8/layout/equation1"/>
    <dgm:cxn modelId="{2F37B598-534F-465D-A446-D5C20951BCDF}" type="presOf" srcId="{97A4B665-BD08-4FB8-BC7A-7B81400BC62B}" destId="{0AD92433-3A2A-4356-96BE-5B2EAE1B84F3}" srcOrd="0" destOrd="0" presId="urn:microsoft.com/office/officeart/2005/8/layout/equation1"/>
    <dgm:cxn modelId="{4747E38F-C476-4769-9C80-D9BD5E3C4943}" type="presOf" srcId="{F8EB04DC-9578-44B3-87B3-4DB43E013E6A}" destId="{350CE109-14D8-4FC6-B857-BD2E285B8386}" srcOrd="0" destOrd="0" presId="urn:microsoft.com/office/officeart/2005/8/layout/equation1"/>
    <dgm:cxn modelId="{0E5ADF8D-57F5-4E4D-89F0-28E9595B05AA}" type="presParOf" srcId="{0AD92433-3A2A-4356-96BE-5B2EAE1B84F3}" destId="{9B3308A7-6757-4A66-9E73-B8D51EFFEE46}" srcOrd="0" destOrd="0" presId="urn:microsoft.com/office/officeart/2005/8/layout/equation1"/>
    <dgm:cxn modelId="{D6BC4391-B76D-427E-A0C8-B1C6934B30BB}" type="presParOf" srcId="{0AD92433-3A2A-4356-96BE-5B2EAE1B84F3}" destId="{0B5568DB-C109-497A-AC98-782CD35F5E70}" srcOrd="1" destOrd="0" presId="urn:microsoft.com/office/officeart/2005/8/layout/equation1"/>
    <dgm:cxn modelId="{DCAE930B-DA63-4066-83E1-4067EC1E2DFB}" type="presParOf" srcId="{0AD92433-3A2A-4356-96BE-5B2EAE1B84F3}" destId="{DF89BC0F-0018-48F2-AAF0-ACA8F32EFC32}" srcOrd="2" destOrd="0" presId="urn:microsoft.com/office/officeart/2005/8/layout/equation1"/>
    <dgm:cxn modelId="{6B5E397F-C3AF-4FE4-8337-DBA3C0ED812F}" type="presParOf" srcId="{0AD92433-3A2A-4356-96BE-5B2EAE1B84F3}" destId="{5F1EC9AD-365C-4550-BEEC-17EF2DFBE97C}" srcOrd="3" destOrd="0" presId="urn:microsoft.com/office/officeart/2005/8/layout/equation1"/>
    <dgm:cxn modelId="{0573E1F8-B3EF-4B2A-AC26-8050ABB59CCC}" type="presParOf" srcId="{0AD92433-3A2A-4356-96BE-5B2EAE1B84F3}" destId="{D93A9E7E-E625-4E51-93E2-7A6F820BC0AD}" srcOrd="4" destOrd="0" presId="urn:microsoft.com/office/officeart/2005/8/layout/equation1"/>
    <dgm:cxn modelId="{A40E69E3-BA38-4859-B1F2-08817A01690B}" type="presParOf" srcId="{0AD92433-3A2A-4356-96BE-5B2EAE1B84F3}" destId="{33448EA1-0B69-4517-9A0A-3E46F607B7CC}" srcOrd="5" destOrd="0" presId="urn:microsoft.com/office/officeart/2005/8/layout/equation1"/>
    <dgm:cxn modelId="{E518F472-B986-4C42-A732-4EC25A4F6D01}" type="presParOf" srcId="{0AD92433-3A2A-4356-96BE-5B2EAE1B84F3}" destId="{350CE109-14D8-4FC6-B857-BD2E285B8386}" srcOrd="6" destOrd="0" presId="urn:microsoft.com/office/officeart/2005/8/layout/equation1"/>
    <dgm:cxn modelId="{6C2FFFC7-D07A-4B11-8B04-EA7BE0F86A53}" type="presParOf" srcId="{0AD92433-3A2A-4356-96BE-5B2EAE1B84F3}" destId="{509842F8-1738-4231-A096-ECB42FC950F5}" srcOrd="7" destOrd="0" presId="urn:microsoft.com/office/officeart/2005/8/layout/equation1"/>
    <dgm:cxn modelId="{6A20FB02-0CD3-445A-9413-C99344D9818B}"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92C1298B-E9CC-4201-BBAB-A544671BDDE1}" type="presOf" srcId="{DA85FDD7-1675-4060-91F4-EEDC0633CA13}" destId="{00BB0915-5BC5-4668-8C3B-7C3EA063C131}" srcOrd="0" destOrd="0" presId="urn:microsoft.com/office/officeart/2005/8/layout/process2"/>
    <dgm:cxn modelId="{0E82C522-9775-481B-B652-74F2EC2EC2F2}" type="presOf" srcId="{00A8C860-C1DF-45E9-8054-9A4EFD710E56}" destId="{62FB4B6D-6365-4FA1-84A9-FB0D939BFFE3}" srcOrd="0" destOrd="0" presId="urn:microsoft.com/office/officeart/2005/8/layout/process2"/>
    <dgm:cxn modelId="{F58B71AF-D448-48A9-B391-CDF94A7726BE}" type="presOf" srcId="{E9878239-6E71-43F0-ADA1-E92AD4AB5D1D}" destId="{DCE03F17-CD84-4EFE-B66E-6B42D792890B}" srcOrd="0" destOrd="0" presId="urn:microsoft.com/office/officeart/2005/8/layout/process2"/>
    <dgm:cxn modelId="{A439F39F-B956-4D51-948C-07129ADEBB9E}"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09555BC-EC15-416D-AEF8-2FD89BE7DDFC}" type="presOf" srcId="{E4BCB6BB-D685-4356-800C-571EB6280F0E}" destId="{9B1CEACE-12C1-4E19-BC9B-F2007749239B}" srcOrd="0" destOrd="0" presId="urn:microsoft.com/office/officeart/2005/8/layout/process2"/>
    <dgm:cxn modelId="{E8A6E19A-2B34-4D64-A11F-8C13BBB76475}" type="presOf" srcId="{16432E35-BCDE-4EC0-9053-74150D8746BD}" destId="{B31EEDEE-8108-406E-A800-18B5A64916B7}" srcOrd="0" destOrd="0" presId="urn:microsoft.com/office/officeart/2005/8/layout/process2"/>
    <dgm:cxn modelId="{AF854FE4-56E5-429D-B723-37BF9A1565C5}" type="presOf" srcId="{0B77A3E0-BE57-469D-B7CE-0956DE9972AA}" destId="{B84A0D4A-A8CD-440C-9AE9-327EFFC809EE}" srcOrd="0" destOrd="0" presId="urn:microsoft.com/office/officeart/2005/8/layout/process2"/>
    <dgm:cxn modelId="{03CA0A49-6B8A-4960-AB7E-D9315E261ECF}" type="presOf" srcId="{B5BB3B02-06CC-4149-B5ED-26AAC6933AF4}" destId="{541F9760-59AD-4815-84A3-A765CEAF828B}" srcOrd="1" destOrd="0" presId="urn:microsoft.com/office/officeart/2005/8/layout/process2"/>
    <dgm:cxn modelId="{24E3527F-3823-465C-BACF-E4B6810A1011}" type="presOf" srcId="{AE65DDA0-BF4F-4EC6-BCE5-42973B7842F1}" destId="{65F41CA7-6A10-4773-B602-485F2AA41B7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C9D02B4-263A-41D0-902C-1B45C104E1DE}" type="presOf" srcId="{0B77A3E0-BE57-469D-B7CE-0956DE9972AA}" destId="{9B8AC54C-6F90-4095-935C-E7DD9411D4C0}" srcOrd="1" destOrd="0" presId="urn:microsoft.com/office/officeart/2005/8/layout/process2"/>
    <dgm:cxn modelId="{6F23BACD-BED4-4D37-B0D4-9A13BDA2EBF4}" type="presOf" srcId="{E9878239-6E71-43F0-ADA1-E92AD4AB5D1D}" destId="{7047B67C-1F4D-485D-8943-55D62503ABC2}" srcOrd="1" destOrd="0" presId="urn:microsoft.com/office/officeart/2005/8/layout/process2"/>
    <dgm:cxn modelId="{2C962CB2-BDA6-4F48-9B43-5CAA5E01B4E1}"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021AB867-292C-48F8-B115-906D135C65D3}"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6433F737-3B7E-4927-B812-8320AB55BB4E}" type="presOf" srcId="{AE65DDA0-BF4F-4EC6-BCE5-42973B7842F1}" destId="{B4A4EAB2-E049-428C-BBE3-0738A86E1D74}"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B0EAFC44-172A-408B-ABF1-65466574A592}" type="presParOf" srcId="{B31EEDEE-8108-406E-A800-18B5A64916B7}" destId="{00BB0915-5BC5-4668-8C3B-7C3EA063C131}" srcOrd="0" destOrd="0" presId="urn:microsoft.com/office/officeart/2005/8/layout/process2"/>
    <dgm:cxn modelId="{CB7B998F-78A1-4C05-AF05-E54A8418160F}" type="presParOf" srcId="{B31EEDEE-8108-406E-A800-18B5A64916B7}" destId="{65F41CA7-6A10-4773-B602-485F2AA41B71}" srcOrd="1" destOrd="0" presId="urn:microsoft.com/office/officeart/2005/8/layout/process2"/>
    <dgm:cxn modelId="{D2C01226-477E-4A9F-875C-E06CC318E3D3}" type="presParOf" srcId="{65F41CA7-6A10-4773-B602-485F2AA41B71}" destId="{B4A4EAB2-E049-428C-BBE3-0738A86E1D74}" srcOrd="0" destOrd="0" presId="urn:microsoft.com/office/officeart/2005/8/layout/process2"/>
    <dgm:cxn modelId="{561756E4-E50A-4CAB-82E5-4B7A84415F8A}" type="presParOf" srcId="{B31EEDEE-8108-406E-A800-18B5A64916B7}" destId="{62FB4B6D-6365-4FA1-84A9-FB0D939BFFE3}" srcOrd="2" destOrd="0" presId="urn:microsoft.com/office/officeart/2005/8/layout/process2"/>
    <dgm:cxn modelId="{198F65C4-6B57-42B5-981D-3AF78037418B}" type="presParOf" srcId="{B31EEDEE-8108-406E-A800-18B5A64916B7}" destId="{DCE03F17-CD84-4EFE-B66E-6B42D792890B}" srcOrd="3" destOrd="0" presId="urn:microsoft.com/office/officeart/2005/8/layout/process2"/>
    <dgm:cxn modelId="{EEB234AD-1E74-476E-A3DC-FC1F40F8AC6C}" type="presParOf" srcId="{DCE03F17-CD84-4EFE-B66E-6B42D792890B}" destId="{7047B67C-1F4D-485D-8943-55D62503ABC2}" srcOrd="0" destOrd="0" presId="urn:microsoft.com/office/officeart/2005/8/layout/process2"/>
    <dgm:cxn modelId="{440B3B2C-CF38-4B30-AF84-40C5250DA76B}" type="presParOf" srcId="{B31EEDEE-8108-406E-A800-18B5A64916B7}" destId="{9B1CEACE-12C1-4E19-BC9B-F2007749239B}" srcOrd="4" destOrd="0" presId="urn:microsoft.com/office/officeart/2005/8/layout/process2"/>
    <dgm:cxn modelId="{295F226E-2AD7-45B0-A2A7-A80262789714}" type="presParOf" srcId="{B31EEDEE-8108-406E-A800-18B5A64916B7}" destId="{ED11B7E8-7BAD-4554-9204-B0D78EE8E7E3}" srcOrd="5" destOrd="0" presId="urn:microsoft.com/office/officeart/2005/8/layout/process2"/>
    <dgm:cxn modelId="{83B0D5C3-AAD1-4E1F-8211-FBA5F38C4F28}" type="presParOf" srcId="{ED11B7E8-7BAD-4554-9204-B0D78EE8E7E3}" destId="{541F9760-59AD-4815-84A3-A765CEAF828B}" srcOrd="0" destOrd="0" presId="urn:microsoft.com/office/officeart/2005/8/layout/process2"/>
    <dgm:cxn modelId="{7201401C-7FB1-4B37-B9CF-29D2E22D97F7}" type="presParOf" srcId="{B31EEDEE-8108-406E-A800-18B5A64916B7}" destId="{B6B05054-D108-4BB8-A952-E029B3C328D8}" srcOrd="6" destOrd="0" presId="urn:microsoft.com/office/officeart/2005/8/layout/process2"/>
    <dgm:cxn modelId="{FA096D80-2E08-45E2-8CE7-1936047CD385}" type="presParOf" srcId="{B31EEDEE-8108-406E-A800-18B5A64916B7}" destId="{B84A0D4A-A8CD-440C-9AE9-327EFFC809EE}" srcOrd="7" destOrd="0" presId="urn:microsoft.com/office/officeart/2005/8/layout/process2"/>
    <dgm:cxn modelId="{B8FC8578-3BC7-4324-84B5-0EEE3A139757}" type="presParOf" srcId="{B84A0D4A-A8CD-440C-9AE9-327EFFC809EE}" destId="{9B8AC54C-6F90-4095-935C-E7DD9411D4C0}" srcOrd="0" destOrd="0" presId="urn:microsoft.com/office/officeart/2005/8/layout/process2"/>
    <dgm:cxn modelId="{89B60474-6EE2-4A34-B93C-337A87CE768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spcAft>
              <a:spcPts val="0"/>
            </a:spcAft>
          </a:pPr>
          <a:r>
            <a:rPr lang="fa-IR" sz="2000" dirty="0" smtClean="0">
              <a:cs typeface="B Nazanin" panose="00000400000000000000" pitchFamily="2" charset="-78"/>
            </a:rPr>
            <a:t>به میل شدید گویند. اختلاف میل و رغبت و شوق از جهت شدت و ضعف است، و وجه اشتراکشان، تمایل است که هم چیزهای پسندیده و چیزهای ناپسند و هم چیزهای دیدنی و نادیدنی  را شامل می شود.</a:t>
          </a:r>
          <a:endParaRPr lang="en-US" sz="2000" dirty="0" smtClean="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spcAft>
              <a:spcPts val="0"/>
            </a:spcAft>
          </a:pPr>
          <a:r>
            <a:rPr lang="fa-IR" sz="2000" dirty="0" smtClean="0">
              <a:cs typeface="B Nazanin" panose="00000400000000000000" pitchFamily="2" charset="-78"/>
            </a:rPr>
            <a:t>هو الميل الأكيد. فظهر أنّ الميل و الرغبة و الشوق تختلف من جهة الشدّة و الضعف، و يجمعها التمايل و هو عامّ في المكروه و الممدوح و فيما يرى و ما لا يرى.</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400" b="1" dirty="0" smtClean="0">
              <a:cs typeface="B Nazanin" panose="00000400000000000000" pitchFamily="2" charset="-78"/>
            </a:rPr>
            <a:t>رغب</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ScaleY="122909"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ScaleY="122909"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BD950066-F537-4409-B5E5-18FFB467CF4B}" type="presOf" srcId="{414EABD1-7AF3-42F4-B2EC-5846D9C347F0}" destId="{9B3308A7-6757-4A66-9E73-B8D51EFFEE4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C0C88AF9-CAD4-45D4-A954-EA79E29188EC}"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57DE29D0-CCDD-459C-A0EA-9C8D1E712FEE}" type="presOf" srcId="{DFDA2E2A-9A76-49DF-ADC7-FAF0037E26B0}" destId="{D93A9E7E-E625-4E51-93E2-7A6F820BC0AD}"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43993D19-418B-4A5C-8D20-E9D0CCEED6FA}" type="presOf" srcId="{19F1330F-B28A-44F7-A17A-CB275D7E6825}" destId="{5F95A504-0711-4FE3-B35A-7E0A99F797F1}" srcOrd="0" destOrd="0" presId="urn:microsoft.com/office/officeart/2005/8/layout/equation1"/>
    <dgm:cxn modelId="{D4DC98F4-BE6E-4174-92C9-B7763600D4B0}" type="presOf" srcId="{F8EB04DC-9578-44B3-87B3-4DB43E013E6A}" destId="{350CE109-14D8-4FC6-B857-BD2E285B8386}" srcOrd="0" destOrd="0" presId="urn:microsoft.com/office/officeart/2005/8/layout/equation1"/>
    <dgm:cxn modelId="{D163AAE3-4606-434D-8221-A392BDB4004E}" type="presOf" srcId="{D125CA89-4170-4ABA-97B4-5D2EC1FD55E3}" destId="{DF89BC0F-0018-48F2-AAF0-ACA8F32EFC32}" srcOrd="0" destOrd="0" presId="urn:microsoft.com/office/officeart/2005/8/layout/equation1"/>
    <dgm:cxn modelId="{A7753BA5-E04A-4612-9A17-4157D8296139}" type="presParOf" srcId="{0AD92433-3A2A-4356-96BE-5B2EAE1B84F3}" destId="{9B3308A7-6757-4A66-9E73-B8D51EFFEE46}" srcOrd="0" destOrd="0" presId="urn:microsoft.com/office/officeart/2005/8/layout/equation1"/>
    <dgm:cxn modelId="{6998CED2-F2E7-410E-83A6-21982B9A80E7}" type="presParOf" srcId="{0AD92433-3A2A-4356-96BE-5B2EAE1B84F3}" destId="{0B5568DB-C109-497A-AC98-782CD35F5E70}" srcOrd="1" destOrd="0" presId="urn:microsoft.com/office/officeart/2005/8/layout/equation1"/>
    <dgm:cxn modelId="{ECDBF270-B468-469A-8E1B-FBB614A73A31}" type="presParOf" srcId="{0AD92433-3A2A-4356-96BE-5B2EAE1B84F3}" destId="{DF89BC0F-0018-48F2-AAF0-ACA8F32EFC32}" srcOrd="2" destOrd="0" presId="urn:microsoft.com/office/officeart/2005/8/layout/equation1"/>
    <dgm:cxn modelId="{7B4B9C11-0BCB-4566-B734-92B390392355}" type="presParOf" srcId="{0AD92433-3A2A-4356-96BE-5B2EAE1B84F3}" destId="{5F1EC9AD-365C-4550-BEEC-17EF2DFBE97C}" srcOrd="3" destOrd="0" presId="urn:microsoft.com/office/officeart/2005/8/layout/equation1"/>
    <dgm:cxn modelId="{EEA14E05-334C-41BF-A508-BFCC9E2D5ED8}" type="presParOf" srcId="{0AD92433-3A2A-4356-96BE-5B2EAE1B84F3}" destId="{D93A9E7E-E625-4E51-93E2-7A6F820BC0AD}" srcOrd="4" destOrd="0" presId="urn:microsoft.com/office/officeart/2005/8/layout/equation1"/>
    <dgm:cxn modelId="{17878A1E-30C2-4487-9213-24FF97ADDE7B}" type="presParOf" srcId="{0AD92433-3A2A-4356-96BE-5B2EAE1B84F3}" destId="{33448EA1-0B69-4517-9A0A-3E46F607B7CC}" srcOrd="5" destOrd="0" presId="urn:microsoft.com/office/officeart/2005/8/layout/equation1"/>
    <dgm:cxn modelId="{CDA0E098-733B-4142-8AA0-B2EA83012DC1}" type="presParOf" srcId="{0AD92433-3A2A-4356-96BE-5B2EAE1B84F3}" destId="{350CE109-14D8-4FC6-B857-BD2E285B8386}" srcOrd="6" destOrd="0" presId="urn:microsoft.com/office/officeart/2005/8/layout/equation1"/>
    <dgm:cxn modelId="{98F35C47-5E73-4CFF-B5B4-7ABA679848B6}" type="presParOf" srcId="{0AD92433-3A2A-4356-96BE-5B2EAE1B84F3}" destId="{509842F8-1738-4231-A096-ECB42FC950F5}" srcOrd="7" destOrd="0" presId="urn:microsoft.com/office/officeart/2005/8/layout/equation1"/>
    <dgm:cxn modelId="{36DA51E1-B8D7-4BB9-89DF-1CE355B49155}"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خالی شدن از اشتغال است ؛ و فرقی نمی کند که این خالی بودن ذاتی باشد، یا پس از مشغولیت واقع شود</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التخلّى عن اشتغال، و الخلاء أعمّ من أن يكون خاليا في نفسه أو خاليا بعد الشغل</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400" b="1" dirty="0" smtClean="0">
              <a:cs typeface="B Nazanin" panose="00000400000000000000" pitchFamily="2" charset="-78"/>
            </a:rPr>
            <a:t>فرغ</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1501" custScaleY="78585"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1501" custScaleY="78585"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9B23D87B-D43F-4112-B1CE-37A766B441D5}" type="presOf" srcId="{DFDA2E2A-9A76-49DF-ADC7-FAF0037E26B0}" destId="{D93A9E7E-E625-4E51-93E2-7A6F820BC0AD}"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92BFCF14-78A2-4B2B-BFCC-67C088B4776C}" type="presOf" srcId="{19F1330F-B28A-44F7-A17A-CB275D7E6825}" destId="{5F95A504-0711-4FE3-B35A-7E0A99F797F1}" srcOrd="0" destOrd="0" presId="urn:microsoft.com/office/officeart/2005/8/layout/equation1"/>
    <dgm:cxn modelId="{F8939F58-ADA5-43AF-9C20-5C8159D8754D}" type="presOf" srcId="{97A4B665-BD08-4FB8-BC7A-7B81400BC62B}" destId="{0AD92433-3A2A-4356-96BE-5B2EAE1B84F3}" srcOrd="0" destOrd="0" presId="urn:microsoft.com/office/officeart/2005/8/layout/equation1"/>
    <dgm:cxn modelId="{60D41493-74EB-45CA-9924-F1EB63FD739B}" type="presOf" srcId="{414EABD1-7AF3-42F4-B2EC-5846D9C347F0}" destId="{9B3308A7-6757-4A66-9E73-B8D51EFFEE46}" srcOrd="0" destOrd="0" presId="urn:microsoft.com/office/officeart/2005/8/layout/equation1"/>
    <dgm:cxn modelId="{65CE002F-0EAC-4F48-AE22-E3CF56F7CA15}" type="presOf" srcId="{F8EB04DC-9578-44B3-87B3-4DB43E013E6A}" destId="{350CE109-14D8-4FC6-B857-BD2E285B8386}" srcOrd="0" destOrd="0" presId="urn:microsoft.com/office/officeart/2005/8/layout/equation1"/>
    <dgm:cxn modelId="{06E6F1AE-F0F3-41B2-9197-D5EB66630AB6}" type="presOf" srcId="{D125CA89-4170-4ABA-97B4-5D2EC1FD55E3}" destId="{DF89BC0F-0018-48F2-AAF0-ACA8F32EFC32}" srcOrd="0" destOrd="0" presId="urn:microsoft.com/office/officeart/2005/8/layout/equation1"/>
    <dgm:cxn modelId="{C1356964-0FC4-49D9-A8F3-55F76657E962}" type="presParOf" srcId="{0AD92433-3A2A-4356-96BE-5B2EAE1B84F3}" destId="{9B3308A7-6757-4A66-9E73-B8D51EFFEE46}" srcOrd="0" destOrd="0" presId="urn:microsoft.com/office/officeart/2005/8/layout/equation1"/>
    <dgm:cxn modelId="{73965CCD-31CD-4664-A604-6593AAD4B87B}" type="presParOf" srcId="{0AD92433-3A2A-4356-96BE-5B2EAE1B84F3}" destId="{0B5568DB-C109-497A-AC98-782CD35F5E70}" srcOrd="1" destOrd="0" presId="urn:microsoft.com/office/officeart/2005/8/layout/equation1"/>
    <dgm:cxn modelId="{C485BDC1-1B49-4B68-847E-8F541918C34B}" type="presParOf" srcId="{0AD92433-3A2A-4356-96BE-5B2EAE1B84F3}" destId="{DF89BC0F-0018-48F2-AAF0-ACA8F32EFC32}" srcOrd="2" destOrd="0" presId="urn:microsoft.com/office/officeart/2005/8/layout/equation1"/>
    <dgm:cxn modelId="{C8661377-A38F-413E-8177-4A80E3C89D32}" type="presParOf" srcId="{0AD92433-3A2A-4356-96BE-5B2EAE1B84F3}" destId="{5F1EC9AD-365C-4550-BEEC-17EF2DFBE97C}" srcOrd="3" destOrd="0" presId="urn:microsoft.com/office/officeart/2005/8/layout/equation1"/>
    <dgm:cxn modelId="{D372E67E-9690-4A5F-8A3D-B70790358D6E}" type="presParOf" srcId="{0AD92433-3A2A-4356-96BE-5B2EAE1B84F3}" destId="{D93A9E7E-E625-4E51-93E2-7A6F820BC0AD}" srcOrd="4" destOrd="0" presId="urn:microsoft.com/office/officeart/2005/8/layout/equation1"/>
    <dgm:cxn modelId="{163BEF89-5CEA-4987-8510-866C13989488}" type="presParOf" srcId="{0AD92433-3A2A-4356-96BE-5B2EAE1B84F3}" destId="{33448EA1-0B69-4517-9A0A-3E46F607B7CC}" srcOrd="5" destOrd="0" presId="urn:microsoft.com/office/officeart/2005/8/layout/equation1"/>
    <dgm:cxn modelId="{ED37C77D-B0B8-412D-A14A-31106CFBB39E}" type="presParOf" srcId="{0AD92433-3A2A-4356-96BE-5B2EAE1B84F3}" destId="{350CE109-14D8-4FC6-B857-BD2E285B8386}" srcOrd="6" destOrd="0" presId="urn:microsoft.com/office/officeart/2005/8/layout/equation1"/>
    <dgm:cxn modelId="{4C109D3C-3B4F-4002-8CA9-30468D881097}" type="presParOf" srcId="{0AD92433-3A2A-4356-96BE-5B2EAE1B84F3}" destId="{509842F8-1738-4231-A096-ECB42FC950F5}" srcOrd="7" destOrd="0" presId="urn:microsoft.com/office/officeart/2005/8/layout/equation1"/>
    <dgm:cxn modelId="{ED43B445-D755-46EC-BDE0-B2CFDBF4F426}"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ثابت کردن چیزی در محلی به وسیله بالا بردن آشکار آن است. نصب خلیفه (جانشین) حق و ولی امر از مصادیق این نصب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تثبيت شي‏ء في محلّ بالاقامة و الرفع الظاهر. و أمّا نصب الخليفة الحقّة و الوليّ للأمر: فهو من مصاديق هذا النصب</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400" b="1" dirty="0" smtClean="0">
              <a:cs typeface="B Nazanin" panose="00000400000000000000" pitchFamily="2" charset="-78"/>
            </a:rPr>
            <a:t>نصب</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1501" custScaleY="78585"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1501" custScaleY="78585"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2D6635F0-1008-42E3-993A-25BF650F97CF}" type="presOf" srcId="{19F1330F-B28A-44F7-A17A-CB275D7E6825}" destId="{5F95A504-0711-4FE3-B35A-7E0A99F797F1}" srcOrd="0" destOrd="0" presId="urn:microsoft.com/office/officeart/2005/8/layout/equation1"/>
    <dgm:cxn modelId="{CD2FD48A-9652-4443-A9EC-862296035A40}" type="presOf" srcId="{414EABD1-7AF3-42F4-B2EC-5846D9C347F0}" destId="{9B3308A7-6757-4A66-9E73-B8D51EFFEE4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69ECADD0-EAD9-4021-B8FE-BAD9776F580C}" type="presOf" srcId="{DFDA2E2A-9A76-49DF-ADC7-FAF0037E26B0}" destId="{D93A9E7E-E625-4E51-93E2-7A6F820BC0AD}"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BBF56D1B-EEC5-4725-AA8C-D3FFCBD6D7E7}" type="presOf" srcId="{D125CA89-4170-4ABA-97B4-5D2EC1FD55E3}" destId="{DF89BC0F-0018-48F2-AAF0-ACA8F32EFC32}" srcOrd="0" destOrd="0" presId="urn:microsoft.com/office/officeart/2005/8/layout/equation1"/>
    <dgm:cxn modelId="{2ECCCAC2-93CC-4A12-87EF-5E9A012224FC}" type="presOf" srcId="{97A4B665-BD08-4FB8-BC7A-7B81400BC62B}" destId="{0AD92433-3A2A-4356-96BE-5B2EAE1B84F3}" srcOrd="0" destOrd="0" presId="urn:microsoft.com/office/officeart/2005/8/layout/equation1"/>
    <dgm:cxn modelId="{A722D848-CA4F-4B63-9895-576B44DE7A07}" type="presOf" srcId="{F8EB04DC-9578-44B3-87B3-4DB43E013E6A}" destId="{350CE109-14D8-4FC6-B857-BD2E285B8386}" srcOrd="0" destOrd="0" presId="urn:microsoft.com/office/officeart/2005/8/layout/equation1"/>
    <dgm:cxn modelId="{B768B5CD-F8EB-475C-B7F6-FC054FAA7B79}" type="presParOf" srcId="{0AD92433-3A2A-4356-96BE-5B2EAE1B84F3}" destId="{9B3308A7-6757-4A66-9E73-B8D51EFFEE46}" srcOrd="0" destOrd="0" presId="urn:microsoft.com/office/officeart/2005/8/layout/equation1"/>
    <dgm:cxn modelId="{60152BFB-9BD5-44B3-A6CE-6959E31F1D08}" type="presParOf" srcId="{0AD92433-3A2A-4356-96BE-5B2EAE1B84F3}" destId="{0B5568DB-C109-497A-AC98-782CD35F5E70}" srcOrd="1" destOrd="0" presId="urn:microsoft.com/office/officeart/2005/8/layout/equation1"/>
    <dgm:cxn modelId="{EE3E5D1E-4CF8-45FA-8375-54AE0DE5FD85}" type="presParOf" srcId="{0AD92433-3A2A-4356-96BE-5B2EAE1B84F3}" destId="{DF89BC0F-0018-48F2-AAF0-ACA8F32EFC32}" srcOrd="2" destOrd="0" presId="urn:microsoft.com/office/officeart/2005/8/layout/equation1"/>
    <dgm:cxn modelId="{E4BB6EEE-CC6E-4125-A10C-038062BE1D4B}" type="presParOf" srcId="{0AD92433-3A2A-4356-96BE-5B2EAE1B84F3}" destId="{5F1EC9AD-365C-4550-BEEC-17EF2DFBE97C}" srcOrd="3" destOrd="0" presId="urn:microsoft.com/office/officeart/2005/8/layout/equation1"/>
    <dgm:cxn modelId="{1899C3CF-F85E-480F-8E84-268B220E54BD}" type="presParOf" srcId="{0AD92433-3A2A-4356-96BE-5B2EAE1B84F3}" destId="{D93A9E7E-E625-4E51-93E2-7A6F820BC0AD}" srcOrd="4" destOrd="0" presId="urn:microsoft.com/office/officeart/2005/8/layout/equation1"/>
    <dgm:cxn modelId="{B72A2FE1-8B78-4535-B586-51C45E30A982}" type="presParOf" srcId="{0AD92433-3A2A-4356-96BE-5B2EAE1B84F3}" destId="{33448EA1-0B69-4517-9A0A-3E46F607B7CC}" srcOrd="5" destOrd="0" presId="urn:microsoft.com/office/officeart/2005/8/layout/equation1"/>
    <dgm:cxn modelId="{802BED9C-8295-43C4-9FCA-72D52EDF2ECC}" type="presParOf" srcId="{0AD92433-3A2A-4356-96BE-5B2EAE1B84F3}" destId="{350CE109-14D8-4FC6-B857-BD2E285B8386}" srcOrd="6" destOrd="0" presId="urn:microsoft.com/office/officeart/2005/8/layout/equation1"/>
    <dgm:cxn modelId="{4BCE8BE8-DDDE-4327-B890-26CF3151F2E6}" type="presParOf" srcId="{0AD92433-3A2A-4356-96BE-5B2EAE1B84F3}" destId="{509842F8-1738-4231-A096-ECB42FC950F5}" srcOrd="7" destOrd="0" presId="urn:microsoft.com/office/officeart/2005/8/layout/equation1"/>
    <dgm:cxn modelId="{E834C4ED-D73B-430F-9AFC-910EE479D1DE}"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0A57C86-2BFE-464E-9424-FC9C06AAF3A0}" type="presOf" srcId="{AE65DDA0-BF4F-4EC6-BCE5-42973B7842F1}" destId="{B4A4EAB2-E049-428C-BBE3-0738A86E1D74}" srcOrd="1" destOrd="0" presId="urn:microsoft.com/office/officeart/2005/8/layout/process2"/>
    <dgm:cxn modelId="{24574652-EA5D-4987-AA4C-8B094E36E87A}" type="presOf" srcId="{E4BCB6BB-D685-4356-800C-571EB6280F0E}" destId="{9B1CEACE-12C1-4E19-BC9B-F2007749239B}" srcOrd="0" destOrd="0" presId="urn:microsoft.com/office/officeart/2005/8/layout/process2"/>
    <dgm:cxn modelId="{CE5C88B4-9BDB-44CA-B22E-FD0EFD01A222}"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50DABCF-B668-4E5A-B79F-C429831867CB}" type="presOf" srcId="{2E0FE500-CF32-4491-A8B0-71B52E28FDAD}" destId="{B6B05054-D108-4BB8-A952-E029B3C328D8}" srcOrd="0" destOrd="0" presId="urn:microsoft.com/office/officeart/2005/8/layout/process2"/>
    <dgm:cxn modelId="{DA501262-4543-49BF-A96F-E7D5BDA8C6A0}" type="presOf" srcId="{B5BB3B02-06CC-4149-B5ED-26AAC6933AF4}" destId="{541F9760-59AD-4815-84A3-A765CEAF828B}" srcOrd="1" destOrd="0" presId="urn:microsoft.com/office/officeart/2005/8/layout/process2"/>
    <dgm:cxn modelId="{55D5525F-811F-4633-A0A7-D7F431DF6CE6}" type="presOf" srcId="{E9878239-6E71-43F0-ADA1-E92AD4AB5D1D}" destId="{7047B67C-1F4D-485D-8943-55D62503ABC2}" srcOrd="1" destOrd="0" presId="urn:microsoft.com/office/officeart/2005/8/layout/process2"/>
    <dgm:cxn modelId="{3CE10653-122B-456A-AD78-10AA2D295139}" type="presOf" srcId="{0B77A3E0-BE57-469D-B7CE-0956DE9972AA}" destId="{9B8AC54C-6F90-4095-935C-E7DD9411D4C0}" srcOrd="1" destOrd="0" presId="urn:microsoft.com/office/officeart/2005/8/layout/process2"/>
    <dgm:cxn modelId="{D6AE578C-3252-4621-A86C-13E1AA8DC43E}" type="presOf" srcId="{B5BB3B02-06CC-4149-B5ED-26AAC6933AF4}" destId="{ED11B7E8-7BAD-4554-9204-B0D78EE8E7E3}" srcOrd="0" destOrd="0" presId="urn:microsoft.com/office/officeart/2005/8/layout/process2"/>
    <dgm:cxn modelId="{BF644050-CEBA-4F9D-876D-8C2C60FEA4B1}" type="presOf" srcId="{DA85FDD7-1675-4060-91F4-EEDC0633CA13}" destId="{00BB0915-5BC5-4668-8C3B-7C3EA063C131}" srcOrd="0" destOrd="0" presId="urn:microsoft.com/office/officeart/2005/8/layout/process2"/>
    <dgm:cxn modelId="{FB3E3FC3-98E7-4A55-9553-72BA21C6BDB4}"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B007CE17-F588-4DB1-BD81-079A6500ADE8}" type="presOf" srcId="{AE65DDA0-BF4F-4EC6-BCE5-42973B7842F1}" destId="{65F41CA7-6A10-4773-B602-485F2AA41B7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EECAE0A3-8F00-4087-996A-7B993E60CE62}" type="presOf" srcId="{16432E35-BCDE-4EC0-9053-74150D8746BD}" destId="{B31EEDEE-8108-406E-A800-18B5A64916B7}" srcOrd="0" destOrd="0" presId="urn:microsoft.com/office/officeart/2005/8/layout/process2"/>
    <dgm:cxn modelId="{9D0BD603-B7BB-4173-82CB-068110C385E9}"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58B6340-9F1A-4645-8A9C-B83D2CA29C09}" type="presOf" srcId="{FA27738F-01C6-4BAF-9739-79CEE97260A0}" destId="{AE06EEA3-B618-4263-8472-E8E42EA02CBD}" srcOrd="0" destOrd="0" presId="urn:microsoft.com/office/officeart/2005/8/layout/process2"/>
    <dgm:cxn modelId="{668ABEE3-10E0-4D87-A958-3464D8EB0D62}" type="presParOf" srcId="{B31EEDEE-8108-406E-A800-18B5A64916B7}" destId="{00BB0915-5BC5-4668-8C3B-7C3EA063C131}" srcOrd="0" destOrd="0" presId="urn:microsoft.com/office/officeart/2005/8/layout/process2"/>
    <dgm:cxn modelId="{99560CBB-4B5E-43F6-93FE-B20A6337B7C9}" type="presParOf" srcId="{B31EEDEE-8108-406E-A800-18B5A64916B7}" destId="{65F41CA7-6A10-4773-B602-485F2AA41B71}" srcOrd="1" destOrd="0" presId="urn:microsoft.com/office/officeart/2005/8/layout/process2"/>
    <dgm:cxn modelId="{DD5C27C7-616C-498E-BB85-13EAAFC82B3E}" type="presParOf" srcId="{65F41CA7-6A10-4773-B602-485F2AA41B71}" destId="{B4A4EAB2-E049-428C-BBE3-0738A86E1D74}" srcOrd="0" destOrd="0" presId="urn:microsoft.com/office/officeart/2005/8/layout/process2"/>
    <dgm:cxn modelId="{248649AD-3068-4562-BF84-410C7810E1FE}" type="presParOf" srcId="{B31EEDEE-8108-406E-A800-18B5A64916B7}" destId="{62FB4B6D-6365-4FA1-84A9-FB0D939BFFE3}" srcOrd="2" destOrd="0" presId="urn:microsoft.com/office/officeart/2005/8/layout/process2"/>
    <dgm:cxn modelId="{8BD5D899-1221-4E1D-8135-8B29CAA04871}" type="presParOf" srcId="{B31EEDEE-8108-406E-A800-18B5A64916B7}" destId="{DCE03F17-CD84-4EFE-B66E-6B42D792890B}" srcOrd="3" destOrd="0" presId="urn:microsoft.com/office/officeart/2005/8/layout/process2"/>
    <dgm:cxn modelId="{2D534569-677C-4FEE-BD86-8F7A001C8C1D}" type="presParOf" srcId="{DCE03F17-CD84-4EFE-B66E-6B42D792890B}" destId="{7047B67C-1F4D-485D-8943-55D62503ABC2}" srcOrd="0" destOrd="0" presId="urn:microsoft.com/office/officeart/2005/8/layout/process2"/>
    <dgm:cxn modelId="{88538D3D-A463-446E-911C-286088A26B9C}" type="presParOf" srcId="{B31EEDEE-8108-406E-A800-18B5A64916B7}" destId="{9B1CEACE-12C1-4E19-BC9B-F2007749239B}" srcOrd="4" destOrd="0" presId="urn:microsoft.com/office/officeart/2005/8/layout/process2"/>
    <dgm:cxn modelId="{0921FE40-EABF-40A9-912A-E1F22AB7DE78}" type="presParOf" srcId="{B31EEDEE-8108-406E-A800-18B5A64916B7}" destId="{ED11B7E8-7BAD-4554-9204-B0D78EE8E7E3}" srcOrd="5" destOrd="0" presId="urn:microsoft.com/office/officeart/2005/8/layout/process2"/>
    <dgm:cxn modelId="{D963F629-CFEB-4816-B06A-8AF283F1B843}" type="presParOf" srcId="{ED11B7E8-7BAD-4554-9204-B0D78EE8E7E3}" destId="{541F9760-59AD-4815-84A3-A765CEAF828B}" srcOrd="0" destOrd="0" presId="urn:microsoft.com/office/officeart/2005/8/layout/process2"/>
    <dgm:cxn modelId="{D31145CB-7022-481A-9B53-0A729AD52FE8}" type="presParOf" srcId="{B31EEDEE-8108-406E-A800-18B5A64916B7}" destId="{B6B05054-D108-4BB8-A952-E029B3C328D8}" srcOrd="6" destOrd="0" presId="urn:microsoft.com/office/officeart/2005/8/layout/process2"/>
    <dgm:cxn modelId="{E8EC6F3E-16B1-4351-83D2-7EB887D81120}" type="presParOf" srcId="{B31EEDEE-8108-406E-A800-18B5A64916B7}" destId="{B84A0D4A-A8CD-440C-9AE9-327EFFC809EE}" srcOrd="7" destOrd="0" presId="urn:microsoft.com/office/officeart/2005/8/layout/process2"/>
    <dgm:cxn modelId="{6CA2687B-2D90-4364-B165-CBB2B1F185BE}" type="presParOf" srcId="{B84A0D4A-A8CD-440C-9AE9-327EFFC809EE}" destId="{9B8AC54C-6F90-4095-935C-E7DD9411D4C0}" srcOrd="0" destOrd="0" presId="urn:microsoft.com/office/officeart/2005/8/layout/process2"/>
    <dgm:cxn modelId="{A2421C64-99E8-4A82-8CE2-E60BA8183D1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5DC99CC-2BE9-495E-B881-1FF4304EF1AE}"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6F7C7470-B27A-4B34-A80D-16B178DB3D95}" type="presOf" srcId="{2E0FE500-CF32-4491-A8B0-71B52E28FDAD}" destId="{B6B05054-D108-4BB8-A952-E029B3C328D8}" srcOrd="0" destOrd="0" presId="urn:microsoft.com/office/officeart/2005/8/layout/process2"/>
    <dgm:cxn modelId="{06B3E9F8-5374-4F35-A941-68A20C18ECFB}" type="presOf" srcId="{DA85FDD7-1675-4060-91F4-EEDC0633CA13}" destId="{00BB0915-5BC5-4668-8C3B-7C3EA063C131}" srcOrd="0" destOrd="0" presId="urn:microsoft.com/office/officeart/2005/8/layout/process2"/>
    <dgm:cxn modelId="{CBEDF317-4107-440E-ADA1-49251AA94962}"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6CD7EF5C-1E9D-49A8-9103-B3DD3D89BB47}" type="presOf" srcId="{AE65DDA0-BF4F-4EC6-BCE5-42973B7842F1}" destId="{B4A4EAB2-E049-428C-BBE3-0738A86E1D74}" srcOrd="1" destOrd="0" presId="urn:microsoft.com/office/officeart/2005/8/layout/process2"/>
    <dgm:cxn modelId="{78A94331-9158-4B8C-8B05-92EA4D68C51F}" type="presOf" srcId="{AE65DDA0-BF4F-4EC6-BCE5-42973B7842F1}" destId="{65F41CA7-6A10-4773-B602-485F2AA41B71}" srcOrd="0" destOrd="0" presId="urn:microsoft.com/office/officeart/2005/8/layout/process2"/>
    <dgm:cxn modelId="{67815294-5A1E-4A2E-A1E1-C807ED54E924}" type="presOf" srcId="{E4BCB6BB-D685-4356-800C-571EB6280F0E}" destId="{9B1CEACE-12C1-4E19-BC9B-F2007749239B}" srcOrd="0" destOrd="0" presId="urn:microsoft.com/office/officeart/2005/8/layout/process2"/>
    <dgm:cxn modelId="{6D6A4261-ADCA-4A9C-8B7E-85CC7A4454CC}" type="presOf" srcId="{0B77A3E0-BE57-469D-B7CE-0956DE9972AA}" destId="{B84A0D4A-A8CD-440C-9AE9-327EFFC809EE}" srcOrd="0" destOrd="0" presId="urn:microsoft.com/office/officeart/2005/8/layout/process2"/>
    <dgm:cxn modelId="{F997BC81-37F4-4D5D-AA07-86A107D240C8}"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C215883-FC02-4230-AB62-EFF57147A7A4}" srcId="{16432E35-BCDE-4EC0-9053-74150D8746BD}" destId="{00A8C860-C1DF-45E9-8054-9A4EFD710E56}" srcOrd="1" destOrd="0" parTransId="{2D6404B2-D759-45B9-900A-86A992415D05}" sibTransId="{E9878239-6E71-43F0-ADA1-E92AD4AB5D1D}"/>
    <dgm:cxn modelId="{007B6C9D-F59E-4060-8ECD-32B1334DE520}" type="presOf" srcId="{00A8C860-C1DF-45E9-8054-9A4EFD710E56}" destId="{62FB4B6D-6365-4FA1-84A9-FB0D939BFFE3}" srcOrd="0" destOrd="0" presId="urn:microsoft.com/office/officeart/2005/8/layout/process2"/>
    <dgm:cxn modelId="{A749E84F-F71D-4B63-9EEF-F48BE9244322}" type="presOf" srcId="{FA27738F-01C6-4BAF-9739-79CEE97260A0}" destId="{AE06EEA3-B618-4263-8472-E8E42EA02CBD}" srcOrd="0" destOrd="0" presId="urn:microsoft.com/office/officeart/2005/8/layout/process2"/>
    <dgm:cxn modelId="{51CE8C93-0B02-408C-86BC-C37438DD205A}"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76A46FA0-CAC9-4CD1-ADAC-6E2C54E6D2CD}" type="presOf" srcId="{0B77A3E0-BE57-469D-B7CE-0956DE9972AA}" destId="{9B8AC54C-6F90-4095-935C-E7DD9411D4C0}" srcOrd="1" destOrd="0" presId="urn:microsoft.com/office/officeart/2005/8/layout/process2"/>
    <dgm:cxn modelId="{142EAF4B-2E8A-4C2C-84B4-F195F2E63915}" type="presOf" srcId="{B5BB3B02-06CC-4149-B5ED-26AAC6933AF4}" destId="{541F9760-59AD-4815-84A3-A765CEAF828B}" srcOrd="1" destOrd="0" presId="urn:microsoft.com/office/officeart/2005/8/layout/process2"/>
    <dgm:cxn modelId="{E9EDFC2F-FAD7-4FB0-B45B-9353DC4D1FA8}" type="presParOf" srcId="{B31EEDEE-8108-406E-A800-18B5A64916B7}" destId="{00BB0915-5BC5-4668-8C3B-7C3EA063C131}" srcOrd="0" destOrd="0" presId="urn:microsoft.com/office/officeart/2005/8/layout/process2"/>
    <dgm:cxn modelId="{255CA975-552E-4BD3-918B-ECF92BACFBF9}" type="presParOf" srcId="{B31EEDEE-8108-406E-A800-18B5A64916B7}" destId="{65F41CA7-6A10-4773-B602-485F2AA41B71}" srcOrd="1" destOrd="0" presId="urn:microsoft.com/office/officeart/2005/8/layout/process2"/>
    <dgm:cxn modelId="{9567F537-5267-478B-9F1E-9BDE0B4DEC9D}" type="presParOf" srcId="{65F41CA7-6A10-4773-B602-485F2AA41B71}" destId="{B4A4EAB2-E049-428C-BBE3-0738A86E1D74}" srcOrd="0" destOrd="0" presId="urn:microsoft.com/office/officeart/2005/8/layout/process2"/>
    <dgm:cxn modelId="{B7698C69-C368-485F-964F-CDFC326E8963}" type="presParOf" srcId="{B31EEDEE-8108-406E-A800-18B5A64916B7}" destId="{62FB4B6D-6365-4FA1-84A9-FB0D939BFFE3}" srcOrd="2" destOrd="0" presId="urn:microsoft.com/office/officeart/2005/8/layout/process2"/>
    <dgm:cxn modelId="{93594D97-1F08-4654-AD54-DA751C452C16}" type="presParOf" srcId="{B31EEDEE-8108-406E-A800-18B5A64916B7}" destId="{DCE03F17-CD84-4EFE-B66E-6B42D792890B}" srcOrd="3" destOrd="0" presId="urn:microsoft.com/office/officeart/2005/8/layout/process2"/>
    <dgm:cxn modelId="{0112EA8A-0469-48A7-BA0F-1B89595AF866}" type="presParOf" srcId="{DCE03F17-CD84-4EFE-B66E-6B42D792890B}" destId="{7047B67C-1F4D-485D-8943-55D62503ABC2}" srcOrd="0" destOrd="0" presId="urn:microsoft.com/office/officeart/2005/8/layout/process2"/>
    <dgm:cxn modelId="{35DCCEF1-A0BE-402B-9D49-04A6C4835C41}" type="presParOf" srcId="{B31EEDEE-8108-406E-A800-18B5A64916B7}" destId="{9B1CEACE-12C1-4E19-BC9B-F2007749239B}" srcOrd="4" destOrd="0" presId="urn:microsoft.com/office/officeart/2005/8/layout/process2"/>
    <dgm:cxn modelId="{D79CEC70-6305-497F-A427-9895A2502397}" type="presParOf" srcId="{B31EEDEE-8108-406E-A800-18B5A64916B7}" destId="{ED11B7E8-7BAD-4554-9204-B0D78EE8E7E3}" srcOrd="5" destOrd="0" presId="urn:microsoft.com/office/officeart/2005/8/layout/process2"/>
    <dgm:cxn modelId="{C591BC17-6E04-43AB-8716-C455A8421D55}" type="presParOf" srcId="{ED11B7E8-7BAD-4554-9204-B0D78EE8E7E3}" destId="{541F9760-59AD-4815-84A3-A765CEAF828B}" srcOrd="0" destOrd="0" presId="urn:microsoft.com/office/officeart/2005/8/layout/process2"/>
    <dgm:cxn modelId="{BD240D56-1B8C-4DFC-BBE9-373AC3807B50}" type="presParOf" srcId="{B31EEDEE-8108-406E-A800-18B5A64916B7}" destId="{B6B05054-D108-4BB8-A952-E029B3C328D8}" srcOrd="6" destOrd="0" presId="urn:microsoft.com/office/officeart/2005/8/layout/process2"/>
    <dgm:cxn modelId="{7F4E68B4-980E-4DF1-86BF-99692DE79039}" type="presParOf" srcId="{B31EEDEE-8108-406E-A800-18B5A64916B7}" destId="{B84A0D4A-A8CD-440C-9AE9-327EFFC809EE}" srcOrd="7" destOrd="0" presId="urn:microsoft.com/office/officeart/2005/8/layout/process2"/>
    <dgm:cxn modelId="{4CEDC054-3CB3-47A5-860B-258120864E87}" type="presParOf" srcId="{B84A0D4A-A8CD-440C-9AE9-327EFFC809EE}" destId="{9B8AC54C-6F90-4095-935C-E7DD9411D4C0}" srcOrd="0" destOrd="0" presId="urn:microsoft.com/office/officeart/2005/8/layout/process2"/>
    <dgm:cxn modelId="{4A81DD9B-FFA6-4725-9E11-510DD8CCF9B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3d1" qsCatId="3D" csTypeId="urn:microsoft.com/office/officeart/2005/8/colors/colorful5" csCatId="colorful" phldr="1"/>
      <dgm:spPr/>
      <dgm:t>
        <a:bodyPr/>
        <a:lstStyle/>
        <a:p>
          <a:endParaRPr lang="en-US"/>
        </a:p>
      </dgm:t>
    </dgm:pt>
    <dgm:pt modelId="{3F991C47-5F3A-41A8-8BF6-79CF738D55E9}">
      <dgm:prSet phldrT="[Text]" custT="1"/>
      <dgm:spPr/>
      <dgm:t>
        <a:bodyPr/>
        <a:lstStyle/>
        <a:p>
          <a:r>
            <a:rPr lang="fa-IR" sz="3200" dirty="0" smtClean="0">
              <a:cs typeface="B Nazanin" panose="00000400000000000000" pitchFamily="2" charset="-78"/>
            </a:rPr>
            <a:t>ارتباط بین کلمات سوره</a:t>
          </a:r>
          <a:endParaRPr lang="en-US" sz="3200" dirty="0">
            <a:cs typeface="B Nazanin" panose="00000400000000000000" pitchFamily="2" charset="-78"/>
          </a:endParaRPr>
        </a:p>
      </dgm:t>
    </dgm:pt>
    <dgm:pt modelId="{EA8FECDE-6C46-4630-8C28-B61A9993B341}" type="parTrans" cxnId="{0634225C-6766-4D12-9115-0A1E4403A256}">
      <dgm:prSet/>
      <dgm:spPr/>
      <dgm:t>
        <a:bodyPr/>
        <a:lstStyle/>
        <a:p>
          <a:endParaRPr lang="en-US" sz="2800">
            <a:cs typeface="B Nazanin" panose="00000400000000000000" pitchFamily="2" charset="-78"/>
          </a:endParaRPr>
        </a:p>
      </dgm:t>
    </dgm:pt>
    <dgm:pt modelId="{3B1F76E4-4857-489D-8F5E-1201118DA22E}" type="sibTrans" cxnId="{0634225C-6766-4D12-9115-0A1E4403A256}">
      <dgm:prSet/>
      <dgm:spPr/>
      <dgm:t>
        <a:bodyPr/>
        <a:lstStyle/>
        <a:p>
          <a:endParaRPr lang="en-US" sz="2800">
            <a:cs typeface="B Nazanin" panose="00000400000000000000" pitchFamily="2" charset="-78"/>
          </a:endParaRPr>
        </a:p>
      </dgm:t>
    </dgm:pt>
    <dgm:pt modelId="{2C8AC898-669E-4CFF-B80F-28E878E4E5FE}">
      <dgm:prSet phldrT="[Text]" custT="1"/>
      <dgm:spPr/>
      <dgm:t>
        <a:bodyPr/>
        <a:lstStyle/>
        <a:p>
          <a:r>
            <a:rPr lang="fa-IR" sz="3200" dirty="0" smtClean="0">
              <a:cs typeface="B Nazanin" panose="00000400000000000000" pitchFamily="2" charset="-78"/>
            </a:rPr>
            <a:t>الف) اعراب سوره</a:t>
          </a:r>
          <a:endParaRPr lang="en-US" sz="32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endParaRPr lang="en-US" sz="2800">
            <a:cs typeface="B Nazanin" panose="00000400000000000000" pitchFamily="2" charset="-78"/>
          </a:endParaRPr>
        </a:p>
      </dgm:t>
    </dgm:pt>
    <dgm:pt modelId="{9275736A-9846-40A8-AA3B-14C05A88B22F}" type="sibTrans" cxnId="{03855C67-7B5F-4051-9883-4A16A79A839B}">
      <dgm:prSet/>
      <dgm:spPr/>
      <dgm:t>
        <a:bodyPr/>
        <a:lstStyle/>
        <a:p>
          <a:endParaRPr lang="en-US" sz="2800">
            <a:cs typeface="B Nazanin" panose="00000400000000000000" pitchFamily="2" charset="-78"/>
          </a:endParaRPr>
        </a:p>
      </dgm:t>
    </dgm:pt>
    <dgm:pt modelId="{D5F31119-8737-40F7-8325-58B332CD3027}">
      <dgm:prSet phldrT="[Text]" custT="1"/>
      <dgm:spPr/>
      <dgm:t>
        <a:bodyPr/>
        <a:lstStyle/>
        <a:p>
          <a:r>
            <a:rPr lang="fa-IR" sz="2800" dirty="0" smtClean="0">
              <a:cs typeface="B Nazanin" panose="00000400000000000000" pitchFamily="2" charset="-78"/>
            </a:rPr>
            <a:t>ب) تصویرسازی کلمات در ارتباط با هم</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endParaRPr lang="en-US" sz="2800">
            <a:cs typeface="B Nazanin" panose="00000400000000000000" pitchFamily="2" charset="-78"/>
          </a:endParaRPr>
        </a:p>
      </dgm:t>
    </dgm:pt>
    <dgm:pt modelId="{78DBB974-53B7-4778-9D3E-4B847B8395A6}" type="sibTrans" cxnId="{43EF6037-041C-4CA3-895E-CF1B98A897BA}">
      <dgm:prSet/>
      <dgm:spPr/>
      <dgm:t>
        <a:bodyPr/>
        <a:lstStyle/>
        <a:p>
          <a:endParaRPr lang="en-US" sz="2800">
            <a:cs typeface="B Nazanin" panose="00000400000000000000" pitchFamily="2" charset="-78"/>
          </a:endParaRPr>
        </a:p>
      </dgm:t>
    </dgm:pt>
    <dgm:pt modelId="{E73302A0-DA74-4105-B7D8-692F9813B64D}"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9F6D20AD-F5D0-4763-B4AA-117B96E67ED9}" type="pres">
      <dgm:prSet presAssocID="{3F991C47-5F3A-41A8-8BF6-79CF738D55E9}" presName="centerShape" presStyleLbl="node0" presStyleIdx="0" presStyleCnt="1"/>
      <dgm:spPr/>
      <dgm:t>
        <a:bodyPr/>
        <a:lstStyle/>
        <a:p>
          <a:endParaRPr lang="en-US"/>
        </a:p>
      </dgm:t>
    </dgm:pt>
    <dgm:pt modelId="{F09D2232-CD73-4AF9-B0CE-D8D29CB01944}" type="pres">
      <dgm:prSet presAssocID="{A7AEDA9D-9612-4183-BEE6-CF083C740652}" presName="parTrans" presStyleLbl="bgSibTrans2D1" presStyleIdx="0" presStyleCnt="2"/>
      <dgm:spPr/>
      <dgm:t>
        <a:bodyPr/>
        <a:lstStyle/>
        <a:p>
          <a:endParaRPr lang="en-US"/>
        </a:p>
      </dgm:t>
    </dgm:pt>
    <dgm:pt modelId="{BD7F7254-D704-487F-A7B7-C7EC95BCE1D4}" type="pres">
      <dgm:prSet presAssocID="{2C8AC898-669E-4CFF-B80F-28E878E4E5FE}" presName="node" presStyleLbl="node1" presStyleIdx="0" presStyleCnt="2">
        <dgm:presLayoutVars>
          <dgm:bulletEnabled val="1"/>
        </dgm:presLayoutVars>
      </dgm:prSet>
      <dgm:spPr/>
      <dgm:t>
        <a:bodyPr/>
        <a:lstStyle/>
        <a:p>
          <a:endParaRPr lang="en-US"/>
        </a:p>
      </dgm:t>
    </dgm:pt>
    <dgm:pt modelId="{14ACFB4A-EC77-4D00-BC03-5FBDCA40A3B9}" type="pres">
      <dgm:prSet presAssocID="{C6378E42-20A1-4F3F-AC1F-BB476DA8839E}" presName="parTrans" presStyleLbl="bgSibTrans2D1" presStyleIdx="1" presStyleCnt="2"/>
      <dgm:spPr/>
      <dgm:t>
        <a:bodyPr/>
        <a:lstStyle/>
        <a:p>
          <a:endParaRPr lang="en-US"/>
        </a:p>
      </dgm:t>
    </dgm:pt>
    <dgm:pt modelId="{C0CB8464-1293-42ED-BBA9-7716539BC45E}"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645E315C-6983-4411-9641-068EABA24CC8}" type="presOf" srcId="{3F991C47-5F3A-41A8-8BF6-79CF738D55E9}" destId="{9F6D20AD-F5D0-4763-B4AA-117B96E67ED9}" srcOrd="0" destOrd="0" presId="urn:microsoft.com/office/officeart/2005/8/layout/radial4"/>
    <dgm:cxn modelId="{1F062BE5-087D-4CBA-AC1E-60CF69A2C8AC}" type="presOf" srcId="{2C8AC898-669E-4CFF-B80F-28E878E4E5FE}" destId="{BD7F7254-D704-487F-A7B7-C7EC95BCE1D4}" srcOrd="0" destOrd="0" presId="urn:microsoft.com/office/officeart/2005/8/layout/radial4"/>
    <dgm:cxn modelId="{DB01529A-647A-4B62-BD4F-FF1A991A263D}" type="presOf" srcId="{D5F31119-8737-40F7-8325-58B332CD3027}" destId="{C0CB8464-1293-42ED-BBA9-7716539BC45E}" srcOrd="0" destOrd="0" presId="urn:microsoft.com/office/officeart/2005/8/layout/radial4"/>
    <dgm:cxn modelId="{A7BDA83E-B2CE-4702-A141-8154BB7D2875}" type="presOf" srcId="{87991CB6-351A-4479-BCB3-E35C172AFECD}" destId="{E73302A0-DA74-4105-B7D8-692F9813B64D}"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43EF6037-041C-4CA3-895E-CF1B98A897BA}" srcId="{3F991C47-5F3A-41A8-8BF6-79CF738D55E9}" destId="{D5F31119-8737-40F7-8325-58B332CD3027}" srcOrd="1" destOrd="0" parTransId="{C6378E42-20A1-4F3F-AC1F-BB476DA8839E}" sibTransId="{78DBB974-53B7-4778-9D3E-4B847B8395A6}"/>
    <dgm:cxn modelId="{E29B60CD-1FD1-4E14-9112-40CE9709EFF7}" type="presOf" srcId="{A7AEDA9D-9612-4183-BEE6-CF083C740652}" destId="{F09D2232-CD73-4AF9-B0CE-D8D29CB01944}" srcOrd="0" destOrd="0" presId="urn:microsoft.com/office/officeart/2005/8/layout/radial4"/>
    <dgm:cxn modelId="{DC89C4AB-2464-4726-B9CB-8A44A7AED54B}" type="presOf" srcId="{C6378E42-20A1-4F3F-AC1F-BB476DA8839E}" destId="{14ACFB4A-EC77-4D00-BC03-5FBDCA40A3B9}" srcOrd="0" destOrd="0" presId="urn:microsoft.com/office/officeart/2005/8/layout/radial4"/>
    <dgm:cxn modelId="{03855C67-7B5F-4051-9883-4A16A79A839B}" srcId="{3F991C47-5F3A-41A8-8BF6-79CF738D55E9}" destId="{2C8AC898-669E-4CFF-B80F-28E878E4E5FE}" srcOrd="0" destOrd="0" parTransId="{A7AEDA9D-9612-4183-BEE6-CF083C740652}" sibTransId="{9275736A-9846-40A8-AA3B-14C05A88B22F}"/>
    <dgm:cxn modelId="{4EBDE75B-5515-459E-8731-CC1A025F6745}" type="presParOf" srcId="{E73302A0-DA74-4105-B7D8-692F9813B64D}" destId="{9F6D20AD-F5D0-4763-B4AA-117B96E67ED9}" srcOrd="0" destOrd="0" presId="urn:microsoft.com/office/officeart/2005/8/layout/radial4"/>
    <dgm:cxn modelId="{6AE4805F-52AA-4ADA-9202-97A5AD12F85A}" type="presParOf" srcId="{E73302A0-DA74-4105-B7D8-692F9813B64D}" destId="{F09D2232-CD73-4AF9-B0CE-D8D29CB01944}" srcOrd="1" destOrd="0" presId="urn:microsoft.com/office/officeart/2005/8/layout/radial4"/>
    <dgm:cxn modelId="{01735AFE-6EBD-4799-8801-92AB526E06FA}" type="presParOf" srcId="{E73302A0-DA74-4105-B7D8-692F9813B64D}" destId="{BD7F7254-D704-487F-A7B7-C7EC95BCE1D4}" srcOrd="2" destOrd="0" presId="urn:microsoft.com/office/officeart/2005/8/layout/radial4"/>
    <dgm:cxn modelId="{A373E669-7ABA-4731-8513-17675AE582B6}" type="presParOf" srcId="{E73302A0-DA74-4105-B7D8-692F9813B64D}" destId="{14ACFB4A-EC77-4D00-BC03-5FBDCA40A3B9}" srcOrd="3" destOrd="0" presId="urn:microsoft.com/office/officeart/2005/8/layout/radial4"/>
    <dgm:cxn modelId="{3A0C8F89-9871-4FB7-BB58-25762CDB5357}" type="presParOf" srcId="{E73302A0-DA74-4105-B7D8-692F9813B64D}" destId="{C0CB8464-1293-42ED-BBA9-7716539BC45E}"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FED2F812-744D-485A-893B-92F53FE8FDA5}"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8C88BBE-EC6E-43B3-B32F-9512BE601693}" type="presOf" srcId="{DA85FDD7-1675-4060-91F4-EEDC0633CA13}" destId="{00BB0915-5BC5-4668-8C3B-7C3EA063C131}" srcOrd="0" destOrd="0" presId="urn:microsoft.com/office/officeart/2005/8/layout/process2"/>
    <dgm:cxn modelId="{C2A7279E-CF4A-45F4-8A7E-C57E3EB84F77}" type="presOf" srcId="{E4BCB6BB-D685-4356-800C-571EB6280F0E}" destId="{9B1CEACE-12C1-4E19-BC9B-F2007749239B}" srcOrd="0" destOrd="0" presId="urn:microsoft.com/office/officeart/2005/8/layout/process2"/>
    <dgm:cxn modelId="{C20F2724-80C0-4B0B-BC3C-8FE6D24A2920}" type="presOf" srcId="{2E0FE500-CF32-4491-A8B0-71B52E28FDAD}" destId="{B6B05054-D108-4BB8-A952-E029B3C328D8}" srcOrd="0" destOrd="0" presId="urn:microsoft.com/office/officeart/2005/8/layout/process2"/>
    <dgm:cxn modelId="{5EAAF43B-53AA-4545-A727-5A5DCF168206}" type="presOf" srcId="{AE65DDA0-BF4F-4EC6-BCE5-42973B7842F1}" destId="{B4A4EAB2-E049-428C-BBE3-0738A86E1D74}" srcOrd="1" destOrd="0" presId="urn:microsoft.com/office/officeart/2005/8/layout/process2"/>
    <dgm:cxn modelId="{5ADF9C9C-9898-40DC-9092-08CF6215E10E}" type="presOf" srcId="{AE65DDA0-BF4F-4EC6-BCE5-42973B7842F1}" destId="{65F41CA7-6A10-4773-B602-485F2AA41B71}" srcOrd="0" destOrd="0" presId="urn:microsoft.com/office/officeart/2005/8/layout/process2"/>
    <dgm:cxn modelId="{4E234423-BC79-4408-A019-F24D84056B3D}" type="presOf" srcId="{B5BB3B02-06CC-4149-B5ED-26AAC6933AF4}" destId="{ED11B7E8-7BAD-4554-9204-B0D78EE8E7E3}" srcOrd="0" destOrd="0" presId="urn:microsoft.com/office/officeart/2005/8/layout/process2"/>
    <dgm:cxn modelId="{B4756E06-6E4F-4637-85EB-1A5EC26B255C}" type="presOf" srcId="{FA27738F-01C6-4BAF-9739-79CEE97260A0}" destId="{AE06EEA3-B618-4263-8472-E8E42EA02CBD}" srcOrd="0" destOrd="0" presId="urn:microsoft.com/office/officeart/2005/8/layout/process2"/>
    <dgm:cxn modelId="{12489A0A-A3C7-48FA-A62B-CCFB1C2CC9E7}" type="presOf" srcId="{0B77A3E0-BE57-469D-B7CE-0956DE9972AA}" destId="{9B8AC54C-6F90-4095-935C-E7DD9411D4C0}" srcOrd="1" destOrd="0" presId="urn:microsoft.com/office/officeart/2005/8/layout/process2"/>
    <dgm:cxn modelId="{A801ECA5-6BE6-4A4A-8125-BDAAF3CC2C15}"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E5D1515-2FBE-41ED-9083-F5552E1D9DB6}"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0F4209D-149D-441D-845D-B47706770736}" type="presOf" srcId="{00A8C860-C1DF-45E9-8054-9A4EFD710E56}" destId="{62FB4B6D-6365-4FA1-84A9-FB0D939BFFE3}" srcOrd="0" destOrd="0" presId="urn:microsoft.com/office/officeart/2005/8/layout/process2"/>
    <dgm:cxn modelId="{CC95D074-BA93-4A56-8473-B372A33DC8D5}" type="presOf" srcId="{B5BB3B02-06CC-4149-B5ED-26AAC6933AF4}" destId="{541F9760-59AD-4815-84A3-A765CEAF828B}"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D377DD7-FB79-4569-AF6A-4559065AD77A}" type="presOf" srcId="{0B77A3E0-BE57-469D-B7CE-0956DE9972AA}" destId="{B84A0D4A-A8CD-440C-9AE9-327EFFC809EE}" srcOrd="0" destOrd="0" presId="urn:microsoft.com/office/officeart/2005/8/layout/process2"/>
    <dgm:cxn modelId="{C957A7A4-2ED2-4C79-A6F8-F45AD71D6E87}" type="presParOf" srcId="{B31EEDEE-8108-406E-A800-18B5A64916B7}" destId="{00BB0915-5BC5-4668-8C3B-7C3EA063C131}" srcOrd="0" destOrd="0" presId="urn:microsoft.com/office/officeart/2005/8/layout/process2"/>
    <dgm:cxn modelId="{873B15E7-EF73-4BCA-B0C8-40B11D416291}" type="presParOf" srcId="{B31EEDEE-8108-406E-A800-18B5A64916B7}" destId="{65F41CA7-6A10-4773-B602-485F2AA41B71}" srcOrd="1" destOrd="0" presId="urn:microsoft.com/office/officeart/2005/8/layout/process2"/>
    <dgm:cxn modelId="{3B42AC2D-6E5C-4D0D-B969-0215EDD48015}" type="presParOf" srcId="{65F41CA7-6A10-4773-B602-485F2AA41B71}" destId="{B4A4EAB2-E049-428C-BBE3-0738A86E1D74}" srcOrd="0" destOrd="0" presId="urn:microsoft.com/office/officeart/2005/8/layout/process2"/>
    <dgm:cxn modelId="{FE8B9683-8750-4ABC-A5A1-ED418659CF14}" type="presParOf" srcId="{B31EEDEE-8108-406E-A800-18B5A64916B7}" destId="{62FB4B6D-6365-4FA1-84A9-FB0D939BFFE3}" srcOrd="2" destOrd="0" presId="urn:microsoft.com/office/officeart/2005/8/layout/process2"/>
    <dgm:cxn modelId="{637D9F48-25DB-44A2-8DA0-175D645FEB82}" type="presParOf" srcId="{B31EEDEE-8108-406E-A800-18B5A64916B7}" destId="{DCE03F17-CD84-4EFE-B66E-6B42D792890B}" srcOrd="3" destOrd="0" presId="urn:microsoft.com/office/officeart/2005/8/layout/process2"/>
    <dgm:cxn modelId="{BE19C808-FD52-48C7-BAAA-A215DCAEC3F1}" type="presParOf" srcId="{DCE03F17-CD84-4EFE-B66E-6B42D792890B}" destId="{7047B67C-1F4D-485D-8943-55D62503ABC2}" srcOrd="0" destOrd="0" presId="urn:microsoft.com/office/officeart/2005/8/layout/process2"/>
    <dgm:cxn modelId="{99D281AD-00DE-4055-B2AB-EE27B46B75FD}" type="presParOf" srcId="{B31EEDEE-8108-406E-A800-18B5A64916B7}" destId="{9B1CEACE-12C1-4E19-BC9B-F2007749239B}" srcOrd="4" destOrd="0" presId="urn:microsoft.com/office/officeart/2005/8/layout/process2"/>
    <dgm:cxn modelId="{F554DE36-D018-440F-A091-15D4AD9B326E}" type="presParOf" srcId="{B31EEDEE-8108-406E-A800-18B5A64916B7}" destId="{ED11B7E8-7BAD-4554-9204-B0D78EE8E7E3}" srcOrd="5" destOrd="0" presId="urn:microsoft.com/office/officeart/2005/8/layout/process2"/>
    <dgm:cxn modelId="{BBB59CA4-FD11-4EF1-AF24-0FDAEC4EDE9B}" type="presParOf" srcId="{ED11B7E8-7BAD-4554-9204-B0D78EE8E7E3}" destId="{541F9760-59AD-4815-84A3-A765CEAF828B}" srcOrd="0" destOrd="0" presId="urn:microsoft.com/office/officeart/2005/8/layout/process2"/>
    <dgm:cxn modelId="{8F17CA31-ED88-485B-B351-A658DD935A7B}" type="presParOf" srcId="{B31EEDEE-8108-406E-A800-18B5A64916B7}" destId="{B6B05054-D108-4BB8-A952-E029B3C328D8}" srcOrd="6" destOrd="0" presId="urn:microsoft.com/office/officeart/2005/8/layout/process2"/>
    <dgm:cxn modelId="{38226BC1-2FD7-4E5D-BBB7-D7AE0AA06F04}" type="presParOf" srcId="{B31EEDEE-8108-406E-A800-18B5A64916B7}" destId="{B84A0D4A-A8CD-440C-9AE9-327EFFC809EE}" srcOrd="7" destOrd="0" presId="urn:microsoft.com/office/officeart/2005/8/layout/process2"/>
    <dgm:cxn modelId="{16CC4BBA-EC8E-4EE3-B0AD-C953D4C531A6}" type="presParOf" srcId="{B84A0D4A-A8CD-440C-9AE9-327EFFC809EE}" destId="{9B8AC54C-6F90-4095-935C-E7DD9411D4C0}" srcOrd="0" destOrd="0" presId="urn:microsoft.com/office/officeart/2005/8/layout/process2"/>
    <dgm:cxn modelId="{2885F2F6-DA39-4776-827B-AC306D5AB8C2}"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0B79B20-9A8F-4390-AC90-F8C569B6DB9C}" type="doc">
      <dgm:prSet loTypeId="urn:microsoft.com/office/officeart/2005/8/layout/hierarchy4" loCatId="list" qsTypeId="urn:microsoft.com/office/officeart/2005/8/quickstyle/3d2" qsCatId="3D" csTypeId="urn:microsoft.com/office/officeart/2005/8/colors/colorful5" csCatId="colorful" phldr="1"/>
      <dgm:spPr/>
      <dgm:t>
        <a:bodyPr/>
        <a:lstStyle/>
        <a:p>
          <a:endParaRPr lang="en-US"/>
        </a:p>
      </dgm:t>
    </dgm:pt>
    <dgm:pt modelId="{8C618BE2-966B-41DC-A352-75E71C26D527}">
      <dgm:prSet phldrT="[Text]" custT="1"/>
      <dgm:spPr/>
      <dgm:t>
        <a:bodyPr/>
        <a:lstStyle/>
        <a:p>
          <a:pPr rtl="1">
            <a:lnSpc>
              <a:spcPct val="80000"/>
            </a:lnSpc>
          </a:pPr>
          <a:r>
            <a:rPr lang="fa-IR" sz="2000" b="1" dirty="0" smtClean="0">
              <a:cs typeface="B Nazanin" panose="00000400000000000000" pitchFamily="2" charset="-78"/>
            </a:rPr>
            <a:t>جملات استفهام: سوره با همزه استفهام آغاز شده و سه جمله در اين سياق گفته شده: (ألم)</a:t>
          </a:r>
          <a:endParaRPr lang="en-US" sz="2000" b="1" dirty="0" smtClean="0">
            <a:cs typeface="B Nazanin" panose="00000400000000000000" pitchFamily="2" charset="-78"/>
          </a:endParaRPr>
        </a:p>
        <a:p>
          <a:pPr>
            <a:lnSpc>
              <a:spcPct val="80000"/>
            </a:lnSpc>
          </a:pPr>
          <a:r>
            <a:rPr lang="fa-IR" sz="2000" b="1" dirty="0" smtClean="0">
              <a:cs typeface="B Nazanin" panose="00000400000000000000" pitchFamily="2" charset="-78"/>
            </a:rPr>
            <a:t>نشرح لک صدرک</a:t>
          </a:r>
          <a:endParaRPr lang="en-US" sz="2000" b="1" dirty="0" smtClean="0">
            <a:cs typeface="B Nazanin" panose="00000400000000000000" pitchFamily="2" charset="-78"/>
          </a:endParaRPr>
        </a:p>
        <a:p>
          <a:pPr>
            <a:lnSpc>
              <a:spcPct val="80000"/>
            </a:lnSpc>
          </a:pPr>
          <a:r>
            <a:rPr lang="fa-IR" sz="2000" b="1" dirty="0" smtClean="0">
              <a:cs typeface="B Nazanin" panose="00000400000000000000" pitchFamily="2" charset="-78"/>
            </a:rPr>
            <a:t>وضعنا عنک وزرک</a:t>
          </a:r>
          <a:endParaRPr lang="en-US" sz="2000" b="1" dirty="0" smtClean="0">
            <a:cs typeface="B Nazanin" panose="00000400000000000000" pitchFamily="2" charset="-78"/>
          </a:endParaRPr>
        </a:p>
        <a:p>
          <a:pPr>
            <a:lnSpc>
              <a:spcPct val="80000"/>
            </a:lnSpc>
          </a:pPr>
          <a:r>
            <a:rPr lang="fa-IR" sz="2000" b="1" dirty="0" smtClean="0">
              <a:cs typeface="B Nazanin" panose="00000400000000000000" pitchFamily="2" charset="-78"/>
            </a:rPr>
            <a:t>رفعنا لک ذکرک</a:t>
          </a:r>
          <a:endParaRPr lang="en-US" sz="2000" b="1" dirty="0" smtClean="0">
            <a:cs typeface="B Nazanin" panose="00000400000000000000" pitchFamily="2" charset="-78"/>
          </a:endParaRPr>
        </a:p>
      </dgm:t>
    </dgm:pt>
    <dgm:pt modelId="{15455F4F-94E5-4D27-8180-B7821B04CEDB}" type="parTrans" cxnId="{2D25EFA2-3BFB-4FE3-9C4E-A7290C1BA65D}">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5EE56933-A997-4B15-85C7-CE8123321081}" type="sibTrans" cxnId="{2D25EFA2-3BFB-4FE3-9C4E-A7290C1BA65D}">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29B35DAD-3334-468E-B5E1-871111DDBC5A}">
      <dgm:prSet phldrT="[Text]" custT="1"/>
      <dgm:spPr/>
      <dgm:t>
        <a:bodyPr/>
        <a:lstStyle/>
        <a:p>
          <a:pPr rtl="1">
            <a:lnSpc>
              <a:spcPct val="80000"/>
            </a:lnSpc>
            <a:spcBef>
              <a:spcPts val="0"/>
            </a:spcBef>
            <a:spcAft>
              <a:spcPts val="0"/>
            </a:spcAft>
          </a:pPr>
          <a:r>
            <a:rPr lang="fa-IR" sz="3200" dirty="0" smtClean="0">
              <a:cs typeface="B Nazanin" panose="00000400000000000000" pitchFamily="2" charset="-78"/>
            </a:rPr>
            <a:t>دو جمله خبري مشابه</a:t>
          </a:r>
          <a:r>
            <a:rPr lang="fa-IR" sz="3200" smtClean="0">
              <a:cs typeface="B Nazanin" panose="00000400000000000000" pitchFamily="2" charset="-78"/>
            </a:rPr>
            <a:t>، </a:t>
          </a:r>
        </a:p>
        <a:p>
          <a:pPr rtl="1">
            <a:lnSpc>
              <a:spcPct val="80000"/>
            </a:lnSpc>
            <a:spcBef>
              <a:spcPts val="0"/>
            </a:spcBef>
            <a:spcAft>
              <a:spcPts val="0"/>
            </a:spcAft>
          </a:pPr>
          <a:r>
            <a:rPr lang="fa-IR" sz="3200" smtClean="0">
              <a:cs typeface="B Nazanin" panose="00000400000000000000" pitchFamily="2" charset="-78"/>
            </a:rPr>
            <a:t>بيان </a:t>
          </a:r>
          <a:r>
            <a:rPr lang="fa-IR" sz="3200" dirty="0" smtClean="0">
              <a:cs typeface="B Nazanin" panose="00000400000000000000" pitchFamily="2" charset="-78"/>
            </a:rPr>
            <a:t>قانون</a:t>
          </a:r>
          <a:endParaRPr lang="en-US" sz="3200" dirty="0">
            <a:cs typeface="B Nazanin" panose="00000400000000000000" pitchFamily="2" charset="-78"/>
          </a:endParaRPr>
        </a:p>
      </dgm:t>
    </dgm:pt>
    <dgm:pt modelId="{33463D02-D18A-407C-9CF6-9FBE3C02E54E}" type="parTrans" cxnId="{EFED35A4-D31F-4FE5-816F-BF41A23AB55B}">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ECC9758C-8FF0-4F84-B72E-C4B429C2CC40}" type="sibTrans" cxnId="{EFED35A4-D31F-4FE5-816F-BF41A23AB55B}">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A9D44217-C2C7-4564-8397-1AA621DED7AB}">
      <dgm:prSet phldrT="[Text]" custT="1"/>
      <dgm:spPr/>
      <dgm:t>
        <a:bodyPr/>
        <a:lstStyle/>
        <a:p>
          <a:pPr rtl="1">
            <a:spcAft>
              <a:spcPts val="0"/>
            </a:spcAft>
          </a:pPr>
          <a:r>
            <a:rPr lang="fa-IR" sz="2400" dirty="0" smtClean="0">
              <a:cs typeface="B Nazanin" panose="00000400000000000000" pitchFamily="2" charset="-78"/>
            </a:rPr>
            <a:t>جمله شرط: فرغت</a:t>
          </a:r>
        </a:p>
        <a:p>
          <a:pPr rtl="1">
            <a:spcAft>
              <a:spcPts val="0"/>
            </a:spcAft>
          </a:pPr>
          <a:r>
            <a:rPr lang="fa-IR" sz="2400" dirty="0" smtClean="0">
              <a:cs typeface="B Nazanin" panose="00000400000000000000" pitchFamily="2" charset="-78"/>
            </a:rPr>
            <a:t>جواب شرط: انصب</a:t>
          </a:r>
        </a:p>
        <a:p>
          <a:pPr rtl="1">
            <a:spcAft>
              <a:spcPts val="0"/>
            </a:spcAft>
          </a:pPr>
          <a:r>
            <a:rPr lang="fa-IR" sz="2400" dirty="0" smtClean="0">
              <a:cs typeface="B Nazanin" panose="00000400000000000000" pitchFamily="2" charset="-78"/>
            </a:rPr>
            <a:t>ارغب</a:t>
          </a:r>
          <a:endParaRPr lang="en-US" sz="2400" dirty="0" smtClean="0">
            <a:cs typeface="B Nazanin" panose="00000400000000000000" pitchFamily="2" charset="-78"/>
          </a:endParaRPr>
        </a:p>
      </dgm:t>
    </dgm:pt>
    <dgm:pt modelId="{D7F67780-D20B-4D24-8ED3-EDA25A189145}" type="parTrans" cxnId="{B2BDE891-390A-40D6-AF14-15C571F7050B}">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1B913B26-BEB9-44EE-8421-7C6E864991A7}" type="sibTrans" cxnId="{B2BDE891-390A-40D6-AF14-15C571F7050B}">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1BD147C6-4F22-48B0-A007-97930F7EDECD}">
      <dgm:prSet phldrT="[Text]" custT="1"/>
      <dgm:spPr/>
      <dgm:t>
        <a:bodyPr/>
        <a:lstStyle/>
        <a:p>
          <a:pPr rtl="1">
            <a:lnSpc>
              <a:spcPct val="80000"/>
            </a:lnSpc>
            <a:spcBef>
              <a:spcPts val="0"/>
            </a:spcBef>
            <a:spcAft>
              <a:spcPts val="0"/>
            </a:spcAft>
          </a:pPr>
          <a:r>
            <a:rPr lang="fa-IR" sz="3200" dirty="0" smtClean="0">
              <a:cs typeface="B Nazanin" panose="00000400000000000000" pitchFamily="2" charset="-78"/>
            </a:rPr>
            <a:t>شرط و جواب شرط</a:t>
          </a:r>
        </a:p>
      </dgm:t>
    </dgm:pt>
    <dgm:pt modelId="{11D12FBD-9799-4903-8E39-3729A77FC8B8}" type="parTrans" cxnId="{3C91F213-3DE1-410E-973D-02C4345EAF4A}">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88C2B457-329C-4FA0-8840-B2D43A5E3AC4}" type="sibTrans" cxnId="{3C91F213-3DE1-410E-973D-02C4345EAF4A}">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C9934B29-5669-4EC4-A9F8-888B1A525D05}">
      <dgm:prSet phldrT="[Text]" custT="1"/>
      <dgm:spPr/>
      <dgm:t>
        <a:bodyPr/>
        <a:lstStyle/>
        <a:p>
          <a:pPr>
            <a:lnSpc>
              <a:spcPct val="80000"/>
            </a:lnSpc>
            <a:spcBef>
              <a:spcPts val="0"/>
            </a:spcBef>
            <a:spcAft>
              <a:spcPts val="0"/>
            </a:spcAft>
          </a:pPr>
          <a:r>
            <a:rPr lang="fa-IR" sz="2400" dirty="0" smtClean="0">
              <a:cs typeface="B Nazanin" panose="00000400000000000000" pitchFamily="2" charset="-78"/>
            </a:rPr>
            <a:t>إن مع العسر يسرا</a:t>
          </a:r>
          <a:endParaRPr lang="en-US" sz="2400" dirty="0" smtClean="0">
            <a:cs typeface="B Nazanin" panose="00000400000000000000" pitchFamily="2" charset="-78"/>
          </a:endParaRPr>
        </a:p>
        <a:p>
          <a:pPr>
            <a:lnSpc>
              <a:spcPct val="80000"/>
            </a:lnSpc>
            <a:spcBef>
              <a:spcPts val="0"/>
            </a:spcBef>
            <a:spcAft>
              <a:spcPts val="0"/>
            </a:spcAft>
          </a:pPr>
          <a:r>
            <a:rPr lang="fa-IR" sz="2400" dirty="0" smtClean="0">
              <a:cs typeface="B Nazanin" panose="00000400000000000000" pitchFamily="2" charset="-78"/>
            </a:rPr>
            <a:t>إن مع العسر يسرا</a:t>
          </a:r>
        </a:p>
      </dgm:t>
    </dgm:pt>
    <dgm:pt modelId="{CE9D5BA9-0D79-49B1-888B-A0357038B309}" type="parTrans" cxnId="{75C9F3AF-F3BC-4042-8098-2C24C0563ED0}">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21842B33-98A1-42CE-83C4-84BB56B37570}" type="sibTrans" cxnId="{75C9F3AF-F3BC-4042-8098-2C24C0563ED0}">
      <dgm:prSet/>
      <dgm:spPr/>
      <dgm:t>
        <a:bodyPr/>
        <a:lstStyle/>
        <a:p>
          <a:pPr rtl="1">
            <a:lnSpc>
              <a:spcPct val="80000"/>
            </a:lnSpc>
            <a:spcBef>
              <a:spcPts val="0"/>
            </a:spcBef>
            <a:spcAft>
              <a:spcPts val="0"/>
            </a:spcAft>
          </a:pPr>
          <a:endParaRPr lang="en-US" sz="2000">
            <a:cs typeface="B Nazanin" panose="00000400000000000000" pitchFamily="2" charset="-78"/>
          </a:endParaRPr>
        </a:p>
      </dgm:t>
    </dgm:pt>
    <dgm:pt modelId="{66039A31-708E-4036-8A1A-BE47ADC270BE}" type="pres">
      <dgm:prSet presAssocID="{C0B79B20-9A8F-4390-AC90-F8C569B6DB9C}" presName="Name0" presStyleCnt="0">
        <dgm:presLayoutVars>
          <dgm:chPref val="1"/>
          <dgm:dir val="rev"/>
          <dgm:animOne val="branch"/>
          <dgm:animLvl val="lvl"/>
          <dgm:resizeHandles/>
        </dgm:presLayoutVars>
      </dgm:prSet>
      <dgm:spPr/>
      <dgm:t>
        <a:bodyPr/>
        <a:lstStyle/>
        <a:p>
          <a:endParaRPr lang="en-US"/>
        </a:p>
      </dgm:t>
    </dgm:pt>
    <dgm:pt modelId="{7755274D-D7BC-4F32-8177-BDACB2BBA2F7}" type="pres">
      <dgm:prSet presAssocID="{8C618BE2-966B-41DC-A352-75E71C26D527}" presName="vertOne" presStyleCnt="0"/>
      <dgm:spPr/>
      <dgm:t>
        <a:bodyPr/>
        <a:lstStyle/>
        <a:p>
          <a:endParaRPr lang="en-US"/>
        </a:p>
      </dgm:t>
    </dgm:pt>
    <dgm:pt modelId="{D6FC3881-BCA7-4A74-81E4-D0E275E65758}" type="pres">
      <dgm:prSet presAssocID="{8C618BE2-966B-41DC-A352-75E71C26D527}" presName="txOne" presStyleLbl="node0" presStyleIdx="0" presStyleCnt="1" custScaleY="81245">
        <dgm:presLayoutVars>
          <dgm:chPref val="3"/>
        </dgm:presLayoutVars>
      </dgm:prSet>
      <dgm:spPr/>
      <dgm:t>
        <a:bodyPr/>
        <a:lstStyle/>
        <a:p>
          <a:endParaRPr lang="en-US"/>
        </a:p>
      </dgm:t>
    </dgm:pt>
    <dgm:pt modelId="{151D884F-D7B0-486F-9803-296138B3366B}" type="pres">
      <dgm:prSet presAssocID="{8C618BE2-966B-41DC-A352-75E71C26D527}" presName="parTransOne" presStyleCnt="0"/>
      <dgm:spPr/>
      <dgm:t>
        <a:bodyPr/>
        <a:lstStyle/>
        <a:p>
          <a:endParaRPr lang="en-US"/>
        </a:p>
      </dgm:t>
    </dgm:pt>
    <dgm:pt modelId="{5DBFFD26-D4E0-41DE-BDE1-0AC54F4725E7}" type="pres">
      <dgm:prSet presAssocID="{8C618BE2-966B-41DC-A352-75E71C26D527}" presName="horzOne" presStyleCnt="0"/>
      <dgm:spPr/>
      <dgm:t>
        <a:bodyPr/>
        <a:lstStyle/>
        <a:p>
          <a:endParaRPr lang="en-US"/>
        </a:p>
      </dgm:t>
    </dgm:pt>
    <dgm:pt modelId="{A665921F-D38D-477D-8F17-76207C6327D1}" type="pres">
      <dgm:prSet presAssocID="{29B35DAD-3334-468E-B5E1-871111DDBC5A}" presName="vertTwo" presStyleCnt="0"/>
      <dgm:spPr/>
      <dgm:t>
        <a:bodyPr/>
        <a:lstStyle/>
        <a:p>
          <a:endParaRPr lang="en-US"/>
        </a:p>
      </dgm:t>
    </dgm:pt>
    <dgm:pt modelId="{36C786A7-1A4A-4200-85EA-923B346311AD}" type="pres">
      <dgm:prSet presAssocID="{29B35DAD-3334-468E-B5E1-871111DDBC5A}" presName="txTwo" presStyleLbl="node2" presStyleIdx="0" presStyleCnt="2" custScaleY="54577">
        <dgm:presLayoutVars>
          <dgm:chPref val="3"/>
        </dgm:presLayoutVars>
      </dgm:prSet>
      <dgm:spPr/>
      <dgm:t>
        <a:bodyPr/>
        <a:lstStyle/>
        <a:p>
          <a:endParaRPr lang="en-US"/>
        </a:p>
      </dgm:t>
    </dgm:pt>
    <dgm:pt modelId="{95331266-FF2D-412D-A89A-D5AC8BE324C0}" type="pres">
      <dgm:prSet presAssocID="{29B35DAD-3334-468E-B5E1-871111DDBC5A}" presName="parTransTwo" presStyleCnt="0"/>
      <dgm:spPr/>
      <dgm:t>
        <a:bodyPr/>
        <a:lstStyle/>
        <a:p>
          <a:endParaRPr lang="en-US"/>
        </a:p>
      </dgm:t>
    </dgm:pt>
    <dgm:pt modelId="{297C7D72-1021-4BA7-95F5-CF0CC2E5A14C}" type="pres">
      <dgm:prSet presAssocID="{29B35DAD-3334-468E-B5E1-871111DDBC5A}" presName="horzTwo" presStyleCnt="0"/>
      <dgm:spPr/>
      <dgm:t>
        <a:bodyPr/>
        <a:lstStyle/>
        <a:p>
          <a:endParaRPr lang="en-US"/>
        </a:p>
      </dgm:t>
    </dgm:pt>
    <dgm:pt modelId="{90316551-2B2A-4CF2-8C4E-9A2E45E640D7}" type="pres">
      <dgm:prSet presAssocID="{C9934B29-5669-4EC4-A9F8-888B1A525D05}" presName="vertThree" presStyleCnt="0"/>
      <dgm:spPr/>
      <dgm:t>
        <a:bodyPr/>
        <a:lstStyle/>
        <a:p>
          <a:endParaRPr lang="en-US"/>
        </a:p>
      </dgm:t>
    </dgm:pt>
    <dgm:pt modelId="{F79AAAB4-1565-4CD8-A019-5D8743E5D6A4}" type="pres">
      <dgm:prSet presAssocID="{C9934B29-5669-4EC4-A9F8-888B1A525D05}" presName="txThree" presStyleLbl="node3" presStyleIdx="0" presStyleCnt="2" custScaleY="44524">
        <dgm:presLayoutVars>
          <dgm:chPref val="3"/>
        </dgm:presLayoutVars>
      </dgm:prSet>
      <dgm:spPr/>
      <dgm:t>
        <a:bodyPr/>
        <a:lstStyle/>
        <a:p>
          <a:endParaRPr lang="en-US"/>
        </a:p>
      </dgm:t>
    </dgm:pt>
    <dgm:pt modelId="{97C6893E-7ED8-4642-BD67-142F2D5659CE}" type="pres">
      <dgm:prSet presAssocID="{C9934B29-5669-4EC4-A9F8-888B1A525D05}" presName="horzThree" presStyleCnt="0"/>
      <dgm:spPr/>
      <dgm:t>
        <a:bodyPr/>
        <a:lstStyle/>
        <a:p>
          <a:endParaRPr lang="en-US"/>
        </a:p>
      </dgm:t>
    </dgm:pt>
    <dgm:pt modelId="{8D6A6564-B94B-493C-AF6E-1C1F62594CC2}" type="pres">
      <dgm:prSet presAssocID="{ECC9758C-8FF0-4F84-B72E-C4B429C2CC40}" presName="sibSpaceTwo" presStyleCnt="0"/>
      <dgm:spPr/>
      <dgm:t>
        <a:bodyPr/>
        <a:lstStyle/>
        <a:p>
          <a:endParaRPr lang="en-US"/>
        </a:p>
      </dgm:t>
    </dgm:pt>
    <dgm:pt modelId="{DC256128-4646-45B0-951E-E07D107D26D1}" type="pres">
      <dgm:prSet presAssocID="{1BD147C6-4F22-48B0-A007-97930F7EDECD}" presName="vertTwo" presStyleCnt="0"/>
      <dgm:spPr/>
      <dgm:t>
        <a:bodyPr/>
        <a:lstStyle/>
        <a:p>
          <a:endParaRPr lang="en-US"/>
        </a:p>
      </dgm:t>
    </dgm:pt>
    <dgm:pt modelId="{B25C6601-1C61-4A97-B54C-14761ADC65C5}" type="pres">
      <dgm:prSet presAssocID="{1BD147C6-4F22-48B0-A007-97930F7EDECD}" presName="txTwo" presStyleLbl="node2" presStyleIdx="1" presStyleCnt="2" custScaleY="54577">
        <dgm:presLayoutVars>
          <dgm:chPref val="3"/>
        </dgm:presLayoutVars>
      </dgm:prSet>
      <dgm:spPr/>
      <dgm:t>
        <a:bodyPr/>
        <a:lstStyle/>
        <a:p>
          <a:endParaRPr lang="en-US"/>
        </a:p>
      </dgm:t>
    </dgm:pt>
    <dgm:pt modelId="{D4099749-2EB4-461D-9170-9208960CEA5E}" type="pres">
      <dgm:prSet presAssocID="{1BD147C6-4F22-48B0-A007-97930F7EDECD}" presName="parTransTwo" presStyleCnt="0"/>
      <dgm:spPr/>
      <dgm:t>
        <a:bodyPr/>
        <a:lstStyle/>
        <a:p>
          <a:endParaRPr lang="en-US"/>
        </a:p>
      </dgm:t>
    </dgm:pt>
    <dgm:pt modelId="{D1B2FDC3-28D9-4B18-B31D-80523875C1AD}" type="pres">
      <dgm:prSet presAssocID="{1BD147C6-4F22-48B0-A007-97930F7EDECD}" presName="horzTwo" presStyleCnt="0"/>
      <dgm:spPr/>
      <dgm:t>
        <a:bodyPr/>
        <a:lstStyle/>
        <a:p>
          <a:endParaRPr lang="en-US"/>
        </a:p>
      </dgm:t>
    </dgm:pt>
    <dgm:pt modelId="{29D6A4F0-4458-425A-94EB-BCFA67D3B18A}" type="pres">
      <dgm:prSet presAssocID="{A9D44217-C2C7-4564-8397-1AA621DED7AB}" presName="vertThree" presStyleCnt="0"/>
      <dgm:spPr/>
      <dgm:t>
        <a:bodyPr/>
        <a:lstStyle/>
        <a:p>
          <a:endParaRPr lang="en-US"/>
        </a:p>
      </dgm:t>
    </dgm:pt>
    <dgm:pt modelId="{E4F1FE1C-BD60-4ACA-B09B-4922F0E65C73}" type="pres">
      <dgm:prSet presAssocID="{A9D44217-C2C7-4564-8397-1AA621DED7AB}" presName="txThree" presStyleLbl="node3" presStyleIdx="1" presStyleCnt="2" custScaleY="44524">
        <dgm:presLayoutVars>
          <dgm:chPref val="3"/>
        </dgm:presLayoutVars>
      </dgm:prSet>
      <dgm:spPr/>
      <dgm:t>
        <a:bodyPr/>
        <a:lstStyle/>
        <a:p>
          <a:endParaRPr lang="en-US"/>
        </a:p>
      </dgm:t>
    </dgm:pt>
    <dgm:pt modelId="{8A08FF44-1768-4C4B-B25B-36053A7BBB84}" type="pres">
      <dgm:prSet presAssocID="{A9D44217-C2C7-4564-8397-1AA621DED7AB}" presName="horzThree" presStyleCnt="0"/>
      <dgm:spPr/>
      <dgm:t>
        <a:bodyPr/>
        <a:lstStyle/>
        <a:p>
          <a:endParaRPr lang="en-US"/>
        </a:p>
      </dgm:t>
    </dgm:pt>
  </dgm:ptLst>
  <dgm:cxnLst>
    <dgm:cxn modelId="{2D25EFA2-3BFB-4FE3-9C4E-A7290C1BA65D}" srcId="{C0B79B20-9A8F-4390-AC90-F8C569B6DB9C}" destId="{8C618BE2-966B-41DC-A352-75E71C26D527}" srcOrd="0" destOrd="0" parTransId="{15455F4F-94E5-4D27-8180-B7821B04CEDB}" sibTransId="{5EE56933-A997-4B15-85C7-CE8123321081}"/>
    <dgm:cxn modelId="{2443E876-05DA-4BE1-8668-F658E1837BF5}" type="presOf" srcId="{C0B79B20-9A8F-4390-AC90-F8C569B6DB9C}" destId="{66039A31-708E-4036-8A1A-BE47ADC270BE}" srcOrd="0" destOrd="0" presId="urn:microsoft.com/office/officeart/2005/8/layout/hierarchy4"/>
    <dgm:cxn modelId="{9EFB4632-5A05-4D86-829F-104CBA4D518F}" type="presOf" srcId="{8C618BE2-966B-41DC-A352-75E71C26D527}" destId="{D6FC3881-BCA7-4A74-81E4-D0E275E65758}" srcOrd="0" destOrd="0" presId="urn:microsoft.com/office/officeart/2005/8/layout/hierarchy4"/>
    <dgm:cxn modelId="{3C91F213-3DE1-410E-973D-02C4345EAF4A}" srcId="{8C618BE2-966B-41DC-A352-75E71C26D527}" destId="{1BD147C6-4F22-48B0-A007-97930F7EDECD}" srcOrd="1" destOrd="0" parTransId="{11D12FBD-9799-4903-8E39-3729A77FC8B8}" sibTransId="{88C2B457-329C-4FA0-8840-B2D43A5E3AC4}"/>
    <dgm:cxn modelId="{FFBE19D0-272A-4436-9F5C-DA5EC33D6E48}" type="presOf" srcId="{C9934B29-5669-4EC4-A9F8-888B1A525D05}" destId="{F79AAAB4-1565-4CD8-A019-5D8743E5D6A4}" srcOrd="0" destOrd="0" presId="urn:microsoft.com/office/officeart/2005/8/layout/hierarchy4"/>
    <dgm:cxn modelId="{E1F6DA20-7018-49D9-8D86-04419F360A4E}" type="presOf" srcId="{1BD147C6-4F22-48B0-A007-97930F7EDECD}" destId="{B25C6601-1C61-4A97-B54C-14761ADC65C5}" srcOrd="0" destOrd="0" presId="urn:microsoft.com/office/officeart/2005/8/layout/hierarchy4"/>
    <dgm:cxn modelId="{B2BDE891-390A-40D6-AF14-15C571F7050B}" srcId="{1BD147C6-4F22-48B0-A007-97930F7EDECD}" destId="{A9D44217-C2C7-4564-8397-1AA621DED7AB}" srcOrd="0" destOrd="0" parTransId="{D7F67780-D20B-4D24-8ED3-EDA25A189145}" sibTransId="{1B913B26-BEB9-44EE-8421-7C6E864991A7}"/>
    <dgm:cxn modelId="{0E1C7201-3081-4645-80BE-24CC1D669A05}" type="presOf" srcId="{A9D44217-C2C7-4564-8397-1AA621DED7AB}" destId="{E4F1FE1C-BD60-4ACA-B09B-4922F0E65C73}" srcOrd="0" destOrd="0" presId="urn:microsoft.com/office/officeart/2005/8/layout/hierarchy4"/>
    <dgm:cxn modelId="{535A0D40-542C-4690-B221-A36B3181D89F}" type="presOf" srcId="{29B35DAD-3334-468E-B5E1-871111DDBC5A}" destId="{36C786A7-1A4A-4200-85EA-923B346311AD}" srcOrd="0" destOrd="0" presId="urn:microsoft.com/office/officeart/2005/8/layout/hierarchy4"/>
    <dgm:cxn modelId="{75C9F3AF-F3BC-4042-8098-2C24C0563ED0}" srcId="{29B35DAD-3334-468E-B5E1-871111DDBC5A}" destId="{C9934B29-5669-4EC4-A9F8-888B1A525D05}" srcOrd="0" destOrd="0" parTransId="{CE9D5BA9-0D79-49B1-888B-A0357038B309}" sibTransId="{21842B33-98A1-42CE-83C4-84BB56B37570}"/>
    <dgm:cxn modelId="{EFED35A4-D31F-4FE5-816F-BF41A23AB55B}" srcId="{8C618BE2-966B-41DC-A352-75E71C26D527}" destId="{29B35DAD-3334-468E-B5E1-871111DDBC5A}" srcOrd="0" destOrd="0" parTransId="{33463D02-D18A-407C-9CF6-9FBE3C02E54E}" sibTransId="{ECC9758C-8FF0-4F84-B72E-C4B429C2CC40}"/>
    <dgm:cxn modelId="{E8E020EA-19C7-4C0B-9E7B-8C7EDD89A7A8}" type="presParOf" srcId="{66039A31-708E-4036-8A1A-BE47ADC270BE}" destId="{7755274D-D7BC-4F32-8177-BDACB2BBA2F7}" srcOrd="0" destOrd="0" presId="urn:microsoft.com/office/officeart/2005/8/layout/hierarchy4"/>
    <dgm:cxn modelId="{EAEC2F79-50EB-42B8-AF85-B2FC68865283}" type="presParOf" srcId="{7755274D-D7BC-4F32-8177-BDACB2BBA2F7}" destId="{D6FC3881-BCA7-4A74-81E4-D0E275E65758}" srcOrd="0" destOrd="0" presId="urn:microsoft.com/office/officeart/2005/8/layout/hierarchy4"/>
    <dgm:cxn modelId="{2EBE05FC-4900-4E57-8D27-B6BA013BB32D}" type="presParOf" srcId="{7755274D-D7BC-4F32-8177-BDACB2BBA2F7}" destId="{151D884F-D7B0-486F-9803-296138B3366B}" srcOrd="1" destOrd="0" presId="urn:microsoft.com/office/officeart/2005/8/layout/hierarchy4"/>
    <dgm:cxn modelId="{391F98D6-4904-4D9D-96A1-B716AF4394C2}" type="presParOf" srcId="{7755274D-D7BC-4F32-8177-BDACB2BBA2F7}" destId="{5DBFFD26-D4E0-41DE-BDE1-0AC54F4725E7}" srcOrd="2" destOrd="0" presId="urn:microsoft.com/office/officeart/2005/8/layout/hierarchy4"/>
    <dgm:cxn modelId="{5D90CC5C-0EC0-4179-8A4E-425561853122}" type="presParOf" srcId="{5DBFFD26-D4E0-41DE-BDE1-0AC54F4725E7}" destId="{A665921F-D38D-477D-8F17-76207C6327D1}" srcOrd="0" destOrd="0" presId="urn:microsoft.com/office/officeart/2005/8/layout/hierarchy4"/>
    <dgm:cxn modelId="{D02BDD4A-848D-4289-BA67-03C35D1067A8}" type="presParOf" srcId="{A665921F-D38D-477D-8F17-76207C6327D1}" destId="{36C786A7-1A4A-4200-85EA-923B346311AD}" srcOrd="0" destOrd="0" presId="urn:microsoft.com/office/officeart/2005/8/layout/hierarchy4"/>
    <dgm:cxn modelId="{A3BE8E72-D770-4865-9131-39B24E4E13A9}" type="presParOf" srcId="{A665921F-D38D-477D-8F17-76207C6327D1}" destId="{95331266-FF2D-412D-A89A-D5AC8BE324C0}" srcOrd="1" destOrd="0" presId="urn:microsoft.com/office/officeart/2005/8/layout/hierarchy4"/>
    <dgm:cxn modelId="{0C0CDC2D-D0F4-490E-B27B-7E1ADEEDDCBB}" type="presParOf" srcId="{A665921F-D38D-477D-8F17-76207C6327D1}" destId="{297C7D72-1021-4BA7-95F5-CF0CC2E5A14C}" srcOrd="2" destOrd="0" presId="urn:microsoft.com/office/officeart/2005/8/layout/hierarchy4"/>
    <dgm:cxn modelId="{EA244914-4DC9-46FD-B229-633F14BFF553}" type="presParOf" srcId="{297C7D72-1021-4BA7-95F5-CF0CC2E5A14C}" destId="{90316551-2B2A-4CF2-8C4E-9A2E45E640D7}" srcOrd="0" destOrd="0" presId="urn:microsoft.com/office/officeart/2005/8/layout/hierarchy4"/>
    <dgm:cxn modelId="{A2D23D41-0821-4BA2-A7A9-BDD0DA451AC9}" type="presParOf" srcId="{90316551-2B2A-4CF2-8C4E-9A2E45E640D7}" destId="{F79AAAB4-1565-4CD8-A019-5D8743E5D6A4}" srcOrd="0" destOrd="0" presId="urn:microsoft.com/office/officeart/2005/8/layout/hierarchy4"/>
    <dgm:cxn modelId="{3E58146B-D0F8-4FAA-8EAD-BDB303828D08}" type="presParOf" srcId="{90316551-2B2A-4CF2-8C4E-9A2E45E640D7}" destId="{97C6893E-7ED8-4642-BD67-142F2D5659CE}" srcOrd="1" destOrd="0" presId="urn:microsoft.com/office/officeart/2005/8/layout/hierarchy4"/>
    <dgm:cxn modelId="{288C357C-71D2-410B-AB65-890854A57A2B}" type="presParOf" srcId="{5DBFFD26-D4E0-41DE-BDE1-0AC54F4725E7}" destId="{8D6A6564-B94B-493C-AF6E-1C1F62594CC2}" srcOrd="1" destOrd="0" presId="urn:microsoft.com/office/officeart/2005/8/layout/hierarchy4"/>
    <dgm:cxn modelId="{846B0AD9-69F8-4086-9679-290E8983AB22}" type="presParOf" srcId="{5DBFFD26-D4E0-41DE-BDE1-0AC54F4725E7}" destId="{DC256128-4646-45B0-951E-E07D107D26D1}" srcOrd="2" destOrd="0" presId="urn:microsoft.com/office/officeart/2005/8/layout/hierarchy4"/>
    <dgm:cxn modelId="{B501238C-62C8-427E-9045-A2FE278B0A06}" type="presParOf" srcId="{DC256128-4646-45B0-951E-E07D107D26D1}" destId="{B25C6601-1C61-4A97-B54C-14761ADC65C5}" srcOrd="0" destOrd="0" presId="urn:microsoft.com/office/officeart/2005/8/layout/hierarchy4"/>
    <dgm:cxn modelId="{1552F315-5E1D-4C3F-ADBD-E9C417A5A825}" type="presParOf" srcId="{DC256128-4646-45B0-951E-E07D107D26D1}" destId="{D4099749-2EB4-461D-9170-9208960CEA5E}" srcOrd="1" destOrd="0" presId="urn:microsoft.com/office/officeart/2005/8/layout/hierarchy4"/>
    <dgm:cxn modelId="{5870CEBE-B0F4-48B6-89F4-06FA1EC9EC2F}" type="presParOf" srcId="{DC256128-4646-45B0-951E-E07D107D26D1}" destId="{D1B2FDC3-28D9-4B18-B31D-80523875C1AD}" srcOrd="2" destOrd="0" presId="urn:microsoft.com/office/officeart/2005/8/layout/hierarchy4"/>
    <dgm:cxn modelId="{46B57C41-6769-4571-A6CA-B0BECE568D11}" type="presParOf" srcId="{D1B2FDC3-28D9-4B18-B31D-80523875C1AD}" destId="{29D6A4F0-4458-425A-94EB-BCFA67D3B18A}" srcOrd="0" destOrd="0" presId="urn:microsoft.com/office/officeart/2005/8/layout/hierarchy4"/>
    <dgm:cxn modelId="{806EA720-FDBD-41CC-88E2-A5E71BFA02C1}" type="presParOf" srcId="{29D6A4F0-4458-425A-94EB-BCFA67D3B18A}" destId="{E4F1FE1C-BD60-4ACA-B09B-4922F0E65C73}" srcOrd="0" destOrd="0" presId="urn:microsoft.com/office/officeart/2005/8/layout/hierarchy4"/>
    <dgm:cxn modelId="{3CF36027-5C1C-49C7-8640-C13ED5AEA750}" type="presParOf" srcId="{29D6A4F0-4458-425A-94EB-BCFA67D3B18A}" destId="{8A08FF44-1768-4C4B-B25B-36053A7BBB84}" srcOrd="1" destOrd="0" presId="urn:microsoft.com/office/officeart/2005/8/layout/hierarchy4"/>
  </dgm:cxnLst>
  <dgm:bg>
    <a:solidFill>
      <a:schemeClr val="accent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43C121"/>
          </a:solidFill>
        </a:ln>
      </dgm:spPr>
      <dgm:t>
        <a:bodyPr/>
        <a:lstStyle/>
        <a:p>
          <a:pPr rtl="1">
            <a:spcBef>
              <a:spcPts val="0"/>
            </a:spcBef>
            <a:spcAft>
              <a:spcPts val="0"/>
            </a:spcAft>
          </a:pPr>
          <a:r>
            <a:rPr lang="fa-IR" sz="1400" b="1" dirty="0" smtClean="0">
              <a:cs typeface="B Nazanin" panose="00000400000000000000" pitchFamily="2" charset="-78"/>
            </a:rPr>
            <a:t>مطالعه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b="1" dirty="0" smtClean="0">
              <a:cs typeface="B Nazanin" panose="00000400000000000000" pitchFamily="2" charset="-78"/>
            </a:rPr>
            <a:t>1. تفکر درباره </a:t>
          </a:r>
        </a:p>
        <a:p>
          <a:pPr rtl="1">
            <a:spcBef>
              <a:spcPts val="0"/>
            </a:spcBef>
            <a:spcAft>
              <a:spcPts val="0"/>
            </a:spcAft>
          </a:pPr>
          <a:r>
            <a:rPr lang="fa-IR" sz="1400" b="1" dirty="0" smtClean="0">
              <a:cs typeface="B Nazanin" panose="00000400000000000000" pitchFamily="2" charset="-78"/>
            </a:rPr>
            <a:t>موضوعات</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b="1">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b="1">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b="1" dirty="0" smtClean="0">
              <a:cs typeface="B Nazanin" panose="00000400000000000000" pitchFamily="2" charset="-78"/>
            </a:rPr>
            <a:t>2. گزاره نویسی</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b="1">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b="1">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b="1" dirty="0" smtClean="0">
              <a:cs typeface="B Nazanin" panose="00000400000000000000" pitchFamily="2" charset="-78"/>
            </a:rPr>
            <a:t>4. طهارت برای تدبر</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b="1" dirty="0" smtClean="0">
              <a:cs typeface="B Nazanin" panose="00000400000000000000" pitchFamily="2" charset="-78"/>
            </a:rPr>
            <a:t>3. غرض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b="1">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b="1">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71C8B8A-7D13-4B20-A86F-BBA3488D0A0C}" type="presOf" srcId="{FA27738F-01C6-4BAF-9739-79CEE97260A0}" destId="{AE06EEA3-B618-4263-8472-E8E42EA02CBD}"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FD1D07F-6821-4B13-A271-2B689DCA9E0B}" type="presOf" srcId="{AE65DDA0-BF4F-4EC6-BCE5-42973B7842F1}" destId="{B4A4EAB2-E049-428C-BBE3-0738A86E1D74}" srcOrd="1" destOrd="0" presId="urn:microsoft.com/office/officeart/2005/8/layout/process2"/>
    <dgm:cxn modelId="{9E798F87-66ED-4E23-9331-7D0FCB351682}" type="presOf" srcId="{E9878239-6E71-43F0-ADA1-E92AD4AB5D1D}" destId="{7047B67C-1F4D-485D-8943-55D62503ABC2}" srcOrd="1" destOrd="0" presId="urn:microsoft.com/office/officeart/2005/8/layout/process2"/>
    <dgm:cxn modelId="{9CD281D0-74FE-4789-A212-A76CC724F934}" type="presOf" srcId="{00A8C860-C1DF-45E9-8054-9A4EFD710E56}" destId="{62FB4B6D-6365-4FA1-84A9-FB0D939BFFE3}" srcOrd="0" destOrd="0" presId="urn:microsoft.com/office/officeart/2005/8/layout/process2"/>
    <dgm:cxn modelId="{6323D369-4C0F-43BD-A2F8-5FB0883F4821}" type="presOf" srcId="{AE65DDA0-BF4F-4EC6-BCE5-42973B7842F1}" destId="{65F41CA7-6A10-4773-B602-485F2AA41B71}" srcOrd="0" destOrd="0" presId="urn:microsoft.com/office/officeart/2005/8/layout/process2"/>
    <dgm:cxn modelId="{676AD950-B690-468A-8F16-A3D262606154}" type="presOf" srcId="{2E0FE500-CF32-4491-A8B0-71B52E28FDAD}" destId="{B6B05054-D108-4BB8-A952-E029B3C328D8}" srcOrd="0" destOrd="0" presId="urn:microsoft.com/office/officeart/2005/8/layout/process2"/>
    <dgm:cxn modelId="{362E3AD6-705E-4330-881B-3AACFAF3D3EF}" type="presOf" srcId="{B5BB3B02-06CC-4149-B5ED-26AAC6933AF4}" destId="{ED11B7E8-7BAD-4554-9204-B0D78EE8E7E3}" srcOrd="0" destOrd="0" presId="urn:microsoft.com/office/officeart/2005/8/layout/process2"/>
    <dgm:cxn modelId="{E77895B7-AE5C-4BD9-BF81-9C7C1E4AB943}" type="presOf" srcId="{E4BCB6BB-D685-4356-800C-571EB6280F0E}" destId="{9B1CEACE-12C1-4E19-BC9B-F2007749239B}" srcOrd="0" destOrd="0" presId="urn:microsoft.com/office/officeart/2005/8/layout/process2"/>
    <dgm:cxn modelId="{543858DF-25B8-4234-A912-DD206FE33ED2}"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B5C4EA4-7D1C-484D-97FB-37B1DA898E28}" type="presOf" srcId="{E9878239-6E71-43F0-ADA1-E92AD4AB5D1D}" destId="{DCE03F17-CD84-4EFE-B66E-6B42D792890B}" srcOrd="0" destOrd="0" presId="urn:microsoft.com/office/officeart/2005/8/layout/process2"/>
    <dgm:cxn modelId="{97D5073C-5C9C-4AFB-8452-40BF33696D51}" type="presOf" srcId="{B5BB3B02-06CC-4149-B5ED-26AAC6933AF4}" destId="{541F9760-59AD-4815-84A3-A765CEAF828B}" srcOrd="1" destOrd="0" presId="urn:microsoft.com/office/officeart/2005/8/layout/process2"/>
    <dgm:cxn modelId="{3F8C1FD7-EB58-45AE-9887-F3F2D02076DE}" type="presOf" srcId="{DA85FDD7-1675-4060-91F4-EEDC0633CA13}" destId="{00BB0915-5BC5-4668-8C3B-7C3EA063C13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3DD249A-66E7-4D96-AE22-0BAEF8BA8C9C}" type="presOf" srcId="{0B77A3E0-BE57-469D-B7CE-0956DE9972AA}" destId="{9B8AC54C-6F90-4095-935C-E7DD9411D4C0}" srcOrd="1" destOrd="0" presId="urn:microsoft.com/office/officeart/2005/8/layout/process2"/>
    <dgm:cxn modelId="{192A8DB7-44BB-4BC0-A027-9A1056BAE704}"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98EA107-2B4D-4EB1-9410-E285C1C3BEFC}" type="presParOf" srcId="{B31EEDEE-8108-406E-A800-18B5A64916B7}" destId="{00BB0915-5BC5-4668-8C3B-7C3EA063C131}" srcOrd="0" destOrd="0" presId="urn:microsoft.com/office/officeart/2005/8/layout/process2"/>
    <dgm:cxn modelId="{F68FFC72-44FD-4280-AC47-85472E6069C9}" type="presParOf" srcId="{B31EEDEE-8108-406E-A800-18B5A64916B7}" destId="{65F41CA7-6A10-4773-B602-485F2AA41B71}" srcOrd="1" destOrd="0" presId="urn:microsoft.com/office/officeart/2005/8/layout/process2"/>
    <dgm:cxn modelId="{9FE1BB97-A296-4E7F-9AC8-3A13D64DFD11}" type="presParOf" srcId="{65F41CA7-6A10-4773-B602-485F2AA41B71}" destId="{B4A4EAB2-E049-428C-BBE3-0738A86E1D74}" srcOrd="0" destOrd="0" presId="urn:microsoft.com/office/officeart/2005/8/layout/process2"/>
    <dgm:cxn modelId="{57279D60-B8F8-49F4-9289-5745F2AE72DF}" type="presParOf" srcId="{B31EEDEE-8108-406E-A800-18B5A64916B7}" destId="{62FB4B6D-6365-4FA1-84A9-FB0D939BFFE3}" srcOrd="2" destOrd="0" presId="urn:microsoft.com/office/officeart/2005/8/layout/process2"/>
    <dgm:cxn modelId="{EEE10A22-AA89-4C73-A5BA-2C8DA01DA7FA}" type="presParOf" srcId="{B31EEDEE-8108-406E-A800-18B5A64916B7}" destId="{DCE03F17-CD84-4EFE-B66E-6B42D792890B}" srcOrd="3" destOrd="0" presId="urn:microsoft.com/office/officeart/2005/8/layout/process2"/>
    <dgm:cxn modelId="{F82E96D4-64D6-4D40-B990-E7DA6666B7D5}" type="presParOf" srcId="{DCE03F17-CD84-4EFE-B66E-6B42D792890B}" destId="{7047B67C-1F4D-485D-8943-55D62503ABC2}" srcOrd="0" destOrd="0" presId="urn:microsoft.com/office/officeart/2005/8/layout/process2"/>
    <dgm:cxn modelId="{B55DF650-5D2A-458E-8C76-7DA59AA73ECB}" type="presParOf" srcId="{B31EEDEE-8108-406E-A800-18B5A64916B7}" destId="{9B1CEACE-12C1-4E19-BC9B-F2007749239B}" srcOrd="4" destOrd="0" presId="urn:microsoft.com/office/officeart/2005/8/layout/process2"/>
    <dgm:cxn modelId="{D41D0473-F31A-48CF-9F48-D53918786571}" type="presParOf" srcId="{B31EEDEE-8108-406E-A800-18B5A64916B7}" destId="{ED11B7E8-7BAD-4554-9204-B0D78EE8E7E3}" srcOrd="5" destOrd="0" presId="urn:microsoft.com/office/officeart/2005/8/layout/process2"/>
    <dgm:cxn modelId="{50615D1A-97DC-411D-977B-61880D95A815}" type="presParOf" srcId="{ED11B7E8-7BAD-4554-9204-B0D78EE8E7E3}" destId="{541F9760-59AD-4815-84A3-A765CEAF828B}" srcOrd="0" destOrd="0" presId="urn:microsoft.com/office/officeart/2005/8/layout/process2"/>
    <dgm:cxn modelId="{1997AA98-7649-489D-B62D-431CF2B0B99F}" type="presParOf" srcId="{B31EEDEE-8108-406E-A800-18B5A64916B7}" destId="{B6B05054-D108-4BB8-A952-E029B3C328D8}" srcOrd="6" destOrd="0" presId="urn:microsoft.com/office/officeart/2005/8/layout/process2"/>
    <dgm:cxn modelId="{5C8EA5B9-0FAA-4168-8E0F-89680C4D4BAA}" type="presParOf" srcId="{B31EEDEE-8108-406E-A800-18B5A64916B7}" destId="{B84A0D4A-A8CD-440C-9AE9-327EFFC809EE}" srcOrd="7" destOrd="0" presId="urn:microsoft.com/office/officeart/2005/8/layout/process2"/>
    <dgm:cxn modelId="{43D05248-F673-47B2-8D7B-09BF9CBAD3E1}" type="presParOf" srcId="{B84A0D4A-A8CD-440C-9AE9-327EFFC809EE}" destId="{9B8AC54C-6F90-4095-935C-E7DD9411D4C0}" srcOrd="0" destOrd="0" presId="urn:microsoft.com/office/officeart/2005/8/layout/process2"/>
    <dgm:cxn modelId="{BA599E17-6FEF-40DD-8804-297EA8D00CB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069CB483-1ED5-4DFA-9F9A-07D0C38540D7}" type="presOf" srcId="{E9878239-6E71-43F0-ADA1-E92AD4AB5D1D}" destId="{DCE03F17-CD84-4EFE-B66E-6B42D792890B}" srcOrd="0" destOrd="0" presId="urn:microsoft.com/office/officeart/2005/8/layout/process2"/>
    <dgm:cxn modelId="{73100B6B-3736-4153-8909-287B8D83DFC2}" type="presOf" srcId="{B5BB3B02-06CC-4149-B5ED-26AAC6933AF4}" destId="{ED11B7E8-7BAD-4554-9204-B0D78EE8E7E3}" srcOrd="0" destOrd="0" presId="urn:microsoft.com/office/officeart/2005/8/layout/process2"/>
    <dgm:cxn modelId="{C207849D-D8BD-4277-8C7C-A22099218D01}" type="presOf" srcId="{DA85FDD7-1675-4060-91F4-EEDC0633CA13}" destId="{00BB0915-5BC5-4668-8C3B-7C3EA063C131}" srcOrd="0" destOrd="0" presId="urn:microsoft.com/office/officeart/2005/8/layout/process2"/>
    <dgm:cxn modelId="{E8071A4F-5046-4573-A3C6-5F91DFC2E6D8}" type="presOf" srcId="{0B77A3E0-BE57-469D-B7CE-0956DE9972AA}" destId="{B84A0D4A-A8CD-440C-9AE9-327EFFC809EE}" srcOrd="0" destOrd="0" presId="urn:microsoft.com/office/officeart/2005/8/layout/process2"/>
    <dgm:cxn modelId="{7A5398DF-9A3D-490C-92D1-242A2036C3D2}" type="presOf" srcId="{0B77A3E0-BE57-469D-B7CE-0956DE9972AA}" destId="{9B8AC54C-6F90-4095-935C-E7DD9411D4C0}"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15E302C-FECF-4C0E-8AE1-0E96F63E0A1C}" type="presOf" srcId="{2E0FE500-CF32-4491-A8B0-71B52E28FDAD}" destId="{B6B05054-D108-4BB8-A952-E029B3C328D8}" srcOrd="0" destOrd="0" presId="urn:microsoft.com/office/officeart/2005/8/layout/process2"/>
    <dgm:cxn modelId="{B5935CF7-D42D-491C-A483-DFCF0B36D64A}" type="presOf" srcId="{AE65DDA0-BF4F-4EC6-BCE5-42973B7842F1}" destId="{65F41CA7-6A10-4773-B602-485F2AA41B71}" srcOrd="0" destOrd="0" presId="urn:microsoft.com/office/officeart/2005/8/layout/process2"/>
    <dgm:cxn modelId="{39D6D5B0-2709-4170-B821-60DF15169FAE}" type="presOf" srcId="{00A8C860-C1DF-45E9-8054-9A4EFD710E56}" destId="{62FB4B6D-6365-4FA1-84A9-FB0D939BFFE3}" srcOrd="0" destOrd="0" presId="urn:microsoft.com/office/officeart/2005/8/layout/process2"/>
    <dgm:cxn modelId="{2308B39C-A3F2-4E56-BDBF-85F070FDAF44}" type="presOf" srcId="{E9878239-6E71-43F0-ADA1-E92AD4AB5D1D}" destId="{7047B67C-1F4D-485D-8943-55D62503ABC2}" srcOrd="1" destOrd="0" presId="urn:microsoft.com/office/officeart/2005/8/layout/process2"/>
    <dgm:cxn modelId="{766207CD-FC7C-4869-AA45-564B13B04C59}" type="presOf" srcId="{B5BB3B02-06CC-4149-B5ED-26AAC6933AF4}" destId="{541F9760-59AD-4815-84A3-A765CEAF828B}" srcOrd="1" destOrd="0" presId="urn:microsoft.com/office/officeart/2005/8/layout/process2"/>
    <dgm:cxn modelId="{72202213-6940-4AEB-B6A6-A0AFA7222FA8}" type="presOf" srcId="{AE65DDA0-BF4F-4EC6-BCE5-42973B7842F1}" destId="{B4A4EAB2-E049-428C-BBE3-0738A86E1D74}" srcOrd="1" destOrd="0" presId="urn:microsoft.com/office/officeart/2005/8/layout/process2"/>
    <dgm:cxn modelId="{3D086179-3C96-4DEF-9014-CC6A86F8DFFB}" type="presOf" srcId="{FA27738F-01C6-4BAF-9739-79CEE97260A0}" destId="{AE06EEA3-B618-4263-8472-E8E42EA02CBD}"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788F3F0-B85E-451D-A943-BF378A3796CD}" type="presOf" srcId="{E4BCB6BB-D685-4356-800C-571EB6280F0E}" destId="{9B1CEACE-12C1-4E19-BC9B-F2007749239B}" srcOrd="0" destOrd="0" presId="urn:microsoft.com/office/officeart/2005/8/layout/process2"/>
    <dgm:cxn modelId="{308B8B60-02B1-47C7-AEC3-88A774402DC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C4D6B726-4D15-44C5-BB32-CEC17E9E9DD2}" type="presParOf" srcId="{B31EEDEE-8108-406E-A800-18B5A64916B7}" destId="{00BB0915-5BC5-4668-8C3B-7C3EA063C131}" srcOrd="0" destOrd="0" presId="urn:microsoft.com/office/officeart/2005/8/layout/process2"/>
    <dgm:cxn modelId="{37AD1847-7E5A-499C-9D16-78A8E7F9F4AA}" type="presParOf" srcId="{B31EEDEE-8108-406E-A800-18B5A64916B7}" destId="{65F41CA7-6A10-4773-B602-485F2AA41B71}" srcOrd="1" destOrd="0" presId="urn:microsoft.com/office/officeart/2005/8/layout/process2"/>
    <dgm:cxn modelId="{6F8BCE61-47D3-4B5F-B239-00BF48919AB8}" type="presParOf" srcId="{65F41CA7-6A10-4773-B602-485F2AA41B71}" destId="{B4A4EAB2-E049-428C-BBE3-0738A86E1D74}" srcOrd="0" destOrd="0" presId="urn:microsoft.com/office/officeart/2005/8/layout/process2"/>
    <dgm:cxn modelId="{AA882963-F13F-4797-8BC1-3290538F7276}" type="presParOf" srcId="{B31EEDEE-8108-406E-A800-18B5A64916B7}" destId="{62FB4B6D-6365-4FA1-84A9-FB0D939BFFE3}" srcOrd="2" destOrd="0" presId="urn:microsoft.com/office/officeart/2005/8/layout/process2"/>
    <dgm:cxn modelId="{E8BD0E02-01BC-49E1-9AC4-C682AD3AADFB}" type="presParOf" srcId="{B31EEDEE-8108-406E-A800-18B5A64916B7}" destId="{DCE03F17-CD84-4EFE-B66E-6B42D792890B}" srcOrd="3" destOrd="0" presId="urn:microsoft.com/office/officeart/2005/8/layout/process2"/>
    <dgm:cxn modelId="{13DA75F3-770B-4A0B-92E9-74022643AF9E}" type="presParOf" srcId="{DCE03F17-CD84-4EFE-B66E-6B42D792890B}" destId="{7047B67C-1F4D-485D-8943-55D62503ABC2}" srcOrd="0" destOrd="0" presId="urn:microsoft.com/office/officeart/2005/8/layout/process2"/>
    <dgm:cxn modelId="{9B13123F-525C-41D7-858F-81DADE93EE25}" type="presParOf" srcId="{B31EEDEE-8108-406E-A800-18B5A64916B7}" destId="{9B1CEACE-12C1-4E19-BC9B-F2007749239B}" srcOrd="4" destOrd="0" presId="urn:microsoft.com/office/officeart/2005/8/layout/process2"/>
    <dgm:cxn modelId="{53C3B706-CF98-48A6-BF51-371B2B75AF55}" type="presParOf" srcId="{B31EEDEE-8108-406E-A800-18B5A64916B7}" destId="{ED11B7E8-7BAD-4554-9204-B0D78EE8E7E3}" srcOrd="5" destOrd="0" presId="urn:microsoft.com/office/officeart/2005/8/layout/process2"/>
    <dgm:cxn modelId="{7641AD27-5B38-48C0-8016-62162E6A13C9}" type="presParOf" srcId="{ED11B7E8-7BAD-4554-9204-B0D78EE8E7E3}" destId="{541F9760-59AD-4815-84A3-A765CEAF828B}" srcOrd="0" destOrd="0" presId="urn:microsoft.com/office/officeart/2005/8/layout/process2"/>
    <dgm:cxn modelId="{5FE5474B-1BDF-4DFC-ABD9-033F3A8FC62C}" type="presParOf" srcId="{B31EEDEE-8108-406E-A800-18B5A64916B7}" destId="{B6B05054-D108-4BB8-A952-E029B3C328D8}" srcOrd="6" destOrd="0" presId="urn:microsoft.com/office/officeart/2005/8/layout/process2"/>
    <dgm:cxn modelId="{7B34A34C-8D1B-405B-B898-483591BC85F1}" type="presParOf" srcId="{B31EEDEE-8108-406E-A800-18B5A64916B7}" destId="{B84A0D4A-A8CD-440C-9AE9-327EFFC809EE}" srcOrd="7" destOrd="0" presId="urn:microsoft.com/office/officeart/2005/8/layout/process2"/>
    <dgm:cxn modelId="{0CC3DBBB-C082-44E9-9899-0171B950223B}" type="presParOf" srcId="{B84A0D4A-A8CD-440C-9AE9-327EFFC809EE}" destId="{9B8AC54C-6F90-4095-935C-E7DD9411D4C0}" srcOrd="0" destOrd="0" presId="urn:microsoft.com/office/officeart/2005/8/layout/process2"/>
    <dgm:cxn modelId="{8F1BA394-9DC2-4EA1-A06F-24C33F0187E5}"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D14EA4B9-3883-4AC0-8CE8-B5930E5365FC}" type="presOf" srcId="{00A8C860-C1DF-45E9-8054-9A4EFD710E56}" destId="{62FB4B6D-6365-4FA1-84A9-FB0D939BFFE3}" srcOrd="0" destOrd="0" presId="urn:microsoft.com/office/officeart/2005/8/layout/process2"/>
    <dgm:cxn modelId="{924F488C-EDE8-4B2B-89FA-4818B42BA591}" type="presOf" srcId="{AE65DDA0-BF4F-4EC6-BCE5-42973B7842F1}" destId="{65F41CA7-6A10-4773-B602-485F2AA41B71}" srcOrd="0" destOrd="0" presId="urn:microsoft.com/office/officeart/2005/8/layout/process2"/>
    <dgm:cxn modelId="{E7CAF219-6CC5-44B2-82A5-7D94D88A23F3}" type="presOf" srcId="{B5BB3B02-06CC-4149-B5ED-26AAC6933AF4}" destId="{ED11B7E8-7BAD-4554-9204-B0D78EE8E7E3}" srcOrd="0" destOrd="0" presId="urn:microsoft.com/office/officeart/2005/8/layout/process2"/>
    <dgm:cxn modelId="{33186382-9B68-48D0-A1D2-C68DE943AD03}"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BEA7E8D-7FF4-48CF-BCB5-8B4F1D198536}" type="presOf" srcId="{2E0FE500-CF32-4491-A8B0-71B52E28FDAD}" destId="{B6B05054-D108-4BB8-A952-E029B3C328D8}" srcOrd="0" destOrd="0" presId="urn:microsoft.com/office/officeart/2005/8/layout/process2"/>
    <dgm:cxn modelId="{35BD8AAE-A134-4391-9A55-5FC3FBA31956}" type="presOf" srcId="{E4BCB6BB-D685-4356-800C-571EB6280F0E}" destId="{9B1CEACE-12C1-4E19-BC9B-F2007749239B}" srcOrd="0" destOrd="0" presId="urn:microsoft.com/office/officeart/2005/8/layout/process2"/>
    <dgm:cxn modelId="{67E9E673-41BB-4CAF-8F62-CEF8C6E33CF7}" type="presOf" srcId="{0B77A3E0-BE57-469D-B7CE-0956DE9972AA}" destId="{9B8AC54C-6F90-4095-935C-E7DD9411D4C0}" srcOrd="1" destOrd="0" presId="urn:microsoft.com/office/officeart/2005/8/layout/process2"/>
    <dgm:cxn modelId="{A56B9388-0923-477C-9F10-5371DE12808F}" type="presOf" srcId="{E9878239-6E71-43F0-ADA1-E92AD4AB5D1D}" destId="{DCE03F17-CD84-4EFE-B66E-6B42D792890B}" srcOrd="0" destOrd="0" presId="urn:microsoft.com/office/officeart/2005/8/layout/process2"/>
    <dgm:cxn modelId="{D034BD0C-F1F0-44CA-A9F7-69097A60EF24}" type="presOf" srcId="{E9878239-6E71-43F0-ADA1-E92AD4AB5D1D}" destId="{7047B67C-1F4D-485D-8943-55D62503ABC2}" srcOrd="1" destOrd="0" presId="urn:microsoft.com/office/officeart/2005/8/layout/process2"/>
    <dgm:cxn modelId="{281A4222-815B-4AD9-9127-2F645594093C}"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EE9979B-C838-4B36-BDCF-AC3A443B08D9}" type="presOf" srcId="{FA27738F-01C6-4BAF-9739-79CEE97260A0}" destId="{AE06EEA3-B618-4263-8472-E8E42EA02CBD}" srcOrd="0" destOrd="0" presId="urn:microsoft.com/office/officeart/2005/8/layout/process2"/>
    <dgm:cxn modelId="{F14DA88C-3567-4195-A4F0-F0C4EB8D9FB0}"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5F6F35F5-94DF-49C9-BD09-0D08A71592A5}" type="presOf" srcId="{AE65DDA0-BF4F-4EC6-BCE5-42973B7842F1}" destId="{B4A4EAB2-E049-428C-BBE3-0738A86E1D74}" srcOrd="1" destOrd="0" presId="urn:microsoft.com/office/officeart/2005/8/layout/process2"/>
    <dgm:cxn modelId="{BEA7368C-CC27-450B-8B0E-61E17E2D6747}"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0B22E755-D949-425B-AA14-CBD9ADBAE47A}" type="presParOf" srcId="{B31EEDEE-8108-406E-A800-18B5A64916B7}" destId="{00BB0915-5BC5-4668-8C3B-7C3EA063C131}" srcOrd="0" destOrd="0" presId="urn:microsoft.com/office/officeart/2005/8/layout/process2"/>
    <dgm:cxn modelId="{34CBC1EA-14FF-4F18-B96F-12D1B6E0374E}" type="presParOf" srcId="{B31EEDEE-8108-406E-A800-18B5A64916B7}" destId="{65F41CA7-6A10-4773-B602-485F2AA41B71}" srcOrd="1" destOrd="0" presId="urn:microsoft.com/office/officeart/2005/8/layout/process2"/>
    <dgm:cxn modelId="{10B992AA-AD50-4500-A908-E1F97B287806}" type="presParOf" srcId="{65F41CA7-6A10-4773-B602-485F2AA41B71}" destId="{B4A4EAB2-E049-428C-BBE3-0738A86E1D74}" srcOrd="0" destOrd="0" presId="urn:microsoft.com/office/officeart/2005/8/layout/process2"/>
    <dgm:cxn modelId="{4CF7ADAB-EB84-4EB5-AD9D-AF90039DC62E}" type="presParOf" srcId="{B31EEDEE-8108-406E-A800-18B5A64916B7}" destId="{62FB4B6D-6365-4FA1-84A9-FB0D939BFFE3}" srcOrd="2" destOrd="0" presId="urn:microsoft.com/office/officeart/2005/8/layout/process2"/>
    <dgm:cxn modelId="{2BBA5E1D-2E14-4EC8-9DA3-796DBA901B11}" type="presParOf" srcId="{B31EEDEE-8108-406E-A800-18B5A64916B7}" destId="{DCE03F17-CD84-4EFE-B66E-6B42D792890B}" srcOrd="3" destOrd="0" presId="urn:microsoft.com/office/officeart/2005/8/layout/process2"/>
    <dgm:cxn modelId="{9F4BEA34-B061-41F3-92A3-871A90F986DF}" type="presParOf" srcId="{DCE03F17-CD84-4EFE-B66E-6B42D792890B}" destId="{7047B67C-1F4D-485D-8943-55D62503ABC2}" srcOrd="0" destOrd="0" presId="urn:microsoft.com/office/officeart/2005/8/layout/process2"/>
    <dgm:cxn modelId="{2DEDE98B-738D-4C7D-A76D-5230C123F20E}" type="presParOf" srcId="{B31EEDEE-8108-406E-A800-18B5A64916B7}" destId="{9B1CEACE-12C1-4E19-BC9B-F2007749239B}" srcOrd="4" destOrd="0" presId="urn:microsoft.com/office/officeart/2005/8/layout/process2"/>
    <dgm:cxn modelId="{3B89917F-9297-412A-8812-342137849DE2}" type="presParOf" srcId="{B31EEDEE-8108-406E-A800-18B5A64916B7}" destId="{ED11B7E8-7BAD-4554-9204-B0D78EE8E7E3}" srcOrd="5" destOrd="0" presId="urn:microsoft.com/office/officeart/2005/8/layout/process2"/>
    <dgm:cxn modelId="{58DD7ACB-D42A-4C60-9864-AA6FE6A4FF33}" type="presParOf" srcId="{ED11B7E8-7BAD-4554-9204-B0D78EE8E7E3}" destId="{541F9760-59AD-4815-84A3-A765CEAF828B}" srcOrd="0" destOrd="0" presId="urn:microsoft.com/office/officeart/2005/8/layout/process2"/>
    <dgm:cxn modelId="{3B90BFEE-66F8-49CE-93CA-AE13E8FBF018}" type="presParOf" srcId="{B31EEDEE-8108-406E-A800-18B5A64916B7}" destId="{B6B05054-D108-4BB8-A952-E029B3C328D8}" srcOrd="6" destOrd="0" presId="urn:microsoft.com/office/officeart/2005/8/layout/process2"/>
    <dgm:cxn modelId="{9230F469-33FF-49C7-8BEC-680C35197F06}" type="presParOf" srcId="{B31EEDEE-8108-406E-A800-18B5A64916B7}" destId="{B84A0D4A-A8CD-440C-9AE9-327EFFC809EE}" srcOrd="7" destOrd="0" presId="urn:microsoft.com/office/officeart/2005/8/layout/process2"/>
    <dgm:cxn modelId="{84C8E186-D717-433D-A253-A73DBF093CC7}" type="presParOf" srcId="{B84A0D4A-A8CD-440C-9AE9-327EFFC809EE}" destId="{9B8AC54C-6F90-4095-935C-E7DD9411D4C0}" srcOrd="0" destOrd="0" presId="urn:microsoft.com/office/officeart/2005/8/layout/process2"/>
    <dgm:cxn modelId="{6025C39B-28F5-4C62-880F-7C80B5A7E82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62C96F49-5543-419B-9539-A8C33044F900}" type="presOf" srcId="{B5BB3B02-06CC-4149-B5ED-26AAC6933AF4}" destId="{541F9760-59AD-4815-84A3-A765CEAF828B}" srcOrd="1" destOrd="0" presId="urn:microsoft.com/office/officeart/2005/8/layout/process2"/>
    <dgm:cxn modelId="{31B363DE-C41A-4DBA-BCB6-918ED829C259}" type="presOf" srcId="{E4BCB6BB-D685-4356-800C-571EB6280F0E}" destId="{9B1CEACE-12C1-4E19-BC9B-F2007749239B}" srcOrd="0" destOrd="0" presId="urn:microsoft.com/office/officeart/2005/8/layout/process2"/>
    <dgm:cxn modelId="{C4F4D479-705A-4351-83DF-71FA57A8C53D}"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A4411C2-6516-47DB-B63B-6B5AE2B77DA0}" type="presOf" srcId="{AE65DDA0-BF4F-4EC6-BCE5-42973B7842F1}" destId="{65F41CA7-6A10-4773-B602-485F2AA41B71}" srcOrd="0" destOrd="0" presId="urn:microsoft.com/office/officeart/2005/8/layout/process2"/>
    <dgm:cxn modelId="{BCDC977A-0596-4705-B8C9-C808A0BD2C34}" type="presOf" srcId="{0B77A3E0-BE57-469D-B7CE-0956DE9972AA}" destId="{9B8AC54C-6F90-4095-935C-E7DD9411D4C0}" srcOrd="1" destOrd="0" presId="urn:microsoft.com/office/officeart/2005/8/layout/process2"/>
    <dgm:cxn modelId="{57CB91EA-EA2D-45AF-A729-B7428F8F73CF}" type="presOf" srcId="{16432E35-BCDE-4EC0-9053-74150D8746BD}" destId="{B31EEDEE-8108-406E-A800-18B5A64916B7}" srcOrd="0" destOrd="0" presId="urn:microsoft.com/office/officeart/2005/8/layout/process2"/>
    <dgm:cxn modelId="{5DD9E588-4CB6-482B-80CD-C6E41BCAB681}" type="presOf" srcId="{0B77A3E0-BE57-469D-B7CE-0956DE9972AA}" destId="{B84A0D4A-A8CD-440C-9AE9-327EFFC809EE}" srcOrd="0" destOrd="0" presId="urn:microsoft.com/office/officeart/2005/8/layout/process2"/>
    <dgm:cxn modelId="{5E82519A-0EE9-4EFA-B6DF-932DC94EB6C6}" type="presOf" srcId="{DA85FDD7-1675-4060-91F4-EEDC0633CA13}" destId="{00BB0915-5BC5-4668-8C3B-7C3EA063C131}" srcOrd="0" destOrd="0" presId="urn:microsoft.com/office/officeart/2005/8/layout/process2"/>
    <dgm:cxn modelId="{A50EF60F-85AA-441A-B8FE-F6276C659BBD}" type="presOf" srcId="{E9878239-6E71-43F0-ADA1-E92AD4AB5D1D}" destId="{DCE03F17-CD84-4EFE-B66E-6B42D792890B}" srcOrd="0" destOrd="0" presId="urn:microsoft.com/office/officeart/2005/8/layout/process2"/>
    <dgm:cxn modelId="{8F449F35-2B6D-4D05-B352-D81DC31BFB8E}" type="presOf" srcId="{B5BB3B02-06CC-4149-B5ED-26AAC6933AF4}" destId="{ED11B7E8-7BAD-4554-9204-B0D78EE8E7E3}" srcOrd="0" destOrd="0" presId="urn:microsoft.com/office/officeart/2005/8/layout/process2"/>
    <dgm:cxn modelId="{A416E5F5-796D-479E-96BB-5A03D45F9DDD}" type="presOf" srcId="{2E0FE500-CF32-4491-A8B0-71B52E28FDAD}" destId="{B6B05054-D108-4BB8-A952-E029B3C328D8}" srcOrd="0" destOrd="0" presId="urn:microsoft.com/office/officeart/2005/8/layout/process2"/>
    <dgm:cxn modelId="{E70EB1C3-2776-4BBF-8BC2-13349A837E52}"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1589C56-0597-4D6C-ACCA-3072F3AC7937}"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AF0160F9-7E1D-4A9C-8968-BF79B68EDA39}" type="presOf" srcId="{AE65DDA0-BF4F-4EC6-BCE5-42973B7842F1}" destId="{B4A4EAB2-E049-428C-BBE3-0738A86E1D74}"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B733C5A1-6C17-41EF-8BDF-848E5893826B}" type="presParOf" srcId="{B31EEDEE-8108-406E-A800-18B5A64916B7}" destId="{00BB0915-5BC5-4668-8C3B-7C3EA063C131}" srcOrd="0" destOrd="0" presId="urn:microsoft.com/office/officeart/2005/8/layout/process2"/>
    <dgm:cxn modelId="{B490ED36-E4E3-449D-B51F-C485D704BC39}" type="presParOf" srcId="{B31EEDEE-8108-406E-A800-18B5A64916B7}" destId="{65F41CA7-6A10-4773-B602-485F2AA41B71}" srcOrd="1" destOrd="0" presId="urn:microsoft.com/office/officeart/2005/8/layout/process2"/>
    <dgm:cxn modelId="{3934B568-46FC-48D0-BF58-E44BFC2BBCFF}" type="presParOf" srcId="{65F41CA7-6A10-4773-B602-485F2AA41B71}" destId="{B4A4EAB2-E049-428C-BBE3-0738A86E1D74}" srcOrd="0" destOrd="0" presId="urn:microsoft.com/office/officeart/2005/8/layout/process2"/>
    <dgm:cxn modelId="{E9671F3E-1F9C-4278-8ACF-209EF434228A}" type="presParOf" srcId="{B31EEDEE-8108-406E-A800-18B5A64916B7}" destId="{62FB4B6D-6365-4FA1-84A9-FB0D939BFFE3}" srcOrd="2" destOrd="0" presId="urn:microsoft.com/office/officeart/2005/8/layout/process2"/>
    <dgm:cxn modelId="{87C63000-6E7E-4490-858B-0AA3EF07D3D1}" type="presParOf" srcId="{B31EEDEE-8108-406E-A800-18B5A64916B7}" destId="{DCE03F17-CD84-4EFE-B66E-6B42D792890B}" srcOrd="3" destOrd="0" presId="urn:microsoft.com/office/officeart/2005/8/layout/process2"/>
    <dgm:cxn modelId="{7EAC351C-1B3E-4266-A55D-A8B04B558AD6}" type="presParOf" srcId="{DCE03F17-CD84-4EFE-B66E-6B42D792890B}" destId="{7047B67C-1F4D-485D-8943-55D62503ABC2}" srcOrd="0" destOrd="0" presId="urn:microsoft.com/office/officeart/2005/8/layout/process2"/>
    <dgm:cxn modelId="{9738282F-F800-4F96-A621-FD3D29D98591}" type="presParOf" srcId="{B31EEDEE-8108-406E-A800-18B5A64916B7}" destId="{9B1CEACE-12C1-4E19-BC9B-F2007749239B}" srcOrd="4" destOrd="0" presId="urn:microsoft.com/office/officeart/2005/8/layout/process2"/>
    <dgm:cxn modelId="{CC200C4E-2E8B-4206-AC46-44479BFCA6FB}" type="presParOf" srcId="{B31EEDEE-8108-406E-A800-18B5A64916B7}" destId="{ED11B7E8-7BAD-4554-9204-B0D78EE8E7E3}" srcOrd="5" destOrd="0" presId="urn:microsoft.com/office/officeart/2005/8/layout/process2"/>
    <dgm:cxn modelId="{682F89B0-7176-49E7-B129-4056CE8CE1BC}" type="presParOf" srcId="{ED11B7E8-7BAD-4554-9204-B0D78EE8E7E3}" destId="{541F9760-59AD-4815-84A3-A765CEAF828B}" srcOrd="0" destOrd="0" presId="urn:microsoft.com/office/officeart/2005/8/layout/process2"/>
    <dgm:cxn modelId="{D085FFA2-4FCF-4042-9707-73C1B3B6E2BB}" type="presParOf" srcId="{B31EEDEE-8108-406E-A800-18B5A64916B7}" destId="{B6B05054-D108-4BB8-A952-E029B3C328D8}" srcOrd="6" destOrd="0" presId="urn:microsoft.com/office/officeart/2005/8/layout/process2"/>
    <dgm:cxn modelId="{CF90AA8A-A584-4866-A81A-A6790766B177}" type="presParOf" srcId="{B31EEDEE-8108-406E-A800-18B5A64916B7}" destId="{B84A0D4A-A8CD-440C-9AE9-327EFFC809EE}" srcOrd="7" destOrd="0" presId="urn:microsoft.com/office/officeart/2005/8/layout/process2"/>
    <dgm:cxn modelId="{561718B5-EF10-4581-A23F-5C4B65FD0ABF}" type="presParOf" srcId="{B84A0D4A-A8CD-440C-9AE9-327EFFC809EE}" destId="{9B8AC54C-6F90-4095-935C-E7DD9411D4C0}" srcOrd="0" destOrd="0" presId="urn:microsoft.com/office/officeart/2005/8/layout/process2"/>
    <dgm:cxn modelId="{A48B4D60-FB49-4873-B2E0-FE54ABDA55D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simple5" qsCatId="simple" csTypeId="urn:microsoft.com/office/officeart/2005/8/colors/colorful3" csCatId="colorful" phldr="1"/>
      <dgm:spPr/>
      <dgm:t>
        <a:bodyPr/>
        <a:lstStyle/>
        <a:p>
          <a:endParaRPr lang="en-US"/>
        </a:p>
      </dgm:t>
    </dgm:pt>
    <dgm:pt modelId="{3F991C47-5F3A-41A8-8BF6-79CF738D55E9}">
      <dgm:prSet phldrT="[Text]" custT="1"/>
      <dgm:spPr/>
      <dgm:t>
        <a:bodyPr/>
        <a:lstStyle/>
        <a:p>
          <a:pPr rtl="1"/>
          <a:r>
            <a:rPr lang="fa-IR" sz="2800" dirty="0" smtClean="0">
              <a:cs typeface="B Nazanin" panose="00000400000000000000" pitchFamily="2" charset="-78"/>
            </a:rPr>
            <a:t>گزاره نویسی</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pPr rtl="1"/>
          <a:endParaRPr lang="en-US" sz="2800">
            <a:cs typeface="B Nazanin" panose="00000400000000000000" pitchFamily="2" charset="-78"/>
          </a:endParaRPr>
        </a:p>
      </dgm:t>
    </dgm:pt>
    <dgm:pt modelId="{3B1F76E4-4857-489D-8F5E-1201118DA22E}" type="sibTrans" cxnId="{0634225C-6766-4D12-9115-0A1E4403A256}">
      <dgm:prSet/>
      <dgm:spPr/>
      <dgm:t>
        <a:bodyPr/>
        <a:lstStyle/>
        <a:p>
          <a:pPr rtl="1"/>
          <a:endParaRPr lang="en-US" sz="2800">
            <a:cs typeface="B Nazanin" panose="00000400000000000000" pitchFamily="2" charset="-78"/>
          </a:endParaRPr>
        </a:p>
      </dgm:t>
    </dgm:pt>
    <dgm:pt modelId="{2C8AC898-669E-4CFF-B80F-28E878E4E5F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2800" dirty="0" smtClean="0">
              <a:cs typeface="B Nazanin" panose="00000400000000000000" pitchFamily="2" charset="-78"/>
            </a:rPr>
            <a:t>الف. گزاره های جزوه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tyle>
          <a:lnRef idx="3">
            <a:schemeClr val="accent5"/>
          </a:lnRef>
          <a:fillRef idx="0">
            <a:schemeClr val="accent5"/>
          </a:fillRef>
          <a:effectRef idx="2">
            <a:schemeClr val="accent5"/>
          </a:effectRef>
          <a:fontRef idx="minor">
            <a:schemeClr val="tx1"/>
          </a:fontRef>
        </dgm:style>
      </dgm:prSet>
      <dgm:spPr/>
      <dgm:t>
        <a:bodyPr/>
        <a:lstStyle/>
        <a:p>
          <a:pPr rtl="1"/>
          <a:endParaRPr lang="en-US" sz="2800">
            <a:cs typeface="B Nazanin" panose="00000400000000000000" pitchFamily="2" charset="-78"/>
          </a:endParaRPr>
        </a:p>
      </dgm:t>
    </dgm:pt>
    <dgm:pt modelId="{9275736A-9846-40A8-AA3B-14C05A88B22F}" type="sibTrans" cxnId="{03855C67-7B5F-4051-9883-4A16A79A839B}">
      <dgm:prSet/>
      <dgm:spPr/>
      <dgm:t>
        <a:bodyPr/>
        <a:lstStyle/>
        <a:p>
          <a:pPr rtl="1"/>
          <a:endParaRPr lang="en-US" sz="2800">
            <a:cs typeface="B Nazanin" panose="00000400000000000000" pitchFamily="2" charset="-78"/>
          </a:endParaRPr>
        </a:p>
      </dgm:t>
    </dgm:pt>
    <dgm:pt modelId="{D5F31119-8737-40F7-8325-58B332CD3027}">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2800" dirty="0" smtClean="0">
              <a:cs typeface="B Nazanin" panose="00000400000000000000" pitchFamily="2" charset="-78"/>
            </a:rPr>
            <a:t>ب. گزاره های المیزان</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tyle>
          <a:lnRef idx="3">
            <a:schemeClr val="accent5"/>
          </a:lnRef>
          <a:fillRef idx="0">
            <a:schemeClr val="accent5"/>
          </a:fillRef>
          <a:effectRef idx="2">
            <a:schemeClr val="accent5"/>
          </a:effectRef>
          <a:fontRef idx="minor">
            <a:schemeClr val="tx1"/>
          </a:fontRef>
        </dgm:style>
      </dgm:prSet>
      <dgm:spPr/>
      <dgm:t>
        <a:bodyPr/>
        <a:lstStyle/>
        <a:p>
          <a:pPr rtl="1"/>
          <a:endParaRPr lang="en-US" sz="2800">
            <a:cs typeface="B Nazanin" panose="00000400000000000000" pitchFamily="2" charset="-78"/>
          </a:endParaRPr>
        </a:p>
      </dgm:t>
    </dgm:pt>
    <dgm:pt modelId="{78DBB974-53B7-4778-9D3E-4B847B8395A6}" type="sibTrans" cxnId="{43EF6037-041C-4CA3-895E-CF1B98A897BA}">
      <dgm:prSet/>
      <dgm:spPr/>
      <dgm:t>
        <a:bodyPr/>
        <a:lstStyle/>
        <a:p>
          <a:pPr rtl="1"/>
          <a:endParaRPr lang="en-US" sz="2800">
            <a:cs typeface="B Nazanin" panose="00000400000000000000" pitchFamily="2" charset="-78"/>
          </a:endParaRPr>
        </a:p>
      </dgm:t>
    </dgm:pt>
    <dgm:pt modelId="{C9A3F552-3B34-4F01-ABBD-E4512CDBA638}"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FA5F6BFA-53CC-4F97-99A3-EF86BB5703A2}" type="pres">
      <dgm:prSet presAssocID="{3F991C47-5F3A-41A8-8BF6-79CF738D55E9}" presName="centerShape" presStyleLbl="node0" presStyleIdx="0" presStyleCnt="1"/>
      <dgm:spPr/>
      <dgm:t>
        <a:bodyPr/>
        <a:lstStyle/>
        <a:p>
          <a:endParaRPr lang="en-US"/>
        </a:p>
      </dgm:t>
    </dgm:pt>
    <dgm:pt modelId="{5248655E-645B-416A-B712-C71A11450976}" type="pres">
      <dgm:prSet presAssocID="{A7AEDA9D-9612-4183-BEE6-CF083C740652}" presName="parTrans" presStyleLbl="bgSibTrans2D1" presStyleIdx="0" presStyleCnt="2"/>
      <dgm:spPr/>
      <dgm:t>
        <a:bodyPr/>
        <a:lstStyle/>
        <a:p>
          <a:endParaRPr lang="en-US"/>
        </a:p>
      </dgm:t>
    </dgm:pt>
    <dgm:pt modelId="{F3C4F1B3-5480-4402-A537-08C88585A39F}" type="pres">
      <dgm:prSet presAssocID="{2C8AC898-669E-4CFF-B80F-28E878E4E5FE}" presName="node" presStyleLbl="node1" presStyleIdx="0" presStyleCnt="2">
        <dgm:presLayoutVars>
          <dgm:bulletEnabled val="1"/>
        </dgm:presLayoutVars>
      </dgm:prSet>
      <dgm:spPr/>
      <dgm:t>
        <a:bodyPr/>
        <a:lstStyle/>
        <a:p>
          <a:endParaRPr lang="en-US"/>
        </a:p>
      </dgm:t>
    </dgm:pt>
    <dgm:pt modelId="{9B178229-3D93-4C9B-A489-F26C2FC18829}" type="pres">
      <dgm:prSet presAssocID="{C6378E42-20A1-4F3F-AC1F-BB476DA8839E}" presName="parTrans" presStyleLbl="bgSibTrans2D1" presStyleIdx="1" presStyleCnt="2"/>
      <dgm:spPr/>
      <dgm:t>
        <a:bodyPr/>
        <a:lstStyle/>
        <a:p>
          <a:endParaRPr lang="en-US"/>
        </a:p>
      </dgm:t>
    </dgm:pt>
    <dgm:pt modelId="{9C3DFC1D-6821-41AB-94B0-76421D239438}"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0634225C-6766-4D12-9115-0A1E4403A256}" srcId="{87991CB6-351A-4479-BCB3-E35C172AFECD}" destId="{3F991C47-5F3A-41A8-8BF6-79CF738D55E9}" srcOrd="0" destOrd="0" parTransId="{EA8FECDE-6C46-4630-8C28-B61A9993B341}" sibTransId="{3B1F76E4-4857-489D-8F5E-1201118DA22E}"/>
    <dgm:cxn modelId="{504BC8AE-E5A8-41B5-9304-B41B20B00B2D}" type="presOf" srcId="{C6378E42-20A1-4F3F-AC1F-BB476DA8839E}" destId="{9B178229-3D93-4C9B-A489-F26C2FC18829}" srcOrd="0" destOrd="0" presId="urn:microsoft.com/office/officeart/2005/8/layout/radial4"/>
    <dgm:cxn modelId="{FDCB27C0-781F-409E-9D98-B4B6BB887714}" type="presOf" srcId="{A7AEDA9D-9612-4183-BEE6-CF083C740652}" destId="{5248655E-645B-416A-B712-C71A11450976}" srcOrd="0" destOrd="0" presId="urn:microsoft.com/office/officeart/2005/8/layout/radial4"/>
    <dgm:cxn modelId="{03855C67-7B5F-4051-9883-4A16A79A839B}" srcId="{3F991C47-5F3A-41A8-8BF6-79CF738D55E9}" destId="{2C8AC898-669E-4CFF-B80F-28E878E4E5FE}" srcOrd="0" destOrd="0" parTransId="{A7AEDA9D-9612-4183-BEE6-CF083C740652}" sibTransId="{9275736A-9846-40A8-AA3B-14C05A88B22F}"/>
    <dgm:cxn modelId="{BB98E696-57D8-4423-BD83-8BD897CF0BB7}" type="presOf" srcId="{2C8AC898-669E-4CFF-B80F-28E878E4E5FE}" destId="{F3C4F1B3-5480-4402-A537-08C88585A39F}" srcOrd="0" destOrd="0" presId="urn:microsoft.com/office/officeart/2005/8/layout/radial4"/>
    <dgm:cxn modelId="{43EF6037-041C-4CA3-895E-CF1B98A897BA}" srcId="{3F991C47-5F3A-41A8-8BF6-79CF738D55E9}" destId="{D5F31119-8737-40F7-8325-58B332CD3027}" srcOrd="1" destOrd="0" parTransId="{C6378E42-20A1-4F3F-AC1F-BB476DA8839E}" sibTransId="{78DBB974-53B7-4778-9D3E-4B847B8395A6}"/>
    <dgm:cxn modelId="{708E5A2B-889A-4E80-9849-6BAE12E1472E}" type="presOf" srcId="{87991CB6-351A-4479-BCB3-E35C172AFECD}" destId="{C9A3F552-3B34-4F01-ABBD-E4512CDBA638}" srcOrd="0" destOrd="0" presId="urn:microsoft.com/office/officeart/2005/8/layout/radial4"/>
    <dgm:cxn modelId="{5F874A48-38F4-45CD-A5EA-56FA2A12D0DF}" type="presOf" srcId="{D5F31119-8737-40F7-8325-58B332CD3027}" destId="{9C3DFC1D-6821-41AB-94B0-76421D239438}" srcOrd="0" destOrd="0" presId="urn:microsoft.com/office/officeart/2005/8/layout/radial4"/>
    <dgm:cxn modelId="{8666E021-5898-4E81-B276-7B273043B167}" type="presOf" srcId="{3F991C47-5F3A-41A8-8BF6-79CF738D55E9}" destId="{FA5F6BFA-53CC-4F97-99A3-EF86BB5703A2}" srcOrd="0" destOrd="0" presId="urn:microsoft.com/office/officeart/2005/8/layout/radial4"/>
    <dgm:cxn modelId="{B233DACD-80B0-4DC7-B7E1-C9CC9A8AFDAD}" type="presParOf" srcId="{C9A3F552-3B34-4F01-ABBD-E4512CDBA638}" destId="{FA5F6BFA-53CC-4F97-99A3-EF86BB5703A2}" srcOrd="0" destOrd="0" presId="urn:microsoft.com/office/officeart/2005/8/layout/radial4"/>
    <dgm:cxn modelId="{371708E6-8908-4154-970F-94070D10B1F2}" type="presParOf" srcId="{C9A3F552-3B34-4F01-ABBD-E4512CDBA638}" destId="{5248655E-645B-416A-B712-C71A11450976}" srcOrd="1" destOrd="0" presId="urn:microsoft.com/office/officeart/2005/8/layout/radial4"/>
    <dgm:cxn modelId="{5CB7390D-E1FE-41AD-BDD4-1A3AFE0EF958}" type="presParOf" srcId="{C9A3F552-3B34-4F01-ABBD-E4512CDBA638}" destId="{F3C4F1B3-5480-4402-A537-08C88585A39F}" srcOrd="2" destOrd="0" presId="urn:microsoft.com/office/officeart/2005/8/layout/radial4"/>
    <dgm:cxn modelId="{8F0F899C-E6A1-41A1-903F-4BFC9E22962B}" type="presParOf" srcId="{C9A3F552-3B34-4F01-ABBD-E4512CDBA638}" destId="{9B178229-3D93-4C9B-A489-F26C2FC18829}" srcOrd="3" destOrd="0" presId="urn:microsoft.com/office/officeart/2005/8/layout/radial4"/>
    <dgm:cxn modelId="{041874A5-EE37-4382-B559-551CBF1730A6}" type="presParOf" srcId="{C9A3F552-3B34-4F01-ABBD-E4512CDBA638}" destId="{9C3DFC1D-6821-41AB-94B0-76421D239438}"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058DD86-5AA7-4C71-A732-ACE61E7606C6}" type="presOf" srcId="{E4BCB6BB-D685-4356-800C-571EB6280F0E}" destId="{9B1CEACE-12C1-4E19-BC9B-F2007749239B}" srcOrd="0" destOrd="0" presId="urn:microsoft.com/office/officeart/2005/8/layout/process2"/>
    <dgm:cxn modelId="{E58CEFA1-CA66-4323-99EE-0064852C776A}" type="presOf" srcId="{00A8C860-C1DF-45E9-8054-9A4EFD710E56}" destId="{62FB4B6D-6365-4FA1-84A9-FB0D939BFFE3}" srcOrd="0" destOrd="0" presId="urn:microsoft.com/office/officeart/2005/8/layout/process2"/>
    <dgm:cxn modelId="{CB37291B-733D-45B0-B240-FB02683C43E5}" type="presOf" srcId="{B5BB3B02-06CC-4149-B5ED-26AAC6933AF4}" destId="{ED11B7E8-7BAD-4554-9204-B0D78EE8E7E3}" srcOrd="0" destOrd="0" presId="urn:microsoft.com/office/officeart/2005/8/layout/process2"/>
    <dgm:cxn modelId="{308C254F-5436-4D5E-9C90-258D158129AA}" type="presOf" srcId="{16432E35-BCDE-4EC0-9053-74150D8746BD}" destId="{B31EEDEE-8108-406E-A800-18B5A64916B7}" srcOrd="0" destOrd="0" presId="urn:microsoft.com/office/officeart/2005/8/layout/process2"/>
    <dgm:cxn modelId="{CD4E9EC0-6074-4D19-888F-C44FE6A41F59}"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FDDAD126-224D-46F1-88A7-2B75A4AC5DF9}" type="presOf" srcId="{0B77A3E0-BE57-469D-B7CE-0956DE9972AA}" destId="{B84A0D4A-A8CD-440C-9AE9-327EFFC809EE}" srcOrd="0" destOrd="0" presId="urn:microsoft.com/office/officeart/2005/8/layout/process2"/>
    <dgm:cxn modelId="{7DE15F33-0349-4D4E-8C4B-21CBF265D231}" type="presOf" srcId="{0B77A3E0-BE57-469D-B7CE-0956DE9972AA}" destId="{9B8AC54C-6F90-4095-935C-E7DD9411D4C0}" srcOrd="1" destOrd="0" presId="urn:microsoft.com/office/officeart/2005/8/layout/process2"/>
    <dgm:cxn modelId="{FF2338B7-210C-4194-BF81-2438AC25FD5B}" type="presOf" srcId="{E9878239-6E71-43F0-ADA1-E92AD4AB5D1D}" destId="{7047B67C-1F4D-485D-8943-55D62503ABC2}" srcOrd="1" destOrd="0" presId="urn:microsoft.com/office/officeart/2005/8/layout/process2"/>
    <dgm:cxn modelId="{8E0EC41F-C181-4744-A7E0-379656FFDF58}" type="presOf" srcId="{AE65DDA0-BF4F-4EC6-BCE5-42973B7842F1}" destId="{65F41CA7-6A10-4773-B602-485F2AA41B71}" srcOrd="0" destOrd="0" presId="urn:microsoft.com/office/officeart/2005/8/layout/process2"/>
    <dgm:cxn modelId="{CA009659-87E4-4313-9679-A3E851AD3070}" type="presOf" srcId="{DA85FDD7-1675-4060-91F4-EEDC0633CA13}" destId="{00BB0915-5BC5-4668-8C3B-7C3EA063C131}" srcOrd="0" destOrd="0" presId="urn:microsoft.com/office/officeart/2005/8/layout/process2"/>
    <dgm:cxn modelId="{72C20731-F312-4E69-BAC4-181C8EBFAB8E}"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07A28E2-F6DA-4639-BEDA-BF27E9E291B7}" type="presOf" srcId="{B5BB3B02-06CC-4149-B5ED-26AAC6933AF4}" destId="{541F9760-59AD-4815-84A3-A765CEAF828B}" srcOrd="1" destOrd="0" presId="urn:microsoft.com/office/officeart/2005/8/layout/process2"/>
    <dgm:cxn modelId="{CA019DF5-6C7D-418B-9033-72618D2F2E99}" type="presOf" srcId="{FA27738F-01C6-4BAF-9739-79CEE97260A0}" destId="{AE06EEA3-B618-4263-8472-E8E42EA02CBD}" srcOrd="0" destOrd="0" presId="urn:microsoft.com/office/officeart/2005/8/layout/process2"/>
    <dgm:cxn modelId="{D45D358A-19ED-492A-A868-7BEA3D775536}"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B5E8A8-2B34-4676-A5A6-F26D4F0E7A25}" type="presParOf" srcId="{B31EEDEE-8108-406E-A800-18B5A64916B7}" destId="{00BB0915-5BC5-4668-8C3B-7C3EA063C131}" srcOrd="0" destOrd="0" presId="urn:microsoft.com/office/officeart/2005/8/layout/process2"/>
    <dgm:cxn modelId="{EF7C341C-D55C-4181-B3A2-BA2E21C268C9}" type="presParOf" srcId="{B31EEDEE-8108-406E-A800-18B5A64916B7}" destId="{65F41CA7-6A10-4773-B602-485F2AA41B71}" srcOrd="1" destOrd="0" presId="urn:microsoft.com/office/officeart/2005/8/layout/process2"/>
    <dgm:cxn modelId="{B055FA47-3CA1-47FC-AF23-14FA3DF37781}" type="presParOf" srcId="{65F41CA7-6A10-4773-B602-485F2AA41B71}" destId="{B4A4EAB2-E049-428C-BBE3-0738A86E1D74}" srcOrd="0" destOrd="0" presId="urn:microsoft.com/office/officeart/2005/8/layout/process2"/>
    <dgm:cxn modelId="{AF5B8BEE-B561-4F3F-A680-64EC9E4080CE}" type="presParOf" srcId="{B31EEDEE-8108-406E-A800-18B5A64916B7}" destId="{62FB4B6D-6365-4FA1-84A9-FB0D939BFFE3}" srcOrd="2" destOrd="0" presId="urn:microsoft.com/office/officeart/2005/8/layout/process2"/>
    <dgm:cxn modelId="{F353B4FE-342D-402E-95C7-2A0BAE990856}" type="presParOf" srcId="{B31EEDEE-8108-406E-A800-18B5A64916B7}" destId="{DCE03F17-CD84-4EFE-B66E-6B42D792890B}" srcOrd="3" destOrd="0" presId="urn:microsoft.com/office/officeart/2005/8/layout/process2"/>
    <dgm:cxn modelId="{F1026AAE-97C5-492B-AEED-9F4E3F04906C}" type="presParOf" srcId="{DCE03F17-CD84-4EFE-B66E-6B42D792890B}" destId="{7047B67C-1F4D-485D-8943-55D62503ABC2}" srcOrd="0" destOrd="0" presId="urn:microsoft.com/office/officeart/2005/8/layout/process2"/>
    <dgm:cxn modelId="{A9EF84AD-7A14-46A3-8A85-8AC288E0D619}" type="presParOf" srcId="{B31EEDEE-8108-406E-A800-18B5A64916B7}" destId="{9B1CEACE-12C1-4E19-BC9B-F2007749239B}" srcOrd="4" destOrd="0" presId="urn:microsoft.com/office/officeart/2005/8/layout/process2"/>
    <dgm:cxn modelId="{C53214CB-159B-4B2E-9D4D-31760EB700D4}" type="presParOf" srcId="{B31EEDEE-8108-406E-A800-18B5A64916B7}" destId="{ED11B7E8-7BAD-4554-9204-B0D78EE8E7E3}" srcOrd="5" destOrd="0" presId="urn:microsoft.com/office/officeart/2005/8/layout/process2"/>
    <dgm:cxn modelId="{604EF985-8DCA-4A16-A81A-C57D5B8DF36D}" type="presParOf" srcId="{ED11B7E8-7BAD-4554-9204-B0D78EE8E7E3}" destId="{541F9760-59AD-4815-84A3-A765CEAF828B}" srcOrd="0" destOrd="0" presId="urn:microsoft.com/office/officeart/2005/8/layout/process2"/>
    <dgm:cxn modelId="{BA3CAD9C-31F2-40D3-92E2-6F03D374CD0C}" type="presParOf" srcId="{B31EEDEE-8108-406E-A800-18B5A64916B7}" destId="{B6B05054-D108-4BB8-A952-E029B3C328D8}" srcOrd="6" destOrd="0" presId="urn:microsoft.com/office/officeart/2005/8/layout/process2"/>
    <dgm:cxn modelId="{86492275-295F-4A2E-A40D-F57B1A1BCA24}" type="presParOf" srcId="{B31EEDEE-8108-406E-A800-18B5A64916B7}" destId="{B84A0D4A-A8CD-440C-9AE9-327EFFC809EE}" srcOrd="7" destOrd="0" presId="urn:microsoft.com/office/officeart/2005/8/layout/process2"/>
    <dgm:cxn modelId="{4D92F069-647E-4FD1-A935-EC3916B8EF71}" type="presParOf" srcId="{B84A0D4A-A8CD-440C-9AE9-327EFFC809EE}" destId="{9B8AC54C-6F90-4095-935C-E7DD9411D4C0}" srcOrd="0" destOrd="0" presId="urn:microsoft.com/office/officeart/2005/8/layout/process2"/>
    <dgm:cxn modelId="{EFAFFBA2-BBED-4B5F-A142-07151F9F2284}"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A5EDD87-C635-4DD1-B092-79B13329FB9D}" type="presOf" srcId="{B5BB3B02-06CC-4149-B5ED-26AAC6933AF4}" destId="{ED11B7E8-7BAD-4554-9204-B0D78EE8E7E3}" srcOrd="0" destOrd="0" presId="urn:microsoft.com/office/officeart/2005/8/layout/process2"/>
    <dgm:cxn modelId="{908B3D23-C287-4DFB-9361-7771B827960C}" type="presOf" srcId="{00A8C860-C1DF-45E9-8054-9A4EFD710E56}" destId="{62FB4B6D-6365-4FA1-84A9-FB0D939BFFE3}" srcOrd="0" destOrd="0" presId="urn:microsoft.com/office/officeart/2005/8/layout/process2"/>
    <dgm:cxn modelId="{BD066841-3E1F-4B3E-BFDF-112470B9E0B3}"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F8024884-D7C7-4BC6-8374-238E32A8DFA8}" type="presOf" srcId="{E4BCB6BB-D685-4356-800C-571EB6280F0E}" destId="{9B1CEACE-12C1-4E19-BC9B-F2007749239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D155DEFD-477D-4575-8C8E-40937F811934}" type="presOf" srcId="{B5BB3B02-06CC-4149-B5ED-26AAC6933AF4}" destId="{541F9760-59AD-4815-84A3-A765CEAF828B}" srcOrd="1" destOrd="0" presId="urn:microsoft.com/office/officeart/2005/8/layout/process2"/>
    <dgm:cxn modelId="{975098CE-9F01-410D-A2A2-1FE84C759C0A}" type="presOf" srcId="{0B77A3E0-BE57-469D-B7CE-0956DE9972AA}" destId="{B84A0D4A-A8CD-440C-9AE9-327EFFC809EE}" srcOrd="0" destOrd="0" presId="urn:microsoft.com/office/officeart/2005/8/layout/process2"/>
    <dgm:cxn modelId="{29868E90-1B25-4B1A-9D12-27633B17BC2E}" type="presOf" srcId="{E9878239-6E71-43F0-ADA1-E92AD4AB5D1D}" destId="{DCE03F17-CD84-4EFE-B66E-6B42D792890B}" srcOrd="0" destOrd="0" presId="urn:microsoft.com/office/officeart/2005/8/layout/process2"/>
    <dgm:cxn modelId="{8D6FDF3C-710E-4A83-BF98-3CED9D945A2F}" type="presOf" srcId="{0B77A3E0-BE57-469D-B7CE-0956DE9972AA}" destId="{9B8AC54C-6F90-4095-935C-E7DD9411D4C0}" srcOrd="1" destOrd="0" presId="urn:microsoft.com/office/officeart/2005/8/layout/process2"/>
    <dgm:cxn modelId="{84491360-954E-451E-AD43-3DBCD4D01A23}"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9DC6CD8-6BE9-4F48-9637-0C18296555C6}"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9F50C8B-39D5-467B-B126-59EC35927CB6}" type="presOf" srcId="{2E0FE500-CF32-4491-A8B0-71B52E28FDAD}" destId="{B6B05054-D108-4BB8-A952-E029B3C328D8}" srcOrd="0" destOrd="0" presId="urn:microsoft.com/office/officeart/2005/8/layout/process2"/>
    <dgm:cxn modelId="{33944D39-63F8-4AB3-AE49-B984027CE6F4}"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9EB6819C-217C-46C8-9B52-82E05C11F83F}" type="presOf" srcId="{AE65DDA0-BF4F-4EC6-BCE5-42973B7842F1}" destId="{65F41CA7-6A10-4773-B602-485F2AA41B71}" srcOrd="0" destOrd="0" presId="urn:microsoft.com/office/officeart/2005/8/layout/process2"/>
    <dgm:cxn modelId="{6AC4396E-9DF9-4FC0-B061-6BF0AC527848}" type="presOf" srcId="{AE65DDA0-BF4F-4EC6-BCE5-42973B7842F1}" destId="{B4A4EAB2-E049-428C-BBE3-0738A86E1D74}" srcOrd="1" destOrd="0" presId="urn:microsoft.com/office/officeart/2005/8/layout/process2"/>
    <dgm:cxn modelId="{84B72A9D-B9C6-4947-924E-5DFECDEF03E9}" type="presParOf" srcId="{B31EEDEE-8108-406E-A800-18B5A64916B7}" destId="{00BB0915-5BC5-4668-8C3B-7C3EA063C131}" srcOrd="0" destOrd="0" presId="urn:microsoft.com/office/officeart/2005/8/layout/process2"/>
    <dgm:cxn modelId="{32925A9F-10A3-40D8-BD51-724D6DDFE3EF}" type="presParOf" srcId="{B31EEDEE-8108-406E-A800-18B5A64916B7}" destId="{65F41CA7-6A10-4773-B602-485F2AA41B71}" srcOrd="1" destOrd="0" presId="urn:microsoft.com/office/officeart/2005/8/layout/process2"/>
    <dgm:cxn modelId="{7F294E99-FFD7-40CA-A8B9-79FFF290FD3C}" type="presParOf" srcId="{65F41CA7-6A10-4773-B602-485F2AA41B71}" destId="{B4A4EAB2-E049-428C-BBE3-0738A86E1D74}" srcOrd="0" destOrd="0" presId="urn:microsoft.com/office/officeart/2005/8/layout/process2"/>
    <dgm:cxn modelId="{9D55FB54-0E90-40D4-A345-A136B73F360B}" type="presParOf" srcId="{B31EEDEE-8108-406E-A800-18B5A64916B7}" destId="{62FB4B6D-6365-4FA1-84A9-FB0D939BFFE3}" srcOrd="2" destOrd="0" presId="urn:microsoft.com/office/officeart/2005/8/layout/process2"/>
    <dgm:cxn modelId="{0084A946-73A7-4D6F-A930-1F26167A2245}" type="presParOf" srcId="{B31EEDEE-8108-406E-A800-18B5A64916B7}" destId="{DCE03F17-CD84-4EFE-B66E-6B42D792890B}" srcOrd="3" destOrd="0" presId="urn:microsoft.com/office/officeart/2005/8/layout/process2"/>
    <dgm:cxn modelId="{84733ACE-56E6-40DD-81B6-AD494BA81426}" type="presParOf" srcId="{DCE03F17-CD84-4EFE-B66E-6B42D792890B}" destId="{7047B67C-1F4D-485D-8943-55D62503ABC2}" srcOrd="0" destOrd="0" presId="urn:microsoft.com/office/officeart/2005/8/layout/process2"/>
    <dgm:cxn modelId="{CA602EC4-F6F8-43DF-B37B-775C6C7814C4}" type="presParOf" srcId="{B31EEDEE-8108-406E-A800-18B5A64916B7}" destId="{9B1CEACE-12C1-4E19-BC9B-F2007749239B}" srcOrd="4" destOrd="0" presId="urn:microsoft.com/office/officeart/2005/8/layout/process2"/>
    <dgm:cxn modelId="{DACA854B-C87A-4726-A0BC-D761DCED37D5}" type="presParOf" srcId="{B31EEDEE-8108-406E-A800-18B5A64916B7}" destId="{ED11B7E8-7BAD-4554-9204-B0D78EE8E7E3}" srcOrd="5" destOrd="0" presId="urn:microsoft.com/office/officeart/2005/8/layout/process2"/>
    <dgm:cxn modelId="{A4C34FC4-4299-4C3F-8D5C-38E2A4ED1231}" type="presParOf" srcId="{ED11B7E8-7BAD-4554-9204-B0D78EE8E7E3}" destId="{541F9760-59AD-4815-84A3-A765CEAF828B}" srcOrd="0" destOrd="0" presId="urn:microsoft.com/office/officeart/2005/8/layout/process2"/>
    <dgm:cxn modelId="{3C53E27B-E019-407D-94F6-E4AE0867F366}" type="presParOf" srcId="{B31EEDEE-8108-406E-A800-18B5A64916B7}" destId="{B6B05054-D108-4BB8-A952-E029B3C328D8}" srcOrd="6" destOrd="0" presId="urn:microsoft.com/office/officeart/2005/8/layout/process2"/>
    <dgm:cxn modelId="{F7F93D31-4480-4BF8-93A4-A62181DB1F21}" type="presParOf" srcId="{B31EEDEE-8108-406E-A800-18B5A64916B7}" destId="{B84A0D4A-A8CD-440C-9AE9-327EFFC809EE}" srcOrd="7" destOrd="0" presId="urn:microsoft.com/office/officeart/2005/8/layout/process2"/>
    <dgm:cxn modelId="{1B94C2EC-91A1-421C-82F7-9993060CA5A8}" type="presParOf" srcId="{B84A0D4A-A8CD-440C-9AE9-327EFFC809EE}" destId="{9B8AC54C-6F90-4095-935C-E7DD9411D4C0}" srcOrd="0" destOrd="0" presId="urn:microsoft.com/office/officeart/2005/8/layout/process2"/>
    <dgm:cxn modelId="{48A1650F-7774-4A13-AF0D-7F6EC6CF46BA}"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99D1EC59-7006-4A6C-B422-299BEDE47611}" type="presOf" srcId="{0B77A3E0-BE57-469D-B7CE-0956DE9972AA}" destId="{B84A0D4A-A8CD-440C-9AE9-327EFFC809EE}" srcOrd="0" destOrd="0" presId="urn:microsoft.com/office/officeart/2005/8/layout/process2"/>
    <dgm:cxn modelId="{E4F639B9-2B8B-4DB5-922A-55663609325C}" type="presOf" srcId="{16432E35-BCDE-4EC0-9053-74150D8746BD}" destId="{B31EEDEE-8108-406E-A800-18B5A64916B7}" srcOrd="0" destOrd="0" presId="urn:microsoft.com/office/officeart/2005/8/layout/process2"/>
    <dgm:cxn modelId="{1DADB528-6663-4F3D-B240-F718732C1A9B}" type="presOf" srcId="{E9878239-6E71-43F0-ADA1-E92AD4AB5D1D}" destId="{DCE03F17-CD84-4EFE-B66E-6B42D792890B}" srcOrd="0" destOrd="0" presId="urn:microsoft.com/office/officeart/2005/8/layout/process2"/>
    <dgm:cxn modelId="{3928A4CB-FF38-4D37-A77A-78BE76A30A3C}" type="presOf" srcId="{AE65DDA0-BF4F-4EC6-BCE5-42973B7842F1}" destId="{B4A4EAB2-E049-428C-BBE3-0738A86E1D74}"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F0E9A7DA-8E83-416A-A1BC-16770A20131F}" type="presOf" srcId="{E9878239-6E71-43F0-ADA1-E92AD4AB5D1D}" destId="{7047B67C-1F4D-485D-8943-55D62503ABC2}" srcOrd="1" destOrd="0" presId="urn:microsoft.com/office/officeart/2005/8/layout/process2"/>
    <dgm:cxn modelId="{0BD46D75-8AF2-4263-B69B-083FBB892743}" type="presOf" srcId="{00A8C860-C1DF-45E9-8054-9A4EFD710E56}" destId="{62FB4B6D-6365-4FA1-84A9-FB0D939BFFE3}" srcOrd="0" destOrd="0" presId="urn:microsoft.com/office/officeart/2005/8/layout/process2"/>
    <dgm:cxn modelId="{41B1CA68-86B6-4769-A0A6-F64E9AC8B983}" type="presOf" srcId="{B5BB3B02-06CC-4149-B5ED-26AAC6933AF4}" destId="{541F9760-59AD-4815-84A3-A765CEAF828B}" srcOrd="1" destOrd="0" presId="urn:microsoft.com/office/officeart/2005/8/layout/process2"/>
    <dgm:cxn modelId="{92D57890-EC08-424C-A10C-FC5E62EAB3D9}" type="presOf" srcId="{DA85FDD7-1675-4060-91F4-EEDC0633CA13}" destId="{00BB0915-5BC5-4668-8C3B-7C3EA063C131}" srcOrd="0" destOrd="0" presId="urn:microsoft.com/office/officeart/2005/8/layout/process2"/>
    <dgm:cxn modelId="{21DABA04-D275-4A1D-B63A-36F7E3AA1CFB}" type="presOf" srcId="{FA27738F-01C6-4BAF-9739-79CEE97260A0}" destId="{AE06EEA3-B618-4263-8472-E8E42EA02CBD}" srcOrd="0" destOrd="0" presId="urn:microsoft.com/office/officeart/2005/8/layout/process2"/>
    <dgm:cxn modelId="{B2B69247-C389-4244-B3AB-BD8D5E7B989A}" type="presOf" srcId="{AE65DDA0-BF4F-4EC6-BCE5-42973B7842F1}" destId="{65F41CA7-6A10-4773-B602-485F2AA41B7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35892D4-F5B4-40C0-8292-1CC997235EC3}" type="presOf" srcId="{E4BCB6BB-D685-4356-800C-571EB6280F0E}" destId="{9B1CEACE-12C1-4E19-BC9B-F2007749239B}" srcOrd="0" destOrd="0" presId="urn:microsoft.com/office/officeart/2005/8/layout/process2"/>
    <dgm:cxn modelId="{4F4291AF-EC65-4B55-9535-B1E4DD74C92A}" type="presOf" srcId="{2E0FE500-CF32-4491-A8B0-71B52E28FDAD}" destId="{B6B05054-D108-4BB8-A952-E029B3C328D8}"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AF39B3BF-D46A-4991-A47C-3DEA882AB4BA}" type="presOf" srcId="{0B77A3E0-BE57-469D-B7CE-0956DE9972AA}" destId="{9B8AC54C-6F90-4095-935C-E7DD9411D4C0}"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2BA48DE2-7018-496A-8C55-C02C1B06CA85}" type="presOf" srcId="{B5BB3B02-06CC-4149-B5ED-26AAC6933AF4}" destId="{ED11B7E8-7BAD-4554-9204-B0D78EE8E7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AFE941D-D6DE-400A-A785-E4ED57098A4A}" type="presParOf" srcId="{B31EEDEE-8108-406E-A800-18B5A64916B7}" destId="{00BB0915-5BC5-4668-8C3B-7C3EA063C131}" srcOrd="0" destOrd="0" presId="urn:microsoft.com/office/officeart/2005/8/layout/process2"/>
    <dgm:cxn modelId="{7EC10C31-8E1D-4873-A291-19D596918D43}" type="presParOf" srcId="{B31EEDEE-8108-406E-A800-18B5A64916B7}" destId="{65F41CA7-6A10-4773-B602-485F2AA41B71}" srcOrd="1" destOrd="0" presId="urn:microsoft.com/office/officeart/2005/8/layout/process2"/>
    <dgm:cxn modelId="{32B42F48-1977-4E63-B81D-CDC0D5DCD873}" type="presParOf" srcId="{65F41CA7-6A10-4773-B602-485F2AA41B71}" destId="{B4A4EAB2-E049-428C-BBE3-0738A86E1D74}" srcOrd="0" destOrd="0" presId="urn:microsoft.com/office/officeart/2005/8/layout/process2"/>
    <dgm:cxn modelId="{B478B661-6088-432F-8F36-84BAE6E22645}" type="presParOf" srcId="{B31EEDEE-8108-406E-A800-18B5A64916B7}" destId="{62FB4B6D-6365-4FA1-84A9-FB0D939BFFE3}" srcOrd="2" destOrd="0" presId="urn:microsoft.com/office/officeart/2005/8/layout/process2"/>
    <dgm:cxn modelId="{49156315-D1E2-4F30-A263-64053AC91BEE}" type="presParOf" srcId="{B31EEDEE-8108-406E-A800-18B5A64916B7}" destId="{DCE03F17-CD84-4EFE-B66E-6B42D792890B}" srcOrd="3" destOrd="0" presId="urn:microsoft.com/office/officeart/2005/8/layout/process2"/>
    <dgm:cxn modelId="{01CE9E96-19EF-4335-9FE2-5CD3A068E962}" type="presParOf" srcId="{DCE03F17-CD84-4EFE-B66E-6B42D792890B}" destId="{7047B67C-1F4D-485D-8943-55D62503ABC2}" srcOrd="0" destOrd="0" presId="urn:microsoft.com/office/officeart/2005/8/layout/process2"/>
    <dgm:cxn modelId="{2DDA75A0-BA5F-49B7-B6AF-82FE9AB0FE40}" type="presParOf" srcId="{B31EEDEE-8108-406E-A800-18B5A64916B7}" destId="{9B1CEACE-12C1-4E19-BC9B-F2007749239B}" srcOrd="4" destOrd="0" presId="urn:microsoft.com/office/officeart/2005/8/layout/process2"/>
    <dgm:cxn modelId="{4818AF14-F884-4B29-8BC5-FBBAF442EDF2}" type="presParOf" srcId="{B31EEDEE-8108-406E-A800-18B5A64916B7}" destId="{ED11B7E8-7BAD-4554-9204-B0D78EE8E7E3}" srcOrd="5" destOrd="0" presId="urn:microsoft.com/office/officeart/2005/8/layout/process2"/>
    <dgm:cxn modelId="{6965D288-C0ED-476C-AE7C-F728DE9468A4}" type="presParOf" srcId="{ED11B7E8-7BAD-4554-9204-B0D78EE8E7E3}" destId="{541F9760-59AD-4815-84A3-A765CEAF828B}" srcOrd="0" destOrd="0" presId="urn:microsoft.com/office/officeart/2005/8/layout/process2"/>
    <dgm:cxn modelId="{63C78530-954D-4362-8949-94D0ED3AF62E}" type="presParOf" srcId="{B31EEDEE-8108-406E-A800-18B5A64916B7}" destId="{B6B05054-D108-4BB8-A952-E029B3C328D8}" srcOrd="6" destOrd="0" presId="urn:microsoft.com/office/officeart/2005/8/layout/process2"/>
    <dgm:cxn modelId="{1B3D443D-8544-4961-AAE7-82BA8EFE597C}" type="presParOf" srcId="{B31EEDEE-8108-406E-A800-18B5A64916B7}" destId="{B84A0D4A-A8CD-440C-9AE9-327EFFC809EE}" srcOrd="7" destOrd="0" presId="urn:microsoft.com/office/officeart/2005/8/layout/process2"/>
    <dgm:cxn modelId="{CC3D8609-7831-414B-9A32-4DC20D720EA1}" type="presParOf" srcId="{B84A0D4A-A8CD-440C-9AE9-327EFFC809EE}" destId="{9B8AC54C-6F90-4095-935C-E7DD9411D4C0}" srcOrd="0" destOrd="0" presId="urn:microsoft.com/office/officeart/2005/8/layout/process2"/>
    <dgm:cxn modelId="{6090FF06-6889-4408-9BC7-1E220C6DB18E}"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A226156-82F6-485F-AD93-505783C8D869}" type="presOf" srcId="{AE65DDA0-BF4F-4EC6-BCE5-42973B7842F1}" destId="{B4A4EAB2-E049-428C-BBE3-0738A86E1D74}" srcOrd="1" destOrd="0" presId="urn:microsoft.com/office/officeart/2005/8/layout/process2"/>
    <dgm:cxn modelId="{F7098CC9-AE70-40BF-97D9-435513E98443}" type="presOf" srcId="{0B77A3E0-BE57-469D-B7CE-0956DE9972AA}" destId="{B84A0D4A-A8CD-440C-9AE9-327EFFC809EE}" srcOrd="0" destOrd="0" presId="urn:microsoft.com/office/officeart/2005/8/layout/process2"/>
    <dgm:cxn modelId="{08DFADA6-AEFE-4896-B724-B541F2B4A9E1}"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407387A-DBC8-46FB-8264-64DCC21FE5A4}" type="presOf" srcId="{00A8C860-C1DF-45E9-8054-9A4EFD710E56}" destId="{62FB4B6D-6365-4FA1-84A9-FB0D939BFFE3}" srcOrd="0" destOrd="0" presId="urn:microsoft.com/office/officeart/2005/8/layout/process2"/>
    <dgm:cxn modelId="{4165ADD8-DA8A-4270-8D7C-8D97C42762E7}" type="presOf" srcId="{AE65DDA0-BF4F-4EC6-BCE5-42973B7842F1}" destId="{65F41CA7-6A10-4773-B602-485F2AA41B71}" srcOrd="0" destOrd="0" presId="urn:microsoft.com/office/officeart/2005/8/layout/process2"/>
    <dgm:cxn modelId="{01C210B6-6248-44B7-9EC4-2FA071CF33B7}" type="presOf" srcId="{DA85FDD7-1675-4060-91F4-EEDC0633CA13}" destId="{00BB0915-5BC5-4668-8C3B-7C3EA063C131}" srcOrd="0" destOrd="0" presId="urn:microsoft.com/office/officeart/2005/8/layout/process2"/>
    <dgm:cxn modelId="{478611AB-E31D-4694-9C4E-AEF3690722E2}" type="presOf" srcId="{E4BCB6BB-D685-4356-800C-571EB6280F0E}" destId="{9B1CEACE-12C1-4E19-BC9B-F2007749239B}" srcOrd="0" destOrd="0" presId="urn:microsoft.com/office/officeart/2005/8/layout/process2"/>
    <dgm:cxn modelId="{8F575830-4D79-457C-8056-29B99713BC28}" type="presOf" srcId="{E9878239-6E71-43F0-ADA1-E92AD4AB5D1D}" destId="{DCE03F17-CD84-4EFE-B66E-6B42D792890B}" srcOrd="0" destOrd="0" presId="urn:microsoft.com/office/officeart/2005/8/layout/process2"/>
    <dgm:cxn modelId="{8E3D2FC3-5434-491C-B4C5-25623A03583D}" type="presOf" srcId="{B5BB3B02-06CC-4149-B5ED-26AAC6933AF4}" destId="{541F9760-59AD-4815-84A3-A765CEAF828B}" srcOrd="1" destOrd="0" presId="urn:microsoft.com/office/officeart/2005/8/layout/process2"/>
    <dgm:cxn modelId="{875CF59C-A027-4942-91BA-B28829E38B2E}"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7CC7ABB6-7991-4BEB-891A-6442513F313A}" type="presOf" srcId="{B5BB3B02-06CC-4149-B5ED-26AAC6933AF4}" destId="{ED11B7E8-7BAD-4554-9204-B0D78EE8E7E3}" srcOrd="0" destOrd="0" presId="urn:microsoft.com/office/officeart/2005/8/layout/process2"/>
    <dgm:cxn modelId="{B93969A5-B7E4-4017-AD53-5F3D593B9C99}"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28ED47D-44C4-49F1-AE18-D63EC13409B8}" type="presOf" srcId="{E9878239-6E71-43F0-ADA1-E92AD4AB5D1D}" destId="{7047B67C-1F4D-485D-8943-55D62503ABC2}" srcOrd="1" destOrd="0" presId="urn:microsoft.com/office/officeart/2005/8/layout/process2"/>
    <dgm:cxn modelId="{1C7C9518-5433-45E2-BF72-902EDBB8C993}"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FF7CD30-4F6F-48AC-8D6A-2B0D2F18C34A}" type="presParOf" srcId="{B31EEDEE-8108-406E-A800-18B5A64916B7}" destId="{00BB0915-5BC5-4668-8C3B-7C3EA063C131}" srcOrd="0" destOrd="0" presId="urn:microsoft.com/office/officeart/2005/8/layout/process2"/>
    <dgm:cxn modelId="{61C3BE66-3F4B-4D0D-9B89-B948E905CD0C}" type="presParOf" srcId="{B31EEDEE-8108-406E-A800-18B5A64916B7}" destId="{65F41CA7-6A10-4773-B602-485F2AA41B71}" srcOrd="1" destOrd="0" presId="urn:microsoft.com/office/officeart/2005/8/layout/process2"/>
    <dgm:cxn modelId="{775CC975-2FCD-4458-8944-E897E67F8B51}" type="presParOf" srcId="{65F41CA7-6A10-4773-B602-485F2AA41B71}" destId="{B4A4EAB2-E049-428C-BBE3-0738A86E1D74}" srcOrd="0" destOrd="0" presId="urn:microsoft.com/office/officeart/2005/8/layout/process2"/>
    <dgm:cxn modelId="{A0D24904-004C-420A-B6E1-220C2900CE99}" type="presParOf" srcId="{B31EEDEE-8108-406E-A800-18B5A64916B7}" destId="{62FB4B6D-6365-4FA1-84A9-FB0D939BFFE3}" srcOrd="2" destOrd="0" presId="urn:microsoft.com/office/officeart/2005/8/layout/process2"/>
    <dgm:cxn modelId="{76E01FA5-801C-49AE-B1D9-07E13BF40D4D}" type="presParOf" srcId="{B31EEDEE-8108-406E-A800-18B5A64916B7}" destId="{DCE03F17-CD84-4EFE-B66E-6B42D792890B}" srcOrd="3" destOrd="0" presId="urn:microsoft.com/office/officeart/2005/8/layout/process2"/>
    <dgm:cxn modelId="{AD32C821-D1C7-4A0D-8031-8047215C18C8}" type="presParOf" srcId="{DCE03F17-CD84-4EFE-B66E-6B42D792890B}" destId="{7047B67C-1F4D-485D-8943-55D62503ABC2}" srcOrd="0" destOrd="0" presId="urn:microsoft.com/office/officeart/2005/8/layout/process2"/>
    <dgm:cxn modelId="{B68BA567-7FD7-4B07-ABAF-1A148F8481DC}" type="presParOf" srcId="{B31EEDEE-8108-406E-A800-18B5A64916B7}" destId="{9B1CEACE-12C1-4E19-BC9B-F2007749239B}" srcOrd="4" destOrd="0" presId="urn:microsoft.com/office/officeart/2005/8/layout/process2"/>
    <dgm:cxn modelId="{A233F4A2-8441-411A-A61C-95760CF56D7B}" type="presParOf" srcId="{B31EEDEE-8108-406E-A800-18B5A64916B7}" destId="{ED11B7E8-7BAD-4554-9204-B0D78EE8E7E3}" srcOrd="5" destOrd="0" presId="urn:microsoft.com/office/officeart/2005/8/layout/process2"/>
    <dgm:cxn modelId="{DBA99932-CD2B-4EA5-8E06-344B496C2741}" type="presParOf" srcId="{ED11B7E8-7BAD-4554-9204-B0D78EE8E7E3}" destId="{541F9760-59AD-4815-84A3-A765CEAF828B}" srcOrd="0" destOrd="0" presId="urn:microsoft.com/office/officeart/2005/8/layout/process2"/>
    <dgm:cxn modelId="{CA27F356-F512-4D81-B4F7-DCF0CC50D6CA}" type="presParOf" srcId="{B31EEDEE-8108-406E-A800-18B5A64916B7}" destId="{B6B05054-D108-4BB8-A952-E029B3C328D8}" srcOrd="6" destOrd="0" presId="urn:microsoft.com/office/officeart/2005/8/layout/process2"/>
    <dgm:cxn modelId="{19343399-15B4-425F-8AB0-01356A225DA6}" type="presParOf" srcId="{B31EEDEE-8108-406E-A800-18B5A64916B7}" destId="{B84A0D4A-A8CD-440C-9AE9-327EFFC809EE}" srcOrd="7" destOrd="0" presId="urn:microsoft.com/office/officeart/2005/8/layout/process2"/>
    <dgm:cxn modelId="{9FE76CE8-6C00-42E9-98E0-8C32506A731A}" type="presParOf" srcId="{B84A0D4A-A8CD-440C-9AE9-327EFFC809EE}" destId="{9B8AC54C-6F90-4095-935C-E7DD9411D4C0}" srcOrd="0" destOrd="0" presId="urn:microsoft.com/office/officeart/2005/8/layout/process2"/>
    <dgm:cxn modelId="{5DDA794E-6E03-4EB7-8791-4A45CFC6A09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53790BF-59FB-4DFE-AD88-97D69860A1A5}" type="presOf" srcId="{AE65DDA0-BF4F-4EC6-BCE5-42973B7842F1}" destId="{B4A4EAB2-E049-428C-BBE3-0738A86E1D74}"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A09E7B83-CB76-4EC3-BF6B-26E7654308AE}" type="presOf" srcId="{0B77A3E0-BE57-469D-B7CE-0956DE9972AA}" destId="{9B8AC54C-6F90-4095-935C-E7DD9411D4C0}" srcOrd="1" destOrd="0" presId="urn:microsoft.com/office/officeart/2005/8/layout/process2"/>
    <dgm:cxn modelId="{301B5EAE-1614-4E25-ACB3-CDF4070E483D}" type="presOf" srcId="{B5BB3B02-06CC-4149-B5ED-26AAC6933AF4}" destId="{ED11B7E8-7BAD-4554-9204-B0D78EE8E7E3}" srcOrd="0" destOrd="0" presId="urn:microsoft.com/office/officeart/2005/8/layout/process2"/>
    <dgm:cxn modelId="{C2FC975A-3117-44DA-AF59-CB42D94D9202}" type="presOf" srcId="{2E0FE500-CF32-4491-A8B0-71B52E28FDAD}" destId="{B6B05054-D108-4BB8-A952-E029B3C328D8}" srcOrd="0" destOrd="0" presId="urn:microsoft.com/office/officeart/2005/8/layout/process2"/>
    <dgm:cxn modelId="{4A86549D-2715-4704-8A88-86EF620AA7DB}" type="presOf" srcId="{E9878239-6E71-43F0-ADA1-E92AD4AB5D1D}" destId="{DCE03F17-CD84-4EFE-B66E-6B42D792890B}" srcOrd="0" destOrd="0" presId="urn:microsoft.com/office/officeart/2005/8/layout/process2"/>
    <dgm:cxn modelId="{5BF51A4F-12E9-4B3C-84E4-F7D85584096D}" type="presOf" srcId="{AE65DDA0-BF4F-4EC6-BCE5-42973B7842F1}" destId="{65F41CA7-6A10-4773-B602-485F2AA41B71}" srcOrd="0" destOrd="0" presId="urn:microsoft.com/office/officeart/2005/8/layout/process2"/>
    <dgm:cxn modelId="{C985C31B-4E0D-4BBF-91ED-6EE014382111}" type="presOf" srcId="{0B77A3E0-BE57-469D-B7CE-0956DE9972AA}" destId="{B84A0D4A-A8CD-440C-9AE9-327EFFC809EE}" srcOrd="0" destOrd="0" presId="urn:microsoft.com/office/officeart/2005/8/layout/process2"/>
    <dgm:cxn modelId="{6AE38A6F-1F90-4CDA-A8C1-47E59FC0E46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D27B45-B866-461D-9766-5D950EADEC37}" type="presOf" srcId="{DA85FDD7-1675-4060-91F4-EEDC0633CA13}" destId="{00BB0915-5BC5-4668-8C3B-7C3EA063C131}" srcOrd="0" destOrd="0" presId="urn:microsoft.com/office/officeart/2005/8/layout/process2"/>
    <dgm:cxn modelId="{6083A80B-396F-4A40-882A-0A2F23AF9B81}" type="presOf" srcId="{E4BCB6BB-D685-4356-800C-571EB6280F0E}" destId="{9B1CEACE-12C1-4E19-BC9B-F2007749239B}" srcOrd="0" destOrd="0" presId="urn:microsoft.com/office/officeart/2005/8/layout/process2"/>
    <dgm:cxn modelId="{AB107BA6-352B-4DFE-973E-A75F0BDB4AE7}" type="presOf" srcId="{E9878239-6E71-43F0-ADA1-E92AD4AB5D1D}" destId="{7047B67C-1F4D-485D-8943-55D62503ABC2}" srcOrd="1" destOrd="0" presId="urn:microsoft.com/office/officeart/2005/8/layout/process2"/>
    <dgm:cxn modelId="{5D1F0616-EB89-4359-AD0B-DF7714C9CF3E}"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C89865-2371-4F06-A58F-8181D706EFF0}" type="presOf" srcId="{16432E35-BCDE-4EC0-9053-74150D8746BD}" destId="{B31EEDEE-8108-406E-A800-18B5A64916B7}" srcOrd="0" destOrd="0" presId="urn:microsoft.com/office/officeart/2005/8/layout/process2"/>
    <dgm:cxn modelId="{5666337A-C7A1-4BAB-95C3-379E9366345D}"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95DA4C57-2159-48F9-812D-B8AEC5F7CABD}" type="presParOf" srcId="{B31EEDEE-8108-406E-A800-18B5A64916B7}" destId="{00BB0915-5BC5-4668-8C3B-7C3EA063C131}" srcOrd="0" destOrd="0" presId="urn:microsoft.com/office/officeart/2005/8/layout/process2"/>
    <dgm:cxn modelId="{5D405F27-0191-488E-AE86-C834C1E5F706}" type="presParOf" srcId="{B31EEDEE-8108-406E-A800-18B5A64916B7}" destId="{65F41CA7-6A10-4773-B602-485F2AA41B71}" srcOrd="1" destOrd="0" presId="urn:microsoft.com/office/officeart/2005/8/layout/process2"/>
    <dgm:cxn modelId="{92361A6C-6CC2-4872-9616-064FD9F448A2}" type="presParOf" srcId="{65F41CA7-6A10-4773-B602-485F2AA41B71}" destId="{B4A4EAB2-E049-428C-BBE3-0738A86E1D74}" srcOrd="0" destOrd="0" presId="urn:microsoft.com/office/officeart/2005/8/layout/process2"/>
    <dgm:cxn modelId="{B5EBF238-D765-4114-A1EF-7A1741713DC6}" type="presParOf" srcId="{B31EEDEE-8108-406E-A800-18B5A64916B7}" destId="{62FB4B6D-6365-4FA1-84A9-FB0D939BFFE3}" srcOrd="2" destOrd="0" presId="urn:microsoft.com/office/officeart/2005/8/layout/process2"/>
    <dgm:cxn modelId="{D3A1FCF8-B309-4723-8161-098076B29DB1}" type="presParOf" srcId="{B31EEDEE-8108-406E-A800-18B5A64916B7}" destId="{DCE03F17-CD84-4EFE-B66E-6B42D792890B}" srcOrd="3" destOrd="0" presId="urn:microsoft.com/office/officeart/2005/8/layout/process2"/>
    <dgm:cxn modelId="{259E092C-6E1F-4A55-A548-D96567916E3A}" type="presParOf" srcId="{DCE03F17-CD84-4EFE-B66E-6B42D792890B}" destId="{7047B67C-1F4D-485D-8943-55D62503ABC2}" srcOrd="0" destOrd="0" presId="urn:microsoft.com/office/officeart/2005/8/layout/process2"/>
    <dgm:cxn modelId="{3F31F322-C4F4-4330-BCDC-60F609ADE269}" type="presParOf" srcId="{B31EEDEE-8108-406E-A800-18B5A64916B7}" destId="{9B1CEACE-12C1-4E19-BC9B-F2007749239B}" srcOrd="4" destOrd="0" presId="urn:microsoft.com/office/officeart/2005/8/layout/process2"/>
    <dgm:cxn modelId="{9404520B-260B-4719-B8F1-88F29DDEFDC8}" type="presParOf" srcId="{B31EEDEE-8108-406E-A800-18B5A64916B7}" destId="{ED11B7E8-7BAD-4554-9204-B0D78EE8E7E3}" srcOrd="5" destOrd="0" presId="urn:microsoft.com/office/officeart/2005/8/layout/process2"/>
    <dgm:cxn modelId="{25009A49-D5FE-41F1-81DB-04DA91F600C3}" type="presParOf" srcId="{ED11B7E8-7BAD-4554-9204-B0D78EE8E7E3}" destId="{541F9760-59AD-4815-84A3-A765CEAF828B}" srcOrd="0" destOrd="0" presId="urn:microsoft.com/office/officeart/2005/8/layout/process2"/>
    <dgm:cxn modelId="{9B28D196-FCEF-4659-9E5C-62EB5C728D89}" type="presParOf" srcId="{B31EEDEE-8108-406E-A800-18B5A64916B7}" destId="{B6B05054-D108-4BB8-A952-E029B3C328D8}" srcOrd="6" destOrd="0" presId="urn:microsoft.com/office/officeart/2005/8/layout/process2"/>
    <dgm:cxn modelId="{B24A1EC2-64F2-4F74-8ABB-A67F49EE323E}" type="presParOf" srcId="{B31EEDEE-8108-406E-A800-18B5A64916B7}" destId="{B84A0D4A-A8CD-440C-9AE9-327EFFC809EE}" srcOrd="7" destOrd="0" presId="urn:microsoft.com/office/officeart/2005/8/layout/process2"/>
    <dgm:cxn modelId="{7866C84D-B40F-4473-9D55-3277B16BE467}" type="presParOf" srcId="{B84A0D4A-A8CD-440C-9AE9-327EFFC809EE}" destId="{9B8AC54C-6F90-4095-935C-E7DD9411D4C0}" srcOrd="0" destOrd="0" presId="urn:microsoft.com/office/officeart/2005/8/layout/process2"/>
    <dgm:cxn modelId="{4D2007ED-355D-4F1D-B36E-8731C37A33A9}"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8778FD0-EF4C-4C0F-ACBF-ECF169C28113}" type="presOf" srcId="{AE65DDA0-BF4F-4EC6-BCE5-42973B7842F1}" destId="{B4A4EAB2-E049-428C-BBE3-0738A86E1D74}" srcOrd="1" destOrd="0" presId="urn:microsoft.com/office/officeart/2005/8/layout/process2"/>
    <dgm:cxn modelId="{3132054B-4444-4DA5-9107-ACCED1B4BE3E}" type="presOf" srcId="{E9878239-6E71-43F0-ADA1-E92AD4AB5D1D}" destId="{7047B67C-1F4D-485D-8943-55D62503ABC2}" srcOrd="1" destOrd="0" presId="urn:microsoft.com/office/officeart/2005/8/layout/process2"/>
    <dgm:cxn modelId="{221C8705-96FC-4567-859F-0C8BD5F68655}" type="presOf" srcId="{FA27738F-01C6-4BAF-9739-79CEE97260A0}" destId="{AE06EEA3-B618-4263-8472-E8E42EA02CBD}" srcOrd="0" destOrd="0" presId="urn:microsoft.com/office/officeart/2005/8/layout/process2"/>
    <dgm:cxn modelId="{BCEA662F-1647-4D8D-A7F8-29E4A1680F87}"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AC75FAD-4651-4D1D-BA0F-56300528DBC0}" type="presOf" srcId="{0B77A3E0-BE57-469D-B7CE-0956DE9972AA}" destId="{9B8AC54C-6F90-4095-935C-E7DD9411D4C0}" srcOrd="1" destOrd="0" presId="urn:microsoft.com/office/officeart/2005/8/layout/process2"/>
    <dgm:cxn modelId="{B704B798-2583-494E-AA63-5CF04CE2967B}" type="presOf" srcId="{B5BB3B02-06CC-4149-B5ED-26AAC6933AF4}" destId="{541F9760-59AD-4815-84A3-A765CEAF828B}" srcOrd="1" destOrd="0" presId="urn:microsoft.com/office/officeart/2005/8/layout/process2"/>
    <dgm:cxn modelId="{051C6310-2519-4C35-B73D-3721A310D8B0}" type="presOf" srcId="{E4BCB6BB-D685-4356-800C-571EB6280F0E}" destId="{9B1CEACE-12C1-4E19-BC9B-F2007749239B}" srcOrd="0" destOrd="0" presId="urn:microsoft.com/office/officeart/2005/8/layout/process2"/>
    <dgm:cxn modelId="{7EDBE6E2-D6AB-4FEB-8FA3-78F297705E19}" type="presOf" srcId="{B5BB3B02-06CC-4149-B5ED-26AAC6933AF4}" destId="{ED11B7E8-7BAD-4554-9204-B0D78EE8E7E3}" srcOrd="0" destOrd="0" presId="urn:microsoft.com/office/officeart/2005/8/layout/process2"/>
    <dgm:cxn modelId="{634545D1-772B-407C-BAD9-7325D3180B85}" type="presOf" srcId="{DA85FDD7-1675-4060-91F4-EEDC0633CA13}" destId="{00BB0915-5BC5-4668-8C3B-7C3EA063C131}" srcOrd="0" destOrd="0" presId="urn:microsoft.com/office/officeart/2005/8/layout/process2"/>
    <dgm:cxn modelId="{65D5513D-ED4A-4699-ABC6-27C359368EF5}"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C270859B-AD1E-4801-A5A9-9F974A04D0DA}" type="presOf" srcId="{16432E35-BCDE-4EC0-9053-74150D8746BD}" destId="{B31EEDEE-8108-406E-A800-18B5A64916B7}" srcOrd="0" destOrd="0" presId="urn:microsoft.com/office/officeart/2005/8/layout/process2"/>
    <dgm:cxn modelId="{7A0EF215-2AAA-4D1B-8D6E-6C5C21F66123}" type="presOf" srcId="{E9878239-6E71-43F0-ADA1-E92AD4AB5D1D}" destId="{DCE03F17-CD84-4EFE-B66E-6B42D792890B}" srcOrd="0" destOrd="0" presId="urn:microsoft.com/office/officeart/2005/8/layout/process2"/>
    <dgm:cxn modelId="{44EB8829-93CA-410B-B334-A8A86AA33EDC}" type="presOf" srcId="{0B77A3E0-BE57-469D-B7CE-0956DE9972AA}" destId="{B84A0D4A-A8CD-440C-9AE9-327EFFC809EE}"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9E5AF3B7-2BCF-416E-BB88-20CB964FB85F}"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B7A28708-D40B-4118-AF2E-4FC4587C68F5}" type="presParOf" srcId="{B31EEDEE-8108-406E-A800-18B5A64916B7}" destId="{00BB0915-5BC5-4668-8C3B-7C3EA063C131}" srcOrd="0" destOrd="0" presId="urn:microsoft.com/office/officeart/2005/8/layout/process2"/>
    <dgm:cxn modelId="{711EE931-B4AA-4670-9413-C8E0457362E6}" type="presParOf" srcId="{B31EEDEE-8108-406E-A800-18B5A64916B7}" destId="{65F41CA7-6A10-4773-B602-485F2AA41B71}" srcOrd="1" destOrd="0" presId="urn:microsoft.com/office/officeart/2005/8/layout/process2"/>
    <dgm:cxn modelId="{F55B451E-4866-4C06-8005-D246A1019115}" type="presParOf" srcId="{65F41CA7-6A10-4773-B602-485F2AA41B71}" destId="{B4A4EAB2-E049-428C-BBE3-0738A86E1D74}" srcOrd="0" destOrd="0" presId="urn:microsoft.com/office/officeart/2005/8/layout/process2"/>
    <dgm:cxn modelId="{2487F955-EDCC-43B1-8C4A-64B511CC69F4}" type="presParOf" srcId="{B31EEDEE-8108-406E-A800-18B5A64916B7}" destId="{62FB4B6D-6365-4FA1-84A9-FB0D939BFFE3}" srcOrd="2" destOrd="0" presId="urn:microsoft.com/office/officeart/2005/8/layout/process2"/>
    <dgm:cxn modelId="{C7E79175-DF8C-4121-9B19-37F772BF3EEC}" type="presParOf" srcId="{B31EEDEE-8108-406E-A800-18B5A64916B7}" destId="{DCE03F17-CD84-4EFE-B66E-6B42D792890B}" srcOrd="3" destOrd="0" presId="urn:microsoft.com/office/officeart/2005/8/layout/process2"/>
    <dgm:cxn modelId="{944E5C7D-F876-4628-9C18-F53437A62E5C}" type="presParOf" srcId="{DCE03F17-CD84-4EFE-B66E-6B42D792890B}" destId="{7047B67C-1F4D-485D-8943-55D62503ABC2}" srcOrd="0" destOrd="0" presId="urn:microsoft.com/office/officeart/2005/8/layout/process2"/>
    <dgm:cxn modelId="{36883270-B5E2-424E-A59A-52E2E641EFA8}" type="presParOf" srcId="{B31EEDEE-8108-406E-A800-18B5A64916B7}" destId="{9B1CEACE-12C1-4E19-BC9B-F2007749239B}" srcOrd="4" destOrd="0" presId="urn:microsoft.com/office/officeart/2005/8/layout/process2"/>
    <dgm:cxn modelId="{78D6299F-5DC3-4C28-946A-24DA5C91B180}" type="presParOf" srcId="{B31EEDEE-8108-406E-A800-18B5A64916B7}" destId="{ED11B7E8-7BAD-4554-9204-B0D78EE8E7E3}" srcOrd="5" destOrd="0" presId="urn:microsoft.com/office/officeart/2005/8/layout/process2"/>
    <dgm:cxn modelId="{C8DFECD9-C1F0-4C52-B9C8-1A1891227B2D}" type="presParOf" srcId="{ED11B7E8-7BAD-4554-9204-B0D78EE8E7E3}" destId="{541F9760-59AD-4815-84A3-A765CEAF828B}" srcOrd="0" destOrd="0" presId="urn:microsoft.com/office/officeart/2005/8/layout/process2"/>
    <dgm:cxn modelId="{D78A106C-5421-4E4A-BD81-6B89CDD28793}" type="presParOf" srcId="{B31EEDEE-8108-406E-A800-18B5A64916B7}" destId="{B6B05054-D108-4BB8-A952-E029B3C328D8}" srcOrd="6" destOrd="0" presId="urn:microsoft.com/office/officeart/2005/8/layout/process2"/>
    <dgm:cxn modelId="{770F0422-2544-46CB-BCCE-C61075F89ACA}" type="presParOf" srcId="{B31EEDEE-8108-406E-A800-18B5A64916B7}" destId="{B84A0D4A-A8CD-440C-9AE9-327EFFC809EE}" srcOrd="7" destOrd="0" presId="urn:microsoft.com/office/officeart/2005/8/layout/process2"/>
    <dgm:cxn modelId="{54334EA4-57AC-4570-B750-53C3CB0B05AD}" type="presParOf" srcId="{B84A0D4A-A8CD-440C-9AE9-327EFFC809EE}" destId="{9B8AC54C-6F90-4095-935C-E7DD9411D4C0}" srcOrd="0" destOrd="0" presId="urn:microsoft.com/office/officeart/2005/8/layout/process2"/>
    <dgm:cxn modelId="{7BCF06E6-8D0E-4307-8C51-4C4C9D9C3D4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5D981-6714-41F8-B434-0AD46139515A}" type="doc">
      <dgm:prSet loTypeId="urn:microsoft.com/office/officeart/2005/8/layout/radial1" loCatId="relationship" qsTypeId="urn:microsoft.com/office/officeart/2005/8/quickstyle/3d2" qsCatId="3D" csTypeId="urn:microsoft.com/office/officeart/2005/8/colors/colorful4" csCatId="colorful" phldr="1"/>
      <dgm:spPr/>
      <dgm:t>
        <a:bodyPr/>
        <a:lstStyle/>
        <a:p>
          <a:endParaRPr lang="en-US"/>
        </a:p>
      </dgm:t>
    </dgm:pt>
    <dgm:pt modelId="{0F68812A-DE8D-4B30-B988-6C495932A9E1}">
      <dgm:prSet phldrT="[Text]" custT="1"/>
      <dgm:spPr/>
      <dgm:t>
        <a:bodyPr/>
        <a:lstStyle/>
        <a:p>
          <a:pPr rtl="1"/>
          <a:r>
            <a:rPr lang="fa-IR" sz="2400" dirty="0" smtClean="0">
              <a:cs typeface="B Nazanin" panose="00000400000000000000" pitchFamily="2" charset="-78"/>
            </a:rPr>
            <a:t>تفکر درباره موضوعات سوره</a:t>
          </a:r>
          <a:endParaRPr lang="en-US" sz="2400" dirty="0">
            <a:cs typeface="B Nazanin" panose="00000400000000000000" pitchFamily="2" charset="-78"/>
          </a:endParaRPr>
        </a:p>
      </dgm:t>
    </dgm:pt>
    <dgm:pt modelId="{0B5972D8-0B37-4090-B5A2-F4AAEF0620AC}" type="parTrans" cxnId="{CEE38152-8EBD-468F-94FC-76AC97B91545}">
      <dgm:prSet/>
      <dgm:spPr/>
      <dgm:t>
        <a:bodyPr/>
        <a:lstStyle/>
        <a:p>
          <a:pPr rtl="1"/>
          <a:endParaRPr lang="en-US" sz="1600"/>
        </a:p>
      </dgm:t>
    </dgm:pt>
    <dgm:pt modelId="{79D8D39B-2D2E-41B3-98DB-258D36A205BE}" type="sibTrans" cxnId="{CEE38152-8EBD-468F-94FC-76AC97B91545}">
      <dgm:prSet/>
      <dgm:spPr/>
      <dgm:t>
        <a:bodyPr/>
        <a:lstStyle/>
        <a:p>
          <a:pPr rtl="1"/>
          <a:endParaRPr lang="en-US" sz="1600"/>
        </a:p>
      </dgm:t>
    </dgm:pt>
    <dgm:pt modelId="{5E888CFD-DD9C-4578-935E-ACACCDF033CF}">
      <dgm:prSet phldrT="[Text]" custT="1"/>
      <dgm:spPr/>
      <dgm:t>
        <a:bodyPr/>
        <a:lstStyle/>
        <a:p>
          <a:pPr rtl="1"/>
          <a:r>
            <a:rPr lang="fa-IR" sz="2400" dirty="0" smtClean="0">
              <a:cs typeface="B Roya" pitchFamily="2" charset="-78"/>
            </a:rPr>
            <a:t>ب. تصویرسازی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8DB5C14-05D5-46BC-ACF9-75ABCD4E71E1}" type="parTrans" cxnId="{B544BA81-D54E-4F57-9402-EF9263018A86}">
      <dgm:prSet custT="1"/>
      <dgm:spPr/>
      <dgm:t>
        <a:bodyPr/>
        <a:lstStyle/>
        <a:p>
          <a:pPr rtl="1"/>
          <a:endParaRPr lang="en-US" sz="400"/>
        </a:p>
      </dgm:t>
    </dgm:pt>
    <dgm:pt modelId="{DD3AC243-AFB6-4BD1-949F-782D5877A4A4}" type="sibTrans" cxnId="{B544BA81-D54E-4F57-9402-EF9263018A86}">
      <dgm:prSet/>
      <dgm:spPr/>
      <dgm:t>
        <a:bodyPr/>
        <a:lstStyle/>
        <a:p>
          <a:pPr rtl="1"/>
          <a:endParaRPr lang="en-US" sz="1600"/>
        </a:p>
      </dgm:t>
    </dgm:pt>
    <dgm:pt modelId="{8100B852-F4A2-487B-84FA-1431986893EE}">
      <dgm:prSet phldrT="[Text]" custT="1"/>
      <dgm:spPr/>
      <dgm:t>
        <a:bodyPr/>
        <a:lstStyle/>
        <a:p>
          <a:pPr rtl="1"/>
          <a:r>
            <a:rPr lang="fa-IR" sz="2400" dirty="0" smtClean="0">
              <a:cs typeface="B Roya" pitchFamily="2" charset="-78"/>
            </a:rPr>
            <a:t>ج. ارتباط بین کلمات سوره</a:t>
          </a:r>
          <a:endParaRPr lang="en-US" sz="2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AC4567-65D6-4166-923F-E938B425EFAB}" type="sibTrans" cxnId="{701A97BA-9D6F-46E9-B806-43E005ACCD53}">
      <dgm:prSet/>
      <dgm:spPr/>
      <dgm:t>
        <a:bodyPr/>
        <a:lstStyle/>
        <a:p>
          <a:pPr rtl="1"/>
          <a:endParaRPr lang="en-US" sz="1600"/>
        </a:p>
      </dgm:t>
    </dgm:pt>
    <dgm:pt modelId="{DBEB68EE-0C68-4EB7-9E88-77E71AAC1446}" type="parTrans" cxnId="{701A97BA-9D6F-46E9-B806-43E005ACCD53}">
      <dgm:prSet custT="1"/>
      <dgm:spPr/>
      <dgm:t>
        <a:bodyPr/>
        <a:lstStyle/>
        <a:p>
          <a:pPr rtl="1"/>
          <a:endParaRPr lang="en-US" sz="400"/>
        </a:p>
      </dgm:t>
    </dgm:pt>
    <dgm:pt modelId="{CED51490-DA36-4AAC-BF43-4DF2DD701CA7}">
      <dgm:prSet phldrT="[Text]" custT="1"/>
      <dgm:spPr/>
      <dgm:t>
        <a:bodyPr/>
        <a:lstStyle/>
        <a:p>
          <a:pPr rtl="1"/>
          <a:r>
            <a:rPr lang="fa-IR" sz="2400" dirty="0" smtClean="0">
              <a:cs typeface="B Roya" pitchFamily="2" charset="-78"/>
            </a:rPr>
            <a:t>الف. بررسی مفهوم کلمات</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7305A98-DD6D-4788-ACA9-61C959EB2E57}" type="parTrans" cxnId="{4CF941C6-BF80-4D9B-AF5C-F4DFB1BE3423}">
      <dgm:prSet/>
      <dgm:spPr/>
      <dgm:t>
        <a:bodyPr/>
        <a:lstStyle/>
        <a:p>
          <a:pPr rtl="1"/>
          <a:endParaRPr lang="en-US"/>
        </a:p>
      </dgm:t>
    </dgm:pt>
    <dgm:pt modelId="{38F7C2A0-4CED-4BEF-8BC8-F83CCB55DC01}" type="sibTrans" cxnId="{4CF941C6-BF80-4D9B-AF5C-F4DFB1BE3423}">
      <dgm:prSet/>
      <dgm:spPr/>
      <dgm:t>
        <a:bodyPr/>
        <a:lstStyle/>
        <a:p>
          <a:pPr rtl="1"/>
          <a:endParaRPr lang="en-US"/>
        </a:p>
      </dgm:t>
    </dgm:pt>
    <dgm:pt modelId="{845907A5-4E38-448A-AB5B-78B7B12C8EB5}" type="pres">
      <dgm:prSet presAssocID="{5A35D981-6714-41F8-B434-0AD46139515A}" presName="cycle" presStyleCnt="0">
        <dgm:presLayoutVars>
          <dgm:chMax val="1"/>
          <dgm:dir/>
          <dgm:animLvl val="ctr"/>
          <dgm:resizeHandles val="exact"/>
        </dgm:presLayoutVars>
      </dgm:prSet>
      <dgm:spPr/>
      <dgm:t>
        <a:bodyPr/>
        <a:lstStyle/>
        <a:p>
          <a:endParaRPr lang="en-US"/>
        </a:p>
      </dgm:t>
    </dgm:pt>
    <dgm:pt modelId="{3BCC0AA6-1224-472B-AD47-B794CE0E14F2}" type="pres">
      <dgm:prSet presAssocID="{0F68812A-DE8D-4B30-B988-6C495932A9E1}" presName="centerShape" presStyleLbl="node0" presStyleIdx="0" presStyleCnt="1"/>
      <dgm:spPr/>
      <dgm:t>
        <a:bodyPr/>
        <a:lstStyle/>
        <a:p>
          <a:endParaRPr lang="en-US"/>
        </a:p>
      </dgm:t>
    </dgm:pt>
    <dgm:pt modelId="{21B2EFAD-1EEE-4A19-9FC2-EE2F2F76410D}" type="pres">
      <dgm:prSet presAssocID="{87305A98-DD6D-4788-ACA9-61C959EB2E57}" presName="Name9" presStyleLbl="parChTrans1D2" presStyleIdx="0" presStyleCnt="3"/>
      <dgm:spPr/>
      <dgm:t>
        <a:bodyPr/>
        <a:lstStyle/>
        <a:p>
          <a:endParaRPr lang="en-US"/>
        </a:p>
      </dgm:t>
    </dgm:pt>
    <dgm:pt modelId="{AD3D45B6-18A1-4F07-BA8E-2881A5A5EB6C}" type="pres">
      <dgm:prSet presAssocID="{87305A98-DD6D-4788-ACA9-61C959EB2E57}" presName="connTx" presStyleLbl="parChTrans1D2" presStyleIdx="0" presStyleCnt="3"/>
      <dgm:spPr/>
      <dgm:t>
        <a:bodyPr/>
        <a:lstStyle/>
        <a:p>
          <a:endParaRPr lang="en-US"/>
        </a:p>
      </dgm:t>
    </dgm:pt>
    <dgm:pt modelId="{1CCC0B99-3E71-4430-856D-39BE5666109F}" type="pres">
      <dgm:prSet presAssocID="{CED51490-DA36-4AAC-BF43-4DF2DD701CA7}" presName="node" presStyleLbl="node1" presStyleIdx="0" presStyleCnt="3" custScaleX="121544" custScaleY="121544" custRadScaleRad="97122">
        <dgm:presLayoutVars>
          <dgm:bulletEnabled val="1"/>
        </dgm:presLayoutVars>
      </dgm:prSet>
      <dgm:spPr/>
      <dgm:t>
        <a:bodyPr/>
        <a:lstStyle/>
        <a:p>
          <a:endParaRPr lang="en-US"/>
        </a:p>
      </dgm:t>
    </dgm:pt>
    <dgm:pt modelId="{C088A6BD-A520-4303-866A-3021DE4C30AB}" type="pres">
      <dgm:prSet presAssocID="{68DB5C14-05D5-46BC-ACF9-75ABCD4E71E1}" presName="Name9" presStyleLbl="parChTrans1D2" presStyleIdx="1" presStyleCnt="3"/>
      <dgm:spPr/>
      <dgm:t>
        <a:bodyPr/>
        <a:lstStyle/>
        <a:p>
          <a:endParaRPr lang="en-US"/>
        </a:p>
      </dgm:t>
    </dgm:pt>
    <dgm:pt modelId="{CD2E7834-0DF9-43A1-B020-19A961385151}" type="pres">
      <dgm:prSet presAssocID="{68DB5C14-05D5-46BC-ACF9-75ABCD4E71E1}" presName="connTx" presStyleLbl="parChTrans1D2" presStyleIdx="1" presStyleCnt="3"/>
      <dgm:spPr/>
      <dgm:t>
        <a:bodyPr/>
        <a:lstStyle/>
        <a:p>
          <a:endParaRPr lang="en-US"/>
        </a:p>
      </dgm:t>
    </dgm:pt>
    <dgm:pt modelId="{F060E1CE-B29C-4E84-9CE1-7BEDFD4EB844}" type="pres">
      <dgm:prSet presAssocID="{5E888CFD-DD9C-4578-935E-ACACCDF033CF}" presName="node" presStyleLbl="node1" presStyleIdx="1" presStyleCnt="3" custScaleX="121544" custScaleY="121544" custRadScaleRad="96245" custRadScaleInc="-3289">
        <dgm:presLayoutVars>
          <dgm:bulletEnabled val="1"/>
        </dgm:presLayoutVars>
      </dgm:prSet>
      <dgm:spPr/>
      <dgm:t>
        <a:bodyPr/>
        <a:lstStyle/>
        <a:p>
          <a:endParaRPr lang="en-US"/>
        </a:p>
      </dgm:t>
    </dgm:pt>
    <dgm:pt modelId="{87D93F56-7DD7-4551-9F65-16E144DE3C18}" type="pres">
      <dgm:prSet presAssocID="{DBEB68EE-0C68-4EB7-9E88-77E71AAC1446}" presName="Name9" presStyleLbl="parChTrans1D2" presStyleIdx="2" presStyleCnt="3"/>
      <dgm:spPr/>
      <dgm:t>
        <a:bodyPr/>
        <a:lstStyle/>
        <a:p>
          <a:endParaRPr lang="en-US"/>
        </a:p>
      </dgm:t>
    </dgm:pt>
    <dgm:pt modelId="{8FAD4E1F-20DF-4F3B-A7C8-85F86ABE9659}" type="pres">
      <dgm:prSet presAssocID="{DBEB68EE-0C68-4EB7-9E88-77E71AAC1446}" presName="connTx" presStyleLbl="parChTrans1D2" presStyleIdx="2" presStyleCnt="3"/>
      <dgm:spPr/>
      <dgm:t>
        <a:bodyPr/>
        <a:lstStyle/>
        <a:p>
          <a:endParaRPr lang="en-US"/>
        </a:p>
      </dgm:t>
    </dgm:pt>
    <dgm:pt modelId="{D29BCEF3-7831-4D50-8E05-7C78DEE68DAF}" type="pres">
      <dgm:prSet presAssocID="{8100B852-F4A2-487B-84FA-1431986893EE}" presName="node" presStyleLbl="node1" presStyleIdx="2" presStyleCnt="3" custScaleX="121544" custScaleY="121544" custRadScaleRad="96245" custRadScaleInc="3289">
        <dgm:presLayoutVars>
          <dgm:bulletEnabled val="1"/>
        </dgm:presLayoutVars>
      </dgm:prSet>
      <dgm:spPr/>
      <dgm:t>
        <a:bodyPr/>
        <a:lstStyle/>
        <a:p>
          <a:endParaRPr lang="en-US"/>
        </a:p>
      </dgm:t>
    </dgm:pt>
  </dgm:ptLst>
  <dgm:cxnLst>
    <dgm:cxn modelId="{B544BA81-D54E-4F57-9402-EF9263018A86}" srcId="{0F68812A-DE8D-4B30-B988-6C495932A9E1}" destId="{5E888CFD-DD9C-4578-935E-ACACCDF033CF}" srcOrd="1" destOrd="0" parTransId="{68DB5C14-05D5-46BC-ACF9-75ABCD4E71E1}" sibTransId="{DD3AC243-AFB6-4BD1-949F-782D5877A4A4}"/>
    <dgm:cxn modelId="{AAA637CC-B211-481C-B426-FE4AECC16545}" type="presOf" srcId="{68DB5C14-05D5-46BC-ACF9-75ABCD4E71E1}" destId="{C088A6BD-A520-4303-866A-3021DE4C30AB}" srcOrd="0" destOrd="0" presId="urn:microsoft.com/office/officeart/2005/8/layout/radial1"/>
    <dgm:cxn modelId="{DFDD72B9-DC4C-4F04-8D39-0641D2972A76}" type="presOf" srcId="{8100B852-F4A2-487B-84FA-1431986893EE}" destId="{D29BCEF3-7831-4D50-8E05-7C78DEE68DAF}" srcOrd="0" destOrd="0" presId="urn:microsoft.com/office/officeart/2005/8/layout/radial1"/>
    <dgm:cxn modelId="{E61F8CCA-91E1-4965-A688-82A7E8EC2184}" type="presOf" srcId="{5E888CFD-DD9C-4578-935E-ACACCDF033CF}" destId="{F060E1CE-B29C-4E84-9CE1-7BEDFD4EB844}" srcOrd="0" destOrd="0" presId="urn:microsoft.com/office/officeart/2005/8/layout/radial1"/>
    <dgm:cxn modelId="{EA51C067-5007-45DF-BD37-A04DBABE3CC1}" type="presOf" srcId="{0F68812A-DE8D-4B30-B988-6C495932A9E1}" destId="{3BCC0AA6-1224-472B-AD47-B794CE0E14F2}" srcOrd="0" destOrd="0" presId="urn:microsoft.com/office/officeart/2005/8/layout/radial1"/>
    <dgm:cxn modelId="{F8AC151E-63CA-43A5-A183-89C2418A3009}" type="presOf" srcId="{5A35D981-6714-41F8-B434-0AD46139515A}" destId="{845907A5-4E38-448A-AB5B-78B7B12C8EB5}" srcOrd="0" destOrd="0" presId="urn:microsoft.com/office/officeart/2005/8/layout/radial1"/>
    <dgm:cxn modelId="{4CF941C6-BF80-4D9B-AF5C-F4DFB1BE3423}" srcId="{0F68812A-DE8D-4B30-B988-6C495932A9E1}" destId="{CED51490-DA36-4AAC-BF43-4DF2DD701CA7}" srcOrd="0" destOrd="0" parTransId="{87305A98-DD6D-4788-ACA9-61C959EB2E57}" sibTransId="{38F7C2A0-4CED-4BEF-8BC8-F83CCB55DC01}"/>
    <dgm:cxn modelId="{8BBA79A3-F2AB-47BD-974E-181BC3B03293}" type="presOf" srcId="{87305A98-DD6D-4788-ACA9-61C959EB2E57}" destId="{AD3D45B6-18A1-4F07-BA8E-2881A5A5EB6C}" srcOrd="1" destOrd="0" presId="urn:microsoft.com/office/officeart/2005/8/layout/radial1"/>
    <dgm:cxn modelId="{F8C78C4C-F18A-4922-A68F-46F76717E7B8}" type="presOf" srcId="{DBEB68EE-0C68-4EB7-9E88-77E71AAC1446}" destId="{8FAD4E1F-20DF-4F3B-A7C8-85F86ABE9659}" srcOrd="1" destOrd="0" presId="urn:microsoft.com/office/officeart/2005/8/layout/radial1"/>
    <dgm:cxn modelId="{135904B1-41AF-4CEF-ADD1-ECD9D5E4C542}" type="presOf" srcId="{68DB5C14-05D5-46BC-ACF9-75ABCD4E71E1}" destId="{CD2E7834-0DF9-43A1-B020-19A961385151}" srcOrd="1" destOrd="0" presId="urn:microsoft.com/office/officeart/2005/8/layout/radial1"/>
    <dgm:cxn modelId="{CEE38152-8EBD-468F-94FC-76AC97B91545}" srcId="{5A35D981-6714-41F8-B434-0AD46139515A}" destId="{0F68812A-DE8D-4B30-B988-6C495932A9E1}" srcOrd="0" destOrd="0" parTransId="{0B5972D8-0B37-4090-B5A2-F4AAEF0620AC}" sibTransId="{79D8D39B-2D2E-41B3-98DB-258D36A205BE}"/>
    <dgm:cxn modelId="{E469EEBF-97A1-48B1-9C09-F9860E963CE8}" type="presOf" srcId="{DBEB68EE-0C68-4EB7-9E88-77E71AAC1446}" destId="{87D93F56-7DD7-4551-9F65-16E144DE3C18}" srcOrd="0" destOrd="0" presId="urn:microsoft.com/office/officeart/2005/8/layout/radial1"/>
    <dgm:cxn modelId="{436EB716-F013-4BA1-ABC0-41C9CA91DFA4}" type="presOf" srcId="{CED51490-DA36-4AAC-BF43-4DF2DD701CA7}" destId="{1CCC0B99-3E71-4430-856D-39BE5666109F}" srcOrd="0" destOrd="0" presId="urn:microsoft.com/office/officeart/2005/8/layout/radial1"/>
    <dgm:cxn modelId="{701A97BA-9D6F-46E9-B806-43E005ACCD53}" srcId="{0F68812A-DE8D-4B30-B988-6C495932A9E1}" destId="{8100B852-F4A2-487B-84FA-1431986893EE}" srcOrd="2" destOrd="0" parTransId="{DBEB68EE-0C68-4EB7-9E88-77E71AAC1446}" sibTransId="{76AC4567-65D6-4166-923F-E938B425EFAB}"/>
    <dgm:cxn modelId="{FDEF7BEE-5993-410A-99D1-D519DF2B1626}" type="presOf" srcId="{87305A98-DD6D-4788-ACA9-61C959EB2E57}" destId="{21B2EFAD-1EEE-4A19-9FC2-EE2F2F76410D}" srcOrd="0" destOrd="0" presId="urn:microsoft.com/office/officeart/2005/8/layout/radial1"/>
    <dgm:cxn modelId="{FB5C9670-D438-4F55-A94A-E06B5FB2EA65}" type="presParOf" srcId="{845907A5-4E38-448A-AB5B-78B7B12C8EB5}" destId="{3BCC0AA6-1224-472B-AD47-B794CE0E14F2}" srcOrd="0" destOrd="0" presId="urn:microsoft.com/office/officeart/2005/8/layout/radial1"/>
    <dgm:cxn modelId="{2BEE151C-401E-407C-9E91-C92DF660FFEF}" type="presParOf" srcId="{845907A5-4E38-448A-AB5B-78B7B12C8EB5}" destId="{21B2EFAD-1EEE-4A19-9FC2-EE2F2F76410D}" srcOrd="1" destOrd="0" presId="urn:microsoft.com/office/officeart/2005/8/layout/radial1"/>
    <dgm:cxn modelId="{1343D63A-7386-454E-8620-67D912102417}" type="presParOf" srcId="{21B2EFAD-1EEE-4A19-9FC2-EE2F2F76410D}" destId="{AD3D45B6-18A1-4F07-BA8E-2881A5A5EB6C}" srcOrd="0" destOrd="0" presId="urn:microsoft.com/office/officeart/2005/8/layout/radial1"/>
    <dgm:cxn modelId="{82188AE9-C1DB-4AB2-9112-A5D39C014EDE}" type="presParOf" srcId="{845907A5-4E38-448A-AB5B-78B7B12C8EB5}" destId="{1CCC0B99-3E71-4430-856D-39BE5666109F}" srcOrd="2" destOrd="0" presId="urn:microsoft.com/office/officeart/2005/8/layout/radial1"/>
    <dgm:cxn modelId="{E127266E-2284-4018-9725-1DB7B7BE76DA}" type="presParOf" srcId="{845907A5-4E38-448A-AB5B-78B7B12C8EB5}" destId="{C088A6BD-A520-4303-866A-3021DE4C30AB}" srcOrd="3" destOrd="0" presId="urn:microsoft.com/office/officeart/2005/8/layout/radial1"/>
    <dgm:cxn modelId="{B64CF433-901D-4EB5-B82F-46DDD7196BAA}" type="presParOf" srcId="{C088A6BD-A520-4303-866A-3021DE4C30AB}" destId="{CD2E7834-0DF9-43A1-B020-19A961385151}" srcOrd="0" destOrd="0" presId="urn:microsoft.com/office/officeart/2005/8/layout/radial1"/>
    <dgm:cxn modelId="{9FE9D226-620F-4D33-8386-95A8E1A25136}" type="presParOf" srcId="{845907A5-4E38-448A-AB5B-78B7B12C8EB5}" destId="{F060E1CE-B29C-4E84-9CE1-7BEDFD4EB844}" srcOrd="4" destOrd="0" presId="urn:microsoft.com/office/officeart/2005/8/layout/radial1"/>
    <dgm:cxn modelId="{4CD51804-80BD-438A-BC36-09A4F643F67A}" type="presParOf" srcId="{845907A5-4E38-448A-AB5B-78B7B12C8EB5}" destId="{87D93F56-7DD7-4551-9F65-16E144DE3C18}" srcOrd="5" destOrd="0" presId="urn:microsoft.com/office/officeart/2005/8/layout/radial1"/>
    <dgm:cxn modelId="{F0EA98A7-F75C-4B71-8176-44F5429C5B38}" type="presParOf" srcId="{87D93F56-7DD7-4551-9F65-16E144DE3C18}" destId="{8FAD4E1F-20DF-4F3B-A7C8-85F86ABE9659}" srcOrd="0" destOrd="0" presId="urn:microsoft.com/office/officeart/2005/8/layout/radial1"/>
    <dgm:cxn modelId="{3BC7E865-8C11-4B6E-A7DB-972A392DF017}" type="presParOf" srcId="{845907A5-4E38-448A-AB5B-78B7B12C8EB5}" destId="{D29BCEF3-7831-4D50-8E05-7C78DEE68DA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1AD3EA0-C4D4-4BF5-AB04-9ECAAE1F87E0}" type="presOf" srcId="{E9878239-6E71-43F0-ADA1-E92AD4AB5D1D}" destId="{7047B67C-1F4D-485D-8943-55D62503ABC2}" srcOrd="1" destOrd="0" presId="urn:microsoft.com/office/officeart/2005/8/layout/process2"/>
    <dgm:cxn modelId="{976A2758-EF67-41C7-B2F2-7BF6E682A7D9}" type="presOf" srcId="{16432E35-BCDE-4EC0-9053-74150D8746BD}" destId="{B31EEDEE-8108-406E-A800-18B5A64916B7}" srcOrd="0" destOrd="0" presId="urn:microsoft.com/office/officeart/2005/8/layout/process2"/>
    <dgm:cxn modelId="{0D8428AE-3A47-43D1-ADC1-A5BD5B5AC07D}" type="presOf" srcId="{0B77A3E0-BE57-469D-B7CE-0956DE9972AA}" destId="{B84A0D4A-A8CD-440C-9AE9-327EFFC809EE}" srcOrd="0" destOrd="0" presId="urn:microsoft.com/office/officeart/2005/8/layout/process2"/>
    <dgm:cxn modelId="{39E92EDE-E410-419A-99BB-A3276338471D}" type="presOf" srcId="{E4BCB6BB-D685-4356-800C-571EB6280F0E}" destId="{9B1CEACE-12C1-4E19-BC9B-F2007749239B}" srcOrd="0" destOrd="0" presId="urn:microsoft.com/office/officeart/2005/8/layout/process2"/>
    <dgm:cxn modelId="{D26DF10E-A65F-4E62-99C9-8689C1D1DAF3}" type="presOf" srcId="{B5BB3B02-06CC-4149-B5ED-26AAC6933AF4}" destId="{ED11B7E8-7BAD-4554-9204-B0D78EE8E7E3}" srcOrd="0" destOrd="0" presId="urn:microsoft.com/office/officeart/2005/8/layout/process2"/>
    <dgm:cxn modelId="{7A2909EE-E12C-40A6-A263-75C2D15CFE68}" type="presOf" srcId="{B5BB3B02-06CC-4149-B5ED-26AAC6933AF4}" destId="{541F9760-59AD-4815-84A3-A765CEAF828B}" srcOrd="1" destOrd="0" presId="urn:microsoft.com/office/officeart/2005/8/layout/process2"/>
    <dgm:cxn modelId="{67C4CA6E-5D92-4594-A8B1-95A71313F645}"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01415B9-16AB-4354-95E9-5452EBFE39F3}" type="presOf" srcId="{AE65DDA0-BF4F-4EC6-BCE5-42973B7842F1}" destId="{B4A4EAB2-E049-428C-BBE3-0738A86E1D74}" srcOrd="1" destOrd="0" presId="urn:microsoft.com/office/officeart/2005/8/layout/process2"/>
    <dgm:cxn modelId="{95B729DC-6350-4008-88B2-7E8B794278DE}" type="presOf" srcId="{AE65DDA0-BF4F-4EC6-BCE5-42973B7842F1}" destId="{65F41CA7-6A10-4773-B602-485F2AA41B71}" srcOrd="0" destOrd="0" presId="urn:microsoft.com/office/officeart/2005/8/layout/process2"/>
    <dgm:cxn modelId="{3E72EE6C-8B10-420F-BB5E-4AA352639B19}" type="presOf" srcId="{FA27738F-01C6-4BAF-9739-79CEE97260A0}" destId="{AE06EEA3-B618-4263-8472-E8E42EA02CBD}" srcOrd="0" destOrd="0" presId="urn:microsoft.com/office/officeart/2005/8/layout/process2"/>
    <dgm:cxn modelId="{B711BA1E-246C-40BA-B9D3-37925B669B10}" type="presOf" srcId="{00A8C860-C1DF-45E9-8054-9A4EFD710E56}" destId="{62FB4B6D-6365-4FA1-84A9-FB0D939BFFE3}" srcOrd="0" destOrd="0" presId="urn:microsoft.com/office/officeart/2005/8/layout/process2"/>
    <dgm:cxn modelId="{E70D7F63-0212-4235-8A84-7452AAD81081}"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E3DC854-E0F1-41D4-B998-45B2C2025525}"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29050FA5-D40D-4CEF-852D-EED81473B162}" type="presOf" srcId="{DA85FDD7-1675-4060-91F4-EEDC0633CA13}" destId="{00BB0915-5BC5-4668-8C3B-7C3EA063C131}" srcOrd="0" destOrd="0" presId="urn:microsoft.com/office/officeart/2005/8/layout/process2"/>
    <dgm:cxn modelId="{4E28231F-FB1B-49A7-8547-E5806482E106}" type="presParOf" srcId="{B31EEDEE-8108-406E-A800-18B5A64916B7}" destId="{00BB0915-5BC5-4668-8C3B-7C3EA063C131}" srcOrd="0" destOrd="0" presId="urn:microsoft.com/office/officeart/2005/8/layout/process2"/>
    <dgm:cxn modelId="{0A50659F-0026-40E7-AA2B-5307B555D1DA}" type="presParOf" srcId="{B31EEDEE-8108-406E-A800-18B5A64916B7}" destId="{65F41CA7-6A10-4773-B602-485F2AA41B71}" srcOrd="1" destOrd="0" presId="urn:microsoft.com/office/officeart/2005/8/layout/process2"/>
    <dgm:cxn modelId="{F9080F06-20EF-4549-B03C-460F07DEE703}" type="presParOf" srcId="{65F41CA7-6A10-4773-B602-485F2AA41B71}" destId="{B4A4EAB2-E049-428C-BBE3-0738A86E1D74}" srcOrd="0" destOrd="0" presId="urn:microsoft.com/office/officeart/2005/8/layout/process2"/>
    <dgm:cxn modelId="{D4E2774C-59B3-48F7-9FD0-9999CDF295C6}" type="presParOf" srcId="{B31EEDEE-8108-406E-A800-18B5A64916B7}" destId="{62FB4B6D-6365-4FA1-84A9-FB0D939BFFE3}" srcOrd="2" destOrd="0" presId="urn:microsoft.com/office/officeart/2005/8/layout/process2"/>
    <dgm:cxn modelId="{1AEDE878-933F-4D3B-925D-1F533374243A}" type="presParOf" srcId="{B31EEDEE-8108-406E-A800-18B5A64916B7}" destId="{DCE03F17-CD84-4EFE-B66E-6B42D792890B}" srcOrd="3" destOrd="0" presId="urn:microsoft.com/office/officeart/2005/8/layout/process2"/>
    <dgm:cxn modelId="{6A0DBE69-0F39-4C58-9D56-059D20E6687B}" type="presParOf" srcId="{DCE03F17-CD84-4EFE-B66E-6B42D792890B}" destId="{7047B67C-1F4D-485D-8943-55D62503ABC2}" srcOrd="0" destOrd="0" presId="urn:microsoft.com/office/officeart/2005/8/layout/process2"/>
    <dgm:cxn modelId="{B871B51B-4E4A-48CB-A885-A87753019EE6}" type="presParOf" srcId="{B31EEDEE-8108-406E-A800-18B5A64916B7}" destId="{9B1CEACE-12C1-4E19-BC9B-F2007749239B}" srcOrd="4" destOrd="0" presId="urn:microsoft.com/office/officeart/2005/8/layout/process2"/>
    <dgm:cxn modelId="{A45B65FB-9D23-4243-835E-0299CA00DC28}" type="presParOf" srcId="{B31EEDEE-8108-406E-A800-18B5A64916B7}" destId="{ED11B7E8-7BAD-4554-9204-B0D78EE8E7E3}" srcOrd="5" destOrd="0" presId="urn:microsoft.com/office/officeart/2005/8/layout/process2"/>
    <dgm:cxn modelId="{ABE4BEB3-9843-410A-881D-33DDE7ED9FF1}" type="presParOf" srcId="{ED11B7E8-7BAD-4554-9204-B0D78EE8E7E3}" destId="{541F9760-59AD-4815-84A3-A765CEAF828B}" srcOrd="0" destOrd="0" presId="urn:microsoft.com/office/officeart/2005/8/layout/process2"/>
    <dgm:cxn modelId="{70893DE3-29C6-44EF-8D21-418EDBDE8820}" type="presParOf" srcId="{B31EEDEE-8108-406E-A800-18B5A64916B7}" destId="{B6B05054-D108-4BB8-A952-E029B3C328D8}" srcOrd="6" destOrd="0" presId="urn:microsoft.com/office/officeart/2005/8/layout/process2"/>
    <dgm:cxn modelId="{6752CE19-CB06-474A-9C22-78E600174C20}" type="presParOf" srcId="{B31EEDEE-8108-406E-A800-18B5A64916B7}" destId="{B84A0D4A-A8CD-440C-9AE9-327EFFC809EE}" srcOrd="7" destOrd="0" presId="urn:microsoft.com/office/officeart/2005/8/layout/process2"/>
    <dgm:cxn modelId="{64073066-5321-4B6F-B3BC-9416BD18EF34}" type="presParOf" srcId="{B84A0D4A-A8CD-440C-9AE9-327EFFC809EE}" destId="{9B8AC54C-6F90-4095-935C-E7DD9411D4C0}" srcOrd="0" destOrd="0" presId="urn:microsoft.com/office/officeart/2005/8/layout/process2"/>
    <dgm:cxn modelId="{55AC978C-31A8-4936-BCAF-55B8CD62AB6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74C9B3C-63C5-4416-9DB1-5A0936521C8C}" type="presOf" srcId="{B5BB3B02-06CC-4149-B5ED-26AAC6933AF4}" destId="{541F9760-59AD-4815-84A3-A765CEAF828B}" srcOrd="1" destOrd="0" presId="urn:microsoft.com/office/officeart/2005/8/layout/process2"/>
    <dgm:cxn modelId="{E09F5276-04E4-46E1-BE78-722004A9A89E}"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A3E07C8-0B1D-4B03-9540-1444FA437445}" type="presOf" srcId="{E9878239-6E71-43F0-ADA1-E92AD4AB5D1D}" destId="{7047B67C-1F4D-485D-8943-55D62503ABC2}" srcOrd="1" destOrd="0" presId="urn:microsoft.com/office/officeart/2005/8/layout/process2"/>
    <dgm:cxn modelId="{5C937CEF-36C4-467C-B548-0147F3A0687A}" type="presOf" srcId="{B5BB3B02-06CC-4149-B5ED-26AAC6933AF4}" destId="{ED11B7E8-7BAD-4554-9204-B0D78EE8E7E3}" srcOrd="0" destOrd="0" presId="urn:microsoft.com/office/officeart/2005/8/layout/process2"/>
    <dgm:cxn modelId="{1FDECA7B-DE59-47EA-ADE4-8DF351464044}" type="presOf" srcId="{16432E35-BCDE-4EC0-9053-74150D8746BD}" destId="{B31EEDEE-8108-406E-A800-18B5A64916B7}" srcOrd="0" destOrd="0" presId="urn:microsoft.com/office/officeart/2005/8/layout/process2"/>
    <dgm:cxn modelId="{B6906269-F278-482F-BBF7-F4D31571BB45}" type="presOf" srcId="{E4BCB6BB-D685-4356-800C-571EB6280F0E}" destId="{9B1CEACE-12C1-4E19-BC9B-F2007749239B}" srcOrd="0" destOrd="0" presId="urn:microsoft.com/office/officeart/2005/8/layout/process2"/>
    <dgm:cxn modelId="{3DCA10A5-5B8C-4A9F-A52A-2B805228C9EF}" type="presOf" srcId="{AE65DDA0-BF4F-4EC6-BCE5-42973B7842F1}" destId="{B4A4EAB2-E049-428C-BBE3-0738A86E1D74}" srcOrd="1" destOrd="0" presId="urn:microsoft.com/office/officeart/2005/8/layout/process2"/>
    <dgm:cxn modelId="{3520EE40-A70D-4226-B260-6C4CF3683CF7}" type="presOf" srcId="{0B77A3E0-BE57-469D-B7CE-0956DE9972AA}" destId="{B84A0D4A-A8CD-440C-9AE9-327EFFC809EE}" srcOrd="0" destOrd="0" presId="urn:microsoft.com/office/officeart/2005/8/layout/process2"/>
    <dgm:cxn modelId="{E462DF0B-3ADE-4933-9867-0CC8EA22A663}" type="presOf" srcId="{2E0FE500-CF32-4491-A8B0-71B52E28FDAD}" destId="{B6B05054-D108-4BB8-A952-E029B3C328D8}" srcOrd="0" destOrd="0" presId="urn:microsoft.com/office/officeart/2005/8/layout/process2"/>
    <dgm:cxn modelId="{3F011186-88ED-4DCF-8BE9-F16135B2888E}" type="presOf" srcId="{AE65DDA0-BF4F-4EC6-BCE5-42973B7842F1}" destId="{65F41CA7-6A10-4773-B602-485F2AA41B71}" srcOrd="0" destOrd="0" presId="urn:microsoft.com/office/officeart/2005/8/layout/process2"/>
    <dgm:cxn modelId="{1E162F69-111A-47D5-BCCB-C59AE5BA1060}" type="presOf" srcId="{E9878239-6E71-43F0-ADA1-E92AD4AB5D1D}" destId="{DCE03F17-CD84-4EFE-B66E-6B42D792890B}"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C799510D-24FF-4CF5-BC30-70C5E4058D3A}" type="presOf" srcId="{00A8C860-C1DF-45E9-8054-9A4EFD710E56}" destId="{62FB4B6D-6365-4FA1-84A9-FB0D939BFFE3}" srcOrd="0" destOrd="0" presId="urn:microsoft.com/office/officeart/2005/8/layout/process2"/>
    <dgm:cxn modelId="{9F0C8E50-F4BB-4925-8B2A-71983AA81795}" type="presOf" srcId="{0B77A3E0-BE57-469D-B7CE-0956DE9972AA}" destId="{9B8AC54C-6F90-4095-935C-E7DD9411D4C0}" srcOrd="1"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9910363D-DF92-47BC-A9E0-9AC741895DC2}" type="presOf" srcId="{FA27738F-01C6-4BAF-9739-79CEE97260A0}" destId="{AE06EEA3-B618-4263-8472-E8E42EA02CBD}"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AE563965-39C3-4F07-A976-FA191968A3C9}" type="presParOf" srcId="{B31EEDEE-8108-406E-A800-18B5A64916B7}" destId="{00BB0915-5BC5-4668-8C3B-7C3EA063C131}" srcOrd="0" destOrd="0" presId="urn:microsoft.com/office/officeart/2005/8/layout/process2"/>
    <dgm:cxn modelId="{ADB88A08-CB68-497F-9C44-0CA25DDFCC24}" type="presParOf" srcId="{B31EEDEE-8108-406E-A800-18B5A64916B7}" destId="{65F41CA7-6A10-4773-B602-485F2AA41B71}" srcOrd="1" destOrd="0" presId="urn:microsoft.com/office/officeart/2005/8/layout/process2"/>
    <dgm:cxn modelId="{E770552C-6122-4C2A-B920-75D9F4908121}" type="presParOf" srcId="{65F41CA7-6A10-4773-B602-485F2AA41B71}" destId="{B4A4EAB2-E049-428C-BBE3-0738A86E1D74}" srcOrd="0" destOrd="0" presId="urn:microsoft.com/office/officeart/2005/8/layout/process2"/>
    <dgm:cxn modelId="{F30D5432-DB66-421B-9B7C-77EE003155EE}" type="presParOf" srcId="{B31EEDEE-8108-406E-A800-18B5A64916B7}" destId="{62FB4B6D-6365-4FA1-84A9-FB0D939BFFE3}" srcOrd="2" destOrd="0" presId="urn:microsoft.com/office/officeart/2005/8/layout/process2"/>
    <dgm:cxn modelId="{791AD464-1A3D-4E61-9401-33C8571CD88A}" type="presParOf" srcId="{B31EEDEE-8108-406E-A800-18B5A64916B7}" destId="{DCE03F17-CD84-4EFE-B66E-6B42D792890B}" srcOrd="3" destOrd="0" presId="urn:microsoft.com/office/officeart/2005/8/layout/process2"/>
    <dgm:cxn modelId="{12EAFE5F-5E94-480D-AD25-1F943E0741A5}" type="presParOf" srcId="{DCE03F17-CD84-4EFE-B66E-6B42D792890B}" destId="{7047B67C-1F4D-485D-8943-55D62503ABC2}" srcOrd="0" destOrd="0" presId="urn:microsoft.com/office/officeart/2005/8/layout/process2"/>
    <dgm:cxn modelId="{268A748D-FD23-47F5-BEFE-40F5618A1C15}" type="presParOf" srcId="{B31EEDEE-8108-406E-A800-18B5A64916B7}" destId="{9B1CEACE-12C1-4E19-BC9B-F2007749239B}" srcOrd="4" destOrd="0" presId="urn:microsoft.com/office/officeart/2005/8/layout/process2"/>
    <dgm:cxn modelId="{ECA68C53-E9E6-45C4-AA54-038866B97982}" type="presParOf" srcId="{B31EEDEE-8108-406E-A800-18B5A64916B7}" destId="{ED11B7E8-7BAD-4554-9204-B0D78EE8E7E3}" srcOrd="5" destOrd="0" presId="urn:microsoft.com/office/officeart/2005/8/layout/process2"/>
    <dgm:cxn modelId="{B8514D16-4820-4F0B-AA40-3C28AEFDECF2}" type="presParOf" srcId="{ED11B7E8-7BAD-4554-9204-B0D78EE8E7E3}" destId="{541F9760-59AD-4815-84A3-A765CEAF828B}" srcOrd="0" destOrd="0" presId="urn:microsoft.com/office/officeart/2005/8/layout/process2"/>
    <dgm:cxn modelId="{AEFA8946-BD19-4D74-A49F-51E9C1BF68D5}" type="presParOf" srcId="{B31EEDEE-8108-406E-A800-18B5A64916B7}" destId="{B6B05054-D108-4BB8-A952-E029B3C328D8}" srcOrd="6" destOrd="0" presId="urn:microsoft.com/office/officeart/2005/8/layout/process2"/>
    <dgm:cxn modelId="{047C8528-C9BC-4B6E-8E7A-89ADE446BD6D}" type="presParOf" srcId="{B31EEDEE-8108-406E-A800-18B5A64916B7}" destId="{B84A0D4A-A8CD-440C-9AE9-327EFFC809EE}" srcOrd="7" destOrd="0" presId="urn:microsoft.com/office/officeart/2005/8/layout/process2"/>
    <dgm:cxn modelId="{2B0A9449-A5A0-489C-AC19-75C5DABAD7A9}" type="presParOf" srcId="{B84A0D4A-A8CD-440C-9AE9-327EFFC809EE}" destId="{9B8AC54C-6F90-4095-935C-E7DD9411D4C0}" srcOrd="0" destOrd="0" presId="urn:microsoft.com/office/officeart/2005/8/layout/process2"/>
    <dgm:cxn modelId="{C083BA2C-7928-4640-88F0-2CB87F8FE632}"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7B1E287-05AC-46A0-892C-91D625262DDA}" type="presOf" srcId="{FA27738F-01C6-4BAF-9739-79CEE97260A0}" destId="{AE06EEA3-B618-4263-8472-E8E42EA02CBD}" srcOrd="0" destOrd="0" presId="urn:microsoft.com/office/officeart/2005/8/layout/process2"/>
    <dgm:cxn modelId="{969D5895-BC8F-43B4-A9B5-7AEA895F8307}" type="presOf" srcId="{0B77A3E0-BE57-469D-B7CE-0956DE9972AA}" destId="{B84A0D4A-A8CD-440C-9AE9-327EFFC809EE}" srcOrd="0" destOrd="0" presId="urn:microsoft.com/office/officeart/2005/8/layout/process2"/>
    <dgm:cxn modelId="{56F30A58-3BED-48FE-8D2A-85BE359EDAD2}" type="presOf" srcId="{DA85FDD7-1675-4060-91F4-EEDC0633CA13}" destId="{00BB0915-5BC5-4668-8C3B-7C3EA063C131}" srcOrd="0" destOrd="0" presId="urn:microsoft.com/office/officeart/2005/8/layout/process2"/>
    <dgm:cxn modelId="{EC21A676-59D1-433E-BE0A-508E4F419F3A}" type="presOf" srcId="{B5BB3B02-06CC-4149-B5ED-26AAC6933AF4}" destId="{ED11B7E8-7BAD-4554-9204-B0D78EE8E7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FB3F3F6-A10F-423E-850C-6920BE6C11E4}" type="presOf" srcId="{AE65DDA0-BF4F-4EC6-BCE5-42973B7842F1}" destId="{B4A4EAB2-E049-428C-BBE3-0738A86E1D74}" srcOrd="1" destOrd="0" presId="urn:microsoft.com/office/officeart/2005/8/layout/process2"/>
    <dgm:cxn modelId="{BFF4E6FD-C388-470F-B1BD-CCBFF83E83E1}" type="presOf" srcId="{16432E35-BCDE-4EC0-9053-74150D8746BD}" destId="{B31EEDEE-8108-406E-A800-18B5A64916B7}" srcOrd="0" destOrd="0" presId="urn:microsoft.com/office/officeart/2005/8/layout/process2"/>
    <dgm:cxn modelId="{A3DA4673-BDF4-4951-BCC4-C6A6C96A5214}" type="presOf" srcId="{2E0FE500-CF32-4491-A8B0-71B52E28FDAD}" destId="{B6B05054-D108-4BB8-A952-E029B3C328D8}" srcOrd="0" destOrd="0" presId="urn:microsoft.com/office/officeart/2005/8/layout/process2"/>
    <dgm:cxn modelId="{F7EE66D6-8D2A-40E7-B357-53968FFA2990}" type="presOf" srcId="{E4BCB6BB-D685-4356-800C-571EB6280F0E}" destId="{9B1CEACE-12C1-4E19-BC9B-F2007749239B}" srcOrd="0" destOrd="0" presId="urn:microsoft.com/office/officeart/2005/8/layout/process2"/>
    <dgm:cxn modelId="{0A395F17-A58E-4C2A-A66E-28E5F8B7095D}" type="presOf" srcId="{0B77A3E0-BE57-469D-B7CE-0956DE9972AA}" destId="{9B8AC54C-6F90-4095-935C-E7DD9411D4C0}" srcOrd="1" destOrd="0" presId="urn:microsoft.com/office/officeart/2005/8/layout/process2"/>
    <dgm:cxn modelId="{47A11D08-9D66-48B6-BF59-FD037D24036F}" type="presOf" srcId="{E9878239-6E71-43F0-ADA1-E92AD4AB5D1D}" destId="{DCE03F17-CD84-4EFE-B66E-6B42D792890B}" srcOrd="0" destOrd="0" presId="urn:microsoft.com/office/officeart/2005/8/layout/process2"/>
    <dgm:cxn modelId="{BA08F2CB-DCF6-4D58-9118-82C96A581C0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942ED91-1577-4C60-9685-34E1B1B45FFF}"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562B4-179F-49BD-8B98-553E93DCB33A}" type="presOf" srcId="{E9878239-6E71-43F0-ADA1-E92AD4AB5D1D}" destId="{7047B67C-1F4D-485D-8943-55D62503ABC2}"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85A4AC1-58D4-4BEC-A936-041F0780318A}"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C084884-8BF1-4085-8BA4-B832C4A60BD2}" type="presParOf" srcId="{B31EEDEE-8108-406E-A800-18B5A64916B7}" destId="{00BB0915-5BC5-4668-8C3B-7C3EA063C131}" srcOrd="0" destOrd="0" presId="urn:microsoft.com/office/officeart/2005/8/layout/process2"/>
    <dgm:cxn modelId="{DFF94B4A-8BAA-406B-9DFE-5D52DF79FA51}" type="presParOf" srcId="{B31EEDEE-8108-406E-A800-18B5A64916B7}" destId="{65F41CA7-6A10-4773-B602-485F2AA41B71}" srcOrd="1" destOrd="0" presId="urn:microsoft.com/office/officeart/2005/8/layout/process2"/>
    <dgm:cxn modelId="{8D4B2A04-4AB1-451D-9F9E-4C9A421A471A}" type="presParOf" srcId="{65F41CA7-6A10-4773-B602-485F2AA41B71}" destId="{B4A4EAB2-E049-428C-BBE3-0738A86E1D74}" srcOrd="0" destOrd="0" presId="urn:microsoft.com/office/officeart/2005/8/layout/process2"/>
    <dgm:cxn modelId="{541C4721-2F34-4ED6-8AB5-900131357038}" type="presParOf" srcId="{B31EEDEE-8108-406E-A800-18B5A64916B7}" destId="{62FB4B6D-6365-4FA1-84A9-FB0D939BFFE3}" srcOrd="2" destOrd="0" presId="urn:microsoft.com/office/officeart/2005/8/layout/process2"/>
    <dgm:cxn modelId="{65A9C3FC-E1BD-4E75-A350-D18113C5DA40}" type="presParOf" srcId="{B31EEDEE-8108-406E-A800-18B5A64916B7}" destId="{DCE03F17-CD84-4EFE-B66E-6B42D792890B}" srcOrd="3" destOrd="0" presId="urn:microsoft.com/office/officeart/2005/8/layout/process2"/>
    <dgm:cxn modelId="{2185678B-8905-43C1-BCEC-73DCA77FCF7A}" type="presParOf" srcId="{DCE03F17-CD84-4EFE-B66E-6B42D792890B}" destId="{7047B67C-1F4D-485D-8943-55D62503ABC2}" srcOrd="0" destOrd="0" presId="urn:microsoft.com/office/officeart/2005/8/layout/process2"/>
    <dgm:cxn modelId="{40B3D6F6-7234-4B5C-B9D6-119CCA4B94F9}" type="presParOf" srcId="{B31EEDEE-8108-406E-A800-18B5A64916B7}" destId="{9B1CEACE-12C1-4E19-BC9B-F2007749239B}" srcOrd="4" destOrd="0" presId="urn:microsoft.com/office/officeart/2005/8/layout/process2"/>
    <dgm:cxn modelId="{AB51F97B-DF8E-47CB-97E7-89904C651905}" type="presParOf" srcId="{B31EEDEE-8108-406E-A800-18B5A64916B7}" destId="{ED11B7E8-7BAD-4554-9204-B0D78EE8E7E3}" srcOrd="5" destOrd="0" presId="urn:microsoft.com/office/officeart/2005/8/layout/process2"/>
    <dgm:cxn modelId="{F96D6E62-2849-4108-AB52-A93505967D11}" type="presParOf" srcId="{ED11B7E8-7BAD-4554-9204-B0D78EE8E7E3}" destId="{541F9760-59AD-4815-84A3-A765CEAF828B}" srcOrd="0" destOrd="0" presId="urn:microsoft.com/office/officeart/2005/8/layout/process2"/>
    <dgm:cxn modelId="{917CAC48-2E8C-4D83-A3B1-F2B949FA984B}" type="presParOf" srcId="{B31EEDEE-8108-406E-A800-18B5A64916B7}" destId="{B6B05054-D108-4BB8-A952-E029B3C328D8}" srcOrd="6" destOrd="0" presId="urn:microsoft.com/office/officeart/2005/8/layout/process2"/>
    <dgm:cxn modelId="{2130F8D2-B7B8-4844-B9D2-87313C7000B0}" type="presParOf" srcId="{B31EEDEE-8108-406E-A800-18B5A64916B7}" destId="{B84A0D4A-A8CD-440C-9AE9-327EFFC809EE}" srcOrd="7" destOrd="0" presId="urn:microsoft.com/office/officeart/2005/8/layout/process2"/>
    <dgm:cxn modelId="{430CDD4D-FF05-4A04-9D50-360A799BB167}" type="presParOf" srcId="{B84A0D4A-A8CD-440C-9AE9-327EFFC809EE}" destId="{9B8AC54C-6F90-4095-935C-E7DD9411D4C0}" srcOrd="0" destOrd="0" presId="urn:microsoft.com/office/officeart/2005/8/layout/process2"/>
    <dgm:cxn modelId="{9DC91DB7-2C7A-4ABC-8B55-5C681C7A855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C02973-CA5F-43EC-8256-A6D9B291781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66F49-A8CF-4E9E-A3FB-BE8BC639AED1}" type="presOf" srcId="{B5BB3B02-06CC-4149-B5ED-26AAC6933AF4}" destId="{ED11B7E8-7BAD-4554-9204-B0D78EE8E7E3}" srcOrd="0" destOrd="0" presId="urn:microsoft.com/office/officeart/2005/8/layout/process2"/>
    <dgm:cxn modelId="{71EF7B6C-032B-4B80-8CBE-E6197DD86335}" type="presOf" srcId="{00A8C860-C1DF-45E9-8054-9A4EFD710E56}" destId="{62FB4B6D-6365-4FA1-84A9-FB0D939BFFE3}" srcOrd="0" destOrd="0" presId="urn:microsoft.com/office/officeart/2005/8/layout/process2"/>
    <dgm:cxn modelId="{06D99A76-CB80-4A7F-BB6D-A47FD62C339F}" type="presOf" srcId="{E9878239-6E71-43F0-ADA1-E92AD4AB5D1D}" destId="{7047B67C-1F4D-485D-8943-55D62503ABC2}" srcOrd="1" destOrd="0" presId="urn:microsoft.com/office/officeart/2005/8/layout/process2"/>
    <dgm:cxn modelId="{20CFD5DD-282E-4A78-ADC4-E47CD929EE11}"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32F59F54-935B-4874-9C04-F88BA0E2D5D3}" type="presOf" srcId="{FA27738F-01C6-4BAF-9739-79CEE97260A0}" destId="{AE06EEA3-B618-4263-8472-E8E42EA02CBD}" srcOrd="0" destOrd="0" presId="urn:microsoft.com/office/officeart/2005/8/layout/process2"/>
    <dgm:cxn modelId="{0341AB77-6E77-4F76-B153-96838029A683}" type="presOf" srcId="{0B77A3E0-BE57-469D-B7CE-0956DE9972AA}" destId="{B84A0D4A-A8CD-440C-9AE9-327EFFC809EE}" srcOrd="0" destOrd="0" presId="urn:microsoft.com/office/officeart/2005/8/layout/process2"/>
    <dgm:cxn modelId="{EE839C43-3D5A-4F9F-9200-CD0BC5C2978E}" type="presOf" srcId="{E4BCB6BB-D685-4356-800C-571EB6280F0E}" destId="{9B1CEACE-12C1-4E19-BC9B-F2007749239B}" srcOrd="0" destOrd="0" presId="urn:microsoft.com/office/officeart/2005/8/layout/process2"/>
    <dgm:cxn modelId="{6ECFF0CD-4F7E-4754-A8AA-94EE18DA4CA8}" type="presOf" srcId="{E9878239-6E71-43F0-ADA1-E92AD4AB5D1D}" destId="{DCE03F17-CD84-4EFE-B66E-6B42D792890B}" srcOrd="0" destOrd="0" presId="urn:microsoft.com/office/officeart/2005/8/layout/process2"/>
    <dgm:cxn modelId="{090152C1-4DA8-449A-ACF9-37A33B256A1B}"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3D15D3F-852F-4196-98A2-E0BD4A44B92B}" type="presOf" srcId="{2E0FE500-CF32-4491-A8B0-71B52E28FDAD}" destId="{B6B05054-D108-4BB8-A952-E029B3C328D8}" srcOrd="0" destOrd="0" presId="urn:microsoft.com/office/officeart/2005/8/layout/process2"/>
    <dgm:cxn modelId="{88A60BE9-E8FB-48F6-A743-F22661A1F6CC}" type="presOf" srcId="{DA85FDD7-1675-4060-91F4-EEDC0633CA13}" destId="{00BB0915-5BC5-4668-8C3B-7C3EA063C13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61309BCF-E73A-4C45-A3FF-57C86E7A9FD2}" type="presOf" srcId="{B5BB3B02-06CC-4149-B5ED-26AAC6933AF4}" destId="{541F9760-59AD-4815-84A3-A765CEAF828B}" srcOrd="1" destOrd="0" presId="urn:microsoft.com/office/officeart/2005/8/layout/process2"/>
    <dgm:cxn modelId="{B91FA2BA-DF42-4EE9-AF1F-1AF55320DB15}" type="presOf" srcId="{0B77A3E0-BE57-469D-B7CE-0956DE9972AA}" destId="{9B8AC54C-6F90-4095-935C-E7DD9411D4C0}" srcOrd="1" destOrd="0" presId="urn:microsoft.com/office/officeart/2005/8/layout/process2"/>
    <dgm:cxn modelId="{35BBBFEB-6BB9-4A48-81D5-02FB14944FA3}" type="presParOf" srcId="{B31EEDEE-8108-406E-A800-18B5A64916B7}" destId="{00BB0915-5BC5-4668-8C3B-7C3EA063C131}" srcOrd="0" destOrd="0" presId="urn:microsoft.com/office/officeart/2005/8/layout/process2"/>
    <dgm:cxn modelId="{EA64EFF1-1011-4A0E-80C9-E2861E2DBA89}" type="presParOf" srcId="{B31EEDEE-8108-406E-A800-18B5A64916B7}" destId="{65F41CA7-6A10-4773-B602-485F2AA41B71}" srcOrd="1" destOrd="0" presId="urn:microsoft.com/office/officeart/2005/8/layout/process2"/>
    <dgm:cxn modelId="{AF2D9B5F-87DD-4AC1-9D2E-A3A219E9F00C}" type="presParOf" srcId="{65F41CA7-6A10-4773-B602-485F2AA41B71}" destId="{B4A4EAB2-E049-428C-BBE3-0738A86E1D74}" srcOrd="0" destOrd="0" presId="urn:microsoft.com/office/officeart/2005/8/layout/process2"/>
    <dgm:cxn modelId="{81AD3C33-B033-44C3-94F1-284CD0652875}" type="presParOf" srcId="{B31EEDEE-8108-406E-A800-18B5A64916B7}" destId="{62FB4B6D-6365-4FA1-84A9-FB0D939BFFE3}" srcOrd="2" destOrd="0" presId="urn:microsoft.com/office/officeart/2005/8/layout/process2"/>
    <dgm:cxn modelId="{AC4FBA3C-F31D-4C05-A7D7-8DF422012C17}" type="presParOf" srcId="{B31EEDEE-8108-406E-A800-18B5A64916B7}" destId="{DCE03F17-CD84-4EFE-B66E-6B42D792890B}" srcOrd="3" destOrd="0" presId="urn:microsoft.com/office/officeart/2005/8/layout/process2"/>
    <dgm:cxn modelId="{5A9245B2-7DEF-4D7A-BF79-B63E1432C5EB}" type="presParOf" srcId="{DCE03F17-CD84-4EFE-B66E-6B42D792890B}" destId="{7047B67C-1F4D-485D-8943-55D62503ABC2}" srcOrd="0" destOrd="0" presId="urn:microsoft.com/office/officeart/2005/8/layout/process2"/>
    <dgm:cxn modelId="{79132BFC-58CC-423C-8402-2FB4EC4704D9}" type="presParOf" srcId="{B31EEDEE-8108-406E-A800-18B5A64916B7}" destId="{9B1CEACE-12C1-4E19-BC9B-F2007749239B}" srcOrd="4" destOrd="0" presId="urn:microsoft.com/office/officeart/2005/8/layout/process2"/>
    <dgm:cxn modelId="{857D583F-94BB-4C01-AC15-8012AA0D236D}" type="presParOf" srcId="{B31EEDEE-8108-406E-A800-18B5A64916B7}" destId="{ED11B7E8-7BAD-4554-9204-B0D78EE8E7E3}" srcOrd="5" destOrd="0" presId="urn:microsoft.com/office/officeart/2005/8/layout/process2"/>
    <dgm:cxn modelId="{8E8E27C6-D41B-48E8-B0AF-E1DAAA4FFE3F}" type="presParOf" srcId="{ED11B7E8-7BAD-4554-9204-B0D78EE8E7E3}" destId="{541F9760-59AD-4815-84A3-A765CEAF828B}" srcOrd="0" destOrd="0" presId="urn:microsoft.com/office/officeart/2005/8/layout/process2"/>
    <dgm:cxn modelId="{23000060-3E0B-4732-B22A-EA7F9BB3694D}" type="presParOf" srcId="{B31EEDEE-8108-406E-A800-18B5A64916B7}" destId="{B6B05054-D108-4BB8-A952-E029B3C328D8}" srcOrd="6" destOrd="0" presId="urn:microsoft.com/office/officeart/2005/8/layout/process2"/>
    <dgm:cxn modelId="{BC8D2516-CCC9-4B41-A1C0-753DF7BF30A3}" type="presParOf" srcId="{B31EEDEE-8108-406E-A800-18B5A64916B7}" destId="{B84A0D4A-A8CD-440C-9AE9-327EFFC809EE}" srcOrd="7" destOrd="0" presId="urn:microsoft.com/office/officeart/2005/8/layout/process2"/>
    <dgm:cxn modelId="{CE09924F-9A59-4443-B902-12A0963C2107}" type="presParOf" srcId="{B84A0D4A-A8CD-440C-9AE9-327EFFC809EE}" destId="{9B8AC54C-6F90-4095-935C-E7DD9411D4C0}" srcOrd="0" destOrd="0" presId="urn:microsoft.com/office/officeart/2005/8/layout/process2"/>
    <dgm:cxn modelId="{B3DC60B1-5315-48A5-9062-92BCEA72A70C}"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چیزی است که در مقابل ورود است؛ زیرا در ورود، جنبه صیرورت و داخل شدن به محیط معین مورد نظر است، و صدور، به معنای صیرورت و خارج شدن از محیط معین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ما يقابل الورود. فالنظر في الورود الى جهة الصيرورة الى محيط، كما أنّ الصدور ناظر الى جهة صيرورة الى خارج محيط معيّن.</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400" b="1" dirty="0" smtClean="0">
              <a:cs typeface="B Nazanin" panose="00000400000000000000" pitchFamily="2" charset="-78"/>
            </a:rPr>
            <a:t>صدر</a:t>
          </a:r>
          <a:endParaRPr lang="en-US" sz="24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ScaleY="118357"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ScaleY="118357"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8D4EC05-756F-4795-A73C-0590E774DB2F}" type="presOf" srcId="{414EABD1-7AF3-42F4-B2EC-5846D9C347F0}" destId="{9B3308A7-6757-4A66-9E73-B8D51EFFEE46}" srcOrd="0" destOrd="0" presId="urn:microsoft.com/office/officeart/2005/8/layout/equation1"/>
    <dgm:cxn modelId="{D151C96C-CB06-4F8E-B0C2-406F8D46B694}"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BAC582C-F7D3-4109-B1C7-77C4E1A2B049}" type="presOf" srcId="{DFDA2E2A-9A76-49DF-ADC7-FAF0037E26B0}" destId="{D93A9E7E-E625-4E51-93E2-7A6F820BC0AD}" srcOrd="0" destOrd="0" presId="urn:microsoft.com/office/officeart/2005/8/layout/equation1"/>
    <dgm:cxn modelId="{504E6856-40D6-4985-BB5E-0C56EDA3EFA7}" type="presOf" srcId="{F8EB04DC-9578-44B3-87B3-4DB43E013E6A}" destId="{350CE109-14D8-4FC6-B857-BD2E285B8386}" srcOrd="0" destOrd="0" presId="urn:microsoft.com/office/officeart/2005/8/layout/equation1"/>
    <dgm:cxn modelId="{355819BF-5B91-4699-9FF1-9F9EFB13205E}" type="presOf" srcId="{19F1330F-B28A-44F7-A17A-CB275D7E6825}" destId="{5F95A504-0711-4FE3-B35A-7E0A99F797F1}" srcOrd="0" destOrd="0" presId="urn:microsoft.com/office/officeart/2005/8/layout/equation1"/>
    <dgm:cxn modelId="{311ED8F4-BD09-40CB-A74E-F7C304F78F6F}" type="presOf" srcId="{97A4B665-BD08-4FB8-BC7A-7B81400BC62B}" destId="{0AD92433-3A2A-4356-96BE-5B2EAE1B84F3}" srcOrd="0" destOrd="0" presId="urn:microsoft.com/office/officeart/2005/8/layout/equation1"/>
    <dgm:cxn modelId="{6EDBFA57-2F67-4D6C-BD0A-4D057C573F1C}" type="presParOf" srcId="{0AD92433-3A2A-4356-96BE-5B2EAE1B84F3}" destId="{9B3308A7-6757-4A66-9E73-B8D51EFFEE46}" srcOrd="0" destOrd="0" presId="urn:microsoft.com/office/officeart/2005/8/layout/equation1"/>
    <dgm:cxn modelId="{F3952790-AADE-4A0E-AEAE-0ACFD64A48DF}" type="presParOf" srcId="{0AD92433-3A2A-4356-96BE-5B2EAE1B84F3}" destId="{0B5568DB-C109-497A-AC98-782CD35F5E70}" srcOrd="1" destOrd="0" presId="urn:microsoft.com/office/officeart/2005/8/layout/equation1"/>
    <dgm:cxn modelId="{F1801055-721C-432B-8412-1B8A94F74B11}" type="presParOf" srcId="{0AD92433-3A2A-4356-96BE-5B2EAE1B84F3}" destId="{DF89BC0F-0018-48F2-AAF0-ACA8F32EFC32}" srcOrd="2" destOrd="0" presId="urn:microsoft.com/office/officeart/2005/8/layout/equation1"/>
    <dgm:cxn modelId="{8D94BE4A-472C-46AC-9433-FDA7F6A6ECBB}" type="presParOf" srcId="{0AD92433-3A2A-4356-96BE-5B2EAE1B84F3}" destId="{5F1EC9AD-365C-4550-BEEC-17EF2DFBE97C}" srcOrd="3" destOrd="0" presId="urn:microsoft.com/office/officeart/2005/8/layout/equation1"/>
    <dgm:cxn modelId="{86AE2B75-AC89-4A96-9535-EB69D195B3C5}" type="presParOf" srcId="{0AD92433-3A2A-4356-96BE-5B2EAE1B84F3}" destId="{D93A9E7E-E625-4E51-93E2-7A6F820BC0AD}" srcOrd="4" destOrd="0" presId="urn:microsoft.com/office/officeart/2005/8/layout/equation1"/>
    <dgm:cxn modelId="{FAA84E2C-4FDE-44CF-8F6D-8542AA549580}" type="presParOf" srcId="{0AD92433-3A2A-4356-96BE-5B2EAE1B84F3}" destId="{33448EA1-0B69-4517-9A0A-3E46F607B7CC}" srcOrd="5" destOrd="0" presId="urn:microsoft.com/office/officeart/2005/8/layout/equation1"/>
    <dgm:cxn modelId="{3E5CCD12-BC5C-4BCB-90DD-F2E37564227D}" type="presParOf" srcId="{0AD92433-3A2A-4356-96BE-5B2EAE1B84F3}" destId="{350CE109-14D8-4FC6-B857-BD2E285B8386}" srcOrd="6" destOrd="0" presId="urn:microsoft.com/office/officeart/2005/8/layout/equation1"/>
    <dgm:cxn modelId="{1CB1A82D-D654-4E2B-8E86-CD40C09DB6BD}" type="presParOf" srcId="{0AD92433-3A2A-4356-96BE-5B2EAE1B84F3}" destId="{509842F8-1738-4231-A096-ECB42FC950F5}" srcOrd="7" destOrd="0" presId="urn:microsoft.com/office/officeart/2005/8/layout/equation1"/>
    <dgm:cxn modelId="{7B20D0FC-D031-4436-BF59-73DEAF03B91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spcAft>
              <a:spcPts val="0"/>
            </a:spcAft>
          </a:pPr>
          <a:r>
            <a:rPr lang="fa-IR" sz="2000" dirty="0" smtClean="0">
              <a:cs typeface="B Nazanin" panose="00000400000000000000" pitchFamily="2" charset="-78"/>
            </a:rPr>
            <a:t>شرح به معنای گسترش مخصوص در موضوعی است. در مقابل قبض است. شرح صدر؛ یعنی ایجاد گشایش در صدر (سینه) و رفع انقباض از آن، تا برای پذیرش نور و ایمان، آماده شود. بنابراین انشراح، فقط تحقق استعداد و اقتضا است</a:t>
          </a:r>
          <a:endParaRPr lang="en-US" sz="20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000" dirty="0" smtClean="0">
              <a:cs typeface="B Nazanin" panose="00000400000000000000" pitchFamily="2" charset="-78"/>
            </a:rPr>
            <a:t>هو بسط مخصوص في موضوع، و يقابله القبض</a:t>
          </a:r>
          <a:endParaRPr lang="en-US" sz="20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400" b="1" dirty="0" smtClean="0">
              <a:cs typeface="B Nazanin" panose="00000400000000000000" pitchFamily="2" charset="-78"/>
            </a:rPr>
            <a:t>شرح</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67511"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67511"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A85C4C6F-793E-4DE6-A7A8-0C8FC31F49F8}" type="presOf" srcId="{97A4B665-BD08-4FB8-BC7A-7B81400BC62B}" destId="{0AD92433-3A2A-4356-96BE-5B2EAE1B84F3}"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CD87033C-3932-4ADE-B7C5-A19BCFC0F24E}" type="presOf" srcId="{D125CA89-4170-4ABA-97B4-5D2EC1FD55E3}" destId="{DF89BC0F-0018-48F2-AAF0-ACA8F32EFC32}" srcOrd="0" destOrd="0" presId="urn:microsoft.com/office/officeart/2005/8/layout/equation1"/>
    <dgm:cxn modelId="{E30F2390-BF8B-4108-9C12-1DAE56620DB7}" type="presOf" srcId="{F8EB04DC-9578-44B3-87B3-4DB43E013E6A}" destId="{350CE109-14D8-4FC6-B857-BD2E285B8386}" srcOrd="0" destOrd="0" presId="urn:microsoft.com/office/officeart/2005/8/layout/equation1"/>
    <dgm:cxn modelId="{DFCB1468-4099-4CB2-8D3A-E8267F9B45F4}" type="presOf" srcId="{19F1330F-B28A-44F7-A17A-CB275D7E6825}" destId="{5F95A504-0711-4FE3-B35A-7E0A99F797F1}" srcOrd="0" destOrd="0" presId="urn:microsoft.com/office/officeart/2005/8/layout/equation1"/>
    <dgm:cxn modelId="{B7D883A9-1CE8-40DA-911C-5E08E2606FA8}" type="presOf" srcId="{DFDA2E2A-9A76-49DF-ADC7-FAF0037E26B0}" destId="{D93A9E7E-E625-4E51-93E2-7A6F820BC0AD}" srcOrd="0" destOrd="0" presId="urn:microsoft.com/office/officeart/2005/8/layout/equation1"/>
    <dgm:cxn modelId="{3A5F55A7-40F9-495E-850A-B7279D1461C5}" type="presOf" srcId="{414EABD1-7AF3-42F4-B2EC-5846D9C347F0}" destId="{9B3308A7-6757-4A66-9E73-B8D51EFFEE46}" srcOrd="0" destOrd="0" presId="urn:microsoft.com/office/officeart/2005/8/layout/equation1"/>
    <dgm:cxn modelId="{F0D943B9-5E34-442F-BC34-83A74ECCFEED}" type="presParOf" srcId="{0AD92433-3A2A-4356-96BE-5B2EAE1B84F3}" destId="{9B3308A7-6757-4A66-9E73-B8D51EFFEE46}" srcOrd="0" destOrd="0" presId="urn:microsoft.com/office/officeart/2005/8/layout/equation1"/>
    <dgm:cxn modelId="{A4201330-B647-4DE1-9D96-6701F6C95E06}" type="presParOf" srcId="{0AD92433-3A2A-4356-96BE-5B2EAE1B84F3}" destId="{0B5568DB-C109-497A-AC98-782CD35F5E70}" srcOrd="1" destOrd="0" presId="urn:microsoft.com/office/officeart/2005/8/layout/equation1"/>
    <dgm:cxn modelId="{80E81D5F-9F06-4474-9F7A-F270FA4B3496}" type="presParOf" srcId="{0AD92433-3A2A-4356-96BE-5B2EAE1B84F3}" destId="{DF89BC0F-0018-48F2-AAF0-ACA8F32EFC32}" srcOrd="2" destOrd="0" presId="urn:microsoft.com/office/officeart/2005/8/layout/equation1"/>
    <dgm:cxn modelId="{0EE2A768-EA10-4D6D-BA75-5E6D6F47B5EF}" type="presParOf" srcId="{0AD92433-3A2A-4356-96BE-5B2EAE1B84F3}" destId="{5F1EC9AD-365C-4550-BEEC-17EF2DFBE97C}" srcOrd="3" destOrd="0" presId="urn:microsoft.com/office/officeart/2005/8/layout/equation1"/>
    <dgm:cxn modelId="{A03770E2-BDD8-4B99-85DF-6B4C5EFD79EC}" type="presParOf" srcId="{0AD92433-3A2A-4356-96BE-5B2EAE1B84F3}" destId="{D93A9E7E-E625-4E51-93E2-7A6F820BC0AD}" srcOrd="4" destOrd="0" presId="urn:microsoft.com/office/officeart/2005/8/layout/equation1"/>
    <dgm:cxn modelId="{2E8CEB2C-F2F7-4869-9B77-CC08EF0E5A3D}" type="presParOf" srcId="{0AD92433-3A2A-4356-96BE-5B2EAE1B84F3}" destId="{33448EA1-0B69-4517-9A0A-3E46F607B7CC}" srcOrd="5" destOrd="0" presId="urn:microsoft.com/office/officeart/2005/8/layout/equation1"/>
    <dgm:cxn modelId="{FB1043B6-636A-4764-B74D-C7063A547311}" type="presParOf" srcId="{0AD92433-3A2A-4356-96BE-5B2EAE1B84F3}" destId="{350CE109-14D8-4FC6-B857-BD2E285B8386}" srcOrd="6" destOrd="0" presId="urn:microsoft.com/office/officeart/2005/8/layout/equation1"/>
    <dgm:cxn modelId="{91026B9F-8F06-475A-8461-4015165CB4C3}" type="presParOf" srcId="{0AD92433-3A2A-4356-96BE-5B2EAE1B84F3}" destId="{509842F8-1738-4231-A096-ECB42FC950F5}" srcOrd="7" destOrd="0" presId="urn:microsoft.com/office/officeart/2005/8/layout/equation1"/>
    <dgm:cxn modelId="{0CC3C529-2134-4E81-A21C-D00F1AB635BD}"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6ED32E86-35F1-42CA-BB2A-FD1F39EAFF66}" type="presOf" srcId="{DA85FDD7-1675-4060-91F4-EEDC0633CA13}" destId="{00BB0915-5BC5-4668-8C3B-7C3EA063C131}" srcOrd="0" destOrd="0" presId="urn:microsoft.com/office/officeart/2005/8/layout/process2"/>
    <dgm:cxn modelId="{95334539-48B9-4045-9584-90D8D1E50E37}" type="presOf" srcId="{E9878239-6E71-43F0-ADA1-E92AD4AB5D1D}" destId="{DCE03F17-CD84-4EFE-B66E-6B42D792890B}" srcOrd="0" destOrd="0" presId="urn:microsoft.com/office/officeart/2005/8/layout/process2"/>
    <dgm:cxn modelId="{3313ACD3-E979-4148-950F-3A9802273281}" type="presOf" srcId="{00A8C860-C1DF-45E9-8054-9A4EFD710E56}" destId="{62FB4B6D-6365-4FA1-84A9-FB0D939BFF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5118015-9184-4E87-9F69-EAF7CF6FA375}" type="presOf" srcId="{B5BB3B02-06CC-4149-B5ED-26AAC6933AF4}" destId="{ED11B7E8-7BAD-4554-9204-B0D78EE8E7E3}" srcOrd="0" destOrd="0" presId="urn:microsoft.com/office/officeart/2005/8/layout/process2"/>
    <dgm:cxn modelId="{99AA4507-CB93-4F93-A0B6-A55FF25F6871}" type="presOf" srcId="{B5BB3B02-06CC-4149-B5ED-26AAC6933AF4}" destId="{541F9760-59AD-4815-84A3-A765CEAF828B}" srcOrd="1" destOrd="0" presId="urn:microsoft.com/office/officeart/2005/8/layout/process2"/>
    <dgm:cxn modelId="{0BFB982F-FA53-4F1D-AC78-1032294DEA24}" type="presOf" srcId="{E4BCB6BB-D685-4356-800C-571EB6280F0E}" destId="{9B1CEACE-12C1-4E19-BC9B-F2007749239B}" srcOrd="0" destOrd="0" presId="urn:microsoft.com/office/officeart/2005/8/layout/process2"/>
    <dgm:cxn modelId="{2DB15913-2FC4-425F-8B47-C90328D0B001}" type="presOf" srcId="{E9878239-6E71-43F0-ADA1-E92AD4AB5D1D}" destId="{7047B67C-1F4D-485D-8943-55D62503ABC2}" srcOrd="1" destOrd="0" presId="urn:microsoft.com/office/officeart/2005/8/layout/process2"/>
    <dgm:cxn modelId="{259A1E11-9AF3-40CA-B77D-66687EB114E3}" type="presOf" srcId="{16432E35-BCDE-4EC0-9053-74150D8746BD}" destId="{B31EEDEE-8108-406E-A800-18B5A64916B7}" srcOrd="0" destOrd="0" presId="urn:microsoft.com/office/officeart/2005/8/layout/process2"/>
    <dgm:cxn modelId="{3DC65A9C-34B1-42E8-BE16-6A08BABFDE68}" type="presOf" srcId="{0B77A3E0-BE57-469D-B7CE-0956DE9972AA}" destId="{B84A0D4A-A8CD-440C-9AE9-327EFFC809EE}" srcOrd="0" destOrd="0" presId="urn:microsoft.com/office/officeart/2005/8/layout/process2"/>
    <dgm:cxn modelId="{B6A74300-BA2A-454C-A927-FE2362045AD4}" type="presOf" srcId="{2E0FE500-CF32-4491-A8B0-71B52E28FDAD}" destId="{B6B05054-D108-4BB8-A952-E029B3C328D8}" srcOrd="0" destOrd="0" presId="urn:microsoft.com/office/officeart/2005/8/layout/process2"/>
    <dgm:cxn modelId="{402AF8DD-F32D-420B-94AB-A98381F12902}" type="presOf" srcId="{0B77A3E0-BE57-469D-B7CE-0956DE9972AA}" destId="{9B8AC54C-6F90-4095-935C-E7DD9411D4C0}" srcOrd="1" destOrd="0" presId="urn:microsoft.com/office/officeart/2005/8/layout/process2"/>
    <dgm:cxn modelId="{6BAF22FA-8841-4D1E-9402-A65964658C74}" type="presOf" srcId="{FA27738F-01C6-4BAF-9739-79CEE97260A0}" destId="{AE06EEA3-B618-4263-8472-E8E42EA02CBD}"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20088F1-15CE-4997-9836-08B5A52BA4C3}" type="presOf" srcId="{AE65DDA0-BF4F-4EC6-BCE5-42973B7842F1}" destId="{B4A4EAB2-E049-428C-BBE3-0738A86E1D74}" srcOrd="1" destOrd="0" presId="urn:microsoft.com/office/officeart/2005/8/layout/process2"/>
    <dgm:cxn modelId="{C636D39A-D589-43B6-975D-DDE3642D9E9B}"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C531CA0-1F73-48D4-B665-A355DC4C320F}" type="presParOf" srcId="{B31EEDEE-8108-406E-A800-18B5A64916B7}" destId="{00BB0915-5BC5-4668-8C3B-7C3EA063C131}" srcOrd="0" destOrd="0" presId="urn:microsoft.com/office/officeart/2005/8/layout/process2"/>
    <dgm:cxn modelId="{62B3DEB0-B5F8-4B28-83C0-493B6C8A5657}" type="presParOf" srcId="{B31EEDEE-8108-406E-A800-18B5A64916B7}" destId="{65F41CA7-6A10-4773-B602-485F2AA41B71}" srcOrd="1" destOrd="0" presId="urn:microsoft.com/office/officeart/2005/8/layout/process2"/>
    <dgm:cxn modelId="{CEADF960-8DB7-4384-844B-ED404764FBCA}" type="presParOf" srcId="{65F41CA7-6A10-4773-B602-485F2AA41B71}" destId="{B4A4EAB2-E049-428C-BBE3-0738A86E1D74}" srcOrd="0" destOrd="0" presId="urn:microsoft.com/office/officeart/2005/8/layout/process2"/>
    <dgm:cxn modelId="{C7DA2865-AE83-479E-B95B-D6A0108D6F14}" type="presParOf" srcId="{B31EEDEE-8108-406E-A800-18B5A64916B7}" destId="{62FB4B6D-6365-4FA1-84A9-FB0D939BFFE3}" srcOrd="2" destOrd="0" presId="urn:microsoft.com/office/officeart/2005/8/layout/process2"/>
    <dgm:cxn modelId="{5E296F90-6E14-4BCF-BBE1-AA9F145D0B2E}" type="presParOf" srcId="{B31EEDEE-8108-406E-A800-18B5A64916B7}" destId="{DCE03F17-CD84-4EFE-B66E-6B42D792890B}" srcOrd="3" destOrd="0" presId="urn:microsoft.com/office/officeart/2005/8/layout/process2"/>
    <dgm:cxn modelId="{7BC4A335-B8B0-440A-84EB-74CE47A1B4DF}" type="presParOf" srcId="{DCE03F17-CD84-4EFE-B66E-6B42D792890B}" destId="{7047B67C-1F4D-485D-8943-55D62503ABC2}" srcOrd="0" destOrd="0" presId="urn:microsoft.com/office/officeart/2005/8/layout/process2"/>
    <dgm:cxn modelId="{F8B1775A-DBCE-4B70-BFF0-C935059BF7D0}" type="presParOf" srcId="{B31EEDEE-8108-406E-A800-18B5A64916B7}" destId="{9B1CEACE-12C1-4E19-BC9B-F2007749239B}" srcOrd="4" destOrd="0" presId="urn:microsoft.com/office/officeart/2005/8/layout/process2"/>
    <dgm:cxn modelId="{258DF66D-6A21-44FF-9EF3-4DCD95447497}" type="presParOf" srcId="{B31EEDEE-8108-406E-A800-18B5A64916B7}" destId="{ED11B7E8-7BAD-4554-9204-B0D78EE8E7E3}" srcOrd="5" destOrd="0" presId="urn:microsoft.com/office/officeart/2005/8/layout/process2"/>
    <dgm:cxn modelId="{A1BEBD0C-63B9-4ACD-830F-3929AB819DF8}" type="presParOf" srcId="{ED11B7E8-7BAD-4554-9204-B0D78EE8E7E3}" destId="{541F9760-59AD-4815-84A3-A765CEAF828B}" srcOrd="0" destOrd="0" presId="urn:microsoft.com/office/officeart/2005/8/layout/process2"/>
    <dgm:cxn modelId="{5233FE76-DC84-4483-8E57-8354E4CB6F4C}" type="presParOf" srcId="{B31EEDEE-8108-406E-A800-18B5A64916B7}" destId="{B6B05054-D108-4BB8-A952-E029B3C328D8}" srcOrd="6" destOrd="0" presId="urn:microsoft.com/office/officeart/2005/8/layout/process2"/>
    <dgm:cxn modelId="{75E1E91B-CAD5-4C38-BB33-432A829EEDC6}" type="presParOf" srcId="{B31EEDEE-8108-406E-A800-18B5A64916B7}" destId="{B84A0D4A-A8CD-440C-9AE9-327EFFC809EE}" srcOrd="7" destOrd="0" presId="urn:microsoft.com/office/officeart/2005/8/layout/process2"/>
    <dgm:cxn modelId="{99967524-A1C8-43A5-81C4-085CB8B290A4}" type="presParOf" srcId="{B84A0D4A-A8CD-440C-9AE9-327EFFC809EE}" destId="{9B8AC54C-6F90-4095-935C-E7DD9411D4C0}" srcOrd="0" destOrd="0" presId="urn:microsoft.com/office/officeart/2005/8/layout/process2"/>
    <dgm:cxn modelId="{31F16756-6CCD-4A7C-A66E-D6ADE87655E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55C8-43F5-47E9-8F0A-84C2DF2909D6}">
      <dsp:nvSpPr>
        <dsp:cNvPr id="0" name=""/>
        <dsp:cNvSpPr/>
      </dsp:nvSpPr>
      <dsp:spPr>
        <a:xfrm>
          <a:off x="7584242" y="2222025"/>
          <a:ext cx="2064829" cy="8783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دروس جزوه مقدمات</a:t>
          </a:r>
          <a:endParaRPr lang="en-US" sz="2000" b="1" kern="1200" dirty="0">
            <a:cs typeface="B Nazanin" panose="00000400000000000000" pitchFamily="2" charset="-78"/>
          </a:endParaRPr>
        </a:p>
      </dsp:txBody>
      <dsp:txXfrm>
        <a:off x="7886629" y="2350656"/>
        <a:ext cx="1460055" cy="621088"/>
      </dsp:txXfrm>
    </dsp:sp>
    <dsp:sp modelId="{611CF354-4B46-40C9-BAD9-8137B2859A0A}">
      <dsp:nvSpPr>
        <dsp:cNvPr id="0" name=""/>
        <dsp:cNvSpPr/>
      </dsp:nvSpPr>
      <dsp:spPr>
        <a:xfrm rot="15778669">
          <a:off x="6367414" y="1579601"/>
          <a:ext cx="2168544" cy="10920"/>
        </a:xfrm>
        <a:custGeom>
          <a:avLst/>
          <a:gdLst/>
          <a:ahLst/>
          <a:cxnLst/>
          <a:rect l="0" t="0" r="0" b="0"/>
          <a:pathLst>
            <a:path>
              <a:moveTo>
                <a:pt x="0" y="5460"/>
              </a:moveTo>
              <a:lnTo>
                <a:pt x="2168544"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en-US" sz="700" kern="1200"/>
        </a:p>
      </dsp:txBody>
      <dsp:txXfrm rot="10800000">
        <a:off x="7397472" y="1530847"/>
        <a:ext cx="108427" cy="108427"/>
      </dsp:txXfrm>
    </dsp:sp>
    <dsp:sp modelId="{5758EA79-C14B-4873-B09B-EBB554AE320F}">
      <dsp:nvSpPr>
        <dsp:cNvPr id="0" name=""/>
        <dsp:cNvSpPr/>
      </dsp:nvSpPr>
      <dsp:spPr>
        <a:xfrm>
          <a:off x="5552113" y="14382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مقدمه و فاتحه</a:t>
          </a:r>
          <a:endParaRPr lang="en-US" sz="1800" b="1" kern="1200" dirty="0">
            <a:cs typeface="B Nazanin" panose="00000400000000000000" pitchFamily="2" charset="-78"/>
          </a:endParaRPr>
        </a:p>
      </dsp:txBody>
      <dsp:txXfrm>
        <a:off x="5810887" y="250759"/>
        <a:ext cx="1249468" cy="516326"/>
      </dsp:txXfrm>
    </dsp:sp>
    <dsp:sp modelId="{14FB95E0-E7E3-4C15-B065-E97A3385AA70}">
      <dsp:nvSpPr>
        <dsp:cNvPr id="0" name=""/>
        <dsp:cNvSpPr/>
      </dsp:nvSpPr>
      <dsp:spPr>
        <a:xfrm rot="15407970">
          <a:off x="6871214" y="2090606"/>
          <a:ext cx="1160943" cy="10920"/>
        </a:xfrm>
        <a:custGeom>
          <a:avLst/>
          <a:gdLst/>
          <a:ahLst/>
          <a:cxnLst/>
          <a:rect l="0" t="0" r="0" b="0"/>
          <a:pathLst>
            <a:path>
              <a:moveTo>
                <a:pt x="0" y="5460"/>
              </a:moveTo>
              <a:lnTo>
                <a:pt x="1160943"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22662" y="2067043"/>
        <a:ext cx="58047" cy="58047"/>
      </dsp:txXfrm>
    </dsp:sp>
    <dsp:sp modelId="{AC0E54E4-183B-4818-A4BB-829C503417D7}">
      <dsp:nvSpPr>
        <dsp:cNvPr id="0" name=""/>
        <dsp:cNvSpPr/>
      </dsp:nvSpPr>
      <dsp:spPr>
        <a:xfrm>
          <a:off x="5552113" y="116583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ویژگی ها، روشها و مفهوم تدبر در قرآن</a:t>
          </a:r>
          <a:endParaRPr lang="en-US" sz="1400" b="1" kern="1200" dirty="0">
            <a:cs typeface="B Nazanin" panose="00000400000000000000" pitchFamily="2" charset="-78"/>
          </a:endParaRPr>
        </a:p>
      </dsp:txBody>
      <dsp:txXfrm>
        <a:off x="5810887" y="1272769"/>
        <a:ext cx="1249468" cy="516326"/>
      </dsp:txXfrm>
    </dsp:sp>
    <dsp:sp modelId="{A5F71FE1-0B3B-47F7-902F-0AA72959A479}">
      <dsp:nvSpPr>
        <dsp:cNvPr id="0" name=""/>
        <dsp:cNvSpPr/>
      </dsp:nvSpPr>
      <dsp:spPr>
        <a:xfrm rot="15161056">
          <a:off x="4751063" y="936135"/>
          <a:ext cx="1234628" cy="10920"/>
        </a:xfrm>
        <a:custGeom>
          <a:avLst/>
          <a:gdLst/>
          <a:ahLst/>
          <a:cxnLst/>
          <a:rect l="0" t="0" r="0" b="0"/>
          <a:pathLst>
            <a:path>
              <a:moveTo>
                <a:pt x="0" y="5460"/>
              </a:moveTo>
              <a:lnTo>
                <a:pt x="1234628"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37511" y="910730"/>
        <a:ext cx="61731" cy="61731"/>
      </dsp:txXfrm>
    </dsp:sp>
    <dsp:sp modelId="{7201ADC7-6E39-4466-9392-8BD0EFCCA618}">
      <dsp:nvSpPr>
        <dsp:cNvPr id="0" name=""/>
        <dsp:cNvSpPr/>
      </dsp:nvSpPr>
      <dsp:spPr>
        <a:xfrm>
          <a:off x="2642535" y="0"/>
          <a:ext cx="2542107" cy="70451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دانستن ويژگي‌هاي قرآن</a:t>
          </a:r>
          <a:endParaRPr lang="en-US" sz="1600" b="1" kern="1200" dirty="0">
            <a:cs typeface="B Nazanin" panose="00000400000000000000" pitchFamily="2" charset="-78"/>
          </a:endParaRPr>
        </a:p>
      </dsp:txBody>
      <dsp:txXfrm>
        <a:off x="3014818" y="103174"/>
        <a:ext cx="1797541" cy="498170"/>
      </dsp:txXfrm>
    </dsp:sp>
    <dsp:sp modelId="{E6D42511-9EFA-4342-B075-E473EE894147}">
      <dsp:nvSpPr>
        <dsp:cNvPr id="0" name=""/>
        <dsp:cNvSpPr/>
      </dsp:nvSpPr>
      <dsp:spPr>
        <a:xfrm rot="13985745">
          <a:off x="5126513" y="1312832"/>
          <a:ext cx="531839" cy="10920"/>
        </a:xfrm>
        <a:custGeom>
          <a:avLst/>
          <a:gdLst/>
          <a:ahLst/>
          <a:cxnLst/>
          <a:rect l="0" t="0" r="0" b="0"/>
          <a:pathLst>
            <a:path>
              <a:moveTo>
                <a:pt x="0" y="5460"/>
              </a:moveTo>
              <a:lnTo>
                <a:pt x="5318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79137" y="1304997"/>
        <a:ext cx="26591" cy="26591"/>
      </dsp:txXfrm>
    </dsp:sp>
    <dsp:sp modelId="{23C82AA0-84A4-4F83-9B80-D70FB961386B}">
      <dsp:nvSpPr>
        <dsp:cNvPr id="0" name=""/>
        <dsp:cNvSpPr/>
      </dsp:nvSpPr>
      <dsp:spPr>
        <a:xfrm>
          <a:off x="2690647" y="771144"/>
          <a:ext cx="2542107" cy="66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برخي از روش‌هاي مطالعه و فهم قرآن</a:t>
          </a:r>
          <a:endParaRPr lang="en-US" sz="1600" b="1" kern="1200" dirty="0">
            <a:cs typeface="B Nazanin" panose="00000400000000000000" pitchFamily="2" charset="-78"/>
          </a:endParaRPr>
        </a:p>
      </dsp:txBody>
      <dsp:txXfrm>
        <a:off x="3062930" y="869119"/>
        <a:ext cx="1797541" cy="473067"/>
      </dsp:txXfrm>
    </dsp:sp>
    <dsp:sp modelId="{BA51B1F2-F17E-4A85-9A3E-D11CF2215BF0}">
      <dsp:nvSpPr>
        <dsp:cNvPr id="0" name=""/>
        <dsp:cNvSpPr/>
      </dsp:nvSpPr>
      <dsp:spPr>
        <a:xfrm rot="7794477">
          <a:off x="5196109" y="1691828"/>
          <a:ext cx="433739" cy="10920"/>
        </a:xfrm>
        <a:custGeom>
          <a:avLst/>
          <a:gdLst/>
          <a:ahLst/>
          <a:cxnLst/>
          <a:rect l="0" t="0" r="0" b="0"/>
          <a:pathLst>
            <a:path>
              <a:moveTo>
                <a:pt x="0" y="5460"/>
              </a:moveTo>
              <a:lnTo>
                <a:pt x="4337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402135" y="1686445"/>
        <a:ext cx="21686" cy="21686"/>
      </dsp:txXfrm>
    </dsp:sp>
    <dsp:sp modelId="{F78F2878-65D6-425D-B137-517BD3D83430}">
      <dsp:nvSpPr>
        <dsp:cNvPr id="0" name=""/>
        <dsp:cNvSpPr/>
      </dsp:nvSpPr>
      <dsp:spPr>
        <a:xfrm>
          <a:off x="2731737" y="1495039"/>
          <a:ext cx="2542107" cy="7372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بررسي مفهوم تدبر در قرآن </a:t>
          </a:r>
          <a:r>
            <a:rPr lang="fa-IR" sz="1200" b="1" kern="1200" dirty="0" smtClean="0">
              <a:cs typeface="B Nazanin" panose="00000400000000000000" pitchFamily="2" charset="-78"/>
            </a:rPr>
            <a:t>و معرفي روش‌هاي آن</a:t>
          </a:r>
          <a:endParaRPr lang="en-US" sz="1200" b="1" kern="1200" dirty="0">
            <a:cs typeface="B Nazanin" panose="00000400000000000000" pitchFamily="2" charset="-78"/>
          </a:endParaRPr>
        </a:p>
      </dsp:txBody>
      <dsp:txXfrm>
        <a:off x="3104020" y="1603001"/>
        <a:ext cx="1797541" cy="521286"/>
      </dsp:txXfrm>
    </dsp:sp>
    <dsp:sp modelId="{6D649CE5-15B9-468F-BBC6-4D4815674C79}">
      <dsp:nvSpPr>
        <dsp:cNvPr id="0" name=""/>
        <dsp:cNvSpPr/>
      </dsp:nvSpPr>
      <dsp:spPr>
        <a:xfrm rot="5988709">
          <a:off x="6870991" y="3256227"/>
          <a:ext cx="1218801" cy="10920"/>
        </a:xfrm>
        <a:custGeom>
          <a:avLst/>
          <a:gdLst/>
          <a:ahLst/>
          <a:cxnLst/>
          <a:rect l="0" t="0" r="0" b="0"/>
          <a:pathLst>
            <a:path>
              <a:moveTo>
                <a:pt x="0" y="5460"/>
              </a:moveTo>
              <a:lnTo>
                <a:pt x="1218801"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49922" y="3231217"/>
        <a:ext cx="60940" cy="60940"/>
      </dsp:txXfrm>
    </dsp:sp>
    <dsp:sp modelId="{B0E18572-BF35-4E7E-95A8-A6E9FC950190}">
      <dsp:nvSpPr>
        <dsp:cNvPr id="0" name=""/>
        <dsp:cNvSpPr/>
      </dsp:nvSpPr>
      <dsp:spPr>
        <a:xfrm>
          <a:off x="5609526" y="3497076"/>
          <a:ext cx="1767016" cy="73019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تدبر در </a:t>
          </a:r>
        </a:p>
        <a:p>
          <a:pPr lvl="0" algn="ctr" defTabSz="800100" rtl="1">
            <a:lnSpc>
              <a:spcPct val="90000"/>
            </a:lnSpc>
            <a:spcBef>
              <a:spcPct val="0"/>
            </a:spcBef>
            <a:spcAft>
              <a:spcPts val="0"/>
            </a:spcAft>
          </a:pPr>
          <a:r>
            <a:rPr lang="fa-IR" sz="1800" b="1" kern="1200" dirty="0" smtClean="0">
              <a:cs typeface="B Nazanin" panose="00000400000000000000" pitchFamily="2" charset="-78"/>
            </a:rPr>
            <a:t>سور مبارکه</a:t>
          </a:r>
          <a:endParaRPr lang="en-US" sz="1800" b="1" kern="1200" dirty="0">
            <a:cs typeface="B Nazanin" panose="00000400000000000000" pitchFamily="2" charset="-78"/>
          </a:endParaRPr>
        </a:p>
      </dsp:txBody>
      <dsp:txXfrm>
        <a:off x="5868300" y="3604011"/>
        <a:ext cx="1249468" cy="516326"/>
      </dsp:txXfrm>
    </dsp:sp>
    <dsp:sp modelId="{C2A22435-369D-4D1C-B97B-AFFADBC6D259}">
      <dsp:nvSpPr>
        <dsp:cNvPr id="0" name=""/>
        <dsp:cNvSpPr/>
      </dsp:nvSpPr>
      <dsp:spPr>
        <a:xfrm rot="14537936">
          <a:off x="4508469" y="3191216"/>
          <a:ext cx="1503294" cy="10920"/>
        </a:xfrm>
        <a:custGeom>
          <a:avLst/>
          <a:gdLst/>
          <a:ahLst/>
          <a:cxnLst/>
          <a:rect l="0" t="0" r="0" b="0"/>
          <a:pathLst>
            <a:path>
              <a:moveTo>
                <a:pt x="0" y="5460"/>
              </a:moveTo>
              <a:lnTo>
                <a:pt x="1503294"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5222534" y="3159094"/>
        <a:ext cx="75164" cy="75164"/>
      </dsp:txXfrm>
    </dsp:sp>
    <dsp:sp modelId="{662ACB71-A745-48F1-9876-6A8A770E26B8}">
      <dsp:nvSpPr>
        <dsp:cNvPr id="0" name=""/>
        <dsp:cNvSpPr/>
      </dsp:nvSpPr>
      <dsp:spPr>
        <a:xfrm>
          <a:off x="3092888" y="234852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فلق</a:t>
          </a:r>
          <a:endParaRPr lang="en-US" sz="1800" b="1" kern="1200" dirty="0">
            <a:cs typeface="B Nazanin" panose="00000400000000000000" pitchFamily="2" charset="-78"/>
          </a:endParaRPr>
        </a:p>
      </dsp:txBody>
      <dsp:txXfrm>
        <a:off x="3359101" y="2402021"/>
        <a:ext cx="1285391" cy="258317"/>
      </dsp:txXfrm>
    </dsp:sp>
    <dsp:sp modelId="{643DC9A8-8380-4ABC-AEF2-113DF4EC2C7C}">
      <dsp:nvSpPr>
        <dsp:cNvPr id="0" name=""/>
        <dsp:cNvSpPr/>
      </dsp:nvSpPr>
      <dsp:spPr>
        <a:xfrm rot="10789399">
          <a:off x="2463813" y="2526689"/>
          <a:ext cx="629076" cy="10920"/>
        </a:xfrm>
        <a:custGeom>
          <a:avLst/>
          <a:gdLst/>
          <a:ahLst/>
          <a:cxnLst/>
          <a:rect l="0" t="0" r="0" b="0"/>
          <a:pathLst>
            <a:path>
              <a:moveTo>
                <a:pt x="0" y="5460"/>
              </a:moveTo>
              <a:lnTo>
                <a:pt x="629076"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62625" y="2516423"/>
        <a:ext cx="31453" cy="31453"/>
      </dsp:txXfrm>
    </dsp:sp>
    <dsp:sp modelId="{339CB54F-A06A-46FF-B7C7-28AB3E50218C}">
      <dsp:nvSpPr>
        <dsp:cNvPr id="0" name=""/>
        <dsp:cNvSpPr/>
      </dsp:nvSpPr>
      <dsp:spPr>
        <a:xfrm>
          <a:off x="603467" y="237626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391580"/>
        <a:ext cx="1829719" cy="283079"/>
      </dsp:txXfrm>
    </dsp:sp>
    <dsp:sp modelId="{1170EBC6-AC05-49DA-BE91-1131672F3950}">
      <dsp:nvSpPr>
        <dsp:cNvPr id="0" name=""/>
        <dsp:cNvSpPr/>
      </dsp:nvSpPr>
      <dsp:spPr>
        <a:xfrm rot="14027192">
          <a:off x="4711541" y="3401273"/>
          <a:ext cx="1128975" cy="10920"/>
        </a:xfrm>
        <a:custGeom>
          <a:avLst/>
          <a:gdLst/>
          <a:ahLst/>
          <a:cxnLst/>
          <a:rect l="0" t="0" r="0" b="0"/>
          <a:pathLst>
            <a:path>
              <a:moveTo>
                <a:pt x="0" y="5460"/>
              </a:moveTo>
              <a:lnTo>
                <a:pt x="1128975"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47805" y="3378509"/>
        <a:ext cx="56448" cy="56448"/>
      </dsp:txXfrm>
    </dsp:sp>
    <dsp:sp modelId="{D835F91F-88C7-4DB2-A8D6-3A2E12A9DC33}">
      <dsp:nvSpPr>
        <dsp:cNvPr id="0" name=""/>
        <dsp:cNvSpPr/>
      </dsp:nvSpPr>
      <dsp:spPr>
        <a:xfrm>
          <a:off x="3124715" y="276863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ناس</a:t>
          </a:r>
          <a:endParaRPr lang="en-US" sz="1800" b="1" kern="1200" dirty="0">
            <a:cs typeface="B Nazanin" panose="00000400000000000000" pitchFamily="2" charset="-78"/>
          </a:endParaRPr>
        </a:p>
      </dsp:txBody>
      <dsp:txXfrm>
        <a:off x="3390928" y="2822134"/>
        <a:ext cx="1285391" cy="258317"/>
      </dsp:txXfrm>
    </dsp:sp>
    <dsp:sp modelId="{D3D12732-9C4C-4C45-83B2-C52315D755A2}">
      <dsp:nvSpPr>
        <dsp:cNvPr id="0" name=""/>
        <dsp:cNvSpPr/>
      </dsp:nvSpPr>
      <dsp:spPr>
        <a:xfrm rot="10810774">
          <a:off x="2463813" y="294479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2933734"/>
        <a:ext cx="33045" cy="33045"/>
      </dsp:txXfrm>
    </dsp:sp>
    <dsp:sp modelId="{FBD2C3F9-C153-4B36-BCAC-5A1E6A3C36C6}">
      <dsp:nvSpPr>
        <dsp:cNvPr id="0" name=""/>
        <dsp:cNvSpPr/>
      </dsp:nvSpPr>
      <dsp:spPr>
        <a:xfrm>
          <a:off x="603467" y="279236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807681"/>
        <a:ext cx="1829719" cy="283079"/>
      </dsp:txXfrm>
    </dsp:sp>
    <dsp:sp modelId="{0ABBC48F-052D-4084-8C8A-1FE69C898FAD}">
      <dsp:nvSpPr>
        <dsp:cNvPr id="0" name=""/>
        <dsp:cNvSpPr/>
      </dsp:nvSpPr>
      <dsp:spPr>
        <a:xfrm rot="12980721">
          <a:off x="4861984" y="3611329"/>
          <a:ext cx="828090" cy="10920"/>
        </a:xfrm>
        <a:custGeom>
          <a:avLst/>
          <a:gdLst/>
          <a:ahLst/>
          <a:cxnLst/>
          <a:rect l="0" t="0" r="0" b="0"/>
          <a:pathLst>
            <a:path>
              <a:moveTo>
                <a:pt x="0" y="5460"/>
              </a:moveTo>
              <a:lnTo>
                <a:pt x="828090"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5327" y="3596087"/>
        <a:ext cx="41404" cy="41404"/>
      </dsp:txXfrm>
    </dsp:sp>
    <dsp:sp modelId="{2794FD1E-D95E-4C38-9C14-3C5CB58904CB}">
      <dsp:nvSpPr>
        <dsp:cNvPr id="0" name=""/>
        <dsp:cNvSpPr/>
      </dsp:nvSpPr>
      <dsp:spPr>
        <a:xfrm>
          <a:off x="3124715" y="318874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نصر</a:t>
          </a:r>
          <a:endParaRPr lang="en-US" sz="1800" b="1" kern="1200" dirty="0">
            <a:cs typeface="B Nazanin" panose="00000400000000000000" pitchFamily="2" charset="-78"/>
          </a:endParaRPr>
        </a:p>
      </dsp:txBody>
      <dsp:txXfrm>
        <a:off x="3390928" y="3242247"/>
        <a:ext cx="1285391" cy="258317"/>
      </dsp:txXfrm>
    </dsp:sp>
    <dsp:sp modelId="{6A17D467-A037-4955-99B2-719B7DD32D47}">
      <dsp:nvSpPr>
        <dsp:cNvPr id="0" name=""/>
        <dsp:cNvSpPr/>
      </dsp:nvSpPr>
      <dsp:spPr>
        <a:xfrm rot="10810774">
          <a:off x="2463813" y="336490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353847"/>
        <a:ext cx="33045" cy="33045"/>
      </dsp:txXfrm>
    </dsp:sp>
    <dsp:sp modelId="{7C2F68D7-F780-4EF0-B41A-F199E7278EAA}">
      <dsp:nvSpPr>
        <dsp:cNvPr id="0" name=""/>
        <dsp:cNvSpPr/>
      </dsp:nvSpPr>
      <dsp:spPr>
        <a:xfrm>
          <a:off x="603467" y="321248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3227794"/>
        <a:ext cx="1829719" cy="283079"/>
      </dsp:txXfrm>
    </dsp:sp>
    <dsp:sp modelId="{5F73C3F8-DB93-40A8-A747-FABE4916E43A}">
      <dsp:nvSpPr>
        <dsp:cNvPr id="0" name=""/>
        <dsp:cNvSpPr/>
      </dsp:nvSpPr>
      <dsp:spPr>
        <a:xfrm rot="11229105">
          <a:off x="4939917" y="3814869"/>
          <a:ext cx="672223" cy="10920"/>
        </a:xfrm>
        <a:custGeom>
          <a:avLst/>
          <a:gdLst/>
          <a:ahLst/>
          <a:cxnLst/>
          <a:rect l="0" t="0" r="0" b="0"/>
          <a:pathLst>
            <a:path>
              <a:moveTo>
                <a:pt x="0" y="5460"/>
              </a:moveTo>
              <a:lnTo>
                <a:pt x="672223"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9223" y="3803523"/>
        <a:ext cx="33611" cy="33611"/>
      </dsp:txXfrm>
    </dsp:sp>
    <dsp:sp modelId="{319806C3-FC02-4933-AA66-414AEE5A49EF}">
      <dsp:nvSpPr>
        <dsp:cNvPr id="0" name=""/>
        <dsp:cNvSpPr/>
      </dsp:nvSpPr>
      <dsp:spPr>
        <a:xfrm>
          <a:off x="3124715" y="3608861"/>
          <a:ext cx="1817817" cy="33924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ماعون</a:t>
          </a:r>
          <a:endParaRPr lang="en-US" sz="1800" b="1" kern="1200" dirty="0">
            <a:cs typeface="B Nazanin" panose="00000400000000000000" pitchFamily="2" charset="-78"/>
          </a:endParaRPr>
        </a:p>
      </dsp:txBody>
      <dsp:txXfrm>
        <a:off x="3390928" y="3658542"/>
        <a:ext cx="1285391" cy="239884"/>
      </dsp:txXfrm>
    </dsp:sp>
    <dsp:sp modelId="{99135E64-4411-4EBD-BFEB-69C12920C1EB}">
      <dsp:nvSpPr>
        <dsp:cNvPr id="0" name=""/>
        <dsp:cNvSpPr/>
      </dsp:nvSpPr>
      <dsp:spPr>
        <a:xfrm rot="10810774">
          <a:off x="2463813" y="3771988"/>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760926"/>
        <a:ext cx="33045" cy="33045"/>
      </dsp:txXfrm>
    </dsp:sp>
    <dsp:sp modelId="{D18070F7-5A71-465D-A218-1D2C0133291C}">
      <dsp:nvSpPr>
        <dsp:cNvPr id="0" name=""/>
        <dsp:cNvSpPr/>
      </dsp:nvSpPr>
      <dsp:spPr>
        <a:xfrm>
          <a:off x="603467" y="3619559"/>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توجه روزافزون به خدا</a:t>
          </a:r>
          <a:endParaRPr lang="en-US" sz="1800" b="1" kern="1200" dirty="0">
            <a:cs typeface="B Nazanin" panose="00000400000000000000" pitchFamily="2" charset="-78"/>
          </a:endParaRPr>
        </a:p>
      </dsp:txBody>
      <dsp:txXfrm>
        <a:off x="618781" y="3634873"/>
        <a:ext cx="1829719" cy="283079"/>
      </dsp:txXfrm>
    </dsp:sp>
    <dsp:sp modelId="{979E17BA-748A-4ADA-8702-D48C8B12C0E3}">
      <dsp:nvSpPr>
        <dsp:cNvPr id="0" name=""/>
        <dsp:cNvSpPr/>
      </dsp:nvSpPr>
      <dsp:spPr>
        <a:xfrm rot="9248028">
          <a:off x="4905401" y="3933868"/>
          <a:ext cx="741255" cy="180000"/>
        </a:xfrm>
        <a:custGeom>
          <a:avLst/>
          <a:gdLst/>
          <a:ahLst/>
          <a:cxnLst/>
          <a:rect l="0" t="0" r="0" b="0"/>
          <a:pathLst>
            <a:path>
              <a:moveTo>
                <a:pt x="0" y="90000"/>
              </a:moveTo>
              <a:lnTo>
                <a:pt x="741255"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7498" y="3560476"/>
        <a:ext cx="37062" cy="926785"/>
      </dsp:txXfrm>
    </dsp:sp>
    <dsp:sp modelId="{1101681E-9407-445D-9A64-9613EC2743B6}">
      <dsp:nvSpPr>
        <dsp:cNvPr id="0" name=""/>
        <dsp:cNvSpPr/>
      </dsp:nvSpPr>
      <dsp:spPr>
        <a:xfrm>
          <a:off x="3124715" y="400290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همزه</a:t>
          </a:r>
          <a:endParaRPr lang="en-US" sz="1800" b="1" kern="1200" dirty="0">
            <a:cs typeface="B Nazanin" panose="00000400000000000000" pitchFamily="2" charset="-78"/>
          </a:endParaRPr>
        </a:p>
      </dsp:txBody>
      <dsp:txXfrm>
        <a:off x="3390928" y="4056404"/>
        <a:ext cx="1285391" cy="258317"/>
      </dsp:txXfrm>
    </dsp:sp>
    <dsp:sp modelId="{F1EBA69E-C475-4AD2-8DA0-BD82B2EE54C0}">
      <dsp:nvSpPr>
        <dsp:cNvPr id="0" name=""/>
        <dsp:cNvSpPr/>
      </dsp:nvSpPr>
      <dsp:spPr>
        <a:xfrm rot="10810774">
          <a:off x="2463813" y="417906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168004"/>
        <a:ext cx="33045" cy="33045"/>
      </dsp:txXfrm>
    </dsp:sp>
    <dsp:sp modelId="{9F825EFC-E28C-4068-823A-253D27F213E6}">
      <dsp:nvSpPr>
        <dsp:cNvPr id="0" name=""/>
        <dsp:cNvSpPr/>
      </dsp:nvSpPr>
      <dsp:spPr>
        <a:xfrm>
          <a:off x="603467" y="402663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درک نیازهای مردم</a:t>
          </a:r>
          <a:endParaRPr lang="en-US" sz="1800" b="1" kern="1200" dirty="0">
            <a:cs typeface="B Nazanin" panose="00000400000000000000" pitchFamily="2" charset="-78"/>
          </a:endParaRPr>
        </a:p>
      </dsp:txBody>
      <dsp:txXfrm>
        <a:off x="618781" y="4041951"/>
        <a:ext cx="1829719" cy="283079"/>
      </dsp:txXfrm>
    </dsp:sp>
    <dsp:sp modelId="{2263434D-0506-41BA-AF48-636C0A669910}">
      <dsp:nvSpPr>
        <dsp:cNvPr id="0" name=""/>
        <dsp:cNvSpPr/>
      </dsp:nvSpPr>
      <dsp:spPr>
        <a:xfrm rot="7913712">
          <a:off x="4776611" y="4143925"/>
          <a:ext cx="998836" cy="180000"/>
        </a:xfrm>
        <a:custGeom>
          <a:avLst/>
          <a:gdLst/>
          <a:ahLst/>
          <a:cxnLst/>
          <a:rect l="0" t="0" r="0" b="0"/>
          <a:pathLst>
            <a:path>
              <a:moveTo>
                <a:pt x="0" y="90000"/>
              </a:moveTo>
              <a:lnTo>
                <a:pt x="998836"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1058" y="3770532"/>
        <a:ext cx="49941" cy="926785"/>
      </dsp:txXfrm>
    </dsp:sp>
    <dsp:sp modelId="{54D1435F-B478-4105-A18F-2FDC30EC6950}">
      <dsp:nvSpPr>
        <dsp:cNvPr id="0" name=""/>
        <dsp:cNvSpPr/>
      </dsp:nvSpPr>
      <dsp:spPr>
        <a:xfrm>
          <a:off x="3124715" y="442301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زالزال</a:t>
          </a:r>
          <a:endParaRPr lang="en-US" sz="1800" b="1" kern="1200" dirty="0">
            <a:cs typeface="B Nazanin" panose="00000400000000000000" pitchFamily="2" charset="-78"/>
          </a:endParaRPr>
        </a:p>
      </dsp:txBody>
      <dsp:txXfrm>
        <a:off x="3390928" y="4476517"/>
        <a:ext cx="1285391" cy="258317"/>
      </dsp:txXfrm>
    </dsp:sp>
    <dsp:sp modelId="{5D175648-28AF-4AAE-949D-4A2047FB1CBB}">
      <dsp:nvSpPr>
        <dsp:cNvPr id="0" name=""/>
        <dsp:cNvSpPr/>
      </dsp:nvSpPr>
      <dsp:spPr>
        <a:xfrm rot="10810774">
          <a:off x="2463813" y="459917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588117"/>
        <a:ext cx="33045" cy="33045"/>
      </dsp:txXfrm>
    </dsp:sp>
    <dsp:sp modelId="{9A7ACEC2-2DA7-441B-BC66-467DF6C79DB5}">
      <dsp:nvSpPr>
        <dsp:cNvPr id="0" name=""/>
        <dsp:cNvSpPr/>
      </dsp:nvSpPr>
      <dsp:spPr>
        <a:xfrm>
          <a:off x="603467" y="444675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توجه به آخرت</a:t>
          </a:r>
          <a:endParaRPr lang="en-US" sz="1800" b="1" kern="1200" dirty="0">
            <a:cs typeface="B Nazanin" panose="00000400000000000000" pitchFamily="2" charset="-78"/>
          </a:endParaRPr>
        </a:p>
      </dsp:txBody>
      <dsp:txXfrm>
        <a:off x="618781" y="4462064"/>
        <a:ext cx="1829719" cy="283079"/>
      </dsp:txXfrm>
    </dsp:sp>
    <dsp:sp modelId="{966FE759-9E73-4316-A69C-E75677A4ED82}">
      <dsp:nvSpPr>
        <dsp:cNvPr id="0" name=""/>
        <dsp:cNvSpPr/>
      </dsp:nvSpPr>
      <dsp:spPr>
        <a:xfrm rot="7189301">
          <a:off x="4605418" y="4353981"/>
          <a:ext cx="1341222" cy="180000"/>
        </a:xfrm>
        <a:custGeom>
          <a:avLst/>
          <a:gdLst/>
          <a:ahLst/>
          <a:cxnLst/>
          <a:rect l="0" t="0" r="0" b="0"/>
          <a:pathLst>
            <a:path>
              <a:moveTo>
                <a:pt x="0" y="90000"/>
              </a:moveTo>
              <a:lnTo>
                <a:pt x="1341222"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42498" y="3980589"/>
        <a:ext cx="67061" cy="926785"/>
      </dsp:txXfrm>
    </dsp:sp>
    <dsp:sp modelId="{E5485476-90A6-4CA2-BCC1-98D9F1503366}">
      <dsp:nvSpPr>
        <dsp:cNvPr id="0" name=""/>
        <dsp:cNvSpPr/>
      </dsp:nvSpPr>
      <dsp:spPr>
        <a:xfrm>
          <a:off x="3124715" y="4843130"/>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ضحی</a:t>
          </a:r>
          <a:endParaRPr lang="en-US" sz="1800" b="1" kern="1200" dirty="0">
            <a:cs typeface="B Nazanin" panose="00000400000000000000" pitchFamily="2" charset="-78"/>
          </a:endParaRPr>
        </a:p>
      </dsp:txBody>
      <dsp:txXfrm>
        <a:off x="3390928" y="4896629"/>
        <a:ext cx="1285391" cy="258317"/>
      </dsp:txXfrm>
    </dsp:sp>
    <dsp:sp modelId="{105C1B04-9B54-422A-B29C-7A19BBBFB234}">
      <dsp:nvSpPr>
        <dsp:cNvPr id="0" name=""/>
        <dsp:cNvSpPr/>
      </dsp:nvSpPr>
      <dsp:spPr>
        <a:xfrm rot="10810774">
          <a:off x="2463813" y="5019292"/>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008230"/>
        <a:ext cx="33045" cy="33045"/>
      </dsp:txXfrm>
    </dsp:sp>
    <dsp:sp modelId="{919CEFDB-D5D8-470C-B4A0-C0DF2BA937F0}">
      <dsp:nvSpPr>
        <dsp:cNvPr id="0" name=""/>
        <dsp:cNvSpPr/>
      </dsp:nvSpPr>
      <dsp:spPr>
        <a:xfrm>
          <a:off x="603467" y="486686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4882177"/>
        <a:ext cx="1829719" cy="283079"/>
      </dsp:txXfrm>
    </dsp:sp>
    <dsp:sp modelId="{A302174E-E21F-456B-8E99-23C74CE9E197}">
      <dsp:nvSpPr>
        <dsp:cNvPr id="0" name=""/>
        <dsp:cNvSpPr/>
      </dsp:nvSpPr>
      <dsp:spPr>
        <a:xfrm rot="6770316">
          <a:off x="4416804" y="4564038"/>
          <a:ext cx="1718450" cy="180000"/>
        </a:xfrm>
        <a:custGeom>
          <a:avLst/>
          <a:gdLst/>
          <a:ahLst/>
          <a:cxnLst/>
          <a:rect l="0" t="0" r="0" b="0"/>
          <a:pathLst>
            <a:path>
              <a:moveTo>
                <a:pt x="0" y="90000"/>
              </a:moveTo>
              <a:lnTo>
                <a:pt x="1718450"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068" y="4190645"/>
        <a:ext cx="85922" cy="926785"/>
      </dsp:txXfrm>
    </dsp:sp>
    <dsp:sp modelId="{89A717B7-3D76-40CD-B30E-8B5ED57B29B8}">
      <dsp:nvSpPr>
        <dsp:cNvPr id="0" name=""/>
        <dsp:cNvSpPr/>
      </dsp:nvSpPr>
      <dsp:spPr>
        <a:xfrm>
          <a:off x="3124715" y="5263243"/>
          <a:ext cx="1817817" cy="365315"/>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انشراح</a:t>
          </a:r>
          <a:endParaRPr lang="en-US" sz="1800" b="1" kern="1200" dirty="0">
            <a:cs typeface="B Nazanin" panose="00000400000000000000" pitchFamily="2" charset="-78"/>
          </a:endParaRPr>
        </a:p>
      </dsp:txBody>
      <dsp:txXfrm>
        <a:off x="3390928" y="5316742"/>
        <a:ext cx="1285391" cy="258317"/>
      </dsp:txXfrm>
    </dsp:sp>
    <dsp:sp modelId="{62760E08-7AC0-4E3E-87F2-A2165A1EBD83}">
      <dsp:nvSpPr>
        <dsp:cNvPr id="0" name=""/>
        <dsp:cNvSpPr/>
      </dsp:nvSpPr>
      <dsp:spPr>
        <a:xfrm rot="10810774">
          <a:off x="2463813" y="5439405"/>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428343"/>
        <a:ext cx="33045" cy="33045"/>
      </dsp:txXfrm>
    </dsp:sp>
    <dsp:sp modelId="{EBB0C9EE-F4CC-4025-8B00-100AFB7A6B5F}">
      <dsp:nvSpPr>
        <dsp:cNvPr id="0" name=""/>
        <dsp:cNvSpPr/>
      </dsp:nvSpPr>
      <dsp:spPr>
        <a:xfrm>
          <a:off x="603467" y="528697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5302290"/>
        <a:ext cx="1829719" cy="283079"/>
      </dsp:txXfrm>
    </dsp:sp>
    <dsp:sp modelId="{4A0633E1-5315-44F3-A54D-5767FF45AF83}">
      <dsp:nvSpPr>
        <dsp:cNvPr id="0" name=""/>
        <dsp:cNvSpPr/>
      </dsp:nvSpPr>
      <dsp:spPr>
        <a:xfrm rot="6488268">
          <a:off x="4245901" y="4760402"/>
          <a:ext cx="2079799" cy="180000"/>
        </a:xfrm>
        <a:custGeom>
          <a:avLst/>
          <a:gdLst/>
          <a:ahLst/>
          <a:cxnLst/>
          <a:rect l="0" t="0" r="0" b="0"/>
          <a:pathLst>
            <a:path>
              <a:moveTo>
                <a:pt x="0" y="90000"/>
              </a:moveTo>
              <a:lnTo>
                <a:pt x="2079799"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806" y="4387009"/>
        <a:ext cx="103989" cy="926785"/>
      </dsp:txXfrm>
    </dsp:sp>
    <dsp:sp modelId="{2960F984-EE81-4941-9ACB-A0D13979520C}">
      <dsp:nvSpPr>
        <dsp:cNvPr id="0" name=""/>
        <dsp:cNvSpPr/>
      </dsp:nvSpPr>
      <dsp:spPr>
        <a:xfrm>
          <a:off x="3144259" y="565597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عبس</a:t>
          </a:r>
          <a:endParaRPr lang="en-US" sz="1800" b="1" kern="1200" dirty="0"/>
        </a:p>
      </dsp:txBody>
      <dsp:txXfrm>
        <a:off x="3410472" y="5709471"/>
        <a:ext cx="1285391" cy="258317"/>
      </dsp:txXfrm>
    </dsp:sp>
    <dsp:sp modelId="{0B070835-A617-4152-975A-5999433F013F}">
      <dsp:nvSpPr>
        <dsp:cNvPr id="0" name=""/>
        <dsp:cNvSpPr/>
      </dsp:nvSpPr>
      <dsp:spPr>
        <a:xfrm rot="10765356">
          <a:off x="2463798" y="5836598"/>
          <a:ext cx="680478" cy="10920"/>
        </a:xfrm>
        <a:custGeom>
          <a:avLst/>
          <a:gdLst/>
          <a:ahLst/>
          <a:cxnLst/>
          <a:rect l="0" t="0" r="0" b="0"/>
          <a:pathLst>
            <a:path>
              <a:moveTo>
                <a:pt x="0" y="5460"/>
              </a:moveTo>
              <a:lnTo>
                <a:pt x="680478"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7025" y="5825046"/>
        <a:ext cx="34023" cy="34023"/>
      </dsp:txXfrm>
    </dsp:sp>
    <dsp:sp modelId="{5B44209A-C4DB-4525-A2DA-7A2E3E687735}">
      <dsp:nvSpPr>
        <dsp:cNvPr id="0" name=""/>
        <dsp:cNvSpPr/>
      </dsp:nvSpPr>
      <dsp:spPr>
        <a:xfrm>
          <a:off x="603467" y="568863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p>
      </dsp:txBody>
      <dsp:txXfrm>
        <a:off x="618781" y="5703947"/>
        <a:ext cx="1829719" cy="283079"/>
      </dsp:txXfrm>
    </dsp:sp>
    <dsp:sp modelId="{0CE95279-D6B4-4A81-80F7-11830FE9006D}">
      <dsp:nvSpPr>
        <dsp:cNvPr id="0" name=""/>
        <dsp:cNvSpPr/>
      </dsp:nvSpPr>
      <dsp:spPr>
        <a:xfrm rot="5570143">
          <a:off x="6165887" y="4005578"/>
          <a:ext cx="2702987" cy="10920"/>
        </a:xfrm>
        <a:custGeom>
          <a:avLst/>
          <a:gdLst/>
          <a:ahLst/>
          <a:cxnLst/>
          <a:rect l="0" t="0" r="0" b="0"/>
          <a:pathLst>
            <a:path>
              <a:moveTo>
                <a:pt x="0" y="5460"/>
              </a:moveTo>
              <a:lnTo>
                <a:pt x="2702987"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en-US" sz="900" kern="1200"/>
        </a:p>
      </dsp:txBody>
      <dsp:txXfrm rot="10800000">
        <a:off x="7449806" y="3943464"/>
        <a:ext cx="135149" cy="135149"/>
      </dsp:txXfrm>
    </dsp:sp>
    <dsp:sp modelId="{7C7CC3EF-3EF6-4192-9D1D-FCE8F9C84708}">
      <dsp:nvSpPr>
        <dsp:cNvPr id="0" name=""/>
        <dsp:cNvSpPr/>
      </dsp:nvSpPr>
      <dsp:spPr>
        <a:xfrm>
          <a:off x="5683502" y="4995779"/>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ملحقات </a:t>
          </a:r>
          <a:r>
            <a:rPr lang="fa-IR" sz="1600" b="1" kern="1200" dirty="0" smtClean="0">
              <a:cs typeface="B Nazanin" panose="00000400000000000000" pitchFamily="2" charset="-78"/>
            </a:rPr>
            <a:t>(آداب قرائت قرآن)</a:t>
          </a:r>
          <a:endParaRPr lang="en-US" sz="1600" b="1" kern="1200" dirty="0">
            <a:cs typeface="B Nazanin" panose="00000400000000000000" pitchFamily="2" charset="-78"/>
          </a:endParaRPr>
        </a:p>
      </dsp:txBody>
      <dsp:txXfrm>
        <a:off x="5942276" y="5102714"/>
        <a:ext cx="1249468" cy="51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7580" y="194194"/>
          <a:ext cx="3163657" cy="21318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سنگینی چیزی که بر محل یا چیز دیگری حمل شده، گویند. و از مصادیق آن: (وَزَر)؛ کوه کوچکی است که بر زمین حمل می شود، و وِزر (گناه) بر گردن انسان و... است</a:t>
          </a:r>
          <a:endParaRPr lang="en-US" sz="2000" kern="1200" dirty="0">
            <a:cs typeface="B Nazanin" panose="00000400000000000000" pitchFamily="2" charset="-78"/>
          </a:endParaRPr>
        </a:p>
      </dsp:txBody>
      <dsp:txXfrm>
        <a:off x="251650" y="298264"/>
        <a:ext cx="2955517" cy="1923750"/>
      </dsp:txXfrm>
    </dsp:sp>
    <dsp:sp modelId="{DF89BC0F-0018-48F2-AAF0-ACA8F32EFC32}">
      <dsp:nvSpPr>
        <dsp:cNvPr id="0" name=""/>
        <dsp:cNvSpPr/>
      </dsp:nvSpPr>
      <dsp:spPr>
        <a:xfrm>
          <a:off x="3383329" y="1007960"/>
          <a:ext cx="392176" cy="504358"/>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1373" y="1134050"/>
        <a:ext cx="294132" cy="252179"/>
      </dsp:txXfrm>
    </dsp:sp>
    <dsp:sp modelId="{D93A9E7E-E625-4E51-93E2-7A6F820BC0AD}">
      <dsp:nvSpPr>
        <dsp:cNvPr id="0" name=""/>
        <dsp:cNvSpPr/>
      </dsp:nvSpPr>
      <dsp:spPr>
        <a:xfrm>
          <a:off x="3887971" y="194194"/>
          <a:ext cx="3163657" cy="21318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إنّ الوزر صفة و يدلّ على ثقالة في شي‏ء محمولة على شي‏ء أو محلّ.</a:t>
          </a:r>
          <a:endParaRPr lang="en-US" sz="2000" kern="1200" dirty="0">
            <a:cs typeface="B Nazanin" panose="00000400000000000000" pitchFamily="2" charset="-78"/>
          </a:endParaRPr>
        </a:p>
      </dsp:txBody>
      <dsp:txXfrm>
        <a:off x="3992041" y="298264"/>
        <a:ext cx="2955517" cy="1923750"/>
      </dsp:txXfrm>
    </dsp:sp>
    <dsp:sp modelId="{350CE109-14D8-4FC6-B857-BD2E285B8386}">
      <dsp:nvSpPr>
        <dsp:cNvPr id="0" name=""/>
        <dsp:cNvSpPr/>
      </dsp:nvSpPr>
      <dsp:spPr>
        <a:xfrm>
          <a:off x="7158366" y="1080015"/>
          <a:ext cx="179921" cy="360249"/>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82215" y="1154226"/>
        <a:ext cx="132223" cy="211827"/>
      </dsp:txXfrm>
    </dsp:sp>
    <dsp:sp modelId="{5F95A504-0711-4FE3-B35A-7E0A99F797F1}">
      <dsp:nvSpPr>
        <dsp:cNvPr id="0" name=""/>
        <dsp:cNvSpPr/>
      </dsp:nvSpPr>
      <dsp:spPr>
        <a:xfrm>
          <a:off x="7484643" y="647359"/>
          <a:ext cx="1084308" cy="10843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وزر</a:t>
          </a:r>
          <a:endParaRPr lang="en-US" sz="2400" b="1" kern="1200" dirty="0">
            <a:cs typeface="B Nazanin" panose="00000400000000000000" pitchFamily="2" charset="-78"/>
          </a:endParaRPr>
        </a:p>
      </dsp:txBody>
      <dsp:txXfrm>
        <a:off x="7643436" y="806152"/>
        <a:ext cx="766722" cy="7667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265905"/>
          <a:ext cx="3224020" cy="28525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قرار دادن چیزی در محلی است.</a:t>
          </a:r>
          <a:endParaRPr lang="en-US" sz="2000" kern="1200" dirty="0" smtClean="0">
            <a:cs typeface="B Nazanin" panose="00000400000000000000" pitchFamily="2" charset="-78"/>
          </a:endParaRPr>
        </a:p>
        <a:p>
          <a:pPr lvl="0" algn="ctr" defTabSz="889000">
            <a:lnSpc>
              <a:spcPct val="90000"/>
            </a:lnSpc>
            <a:spcBef>
              <a:spcPct val="0"/>
            </a:spcBef>
            <a:spcAft>
              <a:spcPct val="35000"/>
            </a:spcAft>
          </a:pPr>
          <a:r>
            <a:rPr lang="fa-IR" sz="2000" kern="1200" dirty="0" smtClean="0">
              <a:cs typeface="B Nazanin" panose="00000400000000000000" pitchFamily="2" charset="-78"/>
            </a:rPr>
            <a:t>پس مفاهیم انخفاض (فرو افتادن) و انحطاط (ریخته شدن) و سقوط و خشوع (خضوع شدید) و خسران و ترک و افتراء (تهمت) و...: بر حسب اختلاف موارد کاربرد و اقتضای آنها، از آثار و لوازم اصل هستند</a:t>
          </a:r>
          <a:endParaRPr lang="en-US" sz="2000" kern="1200" dirty="0" smtClean="0">
            <a:cs typeface="B Nazanin" panose="00000400000000000000" pitchFamily="2" charset="-78"/>
          </a:endParaRPr>
        </a:p>
      </dsp:txBody>
      <dsp:txXfrm>
        <a:off x="279594" y="405156"/>
        <a:ext cx="2945518" cy="2574062"/>
      </dsp:txXfrm>
    </dsp:sp>
    <dsp:sp modelId="{DF89BC0F-0018-48F2-AAF0-ACA8F32EFC32}">
      <dsp:nvSpPr>
        <dsp:cNvPr id="0" name=""/>
        <dsp:cNvSpPr/>
      </dsp:nvSpPr>
      <dsp:spPr>
        <a:xfrm>
          <a:off x="3432521" y="145377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572981"/>
        <a:ext cx="278076" cy="238413"/>
      </dsp:txXfrm>
    </dsp:sp>
    <dsp:sp modelId="{D93A9E7E-E625-4E51-93E2-7A6F820BC0AD}">
      <dsp:nvSpPr>
        <dsp:cNvPr id="0" name=""/>
        <dsp:cNvSpPr/>
      </dsp:nvSpPr>
      <dsp:spPr>
        <a:xfrm>
          <a:off x="3909615" y="265905"/>
          <a:ext cx="3224020" cy="28525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هو جعل شي‏ء في محل‏.</a:t>
          </a:r>
          <a:endParaRPr lang="en-US" sz="2000" kern="1200" dirty="0" smtClean="0">
            <a:cs typeface="B Nazanin" panose="00000400000000000000" pitchFamily="2" charset="-78"/>
          </a:endParaRPr>
        </a:p>
        <a:p>
          <a:pPr lvl="0" algn="ctr" defTabSz="889000">
            <a:lnSpc>
              <a:spcPct val="90000"/>
            </a:lnSpc>
            <a:spcBef>
              <a:spcPct val="0"/>
            </a:spcBef>
            <a:spcAft>
              <a:spcPct val="35000"/>
            </a:spcAft>
          </a:pPr>
          <a:r>
            <a:rPr lang="fa-IR" sz="2000" kern="1200" dirty="0" smtClean="0">
              <a:cs typeface="B Nazanin" panose="00000400000000000000" pitchFamily="2" charset="-78"/>
            </a:rPr>
            <a:t>فمفاهيم الانخفاض و الانحطاط و السقوط و الخشوع و الخسران و الترك و الافتراء و غيرها: إنّما هي من لوازم الأصل و آثاره باختلاف موارد الاستعمال و اقتضائها</a:t>
          </a:r>
          <a:endParaRPr lang="en-US" sz="2000" kern="1200" dirty="0" smtClean="0">
            <a:cs typeface="B Nazanin" panose="00000400000000000000" pitchFamily="2" charset="-78"/>
          </a:endParaRPr>
        </a:p>
      </dsp:txBody>
      <dsp:txXfrm>
        <a:off x="4048866" y="405156"/>
        <a:ext cx="2945518" cy="2574062"/>
      </dsp:txXfrm>
    </dsp:sp>
    <dsp:sp modelId="{350CE109-14D8-4FC6-B857-BD2E285B8386}">
      <dsp:nvSpPr>
        <dsp:cNvPr id="0" name=""/>
        <dsp:cNvSpPr/>
      </dsp:nvSpPr>
      <dsp:spPr>
        <a:xfrm>
          <a:off x="7234548" y="152189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592055"/>
        <a:ext cx="125005" cy="200264"/>
      </dsp:txXfrm>
    </dsp:sp>
    <dsp:sp modelId="{5F95A504-0711-4FE3-B35A-7E0A99F797F1}">
      <dsp:nvSpPr>
        <dsp:cNvPr id="0" name=""/>
        <dsp:cNvSpPr/>
      </dsp:nvSpPr>
      <dsp:spPr>
        <a:xfrm>
          <a:off x="7542924" y="117962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وضع</a:t>
          </a:r>
          <a:endParaRPr lang="en-US" sz="2400" b="1" kern="1200" dirty="0" smtClean="0">
            <a:cs typeface="B Nazanin" panose="00000400000000000000" pitchFamily="2" charset="-78"/>
          </a:endParaRPr>
        </a:p>
      </dsp:txBody>
      <dsp:txXfrm>
        <a:off x="7693049" y="1329753"/>
        <a:ext cx="724868" cy="7248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7580" y="194194"/>
          <a:ext cx="3163657" cy="21318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نقض به شکستن و باز کردن چیزی که محکم شده باشد گویند. و از مصادیق آن: بازکردن ریسمان محکم تابیده شده، و خراب کردن ساختمان محکم، و شکستن عهد و عقد لازم و... است.</a:t>
          </a:r>
          <a:endParaRPr lang="en-US" sz="2000" kern="1200" dirty="0">
            <a:cs typeface="B Nazanin" panose="00000400000000000000" pitchFamily="2" charset="-78"/>
          </a:endParaRPr>
        </a:p>
      </dsp:txBody>
      <dsp:txXfrm>
        <a:off x="251650" y="298264"/>
        <a:ext cx="2955517" cy="1923750"/>
      </dsp:txXfrm>
    </dsp:sp>
    <dsp:sp modelId="{DF89BC0F-0018-48F2-AAF0-ACA8F32EFC32}">
      <dsp:nvSpPr>
        <dsp:cNvPr id="0" name=""/>
        <dsp:cNvSpPr/>
      </dsp:nvSpPr>
      <dsp:spPr>
        <a:xfrm>
          <a:off x="3383329" y="1007960"/>
          <a:ext cx="392176" cy="504358"/>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1373" y="1134050"/>
        <a:ext cx="294132" cy="252179"/>
      </dsp:txXfrm>
    </dsp:sp>
    <dsp:sp modelId="{D93A9E7E-E625-4E51-93E2-7A6F820BC0AD}">
      <dsp:nvSpPr>
        <dsp:cNvPr id="0" name=""/>
        <dsp:cNvSpPr/>
      </dsp:nvSpPr>
      <dsp:spPr>
        <a:xfrm>
          <a:off x="3887971" y="194194"/>
          <a:ext cx="3163657" cy="21318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نكث ما احكم و حلّه. و من مصاديقه: نقض الحبل المبرم المفتول. و نقض البناء المحكم. و نكث العهد و العقد اللازم...</a:t>
          </a:r>
          <a:endParaRPr lang="en-US" sz="2000" kern="1200" dirty="0">
            <a:cs typeface="B Nazanin" panose="00000400000000000000" pitchFamily="2" charset="-78"/>
          </a:endParaRPr>
        </a:p>
      </dsp:txBody>
      <dsp:txXfrm>
        <a:off x="3992041" y="298264"/>
        <a:ext cx="2955517" cy="1923750"/>
      </dsp:txXfrm>
    </dsp:sp>
    <dsp:sp modelId="{350CE109-14D8-4FC6-B857-BD2E285B8386}">
      <dsp:nvSpPr>
        <dsp:cNvPr id="0" name=""/>
        <dsp:cNvSpPr/>
      </dsp:nvSpPr>
      <dsp:spPr>
        <a:xfrm>
          <a:off x="7158366" y="1080015"/>
          <a:ext cx="179921" cy="360249"/>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82215" y="1154226"/>
        <a:ext cx="132223" cy="211827"/>
      </dsp:txXfrm>
    </dsp:sp>
    <dsp:sp modelId="{5F95A504-0711-4FE3-B35A-7E0A99F797F1}">
      <dsp:nvSpPr>
        <dsp:cNvPr id="0" name=""/>
        <dsp:cNvSpPr/>
      </dsp:nvSpPr>
      <dsp:spPr>
        <a:xfrm>
          <a:off x="7484643" y="647359"/>
          <a:ext cx="1084308" cy="10843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نقض</a:t>
          </a:r>
          <a:endParaRPr lang="en-US" sz="2400" b="1" kern="1200" dirty="0">
            <a:cs typeface="B Nazanin" panose="00000400000000000000" pitchFamily="2" charset="-78"/>
          </a:endParaRPr>
        </a:p>
      </dsp:txBody>
      <dsp:txXfrm>
        <a:off x="7643436" y="806152"/>
        <a:ext cx="766722" cy="7667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265905"/>
          <a:ext cx="3224020" cy="28525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آشکار بودن واضح و قهری چیزی گویند.</a:t>
          </a:r>
          <a:endParaRPr lang="en-US" sz="2000" kern="1200" dirty="0" smtClean="0">
            <a:cs typeface="B Nazanin" panose="00000400000000000000" pitchFamily="2" charset="-78"/>
          </a:endParaRPr>
        </a:p>
        <a:p>
          <a:pPr lvl="0" algn="ctr" defTabSz="889000">
            <a:lnSpc>
              <a:spcPct val="90000"/>
            </a:lnSpc>
            <a:spcBef>
              <a:spcPct val="0"/>
            </a:spcBef>
            <a:spcAft>
              <a:spcPts val="0"/>
            </a:spcAft>
          </a:pPr>
          <a:r>
            <a:rPr lang="fa-IR" sz="2000" kern="1200" dirty="0" smtClean="0">
              <a:cs typeface="B Nazanin" panose="00000400000000000000" pitchFamily="2" charset="-78"/>
            </a:rPr>
            <a:t>عضو بدن در انسان و حيوان است که در جهت مقابل بطن است. در پشت، قوت و تحمل و صلابت و شدت به نسبت بطن وجود دارد</a:t>
          </a:r>
          <a:endParaRPr lang="en-US" sz="2000" kern="1200" dirty="0" smtClean="0">
            <a:cs typeface="B Nazanin" panose="00000400000000000000" pitchFamily="2" charset="-78"/>
          </a:endParaRPr>
        </a:p>
      </dsp:txBody>
      <dsp:txXfrm>
        <a:off x="279594" y="405156"/>
        <a:ext cx="2945518" cy="2574062"/>
      </dsp:txXfrm>
    </dsp:sp>
    <dsp:sp modelId="{DF89BC0F-0018-48F2-AAF0-ACA8F32EFC32}">
      <dsp:nvSpPr>
        <dsp:cNvPr id="0" name=""/>
        <dsp:cNvSpPr/>
      </dsp:nvSpPr>
      <dsp:spPr>
        <a:xfrm>
          <a:off x="3432521" y="145377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572981"/>
        <a:ext cx="278076" cy="238413"/>
      </dsp:txXfrm>
    </dsp:sp>
    <dsp:sp modelId="{D93A9E7E-E625-4E51-93E2-7A6F820BC0AD}">
      <dsp:nvSpPr>
        <dsp:cNvPr id="0" name=""/>
        <dsp:cNvSpPr/>
      </dsp:nvSpPr>
      <dsp:spPr>
        <a:xfrm>
          <a:off x="3909615" y="265905"/>
          <a:ext cx="3224020" cy="28525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مطلق بدوّ في قبال البطون، بأىّ كيفيّة كان.</a:t>
          </a:r>
          <a:endParaRPr lang="en-US" sz="2000" kern="1200" dirty="0" smtClean="0">
            <a:cs typeface="B Nazanin" panose="00000400000000000000" pitchFamily="2" charset="-78"/>
          </a:endParaRPr>
        </a:p>
        <a:p>
          <a:pPr lvl="0" algn="ctr" defTabSz="889000">
            <a:lnSpc>
              <a:spcPct val="90000"/>
            </a:lnSpc>
            <a:spcBef>
              <a:spcPct val="0"/>
            </a:spcBef>
            <a:spcAft>
              <a:spcPts val="0"/>
            </a:spcAft>
          </a:pPr>
          <a:r>
            <a:rPr lang="fa-IR" sz="2000" kern="1200" dirty="0" smtClean="0">
              <a:cs typeface="B Nazanin" panose="00000400000000000000" pitchFamily="2" charset="-78"/>
            </a:rPr>
            <a:t>و في الحيوان و الإنسان بلحاظ البدن: الجهة الّتى تقابل البطن، و في الإنسان أيضا قريب من هذا، فانّ في ظهره من القوّة و التحمّل و الصلابة و الشدّة ما ليس في جهة البطن.</a:t>
          </a:r>
          <a:endParaRPr lang="en-US" sz="2000" kern="1200" dirty="0" smtClean="0">
            <a:cs typeface="B Nazanin" panose="00000400000000000000" pitchFamily="2" charset="-78"/>
          </a:endParaRPr>
        </a:p>
      </dsp:txBody>
      <dsp:txXfrm>
        <a:off x="4048866" y="405156"/>
        <a:ext cx="2945518" cy="2574062"/>
      </dsp:txXfrm>
    </dsp:sp>
    <dsp:sp modelId="{350CE109-14D8-4FC6-B857-BD2E285B8386}">
      <dsp:nvSpPr>
        <dsp:cNvPr id="0" name=""/>
        <dsp:cNvSpPr/>
      </dsp:nvSpPr>
      <dsp:spPr>
        <a:xfrm>
          <a:off x="7234548" y="152189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592055"/>
        <a:ext cx="125005" cy="200264"/>
      </dsp:txXfrm>
    </dsp:sp>
    <dsp:sp modelId="{5F95A504-0711-4FE3-B35A-7E0A99F797F1}">
      <dsp:nvSpPr>
        <dsp:cNvPr id="0" name=""/>
        <dsp:cNvSpPr/>
      </dsp:nvSpPr>
      <dsp:spPr>
        <a:xfrm>
          <a:off x="7542924" y="117962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ظهر</a:t>
          </a:r>
          <a:endParaRPr lang="en-US" sz="2400" b="1" kern="1200" dirty="0" smtClean="0">
            <a:cs typeface="B Nazanin" panose="00000400000000000000" pitchFamily="2" charset="-78"/>
          </a:endParaRPr>
        </a:p>
      </dsp:txBody>
      <dsp:txXfrm>
        <a:off x="7693049" y="1329753"/>
        <a:ext cx="724868" cy="7248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36389" y="299456"/>
          <a:ext cx="3170907" cy="12012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22325" rtl="1">
            <a:lnSpc>
              <a:spcPct val="90000"/>
            </a:lnSpc>
            <a:spcBef>
              <a:spcPct val="0"/>
            </a:spcBef>
            <a:spcAft>
              <a:spcPts val="0"/>
            </a:spcAft>
          </a:pPr>
          <a:r>
            <a:rPr lang="fa-IR" sz="1850" kern="1200" dirty="0" smtClean="0">
              <a:cs typeface="B Nazanin" panose="00000400000000000000" pitchFamily="2" charset="-78"/>
            </a:rPr>
            <a:t>آن چیزی است که در مقابل یُسر است؛ یعنی شدت در صعوبت (دشواری) و مضیقة (تنگی)؛ خواه مادی باشد یا معنوی</a:t>
          </a:r>
          <a:endParaRPr lang="en-US" sz="1850" kern="1200" dirty="0">
            <a:cs typeface="B Nazanin" panose="00000400000000000000" pitchFamily="2" charset="-78"/>
          </a:endParaRPr>
        </a:p>
      </dsp:txBody>
      <dsp:txXfrm>
        <a:off x="95031" y="358098"/>
        <a:ext cx="3053623" cy="1084003"/>
      </dsp:txXfrm>
    </dsp:sp>
    <dsp:sp modelId="{DF89BC0F-0018-48F2-AAF0-ACA8F32EFC32}">
      <dsp:nvSpPr>
        <dsp:cNvPr id="0" name=""/>
        <dsp:cNvSpPr/>
      </dsp:nvSpPr>
      <dsp:spPr>
        <a:xfrm>
          <a:off x="3295657" y="637364"/>
          <a:ext cx="408594" cy="5254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397806" y="768732"/>
        <a:ext cx="306445" cy="262735"/>
      </dsp:txXfrm>
    </dsp:sp>
    <dsp:sp modelId="{D93A9E7E-E625-4E51-93E2-7A6F820BC0AD}">
      <dsp:nvSpPr>
        <dsp:cNvPr id="0" name=""/>
        <dsp:cNvSpPr/>
      </dsp:nvSpPr>
      <dsp:spPr>
        <a:xfrm>
          <a:off x="3753112" y="299456"/>
          <a:ext cx="3170907" cy="12012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ما يقابل اليسر أى شدّة في صعوبة و مضيقة</a:t>
          </a:r>
          <a:endParaRPr lang="en-US" sz="2000" kern="1200" dirty="0">
            <a:cs typeface="B Nazanin" panose="00000400000000000000" pitchFamily="2" charset="-78"/>
          </a:endParaRPr>
        </a:p>
      </dsp:txBody>
      <dsp:txXfrm>
        <a:off x="3811754" y="358098"/>
        <a:ext cx="3053623" cy="1084003"/>
      </dsp:txXfrm>
    </dsp:sp>
    <dsp:sp modelId="{350CE109-14D8-4FC6-B857-BD2E285B8386}">
      <dsp:nvSpPr>
        <dsp:cNvPr id="0" name=""/>
        <dsp:cNvSpPr/>
      </dsp:nvSpPr>
      <dsp:spPr>
        <a:xfrm>
          <a:off x="7086208" y="734012"/>
          <a:ext cx="165899" cy="332175"/>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08198" y="802440"/>
        <a:ext cx="121919" cy="195319"/>
      </dsp:txXfrm>
    </dsp:sp>
    <dsp:sp modelId="{5F95A504-0711-4FE3-B35A-7E0A99F797F1}">
      <dsp:nvSpPr>
        <dsp:cNvPr id="0" name=""/>
        <dsp:cNvSpPr/>
      </dsp:nvSpPr>
      <dsp:spPr>
        <a:xfrm>
          <a:off x="7461517" y="335073"/>
          <a:ext cx="999807" cy="999807"/>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عسر</a:t>
          </a:r>
          <a:endParaRPr lang="en-US" sz="2400" b="1" kern="1200" dirty="0" smtClean="0">
            <a:cs typeface="B Nazanin" panose="00000400000000000000" pitchFamily="2" charset="-78"/>
          </a:endParaRPr>
        </a:p>
      </dsp:txBody>
      <dsp:txXfrm>
        <a:off x="7607935" y="481491"/>
        <a:ext cx="706971" cy="706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66837" y="208079"/>
          <a:ext cx="3112125" cy="8079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چیزی را در بلندا قرار دادن است</a:t>
          </a:r>
          <a:endParaRPr lang="en-US" sz="2000" kern="1200" dirty="0">
            <a:cs typeface="B Nazanin" panose="00000400000000000000" pitchFamily="2" charset="-78"/>
          </a:endParaRPr>
        </a:p>
      </dsp:txBody>
      <dsp:txXfrm>
        <a:off x="206279" y="247521"/>
        <a:ext cx="3033241" cy="729092"/>
      </dsp:txXfrm>
    </dsp:sp>
    <dsp:sp modelId="{DF89BC0F-0018-48F2-AAF0-ACA8F32EFC32}">
      <dsp:nvSpPr>
        <dsp:cNvPr id="0" name=""/>
        <dsp:cNvSpPr/>
      </dsp:nvSpPr>
      <dsp:spPr>
        <a:xfrm>
          <a:off x="3359847" y="329135"/>
          <a:ext cx="440002" cy="56586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9848" y="470601"/>
        <a:ext cx="330001" cy="282933"/>
      </dsp:txXfrm>
    </dsp:sp>
    <dsp:sp modelId="{D93A9E7E-E625-4E51-93E2-7A6F820BC0AD}">
      <dsp:nvSpPr>
        <dsp:cNvPr id="0" name=""/>
        <dsp:cNvSpPr/>
      </dsp:nvSpPr>
      <dsp:spPr>
        <a:xfrm>
          <a:off x="3926031" y="208079"/>
          <a:ext cx="3112125" cy="8079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ما يقابل الخفض</a:t>
          </a:r>
          <a:endParaRPr lang="en-US" sz="2000" kern="1200" dirty="0">
            <a:cs typeface="B Nazanin" panose="00000400000000000000" pitchFamily="2" charset="-78"/>
          </a:endParaRPr>
        </a:p>
      </dsp:txBody>
      <dsp:txXfrm>
        <a:off x="3965473" y="247521"/>
        <a:ext cx="3033241" cy="729092"/>
      </dsp:txXfrm>
    </dsp:sp>
    <dsp:sp modelId="{350CE109-14D8-4FC6-B857-BD2E285B8386}">
      <dsp:nvSpPr>
        <dsp:cNvPr id="0" name=""/>
        <dsp:cNvSpPr/>
      </dsp:nvSpPr>
      <dsp:spPr>
        <a:xfrm>
          <a:off x="7157911" y="409976"/>
          <a:ext cx="201862" cy="404182"/>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84668" y="493237"/>
        <a:ext cx="148348" cy="237660"/>
      </dsp:txXfrm>
    </dsp:sp>
    <dsp:sp modelId="{5F95A504-0711-4FE3-B35A-7E0A99F797F1}">
      <dsp:nvSpPr>
        <dsp:cNvPr id="0" name=""/>
        <dsp:cNvSpPr/>
      </dsp:nvSpPr>
      <dsp:spPr>
        <a:xfrm>
          <a:off x="7523871" y="90210"/>
          <a:ext cx="1043714" cy="10437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رفع</a:t>
          </a:r>
          <a:endParaRPr lang="en-US" sz="2400" b="1" kern="1200" dirty="0" smtClean="0">
            <a:cs typeface="B Nazanin" panose="00000400000000000000" pitchFamily="2" charset="-78"/>
          </a:endParaRPr>
        </a:p>
      </dsp:txBody>
      <dsp:txXfrm>
        <a:off x="7676719" y="243058"/>
        <a:ext cx="738018" cy="7380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66837" y="208079"/>
          <a:ext cx="3112125" cy="8079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سهولت در گشایش، و در مقابل عُسر است</a:t>
          </a:r>
          <a:endParaRPr lang="en-US" sz="2000" kern="1200" dirty="0">
            <a:cs typeface="B Nazanin" panose="00000400000000000000" pitchFamily="2" charset="-78"/>
          </a:endParaRPr>
        </a:p>
      </dsp:txBody>
      <dsp:txXfrm>
        <a:off x="206279" y="247521"/>
        <a:ext cx="3033241" cy="729092"/>
      </dsp:txXfrm>
    </dsp:sp>
    <dsp:sp modelId="{DF89BC0F-0018-48F2-AAF0-ACA8F32EFC32}">
      <dsp:nvSpPr>
        <dsp:cNvPr id="0" name=""/>
        <dsp:cNvSpPr/>
      </dsp:nvSpPr>
      <dsp:spPr>
        <a:xfrm>
          <a:off x="3359847" y="329135"/>
          <a:ext cx="440002" cy="56586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9848" y="470601"/>
        <a:ext cx="330001" cy="282933"/>
      </dsp:txXfrm>
    </dsp:sp>
    <dsp:sp modelId="{D93A9E7E-E625-4E51-93E2-7A6F820BC0AD}">
      <dsp:nvSpPr>
        <dsp:cNvPr id="0" name=""/>
        <dsp:cNvSpPr/>
      </dsp:nvSpPr>
      <dsp:spPr>
        <a:xfrm>
          <a:off x="3926031" y="208079"/>
          <a:ext cx="3112125" cy="8079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سهولة فى سعة، و يقابلها العسر</a:t>
          </a:r>
          <a:endParaRPr lang="en-US" sz="2000" kern="1200" dirty="0">
            <a:cs typeface="B Nazanin" panose="00000400000000000000" pitchFamily="2" charset="-78"/>
          </a:endParaRPr>
        </a:p>
      </dsp:txBody>
      <dsp:txXfrm>
        <a:off x="3965473" y="247521"/>
        <a:ext cx="3033241" cy="729092"/>
      </dsp:txXfrm>
    </dsp:sp>
    <dsp:sp modelId="{350CE109-14D8-4FC6-B857-BD2E285B8386}">
      <dsp:nvSpPr>
        <dsp:cNvPr id="0" name=""/>
        <dsp:cNvSpPr/>
      </dsp:nvSpPr>
      <dsp:spPr>
        <a:xfrm>
          <a:off x="7157911" y="409976"/>
          <a:ext cx="201862" cy="404182"/>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84668" y="493237"/>
        <a:ext cx="148348" cy="237660"/>
      </dsp:txXfrm>
    </dsp:sp>
    <dsp:sp modelId="{5F95A504-0711-4FE3-B35A-7E0A99F797F1}">
      <dsp:nvSpPr>
        <dsp:cNvPr id="0" name=""/>
        <dsp:cNvSpPr/>
      </dsp:nvSpPr>
      <dsp:spPr>
        <a:xfrm>
          <a:off x="7523871" y="90210"/>
          <a:ext cx="1043714" cy="10437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یسر</a:t>
          </a:r>
          <a:endParaRPr lang="en-US" sz="2400" b="1" kern="1200" dirty="0" smtClean="0">
            <a:cs typeface="B Nazanin" panose="00000400000000000000" pitchFamily="2" charset="-78"/>
          </a:endParaRPr>
        </a:p>
      </dsp:txBody>
      <dsp:txXfrm>
        <a:off x="7676719" y="243058"/>
        <a:ext cx="738018" cy="7380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5541" y="192277"/>
          <a:ext cx="3168816" cy="112761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یادآوری در مقابل فراموشی یا غفلت گویند. این معنی میتواند اعم از تذکر به قلب یا به زبان باشد</a:t>
          </a:r>
          <a:endParaRPr lang="en-US" sz="2000" kern="1200" dirty="0">
            <a:cs typeface="B Nazanin" panose="00000400000000000000" pitchFamily="2" charset="-78"/>
          </a:endParaRPr>
        </a:p>
      </dsp:txBody>
      <dsp:txXfrm>
        <a:off x="200586" y="247322"/>
        <a:ext cx="3058726" cy="1017522"/>
      </dsp:txXfrm>
    </dsp:sp>
    <dsp:sp modelId="{DF89BC0F-0018-48F2-AAF0-ACA8F32EFC32}">
      <dsp:nvSpPr>
        <dsp:cNvPr id="0" name=""/>
        <dsp:cNvSpPr/>
      </dsp:nvSpPr>
      <dsp:spPr>
        <a:xfrm>
          <a:off x="3384900" y="509328"/>
          <a:ext cx="383742" cy="49351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80836" y="632706"/>
        <a:ext cx="287806" cy="246755"/>
      </dsp:txXfrm>
    </dsp:sp>
    <dsp:sp modelId="{D93A9E7E-E625-4E51-93E2-7A6F820BC0AD}">
      <dsp:nvSpPr>
        <dsp:cNvPr id="0" name=""/>
        <dsp:cNvSpPr/>
      </dsp:nvSpPr>
      <dsp:spPr>
        <a:xfrm>
          <a:off x="3878689" y="192277"/>
          <a:ext cx="3168816" cy="112761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التذكّر في قبال الغفلة و النسيان، و هذا المعنى أعمّ من التذكّر بالقلب أو باللسان</a:t>
          </a:r>
          <a:endParaRPr lang="en-US" sz="2000" kern="1200" dirty="0">
            <a:cs typeface="B Nazanin" panose="00000400000000000000" pitchFamily="2" charset="-78"/>
          </a:endParaRPr>
        </a:p>
      </dsp:txBody>
      <dsp:txXfrm>
        <a:off x="3933734" y="247322"/>
        <a:ext cx="3058726" cy="1017522"/>
      </dsp:txXfrm>
    </dsp:sp>
    <dsp:sp modelId="{350CE109-14D8-4FC6-B857-BD2E285B8386}">
      <dsp:nvSpPr>
        <dsp:cNvPr id="0" name=""/>
        <dsp:cNvSpPr/>
      </dsp:nvSpPr>
      <dsp:spPr>
        <a:xfrm>
          <a:off x="7151948" y="579832"/>
          <a:ext cx="176051" cy="352502"/>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75284" y="652447"/>
        <a:ext cx="129379" cy="207272"/>
      </dsp:txXfrm>
    </dsp:sp>
    <dsp:sp modelId="{5F95A504-0711-4FE3-B35A-7E0A99F797F1}">
      <dsp:nvSpPr>
        <dsp:cNvPr id="0" name=""/>
        <dsp:cNvSpPr/>
      </dsp:nvSpPr>
      <dsp:spPr>
        <a:xfrm>
          <a:off x="7471115" y="225589"/>
          <a:ext cx="1060989" cy="106098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ذکر</a:t>
          </a:r>
          <a:endParaRPr lang="en-US" sz="2400" b="1" kern="1200" dirty="0" smtClean="0">
            <a:cs typeface="B Nazanin" panose="00000400000000000000" pitchFamily="2" charset="-78"/>
          </a:endParaRPr>
        </a:p>
      </dsp:txBody>
      <dsp:txXfrm>
        <a:off x="7626493" y="380967"/>
        <a:ext cx="750233" cy="750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A64B2-4FFE-4E82-9709-0526A8C1D9B3}">
      <dsp:nvSpPr>
        <dsp:cNvPr id="0" name=""/>
        <dsp:cNvSpPr/>
      </dsp:nvSpPr>
      <dsp:spPr>
        <a:xfrm>
          <a:off x="1222838" y="564153"/>
          <a:ext cx="3822931" cy="3822931"/>
        </a:xfrm>
        <a:prstGeom prst="blockArc">
          <a:avLst>
            <a:gd name="adj1" fmla="val 10784376"/>
            <a:gd name="adj2" fmla="val 16527875"/>
            <a:gd name="adj3" fmla="val 4639"/>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6E3D8B-37DA-44B5-851E-9F76EB88F488}">
      <dsp:nvSpPr>
        <dsp:cNvPr id="0" name=""/>
        <dsp:cNvSpPr/>
      </dsp:nvSpPr>
      <dsp:spPr>
        <a:xfrm>
          <a:off x="1222838" y="581124"/>
          <a:ext cx="3822931" cy="3822931"/>
        </a:xfrm>
        <a:prstGeom prst="blockArc">
          <a:avLst>
            <a:gd name="adj1" fmla="val 5072125"/>
            <a:gd name="adj2" fmla="val 10815624"/>
            <a:gd name="adj3" fmla="val 4639"/>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C5DF01-A8D0-4984-A8A3-83EBE149F69E}">
      <dsp:nvSpPr>
        <dsp:cNvPr id="0" name=""/>
        <dsp:cNvSpPr/>
      </dsp:nvSpPr>
      <dsp:spPr>
        <a:xfrm>
          <a:off x="1577966" y="581078"/>
          <a:ext cx="3822931" cy="3822931"/>
        </a:xfrm>
        <a:prstGeom prst="blockArc">
          <a:avLst>
            <a:gd name="adj1" fmla="val 21584462"/>
            <a:gd name="adj2" fmla="val 5726976"/>
            <a:gd name="adj3" fmla="val 4639"/>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769333-9F5B-4E74-A5D2-6272562D53FC}">
      <dsp:nvSpPr>
        <dsp:cNvPr id="0" name=""/>
        <dsp:cNvSpPr/>
      </dsp:nvSpPr>
      <dsp:spPr>
        <a:xfrm>
          <a:off x="1577966" y="564199"/>
          <a:ext cx="3822931" cy="3822931"/>
        </a:xfrm>
        <a:prstGeom prst="blockArc">
          <a:avLst>
            <a:gd name="adj1" fmla="val 15873024"/>
            <a:gd name="adj2" fmla="val 15538"/>
            <a:gd name="adj3" fmla="val 463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498BC7-C7C7-46A1-85FA-82D0C2A35150}">
      <dsp:nvSpPr>
        <dsp:cNvPr id="0" name=""/>
        <dsp:cNvSpPr/>
      </dsp:nvSpPr>
      <dsp:spPr>
        <a:xfrm>
          <a:off x="2432331" y="1604325"/>
          <a:ext cx="1759558" cy="17595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b="1" kern="1200" dirty="0" smtClean="0">
              <a:effectLst/>
              <a:cs typeface="B Nazanin" panose="00000400000000000000" pitchFamily="2" charset="-78"/>
            </a:rPr>
            <a:t>مطالعه سوره مبارکه انشراح</a:t>
          </a:r>
          <a:endParaRPr lang="en-US" sz="2100" kern="1200" dirty="0">
            <a:effectLst/>
          </a:endParaRPr>
        </a:p>
      </dsp:txBody>
      <dsp:txXfrm>
        <a:off x="2690012" y="1862006"/>
        <a:ext cx="1244196" cy="1244196"/>
      </dsp:txXfrm>
    </dsp:sp>
    <dsp:sp modelId="{30D95FB7-4B1F-4B2C-B3AD-8B1BE196CCAB}">
      <dsp:nvSpPr>
        <dsp:cNvPr id="0" name=""/>
        <dsp:cNvSpPr/>
      </dsp:nvSpPr>
      <dsp:spPr>
        <a:xfrm>
          <a:off x="2417545" y="-277585"/>
          <a:ext cx="1789130" cy="178913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effectLst/>
              <a:cs typeface="B Nazanin" pitchFamily="2" charset="-78"/>
            </a:rPr>
            <a:t>مرحله اول: </a:t>
          </a:r>
        </a:p>
        <a:p>
          <a:pPr lvl="0" algn="ctr" defTabSz="800100" rtl="1">
            <a:lnSpc>
              <a:spcPct val="90000"/>
            </a:lnSpc>
            <a:spcBef>
              <a:spcPct val="0"/>
            </a:spcBef>
            <a:spcAft>
              <a:spcPct val="35000"/>
            </a:spcAft>
          </a:pPr>
          <a:r>
            <a:rPr lang="fa-IR" sz="2000" b="1" kern="1200" dirty="0" smtClean="0">
              <a:effectLst/>
              <a:cs typeface="B Nazanin" pitchFamily="2" charset="-78"/>
            </a:rPr>
            <a:t>تفکر درباره موضوعات سوره</a:t>
          </a:r>
          <a:endParaRPr lang="en-US" sz="2000" kern="1200" dirty="0">
            <a:effectLst/>
          </a:endParaRPr>
        </a:p>
      </dsp:txBody>
      <dsp:txXfrm>
        <a:off x="2679557" y="-15573"/>
        <a:ext cx="1265106" cy="1265106"/>
      </dsp:txXfrm>
    </dsp:sp>
    <dsp:sp modelId="{F7657F11-A63F-4754-A9F4-81135E14C749}">
      <dsp:nvSpPr>
        <dsp:cNvPr id="0" name=""/>
        <dsp:cNvSpPr/>
      </dsp:nvSpPr>
      <dsp:spPr>
        <a:xfrm>
          <a:off x="4461973" y="1589539"/>
          <a:ext cx="1789130" cy="1789130"/>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دوم: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گزاره نویسی</a:t>
          </a:r>
          <a:endParaRPr lang="en-US" sz="2000" kern="1200" dirty="0">
            <a:effectLst/>
          </a:endParaRPr>
        </a:p>
      </dsp:txBody>
      <dsp:txXfrm>
        <a:off x="4723985" y="1851551"/>
        <a:ext cx="1265106" cy="1265106"/>
      </dsp:txXfrm>
    </dsp:sp>
    <dsp:sp modelId="{9AAD1ACF-5BC6-430D-88AA-F11958D7B57D}">
      <dsp:nvSpPr>
        <dsp:cNvPr id="0" name=""/>
        <dsp:cNvSpPr/>
      </dsp:nvSpPr>
      <dsp:spPr>
        <a:xfrm>
          <a:off x="2417545" y="3456664"/>
          <a:ext cx="1789130" cy="1789130"/>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fa-IR" sz="1500" b="1" kern="1200" dirty="0" smtClean="0">
              <a:effectLst/>
              <a:cs typeface="B Nazanin" panose="00000400000000000000" pitchFamily="2" charset="-78"/>
            </a:rPr>
            <a:t>مرحله سوم: </a:t>
          </a:r>
        </a:p>
        <a:p>
          <a:pPr lvl="0" algn="ctr" defTabSz="666750" rtl="1">
            <a:lnSpc>
              <a:spcPct val="90000"/>
            </a:lnSpc>
            <a:spcBef>
              <a:spcPct val="0"/>
            </a:spcBef>
            <a:spcAft>
              <a:spcPct val="35000"/>
            </a:spcAft>
          </a:pPr>
          <a:r>
            <a:rPr lang="fa-IR" sz="1800" b="1" kern="1200" dirty="0" smtClean="0">
              <a:effectLst/>
              <a:cs typeface="B Nazanin" panose="00000400000000000000" pitchFamily="2" charset="-78"/>
            </a:rPr>
            <a:t>تدبر در سوره با نزدیک شدن به غرض سوره</a:t>
          </a:r>
          <a:endParaRPr lang="en-US" sz="1800" kern="1200" dirty="0">
            <a:effectLst/>
          </a:endParaRPr>
        </a:p>
      </dsp:txBody>
      <dsp:txXfrm>
        <a:off x="2679557" y="3718676"/>
        <a:ext cx="1265106" cy="1265106"/>
      </dsp:txXfrm>
    </dsp:sp>
    <dsp:sp modelId="{342D16D1-5D56-4052-B306-D293F5271585}">
      <dsp:nvSpPr>
        <dsp:cNvPr id="0" name=""/>
        <dsp:cNvSpPr/>
      </dsp:nvSpPr>
      <dsp:spPr>
        <a:xfrm>
          <a:off x="372633" y="1589539"/>
          <a:ext cx="1789130" cy="178913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چهارم: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طهارت برای تدبر</a:t>
          </a:r>
          <a:endParaRPr lang="en-US" sz="2000" kern="1200" dirty="0">
            <a:effectLst/>
          </a:endParaRPr>
        </a:p>
      </dsp:txBody>
      <dsp:txXfrm>
        <a:off x="634645" y="1851551"/>
        <a:ext cx="1265106" cy="12651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66837" y="208079"/>
          <a:ext cx="3112125" cy="8079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ts val="0"/>
            </a:spcAft>
          </a:pPr>
          <a:r>
            <a:rPr lang="fa-IR" sz="1800" kern="1200" dirty="0" smtClean="0">
              <a:cs typeface="B Nazanin" panose="00000400000000000000" pitchFamily="2" charset="-78"/>
            </a:rPr>
            <a:t>راندن چیزی به سوی کمال و برطرف کردن نقایص آن، به وسیله تخلیه و تحلیه است</a:t>
          </a:r>
          <a:endParaRPr lang="en-US" sz="1800" kern="1200" dirty="0">
            <a:cs typeface="B Nazanin" panose="00000400000000000000" pitchFamily="2" charset="-78"/>
          </a:endParaRPr>
        </a:p>
      </dsp:txBody>
      <dsp:txXfrm>
        <a:off x="206279" y="247521"/>
        <a:ext cx="3033241" cy="729092"/>
      </dsp:txXfrm>
    </dsp:sp>
    <dsp:sp modelId="{DF89BC0F-0018-48F2-AAF0-ACA8F32EFC32}">
      <dsp:nvSpPr>
        <dsp:cNvPr id="0" name=""/>
        <dsp:cNvSpPr/>
      </dsp:nvSpPr>
      <dsp:spPr>
        <a:xfrm>
          <a:off x="3359847" y="329135"/>
          <a:ext cx="440002" cy="56586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9848" y="470601"/>
        <a:ext cx="330001" cy="282933"/>
      </dsp:txXfrm>
    </dsp:sp>
    <dsp:sp modelId="{D93A9E7E-E625-4E51-93E2-7A6F820BC0AD}">
      <dsp:nvSpPr>
        <dsp:cNvPr id="0" name=""/>
        <dsp:cNvSpPr/>
      </dsp:nvSpPr>
      <dsp:spPr>
        <a:xfrm>
          <a:off x="3926031" y="208079"/>
          <a:ext cx="3112125" cy="80797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سوق شي‏ء الى جهة الكمال و رفع النقائص بالتخلية و التحلية.</a:t>
          </a:r>
          <a:endParaRPr lang="en-US" sz="2000" kern="1200" dirty="0">
            <a:cs typeface="B Nazanin" panose="00000400000000000000" pitchFamily="2" charset="-78"/>
          </a:endParaRPr>
        </a:p>
      </dsp:txBody>
      <dsp:txXfrm>
        <a:off x="3965473" y="247521"/>
        <a:ext cx="3033241" cy="729092"/>
      </dsp:txXfrm>
    </dsp:sp>
    <dsp:sp modelId="{350CE109-14D8-4FC6-B857-BD2E285B8386}">
      <dsp:nvSpPr>
        <dsp:cNvPr id="0" name=""/>
        <dsp:cNvSpPr/>
      </dsp:nvSpPr>
      <dsp:spPr>
        <a:xfrm>
          <a:off x="7157911" y="409976"/>
          <a:ext cx="201862" cy="404182"/>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84668" y="493237"/>
        <a:ext cx="148348" cy="237660"/>
      </dsp:txXfrm>
    </dsp:sp>
    <dsp:sp modelId="{5F95A504-0711-4FE3-B35A-7E0A99F797F1}">
      <dsp:nvSpPr>
        <dsp:cNvPr id="0" name=""/>
        <dsp:cNvSpPr/>
      </dsp:nvSpPr>
      <dsp:spPr>
        <a:xfrm>
          <a:off x="7523871" y="90210"/>
          <a:ext cx="1043714" cy="104371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رب</a:t>
          </a:r>
          <a:endParaRPr lang="en-US" sz="2400" b="1" kern="1200" dirty="0" smtClean="0">
            <a:cs typeface="B Nazanin" panose="00000400000000000000" pitchFamily="2" charset="-78"/>
          </a:endParaRPr>
        </a:p>
      </dsp:txBody>
      <dsp:txXfrm>
        <a:off x="7676719" y="243058"/>
        <a:ext cx="738018" cy="7380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7580" y="261210"/>
          <a:ext cx="3163657" cy="221388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میل شدید گویند. اختلاف میل و رغبت و شوق از جهت شدت و ضعف است، و وجه اشتراکشان، تمایل است که هم چیزهای پسندیده و چیزهای ناپسند و هم چیزهای دیدنی و نادیدنی  را شامل می شود.</a:t>
          </a:r>
          <a:endParaRPr lang="en-US" sz="2000" kern="1200" dirty="0" smtClean="0">
            <a:cs typeface="B Nazanin" panose="00000400000000000000" pitchFamily="2" charset="-78"/>
          </a:endParaRPr>
        </a:p>
      </dsp:txBody>
      <dsp:txXfrm>
        <a:off x="255653" y="369283"/>
        <a:ext cx="2947511" cy="1997736"/>
      </dsp:txXfrm>
    </dsp:sp>
    <dsp:sp modelId="{DF89BC0F-0018-48F2-AAF0-ACA8F32EFC32}">
      <dsp:nvSpPr>
        <dsp:cNvPr id="0" name=""/>
        <dsp:cNvSpPr/>
      </dsp:nvSpPr>
      <dsp:spPr>
        <a:xfrm>
          <a:off x="3383329" y="1115972"/>
          <a:ext cx="392176" cy="504358"/>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1373" y="1242062"/>
        <a:ext cx="294132" cy="252179"/>
      </dsp:txXfrm>
    </dsp:sp>
    <dsp:sp modelId="{D93A9E7E-E625-4E51-93E2-7A6F820BC0AD}">
      <dsp:nvSpPr>
        <dsp:cNvPr id="0" name=""/>
        <dsp:cNvSpPr/>
      </dsp:nvSpPr>
      <dsp:spPr>
        <a:xfrm>
          <a:off x="3887971" y="261210"/>
          <a:ext cx="3163657" cy="221388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الميل الأكيد. فظهر أنّ الميل و الرغبة و الشوق تختلف من جهة الشدّة و الضعف، و يجمعها التمايل و هو عامّ في المكروه و الممدوح و فيما يرى و ما لا يرى.</a:t>
          </a:r>
          <a:endParaRPr lang="en-US" sz="2000" kern="1200" dirty="0" smtClean="0">
            <a:cs typeface="B Nazanin" panose="00000400000000000000" pitchFamily="2" charset="-78"/>
          </a:endParaRPr>
        </a:p>
      </dsp:txBody>
      <dsp:txXfrm>
        <a:off x="3996044" y="369283"/>
        <a:ext cx="2947511" cy="1997736"/>
      </dsp:txXfrm>
    </dsp:sp>
    <dsp:sp modelId="{350CE109-14D8-4FC6-B857-BD2E285B8386}">
      <dsp:nvSpPr>
        <dsp:cNvPr id="0" name=""/>
        <dsp:cNvSpPr/>
      </dsp:nvSpPr>
      <dsp:spPr>
        <a:xfrm>
          <a:off x="7158366" y="1188027"/>
          <a:ext cx="179921" cy="360249"/>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82215" y="1262238"/>
        <a:ext cx="132223" cy="211827"/>
      </dsp:txXfrm>
    </dsp:sp>
    <dsp:sp modelId="{5F95A504-0711-4FE3-B35A-7E0A99F797F1}">
      <dsp:nvSpPr>
        <dsp:cNvPr id="0" name=""/>
        <dsp:cNvSpPr/>
      </dsp:nvSpPr>
      <dsp:spPr>
        <a:xfrm>
          <a:off x="7484643" y="755371"/>
          <a:ext cx="1084308" cy="10843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رغب</a:t>
          </a:r>
          <a:endParaRPr lang="en-US" sz="2400" b="1" kern="1200" dirty="0" smtClean="0">
            <a:cs typeface="B Nazanin" panose="00000400000000000000" pitchFamily="2" charset="-78"/>
          </a:endParaRPr>
        </a:p>
      </dsp:txBody>
      <dsp:txXfrm>
        <a:off x="7643436" y="914164"/>
        <a:ext cx="766722" cy="7667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1324" y="252026"/>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خالی شدن از اشتغال است ؛ و فرقی نمی کند که این خالی بودن ذاتی باشد، یا پس از مشغولیت واقع شود</a:t>
          </a:r>
          <a:endParaRPr lang="en-US" sz="2000" kern="1200" dirty="0">
            <a:cs typeface="B Nazanin" panose="00000400000000000000" pitchFamily="2" charset="-78"/>
          </a:endParaRPr>
        </a:p>
      </dsp:txBody>
      <dsp:txXfrm>
        <a:off x="221627" y="322329"/>
        <a:ext cx="3002351" cy="1299556"/>
      </dsp:txXfrm>
    </dsp:sp>
    <dsp:sp modelId="{DF89BC0F-0018-48F2-AAF0-ACA8F32EFC32}">
      <dsp:nvSpPr>
        <dsp:cNvPr id="0" name=""/>
        <dsp:cNvSpPr/>
      </dsp:nvSpPr>
      <dsp:spPr>
        <a:xfrm>
          <a:off x="3367630" y="715535"/>
          <a:ext cx="399008" cy="51314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7382" y="843821"/>
        <a:ext cx="299256" cy="256573"/>
      </dsp:txXfrm>
    </dsp:sp>
    <dsp:sp modelId="{D93A9E7E-E625-4E51-93E2-7A6F820BC0AD}">
      <dsp:nvSpPr>
        <dsp:cNvPr id="0" name=""/>
        <dsp:cNvSpPr/>
      </dsp:nvSpPr>
      <dsp:spPr>
        <a:xfrm>
          <a:off x="3881064" y="252026"/>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التخلّى عن اشتغال، و الخلاء أعمّ من أن يكون خاليا في نفسه أو خاليا بعد الشغل</a:t>
          </a:r>
          <a:endParaRPr lang="en-US" sz="2000" kern="1200" dirty="0">
            <a:cs typeface="B Nazanin" panose="00000400000000000000" pitchFamily="2" charset="-78"/>
          </a:endParaRPr>
        </a:p>
      </dsp:txBody>
      <dsp:txXfrm>
        <a:off x="3951367" y="322329"/>
        <a:ext cx="3002351" cy="1299556"/>
      </dsp:txXfrm>
    </dsp:sp>
    <dsp:sp modelId="{350CE109-14D8-4FC6-B857-BD2E285B8386}">
      <dsp:nvSpPr>
        <dsp:cNvPr id="0" name=""/>
        <dsp:cNvSpPr/>
      </dsp:nvSpPr>
      <dsp:spPr>
        <a:xfrm>
          <a:off x="7132619" y="788844"/>
          <a:ext cx="183055" cy="36652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56883" y="864348"/>
        <a:ext cx="134527" cy="215518"/>
      </dsp:txXfrm>
    </dsp:sp>
    <dsp:sp modelId="{5F95A504-0711-4FE3-B35A-7E0A99F797F1}">
      <dsp:nvSpPr>
        <dsp:cNvPr id="0" name=""/>
        <dsp:cNvSpPr/>
      </dsp:nvSpPr>
      <dsp:spPr>
        <a:xfrm>
          <a:off x="7464483" y="420508"/>
          <a:ext cx="1103199" cy="110319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فرغ</a:t>
          </a:r>
          <a:endParaRPr lang="en-US" sz="2000" b="1" kern="1200" dirty="0" smtClean="0">
            <a:cs typeface="B Nazanin" panose="00000400000000000000" pitchFamily="2" charset="-78"/>
          </a:endParaRPr>
        </a:p>
      </dsp:txBody>
      <dsp:txXfrm>
        <a:off x="7626043" y="582068"/>
        <a:ext cx="780079" cy="78007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1324" y="252026"/>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ثابت کردن چیزی در محلی به وسیله بالا بردن آشکار آن است. نصب خلیفه (جانشین) حق و ولی امر از مصادیق این نصب است</a:t>
          </a:r>
          <a:endParaRPr lang="en-US" sz="2000" kern="1200" dirty="0">
            <a:cs typeface="B Nazanin" panose="00000400000000000000" pitchFamily="2" charset="-78"/>
          </a:endParaRPr>
        </a:p>
      </dsp:txBody>
      <dsp:txXfrm>
        <a:off x="221627" y="322329"/>
        <a:ext cx="3002351" cy="1299556"/>
      </dsp:txXfrm>
    </dsp:sp>
    <dsp:sp modelId="{DF89BC0F-0018-48F2-AAF0-ACA8F32EFC32}">
      <dsp:nvSpPr>
        <dsp:cNvPr id="0" name=""/>
        <dsp:cNvSpPr/>
      </dsp:nvSpPr>
      <dsp:spPr>
        <a:xfrm>
          <a:off x="3367630" y="715535"/>
          <a:ext cx="399008" cy="51314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7382" y="843821"/>
        <a:ext cx="299256" cy="256573"/>
      </dsp:txXfrm>
    </dsp:sp>
    <dsp:sp modelId="{D93A9E7E-E625-4E51-93E2-7A6F820BC0AD}">
      <dsp:nvSpPr>
        <dsp:cNvPr id="0" name=""/>
        <dsp:cNvSpPr/>
      </dsp:nvSpPr>
      <dsp:spPr>
        <a:xfrm>
          <a:off x="3881064" y="252026"/>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تثبيت شي‏ء في محلّ بالاقامة و الرفع الظاهر. و أمّا نصب الخليفة الحقّة و الوليّ للأمر: فهو من مصاديق هذا النصب</a:t>
          </a:r>
          <a:endParaRPr lang="en-US" sz="2000" kern="1200" dirty="0">
            <a:cs typeface="B Nazanin" panose="00000400000000000000" pitchFamily="2" charset="-78"/>
          </a:endParaRPr>
        </a:p>
      </dsp:txBody>
      <dsp:txXfrm>
        <a:off x="3951367" y="322329"/>
        <a:ext cx="3002351" cy="1299556"/>
      </dsp:txXfrm>
    </dsp:sp>
    <dsp:sp modelId="{350CE109-14D8-4FC6-B857-BD2E285B8386}">
      <dsp:nvSpPr>
        <dsp:cNvPr id="0" name=""/>
        <dsp:cNvSpPr/>
      </dsp:nvSpPr>
      <dsp:spPr>
        <a:xfrm>
          <a:off x="7132619" y="788844"/>
          <a:ext cx="183055" cy="36652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56883" y="864348"/>
        <a:ext cx="134527" cy="215518"/>
      </dsp:txXfrm>
    </dsp:sp>
    <dsp:sp modelId="{5F95A504-0711-4FE3-B35A-7E0A99F797F1}">
      <dsp:nvSpPr>
        <dsp:cNvPr id="0" name=""/>
        <dsp:cNvSpPr/>
      </dsp:nvSpPr>
      <dsp:spPr>
        <a:xfrm>
          <a:off x="7464483" y="420508"/>
          <a:ext cx="1103199" cy="110319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نصب</a:t>
          </a:r>
          <a:endParaRPr lang="en-US" sz="2000" b="1" kern="1200" dirty="0" smtClean="0">
            <a:cs typeface="B Nazanin" panose="00000400000000000000" pitchFamily="2" charset="-78"/>
          </a:endParaRPr>
        </a:p>
      </dsp:txBody>
      <dsp:txXfrm>
        <a:off x="7626043" y="582068"/>
        <a:ext cx="780079" cy="78007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D20AD-F5D0-4763-B4AA-117B96E67ED9}">
      <dsp:nvSpPr>
        <dsp:cNvPr id="0" name=""/>
        <dsp:cNvSpPr/>
      </dsp:nvSpPr>
      <dsp:spPr>
        <a:xfrm>
          <a:off x="2537944" y="2009869"/>
          <a:ext cx="2340935" cy="234093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ارتباط بین کلمات سوره</a:t>
          </a:r>
          <a:endParaRPr lang="en-US" sz="3200" kern="1200" dirty="0">
            <a:cs typeface="B Nazanin" panose="00000400000000000000" pitchFamily="2" charset="-78"/>
          </a:endParaRPr>
        </a:p>
      </dsp:txBody>
      <dsp:txXfrm>
        <a:off x="2880766" y="2352691"/>
        <a:ext cx="1655291" cy="1655291"/>
      </dsp:txXfrm>
    </dsp:sp>
    <dsp:sp modelId="{F09D2232-CD73-4AF9-B0CE-D8D29CB01944}">
      <dsp:nvSpPr>
        <dsp:cNvPr id="0" name=""/>
        <dsp:cNvSpPr/>
      </dsp:nvSpPr>
      <dsp:spPr>
        <a:xfrm rot="19500000">
          <a:off x="4586510" y="1571045"/>
          <a:ext cx="1887602" cy="667166"/>
        </a:xfrm>
        <a:prstGeom prst="lef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D7F7254-D704-487F-A7B7-C7EC95BCE1D4}">
      <dsp:nvSpPr>
        <dsp:cNvPr id="0" name=""/>
        <dsp:cNvSpPr/>
      </dsp:nvSpPr>
      <dsp:spPr>
        <a:xfrm>
          <a:off x="5191484" y="473731"/>
          <a:ext cx="2223888" cy="177911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الف) اعراب سوره</a:t>
          </a:r>
          <a:endParaRPr lang="en-US" sz="3200" kern="1200" dirty="0">
            <a:cs typeface="B Nazanin" panose="00000400000000000000" pitchFamily="2" charset="-78"/>
          </a:endParaRPr>
        </a:p>
      </dsp:txBody>
      <dsp:txXfrm>
        <a:off x="5243592" y="525839"/>
        <a:ext cx="2119672" cy="1674894"/>
      </dsp:txXfrm>
    </dsp:sp>
    <dsp:sp modelId="{14ACFB4A-EC77-4D00-BC03-5FBDCA40A3B9}">
      <dsp:nvSpPr>
        <dsp:cNvPr id="0" name=""/>
        <dsp:cNvSpPr/>
      </dsp:nvSpPr>
      <dsp:spPr>
        <a:xfrm rot="12900000">
          <a:off x="942711" y="1571045"/>
          <a:ext cx="1887602" cy="667166"/>
        </a:xfrm>
        <a:prstGeom prst="lef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CB8464-1293-42ED-BBA9-7716539BC45E}">
      <dsp:nvSpPr>
        <dsp:cNvPr id="0" name=""/>
        <dsp:cNvSpPr/>
      </dsp:nvSpPr>
      <dsp:spPr>
        <a:xfrm>
          <a:off x="1451" y="473731"/>
          <a:ext cx="2223888" cy="1779110"/>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ب) تصویرسازی کلمات در ارتباط با هم</a:t>
          </a:r>
          <a:endParaRPr lang="en-US" sz="2800" kern="1200" dirty="0">
            <a:cs typeface="B Nazanin" panose="00000400000000000000" pitchFamily="2" charset="-78"/>
          </a:endParaRPr>
        </a:p>
      </dsp:txBody>
      <dsp:txXfrm>
        <a:off x="53559" y="525839"/>
        <a:ext cx="2119672" cy="16748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C3881-BCA7-4A74-81E4-D0E275E65758}">
      <dsp:nvSpPr>
        <dsp:cNvPr id="0" name=""/>
        <dsp:cNvSpPr/>
      </dsp:nvSpPr>
      <dsp:spPr>
        <a:xfrm>
          <a:off x="2977" y="4639"/>
          <a:ext cx="8058941" cy="23514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80000"/>
            </a:lnSpc>
            <a:spcBef>
              <a:spcPct val="0"/>
            </a:spcBef>
            <a:spcAft>
              <a:spcPct val="35000"/>
            </a:spcAft>
          </a:pPr>
          <a:r>
            <a:rPr lang="fa-IR" sz="2000" b="1" kern="1200" dirty="0" smtClean="0">
              <a:cs typeface="B Nazanin" panose="00000400000000000000" pitchFamily="2" charset="-78"/>
            </a:rPr>
            <a:t>جملات استفهام: سوره با همزه استفهام آغاز شده و سه جمله در اين سياق گفته شده: (ألم)</a:t>
          </a:r>
          <a:endParaRPr lang="en-US" sz="2000" b="1" kern="1200" dirty="0" smtClean="0">
            <a:cs typeface="B Nazanin" panose="00000400000000000000" pitchFamily="2" charset="-78"/>
          </a:endParaRPr>
        </a:p>
        <a:p>
          <a:pPr lvl="0" algn="ctr" defTabSz="889000">
            <a:lnSpc>
              <a:spcPct val="80000"/>
            </a:lnSpc>
            <a:spcBef>
              <a:spcPct val="0"/>
            </a:spcBef>
            <a:spcAft>
              <a:spcPct val="35000"/>
            </a:spcAft>
          </a:pPr>
          <a:r>
            <a:rPr lang="fa-IR" sz="2000" b="1" kern="1200" dirty="0" smtClean="0">
              <a:cs typeface="B Nazanin" panose="00000400000000000000" pitchFamily="2" charset="-78"/>
            </a:rPr>
            <a:t>نشرح لک صدرک</a:t>
          </a:r>
          <a:endParaRPr lang="en-US" sz="2000" b="1" kern="1200" dirty="0" smtClean="0">
            <a:cs typeface="B Nazanin" panose="00000400000000000000" pitchFamily="2" charset="-78"/>
          </a:endParaRPr>
        </a:p>
        <a:p>
          <a:pPr lvl="0" algn="ctr" defTabSz="889000">
            <a:lnSpc>
              <a:spcPct val="80000"/>
            </a:lnSpc>
            <a:spcBef>
              <a:spcPct val="0"/>
            </a:spcBef>
            <a:spcAft>
              <a:spcPct val="35000"/>
            </a:spcAft>
          </a:pPr>
          <a:r>
            <a:rPr lang="fa-IR" sz="2000" b="1" kern="1200" dirty="0" smtClean="0">
              <a:cs typeface="B Nazanin" panose="00000400000000000000" pitchFamily="2" charset="-78"/>
            </a:rPr>
            <a:t>وضعنا عنک وزرک</a:t>
          </a:r>
          <a:endParaRPr lang="en-US" sz="2000" b="1" kern="1200" dirty="0" smtClean="0">
            <a:cs typeface="B Nazanin" panose="00000400000000000000" pitchFamily="2" charset="-78"/>
          </a:endParaRPr>
        </a:p>
        <a:p>
          <a:pPr lvl="0" algn="ctr" defTabSz="889000">
            <a:lnSpc>
              <a:spcPct val="80000"/>
            </a:lnSpc>
            <a:spcBef>
              <a:spcPct val="0"/>
            </a:spcBef>
            <a:spcAft>
              <a:spcPct val="35000"/>
            </a:spcAft>
          </a:pPr>
          <a:r>
            <a:rPr lang="fa-IR" sz="2000" b="1" kern="1200" dirty="0" smtClean="0">
              <a:cs typeface="B Nazanin" panose="00000400000000000000" pitchFamily="2" charset="-78"/>
            </a:rPr>
            <a:t>رفعنا لک ذکرک</a:t>
          </a:r>
          <a:endParaRPr lang="en-US" sz="2000" b="1" kern="1200" dirty="0" smtClean="0">
            <a:cs typeface="B Nazanin" panose="00000400000000000000" pitchFamily="2" charset="-78"/>
          </a:endParaRPr>
        </a:p>
      </dsp:txBody>
      <dsp:txXfrm>
        <a:off x="71850" y="73512"/>
        <a:ext cx="7921195" cy="2213739"/>
      </dsp:txXfrm>
    </dsp:sp>
    <dsp:sp modelId="{36C786A7-1A4A-4200-85EA-923B346311AD}">
      <dsp:nvSpPr>
        <dsp:cNvPr id="0" name=""/>
        <dsp:cNvSpPr/>
      </dsp:nvSpPr>
      <dsp:spPr>
        <a:xfrm>
          <a:off x="4194547" y="2585911"/>
          <a:ext cx="3859505" cy="15796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80000"/>
            </a:lnSpc>
            <a:spcBef>
              <a:spcPct val="0"/>
            </a:spcBef>
            <a:spcAft>
              <a:spcPts val="0"/>
            </a:spcAft>
          </a:pPr>
          <a:r>
            <a:rPr lang="fa-IR" sz="3200" kern="1200" dirty="0" smtClean="0">
              <a:cs typeface="B Nazanin" panose="00000400000000000000" pitchFamily="2" charset="-78"/>
            </a:rPr>
            <a:t>دو جمله خبري مشابه</a:t>
          </a:r>
          <a:r>
            <a:rPr lang="fa-IR" sz="3200" kern="1200" smtClean="0">
              <a:cs typeface="B Nazanin" panose="00000400000000000000" pitchFamily="2" charset="-78"/>
            </a:rPr>
            <a:t>، </a:t>
          </a:r>
        </a:p>
        <a:p>
          <a:pPr lvl="0" algn="ctr" defTabSz="1422400" rtl="1">
            <a:lnSpc>
              <a:spcPct val="80000"/>
            </a:lnSpc>
            <a:spcBef>
              <a:spcPct val="0"/>
            </a:spcBef>
            <a:spcAft>
              <a:spcPts val="0"/>
            </a:spcAft>
          </a:pPr>
          <a:r>
            <a:rPr lang="fa-IR" sz="3200" kern="1200" smtClean="0">
              <a:cs typeface="B Nazanin" panose="00000400000000000000" pitchFamily="2" charset="-78"/>
            </a:rPr>
            <a:t>بيان </a:t>
          </a:r>
          <a:r>
            <a:rPr lang="fa-IR" sz="3200" kern="1200" dirty="0" smtClean="0">
              <a:cs typeface="B Nazanin" panose="00000400000000000000" pitchFamily="2" charset="-78"/>
            </a:rPr>
            <a:t>قانون</a:t>
          </a:r>
          <a:endParaRPr lang="en-US" sz="3200" kern="1200" dirty="0">
            <a:cs typeface="B Nazanin" panose="00000400000000000000" pitchFamily="2" charset="-78"/>
          </a:endParaRPr>
        </a:p>
      </dsp:txBody>
      <dsp:txXfrm>
        <a:off x="4240813" y="2632177"/>
        <a:ext cx="3766973" cy="1487097"/>
      </dsp:txXfrm>
    </dsp:sp>
    <dsp:sp modelId="{F79AAAB4-1565-4CD8-A019-5D8743E5D6A4}">
      <dsp:nvSpPr>
        <dsp:cNvPr id="0" name=""/>
        <dsp:cNvSpPr/>
      </dsp:nvSpPr>
      <dsp:spPr>
        <a:xfrm>
          <a:off x="4194547" y="4395327"/>
          <a:ext cx="3859505" cy="1288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80000"/>
            </a:lnSpc>
            <a:spcBef>
              <a:spcPct val="0"/>
            </a:spcBef>
            <a:spcAft>
              <a:spcPts val="0"/>
            </a:spcAft>
          </a:pPr>
          <a:r>
            <a:rPr lang="fa-IR" sz="2400" kern="1200" dirty="0" smtClean="0">
              <a:cs typeface="B Nazanin" panose="00000400000000000000" pitchFamily="2" charset="-78"/>
            </a:rPr>
            <a:t>إن مع العسر يسرا</a:t>
          </a:r>
          <a:endParaRPr lang="en-US" sz="2400" kern="1200" dirty="0" smtClean="0">
            <a:cs typeface="B Nazanin" panose="00000400000000000000" pitchFamily="2" charset="-78"/>
          </a:endParaRPr>
        </a:p>
        <a:p>
          <a:pPr lvl="0" algn="ctr" defTabSz="1066800">
            <a:lnSpc>
              <a:spcPct val="80000"/>
            </a:lnSpc>
            <a:spcBef>
              <a:spcPct val="0"/>
            </a:spcBef>
            <a:spcAft>
              <a:spcPts val="0"/>
            </a:spcAft>
          </a:pPr>
          <a:r>
            <a:rPr lang="fa-IR" sz="2400" kern="1200" dirty="0" smtClean="0">
              <a:cs typeface="B Nazanin" panose="00000400000000000000" pitchFamily="2" charset="-78"/>
            </a:rPr>
            <a:t>إن مع العسر يسرا</a:t>
          </a:r>
        </a:p>
      </dsp:txBody>
      <dsp:txXfrm>
        <a:off x="4232291" y="4433071"/>
        <a:ext cx="3784017" cy="1213176"/>
      </dsp:txXfrm>
    </dsp:sp>
    <dsp:sp modelId="{B25C6601-1C61-4A97-B54C-14761ADC65C5}">
      <dsp:nvSpPr>
        <dsp:cNvPr id="0" name=""/>
        <dsp:cNvSpPr/>
      </dsp:nvSpPr>
      <dsp:spPr>
        <a:xfrm>
          <a:off x="10843" y="2585911"/>
          <a:ext cx="3859505" cy="15796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80000"/>
            </a:lnSpc>
            <a:spcBef>
              <a:spcPct val="0"/>
            </a:spcBef>
            <a:spcAft>
              <a:spcPts val="0"/>
            </a:spcAft>
          </a:pPr>
          <a:r>
            <a:rPr lang="fa-IR" sz="3200" kern="1200" dirty="0" smtClean="0">
              <a:cs typeface="B Nazanin" panose="00000400000000000000" pitchFamily="2" charset="-78"/>
            </a:rPr>
            <a:t>شرط و جواب شرط</a:t>
          </a:r>
        </a:p>
      </dsp:txBody>
      <dsp:txXfrm>
        <a:off x="57109" y="2632177"/>
        <a:ext cx="3766973" cy="1487097"/>
      </dsp:txXfrm>
    </dsp:sp>
    <dsp:sp modelId="{E4F1FE1C-BD60-4ACA-B09B-4922F0E65C73}">
      <dsp:nvSpPr>
        <dsp:cNvPr id="0" name=""/>
        <dsp:cNvSpPr/>
      </dsp:nvSpPr>
      <dsp:spPr>
        <a:xfrm>
          <a:off x="10843" y="4395327"/>
          <a:ext cx="3859505" cy="128866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جمله شرط: فرغت</a:t>
          </a:r>
        </a:p>
        <a:p>
          <a:pPr lvl="0" algn="ctr" defTabSz="1066800" rtl="1">
            <a:lnSpc>
              <a:spcPct val="90000"/>
            </a:lnSpc>
            <a:spcBef>
              <a:spcPct val="0"/>
            </a:spcBef>
            <a:spcAft>
              <a:spcPts val="0"/>
            </a:spcAft>
          </a:pPr>
          <a:r>
            <a:rPr lang="fa-IR" sz="2400" kern="1200" dirty="0" smtClean="0">
              <a:cs typeface="B Nazanin" panose="00000400000000000000" pitchFamily="2" charset="-78"/>
            </a:rPr>
            <a:t>جواب شرط: انصب</a:t>
          </a:r>
        </a:p>
        <a:p>
          <a:pPr lvl="0" algn="ctr" defTabSz="1066800" rtl="1">
            <a:lnSpc>
              <a:spcPct val="90000"/>
            </a:lnSpc>
            <a:spcBef>
              <a:spcPct val="0"/>
            </a:spcBef>
            <a:spcAft>
              <a:spcPts val="0"/>
            </a:spcAft>
          </a:pPr>
          <a:r>
            <a:rPr lang="fa-IR" sz="2400" kern="1200" dirty="0" smtClean="0">
              <a:cs typeface="B Nazanin" panose="00000400000000000000" pitchFamily="2" charset="-78"/>
            </a:rPr>
            <a:t>ارغب</a:t>
          </a:r>
          <a:endParaRPr lang="en-US" sz="2400" kern="1200" dirty="0" smtClean="0">
            <a:cs typeface="B Nazanin" panose="00000400000000000000" pitchFamily="2" charset="-78"/>
          </a:endParaRPr>
        </a:p>
      </dsp:txBody>
      <dsp:txXfrm>
        <a:off x="48587" y="4433071"/>
        <a:ext cx="3784017" cy="1213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مطالعه سوره</a:t>
          </a:r>
          <a:endParaRPr lang="en-US" sz="1400" b="1"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b="1" kern="1200" dirty="0" smtClean="0">
              <a:cs typeface="B Nazanin" panose="00000400000000000000" pitchFamily="2" charset="-78"/>
            </a:rPr>
            <a:t>موضوعات</a:t>
          </a:r>
          <a:endParaRPr lang="en-US" sz="1400" b="1"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2. گزاره نویسی</a:t>
          </a:r>
          <a:endParaRPr lang="en-US" sz="1400" b="1"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3. غرض سوره</a:t>
          </a:r>
          <a:endParaRPr lang="en-US" sz="1400" b="1"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4. طهارت برای تدبر</a:t>
          </a:r>
          <a:endParaRPr lang="en-US" sz="1400" b="1" kern="1200" dirty="0">
            <a:cs typeface="B Nazanin" panose="00000400000000000000" pitchFamily="2" charset="-78"/>
          </a:endParaRPr>
        </a:p>
      </dsp:txBody>
      <dsp:txXfrm>
        <a:off x="21366" y="4401338"/>
        <a:ext cx="797519" cy="686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F6BFA-53CC-4F97-99A3-EF86BB5703A2}">
      <dsp:nvSpPr>
        <dsp:cNvPr id="0" name=""/>
        <dsp:cNvSpPr/>
      </dsp:nvSpPr>
      <dsp:spPr>
        <a:xfrm>
          <a:off x="2537944" y="1721555"/>
          <a:ext cx="2340935" cy="234093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گزاره نویسی</a:t>
          </a:r>
          <a:endParaRPr lang="en-US" sz="2800" kern="1200" dirty="0">
            <a:cs typeface="B Nazanin" panose="00000400000000000000" pitchFamily="2" charset="-78"/>
          </a:endParaRPr>
        </a:p>
      </dsp:txBody>
      <dsp:txXfrm>
        <a:off x="2880766" y="2064377"/>
        <a:ext cx="1655291" cy="1655291"/>
      </dsp:txXfrm>
    </dsp:sp>
    <dsp:sp modelId="{5248655E-645B-416A-B712-C71A11450976}">
      <dsp:nvSpPr>
        <dsp:cNvPr id="0" name=""/>
        <dsp:cNvSpPr/>
      </dsp:nvSpPr>
      <dsp:spPr>
        <a:xfrm rot="19500000">
          <a:off x="4586550" y="1283029"/>
          <a:ext cx="1886671" cy="667166"/>
        </a:xfrm>
        <a:prstGeom prst="leftArrow">
          <a:avLst>
            <a:gd name="adj1" fmla="val 60000"/>
            <a:gd name="adj2" fmla="val 50000"/>
          </a:avLst>
        </a:pr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F3C4F1B3-5480-4402-A537-08C88585A39F}">
      <dsp:nvSpPr>
        <dsp:cNvPr id="0" name=""/>
        <dsp:cNvSpPr/>
      </dsp:nvSpPr>
      <dsp:spPr>
        <a:xfrm>
          <a:off x="5190677" y="185981"/>
          <a:ext cx="2223888" cy="177911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الف. گزاره های جزوه</a:t>
          </a:r>
          <a:endParaRPr lang="en-US" sz="2800" kern="1200" dirty="0">
            <a:cs typeface="B Nazanin" panose="00000400000000000000" pitchFamily="2" charset="-78"/>
          </a:endParaRPr>
        </a:p>
      </dsp:txBody>
      <dsp:txXfrm>
        <a:off x="5242785" y="238089"/>
        <a:ext cx="2119672" cy="1674894"/>
      </dsp:txXfrm>
    </dsp:sp>
    <dsp:sp modelId="{9B178229-3D93-4C9B-A489-F26C2FC18829}">
      <dsp:nvSpPr>
        <dsp:cNvPr id="0" name=""/>
        <dsp:cNvSpPr/>
      </dsp:nvSpPr>
      <dsp:spPr>
        <a:xfrm rot="12900000">
          <a:off x="943601" y="1283029"/>
          <a:ext cx="1886671" cy="667166"/>
        </a:xfrm>
        <a:prstGeom prst="leftArrow">
          <a:avLst>
            <a:gd name="adj1" fmla="val 60000"/>
            <a:gd name="adj2" fmla="val 50000"/>
          </a:avLst>
        </a:pr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9C3DFC1D-6821-41AB-94B0-76421D239438}">
      <dsp:nvSpPr>
        <dsp:cNvPr id="0" name=""/>
        <dsp:cNvSpPr/>
      </dsp:nvSpPr>
      <dsp:spPr>
        <a:xfrm>
          <a:off x="2257" y="185981"/>
          <a:ext cx="2223888" cy="177911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ب. گزاره های المیزان</a:t>
          </a:r>
          <a:endParaRPr lang="en-US" sz="2800" kern="1200" dirty="0">
            <a:cs typeface="B Nazanin" panose="00000400000000000000" pitchFamily="2" charset="-78"/>
          </a:endParaRPr>
        </a:p>
      </dsp:txBody>
      <dsp:txXfrm>
        <a:off x="54365" y="238089"/>
        <a:ext cx="2119672" cy="167489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0AA6-1224-472B-AD47-B794CE0E14F2}">
      <dsp:nvSpPr>
        <dsp:cNvPr id="0" name=""/>
        <dsp:cNvSpPr/>
      </dsp:nvSpPr>
      <dsp:spPr>
        <a:xfrm>
          <a:off x="2945578" y="2288391"/>
          <a:ext cx="1741691" cy="174169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تفکر درباره موضوعات سوره</a:t>
          </a:r>
          <a:endParaRPr lang="en-US" sz="2400" kern="1200" dirty="0">
            <a:cs typeface="B Nazanin" panose="00000400000000000000" pitchFamily="2" charset="-78"/>
          </a:endParaRPr>
        </a:p>
      </dsp:txBody>
      <dsp:txXfrm>
        <a:off x="3200643" y="2543456"/>
        <a:ext cx="1231561" cy="1231561"/>
      </dsp:txXfrm>
    </dsp:sp>
    <dsp:sp modelId="{21B2EFAD-1EEE-4A19-9FC2-EE2F2F76410D}">
      <dsp:nvSpPr>
        <dsp:cNvPr id="0" name=""/>
        <dsp:cNvSpPr/>
      </dsp:nvSpPr>
      <dsp:spPr>
        <a:xfrm rot="16200000">
          <a:off x="3679812" y="2131243"/>
          <a:ext cx="273222" cy="41073"/>
        </a:xfrm>
        <a:custGeom>
          <a:avLst/>
          <a:gdLst/>
          <a:ahLst/>
          <a:cxnLst/>
          <a:rect l="0" t="0" r="0" b="0"/>
          <a:pathLst>
            <a:path>
              <a:moveTo>
                <a:pt x="0" y="20536"/>
              </a:moveTo>
              <a:lnTo>
                <a:pt x="273222"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809593" y="2144949"/>
        <a:ext cx="13661" cy="13661"/>
      </dsp:txXfrm>
    </dsp:sp>
    <dsp:sp modelId="{1CCC0B99-3E71-4430-856D-39BE5666109F}">
      <dsp:nvSpPr>
        <dsp:cNvPr id="0" name=""/>
        <dsp:cNvSpPr/>
      </dsp:nvSpPr>
      <dsp:spPr>
        <a:xfrm>
          <a:off x="2757963" y="-101753"/>
          <a:ext cx="2116921" cy="21169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الف. بررسی مفهوم کلمات</a:t>
          </a:r>
        </a:p>
      </dsp:txBody>
      <dsp:txXfrm>
        <a:off x="3067979" y="208263"/>
        <a:ext cx="1496889" cy="1496889"/>
      </dsp:txXfrm>
    </dsp:sp>
    <dsp:sp modelId="{C088A6BD-A520-4303-866A-3021DE4C30AB}">
      <dsp:nvSpPr>
        <dsp:cNvPr id="0" name=""/>
        <dsp:cNvSpPr/>
      </dsp:nvSpPr>
      <dsp:spPr>
        <a:xfrm rot="1681596">
          <a:off x="4570291"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a:off x="4690624" y="3621616"/>
        <a:ext cx="12666" cy="12666"/>
      </dsp:txXfrm>
    </dsp:sp>
    <dsp:sp modelId="{F060E1CE-B29C-4E84-9CE1-7BEDFD4EB844}">
      <dsp:nvSpPr>
        <dsp:cNvPr id="0" name=""/>
        <dsp:cNvSpPr/>
      </dsp:nvSpPr>
      <dsp:spPr>
        <a:xfrm>
          <a:off x="4684644" y="3126358"/>
          <a:ext cx="2116921" cy="211692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ب. تصویرسازی کلمات</a:t>
          </a:r>
        </a:p>
      </dsp:txBody>
      <dsp:txXfrm>
        <a:off x="4994660" y="3436374"/>
        <a:ext cx="1496889" cy="1496889"/>
      </dsp:txXfrm>
    </dsp:sp>
    <dsp:sp modelId="{87D93F56-7DD7-4551-9F65-16E144DE3C18}">
      <dsp:nvSpPr>
        <dsp:cNvPr id="0" name=""/>
        <dsp:cNvSpPr/>
      </dsp:nvSpPr>
      <dsp:spPr>
        <a:xfrm rot="9118404">
          <a:off x="2809222"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rot="10800000">
        <a:off x="2929556" y="3621616"/>
        <a:ext cx="12666" cy="12666"/>
      </dsp:txXfrm>
    </dsp:sp>
    <dsp:sp modelId="{D29BCEF3-7831-4D50-8E05-7C78DEE68DAF}">
      <dsp:nvSpPr>
        <dsp:cNvPr id="0" name=""/>
        <dsp:cNvSpPr/>
      </dsp:nvSpPr>
      <dsp:spPr>
        <a:xfrm>
          <a:off x="831281" y="3126358"/>
          <a:ext cx="2116921" cy="211692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ج. ارتباط بین کلمات سوره</a:t>
          </a:r>
          <a:endParaRPr lang="en-US" sz="2400" kern="1200" dirty="0"/>
        </a:p>
      </dsp:txBody>
      <dsp:txXfrm>
        <a:off x="1141297" y="3436374"/>
        <a:ext cx="1496889" cy="149688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1"/>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1367"/>
        <a:ext cx="797519" cy="686743"/>
      </dsp:txXfrm>
    </dsp:sp>
    <dsp:sp modelId="{65F41CA7-6A10-4773-B602-485F2AA41B71}">
      <dsp:nvSpPr>
        <dsp:cNvPr id="0" name=""/>
        <dsp:cNvSpPr/>
      </dsp:nvSpPr>
      <dsp:spPr>
        <a:xfrm rot="5400000">
          <a:off x="282179" y="749272"/>
          <a:ext cx="275892"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7" y="775457"/>
        <a:ext cx="196957" cy="193124"/>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7580" y="194194"/>
          <a:ext cx="3163657" cy="21318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چیزی است که در مقابل ورود است؛ زیرا در ورود، جنبه صیرورت و داخل شدن به محیط معین مورد نظر است، و صدور، به معنای صیرورت و خارج شدن از محیط معین است</a:t>
          </a:r>
          <a:endParaRPr lang="en-US" sz="2000" kern="1200" dirty="0">
            <a:cs typeface="B Nazanin" panose="00000400000000000000" pitchFamily="2" charset="-78"/>
          </a:endParaRPr>
        </a:p>
      </dsp:txBody>
      <dsp:txXfrm>
        <a:off x="251650" y="298264"/>
        <a:ext cx="2955517" cy="1923750"/>
      </dsp:txXfrm>
    </dsp:sp>
    <dsp:sp modelId="{DF89BC0F-0018-48F2-AAF0-ACA8F32EFC32}">
      <dsp:nvSpPr>
        <dsp:cNvPr id="0" name=""/>
        <dsp:cNvSpPr/>
      </dsp:nvSpPr>
      <dsp:spPr>
        <a:xfrm>
          <a:off x="3383329" y="1007960"/>
          <a:ext cx="392176" cy="504358"/>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1373" y="1134050"/>
        <a:ext cx="294132" cy="252179"/>
      </dsp:txXfrm>
    </dsp:sp>
    <dsp:sp modelId="{D93A9E7E-E625-4E51-93E2-7A6F820BC0AD}">
      <dsp:nvSpPr>
        <dsp:cNvPr id="0" name=""/>
        <dsp:cNvSpPr/>
      </dsp:nvSpPr>
      <dsp:spPr>
        <a:xfrm>
          <a:off x="3887971" y="194194"/>
          <a:ext cx="3163657" cy="21318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ما يقابل الورود. فالنظر في الورود الى جهة الصيرورة الى محيط، كما أنّ الصدور ناظر الى جهة صيرورة الى خارج محيط معيّن.</a:t>
          </a:r>
          <a:endParaRPr lang="en-US" sz="2000" kern="1200" dirty="0">
            <a:cs typeface="B Nazanin" panose="00000400000000000000" pitchFamily="2" charset="-78"/>
          </a:endParaRPr>
        </a:p>
      </dsp:txBody>
      <dsp:txXfrm>
        <a:off x="3992041" y="298264"/>
        <a:ext cx="2955517" cy="1923750"/>
      </dsp:txXfrm>
    </dsp:sp>
    <dsp:sp modelId="{350CE109-14D8-4FC6-B857-BD2E285B8386}">
      <dsp:nvSpPr>
        <dsp:cNvPr id="0" name=""/>
        <dsp:cNvSpPr/>
      </dsp:nvSpPr>
      <dsp:spPr>
        <a:xfrm>
          <a:off x="7158366" y="1080015"/>
          <a:ext cx="179921" cy="360249"/>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82215" y="1154226"/>
        <a:ext cx="132223" cy="211827"/>
      </dsp:txXfrm>
    </dsp:sp>
    <dsp:sp modelId="{5F95A504-0711-4FE3-B35A-7E0A99F797F1}">
      <dsp:nvSpPr>
        <dsp:cNvPr id="0" name=""/>
        <dsp:cNvSpPr/>
      </dsp:nvSpPr>
      <dsp:spPr>
        <a:xfrm>
          <a:off x="7484643" y="647359"/>
          <a:ext cx="1084308" cy="108430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b="1" kern="1200" dirty="0" smtClean="0">
              <a:cs typeface="B Nazanin" panose="00000400000000000000" pitchFamily="2" charset="-78"/>
            </a:rPr>
            <a:t>صدر</a:t>
          </a:r>
          <a:endParaRPr lang="en-US" sz="2400" b="1" kern="1200" dirty="0">
            <a:cs typeface="B Nazanin" panose="00000400000000000000" pitchFamily="2" charset="-78"/>
          </a:endParaRPr>
        </a:p>
      </dsp:txBody>
      <dsp:txXfrm>
        <a:off x="7643436" y="806152"/>
        <a:ext cx="766722" cy="766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265905"/>
          <a:ext cx="3224020" cy="28525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شرح به معنای گسترش مخصوص در موضوعی است. در مقابل قبض است. شرح صدر؛ یعنی ایجاد گشایش در صدر (سینه) و رفع انقباض از آن، تا برای پذیرش نور و ایمان، آماده شود. بنابراین انشراح، فقط تحقق استعداد و اقتضا است</a:t>
          </a:r>
          <a:endParaRPr lang="en-US" sz="2000" kern="1200" dirty="0" smtClean="0">
            <a:cs typeface="B Nazanin" panose="00000400000000000000" pitchFamily="2" charset="-78"/>
          </a:endParaRPr>
        </a:p>
      </dsp:txBody>
      <dsp:txXfrm>
        <a:off x="279594" y="405156"/>
        <a:ext cx="2945518" cy="2574062"/>
      </dsp:txXfrm>
    </dsp:sp>
    <dsp:sp modelId="{DF89BC0F-0018-48F2-AAF0-ACA8F32EFC32}">
      <dsp:nvSpPr>
        <dsp:cNvPr id="0" name=""/>
        <dsp:cNvSpPr/>
      </dsp:nvSpPr>
      <dsp:spPr>
        <a:xfrm>
          <a:off x="3432521" y="145377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572981"/>
        <a:ext cx="278076" cy="238413"/>
      </dsp:txXfrm>
    </dsp:sp>
    <dsp:sp modelId="{D93A9E7E-E625-4E51-93E2-7A6F820BC0AD}">
      <dsp:nvSpPr>
        <dsp:cNvPr id="0" name=""/>
        <dsp:cNvSpPr/>
      </dsp:nvSpPr>
      <dsp:spPr>
        <a:xfrm>
          <a:off x="3909615" y="265905"/>
          <a:ext cx="3224020" cy="285256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هو بسط مخصوص في موضوع، و يقابله القبض</a:t>
          </a:r>
          <a:endParaRPr lang="en-US" sz="2000" kern="1200" dirty="0" smtClean="0">
            <a:cs typeface="B Nazanin" panose="00000400000000000000" pitchFamily="2" charset="-78"/>
          </a:endParaRPr>
        </a:p>
      </dsp:txBody>
      <dsp:txXfrm>
        <a:off x="4048866" y="405156"/>
        <a:ext cx="2945518" cy="2574062"/>
      </dsp:txXfrm>
    </dsp:sp>
    <dsp:sp modelId="{350CE109-14D8-4FC6-B857-BD2E285B8386}">
      <dsp:nvSpPr>
        <dsp:cNvPr id="0" name=""/>
        <dsp:cNvSpPr/>
      </dsp:nvSpPr>
      <dsp:spPr>
        <a:xfrm>
          <a:off x="7234548" y="152189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592055"/>
        <a:ext cx="125005" cy="200264"/>
      </dsp:txXfrm>
    </dsp:sp>
    <dsp:sp modelId="{5F95A504-0711-4FE3-B35A-7E0A99F797F1}">
      <dsp:nvSpPr>
        <dsp:cNvPr id="0" name=""/>
        <dsp:cNvSpPr/>
      </dsp:nvSpPr>
      <dsp:spPr>
        <a:xfrm>
          <a:off x="7542924" y="117962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شرح</a:t>
          </a:r>
          <a:endParaRPr lang="en-US" sz="2400" b="1" kern="1200" dirty="0" smtClean="0">
            <a:cs typeface="B Nazanin" panose="00000400000000000000" pitchFamily="2" charset="-78"/>
          </a:endParaRPr>
        </a:p>
      </dsp:txBody>
      <dsp:txXfrm>
        <a:off x="7693049" y="1329753"/>
        <a:ext cx="724868" cy="7248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72A4A-7B1D-4E61-9083-97C3E25E8571}" type="datetimeFigureOut">
              <a:rPr lang="en-US" smtClean="0"/>
              <a:pPr/>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BEA1A1-C893-4055-A5B4-955AF718454D}" type="slidenum">
              <a:rPr lang="en-US" smtClean="0"/>
              <a:pPr/>
              <a:t>‹#›</a:t>
            </a:fld>
            <a:endParaRPr lang="en-US"/>
          </a:p>
        </p:txBody>
      </p:sp>
    </p:spTree>
    <p:extLst>
      <p:ext uri="{BB962C8B-B14F-4D97-AF65-F5344CB8AC3E}">
        <p14:creationId xmlns:p14="http://schemas.microsoft.com/office/powerpoint/2010/main" val="28117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755A-B82C-464F-AF1F-3D90530A635F}" type="datetimeFigureOut">
              <a:rPr lang="en-US" smtClean="0"/>
              <a:pPr/>
              <a:t>9/8/2015</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CB3E-70F7-4DC7-8845-EF01B4FF4968}" type="slidenum">
              <a:rPr lang="en-US" smtClean="0"/>
              <a:pPr/>
              <a:t>‹#›</a:t>
            </a:fld>
            <a:endParaRPr lang="en-US"/>
          </a:p>
        </p:txBody>
      </p:sp>
    </p:spTree>
    <p:extLst>
      <p:ext uri="{BB962C8B-B14F-4D97-AF65-F5344CB8AC3E}">
        <p14:creationId xmlns:p14="http://schemas.microsoft.com/office/powerpoint/2010/main" val="182468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a:t>
            </a:fld>
            <a:endParaRPr lang="en-US"/>
          </a:p>
        </p:txBody>
      </p:sp>
    </p:spTree>
    <p:extLst>
      <p:ext uri="{BB962C8B-B14F-4D97-AF65-F5344CB8AC3E}">
        <p14:creationId xmlns:p14="http://schemas.microsoft.com/office/powerpoint/2010/main" val="21161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9339CB3E-70F7-4DC7-8845-EF01B4FF4968}" type="slidenum">
              <a:rPr lang="en-US" smtClean="0"/>
              <a:pPr/>
              <a:t>13</a:t>
            </a:fld>
            <a:endParaRPr lang="en-US"/>
          </a:p>
        </p:txBody>
      </p:sp>
    </p:spTree>
    <p:extLst>
      <p:ext uri="{BB962C8B-B14F-4D97-AF65-F5344CB8AC3E}">
        <p14:creationId xmlns:p14="http://schemas.microsoft.com/office/powerpoint/2010/main" val="3685512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14</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15</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a-IR" dirty="0" smtClean="0"/>
          </a:p>
        </p:txBody>
      </p:sp>
      <p:sp>
        <p:nvSpPr>
          <p:cNvPr id="4" name="Slide Number Placeholder 3"/>
          <p:cNvSpPr>
            <a:spLocks noGrp="1"/>
          </p:cNvSpPr>
          <p:nvPr>
            <p:ph type="sldNum" sz="quarter" idx="10"/>
          </p:nvPr>
        </p:nvSpPr>
        <p:spPr/>
        <p:txBody>
          <a:bodyPr/>
          <a:lstStyle/>
          <a:p>
            <a:fld id="{9339CB3E-70F7-4DC7-8845-EF01B4FF4968}" type="slidenum">
              <a:rPr lang="en-US" smtClean="0"/>
              <a:pPr/>
              <a:t>16</a:t>
            </a:fld>
            <a:endParaRPr lang="en-US"/>
          </a:p>
        </p:txBody>
      </p:sp>
    </p:spTree>
    <p:extLst>
      <p:ext uri="{BB962C8B-B14F-4D97-AF65-F5344CB8AC3E}">
        <p14:creationId xmlns:p14="http://schemas.microsoft.com/office/powerpoint/2010/main" val="220596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18</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19</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20</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21</a:t>
            </a:fld>
            <a:endParaRPr lang="en-US"/>
          </a:p>
        </p:txBody>
      </p:sp>
    </p:spTree>
    <p:extLst>
      <p:ext uri="{BB962C8B-B14F-4D97-AF65-F5344CB8AC3E}">
        <p14:creationId xmlns:p14="http://schemas.microsoft.com/office/powerpoint/2010/main" val="1356334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22</a:t>
            </a:fld>
            <a:endParaRPr lang="en-US"/>
          </a:p>
        </p:txBody>
      </p:sp>
    </p:spTree>
    <p:extLst>
      <p:ext uri="{BB962C8B-B14F-4D97-AF65-F5344CB8AC3E}">
        <p14:creationId xmlns:p14="http://schemas.microsoft.com/office/powerpoint/2010/main" val="22183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23</a:t>
            </a:fld>
            <a:endParaRPr lang="en-US"/>
          </a:p>
        </p:txBody>
      </p:sp>
    </p:spTree>
    <p:extLst>
      <p:ext uri="{BB962C8B-B14F-4D97-AF65-F5344CB8AC3E}">
        <p14:creationId xmlns:p14="http://schemas.microsoft.com/office/powerpoint/2010/main" val="22183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3</a:t>
            </a:fld>
            <a:endParaRPr lang="en-US"/>
          </a:p>
        </p:txBody>
      </p:sp>
    </p:spTree>
    <p:extLst>
      <p:ext uri="{BB962C8B-B14F-4D97-AF65-F5344CB8AC3E}">
        <p14:creationId xmlns:p14="http://schemas.microsoft.com/office/powerpoint/2010/main" val="54162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24</a:t>
            </a:fld>
            <a:endParaRPr lang="en-US"/>
          </a:p>
        </p:txBody>
      </p:sp>
    </p:spTree>
    <p:extLst>
      <p:ext uri="{BB962C8B-B14F-4D97-AF65-F5344CB8AC3E}">
        <p14:creationId xmlns:p14="http://schemas.microsoft.com/office/powerpoint/2010/main" val="344657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25</a:t>
            </a:fld>
            <a:endParaRPr lang="en-US"/>
          </a:p>
        </p:txBody>
      </p:sp>
    </p:spTree>
    <p:extLst>
      <p:ext uri="{BB962C8B-B14F-4D97-AF65-F5344CB8AC3E}">
        <p14:creationId xmlns:p14="http://schemas.microsoft.com/office/powerpoint/2010/main" val="344657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8538" y="685800"/>
            <a:ext cx="48609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5D3BF3-D352-46FC-8343-31F56E6730EA}" type="slidenum">
              <a:rPr smtClean="0">
                <a:solidFill>
                  <a:prstClr val="black"/>
                </a:solidFill>
              </a:rPr>
              <a:pPr/>
              <a:t>26</a:t>
            </a:fld>
            <a:endParaRPr>
              <a:solidFill>
                <a:prstClr val="black"/>
              </a:solidFill>
            </a:endParaRPr>
          </a:p>
        </p:txBody>
      </p:sp>
    </p:spTree>
    <p:extLst>
      <p:ext uri="{BB962C8B-B14F-4D97-AF65-F5344CB8AC3E}">
        <p14:creationId xmlns:p14="http://schemas.microsoft.com/office/powerpoint/2010/main" val="48299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9CB3E-70F7-4DC7-8845-EF01B4FF4968}" type="slidenum">
              <a:rPr lang="en-US" smtClean="0"/>
              <a:pPr/>
              <a:t>27</a:t>
            </a:fld>
            <a:endParaRPr lang="en-US"/>
          </a:p>
        </p:txBody>
      </p:sp>
    </p:spTree>
    <p:extLst>
      <p:ext uri="{BB962C8B-B14F-4D97-AF65-F5344CB8AC3E}">
        <p14:creationId xmlns:p14="http://schemas.microsoft.com/office/powerpoint/2010/main" val="214801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4</a:t>
            </a:fld>
            <a:endParaRPr lang="en-US"/>
          </a:p>
        </p:txBody>
      </p:sp>
    </p:spTree>
    <p:extLst>
      <p:ext uri="{BB962C8B-B14F-4D97-AF65-F5344CB8AC3E}">
        <p14:creationId xmlns:p14="http://schemas.microsoft.com/office/powerpoint/2010/main" val="417267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6</a:t>
            </a:fld>
            <a:endParaRPr lang="en-US"/>
          </a:p>
        </p:txBody>
      </p:sp>
    </p:spTree>
    <p:extLst>
      <p:ext uri="{BB962C8B-B14F-4D97-AF65-F5344CB8AC3E}">
        <p14:creationId xmlns:p14="http://schemas.microsoft.com/office/powerpoint/2010/main" val="258908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 </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7</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 </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8</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 </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9</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10</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11</a:t>
            </a:fld>
            <a:endParaRPr lang="en-US"/>
          </a:p>
        </p:txBody>
      </p:sp>
    </p:spTree>
    <p:extLst>
      <p:ext uri="{BB962C8B-B14F-4D97-AF65-F5344CB8AC3E}">
        <p14:creationId xmlns:p14="http://schemas.microsoft.com/office/powerpoint/2010/main" val="177295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9139" y="1700808"/>
            <a:ext cx="8263573" cy="1899647"/>
          </a:xfrm>
        </p:spPr>
        <p:txBody>
          <a:bodyPr>
            <a:noAutofit/>
          </a:bodyPr>
          <a:lstStyle>
            <a:lvl1pPr>
              <a:defRPr sz="8800">
                <a:solidFill>
                  <a:srgbClr val="7030A0"/>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458278" y="4052664"/>
            <a:ext cx="6805295" cy="1752600"/>
          </a:xfrm>
        </p:spPr>
        <p:txBody>
          <a:bodyPr>
            <a:normAutofit/>
          </a:bodyPr>
          <a:lstStyle>
            <a:lvl1pPr marL="0" indent="0" algn="ctr">
              <a:buNone/>
              <a:defRPr sz="4000">
                <a:solidFill>
                  <a:srgbClr val="D60093"/>
                </a:solidFill>
                <a:cs typeface="B Titr" panose="00000700000000000000" pitchFamily="2" charset="-78"/>
              </a:defRPr>
            </a:lvl1pPr>
            <a:lvl2pPr marL="530535" indent="0" algn="ctr">
              <a:buNone/>
              <a:defRPr>
                <a:solidFill>
                  <a:schemeClr val="tx1">
                    <a:tint val="75000"/>
                  </a:schemeClr>
                </a:solidFill>
              </a:defRPr>
            </a:lvl2pPr>
            <a:lvl3pPr marL="1061070" indent="0" algn="ctr">
              <a:buNone/>
              <a:defRPr>
                <a:solidFill>
                  <a:schemeClr val="tx1">
                    <a:tint val="75000"/>
                  </a:schemeClr>
                </a:solidFill>
              </a:defRPr>
            </a:lvl3pPr>
            <a:lvl4pPr marL="1591605" indent="0" algn="ctr">
              <a:buNone/>
              <a:defRPr>
                <a:solidFill>
                  <a:schemeClr val="tx1">
                    <a:tint val="75000"/>
                  </a:schemeClr>
                </a:solidFill>
              </a:defRPr>
            </a:lvl4pPr>
            <a:lvl5pPr marL="2122140" indent="0" algn="ctr">
              <a:buNone/>
              <a:defRPr>
                <a:solidFill>
                  <a:schemeClr val="tx1">
                    <a:tint val="75000"/>
                  </a:schemeClr>
                </a:solidFill>
              </a:defRPr>
            </a:lvl5pPr>
            <a:lvl6pPr marL="2652674" indent="0" algn="ctr">
              <a:buNone/>
              <a:defRPr>
                <a:solidFill>
                  <a:schemeClr val="tx1">
                    <a:tint val="75000"/>
                  </a:schemeClr>
                </a:solidFill>
              </a:defRPr>
            </a:lvl6pPr>
            <a:lvl7pPr marL="3183209" indent="0" algn="ctr">
              <a:buNone/>
              <a:defRPr>
                <a:solidFill>
                  <a:schemeClr val="tx1">
                    <a:tint val="75000"/>
                  </a:schemeClr>
                </a:solidFill>
              </a:defRPr>
            </a:lvl7pPr>
            <a:lvl8pPr marL="3713744" indent="0" algn="ctr">
              <a:buNone/>
              <a:defRPr>
                <a:solidFill>
                  <a:schemeClr val="tx1">
                    <a:tint val="75000"/>
                  </a:schemeClr>
                </a:solidFill>
              </a:defRPr>
            </a:lvl8pPr>
            <a:lvl9pPr marL="4244279"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a:xfrm>
            <a:off x="486092" y="6356352"/>
            <a:ext cx="2268432" cy="365125"/>
          </a:xfrm>
          <a:prstGeom prst="rect">
            <a:avLst/>
          </a:prstGeom>
        </p:spPr>
        <p:txBody>
          <a:bodyPr/>
          <a:lstStyle/>
          <a:p>
            <a:pPr algn="ctr"/>
            <a:endParaRPr sz="2300">
              <a:solidFill>
                <a:srgbClr val="FFFFFF"/>
              </a:solidFill>
            </a:endParaRPr>
          </a:p>
        </p:txBody>
      </p:sp>
      <p:cxnSp>
        <p:nvCxnSpPr>
          <p:cNvPr id="10" name="Straight Connector 9"/>
          <p:cNvCxnSpPr/>
          <p:nvPr userDrawn="1"/>
        </p:nvCxnSpPr>
        <p:spPr>
          <a:xfrm>
            <a:off x="0" y="404664"/>
            <a:ext cx="2340645"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1325" y="36228"/>
            <a:ext cx="1188517" cy="1520564"/>
          </a:xfrm>
          <a:prstGeom prst="rect">
            <a:avLst/>
          </a:prstGeom>
        </p:spPr>
      </p:pic>
      <p:sp>
        <p:nvSpPr>
          <p:cNvPr id="6" name="TextBox 5"/>
          <p:cNvSpPr txBox="1"/>
          <p:nvPr userDrawn="1"/>
        </p:nvSpPr>
        <p:spPr>
          <a:xfrm>
            <a:off x="0" y="0"/>
            <a:ext cx="2196629" cy="307777"/>
          </a:xfrm>
          <a:prstGeom prst="rect">
            <a:avLst/>
          </a:prstGeom>
          <a:noFill/>
        </p:spPr>
        <p:txBody>
          <a:bodyPr wrap="square" rtlCol="0">
            <a:spAutoFit/>
          </a:bodyPr>
          <a:lstStyle/>
          <a:p>
            <a:r>
              <a:rPr lang="fa-IR" sz="1400" b="1" dirty="0" smtClean="0">
                <a:cs typeface="B Nazanin" panose="00000400000000000000" pitchFamily="2" charset="-78"/>
              </a:rPr>
              <a:t>مدرسه عمومی و تخصصی تدبر</a:t>
            </a:r>
            <a:endParaRPr lang="en-US" sz="1400" b="1" dirty="0">
              <a:cs typeface="B Nazanin" panose="00000400000000000000" pitchFamily="2" charset="-78"/>
            </a:endParaRPr>
          </a:p>
        </p:txBody>
      </p:sp>
    </p:spTree>
    <p:extLst>
      <p:ext uri="{BB962C8B-B14F-4D97-AF65-F5344CB8AC3E}">
        <p14:creationId xmlns:p14="http://schemas.microsoft.com/office/powerpoint/2010/main" val="2660265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0405" y="53752"/>
            <a:ext cx="8424936" cy="710952"/>
          </a:xfrm>
          <a:prstGeom prst="rect">
            <a:avLst/>
          </a:prstGeom>
        </p:spPr>
        <p:txBody>
          <a:bodyPr vert="horz" lIns="91440" tIns="45720" rIns="91440" bIns="45720" rtlCol="0" anchor="ctr">
            <a:normAutofit/>
          </a:bodyPr>
          <a:lstStyle>
            <a:lvl1pPr algn="r">
              <a:defRPr sz="2400">
                <a:solidFill>
                  <a:srgbClr val="002060"/>
                </a:solidFill>
                <a:cs typeface="B Titr" panose="00000700000000000000" pitchFamily="2" charset="-78"/>
              </a:defRPr>
            </a:lvl1pPr>
          </a:lstStyle>
          <a:p>
            <a:r>
              <a:rPr lang="en-US" dirty="0" smtClean="0"/>
              <a:t>Click to edit Master title style</a:t>
            </a:r>
            <a:endParaRPr lang="en-US" dirty="0"/>
          </a:p>
        </p:txBody>
      </p:sp>
      <p:sp>
        <p:nvSpPr>
          <p:cNvPr id="8" name="Text Placeholder 2"/>
          <p:cNvSpPr>
            <a:spLocks noGrp="1"/>
          </p:cNvSpPr>
          <p:nvPr>
            <p:ph idx="1"/>
          </p:nvPr>
        </p:nvSpPr>
        <p:spPr>
          <a:xfrm>
            <a:off x="180405" y="764704"/>
            <a:ext cx="8352928" cy="5976664"/>
          </a:xfrm>
          <a:prstGeom prst="rect">
            <a:avLst/>
          </a:prstGeom>
        </p:spPr>
        <p:txBody>
          <a:bodyPr vert="horz" lIns="91440" tIns="45720" rIns="91440" bIns="45720" rtlCol="0">
            <a:normAutofit/>
          </a:bodyPr>
          <a:lstStyle>
            <a:lvl1pPr marL="0" indent="0" algn="just" rtl="1">
              <a:lnSpc>
                <a:spcPct val="100000"/>
              </a:lnSpc>
              <a:spcBef>
                <a:spcPts val="200"/>
              </a:spcBef>
              <a:buNone/>
              <a:defRPr sz="1800">
                <a:cs typeface="B Nazanin" panose="00000400000000000000" pitchFamily="2" charset="-78"/>
              </a:defRPr>
            </a:lvl1pPr>
            <a:lvl2pPr marL="530535" indent="0" algn="just" rtl="1">
              <a:lnSpc>
                <a:spcPct val="100000"/>
              </a:lnSpc>
              <a:spcBef>
                <a:spcPts val="200"/>
              </a:spcBef>
              <a:buNone/>
              <a:defRPr sz="1800">
                <a:cs typeface="B Nazanin" panose="00000400000000000000" pitchFamily="2" charset="-78"/>
              </a:defRPr>
            </a:lvl2pPr>
            <a:lvl3pPr marL="1061070" indent="0" algn="just" rtl="1">
              <a:lnSpc>
                <a:spcPct val="100000"/>
              </a:lnSpc>
              <a:spcBef>
                <a:spcPts val="200"/>
              </a:spcBef>
              <a:buNone/>
              <a:defRPr sz="1800">
                <a:cs typeface="B Nazanin" panose="00000400000000000000" pitchFamily="2" charset="-78"/>
              </a:defRPr>
            </a:lvl3pPr>
            <a:lvl4pPr marL="1591605" indent="0" algn="just" rtl="1">
              <a:lnSpc>
                <a:spcPct val="100000"/>
              </a:lnSpc>
              <a:spcBef>
                <a:spcPts val="200"/>
              </a:spcBef>
              <a:buNone/>
              <a:defRPr sz="1800">
                <a:cs typeface="B Nazanin" panose="00000400000000000000" pitchFamily="2" charset="-78"/>
              </a:defRPr>
            </a:lvl4pPr>
            <a:lvl5pPr marL="2122140" indent="0" algn="just" rtl="1">
              <a:lnSpc>
                <a:spcPct val="100000"/>
              </a:lnSpc>
              <a:spcBef>
                <a:spcPts val="200"/>
              </a:spcBef>
              <a:buNone/>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677349" y="0"/>
            <a:ext cx="10445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2" action="ppaction://hlinksldjump"/>
          </p:cNvPr>
          <p:cNvSpPr txBox="1"/>
          <p:nvPr userDrawn="1"/>
        </p:nvSpPr>
        <p:spPr>
          <a:xfrm>
            <a:off x="8727318" y="6453336"/>
            <a:ext cx="944562" cy="369332"/>
          </a:xfrm>
          <a:prstGeom prst="rect">
            <a:avLst/>
          </a:prstGeom>
          <a:noFill/>
        </p:spPr>
        <p:txBody>
          <a:bodyPr wrap="square" rtlCol="0">
            <a:spAutoFit/>
          </a:bodyPr>
          <a:lstStyle/>
          <a:p>
            <a:pPr algn="ctr" rtl="1"/>
            <a:r>
              <a:rPr lang="fa-IR" dirty="0" smtClean="0">
                <a:solidFill>
                  <a:schemeClr val="bg1"/>
                </a:solidFill>
                <a:cs typeface="B Nazanin" panose="00000400000000000000" pitchFamily="2" charset="-78"/>
              </a:rPr>
              <a:t>فهرست</a:t>
            </a:r>
            <a:endParaRPr lang="en-US" dirty="0">
              <a:solidFill>
                <a:schemeClr val="bg1"/>
              </a:solidFill>
              <a:cs typeface="B Nazanin" panose="00000400000000000000" pitchFamily="2" charset="-78"/>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8921" y="36228"/>
            <a:ext cx="794532" cy="1016508"/>
          </a:xfrm>
          <a:prstGeom prst="rect">
            <a:avLst/>
          </a:prstGeom>
        </p:spPr>
      </p:pic>
    </p:spTree>
    <p:extLst>
      <p:ext uri="{BB962C8B-B14F-4D97-AF65-F5344CB8AC3E}">
        <p14:creationId xmlns:p14="http://schemas.microsoft.com/office/powerpoint/2010/main" val="3835035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86093"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41940"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4"/>
          <p:cNvSpPr txBox="1">
            <a:spLocks/>
          </p:cNvSpPr>
          <p:nvPr userDrawn="1"/>
        </p:nvSpPr>
        <p:spPr>
          <a:xfrm>
            <a:off x="-35619" y="-27384"/>
            <a:ext cx="1476549" cy="501648"/>
          </a:xfrm>
          <a:prstGeom prst="rect">
            <a:avLst/>
          </a:prstGeom>
          <a:noFill/>
          <a:ln w="25400" cap="flat" cmpd="sng" algn="ctr">
            <a:noFill/>
            <a:prstDash val="solid"/>
          </a:ln>
        </p:spPr>
        <p:style>
          <a:lnRef idx="2">
            <a:schemeClr val="accent5"/>
          </a:lnRef>
          <a:fillRef idx="1">
            <a:schemeClr val="lt1"/>
          </a:fillRef>
          <a:effectRef idx="0">
            <a:schemeClr val="accent5"/>
          </a:effectRef>
          <a:fontRef idx="none"/>
        </p:style>
        <p:txBody>
          <a:bodyPr vert="horz" lIns="106107" tIns="53053" rIns="106107" bIns="53053" rtlCol="0" anchor="ctr"/>
          <a:lstStyle>
            <a:defPPr>
              <a:defRPr lang="en-US"/>
            </a:defPPr>
            <a:lvl1pPr marL="0" algn="ctr" defTabSz="914400" rtl="1" eaLnBrk="1" latinLnBrk="0" hangingPunct="1">
              <a:defRPr sz="1400" b="0" kern="1200">
                <a:solidFill>
                  <a:srgbClr val="002060"/>
                </a:solidFill>
                <a:latin typeface="+mn-lt"/>
                <a:ea typeface="+mn-ea"/>
                <a:cs typeface="B Titr"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tx1"/>
                </a:solidFill>
              </a:rPr>
              <a:t>مدرسه دانشجویی </a:t>
            </a:r>
          </a:p>
          <a:p>
            <a:r>
              <a:rPr lang="fa-IR" sz="1200" dirty="0" smtClean="0">
                <a:solidFill>
                  <a:srgbClr val="00B0F0"/>
                </a:solidFill>
              </a:rPr>
              <a:t>قرآن و عترت (ع)</a:t>
            </a:r>
            <a:endParaRPr lang="nl-NL" sz="1200" dirty="0">
              <a:solidFill>
                <a:srgbClr val="00B0F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5341" y="116632"/>
            <a:ext cx="944562" cy="9445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0" y="548680"/>
            <a:ext cx="1476549"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701080"/>
            <a:ext cx="1764581" cy="0"/>
          </a:xfrm>
          <a:prstGeom prst="line">
            <a:avLst/>
          </a:prstGeom>
          <a:ln w="117475" cap="rnd" cmpd="thickThin">
            <a:gradFill>
              <a:gsLst>
                <a:gs pos="57000">
                  <a:srgbClr val="00B0F0"/>
                </a:gs>
                <a:gs pos="65000">
                  <a:srgbClr val="00B0F0"/>
                </a:gs>
                <a:gs pos="82000">
                  <a:srgbClr val="00B0F0"/>
                </a:gs>
                <a:gs pos="93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0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20565" y="180182"/>
            <a:ext cx="6624736" cy="944562"/>
          </a:xfrm>
          <a:prstGeom prst="rect">
            <a:avLst/>
          </a:prstGeom>
        </p:spPr>
        <p:txBody>
          <a:bodyPr vert="horz" lIns="106107" tIns="53053" rIns="106107" bIns="53053"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24422" y="1196752"/>
            <a:ext cx="8496943" cy="5256583"/>
          </a:xfrm>
          <a:prstGeom prst="rect">
            <a:avLst/>
          </a:prstGeom>
        </p:spPr>
        <p:txBody>
          <a:bodyPr vert="horz" lIns="106107" tIns="53053" rIns="106107" bIns="53053"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9181405" y="6453336"/>
            <a:ext cx="504056" cy="404664"/>
          </a:xfrm>
          <a:prstGeom prst="rect">
            <a:avLst/>
          </a:prstGeom>
        </p:spPr>
        <p:txBody>
          <a:bodyPr vert="horz" lIns="106107" tIns="53053" rIns="106107" bIns="53053" rtlCol="0" anchor="ctr"/>
          <a:lstStyle>
            <a:lvl1pPr algn="r">
              <a:defRPr sz="1400">
                <a:solidFill>
                  <a:srgbClr val="002060"/>
                </a:solidFill>
                <a:cs typeface="B Titr" pitchFamily="2" charset="-78"/>
              </a:defRPr>
            </a:lvl1pPr>
          </a:lstStyle>
          <a:p>
            <a:pPr algn="ctr"/>
            <a:fld id="{8F82E0A0-C266-4798-8C8F-B9F91E9DA37E}" type="slidenum">
              <a:rPr lang="nl-NL" sz="1600" b="1" smtClean="0"/>
              <a:pPr algn="ctr"/>
              <a:t>‹#›</a:t>
            </a:fld>
            <a:endParaRPr lang="nl-NL" sz="1600" b="1" dirty="0"/>
          </a:p>
        </p:txBody>
      </p:sp>
    </p:spTree>
    <p:extLst>
      <p:ext uri="{BB962C8B-B14F-4D97-AF65-F5344CB8AC3E}">
        <p14:creationId xmlns:p14="http://schemas.microsoft.com/office/powerpoint/2010/main" val="1343936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8" r:id="rId4"/>
  </p:sldLayoutIdLst>
  <p:timing>
    <p:tnLst>
      <p:par>
        <p:cTn id="1" dur="indefinite" restart="never" nodeType="tmRoot"/>
      </p:par>
    </p:tnLst>
  </p:timing>
  <p:hf sldNum="0" hdr="0" ftr="0" dt="0"/>
  <p:txStyles>
    <p:titleStyle>
      <a:lvl1pPr algn="ctr" defTabSz="1061070" rtl="1" eaLnBrk="1" latinLnBrk="0" hangingPunct="1">
        <a:spcBef>
          <a:spcPct val="0"/>
        </a:spcBef>
        <a:buNone/>
        <a:defRPr sz="3600" kern="1200">
          <a:solidFill>
            <a:srgbClr val="CC0066"/>
          </a:solidFill>
          <a:latin typeface="+mj-lt"/>
          <a:ea typeface="+mj-ea"/>
          <a:cs typeface="B Titr" pitchFamily="2" charset="-78"/>
        </a:defRPr>
      </a:lvl1pPr>
    </p:titleStyle>
    <p:bodyStyle>
      <a:lvl1pPr marL="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1pPr>
      <a:lvl2pPr marL="53053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2pPr>
      <a:lvl3pPr marL="106107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3pPr>
      <a:lvl4pPr marL="159160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4pPr>
      <a:lvl5pPr marL="212214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5pPr>
      <a:lvl6pPr marL="291794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48477"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7901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09546"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61070" rtl="0" eaLnBrk="1" latinLnBrk="0" hangingPunct="1">
        <a:defRPr sz="2100" kern="1200">
          <a:solidFill>
            <a:schemeClr val="tx1"/>
          </a:solidFill>
          <a:latin typeface="+mn-lt"/>
          <a:ea typeface="+mn-ea"/>
          <a:cs typeface="+mn-cs"/>
        </a:defRPr>
      </a:lvl1pPr>
      <a:lvl2pPr marL="530535" algn="l" defTabSz="1061070" rtl="0" eaLnBrk="1" latinLnBrk="0" hangingPunct="1">
        <a:defRPr sz="2100" kern="1200">
          <a:solidFill>
            <a:schemeClr val="tx1"/>
          </a:solidFill>
          <a:latin typeface="+mn-lt"/>
          <a:ea typeface="+mn-ea"/>
          <a:cs typeface="+mn-cs"/>
        </a:defRPr>
      </a:lvl2pPr>
      <a:lvl3pPr marL="1061070" algn="l" defTabSz="1061070" rtl="0" eaLnBrk="1" latinLnBrk="0" hangingPunct="1">
        <a:defRPr sz="2100" kern="1200">
          <a:solidFill>
            <a:schemeClr val="tx1"/>
          </a:solidFill>
          <a:latin typeface="+mn-lt"/>
          <a:ea typeface="+mn-ea"/>
          <a:cs typeface="+mn-cs"/>
        </a:defRPr>
      </a:lvl3pPr>
      <a:lvl4pPr marL="1591605" algn="l" defTabSz="1061070" rtl="0" eaLnBrk="1" latinLnBrk="0" hangingPunct="1">
        <a:defRPr sz="2100" kern="1200">
          <a:solidFill>
            <a:schemeClr val="tx1"/>
          </a:solidFill>
          <a:latin typeface="+mn-lt"/>
          <a:ea typeface="+mn-ea"/>
          <a:cs typeface="+mn-cs"/>
        </a:defRPr>
      </a:lvl4pPr>
      <a:lvl5pPr marL="2122140" algn="l" defTabSz="1061070" rtl="0" eaLnBrk="1" latinLnBrk="0" hangingPunct="1">
        <a:defRPr sz="2100" kern="1200">
          <a:solidFill>
            <a:schemeClr val="tx1"/>
          </a:solidFill>
          <a:latin typeface="+mn-lt"/>
          <a:ea typeface="+mn-ea"/>
          <a:cs typeface="+mn-cs"/>
        </a:defRPr>
      </a:lvl5pPr>
      <a:lvl6pPr marL="2652674" algn="l" defTabSz="1061070" rtl="0" eaLnBrk="1" latinLnBrk="0" hangingPunct="1">
        <a:defRPr sz="2100" kern="1200">
          <a:solidFill>
            <a:schemeClr val="tx1"/>
          </a:solidFill>
          <a:latin typeface="+mn-lt"/>
          <a:ea typeface="+mn-ea"/>
          <a:cs typeface="+mn-cs"/>
        </a:defRPr>
      </a:lvl6pPr>
      <a:lvl7pPr marL="3183209" algn="l" defTabSz="1061070" rtl="0" eaLnBrk="1" latinLnBrk="0" hangingPunct="1">
        <a:defRPr sz="2100" kern="1200">
          <a:solidFill>
            <a:schemeClr val="tx1"/>
          </a:solidFill>
          <a:latin typeface="+mn-lt"/>
          <a:ea typeface="+mn-ea"/>
          <a:cs typeface="+mn-cs"/>
        </a:defRPr>
      </a:lvl7pPr>
      <a:lvl8pPr marL="3713744" algn="l" defTabSz="1061070" rtl="0" eaLnBrk="1" latinLnBrk="0" hangingPunct="1">
        <a:defRPr sz="2100" kern="1200">
          <a:solidFill>
            <a:schemeClr val="tx1"/>
          </a:solidFill>
          <a:latin typeface="+mn-lt"/>
          <a:ea typeface="+mn-ea"/>
          <a:cs typeface="+mn-cs"/>
        </a:defRPr>
      </a:lvl8pPr>
      <a:lvl9pPr marL="4244279" algn="l" defTabSz="10610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diagramData" Target="../diagrams/data18.xml"/><Relationship Id="rId26" Type="http://schemas.openxmlformats.org/officeDocument/2006/relationships/diagramColors" Target="../diagrams/colors19.xml"/><Relationship Id="rId3" Type="http://schemas.openxmlformats.org/officeDocument/2006/relationships/diagramData" Target="../diagrams/data15.xml"/><Relationship Id="rId21" Type="http://schemas.openxmlformats.org/officeDocument/2006/relationships/diagramColors" Target="../diagrams/colors18.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5" Type="http://schemas.openxmlformats.org/officeDocument/2006/relationships/diagramQuickStyle" Target="../diagrams/quickStyle19.xml"/><Relationship Id="rId2" Type="http://schemas.openxmlformats.org/officeDocument/2006/relationships/notesSlide" Target="../notesSlides/notesSlide8.xml"/><Relationship Id="rId16" Type="http://schemas.openxmlformats.org/officeDocument/2006/relationships/diagramColors" Target="../diagrams/colors17.xml"/><Relationship Id="rId20" Type="http://schemas.openxmlformats.org/officeDocument/2006/relationships/diagramQuickStyle" Target="../diagrams/quickStyle18.xml"/><Relationship Id="rId29" Type="http://schemas.openxmlformats.org/officeDocument/2006/relationships/diagramLayout" Target="../diagrams/layout20.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24" Type="http://schemas.openxmlformats.org/officeDocument/2006/relationships/diagramLayout" Target="../diagrams/layout19.xml"/><Relationship Id="rId32" Type="http://schemas.microsoft.com/office/2007/relationships/diagramDrawing" Target="../diagrams/drawing20.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23" Type="http://schemas.openxmlformats.org/officeDocument/2006/relationships/diagramData" Target="../diagrams/data19.xml"/><Relationship Id="rId28" Type="http://schemas.openxmlformats.org/officeDocument/2006/relationships/diagramData" Target="../diagrams/data20.xml"/><Relationship Id="rId10" Type="http://schemas.openxmlformats.org/officeDocument/2006/relationships/diagramQuickStyle" Target="../diagrams/quickStyle16.xml"/><Relationship Id="rId19" Type="http://schemas.openxmlformats.org/officeDocument/2006/relationships/diagramLayout" Target="../diagrams/layout18.xml"/><Relationship Id="rId31" Type="http://schemas.openxmlformats.org/officeDocument/2006/relationships/diagramColors" Target="../diagrams/colors20.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 Id="rId22" Type="http://schemas.microsoft.com/office/2007/relationships/diagramDrawing" Target="../diagrams/drawing18.xml"/><Relationship Id="rId27" Type="http://schemas.microsoft.com/office/2007/relationships/diagramDrawing" Target="../diagrams/drawing19.xml"/><Relationship Id="rId30" Type="http://schemas.openxmlformats.org/officeDocument/2006/relationships/diagramQuickStyle" Target="../diagrams/quickStyle2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18" Type="http://schemas.openxmlformats.org/officeDocument/2006/relationships/diagramData" Target="../diagrams/data24.xml"/><Relationship Id="rId3" Type="http://schemas.openxmlformats.org/officeDocument/2006/relationships/diagramData" Target="../diagrams/data21.xml"/><Relationship Id="rId21" Type="http://schemas.openxmlformats.org/officeDocument/2006/relationships/diagramColors" Target="../diagrams/colors24.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notesSlide" Target="../notesSlides/notesSlide9.xml"/><Relationship Id="rId16" Type="http://schemas.openxmlformats.org/officeDocument/2006/relationships/diagramColors" Target="../diagrams/colors23.xml"/><Relationship Id="rId20" Type="http://schemas.openxmlformats.org/officeDocument/2006/relationships/diagramQuickStyle" Target="../diagrams/quickStyle2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21.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notesSlide" Target="../notesSlides/notesSlide17.xml"/><Relationship Id="rId7" Type="http://schemas.openxmlformats.org/officeDocument/2006/relationships/diagramColors" Target="../diagrams/colors3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7.xml"/><Relationship Id="rId11" Type="http://schemas.openxmlformats.org/officeDocument/2006/relationships/image" Target="../media/image6.wmf"/><Relationship Id="rId5" Type="http://schemas.openxmlformats.org/officeDocument/2006/relationships/diagramLayout" Target="../diagrams/layout37.xml"/><Relationship Id="rId10" Type="http://schemas.openxmlformats.org/officeDocument/2006/relationships/package" Target="../embeddings/Microsoft_Word_Document1.docx"/><Relationship Id="rId4" Type="http://schemas.openxmlformats.org/officeDocument/2006/relationships/diagramData" Target="../diagrams/data37.xml"/><Relationship Id="rId9"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25.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notesSlide" Target="../notesSlides/notesSlide21.xml"/><Relationship Id="rId7" Type="http://schemas.openxmlformats.org/officeDocument/2006/relationships/diagramColors" Target="../diagrams/colors4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41.xml"/><Relationship Id="rId11" Type="http://schemas.openxmlformats.org/officeDocument/2006/relationships/image" Target="../media/image7.wmf"/><Relationship Id="rId5" Type="http://schemas.openxmlformats.org/officeDocument/2006/relationships/diagramLayout" Target="../diagrams/layout41.xml"/><Relationship Id="rId10" Type="http://schemas.openxmlformats.org/officeDocument/2006/relationships/package" Target="../embeddings/Microsoft_Word_Document2.docx"/><Relationship Id="rId4" Type="http://schemas.openxmlformats.org/officeDocument/2006/relationships/diagramData" Target="../diagrams/data41.xml"/><Relationship Id="rId9"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6.xml"/><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7.xml"/><Relationship Id="rId16" Type="http://schemas.openxmlformats.org/officeDocument/2006/relationships/diagramColors" Target="../diagrams/colors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6" r="7925"/>
          <a:stretch/>
        </p:blipFill>
        <p:spPr bwMode="auto">
          <a:xfrm>
            <a:off x="-17810" y="-13692"/>
            <a:ext cx="9757469"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406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409351462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923300398"/>
              </p:ext>
            </p:extLst>
          </p:nvPr>
        </p:nvGraphicFramePr>
        <p:xfrm>
          <a:off x="144016" y="4005064"/>
          <a:ext cx="8461325"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4024181267"/>
              </p:ext>
            </p:extLst>
          </p:nvPr>
        </p:nvGraphicFramePr>
        <p:xfrm>
          <a:off x="36389" y="764704"/>
          <a:ext cx="8568952" cy="12241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extLst>
              <p:ext uri="{D42A27DB-BD31-4B8C-83A1-F6EECF244321}">
                <p14:modId xmlns:p14="http://schemas.microsoft.com/office/powerpoint/2010/main" val="442027978"/>
              </p:ext>
            </p:extLst>
          </p:nvPr>
        </p:nvGraphicFramePr>
        <p:xfrm>
          <a:off x="36389" y="3068960"/>
          <a:ext cx="8568952" cy="12241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agram 8"/>
          <p:cNvGraphicFramePr/>
          <p:nvPr>
            <p:extLst>
              <p:ext uri="{D42A27DB-BD31-4B8C-83A1-F6EECF244321}">
                <p14:modId xmlns:p14="http://schemas.microsoft.com/office/powerpoint/2010/main" val="4040352615"/>
              </p:ext>
            </p:extLst>
          </p:nvPr>
        </p:nvGraphicFramePr>
        <p:xfrm>
          <a:off x="72008" y="1772816"/>
          <a:ext cx="8533333" cy="15121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0" name="Diagram 9"/>
          <p:cNvGraphicFramePr/>
          <p:nvPr>
            <p:extLst>
              <p:ext uri="{D42A27DB-BD31-4B8C-83A1-F6EECF244321}">
                <p14:modId xmlns:p14="http://schemas.microsoft.com/office/powerpoint/2010/main" val="1114514135"/>
              </p:ext>
            </p:extLst>
          </p:nvPr>
        </p:nvGraphicFramePr>
        <p:xfrm>
          <a:off x="36389" y="5445224"/>
          <a:ext cx="8568952" cy="122413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Tree>
    <p:extLst>
      <p:ext uri="{BB962C8B-B14F-4D97-AF65-F5344CB8AC3E}">
        <p14:creationId xmlns:p14="http://schemas.microsoft.com/office/powerpoint/2010/main" val="18350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3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3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8" grpId="0">
        <p:bldAsOne/>
      </p:bldGraphic>
      <p:bldGraphic spid="9" grpId="0">
        <p:bldAsOne/>
      </p:bldGraphic>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56853211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430007551"/>
              </p:ext>
            </p:extLst>
          </p:nvPr>
        </p:nvGraphicFramePr>
        <p:xfrm>
          <a:off x="17869" y="4077072"/>
          <a:ext cx="8568952" cy="2736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176244935"/>
              </p:ext>
            </p:extLst>
          </p:nvPr>
        </p:nvGraphicFramePr>
        <p:xfrm>
          <a:off x="36389" y="692696"/>
          <a:ext cx="8568952" cy="19442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3179614861"/>
              </p:ext>
            </p:extLst>
          </p:nvPr>
        </p:nvGraphicFramePr>
        <p:xfrm>
          <a:off x="36389" y="2420888"/>
          <a:ext cx="8568952" cy="19442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561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3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2892422894"/>
              </p:ext>
            </p:extLst>
          </p:nvPr>
        </p:nvGraphicFramePr>
        <p:xfrm>
          <a:off x="396430" y="764705"/>
          <a:ext cx="7992887" cy="5760643"/>
        </p:xfrm>
        <a:graphic>
          <a:graphicData uri="http://schemas.openxmlformats.org/drawingml/2006/table">
            <a:tbl>
              <a:tblPr firstRow="1" bandRow="1">
                <a:tableStyleId>{5C22544A-7EE6-4342-B048-85BDC9FD1C3A}</a:tableStyleId>
              </a:tblPr>
              <a:tblGrid>
                <a:gridCol w="2520279"/>
                <a:gridCol w="4608512"/>
                <a:gridCol w="864096"/>
              </a:tblGrid>
              <a:tr h="353923">
                <a:tc>
                  <a:txBody>
                    <a:bodyPr/>
                    <a:lstStyle/>
                    <a:p>
                      <a:pPr marL="0" marR="0" algn="ctr" rtl="1">
                        <a:lnSpc>
                          <a:spcPct val="115000"/>
                        </a:lnSpc>
                        <a:spcBef>
                          <a:spcPts val="0"/>
                        </a:spcBef>
                        <a:spcAft>
                          <a:spcPts val="0"/>
                        </a:spcAft>
                      </a:pPr>
                      <a:r>
                        <a:rPr lang="fa-IR" sz="1800" dirty="0" smtClean="0">
                          <a:effectLst/>
                          <a:latin typeface="+mn-lt"/>
                          <a:ea typeface="Calibri"/>
                          <a:cs typeface="B Nazanin" panose="00000400000000000000" pitchFamily="2" charset="-78"/>
                        </a:rPr>
                        <a:t>نمونه</a:t>
                      </a:r>
                      <a:r>
                        <a:rPr lang="en-US" sz="1800" dirty="0" smtClean="0">
                          <a:effectLst/>
                          <a:latin typeface="+mn-lt"/>
                          <a:ea typeface="Calibri"/>
                          <a:cs typeface="B Nazanin" panose="00000400000000000000" pitchFamily="2" charset="-78"/>
                        </a:rPr>
                        <a:t> </a:t>
                      </a:r>
                      <a:r>
                        <a:rPr lang="fa-IR" sz="1800" dirty="0" smtClean="0">
                          <a:effectLst/>
                          <a:latin typeface="+mn-lt"/>
                          <a:ea typeface="Calibri"/>
                          <a:cs typeface="B Nazanin" panose="00000400000000000000" pitchFamily="2" charset="-78"/>
                        </a:rPr>
                        <a:t>هاي ديگر</a:t>
                      </a:r>
                      <a:endParaRPr lang="en-US" sz="18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indent="0" algn="ctr" defTabSz="1061070" rtl="1" eaLnBrk="1" fontAlgn="auto" latinLnBrk="0" hangingPunct="1">
                        <a:lnSpc>
                          <a:spcPct val="115000"/>
                        </a:lnSpc>
                        <a:spcBef>
                          <a:spcPts val="0"/>
                        </a:spcBef>
                        <a:spcAft>
                          <a:spcPts val="0"/>
                        </a:spcAft>
                        <a:buClrTx/>
                        <a:buSzTx/>
                        <a:buFontTx/>
                        <a:buNone/>
                        <a:tabLst/>
                        <a:defRPr/>
                      </a:pPr>
                      <a:r>
                        <a:rPr lang="fa-IR" sz="1800" dirty="0" smtClean="0">
                          <a:effectLst/>
                          <a:cs typeface="B Nazanin" panose="00000400000000000000" pitchFamily="2" charset="-78"/>
                        </a:rPr>
                        <a:t>نمونه ای در خارج</a:t>
                      </a:r>
                      <a:endParaRPr lang="en-US" sz="1800" dirty="0" smtClean="0">
                        <a:effectLst/>
                        <a:latin typeface="+mn-lt"/>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cs typeface="B Nazanin" panose="00000400000000000000" pitchFamily="2" charset="-78"/>
                        </a:rPr>
                        <a:t>واژه</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tc>
              </a:tr>
              <a:tr h="353923">
                <a:tc>
                  <a:txBody>
                    <a:bodyPr/>
                    <a:lstStyle/>
                    <a:p>
                      <a:pPr marL="0" marR="0" algn="just" rtl="1">
                        <a:lnSpc>
                          <a:spcPct val="115000"/>
                        </a:lnSpc>
                        <a:spcBef>
                          <a:spcPts val="0"/>
                        </a:spcBef>
                        <a:spcAft>
                          <a:spcPts val="0"/>
                        </a:spcAft>
                      </a:pPr>
                      <a:endParaRPr lang="en-US" sz="18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باز کردن و پهن کردن.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شرح</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سينه، عضوي که در جلو و پيش بدن قرار گرفته است.</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صدر</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a:solidFill>
                            <a:srgbClr val="000000"/>
                          </a:solidFill>
                          <a:effectLst/>
                          <a:latin typeface="MMA_Mitra"/>
                          <a:ea typeface="Calibri"/>
                          <a:cs typeface="B Nazanin" panose="00000400000000000000" pitchFamily="2" charset="-78"/>
                        </a:rPr>
                        <a:t>باري را روي زمين پايين گذاشتن.</a:t>
                      </a:r>
                      <a:endParaRPr lang="en-US" sz="18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a:solidFill>
                            <a:schemeClr val="bg1"/>
                          </a:solidFill>
                          <a:effectLst/>
                          <a:latin typeface="MMA_Mitra"/>
                          <a:ea typeface="Calibri"/>
                          <a:cs typeface="B Nazanin" panose="00000400000000000000" pitchFamily="2" charset="-78"/>
                        </a:rPr>
                        <a:t>وضع</a:t>
                      </a:r>
                      <a:endParaRPr lang="en-US" sz="1800" b="1">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a:solidFill>
                            <a:srgbClr val="000000"/>
                          </a:solidFill>
                          <a:effectLst/>
                          <a:latin typeface="MMA_Mitra"/>
                          <a:ea typeface="Calibri"/>
                          <a:cs typeface="B Nazanin" panose="00000400000000000000" pitchFamily="2" charset="-78"/>
                        </a:rPr>
                        <a:t>بار سنگين.</a:t>
                      </a:r>
                      <a:endParaRPr lang="en-US" sz="18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a:solidFill>
                            <a:schemeClr val="bg1"/>
                          </a:solidFill>
                          <a:effectLst/>
                          <a:latin typeface="MMA_Mitra"/>
                          <a:ea typeface="Calibri"/>
                          <a:cs typeface="B Nazanin" panose="00000400000000000000" pitchFamily="2" charset="-78"/>
                        </a:rPr>
                        <a:t>وزر</a:t>
                      </a:r>
                      <a:endParaRPr lang="en-US" sz="1800" b="1">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453605">
                <a:tc>
                  <a:txBody>
                    <a:bodyPr/>
                    <a:lstStyle/>
                    <a:p>
                      <a:pPr marL="0" marR="0" algn="just" rtl="1">
                        <a:lnSpc>
                          <a:spcPct val="115000"/>
                        </a:lnSpc>
                        <a:spcBef>
                          <a:spcPts val="0"/>
                        </a:spcBef>
                        <a:spcAft>
                          <a:spcPts val="0"/>
                        </a:spcAft>
                      </a:pPr>
                      <a:endParaRPr lang="en-US" sz="18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گسستن و از هم در رفتن. </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a:solidFill>
                            <a:schemeClr val="bg1"/>
                          </a:solidFill>
                          <a:effectLst/>
                          <a:latin typeface="MMA_Mitra"/>
                          <a:ea typeface="Calibri"/>
                          <a:cs typeface="B Nazanin" panose="00000400000000000000" pitchFamily="2" charset="-78"/>
                        </a:rPr>
                        <a:t>نقض</a:t>
                      </a:r>
                      <a:endParaRPr lang="en-US" sz="1800" b="1">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پشت بدن انسان.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ظهر</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848331">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برداشتن و بلند کردن اجسام.</a:t>
                      </a:r>
                      <a:endParaRPr lang="en-US" sz="1800" dirty="0">
                        <a:effectLst/>
                        <a:latin typeface="Calibri"/>
                        <a:ea typeface="Calibri"/>
                        <a:cs typeface="B Nazanin" panose="00000400000000000000" pitchFamily="2" charset="-78"/>
                      </a:endParaRPr>
                    </a:p>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در ساختن و بنا كردن، هنگامي است که چيزي را برپا مى‏دارى و مى‏سازى‏.</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رفع</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يادآوري.</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ذکر</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a:solidFill>
                            <a:srgbClr val="000000"/>
                          </a:solidFill>
                          <a:effectLst/>
                          <a:latin typeface="MMA_Mitra"/>
                          <a:ea typeface="Calibri"/>
                          <a:cs typeface="B Nazanin" panose="00000400000000000000" pitchFamily="2" charset="-78"/>
                        </a:rPr>
                        <a:t>دشواري.</a:t>
                      </a:r>
                      <a:endParaRPr lang="en-US" sz="180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عسر</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آساني. </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يسر</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خالي بودن.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a:solidFill>
                            <a:schemeClr val="bg1"/>
                          </a:solidFill>
                          <a:effectLst/>
                          <a:latin typeface="MMA_Mitra"/>
                          <a:ea typeface="Calibri"/>
                          <a:cs typeface="B Nazanin" panose="00000400000000000000" pitchFamily="2" charset="-78"/>
                        </a:rPr>
                        <a:t>فرغ</a:t>
                      </a:r>
                      <a:endParaRPr lang="en-US" sz="1800" b="1">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65554">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رنج دادن و رنج ديدن.</a:t>
                      </a:r>
                      <a:endParaRPr lang="en-US" sz="1800" dirty="0">
                        <a:effectLst/>
                        <a:latin typeface="Calibri"/>
                        <a:ea typeface="Calibri"/>
                        <a:cs typeface="B Nazanin" panose="00000400000000000000" pitchFamily="2" charset="-78"/>
                      </a:endParaRPr>
                    </a:p>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قرار دادن و بلند كردن نيزه يا سنگ و ساختمان‏.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نصب</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353923">
                <a:tc>
                  <a:txBody>
                    <a:bodyPr/>
                    <a:lstStyle/>
                    <a:p>
                      <a:pPr marL="0" marR="0" algn="just" rtl="1">
                        <a:lnSpc>
                          <a:spcPct val="115000"/>
                        </a:lnSpc>
                        <a:spcBef>
                          <a:spcPts val="0"/>
                        </a:spcBef>
                        <a:spcAft>
                          <a:spcPts val="0"/>
                        </a:spcAft>
                      </a:pPr>
                      <a:endParaRPr lang="en-US" sz="18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00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وسعت. وقتي با إلي مي</a:t>
                      </a:r>
                      <a:r>
                        <a:rPr lang="fa-IR" sz="1800" dirty="0">
                          <a:effectLst/>
                          <a:latin typeface="Calibri"/>
                          <a:ea typeface="Calibri"/>
                          <a:cs typeface="B Nazanin" panose="00000400000000000000" pitchFamily="2" charset="-78"/>
                        </a:rPr>
                        <a:t>​</a:t>
                      </a:r>
                      <a:r>
                        <a:rPr lang="fa-IR" sz="1800" dirty="0">
                          <a:solidFill>
                            <a:srgbClr val="000000"/>
                          </a:solidFill>
                          <a:effectLst/>
                          <a:latin typeface="MMA_Mitra"/>
                          <a:ea typeface="Calibri"/>
                          <a:cs typeface="B Nazanin" panose="00000400000000000000" pitchFamily="2" charset="-78"/>
                        </a:rPr>
                        <a:t>آيد مايل و حريص بودن، است.</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b="1" dirty="0">
                          <a:solidFill>
                            <a:schemeClr val="bg1"/>
                          </a:solidFill>
                          <a:effectLst/>
                          <a:latin typeface="MMA_Mitra"/>
                          <a:ea typeface="Calibri"/>
                          <a:cs typeface="B Nazanin" panose="00000400000000000000" pitchFamily="2" charset="-78"/>
                        </a:rPr>
                        <a:t>رغب</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bl>
          </a:graphicData>
        </a:graphic>
      </p:graphicFrame>
      <p:sp>
        <p:nvSpPr>
          <p:cNvPr id="3" name="Title 2"/>
          <p:cNvSpPr>
            <a:spLocks noGrp="1"/>
          </p:cNvSpPr>
          <p:nvPr>
            <p:ph type="title"/>
          </p:nvPr>
        </p:nvSpPr>
        <p:spPr/>
        <p:txBody>
          <a:bodyPr/>
          <a:lstStyle/>
          <a:p>
            <a:r>
              <a:rPr lang="fa-IR" dirty="0"/>
              <a:t>ب: تصویرسازی کلمات</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023290366"/>
              </p:ext>
            </p:extLst>
          </p:nvPr>
        </p:nvGraphicFramePr>
        <p:xfrm>
          <a:off x="756469" y="1268760"/>
          <a:ext cx="741682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r>
              <a:rPr lang="fa-IR" dirty="0"/>
              <a:t>ج: ارتباط بین کلمات سوره</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graphicEl>
                                              <a:dgm id="{9F6D20AD-F5D0-4763-B4AA-117B96E67ED9}"/>
                                            </p:graphicEl>
                                          </p:spTgt>
                                        </p:tgtEl>
                                        <p:attrNameLst>
                                          <p:attrName>style.visibility</p:attrName>
                                        </p:attrNameLst>
                                      </p:cBhvr>
                                      <p:to>
                                        <p:strVal val="visible"/>
                                      </p:to>
                                    </p:set>
                                    <p:animEffect transition="in" filter="wipe(right)">
                                      <p:cBhvr>
                                        <p:cTn id="7" dur="750"/>
                                        <p:tgtEl>
                                          <p:spTgt spid="4">
                                            <p:graphicEl>
                                              <a:dgm id="{9F6D20AD-F5D0-4763-B4AA-117B96E67ED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graphicEl>
                                              <a:dgm id="{F09D2232-CD73-4AF9-B0CE-D8D29CB01944}"/>
                                            </p:graphicEl>
                                          </p:spTgt>
                                        </p:tgtEl>
                                        <p:attrNameLst>
                                          <p:attrName>style.visibility</p:attrName>
                                        </p:attrNameLst>
                                      </p:cBhvr>
                                      <p:to>
                                        <p:strVal val="visible"/>
                                      </p:to>
                                    </p:set>
                                    <p:animEffect transition="in" filter="wipe(right)">
                                      <p:cBhvr>
                                        <p:cTn id="12" dur="750"/>
                                        <p:tgtEl>
                                          <p:spTgt spid="4">
                                            <p:graphicEl>
                                              <a:dgm id="{F09D2232-CD73-4AF9-B0CE-D8D29CB01944}"/>
                                            </p:graphicEl>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graphicEl>
                                              <a:dgm id="{BD7F7254-D704-487F-A7B7-C7EC95BCE1D4}"/>
                                            </p:graphicEl>
                                          </p:spTgt>
                                        </p:tgtEl>
                                        <p:attrNameLst>
                                          <p:attrName>style.visibility</p:attrName>
                                        </p:attrNameLst>
                                      </p:cBhvr>
                                      <p:to>
                                        <p:strVal val="visible"/>
                                      </p:to>
                                    </p:set>
                                    <p:animEffect transition="in" filter="wipe(right)">
                                      <p:cBhvr>
                                        <p:cTn id="15" dur="750"/>
                                        <p:tgtEl>
                                          <p:spTgt spid="4">
                                            <p:graphicEl>
                                              <a:dgm id="{BD7F7254-D704-487F-A7B7-C7EC95BCE1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4">
                                            <p:graphicEl>
                                              <a:dgm id="{14ACFB4A-EC77-4D00-BC03-5FBDCA40A3B9}"/>
                                            </p:graphicEl>
                                          </p:spTgt>
                                        </p:tgtEl>
                                        <p:attrNameLst>
                                          <p:attrName>style.visibility</p:attrName>
                                        </p:attrNameLst>
                                      </p:cBhvr>
                                      <p:to>
                                        <p:strVal val="visible"/>
                                      </p:to>
                                    </p:set>
                                    <p:animEffect transition="in" filter="wipe(right)">
                                      <p:cBhvr>
                                        <p:cTn id="20" dur="750"/>
                                        <p:tgtEl>
                                          <p:spTgt spid="4">
                                            <p:graphicEl>
                                              <a:dgm id="{14ACFB4A-EC77-4D00-BC03-5FBDCA40A3B9}"/>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C0CB8464-1293-42ED-BBA9-7716539BC45E}"/>
                                            </p:graphicEl>
                                          </p:spTgt>
                                        </p:tgtEl>
                                        <p:attrNameLst>
                                          <p:attrName>style.visibility</p:attrName>
                                        </p:attrNameLst>
                                      </p:cBhvr>
                                      <p:to>
                                        <p:strVal val="visible"/>
                                      </p:to>
                                    </p:set>
                                    <p:animEffect transition="in" filter="wipe(right)">
                                      <p:cBhvr>
                                        <p:cTn id="23" dur="750"/>
                                        <p:tgtEl>
                                          <p:spTgt spid="4">
                                            <p:graphicEl>
                                              <a:dgm id="{C0CB8464-1293-42ED-BBA9-7716539BC4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04737919"/>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normAutofit/>
          </a:bodyPr>
          <a:lstStyle/>
          <a:p>
            <a:r>
              <a:rPr lang="fa-IR" dirty="0"/>
              <a:t>ج: ارتباط بین کلمات سوره: اعراب </a:t>
            </a:r>
            <a:r>
              <a:rPr lang="fa-IR" dirty="0" smtClean="0"/>
              <a:t>سوره: </a:t>
            </a:r>
            <a:r>
              <a:rPr lang="fa-IR" sz="2000" dirty="0">
                <a:solidFill>
                  <a:srgbClr val="00B0F0"/>
                </a:solidFill>
              </a:rPr>
              <a:t>قالب ادبی </a:t>
            </a:r>
            <a:r>
              <a:rPr lang="fa-IR" sz="2000" dirty="0" smtClean="0">
                <a:solidFill>
                  <a:srgbClr val="00B0F0"/>
                </a:solidFill>
              </a:rPr>
              <a:t>سوره</a:t>
            </a:r>
            <a:endParaRPr lang="en-US" dirty="0"/>
          </a:p>
        </p:txBody>
      </p:sp>
      <p:graphicFrame>
        <p:nvGraphicFramePr>
          <p:cNvPr id="9" name="Diagram 8"/>
          <p:cNvGraphicFramePr/>
          <p:nvPr>
            <p:extLst>
              <p:ext uri="{D42A27DB-BD31-4B8C-83A1-F6EECF244321}">
                <p14:modId xmlns:p14="http://schemas.microsoft.com/office/powerpoint/2010/main" val="487679768"/>
              </p:ext>
            </p:extLst>
          </p:nvPr>
        </p:nvGraphicFramePr>
        <p:xfrm>
          <a:off x="324421" y="764704"/>
          <a:ext cx="8064896" cy="5688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470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9">
                                            <p:graphicEl>
                                              <a:dgm id="{D6FC3881-BCA7-4A74-81E4-D0E275E65758}"/>
                                            </p:graphicEl>
                                          </p:spTgt>
                                        </p:tgtEl>
                                        <p:attrNameLst>
                                          <p:attrName>style.visibility</p:attrName>
                                        </p:attrNameLst>
                                      </p:cBhvr>
                                      <p:to>
                                        <p:strVal val="visible"/>
                                      </p:to>
                                    </p:set>
                                    <p:animEffect transition="in" filter="wipe(up)">
                                      <p:cBhvr>
                                        <p:cTn id="7" dur="3000"/>
                                        <p:tgtEl>
                                          <p:spTgt spid="9">
                                            <p:graphicEl>
                                              <a:dgm id="{D6FC3881-BCA7-4A74-81E4-D0E275E65758}"/>
                                            </p:graphicEl>
                                          </p:spTgt>
                                        </p:tgtEl>
                                      </p:cBhvr>
                                    </p:animEffect>
                                  </p:childTnLst>
                                </p:cTn>
                              </p:par>
                            </p:childTnLst>
                          </p:cTn>
                        </p:par>
                        <p:par>
                          <p:cTn id="8" fill="hold">
                            <p:stCondLst>
                              <p:cond delay="3250"/>
                            </p:stCondLst>
                            <p:childTnLst>
                              <p:par>
                                <p:cTn id="9" presetID="22" presetClass="entr" presetSubtype="1" fill="hold" grpId="0" nodeType="afterEffect">
                                  <p:stCondLst>
                                    <p:cond delay="0"/>
                                  </p:stCondLst>
                                  <p:childTnLst>
                                    <p:set>
                                      <p:cBhvr>
                                        <p:cTn id="10" dur="1" fill="hold">
                                          <p:stCondLst>
                                            <p:cond delay="0"/>
                                          </p:stCondLst>
                                        </p:cTn>
                                        <p:tgtEl>
                                          <p:spTgt spid="9">
                                            <p:graphicEl>
                                              <a:dgm id="{36C786A7-1A4A-4200-85EA-923B346311AD}"/>
                                            </p:graphicEl>
                                          </p:spTgt>
                                        </p:tgtEl>
                                        <p:attrNameLst>
                                          <p:attrName>style.visibility</p:attrName>
                                        </p:attrNameLst>
                                      </p:cBhvr>
                                      <p:to>
                                        <p:strVal val="visible"/>
                                      </p:to>
                                    </p:set>
                                    <p:animEffect transition="in" filter="wipe(up)">
                                      <p:cBhvr>
                                        <p:cTn id="11" dur="3000"/>
                                        <p:tgtEl>
                                          <p:spTgt spid="9">
                                            <p:graphicEl>
                                              <a:dgm id="{36C786A7-1A4A-4200-85EA-923B346311AD}"/>
                                            </p:graphicEl>
                                          </p:spTgt>
                                        </p:tgtEl>
                                      </p:cBhvr>
                                    </p:animEffect>
                                  </p:childTnLst>
                                </p:cTn>
                              </p:par>
                            </p:childTnLst>
                          </p:cTn>
                        </p:par>
                        <p:par>
                          <p:cTn id="12" fill="hold">
                            <p:stCondLst>
                              <p:cond delay="6250"/>
                            </p:stCondLst>
                            <p:childTnLst>
                              <p:par>
                                <p:cTn id="13" presetID="22" presetClass="entr" presetSubtype="1" fill="hold" grpId="0" nodeType="afterEffect">
                                  <p:stCondLst>
                                    <p:cond delay="0"/>
                                  </p:stCondLst>
                                  <p:childTnLst>
                                    <p:set>
                                      <p:cBhvr>
                                        <p:cTn id="14" dur="1" fill="hold">
                                          <p:stCondLst>
                                            <p:cond delay="0"/>
                                          </p:stCondLst>
                                        </p:cTn>
                                        <p:tgtEl>
                                          <p:spTgt spid="9">
                                            <p:graphicEl>
                                              <a:dgm id="{B25C6601-1C61-4A97-B54C-14761ADC65C5}"/>
                                            </p:graphicEl>
                                          </p:spTgt>
                                        </p:tgtEl>
                                        <p:attrNameLst>
                                          <p:attrName>style.visibility</p:attrName>
                                        </p:attrNameLst>
                                      </p:cBhvr>
                                      <p:to>
                                        <p:strVal val="visible"/>
                                      </p:to>
                                    </p:set>
                                    <p:animEffect transition="in" filter="wipe(up)">
                                      <p:cBhvr>
                                        <p:cTn id="15" dur="3000"/>
                                        <p:tgtEl>
                                          <p:spTgt spid="9">
                                            <p:graphicEl>
                                              <a:dgm id="{B25C6601-1C61-4A97-B54C-14761ADC65C5}"/>
                                            </p:graphicEl>
                                          </p:spTgt>
                                        </p:tgtEl>
                                      </p:cBhvr>
                                    </p:animEffect>
                                  </p:childTnLst>
                                </p:cTn>
                              </p:par>
                            </p:childTnLst>
                          </p:cTn>
                        </p:par>
                        <p:par>
                          <p:cTn id="16" fill="hold">
                            <p:stCondLst>
                              <p:cond delay="9250"/>
                            </p:stCondLst>
                            <p:childTnLst>
                              <p:par>
                                <p:cTn id="17" presetID="22" presetClass="entr" presetSubtype="1" fill="hold" grpId="0" nodeType="afterEffect">
                                  <p:stCondLst>
                                    <p:cond delay="0"/>
                                  </p:stCondLst>
                                  <p:childTnLst>
                                    <p:set>
                                      <p:cBhvr>
                                        <p:cTn id="18" dur="1" fill="hold">
                                          <p:stCondLst>
                                            <p:cond delay="0"/>
                                          </p:stCondLst>
                                        </p:cTn>
                                        <p:tgtEl>
                                          <p:spTgt spid="9">
                                            <p:graphicEl>
                                              <a:dgm id="{F79AAAB4-1565-4CD8-A019-5D8743E5D6A4}"/>
                                            </p:graphicEl>
                                          </p:spTgt>
                                        </p:tgtEl>
                                        <p:attrNameLst>
                                          <p:attrName>style.visibility</p:attrName>
                                        </p:attrNameLst>
                                      </p:cBhvr>
                                      <p:to>
                                        <p:strVal val="visible"/>
                                      </p:to>
                                    </p:set>
                                    <p:animEffect transition="in" filter="wipe(up)">
                                      <p:cBhvr>
                                        <p:cTn id="19" dur="3000"/>
                                        <p:tgtEl>
                                          <p:spTgt spid="9">
                                            <p:graphicEl>
                                              <a:dgm id="{F79AAAB4-1565-4CD8-A019-5D8743E5D6A4}"/>
                                            </p:graphicEl>
                                          </p:spTgt>
                                        </p:tgtEl>
                                      </p:cBhvr>
                                    </p:animEffect>
                                  </p:childTnLst>
                                </p:cTn>
                              </p:par>
                            </p:childTnLst>
                          </p:cTn>
                        </p:par>
                        <p:par>
                          <p:cTn id="20" fill="hold">
                            <p:stCondLst>
                              <p:cond delay="12250"/>
                            </p:stCondLst>
                            <p:childTnLst>
                              <p:par>
                                <p:cTn id="21" presetID="22" presetClass="entr" presetSubtype="1" fill="hold" grpId="0" nodeType="afterEffect">
                                  <p:stCondLst>
                                    <p:cond delay="0"/>
                                  </p:stCondLst>
                                  <p:childTnLst>
                                    <p:set>
                                      <p:cBhvr>
                                        <p:cTn id="22" dur="1" fill="hold">
                                          <p:stCondLst>
                                            <p:cond delay="0"/>
                                          </p:stCondLst>
                                        </p:cTn>
                                        <p:tgtEl>
                                          <p:spTgt spid="9">
                                            <p:graphicEl>
                                              <a:dgm id="{E4F1FE1C-BD60-4ACA-B09B-4922F0E65C73}"/>
                                            </p:graphicEl>
                                          </p:spTgt>
                                        </p:tgtEl>
                                        <p:attrNameLst>
                                          <p:attrName>style.visibility</p:attrName>
                                        </p:attrNameLst>
                                      </p:cBhvr>
                                      <p:to>
                                        <p:strVal val="visible"/>
                                      </p:to>
                                    </p:set>
                                    <p:animEffect transition="in" filter="wipe(up)">
                                      <p:cBhvr>
                                        <p:cTn id="23" dur="3000"/>
                                        <p:tgtEl>
                                          <p:spTgt spid="9">
                                            <p:graphicEl>
                                              <a:dgm id="{E4F1FE1C-BD60-4ACA-B09B-4922F0E65C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AtOnc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165039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fa-IR" dirty="0"/>
              <a:t>ج: ارتباط بین کلمات سوره: اعراب سوره</a:t>
            </a:r>
            <a:endParaRPr lang="en-US" dirty="0"/>
          </a:p>
        </p:txBody>
      </p:sp>
      <p:sp>
        <p:nvSpPr>
          <p:cNvPr id="3" name="Content Placeholder 2"/>
          <p:cNvSpPr>
            <a:spLocks noGrp="1"/>
          </p:cNvSpPr>
          <p:nvPr>
            <p:ph idx="1"/>
          </p:nvPr>
        </p:nvSpPr>
        <p:spPr/>
        <p:txBody>
          <a:bodyPr/>
          <a:lstStyle/>
          <a:p>
            <a:r>
              <a:rPr lang="fa-IR" sz="2000" b="1" dirty="0">
                <a:solidFill>
                  <a:srgbClr val="00B0F0"/>
                </a:solidFill>
              </a:rPr>
              <a:t>(أَ لَم نَشرَح لَكَ صَدرَكَ وَ وَضَعنا عَنكَ وِزرَكَ الَّذِي أَنقَضَ ظَهرَكَ) </a:t>
            </a:r>
            <a:endParaRPr lang="fa-IR" sz="2000" b="1" dirty="0" smtClean="0">
              <a:solidFill>
                <a:srgbClr val="00B0F0"/>
              </a:solidFill>
            </a:endParaRPr>
          </a:p>
          <a:p>
            <a:r>
              <a:rPr lang="fa-IR" dirty="0" smtClean="0"/>
              <a:t>همزه </a:t>
            </a:r>
            <a:r>
              <a:rPr lang="fa-IR" dirty="0"/>
              <a:t>براي استفهام است و نشرح فعل مضارع مجزوم به لم و فاعل آن مستتر است که در تقدير نحن قرار دارد. لك متعلق به شرح و صدرك مفعول به آن است. و وضعنا معطوف على ألم نشرح و عنك متعلق به وضعناست و وزرك مفعول به براي آن است. الذي نعت براي وزر و جمله نقض صله الذي است و محلي از اعراب ندارد و ظهرك مفعول به آن است.</a:t>
            </a:r>
          </a:p>
          <a:p>
            <a:r>
              <a:rPr lang="fa-IR" sz="2000" b="1" dirty="0">
                <a:solidFill>
                  <a:srgbClr val="00B0F0"/>
                </a:solidFill>
              </a:rPr>
              <a:t>(وَ رَفَعنا لَكَ ذِكرَكَ) </a:t>
            </a:r>
          </a:p>
          <a:p>
            <a:r>
              <a:rPr lang="fa-IR" dirty="0" smtClean="0"/>
              <a:t>عطف </a:t>
            </a:r>
            <a:r>
              <a:rPr lang="fa-IR" dirty="0"/>
              <a:t>بر ما قبل است و لك متعل به رفعنا و ذكرك مفعول به براي آن است.</a:t>
            </a:r>
          </a:p>
          <a:p>
            <a:r>
              <a:rPr lang="fa-IR" sz="2000" b="1" dirty="0">
                <a:solidFill>
                  <a:srgbClr val="00B0F0"/>
                </a:solidFill>
              </a:rPr>
              <a:t>(فَإِنَّ مَعَ العُسرِ يُسراً إِنَّ مَعَ العُسرِ يُسراً) </a:t>
            </a:r>
          </a:p>
          <a:p>
            <a:r>
              <a:rPr lang="fa-IR" dirty="0" smtClean="0"/>
              <a:t>فاء </a:t>
            </a:r>
            <a:r>
              <a:rPr lang="fa-IR" dirty="0"/>
              <a:t>عاطفه و إن حرف مشبه بالفعل و مع العسر ظرف متعلق به محذوف و خبر مقدّم است و يسرا اسم آن و مؤخر است.</a:t>
            </a:r>
          </a:p>
          <a:p>
            <a:r>
              <a:rPr lang="fa-IR" sz="2000" b="1" dirty="0">
                <a:solidFill>
                  <a:srgbClr val="00B0F0"/>
                </a:solidFill>
              </a:rPr>
              <a:t>(فَإِذا فَرَغتَ فَانصَب وَ إِلى‏ رَبِّكَ فَارغَب) </a:t>
            </a:r>
          </a:p>
          <a:p>
            <a:r>
              <a:rPr lang="fa-IR" dirty="0" smtClean="0"/>
              <a:t>فاء </a:t>
            </a:r>
            <a:r>
              <a:rPr lang="fa-IR" dirty="0"/>
              <a:t>عاطفه و إذا ظرف براي آينده است که معنى شرط را دارد. و جمله فرغت في محل جر است؛ زيرا به ظرف اضافه شده است. فاء رابطه و انصب فعل أمر و فاعل مستتر و اين جمله محلي از اعراب ندارد و جواب شرط غير جازم است. إلى ربك متعلق به ارغب است. ارغب فعل أمر و اين جمله جمله عطف بر ما قبل آن است.</a:t>
            </a:r>
          </a:p>
          <a:p>
            <a:endParaRPr lang="en-US" dirty="0"/>
          </a:p>
        </p:txBody>
      </p:sp>
    </p:spTree>
    <p:extLst>
      <p:ext uri="{BB962C8B-B14F-4D97-AF65-F5344CB8AC3E}">
        <p14:creationId xmlns:p14="http://schemas.microsoft.com/office/powerpoint/2010/main" val="195133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100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42" presetClass="entr" presetSubtype="0" fill="hold" grpId="0" nodeType="afterEffect">
                                  <p:stCondLst>
                                    <p:cond delay="50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solidFill>
                  <a:srgbClr val="00B0F0"/>
                </a:solidFill>
              </a:rPr>
              <a:t>* </a:t>
            </a:r>
            <a:r>
              <a:rPr lang="fa-IR" dirty="0"/>
              <a:t>وسعت روحي كسي كه بار هدايت مردمي را به دوش مي‌كشد.</a:t>
            </a:r>
          </a:p>
          <a:p>
            <a:r>
              <a:rPr lang="fa-IR" b="1" dirty="0">
                <a:solidFill>
                  <a:srgbClr val="00B0F0"/>
                </a:solidFill>
              </a:rPr>
              <a:t>* </a:t>
            </a:r>
            <a:r>
              <a:rPr lang="fa-IR" dirty="0" smtClean="0"/>
              <a:t>بار </a:t>
            </a:r>
            <a:r>
              <a:rPr lang="fa-IR" dirty="0"/>
              <a:t>مسئوليت سنگين، مسئوليتي که تحمل زياد لازم دارد يا به ظرفيت بزرگي براي پذيرش و از عهده کار آن برآمدن، نياز دارد.</a:t>
            </a:r>
          </a:p>
          <a:p>
            <a:r>
              <a:rPr lang="fa-IR" b="1" dirty="0">
                <a:solidFill>
                  <a:srgbClr val="00B0F0"/>
                </a:solidFill>
              </a:rPr>
              <a:t>* </a:t>
            </a:r>
            <a:r>
              <a:rPr lang="fa-IR" dirty="0" smtClean="0"/>
              <a:t>مسئوليت </a:t>
            </a:r>
            <a:r>
              <a:rPr lang="fa-IR" dirty="0"/>
              <a:t>بزرگ و طاقت فرسا</a:t>
            </a:r>
          </a:p>
          <a:p>
            <a:r>
              <a:rPr lang="fa-IR" b="1" dirty="0">
                <a:solidFill>
                  <a:srgbClr val="00B0F0"/>
                </a:solidFill>
              </a:rPr>
              <a:t>* </a:t>
            </a:r>
            <a:r>
              <a:rPr lang="fa-IR" dirty="0" smtClean="0"/>
              <a:t>سنگيني </a:t>
            </a:r>
            <a:r>
              <a:rPr lang="fa-IR" dirty="0"/>
              <a:t>و سختي در کنار راحتي و آساني</a:t>
            </a:r>
          </a:p>
          <a:p>
            <a:r>
              <a:rPr lang="fa-IR" b="1" dirty="0">
                <a:solidFill>
                  <a:srgbClr val="00B0F0"/>
                </a:solidFill>
              </a:rPr>
              <a:t>* </a:t>
            </a:r>
            <a:r>
              <a:rPr lang="fa-IR" dirty="0" smtClean="0"/>
              <a:t>کسي </a:t>
            </a:r>
            <a:r>
              <a:rPr lang="fa-IR" dirty="0"/>
              <a:t>که براي بار سنگيني که بايد آن را به انجام برساند، توانش را زياد کردهاند.</a:t>
            </a:r>
          </a:p>
          <a:p>
            <a:r>
              <a:rPr lang="fa-IR" b="1" dirty="0">
                <a:solidFill>
                  <a:srgbClr val="00B0F0"/>
                </a:solidFill>
              </a:rPr>
              <a:t>* </a:t>
            </a:r>
            <a:r>
              <a:rPr lang="fa-IR" dirty="0" smtClean="0"/>
              <a:t>کسي </a:t>
            </a:r>
            <a:r>
              <a:rPr lang="fa-IR" dirty="0"/>
              <a:t>که کاري را انجام ميدهد و نامش سر زبانها ميافتد.</a:t>
            </a:r>
          </a:p>
          <a:p>
            <a:r>
              <a:rPr lang="fa-IR" b="1" dirty="0">
                <a:solidFill>
                  <a:srgbClr val="00B0F0"/>
                </a:solidFill>
              </a:rPr>
              <a:t>* </a:t>
            </a:r>
            <a:r>
              <a:rPr lang="fa-IR" dirty="0" smtClean="0"/>
              <a:t>سختياي </a:t>
            </a:r>
            <a:r>
              <a:rPr lang="fa-IR" dirty="0"/>
              <a:t>که برطرف شده است.</a:t>
            </a:r>
          </a:p>
          <a:p>
            <a:r>
              <a:rPr lang="fa-IR" b="1" dirty="0">
                <a:solidFill>
                  <a:srgbClr val="00B0F0"/>
                </a:solidFill>
              </a:rPr>
              <a:t>* </a:t>
            </a:r>
            <a:r>
              <a:rPr lang="fa-IR" dirty="0" smtClean="0"/>
              <a:t>اشتياقي </a:t>
            </a:r>
            <a:r>
              <a:rPr lang="fa-IR" dirty="0"/>
              <a:t>که براي حرکت کردن وجود دارد.</a:t>
            </a:r>
          </a:p>
          <a:p>
            <a:r>
              <a:rPr lang="fa-IR" b="1" dirty="0">
                <a:solidFill>
                  <a:srgbClr val="00B0F0"/>
                </a:solidFill>
              </a:rPr>
              <a:t>* </a:t>
            </a:r>
            <a:r>
              <a:rPr lang="fa-IR" dirty="0" smtClean="0"/>
              <a:t>شوق </a:t>
            </a:r>
            <a:r>
              <a:rPr lang="fa-IR" dirty="0"/>
              <a:t>در زمان آساني</a:t>
            </a:r>
          </a:p>
          <a:p>
            <a:r>
              <a:rPr lang="fa-IR" b="1" dirty="0">
                <a:solidFill>
                  <a:srgbClr val="00B0F0"/>
                </a:solidFill>
              </a:rPr>
              <a:t>* </a:t>
            </a:r>
            <a:r>
              <a:rPr lang="fa-IR" dirty="0" smtClean="0"/>
              <a:t>کسي </a:t>
            </a:r>
            <a:r>
              <a:rPr lang="fa-IR" dirty="0"/>
              <a:t>که خالي از بار مسئوليت است.</a:t>
            </a:r>
          </a:p>
          <a:p>
            <a:r>
              <a:rPr lang="fa-IR" b="1" dirty="0" smtClean="0">
                <a:solidFill>
                  <a:srgbClr val="00B0F0"/>
                </a:solidFill>
              </a:rPr>
              <a:t>* </a:t>
            </a:r>
            <a:r>
              <a:rPr lang="fa-IR" dirty="0" smtClean="0"/>
              <a:t>........................................</a:t>
            </a:r>
            <a:endParaRPr lang="fa-IR" dirty="0"/>
          </a:p>
          <a:p>
            <a:r>
              <a:rPr lang="fa-IR" b="1" dirty="0" smtClean="0">
                <a:solidFill>
                  <a:srgbClr val="00B0F0"/>
                </a:solidFill>
              </a:rPr>
              <a:t>* </a:t>
            </a:r>
            <a:r>
              <a:rPr lang="fa-IR" dirty="0" smtClean="0"/>
              <a:t>........................................</a:t>
            </a:r>
          </a:p>
          <a:p>
            <a:r>
              <a:rPr lang="fa-IR" b="1" dirty="0">
                <a:solidFill>
                  <a:srgbClr val="00B0F0"/>
                </a:solidFill>
              </a:rPr>
              <a:t>* </a:t>
            </a:r>
            <a:r>
              <a:rPr lang="fa-IR" dirty="0"/>
              <a:t>........................................</a:t>
            </a:r>
          </a:p>
          <a:p>
            <a:r>
              <a:rPr lang="fa-IR" b="1" dirty="0">
                <a:solidFill>
                  <a:srgbClr val="00B0F0"/>
                </a:solidFill>
              </a:rPr>
              <a:t>*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7830224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fa-IR" dirty="0"/>
              <a:t>ج: ارتباط بین کلمات سوره: تصویرسازی کلمات در ارتباط با هم</a:t>
            </a:r>
            <a:endParaRPr lang="en-US" dirty="0"/>
          </a:p>
        </p:txBody>
      </p:sp>
    </p:spTree>
    <p:extLst>
      <p:ext uri="{BB962C8B-B14F-4D97-AF65-F5344CB8AC3E}">
        <p14:creationId xmlns:p14="http://schemas.microsoft.com/office/powerpoint/2010/main" val="8264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1250"/>
                            </p:stCondLst>
                            <p:childTnLst>
                              <p:par>
                                <p:cTn id="41" presetID="10" presetClass="entr" presetSubtype="0" fill="hold" nodeType="afterEffect">
                                  <p:stCondLst>
                                    <p:cond delay="25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2500"/>
                            </p:stCondLst>
                            <p:childTnLst>
                              <p:par>
                                <p:cTn id="45" presetID="10" presetClass="entr" presetSubtype="0" fill="hold" nodeType="afterEffect">
                                  <p:stCondLst>
                                    <p:cond delay="25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par>
                          <p:cTn id="48" fill="hold">
                            <p:stCondLst>
                              <p:cond delay="13750"/>
                            </p:stCondLst>
                            <p:childTnLst>
                              <p:par>
                                <p:cTn id="49" presetID="10" presetClass="entr" presetSubtype="0" fill="hold" nodeType="afterEffect">
                                  <p:stCondLst>
                                    <p:cond delay="5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childTnLst>
                                </p:cTn>
                              </p:par>
                            </p:childTnLst>
                          </p:cTn>
                        </p:par>
                        <p:par>
                          <p:cTn id="52" fill="hold">
                            <p:stCondLst>
                              <p:cond delay="15250"/>
                            </p:stCondLst>
                            <p:childTnLst>
                              <p:par>
                                <p:cTn id="53" presetID="10" presetClass="entr" presetSubtype="0" fill="hold" nodeType="afterEffect">
                                  <p:stCondLst>
                                    <p:cond delay="50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childTnLst>
                                </p:cTn>
                              </p:par>
                            </p:childTnLst>
                          </p:cTn>
                        </p:par>
                        <p:par>
                          <p:cTn id="56" fill="hold">
                            <p:stCondLst>
                              <p:cond delay="16750"/>
                            </p:stCondLst>
                            <p:childTnLst>
                              <p:par>
                                <p:cTn id="57" presetID="10" presetClass="entr" presetSubtype="0" fill="hold" nodeType="afterEffect">
                                  <p:stCondLst>
                                    <p:cond delay="50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دوم: گزاره نویسی </a:t>
            </a:r>
            <a:endParaRPr lang="en-US" dirty="0"/>
          </a:p>
        </p:txBody>
      </p:sp>
      <p:graphicFrame>
        <p:nvGraphicFramePr>
          <p:cNvPr id="6" name="Diagram 5"/>
          <p:cNvGraphicFramePr/>
          <p:nvPr>
            <p:extLst>
              <p:ext uri="{D42A27DB-BD31-4B8C-83A1-F6EECF244321}">
                <p14:modId xmlns:p14="http://schemas.microsoft.com/office/powerpoint/2010/main" val="315896527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709753180"/>
              </p:ext>
            </p:extLst>
          </p:nvPr>
        </p:nvGraphicFramePr>
        <p:xfrm>
          <a:off x="756469" y="1556792"/>
          <a:ext cx="7416824"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45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FA5F6BFA-53CC-4F97-99A3-EF86BB5703A2}"/>
                                            </p:graphicEl>
                                          </p:spTgt>
                                        </p:tgtEl>
                                        <p:attrNameLst>
                                          <p:attrName>style.visibility</p:attrName>
                                        </p:attrNameLst>
                                      </p:cBhvr>
                                      <p:to>
                                        <p:strVal val="visible"/>
                                      </p:to>
                                    </p:set>
                                    <p:anim calcmode="lin" valueType="num">
                                      <p:cBhvr additive="base">
                                        <p:cTn id="7" dur="1000" fill="hold"/>
                                        <p:tgtEl>
                                          <p:spTgt spid="7">
                                            <p:graphicEl>
                                              <a:dgm id="{FA5F6BFA-53CC-4F97-99A3-EF86BB5703A2}"/>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dgm id="{FA5F6BFA-53CC-4F97-99A3-EF86BB5703A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5248655E-645B-416A-B712-C71A11450976}"/>
                                            </p:graphicEl>
                                          </p:spTgt>
                                        </p:tgtEl>
                                        <p:attrNameLst>
                                          <p:attrName>style.visibility</p:attrName>
                                        </p:attrNameLst>
                                      </p:cBhvr>
                                      <p:to>
                                        <p:strVal val="visible"/>
                                      </p:to>
                                    </p:set>
                                    <p:anim calcmode="lin" valueType="num">
                                      <p:cBhvr additive="base">
                                        <p:cTn id="13" dur="1000" fill="hold"/>
                                        <p:tgtEl>
                                          <p:spTgt spid="7">
                                            <p:graphicEl>
                                              <a:dgm id="{5248655E-645B-416A-B712-C71A11450976}"/>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
                                            <p:graphicEl>
                                              <a:dgm id="{5248655E-645B-416A-B712-C71A11450976}"/>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graphicEl>
                                              <a:dgm id="{F3C4F1B3-5480-4402-A537-08C88585A39F}"/>
                                            </p:graphicEl>
                                          </p:spTgt>
                                        </p:tgtEl>
                                        <p:attrNameLst>
                                          <p:attrName>style.visibility</p:attrName>
                                        </p:attrNameLst>
                                      </p:cBhvr>
                                      <p:to>
                                        <p:strVal val="visible"/>
                                      </p:to>
                                    </p:set>
                                    <p:anim calcmode="lin" valueType="num">
                                      <p:cBhvr additive="base">
                                        <p:cTn id="17" dur="1000" fill="hold"/>
                                        <p:tgtEl>
                                          <p:spTgt spid="7">
                                            <p:graphicEl>
                                              <a:dgm id="{F3C4F1B3-5480-4402-A537-08C88585A39F}"/>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graphicEl>
                                              <a:dgm id="{F3C4F1B3-5480-4402-A537-08C88585A39F}"/>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graphicEl>
                                              <a:dgm id="{9B178229-3D93-4C9B-A489-F26C2FC18829}"/>
                                            </p:graphicEl>
                                          </p:spTgt>
                                        </p:tgtEl>
                                        <p:attrNameLst>
                                          <p:attrName>style.visibility</p:attrName>
                                        </p:attrNameLst>
                                      </p:cBhvr>
                                      <p:to>
                                        <p:strVal val="visible"/>
                                      </p:to>
                                    </p:set>
                                    <p:anim calcmode="lin" valueType="num">
                                      <p:cBhvr additive="base">
                                        <p:cTn id="21" dur="1000" fill="hold"/>
                                        <p:tgtEl>
                                          <p:spTgt spid="7">
                                            <p:graphicEl>
                                              <a:dgm id="{9B178229-3D93-4C9B-A489-F26C2FC18829}"/>
                                            </p:graphic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
                                            <p:graphicEl>
                                              <a:dgm id="{9B178229-3D93-4C9B-A489-F26C2FC18829}"/>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graphicEl>
                                              <a:dgm id="{9C3DFC1D-6821-41AB-94B0-76421D239438}"/>
                                            </p:graphicEl>
                                          </p:spTgt>
                                        </p:tgtEl>
                                        <p:attrNameLst>
                                          <p:attrName>style.visibility</p:attrName>
                                        </p:attrNameLst>
                                      </p:cBhvr>
                                      <p:to>
                                        <p:strVal val="visible"/>
                                      </p:to>
                                    </p:set>
                                    <p:anim calcmode="lin" valueType="num">
                                      <p:cBhvr additive="base">
                                        <p:cTn id="25" dur="1000" fill="hold"/>
                                        <p:tgtEl>
                                          <p:spTgt spid="7">
                                            <p:graphicEl>
                                              <a:dgm id="{9C3DFC1D-6821-41AB-94B0-76421D239438}"/>
                                            </p:graphic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graphicEl>
                                              <a:dgm id="{9C3DFC1D-6821-41AB-94B0-76421D23943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sz="1750" b="1" dirty="0">
                <a:solidFill>
                  <a:srgbClr val="00B0F0"/>
                </a:solidFill>
              </a:rPr>
              <a:t>الم نشرح لک </a:t>
            </a:r>
            <a:r>
              <a:rPr lang="fa-IR" sz="1750" b="1" dirty="0" smtClean="0">
                <a:solidFill>
                  <a:srgbClr val="00B0F0"/>
                </a:solidFill>
              </a:rPr>
              <a:t>صدرک</a:t>
            </a:r>
          </a:p>
          <a:p>
            <a:r>
              <a:rPr lang="fa-IR" sz="1750" dirty="0" smtClean="0">
                <a:solidFill>
                  <a:srgbClr val="00B0F0"/>
                </a:solidFill>
              </a:rPr>
              <a:t>* </a:t>
            </a:r>
            <a:r>
              <a:rPr lang="fa-IR" sz="1750" dirty="0"/>
              <a:t>خداوند به پيامبر صلی الله عليه و آله شرح صدر داده است</a:t>
            </a:r>
            <a:r>
              <a:rPr lang="fa-IR" sz="1750" dirty="0" smtClean="0"/>
              <a:t>.</a:t>
            </a:r>
            <a:endParaRPr lang="fa-IR" sz="1750" dirty="0"/>
          </a:p>
          <a:p>
            <a:r>
              <a:rPr lang="fa-IR" sz="1750" dirty="0">
                <a:solidFill>
                  <a:srgbClr val="00B0F0"/>
                </a:solidFill>
              </a:rPr>
              <a:t>* </a:t>
            </a:r>
            <a:r>
              <a:rPr lang="fa-IR" sz="1750" dirty="0" smtClean="0"/>
              <a:t>استفهام </a:t>
            </a:r>
            <a:r>
              <a:rPr lang="fa-IR" sz="1750" dirty="0"/>
              <a:t>از پيامبر صلی الله عليه و آله در خصوص شرح صدر داشتنش، به عنوان ابراز محبت و تسلي جان مبارك اوست.</a:t>
            </a:r>
          </a:p>
          <a:p>
            <a:r>
              <a:rPr lang="fa-IR" sz="1750" dirty="0">
                <a:solidFill>
                  <a:srgbClr val="00B0F0"/>
                </a:solidFill>
              </a:rPr>
              <a:t>* </a:t>
            </a:r>
            <a:r>
              <a:rPr lang="fa-IR" sz="1750" dirty="0" smtClean="0"/>
              <a:t>با </a:t>
            </a:r>
            <a:r>
              <a:rPr lang="fa-IR" sz="1750" dirty="0"/>
              <a:t>شرح صدري كه به پيامبر صلی الله عليه و آله داده شده است سختي‌‌هاي هدايت براي ايشان آسان شده است.</a:t>
            </a:r>
          </a:p>
          <a:p>
            <a:r>
              <a:rPr lang="fa-IR" sz="1700" dirty="0">
                <a:solidFill>
                  <a:srgbClr val="00B0F0"/>
                </a:solidFill>
              </a:rPr>
              <a:t>* </a:t>
            </a:r>
            <a:r>
              <a:rPr lang="fa-IR" sz="1700" dirty="0" smtClean="0"/>
              <a:t>شرح </a:t>
            </a:r>
            <a:r>
              <a:rPr lang="fa-IR" sz="1700" dirty="0"/>
              <a:t>صدري كه به پيامبر صلی الله عليه و آله داده شده، وعده‌اي در خصوص افزايش امكان هدايت كردن، توسط ايشان است. </a:t>
            </a:r>
          </a:p>
          <a:p>
            <a:r>
              <a:rPr lang="fa-IR" sz="1750" dirty="0">
                <a:solidFill>
                  <a:srgbClr val="00B0F0"/>
                </a:solidFill>
              </a:rPr>
              <a:t>* </a:t>
            </a:r>
            <a:r>
              <a:rPr lang="fa-IR" sz="1750" dirty="0" smtClean="0"/>
              <a:t>شرح </a:t>
            </a:r>
            <a:r>
              <a:rPr lang="fa-IR" sz="1750" dirty="0"/>
              <a:t>صدر، صبر و مقاومت در برابر مشكلات را افزايش مي‌دهد</a:t>
            </a:r>
          </a:p>
          <a:p>
            <a:r>
              <a:rPr lang="fa-IR" sz="1750" dirty="0" smtClean="0">
                <a:solidFill>
                  <a:srgbClr val="00B0F0"/>
                </a:solidFill>
              </a:rPr>
              <a:t>* </a:t>
            </a:r>
            <a:r>
              <a:rPr lang="fa-IR" sz="1750" dirty="0" smtClean="0"/>
              <a:t>...................................................................</a:t>
            </a:r>
          </a:p>
          <a:p>
            <a:r>
              <a:rPr lang="fa-IR" sz="1750" b="1" dirty="0">
                <a:solidFill>
                  <a:srgbClr val="00B0F0"/>
                </a:solidFill>
              </a:rPr>
              <a:t>و وضعنا عنک وزرک الذي انقض </a:t>
            </a:r>
            <a:r>
              <a:rPr lang="fa-IR" sz="1750" b="1" dirty="0" smtClean="0">
                <a:solidFill>
                  <a:srgbClr val="00B0F0"/>
                </a:solidFill>
              </a:rPr>
              <a:t>ظهرک</a:t>
            </a:r>
          </a:p>
          <a:p>
            <a:r>
              <a:rPr lang="fa-IR" sz="1750" dirty="0" smtClean="0">
                <a:solidFill>
                  <a:srgbClr val="00B0F0"/>
                </a:solidFill>
              </a:rPr>
              <a:t>* </a:t>
            </a:r>
            <a:r>
              <a:rPr lang="fa-IR" sz="1750" dirty="0" smtClean="0"/>
              <a:t>يكي از مسائل مرتبط با شرح صدر، ايجاد شرايط پايداري در برابر بار سنگين مسئوليت است.</a:t>
            </a:r>
          </a:p>
          <a:p>
            <a:r>
              <a:rPr lang="fa-IR" sz="1750" dirty="0" smtClean="0">
                <a:solidFill>
                  <a:srgbClr val="00B0F0"/>
                </a:solidFill>
              </a:rPr>
              <a:t>* </a:t>
            </a:r>
            <a:r>
              <a:rPr lang="fa-IR" sz="1750" dirty="0" smtClean="0"/>
              <a:t>پيامبر </a:t>
            </a:r>
            <a:r>
              <a:rPr lang="fa-IR" sz="1750" dirty="0"/>
              <a:t>صلی الله عليه و آله در راه انجام رسالت خود سختترين سختيها را تحمل کرده است.</a:t>
            </a:r>
          </a:p>
          <a:p>
            <a:r>
              <a:rPr lang="fa-IR" sz="1750" dirty="0">
                <a:solidFill>
                  <a:srgbClr val="00B0F0"/>
                </a:solidFill>
              </a:rPr>
              <a:t>* </a:t>
            </a:r>
            <a:r>
              <a:rPr lang="fa-IR" sz="1750" dirty="0" smtClean="0"/>
              <a:t>پس </a:t>
            </a:r>
            <a:r>
              <a:rPr lang="fa-IR" sz="1750" dirty="0"/>
              <a:t>شرح صدري که خدا به پيامبر صلی الله عليه و آله داده است، چيزي است که کمک و ياري به سنگيني بار  رسالت ايشان بوده است</a:t>
            </a:r>
          </a:p>
          <a:p>
            <a:r>
              <a:rPr lang="fa-IR" sz="1750" dirty="0" smtClean="0">
                <a:solidFill>
                  <a:srgbClr val="00B0F0"/>
                </a:solidFill>
              </a:rPr>
              <a:t>* </a:t>
            </a:r>
            <a:r>
              <a:rPr lang="fa-IR" sz="1750" dirty="0" smtClean="0"/>
              <a:t>...................................................................</a:t>
            </a:r>
          </a:p>
          <a:p>
            <a:r>
              <a:rPr lang="fa-IR" sz="1750" b="1" dirty="0">
                <a:solidFill>
                  <a:srgbClr val="00B0F0"/>
                </a:solidFill>
              </a:rPr>
              <a:t>و رفعنا لک </a:t>
            </a:r>
            <a:r>
              <a:rPr lang="fa-IR" sz="1750" b="1" dirty="0" smtClean="0">
                <a:solidFill>
                  <a:srgbClr val="00B0F0"/>
                </a:solidFill>
              </a:rPr>
              <a:t>ذکرک</a:t>
            </a:r>
          </a:p>
          <a:p>
            <a:r>
              <a:rPr lang="fa-IR" sz="1750" dirty="0" smtClean="0">
                <a:solidFill>
                  <a:srgbClr val="00B0F0"/>
                </a:solidFill>
              </a:rPr>
              <a:t>* </a:t>
            </a:r>
            <a:r>
              <a:rPr lang="fa-IR" sz="1750" dirty="0"/>
              <a:t>بالا بردن ذكر از مسائل مرتبط با شرح صدر است. </a:t>
            </a:r>
          </a:p>
          <a:p>
            <a:r>
              <a:rPr lang="fa-IR" sz="1750" dirty="0">
                <a:solidFill>
                  <a:srgbClr val="00B0F0"/>
                </a:solidFill>
              </a:rPr>
              <a:t>* </a:t>
            </a:r>
            <a:r>
              <a:rPr lang="fa-IR" sz="1750" dirty="0" smtClean="0"/>
              <a:t>با </a:t>
            </a:r>
            <a:r>
              <a:rPr lang="fa-IR" sz="1750" dirty="0"/>
              <a:t>رفعت نام پيامبر صلی الله عليه و آله امكان هدايت براي ديگران بيشتر مي‌شود و طبعاً مستلزم شرح صدر بيشتري براي پيامبر صلی الله عليه و آله است.</a:t>
            </a:r>
          </a:p>
          <a:p>
            <a:r>
              <a:rPr lang="fa-IR" sz="1750" dirty="0">
                <a:solidFill>
                  <a:srgbClr val="00B0F0"/>
                </a:solidFill>
              </a:rPr>
              <a:t>* </a:t>
            </a:r>
            <a:r>
              <a:rPr lang="fa-IR" sz="1750" dirty="0" smtClean="0"/>
              <a:t>رفعت </a:t>
            </a:r>
            <a:r>
              <a:rPr lang="fa-IR" sz="1750" dirty="0"/>
              <a:t>ذكر از نشانه‌هاي موفقيت‌هاي پيامبر صلی الله عليه و آله در امر رسالت است.  </a:t>
            </a:r>
          </a:p>
          <a:p>
            <a:r>
              <a:rPr lang="fa-IR" sz="1750" dirty="0">
                <a:solidFill>
                  <a:srgbClr val="00B0F0"/>
                </a:solidFill>
              </a:rPr>
              <a:t>* </a:t>
            </a:r>
            <a:r>
              <a:rPr lang="fa-IR" sz="1750" dirty="0" smtClean="0"/>
              <a:t>هر </a:t>
            </a:r>
            <a:r>
              <a:rPr lang="fa-IR" sz="1750" dirty="0"/>
              <a:t>كسي كه با پيامبر صلی الله عليه و آله و در خط اوست به تبع ايشان، داراي نامي پر آوازه است</a:t>
            </a:r>
          </a:p>
          <a:p>
            <a:r>
              <a:rPr lang="fa-IR" sz="1750" dirty="0" smtClean="0">
                <a:solidFill>
                  <a:srgbClr val="00B0F0"/>
                </a:solidFill>
              </a:rPr>
              <a:t>* </a:t>
            </a:r>
            <a:r>
              <a:rPr lang="fa-IR" sz="1750" dirty="0" smtClean="0"/>
              <a:t>...................................................................</a:t>
            </a:r>
            <a:endParaRPr lang="fa-IR" sz="1750" dirty="0"/>
          </a:p>
        </p:txBody>
      </p:sp>
      <p:graphicFrame>
        <p:nvGraphicFramePr>
          <p:cNvPr id="6" name="Diagram 5"/>
          <p:cNvGraphicFramePr/>
          <p:nvPr>
            <p:extLst>
              <p:ext uri="{D42A27DB-BD31-4B8C-83A1-F6EECF244321}">
                <p14:modId xmlns:p14="http://schemas.microsoft.com/office/powerpoint/2010/main" val="490278383"/>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9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1000"/>
                                        <p:tgtEl>
                                          <p:spTgt spid="5">
                                            <p:txEl>
                                              <p:pRg st="7" end="7"/>
                                            </p:txEl>
                                          </p:spTgt>
                                        </p:tgtEl>
                                      </p:cBhvr>
                                    </p:animEffect>
                                    <p:anim calcmode="lin" valueType="num">
                                      <p:cBhvr>
                                        <p:cTn id="4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1000"/>
                                        <p:tgtEl>
                                          <p:spTgt spid="5">
                                            <p:txEl>
                                              <p:pRg st="8" end="8"/>
                                            </p:txEl>
                                          </p:spTgt>
                                        </p:tgtEl>
                                      </p:cBhvr>
                                    </p:animEffect>
                                    <p:anim calcmode="lin" valueType="num">
                                      <p:cBhvr>
                                        <p:cTn id="4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500"/>
                                  </p:stCondLst>
                                  <p:childTnLst>
                                    <p:set>
                                      <p:cBhvr>
                                        <p:cTn id="52" dur="1" fill="hold">
                                          <p:stCondLst>
                                            <p:cond delay="0"/>
                                          </p:stCondLst>
                                        </p:cTn>
                                        <p:tgtEl>
                                          <p:spTgt spid="5">
                                            <p:txEl>
                                              <p:pRg st="9" end="9"/>
                                            </p:txEl>
                                          </p:spTgt>
                                        </p:tgtEl>
                                        <p:attrNameLst>
                                          <p:attrName>style.visibility</p:attrName>
                                        </p:attrNameLst>
                                      </p:cBhvr>
                                      <p:to>
                                        <p:strVal val="visible"/>
                                      </p:to>
                                    </p:set>
                                    <p:animEffect transition="in" filter="fade">
                                      <p:cBhvr>
                                        <p:cTn id="53" dur="1000"/>
                                        <p:tgtEl>
                                          <p:spTgt spid="5">
                                            <p:txEl>
                                              <p:pRg st="9" end="9"/>
                                            </p:txEl>
                                          </p:spTgt>
                                        </p:tgtEl>
                                      </p:cBhvr>
                                    </p:animEffect>
                                    <p:anim calcmode="lin" valueType="num">
                                      <p:cBhvr>
                                        <p:cTn id="54"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500"/>
                                  </p:stCondLst>
                                  <p:childTnLst>
                                    <p:set>
                                      <p:cBhvr>
                                        <p:cTn id="57" dur="1" fill="hold">
                                          <p:stCondLst>
                                            <p:cond delay="0"/>
                                          </p:stCondLst>
                                        </p:cTn>
                                        <p:tgtEl>
                                          <p:spTgt spid="5">
                                            <p:txEl>
                                              <p:pRg st="10" end="10"/>
                                            </p:txEl>
                                          </p:spTgt>
                                        </p:tgtEl>
                                        <p:attrNameLst>
                                          <p:attrName>style.visibility</p:attrName>
                                        </p:attrNameLst>
                                      </p:cBhvr>
                                      <p:to>
                                        <p:strVal val="visible"/>
                                      </p:to>
                                    </p:set>
                                    <p:animEffect transition="in" filter="fade">
                                      <p:cBhvr>
                                        <p:cTn id="58" dur="1000"/>
                                        <p:tgtEl>
                                          <p:spTgt spid="5">
                                            <p:txEl>
                                              <p:pRg st="10" end="10"/>
                                            </p:txEl>
                                          </p:spTgt>
                                        </p:tgtEl>
                                      </p:cBhvr>
                                    </p:animEffect>
                                    <p:anim calcmode="lin" valueType="num">
                                      <p:cBhvr>
                                        <p:cTn id="5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
                                  </p:stCondLst>
                                  <p:childTnLst>
                                    <p:set>
                                      <p:cBhvr>
                                        <p:cTn id="62" dur="1" fill="hold">
                                          <p:stCondLst>
                                            <p:cond delay="0"/>
                                          </p:stCondLst>
                                        </p:cTn>
                                        <p:tgtEl>
                                          <p:spTgt spid="5">
                                            <p:txEl>
                                              <p:pRg st="11" end="11"/>
                                            </p:txEl>
                                          </p:spTgt>
                                        </p:tgtEl>
                                        <p:attrNameLst>
                                          <p:attrName>style.visibility</p:attrName>
                                        </p:attrNameLst>
                                      </p:cBhvr>
                                      <p:to>
                                        <p:strVal val="visible"/>
                                      </p:to>
                                    </p:set>
                                    <p:animEffect transition="in" filter="fade">
                                      <p:cBhvr>
                                        <p:cTn id="63" dur="1000"/>
                                        <p:tgtEl>
                                          <p:spTgt spid="5">
                                            <p:txEl>
                                              <p:pRg st="11" end="11"/>
                                            </p:txEl>
                                          </p:spTgt>
                                        </p:tgtEl>
                                      </p:cBhvr>
                                    </p:animEffect>
                                    <p:anim calcmode="lin" valueType="num">
                                      <p:cBhvr>
                                        <p:cTn id="64"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5">
                                            <p:txEl>
                                              <p:pRg st="12" end="12"/>
                                            </p:txEl>
                                          </p:spTgt>
                                        </p:tgtEl>
                                        <p:attrNameLst>
                                          <p:attrName>style.visibility</p:attrName>
                                        </p:attrNameLst>
                                      </p:cBhvr>
                                      <p:to>
                                        <p:strVal val="visible"/>
                                      </p:to>
                                    </p:set>
                                    <p:animEffect transition="in" filter="fade">
                                      <p:cBhvr>
                                        <p:cTn id="69" dur="1000"/>
                                        <p:tgtEl>
                                          <p:spTgt spid="5">
                                            <p:txEl>
                                              <p:pRg st="12" end="12"/>
                                            </p:txEl>
                                          </p:spTgt>
                                        </p:tgtEl>
                                      </p:cBhvr>
                                    </p:animEffect>
                                    <p:anim calcmode="lin" valueType="num">
                                      <p:cBhvr>
                                        <p:cTn id="7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500"/>
                                  </p:stCondLst>
                                  <p:childTnLst>
                                    <p:set>
                                      <p:cBhvr>
                                        <p:cTn id="73" dur="1" fill="hold">
                                          <p:stCondLst>
                                            <p:cond delay="0"/>
                                          </p:stCondLst>
                                        </p:cTn>
                                        <p:tgtEl>
                                          <p:spTgt spid="5">
                                            <p:txEl>
                                              <p:pRg st="13" end="13"/>
                                            </p:txEl>
                                          </p:spTgt>
                                        </p:tgtEl>
                                        <p:attrNameLst>
                                          <p:attrName>style.visibility</p:attrName>
                                        </p:attrNameLst>
                                      </p:cBhvr>
                                      <p:to>
                                        <p:strVal val="visible"/>
                                      </p:to>
                                    </p:set>
                                    <p:animEffect transition="in" filter="fade">
                                      <p:cBhvr>
                                        <p:cTn id="74" dur="1000"/>
                                        <p:tgtEl>
                                          <p:spTgt spid="5">
                                            <p:txEl>
                                              <p:pRg st="13" end="13"/>
                                            </p:txEl>
                                          </p:spTgt>
                                        </p:tgtEl>
                                      </p:cBhvr>
                                    </p:animEffect>
                                    <p:anim calcmode="lin" valueType="num">
                                      <p:cBhvr>
                                        <p:cTn id="75"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500"/>
                                  </p:stCondLst>
                                  <p:childTnLst>
                                    <p:set>
                                      <p:cBhvr>
                                        <p:cTn id="78" dur="1" fill="hold">
                                          <p:stCondLst>
                                            <p:cond delay="0"/>
                                          </p:stCondLst>
                                        </p:cTn>
                                        <p:tgtEl>
                                          <p:spTgt spid="5">
                                            <p:txEl>
                                              <p:pRg st="14" end="14"/>
                                            </p:txEl>
                                          </p:spTgt>
                                        </p:tgtEl>
                                        <p:attrNameLst>
                                          <p:attrName>style.visibility</p:attrName>
                                        </p:attrNameLst>
                                      </p:cBhvr>
                                      <p:to>
                                        <p:strVal val="visible"/>
                                      </p:to>
                                    </p:set>
                                    <p:animEffect transition="in" filter="fade">
                                      <p:cBhvr>
                                        <p:cTn id="79" dur="1000"/>
                                        <p:tgtEl>
                                          <p:spTgt spid="5">
                                            <p:txEl>
                                              <p:pRg st="14" end="14"/>
                                            </p:txEl>
                                          </p:spTgt>
                                        </p:tgtEl>
                                      </p:cBhvr>
                                    </p:animEffect>
                                    <p:anim calcmode="lin" valueType="num">
                                      <p:cBhvr>
                                        <p:cTn id="80"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81"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500"/>
                                  </p:stCondLst>
                                  <p:childTnLst>
                                    <p:set>
                                      <p:cBhvr>
                                        <p:cTn id="83" dur="1" fill="hold">
                                          <p:stCondLst>
                                            <p:cond delay="0"/>
                                          </p:stCondLst>
                                        </p:cTn>
                                        <p:tgtEl>
                                          <p:spTgt spid="5">
                                            <p:txEl>
                                              <p:pRg st="15" end="15"/>
                                            </p:txEl>
                                          </p:spTgt>
                                        </p:tgtEl>
                                        <p:attrNameLst>
                                          <p:attrName>style.visibility</p:attrName>
                                        </p:attrNameLst>
                                      </p:cBhvr>
                                      <p:to>
                                        <p:strVal val="visible"/>
                                      </p:to>
                                    </p:set>
                                    <p:animEffect transition="in" filter="fade">
                                      <p:cBhvr>
                                        <p:cTn id="84" dur="1000"/>
                                        <p:tgtEl>
                                          <p:spTgt spid="5">
                                            <p:txEl>
                                              <p:pRg st="15" end="15"/>
                                            </p:txEl>
                                          </p:spTgt>
                                        </p:tgtEl>
                                      </p:cBhvr>
                                    </p:animEffect>
                                    <p:anim calcmode="lin" valueType="num">
                                      <p:cBhvr>
                                        <p:cTn id="85"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5" end="15"/>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5">
                                            <p:txEl>
                                              <p:pRg st="16" end="16"/>
                                            </p:txEl>
                                          </p:spTgt>
                                        </p:tgtEl>
                                        <p:attrNameLst>
                                          <p:attrName>style.visibility</p:attrName>
                                        </p:attrNameLst>
                                      </p:cBhvr>
                                      <p:to>
                                        <p:strVal val="visible"/>
                                      </p:to>
                                    </p:set>
                                    <p:animEffect transition="in" filter="fade">
                                      <p:cBhvr>
                                        <p:cTn id="89" dur="1000"/>
                                        <p:tgtEl>
                                          <p:spTgt spid="5">
                                            <p:txEl>
                                              <p:pRg st="16" end="16"/>
                                            </p:txEl>
                                          </p:spTgt>
                                        </p:tgtEl>
                                      </p:cBhvr>
                                    </p:animEffect>
                                    <p:anim calcmode="lin" valueType="num">
                                      <p:cBhvr>
                                        <p:cTn id="90"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91" dur="1000" fill="hold"/>
                                        <p:tgtEl>
                                          <p:spTgt spid="5">
                                            <p:txEl>
                                              <p:pRg st="16" end="16"/>
                                            </p:tx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5">
                                            <p:txEl>
                                              <p:pRg st="17" end="17"/>
                                            </p:txEl>
                                          </p:spTgt>
                                        </p:tgtEl>
                                        <p:attrNameLst>
                                          <p:attrName>style.visibility</p:attrName>
                                        </p:attrNameLst>
                                      </p:cBhvr>
                                      <p:to>
                                        <p:strVal val="visible"/>
                                      </p:to>
                                    </p:set>
                                    <p:animEffect transition="in" filter="fade">
                                      <p:cBhvr>
                                        <p:cTn id="94" dur="1000"/>
                                        <p:tgtEl>
                                          <p:spTgt spid="5">
                                            <p:txEl>
                                              <p:pRg st="17" end="17"/>
                                            </p:txEl>
                                          </p:spTgt>
                                        </p:tgtEl>
                                      </p:cBhvr>
                                    </p:animEffect>
                                    <p:anim calcmode="lin" valueType="num">
                                      <p:cBhvr>
                                        <p:cTn id="95"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96" dur="1000" fill="hold"/>
                                        <p:tgtEl>
                                          <p:spTgt spid="5">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a:solidFill>
                  <a:srgbClr val="00B0F0"/>
                </a:solidFill>
              </a:rPr>
              <a:t>فان مع العسر </a:t>
            </a:r>
            <a:r>
              <a:rPr lang="fa-IR" b="1" dirty="0" smtClean="0">
                <a:solidFill>
                  <a:srgbClr val="00B0F0"/>
                </a:solidFill>
              </a:rPr>
              <a:t>يسرا</a:t>
            </a:r>
          </a:p>
          <a:p>
            <a:r>
              <a:rPr lang="fa-IR" dirty="0" smtClean="0">
                <a:solidFill>
                  <a:srgbClr val="00B0F0"/>
                </a:solidFill>
              </a:rPr>
              <a:t>* </a:t>
            </a:r>
            <a:r>
              <a:rPr lang="fa-IR" dirty="0"/>
              <a:t>انسان‌ها بايد بپذيرند كه در زندگي دنيا سختي وجود دارد؛ و نيز بدانند همراه با هر سختي، آساني است.</a:t>
            </a:r>
          </a:p>
          <a:p>
            <a:r>
              <a:rPr lang="fa-IR" dirty="0">
                <a:solidFill>
                  <a:srgbClr val="00B0F0"/>
                </a:solidFill>
              </a:rPr>
              <a:t>* </a:t>
            </a:r>
            <a:r>
              <a:rPr lang="fa-IR" dirty="0" smtClean="0"/>
              <a:t>براي </a:t>
            </a:r>
            <a:r>
              <a:rPr lang="fa-IR" dirty="0"/>
              <a:t>انسانها سختي و آساني متفاوت است. به همين دليل، به خيال باطل خود، آساني را انتخاب مي‌كنند؛ در حالي كه </a:t>
            </a:r>
            <a:r>
              <a:rPr lang="fa-IR" dirty="0">
                <a:solidFill>
                  <a:srgbClr val="00B0F0"/>
                </a:solidFill>
              </a:rPr>
              <a:t>* </a:t>
            </a:r>
            <a:r>
              <a:rPr lang="fa-IR" dirty="0" smtClean="0"/>
              <a:t>پس </a:t>
            </a:r>
            <a:r>
              <a:rPr lang="fa-IR" dirty="0"/>
              <a:t>از هر سختي آساني است. پس اگر سختي را انتخاب ‌كنند، حتماً به آساني مي‌رسند. </a:t>
            </a:r>
          </a:p>
          <a:p>
            <a:r>
              <a:rPr lang="fa-IR" dirty="0">
                <a:solidFill>
                  <a:srgbClr val="00B0F0"/>
                </a:solidFill>
              </a:rPr>
              <a:t>* </a:t>
            </a:r>
            <a:r>
              <a:rPr lang="fa-IR" dirty="0" smtClean="0"/>
              <a:t>خداوند </a:t>
            </a:r>
            <a:r>
              <a:rPr lang="fa-IR" dirty="0"/>
              <a:t>که بار مسئوليت داده، آساني را نيز در کنار سنگيني اين بار قرار داده است</a:t>
            </a:r>
          </a:p>
          <a:p>
            <a:r>
              <a:rPr lang="fa-IR" dirty="0" smtClean="0">
                <a:solidFill>
                  <a:srgbClr val="00B0F0"/>
                </a:solidFill>
              </a:rPr>
              <a:t>* </a:t>
            </a:r>
            <a:r>
              <a:rPr lang="fa-IR" dirty="0" smtClean="0"/>
              <a:t>...................................................................</a:t>
            </a:r>
          </a:p>
          <a:p>
            <a:r>
              <a:rPr lang="fa-IR" b="1" dirty="0">
                <a:solidFill>
                  <a:srgbClr val="00B0F0"/>
                </a:solidFill>
              </a:rPr>
              <a:t>ان مع العسر </a:t>
            </a:r>
            <a:r>
              <a:rPr lang="fa-IR" b="1" dirty="0" smtClean="0">
                <a:solidFill>
                  <a:srgbClr val="00B0F0"/>
                </a:solidFill>
              </a:rPr>
              <a:t>يسرا</a:t>
            </a:r>
          </a:p>
          <a:p>
            <a:r>
              <a:rPr lang="fa-IR" dirty="0" smtClean="0">
                <a:solidFill>
                  <a:srgbClr val="00B0F0"/>
                </a:solidFill>
              </a:rPr>
              <a:t>* </a:t>
            </a:r>
            <a:r>
              <a:rPr lang="fa-IR" dirty="0"/>
              <a:t>اين جمله علاوه بر تأكيد جمله قبل، به تنوع عسرها و يسرها نيز اشاره دارد.</a:t>
            </a:r>
          </a:p>
          <a:p>
            <a:r>
              <a:rPr lang="fa-IR" dirty="0">
                <a:solidFill>
                  <a:srgbClr val="00B0F0"/>
                </a:solidFill>
              </a:rPr>
              <a:t>* </a:t>
            </a:r>
            <a:r>
              <a:rPr lang="fa-IR" dirty="0" smtClean="0"/>
              <a:t>تاكيد </a:t>
            </a:r>
            <a:r>
              <a:rPr lang="fa-IR" dirty="0"/>
              <a:t>اين جمله نشان از عدم باور نوع انسان نسبت به اين قانون است. اين عدم باور موجب مي‌شود تا انسان نفع و ضرر خود را اشتباه انتخاب كند.</a:t>
            </a:r>
          </a:p>
          <a:p>
            <a:r>
              <a:rPr lang="fa-IR" dirty="0">
                <a:solidFill>
                  <a:srgbClr val="00B0F0"/>
                </a:solidFill>
              </a:rPr>
              <a:t>* </a:t>
            </a:r>
            <a:r>
              <a:rPr lang="fa-IR" dirty="0" smtClean="0"/>
              <a:t>آساني </a:t>
            </a:r>
            <a:r>
              <a:rPr lang="fa-IR" dirty="0"/>
              <a:t>به طور طبيعي مطلوب انسان است ولي از نظر رشد الزاماً داراي رشد بيشتري نيست. بنابراين لازم است اصل را </a:t>
            </a:r>
            <a:r>
              <a:rPr lang="fa-IR" dirty="0" smtClean="0"/>
              <a:t>در </a:t>
            </a:r>
            <a:r>
              <a:rPr lang="fa-IR" dirty="0"/>
              <a:t>انتخاب مسيرها به ميزان رشدي كه در آن نصيب فرد مي‌شود گذاشت</a:t>
            </a:r>
          </a:p>
          <a:p>
            <a:r>
              <a:rPr lang="fa-IR" dirty="0" smtClean="0">
                <a:solidFill>
                  <a:srgbClr val="00B0F0"/>
                </a:solidFill>
              </a:rPr>
              <a:t>* </a:t>
            </a:r>
            <a:r>
              <a:rPr lang="fa-IR" dirty="0"/>
              <a:t>...................................................................</a:t>
            </a:r>
          </a:p>
          <a:p>
            <a:r>
              <a:rPr lang="fa-IR" b="1" dirty="0">
                <a:solidFill>
                  <a:srgbClr val="00B0F0"/>
                </a:solidFill>
              </a:rPr>
              <a:t>فاذا فرغت </a:t>
            </a:r>
            <a:r>
              <a:rPr lang="fa-IR" b="1" dirty="0" smtClean="0">
                <a:solidFill>
                  <a:srgbClr val="00B0F0"/>
                </a:solidFill>
              </a:rPr>
              <a:t>فانصب</a:t>
            </a:r>
          </a:p>
          <a:p>
            <a:r>
              <a:rPr lang="fa-IR" dirty="0" smtClean="0">
                <a:solidFill>
                  <a:srgbClr val="00B0F0"/>
                </a:solidFill>
              </a:rPr>
              <a:t>* </a:t>
            </a:r>
            <a:r>
              <a:rPr lang="fa-IR" dirty="0"/>
              <a:t>زندگي انسان از دو مقطع فراغت و نصب تشكيل شده است. اين دو مقطع با ضحي و ليل نيز ارتباط دارد.</a:t>
            </a:r>
          </a:p>
          <a:p>
            <a:r>
              <a:rPr lang="fa-IR" dirty="0">
                <a:solidFill>
                  <a:srgbClr val="00B0F0"/>
                </a:solidFill>
              </a:rPr>
              <a:t>* </a:t>
            </a:r>
            <a:r>
              <a:rPr lang="fa-IR" dirty="0" smtClean="0"/>
              <a:t>انسان </a:t>
            </a:r>
            <a:r>
              <a:rPr lang="fa-IR" dirty="0"/>
              <a:t>در زماني که فارغ از انجام کاري ميشود، بايد بيدرنگ کار ديگري را براي انجام در نظر داشته باشد.</a:t>
            </a:r>
          </a:p>
          <a:p>
            <a:r>
              <a:rPr lang="fa-IR" dirty="0" smtClean="0">
                <a:solidFill>
                  <a:srgbClr val="00B0F0"/>
                </a:solidFill>
              </a:rPr>
              <a:t>* </a:t>
            </a:r>
            <a:r>
              <a:rPr lang="fa-IR" dirty="0" smtClean="0"/>
              <a:t>فراغت </a:t>
            </a:r>
            <a:r>
              <a:rPr lang="fa-IR" dirty="0"/>
              <a:t>و انصاب در کارها همواره به دنبال يکديگرند. </a:t>
            </a:r>
            <a:endParaRPr lang="fa-IR" dirty="0" smtClean="0"/>
          </a:p>
          <a:p>
            <a:r>
              <a:rPr lang="fa-IR" dirty="0">
                <a:solidFill>
                  <a:srgbClr val="00B0F0"/>
                </a:solidFill>
              </a:rPr>
              <a:t>* </a:t>
            </a:r>
            <a:r>
              <a:rPr lang="fa-IR" dirty="0"/>
              <a:t>اين آيه انسان را از انجام كارهاي متشتت و درهم و برهم نيز منع مي‌كند</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594560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3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750"/>
                                        <p:tgtEl>
                                          <p:spTgt spid="5">
                                            <p:txEl>
                                              <p:pRg st="0" end="0"/>
                                            </p:txEl>
                                          </p:spTgt>
                                        </p:tgtEl>
                                      </p:cBhvr>
                                    </p:animEffect>
                                  </p:childTnLst>
                                </p:cTn>
                              </p:par>
                            </p:childTnLst>
                          </p:cTn>
                        </p:par>
                        <p:par>
                          <p:cTn id="8" fill="hold">
                            <p:stCondLst>
                              <p:cond delay="1250"/>
                            </p:stCondLst>
                            <p:childTnLst>
                              <p:par>
                                <p:cTn id="9" presetID="22" presetClass="entr" presetSubtype="4"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750"/>
                                        <p:tgtEl>
                                          <p:spTgt spid="5">
                                            <p:txEl>
                                              <p:pRg st="1" end="1"/>
                                            </p:txEl>
                                          </p:spTgt>
                                        </p:tgtEl>
                                      </p:cBhvr>
                                    </p:animEffect>
                                  </p:childTnLst>
                                </p:cTn>
                              </p:par>
                            </p:childTnLst>
                          </p:cTn>
                        </p:par>
                        <p:par>
                          <p:cTn id="12" fill="hold">
                            <p:stCondLst>
                              <p:cond delay="2500"/>
                            </p:stCondLst>
                            <p:childTnLst>
                              <p:par>
                                <p:cTn id="13" presetID="22" presetClass="entr" presetSubtype="4"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750"/>
                                        <p:tgtEl>
                                          <p:spTgt spid="5">
                                            <p:txEl>
                                              <p:pRg st="2" end="2"/>
                                            </p:txEl>
                                          </p:spTgt>
                                        </p:tgtEl>
                                      </p:cBhvr>
                                    </p:animEffect>
                                  </p:childTnLst>
                                </p:cTn>
                              </p:par>
                            </p:childTnLst>
                          </p:cTn>
                        </p:par>
                        <p:par>
                          <p:cTn id="16" fill="hold">
                            <p:stCondLst>
                              <p:cond delay="3750"/>
                            </p:stCondLst>
                            <p:childTnLst>
                              <p:par>
                                <p:cTn id="17" presetID="22" presetClass="entr" presetSubtype="4"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750"/>
                                        <p:tgtEl>
                                          <p:spTgt spid="5">
                                            <p:txEl>
                                              <p:pRg st="3" end="3"/>
                                            </p:txEl>
                                          </p:spTgt>
                                        </p:tgtEl>
                                      </p:cBhvr>
                                    </p:animEffect>
                                  </p:childTnLst>
                                </p:cTn>
                              </p:par>
                            </p:childTnLst>
                          </p:cTn>
                        </p:par>
                        <p:par>
                          <p:cTn id="20" fill="hold">
                            <p:stCondLst>
                              <p:cond delay="5000"/>
                            </p:stCondLst>
                            <p:childTnLst>
                              <p:par>
                                <p:cTn id="21" presetID="22" presetClass="entr" presetSubtype="4"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750"/>
                                        <p:tgtEl>
                                          <p:spTgt spid="5">
                                            <p:txEl>
                                              <p:pRg st="4" end="4"/>
                                            </p:txEl>
                                          </p:spTgt>
                                        </p:tgtEl>
                                      </p:cBhvr>
                                    </p:animEffect>
                                  </p:childTnLst>
                                </p:cTn>
                              </p:par>
                            </p:childTnLst>
                          </p:cTn>
                        </p:par>
                        <p:par>
                          <p:cTn id="24" fill="hold">
                            <p:stCondLst>
                              <p:cond delay="6250"/>
                            </p:stCondLst>
                            <p:childTnLst>
                              <p:par>
                                <p:cTn id="25" presetID="2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750"/>
                                        <p:tgtEl>
                                          <p:spTgt spid="5">
                                            <p:txEl>
                                              <p:pRg st="5" end="5"/>
                                            </p:txEl>
                                          </p:spTgt>
                                        </p:tgtEl>
                                      </p:cBhvr>
                                    </p:animEffect>
                                  </p:childTnLst>
                                </p:cTn>
                              </p:par>
                              <p:par>
                                <p:cTn id="28" presetID="22" presetClass="entr" presetSubtype="4" fill="hold" grpId="0" nodeType="withEffect">
                                  <p:stCondLst>
                                    <p:cond delay="100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750"/>
                                        <p:tgtEl>
                                          <p:spTgt spid="5">
                                            <p:txEl>
                                              <p:pRg st="6" end="6"/>
                                            </p:txEl>
                                          </p:spTgt>
                                        </p:tgtEl>
                                      </p:cBhvr>
                                    </p:animEffect>
                                  </p:childTnLst>
                                </p:cTn>
                              </p:par>
                              <p:par>
                                <p:cTn id="31" presetID="22" presetClass="entr" presetSubtype="4" fill="hold" grpId="0" nodeType="withEffect">
                                  <p:stCondLst>
                                    <p:cond delay="100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wipe(down)">
                                      <p:cBhvr>
                                        <p:cTn id="33" dur="750"/>
                                        <p:tgtEl>
                                          <p:spTgt spid="5">
                                            <p:txEl>
                                              <p:pRg st="7" end="7"/>
                                            </p:txEl>
                                          </p:spTgt>
                                        </p:tgtEl>
                                      </p:cBhvr>
                                    </p:animEffect>
                                  </p:childTnLst>
                                </p:cTn>
                              </p:par>
                              <p:par>
                                <p:cTn id="34" presetID="22" presetClass="entr" presetSubtype="4" fill="hold" grpId="0" nodeType="withEffect">
                                  <p:stCondLst>
                                    <p:cond delay="100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wipe(down)">
                                      <p:cBhvr>
                                        <p:cTn id="36" dur="750"/>
                                        <p:tgtEl>
                                          <p:spTgt spid="5">
                                            <p:txEl>
                                              <p:pRg st="8" end="8"/>
                                            </p:txEl>
                                          </p:spTgt>
                                        </p:tgtEl>
                                      </p:cBhvr>
                                    </p:animEffect>
                                  </p:childTnLst>
                                </p:cTn>
                              </p:par>
                              <p:par>
                                <p:cTn id="37" presetID="22" presetClass="entr" presetSubtype="4" fill="hold" grpId="0" nodeType="withEffect">
                                  <p:stCondLst>
                                    <p:cond delay="1000"/>
                                  </p:stCondLst>
                                  <p:childTnLst>
                                    <p:set>
                                      <p:cBhvr>
                                        <p:cTn id="38" dur="1" fill="hold">
                                          <p:stCondLst>
                                            <p:cond delay="0"/>
                                          </p:stCondLst>
                                        </p:cTn>
                                        <p:tgtEl>
                                          <p:spTgt spid="5">
                                            <p:txEl>
                                              <p:pRg st="9" end="9"/>
                                            </p:txEl>
                                          </p:spTgt>
                                        </p:tgtEl>
                                        <p:attrNameLst>
                                          <p:attrName>style.visibility</p:attrName>
                                        </p:attrNameLst>
                                      </p:cBhvr>
                                      <p:to>
                                        <p:strVal val="visible"/>
                                      </p:to>
                                    </p:set>
                                    <p:animEffect transition="in" filter="wipe(down)">
                                      <p:cBhvr>
                                        <p:cTn id="39" dur="750"/>
                                        <p:tgtEl>
                                          <p:spTgt spid="5">
                                            <p:txEl>
                                              <p:pRg st="9" end="9"/>
                                            </p:txEl>
                                          </p:spTgt>
                                        </p:tgtEl>
                                      </p:cBhvr>
                                    </p:animEffect>
                                  </p:childTnLst>
                                </p:cTn>
                              </p:par>
                            </p:childTnLst>
                          </p:cTn>
                        </p:par>
                        <p:par>
                          <p:cTn id="40" fill="hold">
                            <p:stCondLst>
                              <p:cond delay="8000"/>
                            </p:stCondLst>
                            <p:childTnLst>
                              <p:par>
                                <p:cTn id="41" presetID="22" presetClass="entr" presetSubtype="4" fill="hold" grpId="0" nodeType="after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wipe(down)">
                                      <p:cBhvr>
                                        <p:cTn id="43" dur="750"/>
                                        <p:tgtEl>
                                          <p:spTgt spid="5">
                                            <p:txEl>
                                              <p:pRg st="10" end="10"/>
                                            </p:txEl>
                                          </p:spTgt>
                                        </p:tgtEl>
                                      </p:cBhvr>
                                    </p:animEffect>
                                  </p:childTnLst>
                                </p:cTn>
                              </p:par>
                              <p:par>
                                <p:cTn id="44" presetID="22" presetClass="entr" presetSubtype="4" fill="hold" grpId="0" nodeType="withEffect">
                                  <p:stCondLst>
                                    <p:cond delay="100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wipe(down)">
                                      <p:cBhvr>
                                        <p:cTn id="46" dur="750"/>
                                        <p:tgtEl>
                                          <p:spTgt spid="5">
                                            <p:txEl>
                                              <p:pRg st="11" end="11"/>
                                            </p:txEl>
                                          </p:spTgt>
                                        </p:tgtEl>
                                      </p:cBhvr>
                                    </p:animEffect>
                                  </p:childTnLst>
                                </p:cTn>
                              </p:par>
                              <p:par>
                                <p:cTn id="47" presetID="22" presetClass="entr" presetSubtype="4" fill="hold" grpId="0" nodeType="withEffect">
                                  <p:stCondLst>
                                    <p:cond delay="100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wipe(down)">
                                      <p:cBhvr>
                                        <p:cTn id="49" dur="750"/>
                                        <p:tgtEl>
                                          <p:spTgt spid="5">
                                            <p:txEl>
                                              <p:pRg st="12" end="12"/>
                                            </p:txEl>
                                          </p:spTgt>
                                        </p:tgtEl>
                                      </p:cBhvr>
                                    </p:animEffect>
                                  </p:childTnLst>
                                </p:cTn>
                              </p:par>
                              <p:par>
                                <p:cTn id="50" presetID="22" presetClass="entr" presetSubtype="4" fill="hold" grpId="0" nodeType="withEffect">
                                  <p:stCondLst>
                                    <p:cond delay="100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wipe(down)">
                                      <p:cBhvr>
                                        <p:cTn id="52" dur="750"/>
                                        <p:tgtEl>
                                          <p:spTgt spid="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100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wipe(down)">
                                      <p:cBhvr>
                                        <p:cTn id="57" dur="75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233" y="188640"/>
            <a:ext cx="6138028" cy="648072"/>
          </a:xfrm>
        </p:spPr>
        <p:txBody>
          <a:bodyPr/>
          <a:lstStyle/>
          <a:p>
            <a:r>
              <a:rPr lang="fa-IR" sz="3200" dirty="0" smtClean="0"/>
              <a:t>نمای کلی مقدمات تدبر در قرآن</a:t>
            </a:r>
            <a:endParaRPr lang="en-US" sz="3200" dirty="0"/>
          </a:p>
        </p:txBody>
      </p:sp>
      <p:graphicFrame>
        <p:nvGraphicFramePr>
          <p:cNvPr id="4" name="Diagram 3"/>
          <p:cNvGraphicFramePr/>
          <p:nvPr>
            <p:extLst>
              <p:ext uri="{D42A27DB-BD31-4B8C-83A1-F6EECF244321}">
                <p14:modId xmlns:p14="http://schemas.microsoft.com/office/powerpoint/2010/main" val="501640068"/>
              </p:ext>
            </p:extLst>
          </p:nvPr>
        </p:nvGraphicFramePr>
        <p:xfrm>
          <a:off x="36389" y="764704"/>
          <a:ext cx="96490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4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graphicEl>
                                              <a:dgm id="{8D3355C8-43F5-47E9-8F0A-84C2DF2909D6}"/>
                                            </p:graphicEl>
                                          </p:spTgt>
                                        </p:tgtEl>
                                        <p:attrNameLst>
                                          <p:attrName>style.visibility</p:attrName>
                                        </p:attrNameLst>
                                      </p:cBhvr>
                                      <p:to>
                                        <p:strVal val="visible"/>
                                      </p:to>
                                    </p:set>
                                    <p:animEffect transition="in" filter="wipe(right)">
                                      <p:cBhvr>
                                        <p:cTn id="7" dur="750"/>
                                        <p:tgtEl>
                                          <p:spTgt spid="4">
                                            <p:graphicEl>
                                              <a:dgm id="{8D3355C8-43F5-47E9-8F0A-84C2DF2909D6}"/>
                                            </p:graphic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graphicEl>
                                              <a:dgm id="{611CF354-4B46-40C9-BAD9-8137B2859A0A}"/>
                                            </p:graphicEl>
                                          </p:spTgt>
                                        </p:tgtEl>
                                        <p:attrNameLst>
                                          <p:attrName>style.visibility</p:attrName>
                                        </p:attrNameLst>
                                      </p:cBhvr>
                                      <p:to>
                                        <p:strVal val="visible"/>
                                      </p:to>
                                    </p:set>
                                    <p:animEffect transition="in" filter="wipe(right)">
                                      <p:cBhvr>
                                        <p:cTn id="11" dur="1500"/>
                                        <p:tgtEl>
                                          <p:spTgt spid="4">
                                            <p:graphicEl>
                                              <a:dgm id="{611CF354-4B46-40C9-BAD9-8137B2859A0A}"/>
                                            </p:graphic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graphicEl>
                                              <a:dgm id="{5758EA79-C14B-4873-B09B-EBB554AE320F}"/>
                                            </p:graphicEl>
                                          </p:spTgt>
                                        </p:tgtEl>
                                        <p:attrNameLst>
                                          <p:attrName>style.visibility</p:attrName>
                                        </p:attrNameLst>
                                      </p:cBhvr>
                                      <p:to>
                                        <p:strVal val="visible"/>
                                      </p:to>
                                    </p:set>
                                    <p:animEffect transition="in" filter="wipe(right)">
                                      <p:cBhvr>
                                        <p:cTn id="14" dur="1500"/>
                                        <p:tgtEl>
                                          <p:spTgt spid="4">
                                            <p:graphicEl>
                                              <a:dgm id="{5758EA79-C14B-4873-B09B-EBB554AE320F}"/>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graphicEl>
                                              <a:dgm id="{14FB95E0-E7E3-4C15-B065-E97A3385AA70}"/>
                                            </p:graphicEl>
                                          </p:spTgt>
                                        </p:tgtEl>
                                        <p:attrNameLst>
                                          <p:attrName>style.visibility</p:attrName>
                                        </p:attrNameLst>
                                      </p:cBhvr>
                                      <p:to>
                                        <p:strVal val="visible"/>
                                      </p:to>
                                    </p:set>
                                    <p:animEffect transition="in" filter="wipe(right)">
                                      <p:cBhvr>
                                        <p:cTn id="17" dur="1500"/>
                                        <p:tgtEl>
                                          <p:spTgt spid="4">
                                            <p:graphicEl>
                                              <a:dgm id="{14FB95E0-E7E3-4C15-B065-E97A3385AA7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graphicEl>
                                              <a:dgm id="{AC0E54E4-183B-4818-A4BB-829C503417D7}"/>
                                            </p:graphicEl>
                                          </p:spTgt>
                                        </p:tgtEl>
                                        <p:attrNameLst>
                                          <p:attrName>style.visibility</p:attrName>
                                        </p:attrNameLst>
                                      </p:cBhvr>
                                      <p:to>
                                        <p:strVal val="visible"/>
                                      </p:to>
                                    </p:set>
                                    <p:animEffect transition="in" filter="wipe(right)">
                                      <p:cBhvr>
                                        <p:cTn id="20" dur="1500"/>
                                        <p:tgtEl>
                                          <p:spTgt spid="4">
                                            <p:graphicEl>
                                              <a:dgm id="{AC0E54E4-183B-4818-A4BB-829C503417D7}"/>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6D649CE5-15B9-468F-BBC6-4D4815674C79}"/>
                                            </p:graphicEl>
                                          </p:spTgt>
                                        </p:tgtEl>
                                        <p:attrNameLst>
                                          <p:attrName>style.visibility</p:attrName>
                                        </p:attrNameLst>
                                      </p:cBhvr>
                                      <p:to>
                                        <p:strVal val="visible"/>
                                      </p:to>
                                    </p:set>
                                    <p:animEffect transition="in" filter="wipe(right)">
                                      <p:cBhvr>
                                        <p:cTn id="23" dur="1500"/>
                                        <p:tgtEl>
                                          <p:spTgt spid="4">
                                            <p:graphicEl>
                                              <a:dgm id="{6D649CE5-15B9-468F-BBC6-4D4815674C79}"/>
                                            </p:graphic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graphicEl>
                                              <a:dgm id="{B0E18572-BF35-4E7E-95A8-A6E9FC950190}"/>
                                            </p:graphicEl>
                                          </p:spTgt>
                                        </p:tgtEl>
                                        <p:attrNameLst>
                                          <p:attrName>style.visibility</p:attrName>
                                        </p:attrNameLst>
                                      </p:cBhvr>
                                      <p:to>
                                        <p:strVal val="visible"/>
                                      </p:to>
                                    </p:set>
                                    <p:animEffect transition="in" filter="wipe(right)">
                                      <p:cBhvr>
                                        <p:cTn id="26" dur="1500"/>
                                        <p:tgtEl>
                                          <p:spTgt spid="4">
                                            <p:graphicEl>
                                              <a:dgm id="{B0E18572-BF35-4E7E-95A8-A6E9FC950190}"/>
                                            </p:graphic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
                                            <p:graphicEl>
                                              <a:dgm id="{0CE95279-D6B4-4A81-80F7-11830FE9006D}"/>
                                            </p:graphicEl>
                                          </p:spTgt>
                                        </p:tgtEl>
                                        <p:attrNameLst>
                                          <p:attrName>style.visibility</p:attrName>
                                        </p:attrNameLst>
                                      </p:cBhvr>
                                      <p:to>
                                        <p:strVal val="visible"/>
                                      </p:to>
                                    </p:set>
                                    <p:animEffect transition="in" filter="wipe(right)">
                                      <p:cBhvr>
                                        <p:cTn id="29" dur="1500"/>
                                        <p:tgtEl>
                                          <p:spTgt spid="4">
                                            <p:graphicEl>
                                              <a:dgm id="{0CE95279-D6B4-4A81-80F7-11830FE9006D}"/>
                                            </p:graphic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
                                            <p:graphicEl>
                                              <a:dgm id="{7C7CC3EF-3EF6-4192-9D1D-FCE8F9C84708}"/>
                                            </p:graphicEl>
                                          </p:spTgt>
                                        </p:tgtEl>
                                        <p:attrNameLst>
                                          <p:attrName>style.visibility</p:attrName>
                                        </p:attrNameLst>
                                      </p:cBhvr>
                                      <p:to>
                                        <p:strVal val="visible"/>
                                      </p:to>
                                    </p:set>
                                    <p:animEffect transition="in" filter="wipe(right)">
                                      <p:cBhvr>
                                        <p:cTn id="32" dur="1500"/>
                                        <p:tgtEl>
                                          <p:spTgt spid="4">
                                            <p:graphicEl>
                                              <a:dgm id="{7C7CC3EF-3EF6-4192-9D1D-FCE8F9C84708}"/>
                                            </p:graphicEl>
                                          </p:spTgt>
                                        </p:tgtEl>
                                      </p:cBhvr>
                                    </p:animEffect>
                                  </p:childTnLst>
                                </p:cTn>
                              </p:par>
                            </p:childTnLst>
                          </p:cTn>
                        </p:par>
                        <p:par>
                          <p:cTn id="33" fill="hold">
                            <p:stCondLst>
                              <p:cond delay="2500"/>
                            </p:stCondLst>
                            <p:childTnLst>
                              <p:par>
                                <p:cTn id="34" presetID="22" presetClass="entr" presetSubtype="2" fill="hold" grpId="0" nodeType="afterEffect">
                                  <p:stCondLst>
                                    <p:cond delay="500"/>
                                  </p:stCondLst>
                                  <p:childTnLst>
                                    <p:set>
                                      <p:cBhvr>
                                        <p:cTn id="35" dur="1" fill="hold">
                                          <p:stCondLst>
                                            <p:cond delay="0"/>
                                          </p:stCondLst>
                                        </p:cTn>
                                        <p:tgtEl>
                                          <p:spTgt spid="4">
                                            <p:graphicEl>
                                              <a:dgm id="{A5F71FE1-0B3B-47F7-902F-0AA72959A479}"/>
                                            </p:graphicEl>
                                          </p:spTgt>
                                        </p:tgtEl>
                                        <p:attrNameLst>
                                          <p:attrName>style.visibility</p:attrName>
                                        </p:attrNameLst>
                                      </p:cBhvr>
                                      <p:to>
                                        <p:strVal val="visible"/>
                                      </p:to>
                                    </p:set>
                                    <p:animEffect transition="in" filter="wipe(right)">
                                      <p:cBhvr>
                                        <p:cTn id="36" dur="1750"/>
                                        <p:tgtEl>
                                          <p:spTgt spid="4">
                                            <p:graphicEl>
                                              <a:dgm id="{A5F71FE1-0B3B-47F7-902F-0AA72959A479}"/>
                                            </p:graphicEl>
                                          </p:spTgt>
                                        </p:tgtEl>
                                      </p:cBhvr>
                                    </p:animEffect>
                                  </p:childTnLst>
                                </p:cTn>
                              </p:par>
                              <p:par>
                                <p:cTn id="37" presetID="22" presetClass="entr" presetSubtype="2" fill="hold" grpId="0" nodeType="withEffect">
                                  <p:stCondLst>
                                    <p:cond delay="500"/>
                                  </p:stCondLst>
                                  <p:childTnLst>
                                    <p:set>
                                      <p:cBhvr>
                                        <p:cTn id="38" dur="1" fill="hold">
                                          <p:stCondLst>
                                            <p:cond delay="0"/>
                                          </p:stCondLst>
                                        </p:cTn>
                                        <p:tgtEl>
                                          <p:spTgt spid="4">
                                            <p:graphicEl>
                                              <a:dgm id="{7201ADC7-6E39-4466-9392-8BD0EFCCA618}"/>
                                            </p:graphicEl>
                                          </p:spTgt>
                                        </p:tgtEl>
                                        <p:attrNameLst>
                                          <p:attrName>style.visibility</p:attrName>
                                        </p:attrNameLst>
                                      </p:cBhvr>
                                      <p:to>
                                        <p:strVal val="visible"/>
                                      </p:to>
                                    </p:set>
                                    <p:animEffect transition="in" filter="wipe(right)">
                                      <p:cBhvr>
                                        <p:cTn id="39" dur="1750"/>
                                        <p:tgtEl>
                                          <p:spTgt spid="4">
                                            <p:graphicEl>
                                              <a:dgm id="{7201ADC7-6E39-4466-9392-8BD0EFCCA618}"/>
                                            </p:graphicEl>
                                          </p:spTgt>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4">
                                            <p:graphicEl>
                                              <a:dgm id="{E6D42511-9EFA-4342-B075-E473EE894147}"/>
                                            </p:graphicEl>
                                          </p:spTgt>
                                        </p:tgtEl>
                                        <p:attrNameLst>
                                          <p:attrName>style.visibility</p:attrName>
                                        </p:attrNameLst>
                                      </p:cBhvr>
                                      <p:to>
                                        <p:strVal val="visible"/>
                                      </p:to>
                                    </p:set>
                                    <p:animEffect transition="in" filter="wipe(right)">
                                      <p:cBhvr>
                                        <p:cTn id="42" dur="1750"/>
                                        <p:tgtEl>
                                          <p:spTgt spid="4">
                                            <p:graphicEl>
                                              <a:dgm id="{E6D42511-9EFA-4342-B075-E473EE894147}"/>
                                            </p:graphicEl>
                                          </p:spTgt>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4">
                                            <p:graphicEl>
                                              <a:dgm id="{23C82AA0-84A4-4F83-9B80-D70FB961386B}"/>
                                            </p:graphicEl>
                                          </p:spTgt>
                                        </p:tgtEl>
                                        <p:attrNameLst>
                                          <p:attrName>style.visibility</p:attrName>
                                        </p:attrNameLst>
                                      </p:cBhvr>
                                      <p:to>
                                        <p:strVal val="visible"/>
                                      </p:to>
                                    </p:set>
                                    <p:animEffect transition="in" filter="wipe(right)">
                                      <p:cBhvr>
                                        <p:cTn id="45" dur="1750"/>
                                        <p:tgtEl>
                                          <p:spTgt spid="4">
                                            <p:graphicEl>
                                              <a:dgm id="{23C82AA0-84A4-4F83-9B80-D70FB961386B}"/>
                                            </p:graphicEl>
                                          </p:spTgt>
                                        </p:tgtEl>
                                      </p:cBhvr>
                                    </p:animEffect>
                                  </p:childTnLst>
                                </p:cTn>
                              </p:par>
                              <p:par>
                                <p:cTn id="46" presetID="22" presetClass="entr" presetSubtype="2" fill="hold" grpId="0" nodeType="withEffect">
                                  <p:stCondLst>
                                    <p:cond delay="500"/>
                                  </p:stCondLst>
                                  <p:childTnLst>
                                    <p:set>
                                      <p:cBhvr>
                                        <p:cTn id="47" dur="1" fill="hold">
                                          <p:stCondLst>
                                            <p:cond delay="0"/>
                                          </p:stCondLst>
                                        </p:cTn>
                                        <p:tgtEl>
                                          <p:spTgt spid="4">
                                            <p:graphicEl>
                                              <a:dgm id="{BA51B1F2-F17E-4A85-9A3E-D11CF2215BF0}"/>
                                            </p:graphicEl>
                                          </p:spTgt>
                                        </p:tgtEl>
                                        <p:attrNameLst>
                                          <p:attrName>style.visibility</p:attrName>
                                        </p:attrNameLst>
                                      </p:cBhvr>
                                      <p:to>
                                        <p:strVal val="visible"/>
                                      </p:to>
                                    </p:set>
                                    <p:animEffect transition="in" filter="wipe(right)">
                                      <p:cBhvr>
                                        <p:cTn id="48" dur="1750"/>
                                        <p:tgtEl>
                                          <p:spTgt spid="4">
                                            <p:graphicEl>
                                              <a:dgm id="{BA51B1F2-F17E-4A85-9A3E-D11CF2215BF0}"/>
                                            </p:graphicEl>
                                          </p:spTgt>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4">
                                            <p:graphicEl>
                                              <a:dgm id="{F78F2878-65D6-425D-B137-517BD3D83430}"/>
                                            </p:graphicEl>
                                          </p:spTgt>
                                        </p:tgtEl>
                                        <p:attrNameLst>
                                          <p:attrName>style.visibility</p:attrName>
                                        </p:attrNameLst>
                                      </p:cBhvr>
                                      <p:to>
                                        <p:strVal val="visible"/>
                                      </p:to>
                                    </p:set>
                                    <p:animEffect transition="in" filter="wipe(right)">
                                      <p:cBhvr>
                                        <p:cTn id="51" dur="1750"/>
                                        <p:tgtEl>
                                          <p:spTgt spid="4">
                                            <p:graphicEl>
                                              <a:dgm id="{F78F2878-65D6-425D-B137-517BD3D83430}"/>
                                            </p:graphicEl>
                                          </p:spTgt>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4">
                                            <p:graphicEl>
                                              <a:dgm id="{C2A22435-369D-4D1C-B97B-AFFADBC6D259}"/>
                                            </p:graphicEl>
                                          </p:spTgt>
                                        </p:tgtEl>
                                        <p:attrNameLst>
                                          <p:attrName>style.visibility</p:attrName>
                                        </p:attrNameLst>
                                      </p:cBhvr>
                                      <p:to>
                                        <p:strVal val="visible"/>
                                      </p:to>
                                    </p:set>
                                    <p:animEffect transition="in" filter="wipe(right)">
                                      <p:cBhvr>
                                        <p:cTn id="54" dur="1750"/>
                                        <p:tgtEl>
                                          <p:spTgt spid="4">
                                            <p:graphicEl>
                                              <a:dgm id="{C2A22435-369D-4D1C-B97B-AFFADBC6D259}"/>
                                            </p:graphic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4">
                                            <p:graphicEl>
                                              <a:dgm id="{662ACB71-A745-48F1-9876-6A8A770E26B8}"/>
                                            </p:graphicEl>
                                          </p:spTgt>
                                        </p:tgtEl>
                                        <p:attrNameLst>
                                          <p:attrName>style.visibility</p:attrName>
                                        </p:attrNameLst>
                                      </p:cBhvr>
                                      <p:to>
                                        <p:strVal val="visible"/>
                                      </p:to>
                                    </p:set>
                                    <p:animEffect transition="in" filter="wipe(right)">
                                      <p:cBhvr>
                                        <p:cTn id="57" dur="1750"/>
                                        <p:tgtEl>
                                          <p:spTgt spid="4">
                                            <p:graphicEl>
                                              <a:dgm id="{662ACB71-A745-48F1-9876-6A8A770E26B8}"/>
                                            </p:graphicEl>
                                          </p:spTgt>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4">
                                            <p:graphicEl>
                                              <a:dgm id="{1170EBC6-AC05-49DA-BE91-1131672F3950}"/>
                                            </p:graphicEl>
                                          </p:spTgt>
                                        </p:tgtEl>
                                        <p:attrNameLst>
                                          <p:attrName>style.visibility</p:attrName>
                                        </p:attrNameLst>
                                      </p:cBhvr>
                                      <p:to>
                                        <p:strVal val="visible"/>
                                      </p:to>
                                    </p:set>
                                    <p:animEffect transition="in" filter="wipe(right)">
                                      <p:cBhvr>
                                        <p:cTn id="60" dur="1750"/>
                                        <p:tgtEl>
                                          <p:spTgt spid="4">
                                            <p:graphicEl>
                                              <a:dgm id="{1170EBC6-AC05-49DA-BE91-1131672F3950}"/>
                                            </p:graphicEl>
                                          </p:spTgt>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4">
                                            <p:graphicEl>
                                              <a:dgm id="{D835F91F-88C7-4DB2-A8D6-3A2E12A9DC33}"/>
                                            </p:graphicEl>
                                          </p:spTgt>
                                        </p:tgtEl>
                                        <p:attrNameLst>
                                          <p:attrName>style.visibility</p:attrName>
                                        </p:attrNameLst>
                                      </p:cBhvr>
                                      <p:to>
                                        <p:strVal val="visible"/>
                                      </p:to>
                                    </p:set>
                                    <p:animEffect transition="in" filter="wipe(right)">
                                      <p:cBhvr>
                                        <p:cTn id="63" dur="1750"/>
                                        <p:tgtEl>
                                          <p:spTgt spid="4">
                                            <p:graphicEl>
                                              <a:dgm id="{D835F91F-88C7-4DB2-A8D6-3A2E12A9DC33}"/>
                                            </p:graphicEl>
                                          </p:spTgt>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graphicEl>
                                              <a:dgm id="{0ABBC48F-052D-4084-8C8A-1FE69C898FAD}"/>
                                            </p:graphicEl>
                                          </p:spTgt>
                                        </p:tgtEl>
                                        <p:attrNameLst>
                                          <p:attrName>style.visibility</p:attrName>
                                        </p:attrNameLst>
                                      </p:cBhvr>
                                      <p:to>
                                        <p:strVal val="visible"/>
                                      </p:to>
                                    </p:set>
                                    <p:animEffect transition="in" filter="wipe(right)">
                                      <p:cBhvr>
                                        <p:cTn id="66" dur="1750"/>
                                        <p:tgtEl>
                                          <p:spTgt spid="4">
                                            <p:graphicEl>
                                              <a:dgm id="{0ABBC48F-052D-4084-8C8A-1FE69C898FAD}"/>
                                            </p:graphicEl>
                                          </p:spTgt>
                                        </p:tgtEl>
                                      </p:cBhvr>
                                    </p:animEffect>
                                  </p:childTnLst>
                                </p:cTn>
                              </p:par>
                              <p:par>
                                <p:cTn id="67" presetID="22" presetClass="entr" presetSubtype="2" fill="hold" grpId="0" nodeType="withEffect">
                                  <p:stCondLst>
                                    <p:cond delay="500"/>
                                  </p:stCondLst>
                                  <p:childTnLst>
                                    <p:set>
                                      <p:cBhvr>
                                        <p:cTn id="68" dur="1" fill="hold">
                                          <p:stCondLst>
                                            <p:cond delay="0"/>
                                          </p:stCondLst>
                                        </p:cTn>
                                        <p:tgtEl>
                                          <p:spTgt spid="4">
                                            <p:graphicEl>
                                              <a:dgm id="{2794FD1E-D95E-4C38-9C14-3C5CB58904CB}"/>
                                            </p:graphicEl>
                                          </p:spTgt>
                                        </p:tgtEl>
                                        <p:attrNameLst>
                                          <p:attrName>style.visibility</p:attrName>
                                        </p:attrNameLst>
                                      </p:cBhvr>
                                      <p:to>
                                        <p:strVal val="visible"/>
                                      </p:to>
                                    </p:set>
                                    <p:animEffect transition="in" filter="wipe(right)">
                                      <p:cBhvr>
                                        <p:cTn id="69" dur="1750"/>
                                        <p:tgtEl>
                                          <p:spTgt spid="4">
                                            <p:graphicEl>
                                              <a:dgm id="{2794FD1E-D95E-4C38-9C14-3C5CB58904CB}"/>
                                            </p:graphicEl>
                                          </p:spTgt>
                                        </p:tgtEl>
                                      </p:cBhvr>
                                    </p:animEffect>
                                  </p:childTnLst>
                                </p:cTn>
                              </p:par>
                              <p:par>
                                <p:cTn id="70" presetID="22" presetClass="entr" presetSubtype="2" fill="hold" grpId="0" nodeType="withEffect">
                                  <p:stCondLst>
                                    <p:cond delay="500"/>
                                  </p:stCondLst>
                                  <p:childTnLst>
                                    <p:set>
                                      <p:cBhvr>
                                        <p:cTn id="71" dur="1" fill="hold">
                                          <p:stCondLst>
                                            <p:cond delay="0"/>
                                          </p:stCondLst>
                                        </p:cTn>
                                        <p:tgtEl>
                                          <p:spTgt spid="4">
                                            <p:graphicEl>
                                              <a:dgm id="{5F73C3F8-DB93-40A8-A747-FABE4916E43A}"/>
                                            </p:graphicEl>
                                          </p:spTgt>
                                        </p:tgtEl>
                                        <p:attrNameLst>
                                          <p:attrName>style.visibility</p:attrName>
                                        </p:attrNameLst>
                                      </p:cBhvr>
                                      <p:to>
                                        <p:strVal val="visible"/>
                                      </p:to>
                                    </p:set>
                                    <p:animEffect transition="in" filter="wipe(right)">
                                      <p:cBhvr>
                                        <p:cTn id="72" dur="1750"/>
                                        <p:tgtEl>
                                          <p:spTgt spid="4">
                                            <p:graphicEl>
                                              <a:dgm id="{5F73C3F8-DB93-40A8-A747-FABE4916E43A}"/>
                                            </p:graphicEl>
                                          </p:spTgt>
                                        </p:tgtEl>
                                      </p:cBhvr>
                                    </p:animEffect>
                                  </p:childTnLst>
                                </p:cTn>
                              </p:par>
                              <p:par>
                                <p:cTn id="73" presetID="22" presetClass="entr" presetSubtype="2" fill="hold" grpId="0" nodeType="withEffect">
                                  <p:stCondLst>
                                    <p:cond delay="500"/>
                                  </p:stCondLst>
                                  <p:childTnLst>
                                    <p:set>
                                      <p:cBhvr>
                                        <p:cTn id="74" dur="1" fill="hold">
                                          <p:stCondLst>
                                            <p:cond delay="0"/>
                                          </p:stCondLst>
                                        </p:cTn>
                                        <p:tgtEl>
                                          <p:spTgt spid="4">
                                            <p:graphicEl>
                                              <a:dgm id="{319806C3-FC02-4933-AA66-414AEE5A49EF}"/>
                                            </p:graphicEl>
                                          </p:spTgt>
                                        </p:tgtEl>
                                        <p:attrNameLst>
                                          <p:attrName>style.visibility</p:attrName>
                                        </p:attrNameLst>
                                      </p:cBhvr>
                                      <p:to>
                                        <p:strVal val="visible"/>
                                      </p:to>
                                    </p:set>
                                    <p:animEffect transition="in" filter="wipe(right)">
                                      <p:cBhvr>
                                        <p:cTn id="75" dur="1750"/>
                                        <p:tgtEl>
                                          <p:spTgt spid="4">
                                            <p:graphicEl>
                                              <a:dgm id="{319806C3-FC02-4933-AA66-414AEE5A49EF}"/>
                                            </p:graphicEl>
                                          </p:spTgt>
                                        </p:tgtEl>
                                      </p:cBhvr>
                                    </p:animEffect>
                                  </p:childTnLst>
                                </p:cTn>
                              </p:par>
                              <p:par>
                                <p:cTn id="76" presetID="22" presetClass="entr" presetSubtype="2" fill="hold" grpId="0" nodeType="withEffect">
                                  <p:stCondLst>
                                    <p:cond delay="500"/>
                                  </p:stCondLst>
                                  <p:childTnLst>
                                    <p:set>
                                      <p:cBhvr>
                                        <p:cTn id="77" dur="1" fill="hold">
                                          <p:stCondLst>
                                            <p:cond delay="0"/>
                                          </p:stCondLst>
                                        </p:cTn>
                                        <p:tgtEl>
                                          <p:spTgt spid="4">
                                            <p:graphicEl>
                                              <a:dgm id="{979E17BA-748A-4ADA-8702-D48C8B12C0E3}"/>
                                            </p:graphicEl>
                                          </p:spTgt>
                                        </p:tgtEl>
                                        <p:attrNameLst>
                                          <p:attrName>style.visibility</p:attrName>
                                        </p:attrNameLst>
                                      </p:cBhvr>
                                      <p:to>
                                        <p:strVal val="visible"/>
                                      </p:to>
                                    </p:set>
                                    <p:animEffect transition="in" filter="wipe(right)">
                                      <p:cBhvr>
                                        <p:cTn id="78" dur="1750"/>
                                        <p:tgtEl>
                                          <p:spTgt spid="4">
                                            <p:graphicEl>
                                              <a:dgm id="{979E17BA-748A-4ADA-8702-D48C8B12C0E3}"/>
                                            </p:graphicEl>
                                          </p:spTgt>
                                        </p:tgtEl>
                                      </p:cBhvr>
                                    </p:animEffect>
                                  </p:childTnLst>
                                </p:cTn>
                              </p:par>
                              <p:par>
                                <p:cTn id="79" presetID="22" presetClass="entr" presetSubtype="2" fill="hold" grpId="0" nodeType="withEffect">
                                  <p:stCondLst>
                                    <p:cond delay="500"/>
                                  </p:stCondLst>
                                  <p:childTnLst>
                                    <p:set>
                                      <p:cBhvr>
                                        <p:cTn id="80" dur="1" fill="hold">
                                          <p:stCondLst>
                                            <p:cond delay="0"/>
                                          </p:stCondLst>
                                        </p:cTn>
                                        <p:tgtEl>
                                          <p:spTgt spid="4">
                                            <p:graphicEl>
                                              <a:dgm id="{1101681E-9407-445D-9A64-9613EC2743B6}"/>
                                            </p:graphicEl>
                                          </p:spTgt>
                                        </p:tgtEl>
                                        <p:attrNameLst>
                                          <p:attrName>style.visibility</p:attrName>
                                        </p:attrNameLst>
                                      </p:cBhvr>
                                      <p:to>
                                        <p:strVal val="visible"/>
                                      </p:to>
                                    </p:set>
                                    <p:animEffect transition="in" filter="wipe(right)">
                                      <p:cBhvr>
                                        <p:cTn id="81" dur="1750"/>
                                        <p:tgtEl>
                                          <p:spTgt spid="4">
                                            <p:graphicEl>
                                              <a:dgm id="{1101681E-9407-445D-9A64-9613EC2743B6}"/>
                                            </p:graphicEl>
                                          </p:spTgt>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4">
                                            <p:graphicEl>
                                              <a:dgm id="{2263434D-0506-41BA-AF48-636C0A669910}"/>
                                            </p:graphicEl>
                                          </p:spTgt>
                                        </p:tgtEl>
                                        <p:attrNameLst>
                                          <p:attrName>style.visibility</p:attrName>
                                        </p:attrNameLst>
                                      </p:cBhvr>
                                      <p:to>
                                        <p:strVal val="visible"/>
                                      </p:to>
                                    </p:set>
                                    <p:animEffect transition="in" filter="wipe(right)">
                                      <p:cBhvr>
                                        <p:cTn id="84" dur="1750"/>
                                        <p:tgtEl>
                                          <p:spTgt spid="4">
                                            <p:graphicEl>
                                              <a:dgm id="{2263434D-0506-41BA-AF48-636C0A669910}"/>
                                            </p:graphicEl>
                                          </p:spTgt>
                                        </p:tgtEl>
                                      </p:cBhvr>
                                    </p:animEffect>
                                  </p:childTnLst>
                                </p:cTn>
                              </p:par>
                              <p:par>
                                <p:cTn id="85" presetID="22" presetClass="entr" presetSubtype="2" fill="hold" grpId="0" nodeType="withEffect">
                                  <p:stCondLst>
                                    <p:cond delay="500"/>
                                  </p:stCondLst>
                                  <p:childTnLst>
                                    <p:set>
                                      <p:cBhvr>
                                        <p:cTn id="86" dur="1" fill="hold">
                                          <p:stCondLst>
                                            <p:cond delay="0"/>
                                          </p:stCondLst>
                                        </p:cTn>
                                        <p:tgtEl>
                                          <p:spTgt spid="4">
                                            <p:graphicEl>
                                              <a:dgm id="{54D1435F-B478-4105-A18F-2FDC30EC6950}"/>
                                            </p:graphicEl>
                                          </p:spTgt>
                                        </p:tgtEl>
                                        <p:attrNameLst>
                                          <p:attrName>style.visibility</p:attrName>
                                        </p:attrNameLst>
                                      </p:cBhvr>
                                      <p:to>
                                        <p:strVal val="visible"/>
                                      </p:to>
                                    </p:set>
                                    <p:animEffect transition="in" filter="wipe(right)">
                                      <p:cBhvr>
                                        <p:cTn id="87" dur="1750"/>
                                        <p:tgtEl>
                                          <p:spTgt spid="4">
                                            <p:graphicEl>
                                              <a:dgm id="{54D1435F-B478-4105-A18F-2FDC30EC6950}"/>
                                            </p:graphicEl>
                                          </p:spTgt>
                                        </p:tgtEl>
                                      </p:cBhvr>
                                    </p:animEffect>
                                  </p:childTnLst>
                                </p:cTn>
                              </p:par>
                              <p:par>
                                <p:cTn id="88" presetID="22" presetClass="entr" presetSubtype="2" fill="hold" grpId="0" nodeType="withEffect">
                                  <p:stCondLst>
                                    <p:cond delay="500"/>
                                  </p:stCondLst>
                                  <p:childTnLst>
                                    <p:set>
                                      <p:cBhvr>
                                        <p:cTn id="89" dur="1" fill="hold">
                                          <p:stCondLst>
                                            <p:cond delay="0"/>
                                          </p:stCondLst>
                                        </p:cTn>
                                        <p:tgtEl>
                                          <p:spTgt spid="4">
                                            <p:graphicEl>
                                              <a:dgm id="{966FE759-9E73-4316-A69C-E75677A4ED82}"/>
                                            </p:graphicEl>
                                          </p:spTgt>
                                        </p:tgtEl>
                                        <p:attrNameLst>
                                          <p:attrName>style.visibility</p:attrName>
                                        </p:attrNameLst>
                                      </p:cBhvr>
                                      <p:to>
                                        <p:strVal val="visible"/>
                                      </p:to>
                                    </p:set>
                                    <p:animEffect transition="in" filter="wipe(right)">
                                      <p:cBhvr>
                                        <p:cTn id="90" dur="1750"/>
                                        <p:tgtEl>
                                          <p:spTgt spid="4">
                                            <p:graphicEl>
                                              <a:dgm id="{966FE759-9E73-4316-A69C-E75677A4ED82}"/>
                                            </p:graphicEl>
                                          </p:spTgt>
                                        </p:tgtEl>
                                      </p:cBhvr>
                                    </p:animEffect>
                                  </p:childTnLst>
                                </p:cTn>
                              </p:par>
                              <p:par>
                                <p:cTn id="91" presetID="22" presetClass="entr" presetSubtype="2" fill="hold" grpId="0" nodeType="withEffect">
                                  <p:stCondLst>
                                    <p:cond delay="500"/>
                                  </p:stCondLst>
                                  <p:childTnLst>
                                    <p:set>
                                      <p:cBhvr>
                                        <p:cTn id="92" dur="1" fill="hold">
                                          <p:stCondLst>
                                            <p:cond delay="0"/>
                                          </p:stCondLst>
                                        </p:cTn>
                                        <p:tgtEl>
                                          <p:spTgt spid="4">
                                            <p:graphicEl>
                                              <a:dgm id="{E5485476-90A6-4CA2-BCC1-98D9F1503366}"/>
                                            </p:graphicEl>
                                          </p:spTgt>
                                        </p:tgtEl>
                                        <p:attrNameLst>
                                          <p:attrName>style.visibility</p:attrName>
                                        </p:attrNameLst>
                                      </p:cBhvr>
                                      <p:to>
                                        <p:strVal val="visible"/>
                                      </p:to>
                                    </p:set>
                                    <p:animEffect transition="in" filter="wipe(right)">
                                      <p:cBhvr>
                                        <p:cTn id="93" dur="1750"/>
                                        <p:tgtEl>
                                          <p:spTgt spid="4">
                                            <p:graphicEl>
                                              <a:dgm id="{E5485476-90A6-4CA2-BCC1-98D9F1503366}"/>
                                            </p:graphicEl>
                                          </p:spTgt>
                                        </p:tgtEl>
                                      </p:cBhvr>
                                    </p:animEffect>
                                  </p:childTnLst>
                                </p:cTn>
                              </p:par>
                              <p:par>
                                <p:cTn id="94" presetID="22" presetClass="entr" presetSubtype="2" fill="hold" grpId="0" nodeType="withEffect">
                                  <p:stCondLst>
                                    <p:cond delay="500"/>
                                  </p:stCondLst>
                                  <p:childTnLst>
                                    <p:set>
                                      <p:cBhvr>
                                        <p:cTn id="95" dur="1" fill="hold">
                                          <p:stCondLst>
                                            <p:cond delay="0"/>
                                          </p:stCondLst>
                                        </p:cTn>
                                        <p:tgtEl>
                                          <p:spTgt spid="4">
                                            <p:graphicEl>
                                              <a:dgm id="{A302174E-E21F-456B-8E99-23C74CE9E197}"/>
                                            </p:graphicEl>
                                          </p:spTgt>
                                        </p:tgtEl>
                                        <p:attrNameLst>
                                          <p:attrName>style.visibility</p:attrName>
                                        </p:attrNameLst>
                                      </p:cBhvr>
                                      <p:to>
                                        <p:strVal val="visible"/>
                                      </p:to>
                                    </p:set>
                                    <p:animEffect transition="in" filter="wipe(right)">
                                      <p:cBhvr>
                                        <p:cTn id="96" dur="1750"/>
                                        <p:tgtEl>
                                          <p:spTgt spid="4">
                                            <p:graphicEl>
                                              <a:dgm id="{A302174E-E21F-456B-8E99-23C74CE9E197}"/>
                                            </p:graphicEl>
                                          </p:spTgt>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4">
                                            <p:graphicEl>
                                              <a:dgm id="{89A717B7-3D76-40CD-B30E-8B5ED57B29B8}"/>
                                            </p:graphicEl>
                                          </p:spTgt>
                                        </p:tgtEl>
                                        <p:attrNameLst>
                                          <p:attrName>style.visibility</p:attrName>
                                        </p:attrNameLst>
                                      </p:cBhvr>
                                      <p:to>
                                        <p:strVal val="visible"/>
                                      </p:to>
                                    </p:set>
                                    <p:animEffect transition="in" filter="wipe(right)">
                                      <p:cBhvr>
                                        <p:cTn id="99" dur="1750"/>
                                        <p:tgtEl>
                                          <p:spTgt spid="4">
                                            <p:graphicEl>
                                              <a:dgm id="{89A717B7-3D76-40CD-B30E-8B5ED57B29B8}"/>
                                            </p:graphicEl>
                                          </p:spTgt>
                                        </p:tgtEl>
                                      </p:cBhvr>
                                    </p:animEffect>
                                  </p:childTnLst>
                                </p:cTn>
                              </p:par>
                              <p:par>
                                <p:cTn id="100" presetID="22" presetClass="entr" presetSubtype="2" fill="hold" grpId="0" nodeType="withEffect">
                                  <p:stCondLst>
                                    <p:cond delay="500"/>
                                  </p:stCondLst>
                                  <p:childTnLst>
                                    <p:set>
                                      <p:cBhvr>
                                        <p:cTn id="101" dur="1" fill="hold">
                                          <p:stCondLst>
                                            <p:cond delay="0"/>
                                          </p:stCondLst>
                                        </p:cTn>
                                        <p:tgtEl>
                                          <p:spTgt spid="4">
                                            <p:graphicEl>
                                              <a:dgm id="{4A0633E1-5315-44F3-A54D-5767FF45AF83}"/>
                                            </p:graphicEl>
                                          </p:spTgt>
                                        </p:tgtEl>
                                        <p:attrNameLst>
                                          <p:attrName>style.visibility</p:attrName>
                                        </p:attrNameLst>
                                      </p:cBhvr>
                                      <p:to>
                                        <p:strVal val="visible"/>
                                      </p:to>
                                    </p:set>
                                    <p:animEffect transition="in" filter="wipe(right)">
                                      <p:cBhvr>
                                        <p:cTn id="102" dur="1750"/>
                                        <p:tgtEl>
                                          <p:spTgt spid="4">
                                            <p:graphicEl>
                                              <a:dgm id="{4A0633E1-5315-44F3-A54D-5767FF45AF83}"/>
                                            </p:graphicEl>
                                          </p:spTgt>
                                        </p:tgtEl>
                                      </p:cBhvr>
                                    </p:animEffect>
                                  </p:childTnLst>
                                </p:cTn>
                              </p:par>
                              <p:par>
                                <p:cTn id="103" presetID="22" presetClass="entr" presetSubtype="2" fill="hold" grpId="0" nodeType="withEffect">
                                  <p:stCondLst>
                                    <p:cond delay="500"/>
                                  </p:stCondLst>
                                  <p:childTnLst>
                                    <p:set>
                                      <p:cBhvr>
                                        <p:cTn id="104" dur="1" fill="hold">
                                          <p:stCondLst>
                                            <p:cond delay="0"/>
                                          </p:stCondLst>
                                        </p:cTn>
                                        <p:tgtEl>
                                          <p:spTgt spid="4">
                                            <p:graphicEl>
                                              <a:dgm id="{2960F984-EE81-4941-9ACB-A0D13979520C}"/>
                                            </p:graphicEl>
                                          </p:spTgt>
                                        </p:tgtEl>
                                        <p:attrNameLst>
                                          <p:attrName>style.visibility</p:attrName>
                                        </p:attrNameLst>
                                      </p:cBhvr>
                                      <p:to>
                                        <p:strVal val="visible"/>
                                      </p:to>
                                    </p:set>
                                    <p:animEffect transition="in" filter="wipe(right)">
                                      <p:cBhvr>
                                        <p:cTn id="105" dur="1750"/>
                                        <p:tgtEl>
                                          <p:spTgt spid="4">
                                            <p:graphicEl>
                                              <a:dgm id="{2960F984-EE81-4941-9ACB-A0D13979520C}"/>
                                            </p:graphicEl>
                                          </p:spTgt>
                                        </p:tgtEl>
                                      </p:cBhvr>
                                    </p:animEffect>
                                  </p:childTnLst>
                                </p:cTn>
                              </p:par>
                            </p:childTnLst>
                          </p:cTn>
                        </p:par>
                        <p:par>
                          <p:cTn id="106" fill="hold">
                            <p:stCondLst>
                              <p:cond delay="4750"/>
                            </p:stCondLst>
                            <p:childTnLst>
                              <p:par>
                                <p:cTn id="107" presetID="22" presetClass="entr" presetSubtype="2" fill="hold" grpId="0" nodeType="afterEffect">
                                  <p:stCondLst>
                                    <p:cond delay="0"/>
                                  </p:stCondLst>
                                  <p:childTnLst>
                                    <p:set>
                                      <p:cBhvr>
                                        <p:cTn id="108" dur="1" fill="hold">
                                          <p:stCondLst>
                                            <p:cond delay="0"/>
                                          </p:stCondLst>
                                        </p:cTn>
                                        <p:tgtEl>
                                          <p:spTgt spid="4">
                                            <p:graphicEl>
                                              <a:dgm id="{643DC9A8-8380-4ABC-AEF2-113DF4EC2C7C}"/>
                                            </p:graphicEl>
                                          </p:spTgt>
                                        </p:tgtEl>
                                        <p:attrNameLst>
                                          <p:attrName>style.visibility</p:attrName>
                                        </p:attrNameLst>
                                      </p:cBhvr>
                                      <p:to>
                                        <p:strVal val="visible"/>
                                      </p:to>
                                    </p:set>
                                    <p:animEffect transition="in" filter="wipe(right)">
                                      <p:cBhvr>
                                        <p:cTn id="109" dur="1250"/>
                                        <p:tgtEl>
                                          <p:spTgt spid="4">
                                            <p:graphicEl>
                                              <a:dgm id="{643DC9A8-8380-4ABC-AEF2-113DF4EC2C7C}"/>
                                            </p:graphic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
                                            <p:graphicEl>
                                              <a:dgm id="{339CB54F-A06A-46FF-B7C7-28AB3E50218C}"/>
                                            </p:graphicEl>
                                          </p:spTgt>
                                        </p:tgtEl>
                                        <p:attrNameLst>
                                          <p:attrName>style.visibility</p:attrName>
                                        </p:attrNameLst>
                                      </p:cBhvr>
                                      <p:to>
                                        <p:strVal val="visible"/>
                                      </p:to>
                                    </p:set>
                                    <p:animEffect transition="in" filter="wipe(right)">
                                      <p:cBhvr>
                                        <p:cTn id="112" dur="1250"/>
                                        <p:tgtEl>
                                          <p:spTgt spid="4">
                                            <p:graphicEl>
                                              <a:dgm id="{339CB54F-A06A-46FF-B7C7-28AB3E50218C}"/>
                                            </p:graphicEl>
                                          </p:spTgt>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4">
                                            <p:graphicEl>
                                              <a:dgm id="{D3D12732-9C4C-4C45-83B2-C52315D755A2}"/>
                                            </p:graphicEl>
                                          </p:spTgt>
                                        </p:tgtEl>
                                        <p:attrNameLst>
                                          <p:attrName>style.visibility</p:attrName>
                                        </p:attrNameLst>
                                      </p:cBhvr>
                                      <p:to>
                                        <p:strVal val="visible"/>
                                      </p:to>
                                    </p:set>
                                    <p:animEffect transition="in" filter="wipe(right)">
                                      <p:cBhvr>
                                        <p:cTn id="115" dur="1250"/>
                                        <p:tgtEl>
                                          <p:spTgt spid="4">
                                            <p:graphicEl>
                                              <a:dgm id="{D3D12732-9C4C-4C45-83B2-C52315D755A2}"/>
                                            </p:graphicEl>
                                          </p:spTgt>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
                                            <p:graphicEl>
                                              <a:dgm id="{FBD2C3F9-C153-4B36-BCAC-5A1E6A3C36C6}"/>
                                            </p:graphicEl>
                                          </p:spTgt>
                                        </p:tgtEl>
                                        <p:attrNameLst>
                                          <p:attrName>style.visibility</p:attrName>
                                        </p:attrNameLst>
                                      </p:cBhvr>
                                      <p:to>
                                        <p:strVal val="visible"/>
                                      </p:to>
                                    </p:set>
                                    <p:animEffect transition="in" filter="wipe(right)">
                                      <p:cBhvr>
                                        <p:cTn id="118" dur="1250"/>
                                        <p:tgtEl>
                                          <p:spTgt spid="4">
                                            <p:graphicEl>
                                              <a:dgm id="{FBD2C3F9-C153-4B36-BCAC-5A1E6A3C36C6}"/>
                                            </p:graphicEl>
                                          </p:spTgt>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4">
                                            <p:graphicEl>
                                              <a:dgm id="{6A17D467-A037-4955-99B2-719B7DD32D47}"/>
                                            </p:graphicEl>
                                          </p:spTgt>
                                        </p:tgtEl>
                                        <p:attrNameLst>
                                          <p:attrName>style.visibility</p:attrName>
                                        </p:attrNameLst>
                                      </p:cBhvr>
                                      <p:to>
                                        <p:strVal val="visible"/>
                                      </p:to>
                                    </p:set>
                                    <p:animEffect transition="in" filter="wipe(right)">
                                      <p:cBhvr>
                                        <p:cTn id="121" dur="1250"/>
                                        <p:tgtEl>
                                          <p:spTgt spid="4">
                                            <p:graphicEl>
                                              <a:dgm id="{6A17D467-A037-4955-99B2-719B7DD32D47}"/>
                                            </p:graphicEl>
                                          </p:spTgt>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4">
                                            <p:graphicEl>
                                              <a:dgm id="{7C2F68D7-F780-4EF0-B41A-F199E7278EAA}"/>
                                            </p:graphicEl>
                                          </p:spTgt>
                                        </p:tgtEl>
                                        <p:attrNameLst>
                                          <p:attrName>style.visibility</p:attrName>
                                        </p:attrNameLst>
                                      </p:cBhvr>
                                      <p:to>
                                        <p:strVal val="visible"/>
                                      </p:to>
                                    </p:set>
                                    <p:animEffect transition="in" filter="wipe(right)">
                                      <p:cBhvr>
                                        <p:cTn id="124" dur="1250"/>
                                        <p:tgtEl>
                                          <p:spTgt spid="4">
                                            <p:graphicEl>
                                              <a:dgm id="{7C2F68D7-F780-4EF0-B41A-F199E7278EAA}"/>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
                                            <p:graphicEl>
                                              <a:dgm id="{99135E64-4411-4EBD-BFEB-69C12920C1EB}"/>
                                            </p:graphicEl>
                                          </p:spTgt>
                                        </p:tgtEl>
                                        <p:attrNameLst>
                                          <p:attrName>style.visibility</p:attrName>
                                        </p:attrNameLst>
                                      </p:cBhvr>
                                      <p:to>
                                        <p:strVal val="visible"/>
                                      </p:to>
                                    </p:set>
                                    <p:animEffect transition="in" filter="wipe(right)">
                                      <p:cBhvr>
                                        <p:cTn id="127" dur="1250"/>
                                        <p:tgtEl>
                                          <p:spTgt spid="4">
                                            <p:graphicEl>
                                              <a:dgm id="{99135E64-4411-4EBD-BFEB-69C12920C1EB}"/>
                                            </p:graphicEl>
                                          </p:spTgt>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
                                            <p:graphicEl>
                                              <a:dgm id="{D18070F7-5A71-465D-A218-1D2C0133291C}"/>
                                            </p:graphicEl>
                                          </p:spTgt>
                                        </p:tgtEl>
                                        <p:attrNameLst>
                                          <p:attrName>style.visibility</p:attrName>
                                        </p:attrNameLst>
                                      </p:cBhvr>
                                      <p:to>
                                        <p:strVal val="visible"/>
                                      </p:to>
                                    </p:set>
                                    <p:animEffect transition="in" filter="wipe(right)">
                                      <p:cBhvr>
                                        <p:cTn id="130" dur="1250"/>
                                        <p:tgtEl>
                                          <p:spTgt spid="4">
                                            <p:graphicEl>
                                              <a:dgm id="{D18070F7-5A71-465D-A218-1D2C0133291C}"/>
                                            </p:graphicEl>
                                          </p:spTgt>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4">
                                            <p:graphicEl>
                                              <a:dgm id="{F1EBA69E-C475-4AD2-8DA0-BD82B2EE54C0}"/>
                                            </p:graphicEl>
                                          </p:spTgt>
                                        </p:tgtEl>
                                        <p:attrNameLst>
                                          <p:attrName>style.visibility</p:attrName>
                                        </p:attrNameLst>
                                      </p:cBhvr>
                                      <p:to>
                                        <p:strVal val="visible"/>
                                      </p:to>
                                    </p:set>
                                    <p:animEffect transition="in" filter="wipe(right)">
                                      <p:cBhvr>
                                        <p:cTn id="133" dur="1250"/>
                                        <p:tgtEl>
                                          <p:spTgt spid="4">
                                            <p:graphicEl>
                                              <a:dgm id="{F1EBA69E-C475-4AD2-8DA0-BD82B2EE54C0}"/>
                                            </p:graphicEl>
                                          </p:spTgt>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4">
                                            <p:graphicEl>
                                              <a:dgm id="{9F825EFC-E28C-4068-823A-253D27F213E6}"/>
                                            </p:graphicEl>
                                          </p:spTgt>
                                        </p:tgtEl>
                                        <p:attrNameLst>
                                          <p:attrName>style.visibility</p:attrName>
                                        </p:attrNameLst>
                                      </p:cBhvr>
                                      <p:to>
                                        <p:strVal val="visible"/>
                                      </p:to>
                                    </p:set>
                                    <p:animEffect transition="in" filter="wipe(right)">
                                      <p:cBhvr>
                                        <p:cTn id="136" dur="1250"/>
                                        <p:tgtEl>
                                          <p:spTgt spid="4">
                                            <p:graphicEl>
                                              <a:dgm id="{9F825EFC-E28C-4068-823A-253D27F213E6}"/>
                                            </p:graphicEl>
                                          </p:spTgt>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4">
                                            <p:graphicEl>
                                              <a:dgm id="{5D175648-28AF-4AAE-949D-4A2047FB1CBB}"/>
                                            </p:graphicEl>
                                          </p:spTgt>
                                        </p:tgtEl>
                                        <p:attrNameLst>
                                          <p:attrName>style.visibility</p:attrName>
                                        </p:attrNameLst>
                                      </p:cBhvr>
                                      <p:to>
                                        <p:strVal val="visible"/>
                                      </p:to>
                                    </p:set>
                                    <p:animEffect transition="in" filter="wipe(right)">
                                      <p:cBhvr>
                                        <p:cTn id="139" dur="1250"/>
                                        <p:tgtEl>
                                          <p:spTgt spid="4">
                                            <p:graphicEl>
                                              <a:dgm id="{5D175648-28AF-4AAE-949D-4A2047FB1CBB}"/>
                                            </p:graphicEl>
                                          </p:spTgt>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4">
                                            <p:graphicEl>
                                              <a:dgm id="{9A7ACEC2-2DA7-441B-BC66-467DF6C79DB5}"/>
                                            </p:graphicEl>
                                          </p:spTgt>
                                        </p:tgtEl>
                                        <p:attrNameLst>
                                          <p:attrName>style.visibility</p:attrName>
                                        </p:attrNameLst>
                                      </p:cBhvr>
                                      <p:to>
                                        <p:strVal val="visible"/>
                                      </p:to>
                                    </p:set>
                                    <p:animEffect transition="in" filter="wipe(right)">
                                      <p:cBhvr>
                                        <p:cTn id="142" dur="1250"/>
                                        <p:tgtEl>
                                          <p:spTgt spid="4">
                                            <p:graphicEl>
                                              <a:dgm id="{9A7ACEC2-2DA7-441B-BC66-467DF6C79DB5}"/>
                                            </p:graphicEl>
                                          </p:spTgt>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4">
                                            <p:graphicEl>
                                              <a:dgm id="{105C1B04-9B54-422A-B29C-7A19BBBFB234}"/>
                                            </p:graphicEl>
                                          </p:spTgt>
                                        </p:tgtEl>
                                        <p:attrNameLst>
                                          <p:attrName>style.visibility</p:attrName>
                                        </p:attrNameLst>
                                      </p:cBhvr>
                                      <p:to>
                                        <p:strVal val="visible"/>
                                      </p:to>
                                    </p:set>
                                    <p:animEffect transition="in" filter="wipe(right)">
                                      <p:cBhvr>
                                        <p:cTn id="145" dur="1250"/>
                                        <p:tgtEl>
                                          <p:spTgt spid="4">
                                            <p:graphicEl>
                                              <a:dgm id="{105C1B04-9B54-422A-B29C-7A19BBBFB234}"/>
                                            </p:graphicEl>
                                          </p:spTgt>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4">
                                            <p:graphicEl>
                                              <a:dgm id="{919CEFDB-D5D8-470C-B4A0-C0DF2BA937F0}"/>
                                            </p:graphicEl>
                                          </p:spTgt>
                                        </p:tgtEl>
                                        <p:attrNameLst>
                                          <p:attrName>style.visibility</p:attrName>
                                        </p:attrNameLst>
                                      </p:cBhvr>
                                      <p:to>
                                        <p:strVal val="visible"/>
                                      </p:to>
                                    </p:set>
                                    <p:animEffect transition="in" filter="wipe(right)">
                                      <p:cBhvr>
                                        <p:cTn id="148" dur="1250"/>
                                        <p:tgtEl>
                                          <p:spTgt spid="4">
                                            <p:graphicEl>
                                              <a:dgm id="{919CEFDB-D5D8-470C-B4A0-C0DF2BA937F0}"/>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4">
                                            <p:graphicEl>
                                              <a:dgm id="{62760E08-7AC0-4E3E-87F2-A2165A1EBD83}"/>
                                            </p:graphicEl>
                                          </p:spTgt>
                                        </p:tgtEl>
                                        <p:attrNameLst>
                                          <p:attrName>style.visibility</p:attrName>
                                        </p:attrNameLst>
                                      </p:cBhvr>
                                      <p:to>
                                        <p:strVal val="visible"/>
                                      </p:to>
                                    </p:set>
                                    <p:animEffect transition="in" filter="wipe(right)">
                                      <p:cBhvr>
                                        <p:cTn id="151" dur="1250"/>
                                        <p:tgtEl>
                                          <p:spTgt spid="4">
                                            <p:graphicEl>
                                              <a:dgm id="{62760E08-7AC0-4E3E-87F2-A2165A1EBD83}"/>
                                            </p:graphicEl>
                                          </p:spTgt>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4">
                                            <p:graphicEl>
                                              <a:dgm id="{EBB0C9EE-F4CC-4025-8B00-100AFB7A6B5F}"/>
                                            </p:graphicEl>
                                          </p:spTgt>
                                        </p:tgtEl>
                                        <p:attrNameLst>
                                          <p:attrName>style.visibility</p:attrName>
                                        </p:attrNameLst>
                                      </p:cBhvr>
                                      <p:to>
                                        <p:strVal val="visible"/>
                                      </p:to>
                                    </p:set>
                                    <p:animEffect transition="in" filter="wipe(right)">
                                      <p:cBhvr>
                                        <p:cTn id="154" dur="1250"/>
                                        <p:tgtEl>
                                          <p:spTgt spid="4">
                                            <p:graphicEl>
                                              <a:dgm id="{EBB0C9EE-F4CC-4025-8B00-100AFB7A6B5F}"/>
                                            </p:graphicEl>
                                          </p:spTgt>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4">
                                            <p:graphicEl>
                                              <a:dgm id="{0B070835-A617-4152-975A-5999433F013F}"/>
                                            </p:graphicEl>
                                          </p:spTgt>
                                        </p:tgtEl>
                                        <p:attrNameLst>
                                          <p:attrName>style.visibility</p:attrName>
                                        </p:attrNameLst>
                                      </p:cBhvr>
                                      <p:to>
                                        <p:strVal val="visible"/>
                                      </p:to>
                                    </p:set>
                                    <p:animEffect transition="in" filter="wipe(right)">
                                      <p:cBhvr>
                                        <p:cTn id="157" dur="1250"/>
                                        <p:tgtEl>
                                          <p:spTgt spid="4">
                                            <p:graphicEl>
                                              <a:dgm id="{0B070835-A617-4152-975A-5999433F013F}"/>
                                            </p:graphicEl>
                                          </p:spTgt>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4">
                                            <p:graphicEl>
                                              <a:dgm id="{5B44209A-C4DB-4525-A2DA-7A2E3E687735}"/>
                                            </p:graphicEl>
                                          </p:spTgt>
                                        </p:tgtEl>
                                        <p:attrNameLst>
                                          <p:attrName>style.visibility</p:attrName>
                                        </p:attrNameLst>
                                      </p:cBhvr>
                                      <p:to>
                                        <p:strVal val="visible"/>
                                      </p:to>
                                    </p:set>
                                    <p:animEffect transition="in" filter="wipe(right)">
                                      <p:cBhvr>
                                        <p:cTn id="160" dur="1250"/>
                                        <p:tgtEl>
                                          <p:spTgt spid="4">
                                            <p:graphicEl>
                                              <a:dgm id="{5B44209A-C4DB-4525-A2DA-7A2E3E6877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graphicFrame>
        <p:nvGraphicFramePr>
          <p:cNvPr id="6" name="Diagram 5"/>
          <p:cNvGraphicFramePr/>
          <p:nvPr>
            <p:extLst>
              <p:ext uri="{D42A27DB-BD31-4B8C-83A1-F6EECF244321}">
                <p14:modId xmlns:p14="http://schemas.microsoft.com/office/powerpoint/2010/main" val="3081237085"/>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p:txBody>
          <a:bodyPr>
            <a:normAutofit/>
          </a:bodyPr>
          <a:lstStyle/>
          <a:p>
            <a:r>
              <a:rPr lang="fa-IR" b="1" dirty="0" smtClean="0">
                <a:solidFill>
                  <a:srgbClr val="00B0F0"/>
                </a:solidFill>
              </a:rPr>
              <a:t>ادامه فاذا </a:t>
            </a:r>
            <a:r>
              <a:rPr lang="fa-IR" b="1" dirty="0">
                <a:solidFill>
                  <a:srgbClr val="00B0F0"/>
                </a:solidFill>
              </a:rPr>
              <a:t>فرغت </a:t>
            </a:r>
            <a:r>
              <a:rPr lang="fa-IR" b="1" dirty="0" smtClean="0">
                <a:solidFill>
                  <a:srgbClr val="00B0F0"/>
                </a:solidFill>
              </a:rPr>
              <a:t>فانصب: </a:t>
            </a:r>
            <a:r>
              <a:rPr lang="fa-IR" dirty="0" smtClean="0">
                <a:solidFill>
                  <a:srgbClr val="00B0F0"/>
                </a:solidFill>
              </a:rPr>
              <a:t>* </a:t>
            </a:r>
            <a:r>
              <a:rPr lang="fa-IR" dirty="0"/>
              <a:t>شروع هر برنامه‌اي در زندگي به طور طبيعي با سختي‌هايي همراه است. به صورت قطعي استواري در اجراي برنامه ‌باعث سهولت در انجام آن كار ميشود.</a:t>
            </a:r>
          </a:p>
          <a:p>
            <a:r>
              <a:rPr lang="fa-IR" dirty="0" smtClean="0">
                <a:solidFill>
                  <a:srgbClr val="00B0F0"/>
                </a:solidFill>
              </a:rPr>
              <a:t>* </a:t>
            </a:r>
            <a:r>
              <a:rPr lang="fa-IR" dirty="0" smtClean="0"/>
              <a:t>...................................................................</a:t>
            </a:r>
            <a:endParaRPr lang="fa-IR" dirty="0"/>
          </a:p>
          <a:p>
            <a:r>
              <a:rPr lang="fa-IR" b="1" dirty="0">
                <a:solidFill>
                  <a:srgbClr val="00B0F0"/>
                </a:solidFill>
              </a:rPr>
              <a:t>و الي ربک فارغب</a:t>
            </a:r>
          </a:p>
          <a:p>
            <a:r>
              <a:rPr lang="fa-IR" dirty="0" smtClean="0">
                <a:solidFill>
                  <a:srgbClr val="00B0F0"/>
                </a:solidFill>
              </a:rPr>
              <a:t>* </a:t>
            </a:r>
            <a:r>
              <a:rPr lang="fa-IR" dirty="0" smtClean="0"/>
              <a:t>جهت </a:t>
            </a:r>
            <a:r>
              <a:rPr lang="fa-IR" dirty="0"/>
              <a:t>هر كار، تعيين كننده ارزش آن كار است و ارزش هر كار به ميزان اخلاصي است كه براي خدا در نظر گرفته ميشود. </a:t>
            </a:r>
          </a:p>
          <a:p>
            <a:r>
              <a:rPr lang="fa-IR" dirty="0">
                <a:solidFill>
                  <a:srgbClr val="00B0F0"/>
                </a:solidFill>
              </a:rPr>
              <a:t>* </a:t>
            </a:r>
            <a:r>
              <a:rPr lang="fa-IR" dirty="0" smtClean="0"/>
              <a:t>هم </a:t>
            </a:r>
            <a:r>
              <a:rPr lang="fa-IR" dirty="0"/>
              <a:t>بايد براي كار و هم براي ارتقا جهت آن برنامه‌ريزي كرد.</a:t>
            </a:r>
          </a:p>
          <a:p>
            <a:r>
              <a:rPr lang="fa-IR" dirty="0">
                <a:solidFill>
                  <a:srgbClr val="00B0F0"/>
                </a:solidFill>
              </a:rPr>
              <a:t>* </a:t>
            </a:r>
            <a:r>
              <a:rPr lang="fa-IR" dirty="0" smtClean="0"/>
              <a:t>خداوند </a:t>
            </a:r>
            <a:r>
              <a:rPr lang="fa-IR" dirty="0"/>
              <a:t>از پيامبرش ميخواهد که تمايل و جهتش به سوي خدا باشد و به تبع او همه بايد چنين باشند.</a:t>
            </a:r>
          </a:p>
          <a:p>
            <a:r>
              <a:rPr lang="fa-IR" dirty="0" smtClean="0">
                <a:solidFill>
                  <a:srgbClr val="00B0F0"/>
                </a:solidFill>
              </a:rPr>
              <a:t>* </a:t>
            </a:r>
            <a:r>
              <a:rPr lang="fa-IR" dirty="0" smtClean="0"/>
              <a:t>...................................................................</a:t>
            </a:r>
            <a:endParaRPr lang="fa-IR" dirty="0"/>
          </a:p>
        </p:txBody>
      </p:sp>
    </p:spTree>
    <p:extLst>
      <p:ext uri="{BB962C8B-B14F-4D97-AF65-F5344CB8AC3E}">
        <p14:creationId xmlns:p14="http://schemas.microsoft.com/office/powerpoint/2010/main" val="34660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 گزاره های المیزان </a:t>
            </a:r>
            <a:endParaRPr lang="en-US" dirty="0"/>
          </a:p>
        </p:txBody>
      </p:sp>
      <p:sp>
        <p:nvSpPr>
          <p:cNvPr id="3" name="Content Placeholder 2"/>
          <p:cNvSpPr>
            <a:spLocks noGrp="1"/>
          </p:cNvSpPr>
          <p:nvPr>
            <p:ph idx="1"/>
          </p:nvPr>
        </p:nvSpPr>
        <p:spPr/>
        <p:txBody>
          <a:bodyPr/>
          <a:lstStyle/>
          <a:p>
            <a:r>
              <a:rPr lang="fa-IR" dirty="0"/>
              <a:t>در اين سوره رسول خدا صلی الله علیه و آله را امر مى‏كند به اينكه كمر خدمت در راه خدا ببندد، </a:t>
            </a:r>
          </a:p>
          <a:p>
            <a:r>
              <a:rPr lang="fa-IR" dirty="0"/>
              <a:t>و به سوى او رغبت كند، </a:t>
            </a:r>
          </a:p>
          <a:p>
            <a:r>
              <a:rPr lang="fa-IR" dirty="0"/>
              <a:t>و به اين منظور نخست منت‏هايى كه بر او نهاده، تذكر مى‏دهد. </a:t>
            </a:r>
          </a:p>
          <a:p>
            <a:r>
              <a:rPr lang="fa-IR" dirty="0"/>
              <a:t>اين سوره هم مى‏تواند مكى باشد و هم مدنى، ولى سياق آياتش به مدنى بودن سازگارتر است.</a:t>
            </a:r>
          </a:p>
          <a:p>
            <a:r>
              <a:rPr lang="fa-IR" dirty="0"/>
              <a:t>و در بعضى از روايات وارده از ائمه اهل بيت عليهم السلام نقل شده كه فرموده‏اند: سوره «و الضحى» و سوره «الم نشرح» يك سوره‏</a:t>
            </a:r>
            <a:r>
              <a:rPr lang="fa-IR" dirty="0" smtClean="0"/>
              <a:t>اند</a:t>
            </a:r>
          </a:p>
          <a:p>
            <a:r>
              <a:rPr lang="fa-IR" sz="2000" b="1" dirty="0">
                <a:solidFill>
                  <a:srgbClr val="00B0F0"/>
                </a:solidFill>
              </a:rPr>
              <a:t>أَ لَم نَشرَح لَكَ </a:t>
            </a:r>
            <a:r>
              <a:rPr lang="fa-IR" sz="2000" b="1" dirty="0" smtClean="0">
                <a:solidFill>
                  <a:srgbClr val="00B0F0"/>
                </a:solidFill>
              </a:rPr>
              <a:t>صَدرَكَ</a:t>
            </a:r>
          </a:p>
          <a:p>
            <a:r>
              <a:rPr lang="fa-IR" b="1" dirty="0" smtClean="0">
                <a:solidFill>
                  <a:srgbClr val="00B0F0"/>
                </a:solidFill>
              </a:rPr>
              <a:t>* </a:t>
            </a:r>
            <a:r>
              <a:rPr lang="fa-IR" dirty="0"/>
              <a:t>راغب گفته: كلمه «شرح» در اصل لغت به معناى باز كردن گوشت و امثال آن است، وقتى گفته مى‏شود: «شرحت اللحم» معنايش اين است كه گوشت باز شد، و «شرحت اللحم» معنايش اين است كه من گوشت را باز كردم، </a:t>
            </a:r>
          </a:p>
          <a:p>
            <a:r>
              <a:rPr lang="fa-IR" b="1" dirty="0">
                <a:solidFill>
                  <a:srgbClr val="00B0F0"/>
                </a:solidFill>
              </a:rPr>
              <a:t>* </a:t>
            </a:r>
            <a:r>
              <a:rPr lang="fa-IR" dirty="0" smtClean="0"/>
              <a:t>و </a:t>
            </a:r>
            <a:r>
              <a:rPr lang="fa-IR" dirty="0"/>
              <a:t>از جمله موارد استعمالش «شرح صدر» است، كه معنايش باز شدن و گستردگى سينه به نور الهى و سكينتى از ناحيه خدا و روحى از او است، </a:t>
            </a:r>
          </a:p>
          <a:p>
            <a:r>
              <a:rPr lang="fa-IR" b="1" dirty="0">
                <a:solidFill>
                  <a:srgbClr val="00B0F0"/>
                </a:solidFill>
              </a:rPr>
              <a:t>* </a:t>
            </a:r>
            <a:r>
              <a:rPr lang="fa-IR" dirty="0" smtClean="0"/>
              <a:t>و </a:t>
            </a:r>
            <a:r>
              <a:rPr lang="fa-IR" dirty="0"/>
              <a:t>در قرآن فرموده: «أَ لَم نَشرَح لَكَ صَدرَكَ» و نيز فرموده: «فَمَن شَرَحَ اللهُ صَدرَهُ»</a:t>
            </a:r>
          </a:p>
        </p:txBody>
      </p:sp>
      <p:graphicFrame>
        <p:nvGraphicFramePr>
          <p:cNvPr id="6" name="Diagram 5"/>
          <p:cNvGraphicFramePr/>
          <p:nvPr>
            <p:extLst>
              <p:ext uri="{D42A27DB-BD31-4B8C-83A1-F6EECF244321}">
                <p14:modId xmlns:p14="http://schemas.microsoft.com/office/powerpoint/2010/main" val="2382023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24421" y="5157192"/>
            <a:ext cx="8208912" cy="11521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fa-IR" sz="2400" b="1" dirty="0" smtClean="0">
                <a:cs typeface="B Nazanin" panose="00000400000000000000" pitchFamily="2" charset="-78"/>
              </a:rPr>
              <a:t>گزاره های المیزان از سوره مبارکه انشراح</a:t>
            </a:r>
          </a:p>
          <a:p>
            <a:pPr algn="r" rtl="1"/>
            <a:r>
              <a:rPr lang="fa-IR" b="1" dirty="0" smtClean="0">
                <a:cs typeface="B Nazanin" panose="00000400000000000000" pitchFamily="2" charset="-78"/>
              </a:rPr>
              <a:t>(جهت مطالعه، روی آیکون روبرو کلیک کنید)</a:t>
            </a:r>
            <a:endParaRPr lang="en-US" b="1"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79802752"/>
              </p:ext>
            </p:extLst>
          </p:nvPr>
        </p:nvGraphicFramePr>
        <p:xfrm>
          <a:off x="1620565" y="5344688"/>
          <a:ext cx="1009754" cy="2044752"/>
        </p:xfrm>
        <a:graphic>
          <a:graphicData uri="http://schemas.openxmlformats.org/presentationml/2006/ole">
            <mc:AlternateContent xmlns:mc="http://schemas.openxmlformats.org/markup-compatibility/2006">
              <mc:Choice xmlns:v="urn:schemas-microsoft-com:vml" Requires="v">
                <p:oleObj spid="_x0000_s1100" name="Document" showAsIcon="1" r:id="rId10" imgW="380880" imgH="771480" progId="Word.Document.12">
                  <p:embed/>
                </p:oleObj>
              </mc:Choice>
              <mc:Fallback>
                <p:oleObj name="Document" showAsIcon="1" r:id="rId10" imgW="380880" imgH="771480" progId="Word.Document.12">
                  <p:embed/>
                  <p:pic>
                    <p:nvPicPr>
                      <p:cNvPr id="0"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0565" y="5344688"/>
                        <a:ext cx="1009754" cy="2044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04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00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100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50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750"/>
                                        <p:tgtEl>
                                          <p:spTgt spid="7"/>
                                        </p:tgtEl>
                                      </p:cBhvr>
                                    </p:animEffect>
                                  </p:childTnLst>
                                </p:cTn>
                              </p:par>
                              <p:par>
                                <p:cTn id="55" presetID="10" presetClass="entr" presetSubtype="0" fill="hold" nodeType="withEffect">
                                  <p:stCondLst>
                                    <p:cond delay="10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مرحله سوم: تدبر در سوره با نزديك شدن به غرض </a:t>
            </a:r>
            <a:r>
              <a:rPr lang="fa-IR" dirty="0" smtClean="0"/>
              <a:t>آن</a:t>
            </a:r>
            <a:endParaRPr lang="en-US" dirty="0"/>
          </a:p>
        </p:txBody>
      </p:sp>
      <p:graphicFrame>
        <p:nvGraphicFramePr>
          <p:cNvPr id="6" name="Diagram 5"/>
          <p:cNvGraphicFramePr/>
          <p:nvPr>
            <p:extLst>
              <p:ext uri="{D42A27DB-BD31-4B8C-83A1-F6EECF244321}">
                <p14:modId xmlns:p14="http://schemas.microsoft.com/office/powerpoint/2010/main" val="37234174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p:txBody>
          <a:bodyPr/>
          <a:lstStyle/>
          <a:p>
            <a:r>
              <a:rPr lang="fa-IR" dirty="0"/>
              <a:t>گوشه گوشه‌ زمين را نگاه كني صداي اذان را از مأذنه‌اي مي‌شنوي، آنقدر كه جا دارد از تعجب و شگفت‌زدگي از حال بروي، اين نامي كه از هر كويي مي‌شنوي نام محمد رسول الله است كسي كه تنها 23 سال پيامبري كرد و 10 سال حكومت. و الان دين و آيين او همه جا را درنورديده و هيچ كس نيست كه او را نشناسد. او چه كرد كه اين همه آوازه براي او مقدر شد؟ </a:t>
            </a:r>
          </a:p>
          <a:p>
            <a:r>
              <a:rPr lang="fa-IR" dirty="0"/>
              <a:t>او كه بود كه هر نمازگزاري به يمن او نماز مي‌گزارد و هر كسي كه دين‌دار است، دين را به يمن وجود او فرا گرفته است. </a:t>
            </a:r>
            <a:endParaRPr lang="fa-IR" dirty="0" smtClean="0"/>
          </a:p>
          <a:p>
            <a:r>
              <a:rPr lang="fa-IR" b="1" dirty="0" smtClean="0"/>
              <a:t>اين </a:t>
            </a:r>
            <a:r>
              <a:rPr lang="fa-IR" b="1" dirty="0"/>
              <a:t>سوره در بيان عظمت چنين رسولي به ما مي‌گويد:</a:t>
            </a:r>
          </a:p>
          <a:p>
            <a:r>
              <a:rPr lang="fa-IR" sz="2000" b="1" dirty="0" smtClean="0">
                <a:solidFill>
                  <a:srgbClr val="00B0F0"/>
                </a:solidFill>
              </a:rPr>
              <a:t>1. </a:t>
            </a:r>
            <a:r>
              <a:rPr lang="fa-IR" dirty="0"/>
              <a:t>توان حضرت در ابلاغ و اجراي رسالتش تا حدي است كه مي‌تواند به وسعت بشريت، براي انسان‌ها رحمت و هدايت را به ارمغان آورد. اين توان كه با برداشتن وزر و رفعت ذكر همراه است دشواري‌هاي بي‌حد ايشان را به آساني بدل كرده است و براي ادامه رسالت، مسير هدايت را با نظام امامت استمرار بخشيده است.</a:t>
            </a:r>
          </a:p>
          <a:p>
            <a:r>
              <a:rPr lang="fa-IR" b="1" dirty="0" smtClean="0">
                <a:solidFill>
                  <a:srgbClr val="00B0F0"/>
                </a:solidFill>
              </a:rPr>
              <a:t>2. </a:t>
            </a:r>
            <a:r>
              <a:rPr lang="fa-IR" dirty="0" smtClean="0"/>
              <a:t>شرح </a:t>
            </a:r>
            <a:r>
              <a:rPr lang="fa-IR" dirty="0"/>
              <a:t>صدر عطا شده به پيامبر صلی الله عليه و آله موجب شده تا با ارائه راهکارهايي انسانهاي ديگر را در حرکت مداوم به سوي خداوند تحريک کند. حرکتي که پس از هر فراغتي با انجام کار به سختي، استمرار را نويد مي‌دهد و هيچگاه فرد را از ميل به سوي خدا خالي نمي‌گذارد.</a:t>
            </a:r>
          </a:p>
          <a:p>
            <a:r>
              <a:rPr lang="fa-IR" b="1" dirty="0" smtClean="0">
                <a:solidFill>
                  <a:srgbClr val="00B0F0"/>
                </a:solidFill>
              </a:rPr>
              <a:t>3. </a:t>
            </a:r>
            <a:r>
              <a:rPr lang="fa-IR" dirty="0" smtClean="0"/>
              <a:t>بيان </a:t>
            </a:r>
            <a:r>
              <a:rPr lang="fa-IR" dirty="0"/>
              <a:t>قانون آساني همراه با سختي ايجاب مي‌كند كه انسان خود را براي سختي‌ها آماده كرده، سختي‌هاي زندگي را با وجه الهي بپذيرد و بدين‌سان به شرح صدري دست يابد. استمرار در اين مسير الهي موجب سبك شدن بار مسئوليت و رفعت ذكر مي‌شود</a:t>
            </a:r>
          </a:p>
          <a:p>
            <a:r>
              <a:rPr lang="fa-IR" b="1" dirty="0" smtClean="0">
                <a:solidFill>
                  <a:srgbClr val="00B0F0"/>
                </a:solidFill>
              </a:rPr>
              <a:t>4. </a:t>
            </a:r>
            <a:r>
              <a:rPr lang="fa-IR" dirty="0"/>
              <a:t>...................................................................</a:t>
            </a:r>
            <a:endParaRPr lang="en-US" dirty="0"/>
          </a:p>
        </p:txBody>
      </p:sp>
    </p:spTree>
    <p:extLst>
      <p:ext uri="{BB962C8B-B14F-4D97-AF65-F5344CB8AC3E}">
        <p14:creationId xmlns:p14="http://schemas.microsoft.com/office/powerpoint/2010/main" val="2140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1" presetID="22" presetClass="entr" presetSubtype="4" fill="hold" grpId="0" nodeType="withEffect">
                                  <p:stCondLst>
                                    <p:cond delay="50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down)">
                                      <p:cBhvr>
                                        <p:cTn id="26" dur="500"/>
                                        <p:tgtEl>
                                          <p:spTgt spid="4">
                                            <p:txEl>
                                              <p:pRg st="4" end="4"/>
                                            </p:txEl>
                                          </p:spTgt>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مرحله سوم: </a:t>
            </a:r>
            <a:r>
              <a:rPr lang="fa-IR" dirty="0" smtClean="0"/>
              <a:t>جمع بندی سوره</a:t>
            </a:r>
            <a:endParaRPr lang="en-US" dirty="0"/>
          </a:p>
        </p:txBody>
      </p:sp>
      <p:graphicFrame>
        <p:nvGraphicFramePr>
          <p:cNvPr id="6" name="Diagram 5"/>
          <p:cNvGraphicFramePr/>
          <p:nvPr>
            <p:extLst>
              <p:ext uri="{D42A27DB-BD31-4B8C-83A1-F6EECF244321}">
                <p14:modId xmlns:p14="http://schemas.microsoft.com/office/powerpoint/2010/main" val="427464896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p:cNvSpPr>
            <a:spLocks noGrp="1"/>
          </p:cNvSpPr>
          <p:nvPr>
            <p:ph idx="1"/>
          </p:nvPr>
        </p:nvSpPr>
        <p:spPr/>
        <p:txBody>
          <a:bodyPr/>
          <a:lstStyle/>
          <a:p>
            <a:r>
              <a:rPr lang="fa-IR" b="1" dirty="0" smtClean="0">
                <a:solidFill>
                  <a:srgbClr val="00B0F0"/>
                </a:solidFill>
              </a:rPr>
              <a:t>1. </a:t>
            </a:r>
            <a:r>
              <a:rPr lang="fa-IR" dirty="0"/>
              <a:t>با توجه به سوره، چرا سوره مبارکه با استفهام آغاز شده است؟ آيا براي پيامبر صلی الله عليه و آله در اين مسأله ترديدي وجود دارد؟</a:t>
            </a:r>
          </a:p>
          <a:p>
            <a:r>
              <a:rPr lang="fa-IR" b="1" dirty="0" smtClean="0">
                <a:solidFill>
                  <a:srgbClr val="00B0F0"/>
                </a:solidFill>
              </a:rPr>
              <a:t>2. </a:t>
            </a:r>
            <a:r>
              <a:rPr lang="fa-IR" dirty="0" smtClean="0"/>
              <a:t>واژههاي </a:t>
            </a:r>
            <a:r>
              <a:rPr lang="fa-IR" dirty="0"/>
              <a:t>ظهر و صدر نشان دهنده چه مفاهيمي است؟ چه ارتباطي با محتواي سوره دارد؟</a:t>
            </a:r>
          </a:p>
          <a:p>
            <a:r>
              <a:rPr lang="fa-IR" b="1" dirty="0" smtClean="0">
                <a:solidFill>
                  <a:srgbClr val="00B0F0"/>
                </a:solidFill>
              </a:rPr>
              <a:t>3. </a:t>
            </a:r>
            <a:r>
              <a:rPr lang="fa-IR" dirty="0" smtClean="0"/>
              <a:t>خداوند </a:t>
            </a:r>
            <a:r>
              <a:rPr lang="fa-IR" dirty="0"/>
              <a:t>چه نعمتي بر پيامبر صلی الله عليه و آله را در اين سوره معرفي ميکند؟ اين نعمت براي چيست؟ بازگو کردن اين نعمت چگونه است؟ </a:t>
            </a:r>
          </a:p>
          <a:p>
            <a:r>
              <a:rPr lang="fa-IR" b="1" dirty="0" smtClean="0">
                <a:solidFill>
                  <a:srgbClr val="00B0F0"/>
                </a:solidFill>
              </a:rPr>
              <a:t>4. </a:t>
            </a:r>
            <a:r>
              <a:rPr lang="fa-IR" dirty="0" smtClean="0"/>
              <a:t>با </a:t>
            </a:r>
            <a:r>
              <a:rPr lang="fa-IR" dirty="0"/>
              <a:t>توجه به مطالعه دو سوره چگونه میتوان به سمت دریافت شرح صدر حرکت کرد؟ و یا مقدمه رسیدن به شرح صدر چیست؟  </a:t>
            </a:r>
            <a:endParaRPr lang="fa-IR" dirty="0" smtClean="0"/>
          </a:p>
          <a:p>
            <a:r>
              <a:rPr lang="fa-IR" b="1" dirty="0" smtClean="0">
                <a:solidFill>
                  <a:srgbClr val="00B0F0"/>
                </a:solidFill>
              </a:rPr>
              <a:t>5. </a:t>
            </a:r>
            <a:r>
              <a:rPr lang="fa-IR" dirty="0" smtClean="0"/>
              <a:t>اگر زندگی انسان در وضعیتی از سختی باشد، با توجه به مطالعه دو سوره با چگونه عملی در برابر رب خود می‌تواند به سمت روشنایی راه یابد؟ </a:t>
            </a:r>
          </a:p>
          <a:p>
            <a:r>
              <a:rPr lang="fa-IR" b="1" dirty="0" smtClean="0">
                <a:solidFill>
                  <a:srgbClr val="00B0F0"/>
                </a:solidFill>
              </a:rPr>
              <a:t>6. </a:t>
            </a:r>
            <a:r>
              <a:rPr lang="fa-IR" dirty="0" smtClean="0"/>
              <a:t>آيه دوم در بيان «انّ مع العسر يسرا» چه چيزي را علاوه بر آيه قبل خود بيان ميکند؟ </a:t>
            </a:r>
          </a:p>
          <a:p>
            <a:r>
              <a:rPr lang="fa-IR" b="1" dirty="0" smtClean="0">
                <a:solidFill>
                  <a:srgbClr val="00B0F0"/>
                </a:solidFill>
              </a:rPr>
              <a:t>7. </a:t>
            </a:r>
            <a:r>
              <a:rPr lang="fa-IR" dirty="0" smtClean="0"/>
              <a:t>محورهاي </a:t>
            </a:r>
            <a:r>
              <a:rPr lang="fa-IR" dirty="0"/>
              <a:t>ارتباطي دو سوره ضحي و انشراح چيست؟</a:t>
            </a:r>
          </a:p>
          <a:p>
            <a:r>
              <a:rPr lang="fa-IR" b="1" dirty="0" smtClean="0">
                <a:solidFill>
                  <a:srgbClr val="00B0F0"/>
                </a:solidFill>
              </a:rPr>
              <a:t>8. </a:t>
            </a:r>
            <a:r>
              <a:rPr lang="fa-IR" dirty="0" smtClean="0"/>
              <a:t>آيا </a:t>
            </a:r>
            <a:r>
              <a:rPr lang="fa-IR" dirty="0"/>
              <a:t>مي‌توان قسم‌هاي سوره مبارکه ضحي را براي سوره مبارکه انشراح و قانون سوره مبارکه انشراح را براي سوره مبارکه ضحي در نظر گرفت؟</a:t>
            </a:r>
          </a:p>
          <a:p>
            <a:r>
              <a:rPr lang="fa-IR" b="1" dirty="0" smtClean="0">
                <a:solidFill>
                  <a:srgbClr val="00B0F0"/>
                </a:solidFill>
              </a:rPr>
              <a:t>9. </a:t>
            </a:r>
            <a:r>
              <a:rPr lang="fa-IR" dirty="0" smtClean="0"/>
              <a:t>اگر </a:t>
            </a:r>
            <a:r>
              <a:rPr lang="fa-IR" dirty="0"/>
              <a:t>در روايات، اهل بيت عليهم السلام نعمت در سوره مبارکه ضحي را ولايت، و فانصب در سوره مبارکه انشراح را امامت اميرالمومنين علیه السلام معرفي كرده باشند، چه نكاتي از اين دو آيه مي‌توان به دست آورد؟ </a:t>
            </a:r>
          </a:p>
          <a:p>
            <a:r>
              <a:rPr lang="fa-IR" b="1" dirty="0" smtClean="0">
                <a:solidFill>
                  <a:srgbClr val="00B0F0"/>
                </a:solidFill>
              </a:rPr>
              <a:t>10.</a:t>
            </a:r>
            <a:r>
              <a:rPr lang="fa-IR" dirty="0" smtClean="0"/>
              <a:t> </a:t>
            </a:r>
            <a:r>
              <a:rPr lang="fa-IR" dirty="0"/>
              <a:t>از سوره مبارکه انشراح چگونه مي‌توان براي خود مسيري از هدايت را نتيجه گرفت؟</a:t>
            </a:r>
          </a:p>
          <a:p>
            <a:r>
              <a:rPr lang="fa-IR" b="1" dirty="0" smtClean="0">
                <a:solidFill>
                  <a:srgbClr val="00B0F0"/>
                </a:solidFill>
              </a:rPr>
              <a:t>11</a:t>
            </a:r>
            <a:r>
              <a:rPr lang="fa-IR" b="1" dirty="0">
                <a:solidFill>
                  <a:srgbClr val="00B0F0"/>
                </a:solidFill>
              </a:rPr>
              <a:t>.</a:t>
            </a:r>
            <a:r>
              <a:rPr lang="fa-IR" dirty="0" smtClean="0"/>
              <a:t> </a:t>
            </a:r>
            <a:r>
              <a:rPr lang="fa-IR" dirty="0"/>
              <a:t>با ارادت به ساحت مقدس رسول معظم اسلام انسان داراي چه عظمت، كرامت، هدايت و بهره‌اي خواهد شد؟</a:t>
            </a:r>
          </a:p>
          <a:p>
            <a:r>
              <a:rPr lang="fa-IR" b="1" dirty="0" smtClean="0">
                <a:solidFill>
                  <a:srgbClr val="00B0F0"/>
                </a:solidFill>
              </a:rPr>
              <a:t>12.</a:t>
            </a:r>
            <a:r>
              <a:rPr lang="fa-IR" dirty="0" smtClean="0"/>
              <a:t> </a:t>
            </a:r>
            <a:r>
              <a:rPr lang="fa-IR" dirty="0"/>
              <a:t>آيا از اين سوره ميتوان اصول، شيوه و مهارت‌هاي برنامه‌ريزي را استخراج كرد؟ چه اصل‌ها و شيوه‌ها و مهارت‌هايي را؟ </a:t>
            </a:r>
          </a:p>
        </p:txBody>
      </p:sp>
    </p:spTree>
    <p:extLst>
      <p:ext uri="{BB962C8B-B14F-4D97-AF65-F5344CB8AC3E}">
        <p14:creationId xmlns:p14="http://schemas.microsoft.com/office/powerpoint/2010/main" val="39245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4">
                                            <p:txEl>
                                              <p:pRg st="0" end="0"/>
                                            </p:txEl>
                                          </p:spTgt>
                                        </p:tgtEl>
                                      </p:cBhvr>
                                    </p:animEffect>
                                  </p:childTnLst>
                                </p:cTn>
                              </p:par>
                            </p:childTnLst>
                          </p:cTn>
                        </p:par>
                        <p:par>
                          <p:cTn id="10" fill="hold">
                            <p:stCondLst>
                              <p:cond delay="1250"/>
                            </p:stCondLst>
                            <p:childTnLst>
                              <p:par>
                                <p:cTn id="11" presetID="53" presetClass="entr" presetSubtype="16" fill="hold" grpId="0" nodeType="after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75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75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750"/>
                                        <p:tgtEl>
                                          <p:spTgt spid="4">
                                            <p:txEl>
                                              <p:pRg st="1" end="1"/>
                                            </p:txEl>
                                          </p:spTgt>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75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75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750"/>
                                        <p:tgtEl>
                                          <p:spTgt spid="4">
                                            <p:txEl>
                                              <p:pRg st="2" end="2"/>
                                            </p:txEl>
                                          </p:spTgt>
                                        </p:tgtEl>
                                      </p:cBhvr>
                                    </p:animEffect>
                                  </p:childTnLst>
                                </p:cTn>
                              </p:par>
                            </p:childTnLst>
                          </p:cTn>
                        </p:par>
                        <p:par>
                          <p:cTn id="22" fill="hold">
                            <p:stCondLst>
                              <p:cond delay="3750"/>
                            </p:stCondLst>
                            <p:childTnLst>
                              <p:par>
                                <p:cTn id="23" presetID="53" presetClass="entr" presetSubtype="16" fill="hold" grpId="0" nodeType="after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75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75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750"/>
                                        <p:tgtEl>
                                          <p:spTgt spid="4">
                                            <p:txEl>
                                              <p:pRg st="3" end="3"/>
                                            </p:txEl>
                                          </p:spTgt>
                                        </p:tgtEl>
                                      </p:cBhvr>
                                    </p:animEffect>
                                  </p:childTnLst>
                                </p:cTn>
                              </p:par>
                            </p:childTnLst>
                          </p:cTn>
                        </p:par>
                        <p:par>
                          <p:cTn id="28" fill="hold">
                            <p:stCondLst>
                              <p:cond delay="5000"/>
                            </p:stCondLst>
                            <p:childTnLst>
                              <p:par>
                                <p:cTn id="29" presetID="53" presetClass="entr" presetSubtype="16" fill="hold" grpId="0" nodeType="after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75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75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750"/>
                                        <p:tgtEl>
                                          <p:spTgt spid="4">
                                            <p:txEl>
                                              <p:pRg st="4" end="4"/>
                                            </p:txEl>
                                          </p:spTgt>
                                        </p:tgtEl>
                                      </p:cBhvr>
                                    </p:animEffect>
                                  </p:childTnLst>
                                </p:cTn>
                              </p:par>
                            </p:childTnLst>
                          </p:cTn>
                        </p:par>
                        <p:par>
                          <p:cTn id="34" fill="hold">
                            <p:stCondLst>
                              <p:cond delay="6250"/>
                            </p:stCondLst>
                            <p:childTnLst>
                              <p:par>
                                <p:cTn id="35" presetID="53" presetClass="entr" presetSubtype="16" fill="hold" grpId="0" nodeType="afterEffect">
                                  <p:stCondLst>
                                    <p:cond delay="50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75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75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9" dur="750"/>
                                        <p:tgtEl>
                                          <p:spTgt spid="4">
                                            <p:txEl>
                                              <p:pRg st="5" end="5"/>
                                            </p:txEl>
                                          </p:spTgt>
                                        </p:tgtEl>
                                      </p:cBhvr>
                                    </p:animEffect>
                                  </p:childTnLst>
                                </p:cTn>
                              </p:par>
                            </p:childTnLst>
                          </p:cTn>
                        </p:par>
                        <p:par>
                          <p:cTn id="40" fill="hold">
                            <p:stCondLst>
                              <p:cond delay="7500"/>
                            </p:stCondLst>
                            <p:childTnLst>
                              <p:par>
                                <p:cTn id="41" presetID="53" presetClass="entr" presetSubtype="16" fill="hold" grpId="0" nodeType="afterEffect">
                                  <p:stCondLst>
                                    <p:cond delay="50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75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75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5" dur="750"/>
                                        <p:tgtEl>
                                          <p:spTgt spid="4">
                                            <p:txEl>
                                              <p:pRg st="6" end="6"/>
                                            </p:txEl>
                                          </p:spTgt>
                                        </p:tgtEl>
                                      </p:cBhvr>
                                    </p:animEffect>
                                  </p:childTnLst>
                                </p:cTn>
                              </p:par>
                            </p:childTnLst>
                          </p:cTn>
                        </p:par>
                        <p:par>
                          <p:cTn id="46" fill="hold">
                            <p:stCondLst>
                              <p:cond delay="8750"/>
                            </p:stCondLst>
                            <p:childTnLst>
                              <p:par>
                                <p:cTn id="47" presetID="53" presetClass="entr" presetSubtype="16" fill="hold" grpId="0" nodeType="afterEffect">
                                  <p:stCondLst>
                                    <p:cond delay="50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75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75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750"/>
                                        <p:tgtEl>
                                          <p:spTgt spid="4">
                                            <p:txEl>
                                              <p:pRg st="7" end="7"/>
                                            </p:txEl>
                                          </p:spTgt>
                                        </p:tgtEl>
                                      </p:cBhvr>
                                    </p:animEffect>
                                  </p:childTnLst>
                                </p:cTn>
                              </p:par>
                            </p:childTnLst>
                          </p:cTn>
                        </p:par>
                        <p:par>
                          <p:cTn id="52" fill="hold">
                            <p:stCondLst>
                              <p:cond delay="10000"/>
                            </p:stCondLst>
                            <p:childTnLst>
                              <p:par>
                                <p:cTn id="53" presetID="53" presetClass="entr" presetSubtype="16" fill="hold" grpId="0" nodeType="afterEffect">
                                  <p:stCondLst>
                                    <p:cond delay="50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75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75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7" dur="750"/>
                                        <p:tgtEl>
                                          <p:spTgt spid="4">
                                            <p:txEl>
                                              <p:pRg st="8" end="8"/>
                                            </p:txEl>
                                          </p:spTgt>
                                        </p:tgtEl>
                                      </p:cBhvr>
                                    </p:animEffect>
                                  </p:childTnLst>
                                </p:cTn>
                              </p:par>
                            </p:childTnLst>
                          </p:cTn>
                        </p:par>
                        <p:par>
                          <p:cTn id="58" fill="hold">
                            <p:stCondLst>
                              <p:cond delay="11250"/>
                            </p:stCondLst>
                            <p:childTnLst>
                              <p:par>
                                <p:cTn id="59" presetID="53" presetClass="entr" presetSubtype="16" fill="hold" grpId="0" nodeType="afterEffect">
                                  <p:stCondLst>
                                    <p:cond delay="50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p:cTn id="61" dur="750" fill="hold"/>
                                        <p:tgtEl>
                                          <p:spTgt spid="4">
                                            <p:txEl>
                                              <p:pRg st="9" end="9"/>
                                            </p:txEl>
                                          </p:spTgt>
                                        </p:tgtEl>
                                        <p:attrNameLst>
                                          <p:attrName>ppt_w</p:attrName>
                                        </p:attrNameLst>
                                      </p:cBhvr>
                                      <p:tavLst>
                                        <p:tav tm="0">
                                          <p:val>
                                            <p:fltVal val="0"/>
                                          </p:val>
                                        </p:tav>
                                        <p:tav tm="100000">
                                          <p:val>
                                            <p:strVal val="#ppt_w"/>
                                          </p:val>
                                        </p:tav>
                                      </p:tavLst>
                                    </p:anim>
                                    <p:anim calcmode="lin" valueType="num">
                                      <p:cBhvr>
                                        <p:cTn id="62" dur="75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3" dur="750"/>
                                        <p:tgtEl>
                                          <p:spTgt spid="4">
                                            <p:txEl>
                                              <p:pRg st="9" end="9"/>
                                            </p:txEl>
                                          </p:spTgt>
                                        </p:tgtEl>
                                      </p:cBhvr>
                                    </p:animEffect>
                                  </p:childTnLst>
                                </p:cTn>
                              </p:par>
                            </p:childTnLst>
                          </p:cTn>
                        </p:par>
                        <p:par>
                          <p:cTn id="64" fill="hold">
                            <p:stCondLst>
                              <p:cond delay="12500"/>
                            </p:stCondLst>
                            <p:childTnLst>
                              <p:par>
                                <p:cTn id="65" presetID="53" presetClass="entr" presetSubtype="16" fill="hold" grpId="0" nodeType="afterEffect">
                                  <p:stCondLst>
                                    <p:cond delay="50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p:cTn id="67" dur="75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68" dur="75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69" dur="750"/>
                                        <p:tgtEl>
                                          <p:spTgt spid="4">
                                            <p:txEl>
                                              <p:pRg st="10" end="10"/>
                                            </p:txEl>
                                          </p:spTgt>
                                        </p:tgtEl>
                                      </p:cBhvr>
                                    </p:animEffect>
                                  </p:childTnLst>
                                </p:cTn>
                              </p:par>
                            </p:childTnLst>
                          </p:cTn>
                        </p:par>
                        <p:par>
                          <p:cTn id="70" fill="hold">
                            <p:stCondLst>
                              <p:cond delay="13750"/>
                            </p:stCondLst>
                            <p:childTnLst>
                              <p:par>
                                <p:cTn id="71" presetID="53" presetClass="entr" presetSubtype="16" fill="hold" grpId="0" nodeType="afterEffect">
                                  <p:stCondLst>
                                    <p:cond delay="50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p:cTn id="73" dur="75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4" dur="75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5" dur="75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مرحله چهارم: </a:t>
            </a:r>
            <a:r>
              <a:rPr lang="fa-IR" dirty="0"/>
              <a:t>طهارت براي تدبر </a:t>
            </a:r>
            <a:endParaRPr lang="en-US" sz="2400" dirty="0"/>
          </a:p>
        </p:txBody>
      </p:sp>
      <p:sp>
        <p:nvSpPr>
          <p:cNvPr id="9" name="Content Placeholder 8"/>
          <p:cNvSpPr>
            <a:spLocks noGrp="1"/>
          </p:cNvSpPr>
          <p:nvPr>
            <p:ph idx="1"/>
          </p:nvPr>
        </p:nvSpPr>
        <p:spPr/>
        <p:txBody>
          <a:bodyPr/>
          <a:lstStyle/>
          <a:p>
            <a:r>
              <a:rPr lang="fa-IR" dirty="0"/>
              <a:t>ابتدايي‌ترين نكته‌ طهارتي سوره، دريافت شأن و عظمت رسول مكرم اسلام است. در مسجدي از مساجد كه نماز مي‌گزاريد به نمازگزاران نگاه كنيد ببينيد چه كسي آنها را نمازخوان كرده است؟ چرا نمازخوان شده‌اند؟‌ عشق و محبت رسول اكرم در دل‌ها را نظاره كنيد و با اين سير و سياحت به عظمت اين اسوه حق، بيش از پيش متذكر </a:t>
            </a:r>
            <a:r>
              <a:rPr lang="fa-IR" dirty="0" smtClean="0"/>
              <a:t>شويد.</a:t>
            </a:r>
          </a:p>
          <a:p>
            <a:endParaRPr lang="fa-IR" dirty="0" smtClean="0"/>
          </a:p>
          <a:p>
            <a:r>
              <a:rPr lang="fa-IR" b="1" dirty="0" smtClean="0">
                <a:solidFill>
                  <a:srgbClr val="00B0F0"/>
                </a:solidFill>
              </a:rPr>
              <a:t>* </a:t>
            </a:r>
            <a:r>
              <a:rPr lang="fa-IR" dirty="0" smtClean="0"/>
              <a:t>سپس </a:t>
            </a:r>
            <a:r>
              <a:rPr lang="fa-IR" dirty="0"/>
              <a:t>به برنامه‌هاي زندگي خود نگريسته، برنامه‌هاي زندگي خود را متناسب با برنامه‌هاي مطلوب رسول گرامي اسلام تنظيم نماييد. </a:t>
            </a:r>
          </a:p>
          <a:p>
            <a:r>
              <a:rPr lang="fa-IR" b="1" dirty="0">
                <a:solidFill>
                  <a:srgbClr val="00B0F0"/>
                </a:solidFill>
              </a:rPr>
              <a:t>* </a:t>
            </a:r>
            <a:r>
              <a:rPr lang="fa-IR" dirty="0" smtClean="0"/>
              <a:t>زمان‌هاي </a:t>
            </a:r>
            <a:r>
              <a:rPr lang="fa-IR" dirty="0"/>
              <a:t>روزانه و هفتگي و ماهانه خود را سنجيده، زمان‌هاي بي‌خاصيت و غير مفيد آن را شناسايي و سعي كنيد با قانون اذا فرغت فانصب برطرف كنيد. </a:t>
            </a:r>
          </a:p>
          <a:p>
            <a:r>
              <a:rPr lang="fa-IR" b="1" dirty="0">
                <a:solidFill>
                  <a:srgbClr val="00B0F0"/>
                </a:solidFill>
              </a:rPr>
              <a:t>* </a:t>
            </a:r>
            <a:r>
              <a:rPr lang="fa-IR" dirty="0" smtClean="0"/>
              <a:t>همچنين </a:t>
            </a:r>
            <a:r>
              <a:rPr lang="fa-IR" dirty="0"/>
              <a:t>با برنامه‌ريزي صحيح در زندگي، سعي خود را بر اين گذاريد كه سختي‌هاي زندگي را خود انتخاب كنيد</a:t>
            </a:r>
            <a:r>
              <a:rPr lang="fa-IR" dirty="0" smtClean="0"/>
              <a:t>.</a:t>
            </a:r>
            <a:endParaRPr lang="fa-IR" sz="2000" b="1" dirty="0">
              <a:solidFill>
                <a:srgbClr val="7030A0"/>
              </a:solidFill>
            </a:endParaRPr>
          </a:p>
        </p:txBody>
      </p:sp>
      <p:graphicFrame>
        <p:nvGraphicFramePr>
          <p:cNvPr id="6" name="Diagram 5"/>
          <p:cNvGraphicFramePr/>
          <p:nvPr>
            <p:extLst>
              <p:ext uri="{D42A27DB-BD31-4B8C-83A1-F6EECF244321}">
                <p14:modId xmlns:p14="http://schemas.microsoft.com/office/powerpoint/2010/main" val="345543361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90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p:cTn id="1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14" dur="1000"/>
                                        <p:tgtEl>
                                          <p:spTgt spid="9">
                                            <p:txEl>
                                              <p:pRg st="2" end="2"/>
                                            </p:txEl>
                                          </p:spTgt>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p:cTn id="18"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19"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20"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21" dur="1000"/>
                                        <p:tgtEl>
                                          <p:spTgt spid="9">
                                            <p:txEl>
                                              <p:pRg st="3" end="3"/>
                                            </p:txEl>
                                          </p:spTgt>
                                        </p:tgtEl>
                                      </p:cBhvr>
                                    </p:animEffect>
                                  </p:childTnLst>
                                </p:cTn>
                              </p:par>
                            </p:childTnLst>
                          </p:cTn>
                        </p:par>
                        <p:par>
                          <p:cTn id="22" fill="hold">
                            <p:stCondLst>
                              <p:cond delay="2500"/>
                            </p:stCondLst>
                            <p:childTnLst>
                              <p:par>
                                <p:cTn id="23" presetID="31" presetClass="entr" presetSubtype="0" fill="hold" grpId="0" nodeType="after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p:cTn id="25"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مرحله چهارم: </a:t>
            </a:r>
            <a:r>
              <a:rPr lang="fa-IR" dirty="0"/>
              <a:t>طهارت براي تدبر </a:t>
            </a:r>
            <a:endParaRPr lang="en-US" sz="2400" dirty="0"/>
          </a:p>
        </p:txBody>
      </p:sp>
      <p:sp>
        <p:nvSpPr>
          <p:cNvPr id="9" name="Content Placeholder 8"/>
          <p:cNvSpPr>
            <a:spLocks noGrp="1"/>
          </p:cNvSpPr>
          <p:nvPr>
            <p:ph idx="1"/>
          </p:nvPr>
        </p:nvSpPr>
        <p:spPr>
          <a:xfrm>
            <a:off x="180405" y="764704"/>
            <a:ext cx="8352928" cy="4464496"/>
          </a:xfrm>
        </p:spPr>
        <p:txBody>
          <a:bodyPr/>
          <a:lstStyle/>
          <a:p>
            <a:r>
              <a:rPr lang="fa-IR" dirty="0"/>
              <a:t>اللّهمّ صلّ على محمّد و ال محمّد و أشرَح صَدرى للإِسلامِ و كَرِّمنى بِالايمانِ و قِنى عَذابَ النّارِ تَقولُ ذلك سبُعاً و تَسئَل حاجَتَك و تَقولُ اللّهمّ يا ربِّ يا ربِّ يا ربِّ يا قدّوسُ يا قدّوسُ يا قدّوسُ اسئَلُكَ باسمِكَ الأَعظمِ اللهُ لا اله الّا هُو الحقُّ المبينُ الحىُّ القيّومُ الّذى لا تَأخُذُهُ سِنَةٌ وَ لا نَومٌ لَهُ ما فِي السَّماواتِ وَ ما فِي الأَرضِ مَن ذَا الَّذِي يَشفَعُ عِندَهُ إِلَّا بِإِذنِهِ يَعلَمُ ما بَينَ أَيدِيهِم وَ ما خَلفَهُم وَ لا يُحِيطُونَ بِشَي‏ءٍ مِن عِلمِهِ إِلَّا بِما شاءَ وَسِعَ كُرسِيُّهُ السَّماواتِ وَ الأَرضَ وَ لا يَؤُدُهُ حِفظُهُما وَ هُوَ العَلِيُّ العَظِيمُ أن تُصَلِّىَ على محمّدٍ و آلهِ فى الأَوّلينَ و أن تُصَلِّىَ على محمّدٍ و آلهِ فى الآخِرينَ و أن تُصَلِّى على مُحمّدٍ و آلِهِ قَبَل كلَّ شَئٍ و أن تُصَلِّى عَلى مُحمّدٍ و آلِهِ بَعدَ كُلَّ شَئٍ و أن تُصَلِّى على مُحمّدٍ و آلِ مُحمّدٍ فى اللَّيلٍ إِذا يَغشى‏ و أن تُصَلِّى على محمّدٍ و آلِهِ فى النَّهارِ إِذا تَجَلَّى و أن تُصَلِّى على مُحمّدٍ و آلِهِ فى الآخِرَةِ و الأولى و أن تُعطِيَنِى سُؤلِى فى الآخِرةِ و الدّنيا يا حىُّ حينَ لا حىّ يا حىُّ قبلَ كلَّ حىّ يا حيّاً لا اله الّا انتَ يا حىُّ يا قيّومُ برَحمَتِكَ أستَغيثُ فَاَغِثنى و اَصلِح لى شَأنى كُلَّه و لا تَكِلنى إلى نَفسِى طَرفَةَ عينٍ الحمد لله ربّ العالمين الرّحمن الرّحيم لا شريكَ لكَ تقولُ ذلكَ أربعاً يا ربِّ انتَ بِى رحيمٌ اسئلُكَ يا ربِّ بِما حَمَلَ عرشُك مِن عزِّ جَلالِكَ أن تَفعَل بى ما أنتَ أهلُه و لا تَفعَل بِى ما أنا اهلُه فَاَنَّك اهلُ التَّقوى و أهلُ المَغفِرَة اللَّهُمّ إنّى احمَدُك حمداً ابداً جديداً و ثناءً طارقاً عتيداً و اَتَوكَّلُ عليكَ وَحيداً و أستَغفِرُكَ فَريداً و اَشهدُ ان لا اله الّا انتَ شهادةً اُفنِى بها عُمرى و اُلقَى بها رَبّى و ادخُلُ بها قَبرى و اَخلو بها فى وَحدَتى اللّهمّ و اسئلك فعلَ الخَيَراتِ و تَركَ المُنكَراتِ و حبَّ المساكينِ و ان تَغفِرَ لى و تَرحَمَنى و اذا أَرَدتَ بقومٍ سوءً او فِتنَةً أن تَقِيَنى ذلكَ و تَردَّنى عَن كلِّ مفتونٍ و اسئَلُك حُبَّكَ و حبَّ مَن احبَبتَ و حبَّ ما يُقَرِّبُ حُبُّه إلى حُبِّكَ اللّهمّ اجعَل لى مِنَ الذّنوبِ فرجاً و مَخرَجاً و اجعَل لى إلى كلِّ خيرٍ سبيلاً </a:t>
            </a:r>
            <a:endParaRPr lang="fa-IR" sz="2000" b="1" dirty="0">
              <a:solidFill>
                <a:srgbClr val="7030A0"/>
              </a:solidFill>
            </a:endParaRPr>
          </a:p>
        </p:txBody>
      </p:sp>
      <p:graphicFrame>
        <p:nvGraphicFramePr>
          <p:cNvPr id="6" name="Diagram 5"/>
          <p:cNvGraphicFramePr/>
          <p:nvPr>
            <p:extLst>
              <p:ext uri="{D42A27DB-BD31-4B8C-83A1-F6EECF244321}">
                <p14:modId xmlns:p14="http://schemas.microsoft.com/office/powerpoint/2010/main" val="3362382305"/>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ounded Rectangle 2"/>
          <p:cNvSpPr/>
          <p:nvPr/>
        </p:nvSpPr>
        <p:spPr>
          <a:xfrm>
            <a:off x="396429" y="5157192"/>
            <a:ext cx="7992888" cy="129614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r"/>
            <a:r>
              <a:rPr lang="fa-IR" sz="2000" b="1" dirty="0" smtClean="0">
                <a:cs typeface="B Nazanin" pitchFamily="2" charset="-78"/>
              </a:rPr>
              <a:t>برای مطالعه ترجمه ی دعای صحیفه ی علویه روی آیکون روبرو کلیک کنید</a:t>
            </a:r>
            <a:endParaRPr lang="en-US" sz="2000" b="1" dirty="0">
              <a:cs typeface="B Nazanin"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31067855"/>
              </p:ext>
            </p:extLst>
          </p:nvPr>
        </p:nvGraphicFramePr>
        <p:xfrm>
          <a:off x="709985" y="5458465"/>
          <a:ext cx="982588" cy="1989741"/>
        </p:xfrm>
        <a:graphic>
          <a:graphicData uri="http://schemas.openxmlformats.org/presentationml/2006/ole">
            <mc:AlternateContent xmlns:mc="http://schemas.openxmlformats.org/markup-compatibility/2006">
              <mc:Choice xmlns:v="urn:schemas-microsoft-com:vml" Requires="v">
                <p:oleObj spid="_x0000_s2069" name="Document" showAsIcon="1" r:id="rId10" imgW="380880" imgH="771480" progId="Word.Document.12">
                  <p:embed/>
                </p:oleObj>
              </mc:Choice>
              <mc:Fallback>
                <p:oleObj name="Document" showAsIcon="1" r:id="rId10" imgW="380880" imgH="771480" progId="Word.Document.12">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9985" y="5458465"/>
                        <a:ext cx="982588" cy="19897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658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childTnLst>
                          </p:cTn>
                        </p:par>
                        <p:par>
                          <p:cTn id="11" fill="hold">
                            <p:stCondLst>
                              <p:cond delay="1500"/>
                            </p:stCondLst>
                            <p:childTnLst>
                              <p:par>
                                <p:cTn id="12" presetID="42" presetClass="entr" presetSubtype="0" fill="hold" grpId="0" nodeType="after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21665" y="836712"/>
            <a:ext cx="8195260" cy="2261570"/>
          </a:xfrm>
          <a:prstGeom prst="rect">
            <a:avLst/>
          </a:prstGeom>
          <a:noFill/>
          <a:effectLst/>
        </p:spPr>
        <p:txBody>
          <a:bodyPr wrap="square" lIns="106098" tIns="53049" rIns="106098" bIns="53049" rtlCol="0">
            <a:spAutoFit/>
          </a:bodyPr>
          <a:lstStyle/>
          <a:p>
            <a:pPr algn="ctr" rtl="1"/>
            <a:r>
              <a:rPr lang="fa-IR" sz="7000" spc="-174" dirty="0" smtClean="0">
                <a:solidFill>
                  <a:prstClr val="black">
                    <a:lumMod val="75000"/>
                    <a:lumOff val="25000"/>
                  </a:prstClr>
                </a:solidFill>
                <a:latin typeface="Myriad Pro" pitchFamily="34" charset="0"/>
                <a:cs typeface="A Ali" pitchFamily="2" charset="-78"/>
              </a:rPr>
              <a:t>اللهم صل علی محمد و آل محمد و عجل فرجهم</a:t>
            </a:r>
            <a:endParaRPr lang="nl-NL" sz="7000" spc="-174" dirty="0">
              <a:solidFill>
                <a:prstClr val="black">
                  <a:lumMod val="75000"/>
                  <a:lumOff val="25000"/>
                </a:prstClr>
              </a:solidFill>
              <a:latin typeface="Myriad Pro" pitchFamily="34" charset="0"/>
              <a:cs typeface="A Ali" pitchFamily="2" charset="-78"/>
            </a:endParaRPr>
          </a:p>
        </p:txBody>
      </p:sp>
      <p:sp>
        <p:nvSpPr>
          <p:cNvPr id="8" name="Tekstvak 7"/>
          <p:cNvSpPr txBox="1"/>
          <p:nvPr/>
        </p:nvSpPr>
        <p:spPr>
          <a:xfrm>
            <a:off x="468437" y="3284984"/>
            <a:ext cx="8846760" cy="1953793"/>
          </a:xfrm>
          <a:prstGeom prst="rect">
            <a:avLst/>
          </a:prstGeom>
          <a:noFill/>
          <a:effectLst/>
        </p:spPr>
        <p:txBody>
          <a:bodyPr wrap="square" lIns="106098" tIns="53049" rIns="106098" bIns="53049" rtlCol="0">
            <a:spAutoFit/>
          </a:bodyPr>
          <a:lstStyle/>
          <a:p>
            <a:pPr algn="ctr" rtl="1"/>
            <a:r>
              <a:rPr lang="fa-IR" sz="6000" b="1" dirty="0" smtClean="0">
                <a:solidFill>
                  <a:srgbClr val="00B0F0"/>
                </a:solidFill>
                <a:effectLst/>
                <a:latin typeface="Myriad Pro" pitchFamily="34" charset="0"/>
                <a:cs typeface="B Kamran" panose="00000400000000000000" pitchFamily="2" charset="-78"/>
              </a:rPr>
              <a:t>...</a:t>
            </a:r>
          </a:p>
          <a:p>
            <a:pPr algn="ctr" rtl="1"/>
            <a:r>
              <a:rPr lang="fa-IR" sz="6000" b="1" dirty="0" smtClean="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rPr>
              <a:t>در طلبش هر قدر ای دل که توانی بکوش</a:t>
            </a:r>
            <a:endParaRPr lang="nl-NL" sz="6000" b="1" dirty="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endParaRPr>
          </a:p>
        </p:txBody>
      </p:sp>
      <p:sp>
        <p:nvSpPr>
          <p:cNvPr id="2" name="Rectangle 1"/>
          <p:cNvSpPr/>
          <p:nvPr/>
        </p:nvSpPr>
        <p:spPr>
          <a:xfrm>
            <a:off x="180405" y="6108104"/>
            <a:ext cx="3168351" cy="461665"/>
          </a:xfrm>
          <a:prstGeom prst="rect">
            <a:avLst/>
          </a:prstGeom>
        </p:spPr>
        <p:txBody>
          <a:bodyPr wrap="square">
            <a:spAutoFit/>
          </a:bodyPr>
          <a:lstStyle/>
          <a:p>
            <a:pPr rtl="1"/>
            <a:r>
              <a:rPr lang="fa-IR" sz="2400" b="1" dirty="0" smtClean="0">
                <a:solidFill>
                  <a:srgbClr val="43C121"/>
                </a:solidFill>
                <a:cs typeface="B Titr" panose="00000700000000000000" pitchFamily="2" charset="-78"/>
              </a:rPr>
              <a:t>الحمدلله رب العالمین ...</a:t>
            </a:r>
            <a:endParaRPr lang="en-US" sz="2400" b="1" dirty="0">
              <a:solidFill>
                <a:srgbClr val="43C121"/>
              </a:solidFill>
              <a:cs typeface="B Titr" panose="00000700000000000000" pitchFamily="2" charset="-78"/>
            </a:endParaRPr>
          </a:p>
        </p:txBody>
      </p:sp>
    </p:spTree>
    <p:extLst>
      <p:ext uri="{BB962C8B-B14F-4D97-AF65-F5344CB8AC3E}">
        <p14:creationId xmlns:p14="http://schemas.microsoft.com/office/powerpoint/2010/main" val="6302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671" y="139000"/>
            <a:ext cx="4608510" cy="769720"/>
          </a:xfrm>
        </p:spPr>
        <p:txBody>
          <a:bodyPr/>
          <a:lstStyle/>
          <a:p>
            <a:r>
              <a:rPr lang="fa-IR" sz="3200" dirty="0" smtClean="0"/>
              <a:t>برای مطالعه بیشتر</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809620641"/>
              </p:ext>
            </p:extLst>
          </p:nvPr>
        </p:nvGraphicFramePr>
        <p:xfrm>
          <a:off x="1260525" y="980729"/>
          <a:ext cx="7138256" cy="5400599"/>
        </p:xfrm>
        <a:graphic>
          <a:graphicData uri="http://schemas.openxmlformats.org/drawingml/2006/table">
            <a:tbl>
              <a:tblPr rtl="1" firstRow="1" bandRow="1">
                <a:tableStyleId>{5C22544A-7EE6-4342-B048-85BDC9FD1C3A}</a:tableStyleId>
              </a:tblPr>
              <a:tblGrid>
                <a:gridCol w="817070"/>
                <a:gridCol w="3991552"/>
                <a:gridCol w="2329634"/>
              </a:tblGrid>
              <a:tr h="521438">
                <a:tc>
                  <a:txBody>
                    <a:bodyPr/>
                    <a:lstStyle/>
                    <a:p>
                      <a:pPr algn="r" rtl="1"/>
                      <a:r>
                        <a:rPr lang="fa-IR" dirty="0" smtClean="0">
                          <a:cs typeface="B Nazanin" panose="00000400000000000000" pitchFamily="2" charset="-78"/>
                        </a:rPr>
                        <a:t>ردیف</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نام فایل</a:t>
                      </a:r>
                      <a:endParaRPr lang="en-US" dirty="0">
                        <a:cs typeface="B Nazanin" panose="00000400000000000000" pitchFamily="2" charset="-78"/>
                      </a:endParaRPr>
                    </a:p>
                  </a:txBody>
                  <a:tcPr anchor="ctr"/>
                </a:tc>
                <a:tc>
                  <a:txBody>
                    <a:bodyPr/>
                    <a:lstStyle/>
                    <a:p>
                      <a:pPr algn="ctr" rtl="1"/>
                      <a:r>
                        <a:rPr lang="fa-IR" dirty="0" smtClean="0">
                          <a:cs typeface="B Nazanin" panose="00000400000000000000" pitchFamily="2" charset="-78"/>
                        </a:rPr>
                        <a:t>لینک فایل</a:t>
                      </a:r>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3</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5</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6</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r h="697023">
                <a:tc>
                  <a:txBody>
                    <a:bodyPr/>
                    <a:lstStyle/>
                    <a:p>
                      <a:pPr algn="r" rtl="1"/>
                      <a:r>
                        <a:rPr lang="fa-IR" dirty="0" smtClean="0">
                          <a:cs typeface="B Nazanin" panose="00000400000000000000" pitchFamily="2" charset="-78"/>
                        </a:rPr>
                        <a:t>7</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ctr" rtl="1"/>
                      <a:endParaRPr lang="en-US" dirty="0">
                        <a:cs typeface="B Nazanin" panose="00000400000000000000" pitchFamily="2" charset="-78"/>
                      </a:endParaRPr>
                    </a:p>
                  </a:txBody>
                  <a:tcPr anchor="ctr"/>
                </a:tc>
              </a:tr>
            </a:tbl>
          </a:graphicData>
        </a:graphic>
      </p:graphicFrame>
    </p:spTree>
    <p:extLst>
      <p:ext uri="{BB962C8B-B14F-4D97-AF65-F5344CB8AC3E}">
        <p14:creationId xmlns:p14="http://schemas.microsoft.com/office/powerpoint/2010/main" val="3318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6" y="185355"/>
            <a:ext cx="9198839" cy="64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139" y="836712"/>
            <a:ext cx="8263573" cy="2763743"/>
          </a:xfrm>
        </p:spPr>
        <p:txBody>
          <a:bodyPr/>
          <a:lstStyle/>
          <a:p>
            <a:pPr>
              <a:lnSpc>
                <a:spcPct val="13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درس یازدهم</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سوره مبارکه انشراح</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1044502" y="4052664"/>
            <a:ext cx="7632848" cy="1752600"/>
          </a:xfrm>
        </p:spPr>
        <p:txBody>
          <a:bodyPr>
            <a:normAutofit/>
          </a:bodyPr>
          <a:lstStyle/>
          <a:p>
            <a:r>
              <a:rPr lang="fa-IR" sz="3600" dirty="0"/>
              <a:t>شرح صدر و برنامه‌ريزي منظم </a:t>
            </a:r>
            <a:r>
              <a:rPr lang="fa-IR" sz="3600" dirty="0" smtClean="0"/>
              <a:t>به </a:t>
            </a:r>
            <a:r>
              <a:rPr lang="fa-IR" sz="3600" dirty="0"/>
              <a:t>سوي خدا</a:t>
            </a:r>
          </a:p>
        </p:txBody>
      </p:sp>
    </p:spTree>
    <p:extLst>
      <p:ext uri="{BB962C8B-B14F-4D97-AF65-F5344CB8AC3E}">
        <p14:creationId xmlns:p14="http://schemas.microsoft.com/office/powerpoint/2010/main" val="19376060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541" y="188640"/>
            <a:ext cx="6805295" cy="720080"/>
          </a:xfrm>
        </p:spPr>
        <p:txBody>
          <a:bodyPr>
            <a:normAutofit/>
          </a:bodyPr>
          <a:lstStyle/>
          <a:p>
            <a:r>
              <a:rPr lang="fa-IR" sz="2800" dirty="0" smtClean="0">
                <a:solidFill>
                  <a:srgbClr val="002060"/>
                </a:solidFill>
              </a:rPr>
              <a:t>نگاهی اجمالی به فرآیند درس</a:t>
            </a:r>
            <a:endParaRPr lang="en-US" sz="2800" dirty="0">
              <a:solidFill>
                <a:srgbClr val="002060"/>
              </a:solidFill>
            </a:endParaRPr>
          </a:p>
        </p:txBody>
      </p:sp>
      <p:graphicFrame>
        <p:nvGraphicFramePr>
          <p:cNvPr id="6" name="Diagram 5"/>
          <p:cNvGraphicFramePr/>
          <p:nvPr>
            <p:extLst>
              <p:ext uri="{D42A27DB-BD31-4B8C-83A1-F6EECF244321}">
                <p14:modId xmlns:p14="http://schemas.microsoft.com/office/powerpoint/2010/main" val="3522391164"/>
              </p:ext>
            </p:extLst>
          </p:nvPr>
        </p:nvGraphicFramePr>
        <p:xfrm>
          <a:off x="1549071" y="1196752"/>
          <a:ext cx="6624222" cy="496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4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graphicEl>
                                              <a:dgm id="{CD498BC7-C7C7-46A1-85FA-82D0C2A35150}"/>
                                            </p:graphicEl>
                                          </p:spTgt>
                                        </p:tgtEl>
                                        <p:attrNameLst>
                                          <p:attrName>style.visibility</p:attrName>
                                        </p:attrNameLst>
                                      </p:cBhvr>
                                      <p:to>
                                        <p:strVal val="visible"/>
                                      </p:to>
                                    </p:set>
                                    <p:animEffect transition="in" filter="wipe(down)">
                                      <p:cBhvr>
                                        <p:cTn id="7" dur="1000"/>
                                        <p:tgtEl>
                                          <p:spTgt spid="6">
                                            <p:graphicEl>
                                              <a:dgm id="{CD498BC7-C7C7-46A1-85FA-82D0C2A35150}"/>
                                            </p:graphic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6">
                                            <p:graphicEl>
                                              <a:dgm id="{30D95FB7-4B1F-4B2C-B3AD-8B1BE196CCAB}"/>
                                            </p:graphicEl>
                                          </p:spTgt>
                                        </p:tgtEl>
                                        <p:attrNameLst>
                                          <p:attrName>style.visibility</p:attrName>
                                        </p:attrNameLst>
                                      </p:cBhvr>
                                      <p:to>
                                        <p:strVal val="visible"/>
                                      </p:to>
                                    </p:set>
                                    <p:animEffect transition="in" filter="wipe(down)">
                                      <p:cBhvr>
                                        <p:cTn id="11" dur="1000"/>
                                        <p:tgtEl>
                                          <p:spTgt spid="6">
                                            <p:graphicEl>
                                              <a:dgm id="{30D95FB7-4B1F-4B2C-B3AD-8B1BE196CCAB}"/>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6">
                                            <p:graphicEl>
                                              <a:dgm id="{71769333-9F5B-4E74-A5D2-6272562D53FC}"/>
                                            </p:graphicEl>
                                          </p:spTgt>
                                        </p:tgtEl>
                                        <p:attrNameLst>
                                          <p:attrName>style.visibility</p:attrName>
                                        </p:attrNameLst>
                                      </p:cBhvr>
                                      <p:to>
                                        <p:strVal val="visible"/>
                                      </p:to>
                                    </p:set>
                                    <p:animEffect transition="in" filter="wipe(down)">
                                      <p:cBhvr>
                                        <p:cTn id="15" dur="1000"/>
                                        <p:tgtEl>
                                          <p:spTgt spid="6">
                                            <p:graphicEl>
                                              <a:dgm id="{71769333-9F5B-4E74-A5D2-6272562D53FC}"/>
                                            </p:graphicEl>
                                          </p:spTgt>
                                        </p:tgtEl>
                                      </p:cBhvr>
                                    </p:animEffect>
                                  </p:childTnLst>
                                </p:cTn>
                              </p:par>
                            </p:childTnLst>
                          </p:cTn>
                        </p:par>
                        <p:par>
                          <p:cTn id="16" fill="hold">
                            <p:stCondLst>
                              <p:cond delay="4500"/>
                            </p:stCondLst>
                            <p:childTnLst>
                              <p:par>
                                <p:cTn id="17" presetID="22" presetClass="entr" presetSubtype="4" fill="hold" grpId="0" nodeType="afterEffect">
                                  <p:stCondLst>
                                    <p:cond delay="500"/>
                                  </p:stCondLst>
                                  <p:childTnLst>
                                    <p:set>
                                      <p:cBhvr>
                                        <p:cTn id="18" dur="1" fill="hold">
                                          <p:stCondLst>
                                            <p:cond delay="0"/>
                                          </p:stCondLst>
                                        </p:cTn>
                                        <p:tgtEl>
                                          <p:spTgt spid="6">
                                            <p:graphicEl>
                                              <a:dgm id="{F7657F11-A63F-4754-A9F4-81135E14C749}"/>
                                            </p:graphicEl>
                                          </p:spTgt>
                                        </p:tgtEl>
                                        <p:attrNameLst>
                                          <p:attrName>style.visibility</p:attrName>
                                        </p:attrNameLst>
                                      </p:cBhvr>
                                      <p:to>
                                        <p:strVal val="visible"/>
                                      </p:to>
                                    </p:set>
                                    <p:animEffect transition="in" filter="wipe(down)">
                                      <p:cBhvr>
                                        <p:cTn id="19" dur="1000"/>
                                        <p:tgtEl>
                                          <p:spTgt spid="6">
                                            <p:graphicEl>
                                              <a:dgm id="{F7657F11-A63F-4754-A9F4-81135E14C749}"/>
                                            </p:graphicEl>
                                          </p:spTgt>
                                        </p:tgtEl>
                                      </p:cBhvr>
                                    </p:animEffect>
                                  </p:childTnLst>
                                </p:cTn>
                              </p:par>
                            </p:childTnLst>
                          </p:cTn>
                        </p:par>
                        <p:par>
                          <p:cTn id="20" fill="hold">
                            <p:stCondLst>
                              <p:cond delay="6000"/>
                            </p:stCondLst>
                            <p:childTnLst>
                              <p:par>
                                <p:cTn id="21" presetID="22" presetClass="entr" presetSubtype="4" fill="hold" grpId="0" nodeType="afterEffect">
                                  <p:stCondLst>
                                    <p:cond delay="500"/>
                                  </p:stCondLst>
                                  <p:childTnLst>
                                    <p:set>
                                      <p:cBhvr>
                                        <p:cTn id="22" dur="1" fill="hold">
                                          <p:stCondLst>
                                            <p:cond delay="0"/>
                                          </p:stCondLst>
                                        </p:cTn>
                                        <p:tgtEl>
                                          <p:spTgt spid="6">
                                            <p:graphicEl>
                                              <a:dgm id="{8DC5DF01-A8D0-4984-A8A3-83EBE149F69E}"/>
                                            </p:graphicEl>
                                          </p:spTgt>
                                        </p:tgtEl>
                                        <p:attrNameLst>
                                          <p:attrName>style.visibility</p:attrName>
                                        </p:attrNameLst>
                                      </p:cBhvr>
                                      <p:to>
                                        <p:strVal val="visible"/>
                                      </p:to>
                                    </p:set>
                                    <p:animEffect transition="in" filter="wipe(down)">
                                      <p:cBhvr>
                                        <p:cTn id="23" dur="1000"/>
                                        <p:tgtEl>
                                          <p:spTgt spid="6">
                                            <p:graphicEl>
                                              <a:dgm id="{8DC5DF01-A8D0-4984-A8A3-83EBE149F69E}"/>
                                            </p:graphicEl>
                                          </p:spTgt>
                                        </p:tgtEl>
                                      </p:cBhvr>
                                    </p:animEffect>
                                  </p:childTnLst>
                                </p:cTn>
                              </p:par>
                            </p:childTnLst>
                          </p:cTn>
                        </p:par>
                        <p:par>
                          <p:cTn id="24" fill="hold">
                            <p:stCondLst>
                              <p:cond delay="7500"/>
                            </p:stCondLst>
                            <p:childTnLst>
                              <p:par>
                                <p:cTn id="25" presetID="22" presetClass="entr" presetSubtype="4" fill="hold" grpId="0" nodeType="afterEffect">
                                  <p:stCondLst>
                                    <p:cond delay="500"/>
                                  </p:stCondLst>
                                  <p:childTnLst>
                                    <p:set>
                                      <p:cBhvr>
                                        <p:cTn id="26" dur="1" fill="hold">
                                          <p:stCondLst>
                                            <p:cond delay="0"/>
                                          </p:stCondLst>
                                        </p:cTn>
                                        <p:tgtEl>
                                          <p:spTgt spid="6">
                                            <p:graphicEl>
                                              <a:dgm id="{9AAD1ACF-5BC6-430D-88AA-F11958D7B57D}"/>
                                            </p:graphicEl>
                                          </p:spTgt>
                                        </p:tgtEl>
                                        <p:attrNameLst>
                                          <p:attrName>style.visibility</p:attrName>
                                        </p:attrNameLst>
                                      </p:cBhvr>
                                      <p:to>
                                        <p:strVal val="visible"/>
                                      </p:to>
                                    </p:set>
                                    <p:animEffect transition="in" filter="wipe(down)">
                                      <p:cBhvr>
                                        <p:cTn id="27" dur="1000"/>
                                        <p:tgtEl>
                                          <p:spTgt spid="6">
                                            <p:graphicEl>
                                              <a:dgm id="{9AAD1ACF-5BC6-430D-88AA-F11958D7B57D}"/>
                                            </p:graphicEl>
                                          </p:spTgt>
                                        </p:tgtEl>
                                      </p:cBhvr>
                                    </p:animEffect>
                                  </p:childTnLst>
                                </p:cTn>
                              </p:par>
                            </p:childTnLst>
                          </p:cTn>
                        </p:par>
                        <p:par>
                          <p:cTn id="28" fill="hold">
                            <p:stCondLst>
                              <p:cond delay="9000"/>
                            </p:stCondLst>
                            <p:childTnLst>
                              <p:par>
                                <p:cTn id="29" presetID="22" presetClass="entr" presetSubtype="4" fill="hold" grpId="0" nodeType="afterEffect">
                                  <p:stCondLst>
                                    <p:cond delay="500"/>
                                  </p:stCondLst>
                                  <p:childTnLst>
                                    <p:set>
                                      <p:cBhvr>
                                        <p:cTn id="30" dur="1" fill="hold">
                                          <p:stCondLst>
                                            <p:cond delay="0"/>
                                          </p:stCondLst>
                                        </p:cTn>
                                        <p:tgtEl>
                                          <p:spTgt spid="6">
                                            <p:graphicEl>
                                              <a:dgm id="{106E3D8B-37DA-44B5-851E-9F76EB88F488}"/>
                                            </p:graphicEl>
                                          </p:spTgt>
                                        </p:tgtEl>
                                        <p:attrNameLst>
                                          <p:attrName>style.visibility</p:attrName>
                                        </p:attrNameLst>
                                      </p:cBhvr>
                                      <p:to>
                                        <p:strVal val="visible"/>
                                      </p:to>
                                    </p:set>
                                    <p:animEffect transition="in" filter="wipe(down)">
                                      <p:cBhvr>
                                        <p:cTn id="31" dur="1000"/>
                                        <p:tgtEl>
                                          <p:spTgt spid="6">
                                            <p:graphicEl>
                                              <a:dgm id="{106E3D8B-37DA-44B5-851E-9F76EB88F488}"/>
                                            </p:graphicEl>
                                          </p:spTgt>
                                        </p:tgtEl>
                                      </p:cBhvr>
                                    </p:animEffect>
                                  </p:childTnLst>
                                </p:cTn>
                              </p:par>
                            </p:childTnLst>
                          </p:cTn>
                        </p:par>
                        <p:par>
                          <p:cTn id="32" fill="hold">
                            <p:stCondLst>
                              <p:cond delay="10500"/>
                            </p:stCondLst>
                            <p:childTnLst>
                              <p:par>
                                <p:cTn id="33" presetID="22" presetClass="entr" presetSubtype="4" fill="hold" grpId="0" nodeType="afterEffect">
                                  <p:stCondLst>
                                    <p:cond delay="500"/>
                                  </p:stCondLst>
                                  <p:childTnLst>
                                    <p:set>
                                      <p:cBhvr>
                                        <p:cTn id="34" dur="1" fill="hold">
                                          <p:stCondLst>
                                            <p:cond delay="0"/>
                                          </p:stCondLst>
                                        </p:cTn>
                                        <p:tgtEl>
                                          <p:spTgt spid="6">
                                            <p:graphicEl>
                                              <a:dgm id="{342D16D1-5D56-4052-B306-D293F5271585}"/>
                                            </p:graphicEl>
                                          </p:spTgt>
                                        </p:tgtEl>
                                        <p:attrNameLst>
                                          <p:attrName>style.visibility</p:attrName>
                                        </p:attrNameLst>
                                      </p:cBhvr>
                                      <p:to>
                                        <p:strVal val="visible"/>
                                      </p:to>
                                    </p:set>
                                    <p:animEffect transition="in" filter="wipe(down)">
                                      <p:cBhvr>
                                        <p:cTn id="35" dur="1000"/>
                                        <p:tgtEl>
                                          <p:spTgt spid="6">
                                            <p:graphicEl>
                                              <a:dgm id="{342D16D1-5D56-4052-B306-D293F5271585}"/>
                                            </p:graphicEl>
                                          </p:spTgt>
                                        </p:tgtEl>
                                      </p:cBhvr>
                                    </p:animEffect>
                                  </p:childTnLst>
                                </p:cTn>
                              </p:par>
                            </p:childTnLst>
                          </p:cTn>
                        </p:par>
                        <p:par>
                          <p:cTn id="36" fill="hold">
                            <p:stCondLst>
                              <p:cond delay="12000"/>
                            </p:stCondLst>
                            <p:childTnLst>
                              <p:par>
                                <p:cTn id="37" presetID="22" presetClass="entr" presetSubtype="4" fill="hold" grpId="0" nodeType="afterEffect">
                                  <p:stCondLst>
                                    <p:cond delay="500"/>
                                  </p:stCondLst>
                                  <p:childTnLst>
                                    <p:set>
                                      <p:cBhvr>
                                        <p:cTn id="38" dur="1" fill="hold">
                                          <p:stCondLst>
                                            <p:cond delay="0"/>
                                          </p:stCondLst>
                                        </p:cTn>
                                        <p:tgtEl>
                                          <p:spTgt spid="6">
                                            <p:graphicEl>
                                              <a:dgm id="{0A2A64B2-4FFE-4E82-9709-0526A8C1D9B3}"/>
                                            </p:graphicEl>
                                          </p:spTgt>
                                        </p:tgtEl>
                                        <p:attrNameLst>
                                          <p:attrName>style.visibility</p:attrName>
                                        </p:attrNameLst>
                                      </p:cBhvr>
                                      <p:to>
                                        <p:strVal val="visible"/>
                                      </p:to>
                                    </p:set>
                                    <p:animEffect transition="in" filter="wipe(down)">
                                      <p:cBhvr>
                                        <p:cTn id="39" dur="1000"/>
                                        <p:tgtEl>
                                          <p:spTgt spid="6">
                                            <p:graphicEl>
                                              <a:dgm id="{0A2A64B2-4FFE-4E82-9709-0526A8C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مطالعه سوره مبارکه انشراح:</a:t>
            </a:r>
            <a:endParaRPr lang="en-US" dirty="0"/>
          </a:p>
        </p:txBody>
      </p:sp>
      <p:graphicFrame>
        <p:nvGraphicFramePr>
          <p:cNvPr id="9" name="Diagram 8"/>
          <p:cNvGraphicFramePr/>
          <p:nvPr>
            <p:extLst>
              <p:ext uri="{D42A27DB-BD31-4B8C-83A1-F6EECF244321}">
                <p14:modId xmlns:p14="http://schemas.microsoft.com/office/powerpoint/2010/main" val="81794871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1"/>
          <p:cNvGraphicFramePr>
            <a:graphicFrameLocks noGrp="1"/>
          </p:cNvGraphicFramePr>
          <p:nvPr>
            <p:ph idx="1"/>
            <p:extLst>
              <p:ext uri="{D42A27DB-BD31-4B8C-83A1-F6EECF244321}">
                <p14:modId xmlns:p14="http://schemas.microsoft.com/office/powerpoint/2010/main" val="620494803"/>
              </p:ext>
            </p:extLst>
          </p:nvPr>
        </p:nvGraphicFramePr>
        <p:xfrm>
          <a:off x="324421" y="836712"/>
          <a:ext cx="7992888" cy="4680521"/>
        </p:xfrm>
        <a:graphic>
          <a:graphicData uri="http://schemas.openxmlformats.org/drawingml/2006/table">
            <a:tbl>
              <a:tblPr rtl="1" firstRow="1" firstCol="1" bandRow="1">
                <a:tableStyleId>{69012ECD-51FC-41F1-AA8D-1B2483CD663E}</a:tableStyleId>
              </a:tblPr>
              <a:tblGrid>
                <a:gridCol w="2631762"/>
                <a:gridCol w="5361126"/>
              </a:tblGrid>
              <a:tr h="453087">
                <a:tc>
                  <a:txBody>
                    <a:bodyPr/>
                    <a:lstStyle/>
                    <a:p>
                      <a:pPr marL="0" marR="0" algn="r" rtl="1">
                        <a:lnSpc>
                          <a:spcPct val="115000"/>
                        </a:lnSpc>
                        <a:spcBef>
                          <a:spcPts val="0"/>
                        </a:spcBef>
                        <a:spcAft>
                          <a:spcPts val="0"/>
                        </a:spcAft>
                      </a:pPr>
                      <a:r>
                        <a:rPr lang="fa-IR" sz="2000" dirty="0" smtClean="0">
                          <a:effectLst/>
                          <a:latin typeface="+mn-lt"/>
                          <a:ea typeface="Calibri"/>
                          <a:cs typeface="B Nazanin" panose="00000400000000000000" pitchFamily="2" charset="-78"/>
                        </a:rPr>
                        <a:t>بِسمِ الله الرَّحمنِ الرَّحيمِ</a:t>
                      </a:r>
                      <a:endParaRPr lang="en-US" sz="20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به نام خداوند هستى بخش مهربان</a:t>
                      </a:r>
                      <a:endParaRPr lang="en-US" sz="1800">
                        <a:effectLst/>
                        <a:latin typeface="Calibri"/>
                        <a:ea typeface="Calibri"/>
                        <a:cs typeface="B Nazanin" panose="00000400000000000000" pitchFamily="2" charset="-78"/>
                      </a:endParaRPr>
                    </a:p>
                  </a:txBody>
                  <a:tcPr marL="68580" marR="68580" marT="0" marB="0" anchor="ctr"/>
                </a:tc>
              </a:tr>
              <a:tr h="573497">
                <a:tc>
                  <a:txBody>
                    <a:bodyPr/>
                    <a:lstStyle/>
                    <a:p>
                      <a:pPr marL="0" marR="0" algn="r" rtl="1">
                        <a:lnSpc>
                          <a:spcPct val="115000"/>
                        </a:lnSpc>
                        <a:spcBef>
                          <a:spcPts val="0"/>
                        </a:spcBef>
                        <a:spcAft>
                          <a:spcPts val="0"/>
                        </a:spcAft>
                      </a:pPr>
                      <a:r>
                        <a:rPr lang="fa-IR" sz="2000" dirty="0">
                          <a:effectLst/>
                          <a:latin typeface="Calibri"/>
                          <a:ea typeface="Calibri"/>
                          <a:cs typeface="B Nazanin" panose="00000400000000000000" pitchFamily="2" charset="-78"/>
                        </a:rPr>
                        <a:t>أَ لَم نَشرَح لَكَ صَدرَكَ (1)</a:t>
                      </a:r>
                      <a:endParaRPr lang="en-US" sz="20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dirty="0">
                          <a:effectLst/>
                          <a:latin typeface="Calibri"/>
                          <a:ea typeface="Calibri"/>
                          <a:cs typeface="B Nazanin" panose="00000400000000000000" pitchFamily="2" charset="-78"/>
                        </a:rPr>
                        <a:t>آيا ما برايت سينه​ات را شرح نداديم؟ (آيا تو را شرح صدر نداديم)</a:t>
                      </a:r>
                      <a:endParaRPr lang="en-US" sz="2000" dirty="0">
                        <a:effectLst/>
                        <a:latin typeface="Calibri"/>
                        <a:ea typeface="Calibri"/>
                        <a:cs typeface="B Nazanin" panose="00000400000000000000" pitchFamily="2" charset="-78"/>
                      </a:endParaRPr>
                    </a:p>
                  </a:txBody>
                  <a:tcPr marL="68580" marR="68580" marT="0" marB="0" anchor="ctr"/>
                </a:tc>
              </a:tr>
              <a:tr h="573497">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وَ وَضَعنا عَنكَ وِزرَكَ (2)</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و بار سنگين را از دوشت برنداشتيم؟</a:t>
                      </a:r>
                      <a:endParaRPr lang="en-US" sz="2000">
                        <a:effectLst/>
                        <a:latin typeface="Calibri"/>
                        <a:ea typeface="Calibri"/>
                        <a:cs typeface="B Nazanin" panose="00000400000000000000" pitchFamily="2" charset="-78"/>
                      </a:endParaRPr>
                    </a:p>
                  </a:txBody>
                  <a:tcPr marL="68580" marR="68580" marT="0" marB="0" anchor="ctr"/>
                </a:tc>
              </a:tr>
              <a:tr h="521467">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الَّذي أَنقَضَ ظَهرَكَ (3)</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همان که پشتت را مي​شکست.</a:t>
                      </a:r>
                      <a:endParaRPr lang="en-US" sz="2000">
                        <a:effectLst/>
                        <a:latin typeface="Calibri"/>
                        <a:ea typeface="Calibri"/>
                        <a:cs typeface="B Nazanin" panose="00000400000000000000" pitchFamily="2" charset="-78"/>
                      </a:endParaRPr>
                    </a:p>
                  </a:txBody>
                  <a:tcPr marL="68580" marR="68580" marT="0" marB="0" anchor="ctr"/>
                </a:tc>
              </a:tr>
              <a:tr h="512098">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وَ رَفَعنا لَكَ ذِكرَكَ (4)</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نامت را بلند نساختيم؟</a:t>
                      </a:r>
                      <a:endParaRPr lang="en-US" sz="2000">
                        <a:effectLst/>
                        <a:latin typeface="Calibri"/>
                        <a:ea typeface="Calibri"/>
                        <a:cs typeface="B Nazanin" panose="00000400000000000000" pitchFamily="2" charset="-78"/>
                      </a:endParaRPr>
                    </a:p>
                  </a:txBody>
                  <a:tcPr marL="68580" marR="68580" marT="0" marB="0" anchor="ctr"/>
                </a:tc>
              </a:tr>
              <a:tr h="522136">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فَإِنَّ مَعَ العُسرِ يُسراً (5)</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پس به درستي با سختي، آساني است.</a:t>
                      </a:r>
                      <a:endParaRPr lang="en-US" sz="2000">
                        <a:effectLst/>
                        <a:latin typeface="Calibri"/>
                        <a:ea typeface="Calibri"/>
                        <a:cs typeface="B Nazanin" panose="00000400000000000000" pitchFamily="2" charset="-78"/>
                      </a:endParaRPr>
                    </a:p>
                  </a:txBody>
                  <a:tcPr marL="68580" marR="68580" marT="0" marB="0" anchor="ctr"/>
                </a:tc>
              </a:tr>
              <a:tr h="480467">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إِنَّ مَعَ العُسرِ يُسراً (6)</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به درستي که با سختي، آساني است.</a:t>
                      </a:r>
                      <a:endParaRPr lang="en-US" sz="2000">
                        <a:effectLst/>
                        <a:latin typeface="Calibri"/>
                        <a:ea typeface="Calibri"/>
                        <a:cs typeface="B Nazanin" panose="00000400000000000000" pitchFamily="2" charset="-78"/>
                      </a:endParaRPr>
                    </a:p>
                  </a:txBody>
                  <a:tcPr marL="68580" marR="68580" marT="0" marB="0" anchor="ctr"/>
                </a:tc>
              </a:tr>
              <a:tr h="522136">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فَإِذا فَرَغتَ فَانصَب (7)</a:t>
                      </a:r>
                      <a:endParaRPr lang="en-US" sz="20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a:effectLst/>
                          <a:latin typeface="Calibri"/>
                          <a:ea typeface="Calibri"/>
                          <a:cs typeface="B Nazanin" panose="00000400000000000000" pitchFamily="2" charset="-78"/>
                        </a:rPr>
                        <a:t>پس آنگاه که فارغ شدي، خود را به زحمت بينداز</a:t>
                      </a:r>
                      <a:endParaRPr lang="en-US" sz="2000">
                        <a:effectLst/>
                        <a:latin typeface="Calibri"/>
                        <a:ea typeface="Calibri"/>
                        <a:cs typeface="B Nazanin" panose="00000400000000000000" pitchFamily="2" charset="-78"/>
                      </a:endParaRPr>
                    </a:p>
                  </a:txBody>
                  <a:tcPr marL="68580" marR="68580" marT="0" marB="0" anchor="ctr"/>
                </a:tc>
              </a:tr>
              <a:tr h="522136">
                <a:tc>
                  <a:txBody>
                    <a:bodyPr/>
                    <a:lstStyle/>
                    <a:p>
                      <a:pPr marL="0" marR="0" algn="r" rtl="1">
                        <a:lnSpc>
                          <a:spcPct val="115000"/>
                        </a:lnSpc>
                        <a:spcBef>
                          <a:spcPts val="0"/>
                        </a:spcBef>
                        <a:spcAft>
                          <a:spcPts val="0"/>
                        </a:spcAft>
                      </a:pPr>
                      <a:r>
                        <a:rPr lang="fa-IR" sz="2000" dirty="0">
                          <a:effectLst/>
                          <a:latin typeface="Calibri"/>
                          <a:ea typeface="Calibri"/>
                          <a:cs typeface="B Nazanin" panose="00000400000000000000" pitchFamily="2" charset="-78"/>
                        </a:rPr>
                        <a:t>وَ إِلى‏ رَبِّكَ فَارغَب (8)</a:t>
                      </a:r>
                      <a:endParaRPr lang="en-US" sz="20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2000" dirty="0">
                          <a:effectLst/>
                          <a:latin typeface="Calibri"/>
                          <a:ea typeface="Calibri"/>
                          <a:cs typeface="B Nazanin" panose="00000400000000000000" pitchFamily="2" charset="-78"/>
                        </a:rPr>
                        <a:t>و به سوي پروردگارت رغبت کن.</a:t>
                      </a:r>
                      <a:endParaRPr lang="en-US" sz="2000" dirty="0">
                        <a:effectLst/>
                        <a:latin typeface="Calibri"/>
                        <a:ea typeface="Calibri"/>
                        <a:cs typeface="B Nazanin" panose="00000400000000000000" pitchFamily="2" charset="-78"/>
                      </a:endParaRPr>
                    </a:p>
                  </a:txBody>
                  <a:tcPr marL="68580" marR="68580" marT="0" marB="0" anchor="ctr"/>
                </a:tc>
              </a:tr>
            </a:tbl>
          </a:graphicData>
        </a:graphic>
      </p:graphicFrame>
      <p:pic>
        <p:nvPicPr>
          <p:cNvPr id="4" name="0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251325" y="5877272"/>
            <a:ext cx="609600" cy="609600"/>
          </a:xfrm>
          <a:prstGeom prst="rect">
            <a:avLst/>
          </a:prstGeom>
        </p:spPr>
      </p:pic>
    </p:spTree>
    <p:extLst>
      <p:ext uri="{BB962C8B-B14F-4D97-AF65-F5344CB8AC3E}">
        <p14:creationId xmlns:p14="http://schemas.microsoft.com/office/powerpoint/2010/main" val="7357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اول: تفکر درباره موضوعات سوره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8502086"/>
              </p:ext>
            </p:extLst>
          </p:nvPr>
        </p:nvGraphicFramePr>
        <p:xfrm>
          <a:off x="684461" y="1052736"/>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159833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41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3BCC0AA6-1224-472B-AD47-B794CE0E14F2}"/>
                                            </p:graphicEl>
                                          </p:spTgt>
                                        </p:tgtEl>
                                        <p:attrNameLst>
                                          <p:attrName>style.visibility</p:attrName>
                                        </p:attrNameLst>
                                      </p:cBhvr>
                                      <p:to>
                                        <p:strVal val="visible"/>
                                      </p:to>
                                    </p:set>
                                    <p:animEffect transition="in" filter="fade">
                                      <p:cBhvr>
                                        <p:cTn id="7" dur="1000"/>
                                        <p:tgtEl>
                                          <p:spTgt spid="5">
                                            <p:graphicEl>
                                              <a:dgm id="{3BCC0AA6-1224-472B-AD47-B794CE0E14F2}"/>
                                            </p:graphicEl>
                                          </p:spTgt>
                                        </p:tgtEl>
                                      </p:cBhvr>
                                    </p:animEffect>
                                    <p:anim calcmode="lin" valueType="num">
                                      <p:cBhvr>
                                        <p:cTn id="8" dur="1000" fill="hold"/>
                                        <p:tgtEl>
                                          <p:spTgt spid="5">
                                            <p:graphicEl>
                                              <a:dgm id="{3BCC0AA6-1224-472B-AD47-B794CE0E14F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BCC0AA6-1224-472B-AD47-B794CE0E14F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21B2EFAD-1EEE-4A19-9FC2-EE2F2F76410D}"/>
                                            </p:graphicEl>
                                          </p:spTgt>
                                        </p:tgtEl>
                                        <p:attrNameLst>
                                          <p:attrName>style.visibility</p:attrName>
                                        </p:attrNameLst>
                                      </p:cBhvr>
                                      <p:to>
                                        <p:strVal val="visible"/>
                                      </p:to>
                                    </p:set>
                                    <p:animEffect transition="in" filter="fade">
                                      <p:cBhvr>
                                        <p:cTn id="13" dur="1000"/>
                                        <p:tgtEl>
                                          <p:spTgt spid="5">
                                            <p:graphicEl>
                                              <a:dgm id="{21B2EFAD-1EEE-4A19-9FC2-EE2F2F76410D}"/>
                                            </p:graphicEl>
                                          </p:spTgt>
                                        </p:tgtEl>
                                      </p:cBhvr>
                                    </p:animEffect>
                                    <p:anim calcmode="lin" valueType="num">
                                      <p:cBhvr>
                                        <p:cTn id="14" dur="1000" fill="hold"/>
                                        <p:tgtEl>
                                          <p:spTgt spid="5">
                                            <p:graphicEl>
                                              <a:dgm id="{21B2EFAD-1EEE-4A19-9FC2-EE2F2F76410D}"/>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21B2EFAD-1EEE-4A19-9FC2-EE2F2F76410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1CCC0B99-3E71-4430-856D-39BE5666109F}"/>
                                            </p:graphicEl>
                                          </p:spTgt>
                                        </p:tgtEl>
                                        <p:attrNameLst>
                                          <p:attrName>style.visibility</p:attrName>
                                        </p:attrNameLst>
                                      </p:cBhvr>
                                      <p:to>
                                        <p:strVal val="visible"/>
                                      </p:to>
                                    </p:set>
                                    <p:animEffect transition="in" filter="fade">
                                      <p:cBhvr>
                                        <p:cTn id="19" dur="1000"/>
                                        <p:tgtEl>
                                          <p:spTgt spid="5">
                                            <p:graphicEl>
                                              <a:dgm id="{1CCC0B99-3E71-4430-856D-39BE5666109F}"/>
                                            </p:graphicEl>
                                          </p:spTgt>
                                        </p:tgtEl>
                                      </p:cBhvr>
                                    </p:animEffect>
                                    <p:anim calcmode="lin" valueType="num">
                                      <p:cBhvr>
                                        <p:cTn id="20" dur="1000" fill="hold"/>
                                        <p:tgtEl>
                                          <p:spTgt spid="5">
                                            <p:graphicEl>
                                              <a:dgm id="{1CCC0B99-3E71-4430-856D-39BE5666109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CCC0B99-3E71-4430-856D-39BE5666109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C088A6BD-A520-4303-866A-3021DE4C30AB}"/>
                                            </p:graphicEl>
                                          </p:spTgt>
                                        </p:tgtEl>
                                        <p:attrNameLst>
                                          <p:attrName>style.visibility</p:attrName>
                                        </p:attrNameLst>
                                      </p:cBhvr>
                                      <p:to>
                                        <p:strVal val="visible"/>
                                      </p:to>
                                    </p:set>
                                    <p:animEffect transition="in" filter="fade">
                                      <p:cBhvr>
                                        <p:cTn id="25" dur="1000"/>
                                        <p:tgtEl>
                                          <p:spTgt spid="5">
                                            <p:graphicEl>
                                              <a:dgm id="{C088A6BD-A520-4303-866A-3021DE4C30AB}"/>
                                            </p:graphicEl>
                                          </p:spTgt>
                                        </p:tgtEl>
                                      </p:cBhvr>
                                    </p:animEffect>
                                    <p:anim calcmode="lin" valueType="num">
                                      <p:cBhvr>
                                        <p:cTn id="26" dur="1000" fill="hold"/>
                                        <p:tgtEl>
                                          <p:spTgt spid="5">
                                            <p:graphicEl>
                                              <a:dgm id="{C088A6BD-A520-4303-866A-3021DE4C30AB}"/>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C088A6BD-A520-4303-866A-3021DE4C30A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graphicEl>
                                              <a:dgm id="{F060E1CE-B29C-4E84-9CE1-7BEDFD4EB844}"/>
                                            </p:graphicEl>
                                          </p:spTgt>
                                        </p:tgtEl>
                                        <p:attrNameLst>
                                          <p:attrName>style.visibility</p:attrName>
                                        </p:attrNameLst>
                                      </p:cBhvr>
                                      <p:to>
                                        <p:strVal val="visible"/>
                                      </p:to>
                                    </p:set>
                                    <p:animEffect transition="in" filter="fade">
                                      <p:cBhvr>
                                        <p:cTn id="31" dur="1000"/>
                                        <p:tgtEl>
                                          <p:spTgt spid="5">
                                            <p:graphicEl>
                                              <a:dgm id="{F060E1CE-B29C-4E84-9CE1-7BEDFD4EB844}"/>
                                            </p:graphicEl>
                                          </p:spTgt>
                                        </p:tgtEl>
                                      </p:cBhvr>
                                    </p:animEffect>
                                    <p:anim calcmode="lin" valueType="num">
                                      <p:cBhvr>
                                        <p:cTn id="32" dur="1000" fill="hold"/>
                                        <p:tgtEl>
                                          <p:spTgt spid="5">
                                            <p:graphicEl>
                                              <a:dgm id="{F060E1CE-B29C-4E84-9CE1-7BEDFD4EB844}"/>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F060E1CE-B29C-4E84-9CE1-7BEDFD4EB844}"/>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graphicEl>
                                              <a:dgm id="{87D93F56-7DD7-4551-9F65-16E144DE3C18}"/>
                                            </p:graphicEl>
                                          </p:spTgt>
                                        </p:tgtEl>
                                        <p:attrNameLst>
                                          <p:attrName>style.visibility</p:attrName>
                                        </p:attrNameLst>
                                      </p:cBhvr>
                                      <p:to>
                                        <p:strVal val="visible"/>
                                      </p:to>
                                    </p:set>
                                    <p:animEffect transition="in" filter="fade">
                                      <p:cBhvr>
                                        <p:cTn id="37" dur="1000"/>
                                        <p:tgtEl>
                                          <p:spTgt spid="5">
                                            <p:graphicEl>
                                              <a:dgm id="{87D93F56-7DD7-4551-9F65-16E144DE3C18}"/>
                                            </p:graphicEl>
                                          </p:spTgt>
                                        </p:tgtEl>
                                      </p:cBhvr>
                                    </p:animEffect>
                                    <p:anim calcmode="lin" valueType="num">
                                      <p:cBhvr>
                                        <p:cTn id="38" dur="1000" fill="hold"/>
                                        <p:tgtEl>
                                          <p:spTgt spid="5">
                                            <p:graphicEl>
                                              <a:dgm id="{87D93F56-7DD7-4551-9F65-16E144DE3C18}"/>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87D93F56-7DD7-4551-9F65-16E144DE3C1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graphicEl>
                                              <a:dgm id="{D29BCEF3-7831-4D50-8E05-7C78DEE68DAF}"/>
                                            </p:graphicEl>
                                          </p:spTgt>
                                        </p:tgtEl>
                                        <p:attrNameLst>
                                          <p:attrName>style.visibility</p:attrName>
                                        </p:attrNameLst>
                                      </p:cBhvr>
                                      <p:to>
                                        <p:strVal val="visible"/>
                                      </p:to>
                                    </p:set>
                                    <p:animEffect transition="in" filter="fade">
                                      <p:cBhvr>
                                        <p:cTn id="43" dur="1000"/>
                                        <p:tgtEl>
                                          <p:spTgt spid="5">
                                            <p:graphicEl>
                                              <a:dgm id="{D29BCEF3-7831-4D50-8E05-7C78DEE68DAF}"/>
                                            </p:graphicEl>
                                          </p:spTgt>
                                        </p:tgtEl>
                                      </p:cBhvr>
                                    </p:animEffect>
                                    <p:anim calcmode="lin" valueType="num">
                                      <p:cBhvr>
                                        <p:cTn id="44" dur="1000" fill="hold"/>
                                        <p:tgtEl>
                                          <p:spTgt spid="5">
                                            <p:graphicEl>
                                              <a:dgm id="{D29BCEF3-7831-4D50-8E05-7C78DEE68DAF}"/>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D29BCEF3-7831-4D50-8E05-7C78DEE68D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20440867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091014092"/>
              </p:ext>
            </p:extLst>
          </p:nvPr>
        </p:nvGraphicFramePr>
        <p:xfrm>
          <a:off x="17869" y="3861048"/>
          <a:ext cx="8568952"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98555412"/>
              </p:ext>
            </p:extLst>
          </p:nvPr>
        </p:nvGraphicFramePr>
        <p:xfrm>
          <a:off x="36389" y="620688"/>
          <a:ext cx="8568952" cy="33843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664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028156874"/>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971837669"/>
              </p:ext>
            </p:extLst>
          </p:nvPr>
        </p:nvGraphicFramePr>
        <p:xfrm>
          <a:off x="17869" y="3861048"/>
          <a:ext cx="8568952"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791695045"/>
              </p:ext>
            </p:extLst>
          </p:nvPr>
        </p:nvGraphicFramePr>
        <p:xfrm>
          <a:off x="0" y="620688"/>
          <a:ext cx="8568952" cy="33843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9243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92000312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440931426"/>
              </p:ext>
            </p:extLst>
          </p:nvPr>
        </p:nvGraphicFramePr>
        <p:xfrm>
          <a:off x="17869" y="692696"/>
          <a:ext cx="8568952" cy="2520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224460605"/>
              </p:ext>
            </p:extLst>
          </p:nvPr>
        </p:nvGraphicFramePr>
        <p:xfrm>
          <a:off x="36389" y="3140968"/>
          <a:ext cx="8568952" cy="33843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532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3415</TotalTime>
  <Words>4237</Words>
  <Application>Microsoft Office PowerPoint</Application>
  <PresentationFormat>Custom</PresentationFormat>
  <Paragraphs>444</Paragraphs>
  <Slides>28</Slides>
  <Notes>23</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B Titr</vt:lpstr>
      <vt:lpstr>B Roya</vt:lpstr>
      <vt:lpstr>B Nazanin</vt:lpstr>
      <vt:lpstr>A Ali</vt:lpstr>
      <vt:lpstr>MMA_Mitra</vt:lpstr>
      <vt:lpstr>B Kamran</vt:lpstr>
      <vt:lpstr>Myriad Pro</vt:lpstr>
      <vt:lpstr>1_Kantoorthema</vt:lpstr>
      <vt:lpstr>Document</vt:lpstr>
      <vt:lpstr>PowerPoint Presentation</vt:lpstr>
      <vt:lpstr>نمای کلی مقدمات تدبر در قرآن</vt:lpstr>
      <vt:lpstr>درس یازدهم سوره مبارکه انشراح</vt:lpstr>
      <vt:lpstr>PowerPoint Presentation</vt:lpstr>
      <vt:lpstr>مطالعه سوره مبارکه انشراح:</vt:lpstr>
      <vt:lpstr>مرحله اول: تفکر درباره موضوعات سوره </vt:lpstr>
      <vt:lpstr>الف: بررسی مفاهیم کلمات</vt:lpstr>
      <vt:lpstr>الف: بررسی مفاهیم کلمات</vt:lpstr>
      <vt:lpstr>الف: بررسی مفاهیم کلمات</vt:lpstr>
      <vt:lpstr>الف: بررسی مفاهیم کلمات</vt:lpstr>
      <vt:lpstr>الف: بررسی مفاهیم کلمات</vt:lpstr>
      <vt:lpstr>ب: تصویرسازی کلمات</vt:lpstr>
      <vt:lpstr>ج: ارتباط بین کلمات سوره</vt:lpstr>
      <vt:lpstr>ج: ارتباط بین کلمات سوره: اعراب سوره: قالب ادبی سوره</vt:lpstr>
      <vt:lpstr>ج: ارتباط بین کلمات سوره: اعراب سوره</vt:lpstr>
      <vt:lpstr>ج: ارتباط بین کلمات سوره: تصویرسازی کلمات در ارتباط با هم</vt:lpstr>
      <vt:lpstr>مرحله دوم: گزاره نویسی </vt:lpstr>
      <vt:lpstr>الف: گزاره های کتاب</vt:lpstr>
      <vt:lpstr>الف: گزاره های کتاب</vt:lpstr>
      <vt:lpstr>الف: گزاره های کتاب</vt:lpstr>
      <vt:lpstr>ب: گزاره های المیزان </vt:lpstr>
      <vt:lpstr>مرحله سوم: تدبر در سوره با نزديك شدن به غرض آن</vt:lpstr>
      <vt:lpstr>مرحله سوم: جمع بندی سوره</vt:lpstr>
      <vt:lpstr>مرحله چهارم: طهارت براي تدبر </vt:lpstr>
      <vt:lpstr>مرحله چهارم: طهارت براي تدبر </vt:lpstr>
      <vt:lpstr>PowerPoint Presentation</vt:lpstr>
      <vt:lpstr>برای مطالعه بیشتر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Noor</cp:lastModifiedBy>
  <cp:revision>368</cp:revision>
  <dcterms:created xsi:type="dcterms:W3CDTF">2013-10-25T12:04:03Z</dcterms:created>
  <dcterms:modified xsi:type="dcterms:W3CDTF">2015-09-08T12:01:32Z</dcterms:modified>
</cp:coreProperties>
</file>